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9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14" r:id="rId11"/>
    <p:sldId id="309" r:id="rId12"/>
    <p:sldId id="310" r:id="rId13"/>
    <p:sldId id="315" r:id="rId14"/>
    <p:sldId id="311" r:id="rId15"/>
    <p:sldId id="313" r:id="rId16"/>
    <p:sldId id="30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4C820F-4080-492D-8746-B4F6D9FEA7A8}" v="30" dt="2021-12-08T04:02:04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, Jason" userId="fef2182a-7c4e-4b4d-bec2-e032d6a55bd3" providerId="ADAL" clId="{7C4C820F-4080-492D-8746-B4F6D9FEA7A8}"/>
    <pc:docChg chg="undo custSel addSld delSld modSld sldOrd">
      <pc:chgData name="Call, Jason" userId="fef2182a-7c4e-4b4d-bec2-e032d6a55bd3" providerId="ADAL" clId="{7C4C820F-4080-492D-8746-B4F6D9FEA7A8}" dt="2021-12-07T13:54:47.698" v="1437" actId="20577"/>
      <pc:docMkLst>
        <pc:docMk/>
      </pc:docMkLst>
      <pc:sldChg chg="modSp add del mod">
        <pc:chgData name="Call, Jason" userId="fef2182a-7c4e-4b4d-bec2-e032d6a55bd3" providerId="ADAL" clId="{7C4C820F-4080-492D-8746-B4F6D9FEA7A8}" dt="2021-12-07T05:15:02.517" v="25"/>
        <pc:sldMkLst>
          <pc:docMk/>
          <pc:sldMk cId="14398159" sldId="259"/>
        </pc:sldMkLst>
        <pc:spChg chg="mod">
          <ac:chgData name="Call, Jason" userId="fef2182a-7c4e-4b4d-bec2-e032d6a55bd3" providerId="ADAL" clId="{7C4C820F-4080-492D-8746-B4F6D9FEA7A8}" dt="2021-12-07T05:14:47.312" v="24"/>
          <ac:spMkLst>
            <pc:docMk/>
            <pc:sldMk cId="14398159" sldId="259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15:02.517" v="25"/>
          <ac:spMkLst>
            <pc:docMk/>
            <pc:sldMk cId="14398159" sldId="259"/>
            <ac:spMk id="3" creationId="{00000000-0000-0000-0000-000000000000}"/>
          </ac:spMkLst>
        </pc:spChg>
      </pc:sldChg>
      <pc:sldChg chg="modSp setBg">
        <pc:chgData name="Call, Jason" userId="fef2182a-7c4e-4b4d-bec2-e032d6a55bd3" providerId="ADAL" clId="{7C4C820F-4080-492D-8746-B4F6D9FEA7A8}" dt="2021-12-07T05:14:14.071" v="23"/>
        <pc:sldMkLst>
          <pc:docMk/>
          <pc:sldMk cId="3384210079" sldId="282"/>
        </pc:sldMkLst>
        <pc:spChg chg="mod">
          <ac:chgData name="Call, Jason" userId="fef2182a-7c4e-4b4d-bec2-e032d6a55bd3" providerId="ADAL" clId="{7C4C820F-4080-492D-8746-B4F6D9FEA7A8}" dt="2021-12-07T05:13:23.372" v="21"/>
          <ac:spMkLst>
            <pc:docMk/>
            <pc:sldMk cId="3384210079" sldId="282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13:23.372" v="21"/>
          <ac:spMkLst>
            <pc:docMk/>
            <pc:sldMk cId="3384210079" sldId="282"/>
            <ac:spMk id="3" creationId="{00000000-0000-0000-0000-000000000000}"/>
          </ac:spMkLst>
        </pc:spChg>
      </pc:sldChg>
      <pc:sldChg chg="del">
        <pc:chgData name="Call, Jason" userId="fef2182a-7c4e-4b4d-bec2-e032d6a55bd3" providerId="ADAL" clId="{7C4C820F-4080-492D-8746-B4F6D9FEA7A8}" dt="2021-12-07T05:15:14.637" v="26" actId="2696"/>
        <pc:sldMkLst>
          <pc:docMk/>
          <pc:sldMk cId="1141315543" sldId="283"/>
        </pc:sldMkLst>
      </pc:sldChg>
      <pc:sldChg chg="del">
        <pc:chgData name="Call, Jason" userId="fef2182a-7c4e-4b4d-bec2-e032d6a55bd3" providerId="ADAL" clId="{7C4C820F-4080-492D-8746-B4F6D9FEA7A8}" dt="2021-12-07T05:15:59.289" v="32" actId="2696"/>
        <pc:sldMkLst>
          <pc:docMk/>
          <pc:sldMk cId="3315282523" sldId="289"/>
        </pc:sldMkLst>
      </pc:sldChg>
      <pc:sldChg chg="del">
        <pc:chgData name="Call, Jason" userId="fef2182a-7c4e-4b4d-bec2-e032d6a55bd3" providerId="ADAL" clId="{7C4C820F-4080-492D-8746-B4F6D9FEA7A8}" dt="2021-12-07T05:17:37.388" v="44" actId="2696"/>
        <pc:sldMkLst>
          <pc:docMk/>
          <pc:sldMk cId="3938039941" sldId="290"/>
        </pc:sldMkLst>
      </pc:sldChg>
      <pc:sldChg chg="del">
        <pc:chgData name="Call, Jason" userId="fef2182a-7c4e-4b4d-bec2-e032d6a55bd3" providerId="ADAL" clId="{7C4C820F-4080-492D-8746-B4F6D9FEA7A8}" dt="2021-12-07T05:18:02.453" v="48" actId="2696"/>
        <pc:sldMkLst>
          <pc:docMk/>
          <pc:sldMk cId="1004884697" sldId="291"/>
        </pc:sldMkLst>
      </pc:sldChg>
      <pc:sldChg chg="del">
        <pc:chgData name="Call, Jason" userId="fef2182a-7c4e-4b4d-bec2-e032d6a55bd3" providerId="ADAL" clId="{7C4C820F-4080-492D-8746-B4F6D9FEA7A8}" dt="2021-12-07T05:18:34.256" v="53" actId="2696"/>
        <pc:sldMkLst>
          <pc:docMk/>
          <pc:sldMk cId="2632129739" sldId="292"/>
        </pc:sldMkLst>
      </pc:sldChg>
      <pc:sldChg chg="del">
        <pc:chgData name="Call, Jason" userId="fef2182a-7c4e-4b4d-bec2-e032d6a55bd3" providerId="ADAL" clId="{7C4C820F-4080-492D-8746-B4F6D9FEA7A8}" dt="2021-12-07T05:18:55.027" v="57" actId="2696"/>
        <pc:sldMkLst>
          <pc:docMk/>
          <pc:sldMk cId="1989256712" sldId="293"/>
        </pc:sldMkLst>
      </pc:sldChg>
      <pc:sldChg chg="del">
        <pc:chgData name="Call, Jason" userId="fef2182a-7c4e-4b4d-bec2-e032d6a55bd3" providerId="ADAL" clId="{7C4C820F-4080-492D-8746-B4F6D9FEA7A8}" dt="2021-12-07T05:19:24.286" v="61" actId="2696"/>
        <pc:sldMkLst>
          <pc:docMk/>
          <pc:sldMk cId="2399794482" sldId="294"/>
        </pc:sldMkLst>
      </pc:sldChg>
      <pc:sldChg chg="del">
        <pc:chgData name="Call, Jason" userId="fef2182a-7c4e-4b4d-bec2-e032d6a55bd3" providerId="ADAL" clId="{7C4C820F-4080-492D-8746-B4F6D9FEA7A8}" dt="2021-12-07T05:19:58.177" v="74" actId="2696"/>
        <pc:sldMkLst>
          <pc:docMk/>
          <pc:sldMk cId="2880104882" sldId="295"/>
        </pc:sldMkLst>
      </pc:sldChg>
      <pc:sldChg chg="del">
        <pc:chgData name="Call, Jason" userId="fef2182a-7c4e-4b4d-bec2-e032d6a55bd3" providerId="ADAL" clId="{7C4C820F-4080-492D-8746-B4F6D9FEA7A8}" dt="2021-12-07T05:22:01.031" v="110" actId="2696"/>
        <pc:sldMkLst>
          <pc:docMk/>
          <pc:sldMk cId="3616330017" sldId="296"/>
        </pc:sldMkLst>
      </pc:sldChg>
      <pc:sldChg chg="del">
        <pc:chgData name="Call, Jason" userId="fef2182a-7c4e-4b4d-bec2-e032d6a55bd3" providerId="ADAL" clId="{7C4C820F-4080-492D-8746-B4F6D9FEA7A8}" dt="2021-12-07T05:21:58.700" v="109" actId="2696"/>
        <pc:sldMkLst>
          <pc:docMk/>
          <pc:sldMk cId="2834626939" sldId="297"/>
        </pc:sldMkLst>
      </pc:sldChg>
      <pc:sldChg chg="del">
        <pc:chgData name="Call, Jason" userId="fef2182a-7c4e-4b4d-bec2-e032d6a55bd3" providerId="ADAL" clId="{7C4C820F-4080-492D-8746-B4F6D9FEA7A8}" dt="2021-12-07T05:22:03.399" v="111" actId="2696"/>
        <pc:sldMkLst>
          <pc:docMk/>
          <pc:sldMk cId="3104705675" sldId="298"/>
        </pc:sldMkLst>
      </pc:sldChg>
      <pc:sldChg chg="del">
        <pc:chgData name="Call, Jason" userId="fef2182a-7c4e-4b4d-bec2-e032d6a55bd3" providerId="ADAL" clId="{7C4C820F-4080-492D-8746-B4F6D9FEA7A8}" dt="2021-12-07T05:22:19.919" v="116" actId="2696"/>
        <pc:sldMkLst>
          <pc:docMk/>
          <pc:sldMk cId="1025772391" sldId="299"/>
        </pc:sldMkLst>
      </pc:sldChg>
      <pc:sldChg chg="del">
        <pc:chgData name="Call, Jason" userId="fef2182a-7c4e-4b4d-bec2-e032d6a55bd3" providerId="ADAL" clId="{7C4C820F-4080-492D-8746-B4F6D9FEA7A8}" dt="2021-12-07T05:23:07.890" v="129" actId="2696"/>
        <pc:sldMkLst>
          <pc:docMk/>
          <pc:sldMk cId="2039731962" sldId="300"/>
        </pc:sldMkLst>
      </pc:sldChg>
      <pc:sldChg chg="addSp delSp modSp mod setBg">
        <pc:chgData name="Call, Jason" userId="fef2182a-7c4e-4b4d-bec2-e032d6a55bd3" providerId="ADAL" clId="{7C4C820F-4080-492D-8746-B4F6D9FEA7A8}" dt="2021-12-07T05:26:18.653" v="146" actId="255"/>
        <pc:sldMkLst>
          <pc:docMk/>
          <pc:sldMk cId="1912805265" sldId="301"/>
        </pc:sldMkLst>
        <pc:spChg chg="mod">
          <ac:chgData name="Call, Jason" userId="fef2182a-7c4e-4b4d-bec2-e032d6a55bd3" providerId="ADAL" clId="{7C4C820F-4080-492D-8746-B4F6D9FEA7A8}" dt="2021-12-07T05:26:18.653" v="146" actId="255"/>
          <ac:spMkLst>
            <pc:docMk/>
            <pc:sldMk cId="1912805265" sldId="301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13:23.372" v="21"/>
          <ac:spMkLst>
            <pc:docMk/>
            <pc:sldMk cId="1912805265" sldId="301"/>
            <ac:spMk id="5" creationId="{B3B259BF-A5FA-4400-A874-DFBF08C9F599}"/>
          </ac:spMkLst>
        </pc:spChg>
        <pc:spChg chg="add del">
          <ac:chgData name="Call, Jason" userId="fef2182a-7c4e-4b4d-bec2-e032d6a55bd3" providerId="ADAL" clId="{7C4C820F-4080-492D-8746-B4F6D9FEA7A8}" dt="2021-12-07T05:08:17.246" v="2" actId="26606"/>
          <ac:spMkLst>
            <pc:docMk/>
            <pc:sldMk cId="1912805265" sldId="301"/>
            <ac:spMk id="15" creationId="{B709ADC9-6EAF-4268-9415-1ED5ECFA2218}"/>
          </ac:spMkLst>
        </pc:spChg>
        <pc:grpChg chg="add del">
          <ac:chgData name="Call, Jason" userId="fef2182a-7c4e-4b4d-bec2-e032d6a55bd3" providerId="ADAL" clId="{7C4C820F-4080-492D-8746-B4F6D9FEA7A8}" dt="2021-12-07T05:08:17.246" v="2" actId="26606"/>
          <ac:grpSpMkLst>
            <pc:docMk/>
            <pc:sldMk cId="1912805265" sldId="301"/>
            <ac:grpSpMk id="11" creationId="{9D9D6BF1-DFF2-4526-9D13-BF339D8C4163}"/>
          </ac:grpSpMkLst>
        </pc:grpChg>
        <pc:picChg chg="add del">
          <ac:chgData name="Call, Jason" userId="fef2182a-7c4e-4b4d-bec2-e032d6a55bd3" providerId="ADAL" clId="{7C4C820F-4080-492D-8746-B4F6D9FEA7A8}" dt="2021-12-07T05:08:17.246" v="2" actId="26606"/>
          <ac:picMkLst>
            <pc:docMk/>
            <pc:sldMk cId="1912805265" sldId="301"/>
            <ac:picMk id="7" creationId="{8CEE1E67-02BF-451F-9C49-579BBEB66DF9}"/>
          </ac:picMkLst>
        </pc:picChg>
      </pc:sldChg>
      <pc:sldChg chg="add del">
        <pc:chgData name="Call, Jason" userId="fef2182a-7c4e-4b4d-bec2-e032d6a55bd3" providerId="ADAL" clId="{7C4C820F-4080-492D-8746-B4F6D9FEA7A8}" dt="2021-12-07T05:11:32.310" v="12" actId="2696"/>
        <pc:sldMkLst>
          <pc:docMk/>
          <pc:sldMk cId="782061088" sldId="302"/>
        </pc:sldMkLst>
      </pc:sldChg>
      <pc:sldChg chg="modSp add mod">
        <pc:chgData name="Call, Jason" userId="fef2182a-7c4e-4b4d-bec2-e032d6a55bd3" providerId="ADAL" clId="{7C4C820F-4080-492D-8746-B4F6D9FEA7A8}" dt="2021-12-07T05:15:54.712" v="31"/>
        <pc:sldMkLst>
          <pc:docMk/>
          <pc:sldMk cId="2125403647" sldId="302"/>
        </pc:sldMkLst>
        <pc:spChg chg="mod">
          <ac:chgData name="Call, Jason" userId="fef2182a-7c4e-4b4d-bec2-e032d6a55bd3" providerId="ADAL" clId="{7C4C820F-4080-492D-8746-B4F6D9FEA7A8}" dt="2021-12-07T05:15:32.822" v="30"/>
          <ac:spMkLst>
            <pc:docMk/>
            <pc:sldMk cId="2125403647" sldId="302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15:54.712" v="31"/>
          <ac:spMkLst>
            <pc:docMk/>
            <pc:sldMk cId="2125403647" sldId="302"/>
            <ac:spMk id="3" creationId="{00000000-0000-0000-0000-000000000000}"/>
          </ac:spMkLst>
        </pc:spChg>
      </pc:sldChg>
      <pc:sldChg chg="new del">
        <pc:chgData name="Call, Jason" userId="fef2182a-7c4e-4b4d-bec2-e032d6a55bd3" providerId="ADAL" clId="{7C4C820F-4080-492D-8746-B4F6D9FEA7A8}" dt="2021-12-07T05:15:24.508" v="28" actId="680"/>
        <pc:sldMkLst>
          <pc:docMk/>
          <pc:sldMk cId="2852306389" sldId="302"/>
        </pc:sldMkLst>
      </pc:sldChg>
      <pc:sldChg chg="addSp delSp modSp add mod">
        <pc:chgData name="Call, Jason" userId="fef2182a-7c4e-4b4d-bec2-e032d6a55bd3" providerId="ADAL" clId="{7C4C820F-4080-492D-8746-B4F6D9FEA7A8}" dt="2021-12-07T05:17:02.198" v="40" actId="1076"/>
        <pc:sldMkLst>
          <pc:docMk/>
          <pc:sldMk cId="1453311414" sldId="303"/>
        </pc:sldMkLst>
        <pc:spChg chg="mod">
          <ac:chgData name="Call, Jason" userId="fef2182a-7c4e-4b4d-bec2-e032d6a55bd3" providerId="ADAL" clId="{7C4C820F-4080-492D-8746-B4F6D9FEA7A8}" dt="2021-12-07T05:16:11.489" v="34"/>
          <ac:spMkLst>
            <pc:docMk/>
            <pc:sldMk cId="1453311414" sldId="303"/>
            <ac:spMk id="2" creationId="{00000000-0000-0000-0000-000000000000}"/>
          </ac:spMkLst>
        </pc:spChg>
        <pc:spChg chg="del">
          <ac:chgData name="Call, Jason" userId="fef2182a-7c4e-4b4d-bec2-e032d6a55bd3" providerId="ADAL" clId="{7C4C820F-4080-492D-8746-B4F6D9FEA7A8}" dt="2021-12-07T05:16:31.713" v="36" actId="21"/>
          <ac:spMkLst>
            <pc:docMk/>
            <pc:sldMk cId="1453311414" sldId="303"/>
            <ac:spMk id="3" creationId="{00000000-0000-0000-0000-000000000000}"/>
          </ac:spMkLst>
        </pc:spChg>
        <pc:spChg chg="add del mod">
          <ac:chgData name="Call, Jason" userId="fef2182a-7c4e-4b4d-bec2-e032d6a55bd3" providerId="ADAL" clId="{7C4C820F-4080-492D-8746-B4F6D9FEA7A8}" dt="2021-12-07T05:16:39.013" v="37" actId="478"/>
          <ac:spMkLst>
            <pc:docMk/>
            <pc:sldMk cId="1453311414" sldId="303"/>
            <ac:spMk id="6" creationId="{1A1208AE-9377-4A1C-ACC0-2C58DA252D70}"/>
          </ac:spMkLst>
        </pc:spChg>
        <pc:picChg chg="add mod">
          <ac:chgData name="Call, Jason" userId="fef2182a-7c4e-4b4d-bec2-e032d6a55bd3" providerId="ADAL" clId="{7C4C820F-4080-492D-8746-B4F6D9FEA7A8}" dt="2021-12-07T05:17:02.198" v="40" actId="1076"/>
          <ac:picMkLst>
            <pc:docMk/>
            <pc:sldMk cId="1453311414" sldId="303"/>
            <ac:picMk id="4" creationId="{808E8465-E7D3-4B5C-BB73-F4AED31FCF58}"/>
          </ac:picMkLst>
        </pc:picChg>
      </pc:sldChg>
      <pc:sldChg chg="modSp add mod ord">
        <pc:chgData name="Call, Jason" userId="fef2182a-7c4e-4b4d-bec2-e032d6a55bd3" providerId="ADAL" clId="{7C4C820F-4080-492D-8746-B4F6D9FEA7A8}" dt="2021-12-07T05:17:55.505" v="47" actId="27636"/>
        <pc:sldMkLst>
          <pc:docMk/>
          <pc:sldMk cId="2918455396" sldId="304"/>
        </pc:sldMkLst>
        <pc:spChg chg="mod">
          <ac:chgData name="Call, Jason" userId="fef2182a-7c4e-4b4d-bec2-e032d6a55bd3" providerId="ADAL" clId="{7C4C820F-4080-492D-8746-B4F6D9FEA7A8}" dt="2021-12-07T05:17:48.431" v="45"/>
          <ac:spMkLst>
            <pc:docMk/>
            <pc:sldMk cId="2918455396" sldId="304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17:55.505" v="47" actId="27636"/>
          <ac:spMkLst>
            <pc:docMk/>
            <pc:sldMk cId="2918455396" sldId="304"/>
            <ac:spMk id="3" creationId="{00000000-0000-0000-0000-000000000000}"/>
          </ac:spMkLst>
        </pc:spChg>
      </pc:sldChg>
      <pc:sldChg chg="modSp add mod">
        <pc:chgData name="Call, Jason" userId="fef2182a-7c4e-4b4d-bec2-e032d6a55bd3" providerId="ADAL" clId="{7C4C820F-4080-492D-8746-B4F6D9FEA7A8}" dt="2021-12-07T05:18:27.873" v="52" actId="27636"/>
        <pc:sldMkLst>
          <pc:docMk/>
          <pc:sldMk cId="2878005473" sldId="305"/>
        </pc:sldMkLst>
        <pc:spChg chg="mod">
          <ac:chgData name="Call, Jason" userId="fef2182a-7c4e-4b4d-bec2-e032d6a55bd3" providerId="ADAL" clId="{7C4C820F-4080-492D-8746-B4F6D9FEA7A8}" dt="2021-12-07T05:18:14.206" v="50"/>
          <ac:spMkLst>
            <pc:docMk/>
            <pc:sldMk cId="2878005473" sldId="305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18:27.873" v="52" actId="27636"/>
          <ac:spMkLst>
            <pc:docMk/>
            <pc:sldMk cId="2878005473" sldId="305"/>
            <ac:spMk id="3" creationId="{00000000-0000-0000-0000-000000000000}"/>
          </ac:spMkLst>
        </pc:spChg>
      </pc:sldChg>
      <pc:sldChg chg="modSp add mod">
        <pc:chgData name="Call, Jason" userId="fef2182a-7c4e-4b4d-bec2-e032d6a55bd3" providerId="ADAL" clId="{7C4C820F-4080-492D-8746-B4F6D9FEA7A8}" dt="2021-12-07T05:23:38.341" v="143" actId="20577"/>
        <pc:sldMkLst>
          <pc:docMk/>
          <pc:sldMk cId="1692741574" sldId="306"/>
        </pc:sldMkLst>
        <pc:spChg chg="mod">
          <ac:chgData name="Call, Jason" userId="fef2182a-7c4e-4b4d-bec2-e032d6a55bd3" providerId="ADAL" clId="{7C4C820F-4080-492D-8746-B4F6D9FEA7A8}" dt="2021-12-07T05:23:38.341" v="143" actId="20577"/>
          <ac:spMkLst>
            <pc:docMk/>
            <pc:sldMk cId="1692741574" sldId="306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18:50.318" v="56"/>
          <ac:spMkLst>
            <pc:docMk/>
            <pc:sldMk cId="1692741574" sldId="306"/>
            <ac:spMk id="3" creationId="{00000000-0000-0000-0000-000000000000}"/>
          </ac:spMkLst>
        </pc:spChg>
      </pc:sldChg>
      <pc:sldChg chg="modSp add mod">
        <pc:chgData name="Call, Jason" userId="fef2182a-7c4e-4b4d-bec2-e032d6a55bd3" providerId="ADAL" clId="{7C4C820F-4080-492D-8746-B4F6D9FEA7A8}" dt="2021-12-07T05:27:42.055" v="157" actId="20577"/>
        <pc:sldMkLst>
          <pc:docMk/>
          <pc:sldMk cId="4010222037" sldId="307"/>
        </pc:sldMkLst>
        <pc:spChg chg="mod">
          <ac:chgData name="Call, Jason" userId="fef2182a-7c4e-4b4d-bec2-e032d6a55bd3" providerId="ADAL" clId="{7C4C820F-4080-492D-8746-B4F6D9FEA7A8}" dt="2021-12-07T05:23:26.641" v="135" actId="20577"/>
          <ac:spMkLst>
            <pc:docMk/>
            <pc:sldMk cId="4010222037" sldId="307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27:42.055" v="157" actId="20577"/>
          <ac:spMkLst>
            <pc:docMk/>
            <pc:sldMk cId="4010222037" sldId="307"/>
            <ac:spMk id="3" creationId="{00000000-0000-0000-0000-000000000000}"/>
          </ac:spMkLst>
        </pc:spChg>
      </pc:sldChg>
      <pc:sldChg chg="addSp delSp modSp add mod">
        <pc:chgData name="Call, Jason" userId="fef2182a-7c4e-4b4d-bec2-e032d6a55bd3" providerId="ADAL" clId="{7C4C820F-4080-492D-8746-B4F6D9FEA7A8}" dt="2021-12-07T05:28:10.908" v="159" actId="478"/>
        <pc:sldMkLst>
          <pc:docMk/>
          <pc:sldMk cId="1545301230" sldId="308"/>
        </pc:sldMkLst>
        <pc:spChg chg="mod">
          <ac:chgData name="Call, Jason" userId="fef2182a-7c4e-4b4d-bec2-e032d6a55bd3" providerId="ADAL" clId="{7C4C820F-4080-492D-8746-B4F6D9FEA7A8}" dt="2021-12-07T05:19:54.300" v="73" actId="20577"/>
          <ac:spMkLst>
            <pc:docMk/>
            <pc:sldMk cId="1545301230" sldId="308"/>
            <ac:spMk id="2" creationId="{00000000-0000-0000-0000-000000000000}"/>
          </ac:spMkLst>
        </pc:spChg>
        <pc:spChg chg="del">
          <ac:chgData name="Call, Jason" userId="fef2182a-7c4e-4b4d-bec2-e032d6a55bd3" providerId="ADAL" clId="{7C4C820F-4080-492D-8746-B4F6D9FEA7A8}" dt="2021-12-07T05:28:07.654" v="158" actId="21"/>
          <ac:spMkLst>
            <pc:docMk/>
            <pc:sldMk cId="1545301230" sldId="308"/>
            <ac:spMk id="3" creationId="{00000000-0000-0000-0000-000000000000}"/>
          </ac:spMkLst>
        </pc:spChg>
        <pc:spChg chg="add del mod">
          <ac:chgData name="Call, Jason" userId="fef2182a-7c4e-4b4d-bec2-e032d6a55bd3" providerId="ADAL" clId="{7C4C820F-4080-492D-8746-B4F6D9FEA7A8}" dt="2021-12-07T05:28:10.908" v="159" actId="478"/>
          <ac:spMkLst>
            <pc:docMk/>
            <pc:sldMk cId="1545301230" sldId="308"/>
            <ac:spMk id="5" creationId="{6A26E8B2-08AF-489B-9A63-41DA3B679864}"/>
          </ac:spMkLst>
        </pc:spChg>
      </pc:sldChg>
      <pc:sldChg chg="modSp add mod">
        <pc:chgData name="Call, Jason" userId="fef2182a-7c4e-4b4d-bec2-e032d6a55bd3" providerId="ADAL" clId="{7C4C820F-4080-492D-8746-B4F6D9FEA7A8}" dt="2021-12-07T13:34:03.749" v="1388" actId="20577"/>
        <pc:sldMkLst>
          <pc:docMk/>
          <pc:sldMk cId="3601313704" sldId="309"/>
        </pc:sldMkLst>
        <pc:spChg chg="mod">
          <ac:chgData name="Call, Jason" userId="fef2182a-7c4e-4b4d-bec2-e032d6a55bd3" providerId="ADAL" clId="{7C4C820F-4080-492D-8746-B4F6D9FEA7A8}" dt="2021-12-07T05:20:31.223" v="86" actId="20577"/>
          <ac:spMkLst>
            <pc:docMk/>
            <pc:sldMk cId="3601313704" sldId="309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13:34:03.749" v="1388" actId="20577"/>
          <ac:spMkLst>
            <pc:docMk/>
            <pc:sldMk cId="3601313704" sldId="309"/>
            <ac:spMk id="3" creationId="{00000000-0000-0000-0000-000000000000}"/>
          </ac:spMkLst>
        </pc:spChg>
      </pc:sldChg>
      <pc:sldChg chg="addSp delSp modSp add mod">
        <pc:chgData name="Call, Jason" userId="fef2182a-7c4e-4b4d-bec2-e032d6a55bd3" providerId="ADAL" clId="{7C4C820F-4080-492D-8746-B4F6D9FEA7A8}" dt="2021-12-07T05:42:51.943" v="1343" actId="20577"/>
        <pc:sldMkLst>
          <pc:docMk/>
          <pc:sldMk cId="1809258165" sldId="310"/>
        </pc:sldMkLst>
        <pc:spChg chg="mod">
          <ac:chgData name="Call, Jason" userId="fef2182a-7c4e-4b4d-bec2-e032d6a55bd3" providerId="ADAL" clId="{7C4C820F-4080-492D-8746-B4F6D9FEA7A8}" dt="2021-12-07T05:42:51.943" v="1343" actId="20577"/>
          <ac:spMkLst>
            <pc:docMk/>
            <pc:sldMk cId="1809258165" sldId="310"/>
            <ac:spMk id="2" creationId="{00000000-0000-0000-0000-000000000000}"/>
          </ac:spMkLst>
        </pc:spChg>
        <pc:spChg chg="del">
          <ac:chgData name="Call, Jason" userId="fef2182a-7c4e-4b4d-bec2-e032d6a55bd3" providerId="ADAL" clId="{7C4C820F-4080-492D-8746-B4F6D9FEA7A8}" dt="2021-12-07T05:31:59.674" v="609" actId="478"/>
          <ac:spMkLst>
            <pc:docMk/>
            <pc:sldMk cId="1809258165" sldId="310"/>
            <ac:spMk id="3" creationId="{00000000-0000-0000-0000-000000000000}"/>
          </ac:spMkLst>
        </pc:spChg>
        <pc:spChg chg="add del mod">
          <ac:chgData name="Call, Jason" userId="fef2182a-7c4e-4b4d-bec2-e032d6a55bd3" providerId="ADAL" clId="{7C4C820F-4080-492D-8746-B4F6D9FEA7A8}" dt="2021-12-07T05:32:03.685" v="611" actId="478"/>
          <ac:spMkLst>
            <pc:docMk/>
            <pc:sldMk cId="1809258165" sldId="310"/>
            <ac:spMk id="5" creationId="{96F038F6-3E90-4EAB-9C07-B1E412EC5792}"/>
          </ac:spMkLst>
        </pc:spChg>
      </pc:sldChg>
      <pc:sldChg chg="modSp add mod">
        <pc:chgData name="Call, Jason" userId="fef2182a-7c4e-4b4d-bec2-e032d6a55bd3" providerId="ADAL" clId="{7C4C820F-4080-492D-8746-B4F6D9FEA7A8}" dt="2021-12-07T05:37:56.673" v="1025" actId="20577"/>
        <pc:sldMkLst>
          <pc:docMk/>
          <pc:sldMk cId="2131821937" sldId="311"/>
        </pc:sldMkLst>
        <pc:spChg chg="mod">
          <ac:chgData name="Call, Jason" userId="fef2182a-7c4e-4b4d-bec2-e032d6a55bd3" providerId="ADAL" clId="{7C4C820F-4080-492D-8746-B4F6D9FEA7A8}" dt="2021-12-07T05:21:18.932" v="108" actId="20577"/>
          <ac:spMkLst>
            <pc:docMk/>
            <pc:sldMk cId="2131821937" sldId="311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37:56.673" v="1025" actId="20577"/>
          <ac:spMkLst>
            <pc:docMk/>
            <pc:sldMk cId="2131821937" sldId="311"/>
            <ac:spMk id="3" creationId="{00000000-0000-0000-0000-000000000000}"/>
          </ac:spMkLst>
        </pc:spChg>
      </pc:sldChg>
      <pc:sldChg chg="modSp add del mod">
        <pc:chgData name="Call, Jason" userId="fef2182a-7c4e-4b4d-bec2-e032d6a55bd3" providerId="ADAL" clId="{7C4C820F-4080-492D-8746-B4F6D9FEA7A8}" dt="2021-12-07T13:34:09.303" v="1389" actId="2696"/>
        <pc:sldMkLst>
          <pc:docMk/>
          <pc:sldMk cId="1148918120" sldId="312"/>
        </pc:sldMkLst>
        <pc:spChg chg="mod">
          <ac:chgData name="Call, Jason" userId="fef2182a-7c4e-4b4d-bec2-e032d6a55bd3" providerId="ADAL" clId="{7C4C820F-4080-492D-8746-B4F6D9FEA7A8}" dt="2021-12-07T05:22:14.300" v="115" actId="20577"/>
          <ac:spMkLst>
            <pc:docMk/>
            <pc:sldMk cId="1148918120" sldId="312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05:41:46.066" v="1303" actId="20577"/>
          <ac:spMkLst>
            <pc:docMk/>
            <pc:sldMk cId="1148918120" sldId="312"/>
            <ac:spMk id="3" creationId="{00000000-0000-0000-0000-000000000000}"/>
          </ac:spMkLst>
        </pc:spChg>
      </pc:sldChg>
      <pc:sldChg chg="modSp add mod">
        <pc:chgData name="Call, Jason" userId="fef2182a-7c4e-4b4d-bec2-e032d6a55bd3" providerId="ADAL" clId="{7C4C820F-4080-492D-8746-B4F6D9FEA7A8}" dt="2021-12-07T13:54:47.698" v="1437" actId="20577"/>
        <pc:sldMkLst>
          <pc:docMk/>
          <pc:sldMk cId="1817418163" sldId="313"/>
        </pc:sldMkLst>
        <pc:spChg chg="mod">
          <ac:chgData name="Call, Jason" userId="fef2182a-7c4e-4b4d-bec2-e032d6a55bd3" providerId="ADAL" clId="{7C4C820F-4080-492D-8746-B4F6D9FEA7A8}" dt="2021-12-07T05:23:02.270" v="128" actId="20577"/>
          <ac:spMkLst>
            <pc:docMk/>
            <pc:sldMk cId="1817418163" sldId="313"/>
            <ac:spMk id="2" creationId="{00000000-0000-0000-0000-000000000000}"/>
          </ac:spMkLst>
        </pc:spChg>
        <pc:spChg chg="mod">
          <ac:chgData name="Call, Jason" userId="fef2182a-7c4e-4b4d-bec2-e032d6a55bd3" providerId="ADAL" clId="{7C4C820F-4080-492D-8746-B4F6D9FEA7A8}" dt="2021-12-07T13:54:47.698" v="1437" actId="20577"/>
          <ac:spMkLst>
            <pc:docMk/>
            <pc:sldMk cId="1817418163" sldId="313"/>
            <ac:spMk id="3" creationId="{00000000-0000-0000-0000-000000000000}"/>
          </ac:spMkLst>
        </pc:spChg>
      </pc:sldChg>
      <pc:sldChg chg="modSp add mod">
        <pc:chgData name="Call, Jason" userId="fef2182a-7c4e-4b4d-bec2-e032d6a55bd3" providerId="ADAL" clId="{7C4C820F-4080-492D-8746-B4F6D9FEA7A8}" dt="2021-12-07T05:43:17.439" v="1351" actId="20577"/>
        <pc:sldMkLst>
          <pc:docMk/>
          <pc:sldMk cId="2928880092" sldId="314"/>
        </pc:sldMkLst>
        <pc:spChg chg="mod">
          <ac:chgData name="Call, Jason" userId="fef2182a-7c4e-4b4d-bec2-e032d6a55bd3" providerId="ADAL" clId="{7C4C820F-4080-492D-8746-B4F6D9FEA7A8}" dt="2021-12-07T05:43:17.439" v="1351" actId="20577"/>
          <ac:spMkLst>
            <pc:docMk/>
            <pc:sldMk cId="2928880092" sldId="314"/>
            <ac:spMk id="2" creationId="{00000000-0000-0000-0000-000000000000}"/>
          </ac:spMkLst>
        </pc:spChg>
      </pc:sldChg>
      <pc:sldChg chg="addSp modSp add mod">
        <pc:chgData name="Call, Jason" userId="fef2182a-7c4e-4b4d-bec2-e032d6a55bd3" providerId="ADAL" clId="{7C4C820F-4080-492D-8746-B4F6D9FEA7A8}" dt="2021-12-07T05:45:17.331" v="1370" actId="1076"/>
        <pc:sldMkLst>
          <pc:docMk/>
          <pc:sldMk cId="812658259" sldId="315"/>
        </pc:sldMkLst>
        <pc:spChg chg="mod">
          <ac:chgData name="Call, Jason" userId="fef2182a-7c4e-4b4d-bec2-e032d6a55bd3" providerId="ADAL" clId="{7C4C820F-4080-492D-8746-B4F6D9FEA7A8}" dt="2021-12-07T05:44:46.202" v="1366" actId="20577"/>
          <ac:spMkLst>
            <pc:docMk/>
            <pc:sldMk cId="812658259" sldId="315"/>
            <ac:spMk id="2" creationId="{00000000-0000-0000-0000-000000000000}"/>
          </ac:spMkLst>
        </pc:spChg>
        <pc:picChg chg="add mod">
          <ac:chgData name="Call, Jason" userId="fef2182a-7c4e-4b4d-bec2-e032d6a55bd3" providerId="ADAL" clId="{7C4C820F-4080-492D-8746-B4F6D9FEA7A8}" dt="2021-12-07T05:45:17.331" v="1370" actId="1076"/>
          <ac:picMkLst>
            <pc:docMk/>
            <pc:sldMk cId="812658259" sldId="315"/>
            <ac:picMk id="1026" creationId="{27F42844-B265-4704-8906-1C58E69B2B22}"/>
          </ac:picMkLst>
        </pc:picChg>
      </pc:sldChg>
    </pc:docChg>
  </pc:docChgLst>
  <pc:docChgLst>
    <pc:chgData name="Jason Call" userId="fef2182a-7c4e-4b4d-bec2-e032d6a55bd3" providerId="ADAL" clId="{7C4C820F-4080-492D-8746-B4F6D9FEA7A8}"/>
    <pc:docChg chg="undo custSel modSld">
      <pc:chgData name="Jason Call" userId="fef2182a-7c4e-4b4d-bec2-e032d6a55bd3" providerId="ADAL" clId="{7C4C820F-4080-492D-8746-B4F6D9FEA7A8}" dt="2021-12-08T04:07:02.466" v="165" actId="1076"/>
      <pc:docMkLst>
        <pc:docMk/>
      </pc:docMkLst>
      <pc:sldChg chg="addSp delSp modSp mod">
        <pc:chgData name="Jason Call" userId="fef2182a-7c4e-4b4d-bec2-e032d6a55bd3" providerId="ADAL" clId="{7C4C820F-4080-492D-8746-B4F6D9FEA7A8}" dt="2021-12-08T04:02:01.762" v="56" actId="21"/>
        <pc:sldMkLst>
          <pc:docMk/>
          <pc:sldMk cId="1545301230" sldId="308"/>
        </pc:sldMkLst>
        <pc:spChg chg="add mod">
          <ac:chgData name="Jason Call" userId="fef2182a-7c4e-4b4d-bec2-e032d6a55bd3" providerId="ADAL" clId="{7C4C820F-4080-492D-8746-B4F6D9FEA7A8}" dt="2021-12-08T03:28:41.361" v="21" actId="1076"/>
          <ac:spMkLst>
            <pc:docMk/>
            <pc:sldMk cId="1545301230" sldId="308"/>
            <ac:spMk id="5" creationId="{95EF9BC9-D635-4F81-B738-C56930C5D2AC}"/>
          </ac:spMkLst>
        </pc:spChg>
        <pc:spChg chg="add mod">
          <ac:chgData name="Jason Call" userId="fef2182a-7c4e-4b4d-bec2-e032d6a55bd3" providerId="ADAL" clId="{7C4C820F-4080-492D-8746-B4F6D9FEA7A8}" dt="2021-12-08T03:28:54.824" v="24" actId="1076"/>
          <ac:spMkLst>
            <pc:docMk/>
            <pc:sldMk cId="1545301230" sldId="308"/>
            <ac:spMk id="6" creationId="{25E53194-65A3-4C17-9222-11A67700BB80}"/>
          </ac:spMkLst>
        </pc:spChg>
        <pc:spChg chg="add mod">
          <ac:chgData name="Jason Call" userId="fef2182a-7c4e-4b4d-bec2-e032d6a55bd3" providerId="ADAL" clId="{7C4C820F-4080-492D-8746-B4F6D9FEA7A8}" dt="2021-12-08T03:32:05.412" v="32" actId="1036"/>
          <ac:spMkLst>
            <pc:docMk/>
            <pc:sldMk cId="1545301230" sldId="308"/>
            <ac:spMk id="9" creationId="{BE17A8E2-602E-4C51-AFF0-E43E387ADE48}"/>
          </ac:spMkLst>
        </pc:spChg>
        <pc:spChg chg="add mod">
          <ac:chgData name="Jason Call" userId="fef2182a-7c4e-4b4d-bec2-e032d6a55bd3" providerId="ADAL" clId="{7C4C820F-4080-492D-8746-B4F6D9FEA7A8}" dt="2021-12-08T03:34:18.499" v="49" actId="1035"/>
          <ac:spMkLst>
            <pc:docMk/>
            <pc:sldMk cId="1545301230" sldId="308"/>
            <ac:spMk id="12" creationId="{C67757A6-F9E6-4B26-AD8A-466BF204F276}"/>
          </ac:spMkLst>
        </pc:spChg>
        <pc:picChg chg="add mod">
          <ac:chgData name="Jason Call" userId="fef2182a-7c4e-4b4d-bec2-e032d6a55bd3" providerId="ADAL" clId="{7C4C820F-4080-492D-8746-B4F6D9FEA7A8}" dt="2021-12-08T03:28:40.086" v="20" actId="1076"/>
          <ac:picMkLst>
            <pc:docMk/>
            <pc:sldMk cId="1545301230" sldId="308"/>
            <ac:picMk id="4" creationId="{DE803F51-BD96-4510-946E-74434BB9025D}"/>
          </ac:picMkLst>
        </pc:picChg>
        <pc:picChg chg="add mod">
          <ac:chgData name="Jason Call" userId="fef2182a-7c4e-4b4d-bec2-e032d6a55bd3" providerId="ADAL" clId="{7C4C820F-4080-492D-8746-B4F6D9FEA7A8}" dt="2021-12-08T03:31:41.268" v="30" actId="1076"/>
          <ac:picMkLst>
            <pc:docMk/>
            <pc:sldMk cId="1545301230" sldId="308"/>
            <ac:picMk id="8" creationId="{AD386CED-1A62-4E0D-BD5D-06688070FEDB}"/>
          </ac:picMkLst>
        </pc:picChg>
        <pc:picChg chg="add mod modCrop">
          <ac:chgData name="Jason Call" userId="fef2182a-7c4e-4b4d-bec2-e032d6a55bd3" providerId="ADAL" clId="{7C4C820F-4080-492D-8746-B4F6D9FEA7A8}" dt="2021-12-08T03:33:53.464" v="42" actId="1076"/>
          <ac:picMkLst>
            <pc:docMk/>
            <pc:sldMk cId="1545301230" sldId="308"/>
            <ac:picMk id="11" creationId="{FBAF65C9-DEF4-463C-AE39-93642CA5624F}"/>
          </ac:picMkLst>
        </pc:picChg>
        <pc:picChg chg="add del mod">
          <ac:chgData name="Jason Call" userId="fef2182a-7c4e-4b4d-bec2-e032d6a55bd3" providerId="ADAL" clId="{7C4C820F-4080-492D-8746-B4F6D9FEA7A8}" dt="2021-12-08T04:01:19.414" v="52" actId="21"/>
          <ac:picMkLst>
            <pc:docMk/>
            <pc:sldMk cId="1545301230" sldId="308"/>
            <ac:picMk id="14" creationId="{33E16366-ABB7-426C-8271-9B2E3111DCF3}"/>
          </ac:picMkLst>
        </pc:picChg>
        <pc:picChg chg="add del mod">
          <ac:chgData name="Jason Call" userId="fef2182a-7c4e-4b4d-bec2-e032d6a55bd3" providerId="ADAL" clId="{7C4C820F-4080-492D-8746-B4F6D9FEA7A8}" dt="2021-12-08T04:02:01.762" v="56" actId="21"/>
          <ac:picMkLst>
            <pc:docMk/>
            <pc:sldMk cId="1545301230" sldId="308"/>
            <ac:picMk id="16" creationId="{37AA4F4E-36DF-4575-99FB-87BAA927DB89}"/>
          </ac:picMkLst>
        </pc:picChg>
      </pc:sldChg>
      <pc:sldChg chg="addSp delSp modSp mod">
        <pc:chgData name="Jason Call" userId="fef2182a-7c4e-4b4d-bec2-e032d6a55bd3" providerId="ADAL" clId="{7C4C820F-4080-492D-8746-B4F6D9FEA7A8}" dt="2021-12-08T03:20:13.601" v="10" actId="1076"/>
        <pc:sldMkLst>
          <pc:docMk/>
          <pc:sldMk cId="1809258165" sldId="310"/>
        </pc:sldMkLst>
        <pc:spChg chg="add mod">
          <ac:chgData name="Jason Call" userId="fef2182a-7c4e-4b4d-bec2-e032d6a55bd3" providerId="ADAL" clId="{7C4C820F-4080-492D-8746-B4F6D9FEA7A8}" dt="2021-12-08T03:19:49.536" v="8" actId="1076"/>
          <ac:spMkLst>
            <pc:docMk/>
            <pc:sldMk cId="1809258165" sldId="310"/>
            <ac:spMk id="7" creationId="{47BCE5F5-04FE-46BB-8352-B059588BCB17}"/>
          </ac:spMkLst>
        </pc:spChg>
        <pc:spChg chg="add mod">
          <ac:chgData name="Jason Call" userId="fef2182a-7c4e-4b4d-bec2-e032d6a55bd3" providerId="ADAL" clId="{7C4C820F-4080-492D-8746-B4F6D9FEA7A8}" dt="2021-12-08T03:20:13.601" v="10" actId="1076"/>
          <ac:spMkLst>
            <pc:docMk/>
            <pc:sldMk cId="1809258165" sldId="310"/>
            <ac:spMk id="8" creationId="{2AF78C50-A797-481B-AC52-0BBC8626714B}"/>
          </ac:spMkLst>
        </pc:spChg>
        <pc:picChg chg="add del mod">
          <ac:chgData name="Jason Call" userId="fef2182a-7c4e-4b4d-bec2-e032d6a55bd3" providerId="ADAL" clId="{7C4C820F-4080-492D-8746-B4F6D9FEA7A8}" dt="2021-12-08T03:18:38.538" v="2" actId="478"/>
          <ac:picMkLst>
            <pc:docMk/>
            <pc:sldMk cId="1809258165" sldId="310"/>
            <ac:picMk id="4" creationId="{121954D8-8462-4DF5-82DE-0F41AD20E150}"/>
          </ac:picMkLst>
        </pc:picChg>
        <pc:picChg chg="add mod">
          <ac:chgData name="Jason Call" userId="fef2182a-7c4e-4b4d-bec2-e032d6a55bd3" providerId="ADAL" clId="{7C4C820F-4080-492D-8746-B4F6D9FEA7A8}" dt="2021-12-08T03:19:07.202" v="6" actId="1076"/>
          <ac:picMkLst>
            <pc:docMk/>
            <pc:sldMk cId="1809258165" sldId="310"/>
            <ac:picMk id="6" creationId="{D66C6D81-A506-43CC-8B9E-300BC2B84713}"/>
          </ac:picMkLst>
        </pc:picChg>
      </pc:sldChg>
      <pc:sldChg chg="addSp delSp modSp mod">
        <pc:chgData name="Jason Call" userId="fef2182a-7c4e-4b4d-bec2-e032d6a55bd3" providerId="ADAL" clId="{7C4C820F-4080-492D-8746-B4F6D9FEA7A8}" dt="2021-12-08T04:07:02.466" v="165" actId="1076"/>
        <pc:sldMkLst>
          <pc:docMk/>
          <pc:sldMk cId="2928880092" sldId="314"/>
        </pc:sldMkLst>
        <pc:spChg chg="add mod">
          <ac:chgData name="Jason Call" userId="fef2182a-7c4e-4b4d-bec2-e032d6a55bd3" providerId="ADAL" clId="{7C4C820F-4080-492D-8746-B4F6D9FEA7A8}" dt="2021-12-08T04:04:29.650" v="113" actId="1038"/>
          <ac:spMkLst>
            <pc:docMk/>
            <pc:sldMk cId="2928880092" sldId="314"/>
            <ac:spMk id="4" creationId="{77D12ED2-B0C8-43AF-BCD6-523541ECAE22}"/>
          </ac:spMkLst>
        </pc:spChg>
        <pc:spChg chg="add del mod">
          <ac:chgData name="Jason Call" userId="fef2182a-7c4e-4b4d-bec2-e032d6a55bd3" providerId="ADAL" clId="{7C4C820F-4080-492D-8746-B4F6D9FEA7A8}" dt="2021-12-08T04:04:02.521" v="68" actId="21"/>
          <ac:spMkLst>
            <pc:docMk/>
            <pc:sldMk cId="2928880092" sldId="314"/>
            <ac:spMk id="7" creationId="{D1581D88-222A-452C-9871-91891B7A392E}"/>
          </ac:spMkLst>
        </pc:spChg>
        <pc:spChg chg="add mod">
          <ac:chgData name="Jason Call" userId="fef2182a-7c4e-4b4d-bec2-e032d6a55bd3" providerId="ADAL" clId="{7C4C820F-4080-492D-8746-B4F6D9FEA7A8}" dt="2021-12-08T04:04:47.927" v="155" actId="1036"/>
          <ac:spMkLst>
            <pc:docMk/>
            <pc:sldMk cId="2928880092" sldId="314"/>
            <ac:spMk id="8" creationId="{4C7B1FCE-D0DC-44D0-8826-9F8A12792BF2}"/>
          </ac:spMkLst>
        </pc:spChg>
        <pc:picChg chg="add mod">
          <ac:chgData name="Jason Call" userId="fef2182a-7c4e-4b4d-bec2-e032d6a55bd3" providerId="ADAL" clId="{7C4C820F-4080-492D-8746-B4F6D9FEA7A8}" dt="2021-12-08T04:04:19.244" v="72" actId="1076"/>
          <ac:picMkLst>
            <pc:docMk/>
            <pc:sldMk cId="2928880092" sldId="314"/>
            <ac:picMk id="3" creationId="{0D4F4628-082C-43B5-8AA0-5141397D088D}"/>
          </ac:picMkLst>
        </pc:picChg>
        <pc:picChg chg="add mod">
          <ac:chgData name="Jason Call" userId="fef2182a-7c4e-4b4d-bec2-e032d6a55bd3" providerId="ADAL" clId="{7C4C820F-4080-492D-8746-B4F6D9FEA7A8}" dt="2021-12-08T04:04:15.482" v="71" actId="1076"/>
          <ac:picMkLst>
            <pc:docMk/>
            <pc:sldMk cId="2928880092" sldId="314"/>
            <ac:picMk id="6" creationId="{BF1E770B-E3AF-46D3-82D1-EEEDD57B1452}"/>
          </ac:picMkLst>
        </pc:picChg>
        <pc:picChg chg="add mod">
          <ac:chgData name="Jason Call" userId="fef2182a-7c4e-4b4d-bec2-e032d6a55bd3" providerId="ADAL" clId="{7C4C820F-4080-492D-8746-B4F6D9FEA7A8}" dt="2021-12-08T04:06:01.478" v="161" actId="1076"/>
          <ac:picMkLst>
            <pc:docMk/>
            <pc:sldMk cId="2928880092" sldId="314"/>
            <ac:picMk id="10" creationId="{954D5E78-183A-4FC4-926F-A21E11155F14}"/>
          </ac:picMkLst>
        </pc:picChg>
        <pc:picChg chg="add mod">
          <ac:chgData name="Jason Call" userId="fef2182a-7c4e-4b4d-bec2-e032d6a55bd3" providerId="ADAL" clId="{7C4C820F-4080-492D-8746-B4F6D9FEA7A8}" dt="2021-12-08T04:07:02.466" v="165" actId="1076"/>
          <ac:picMkLst>
            <pc:docMk/>
            <pc:sldMk cId="2928880092" sldId="314"/>
            <ac:picMk id="12" creationId="{759F2BA4-CFFF-453B-8286-2B0C7A5CBDA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fwvconnect.com/appea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shall.edu/fasa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ubert.marshall.edu/" TargetMode="External"/><Relationship Id="rId2" Type="http://schemas.openxmlformats.org/officeDocument/2006/relationships/hyperlink" Target="https://mubert.marshall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Advising training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Jean Ann Bevans, Associate Director of the Financial Aid Office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CE48A30-3147-4D4D-A161-EB8AEE548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5" y="472685"/>
            <a:ext cx="24955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210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Merit </a:t>
            </a:r>
            <a:r>
              <a:rPr lang="en-US" dirty="0"/>
              <a:t>S</a:t>
            </a:r>
            <a:r>
              <a:rPr lang="en-US" sz="4400" dirty="0"/>
              <a:t>cholarship </a:t>
            </a:r>
            <a:r>
              <a:rPr lang="en-US" dirty="0"/>
              <a:t>R</a:t>
            </a:r>
            <a:r>
              <a:rPr lang="en-US" sz="4400" dirty="0"/>
              <a:t>enewal</a:t>
            </a:r>
            <a:br>
              <a:rPr lang="en-US" sz="4400" dirty="0"/>
            </a:br>
            <a:r>
              <a:rPr lang="en-US" sz="4400" dirty="0"/>
              <a:t>(Student </a:t>
            </a:r>
            <a:r>
              <a:rPr lang="en-US" dirty="0"/>
              <a:t>V</a:t>
            </a:r>
            <a:r>
              <a:rPr lang="en-US" sz="4400" dirty="0"/>
              <a:t>iew) Part 2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4F4628-082C-43B5-8AA0-5141397D0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827" y="2171700"/>
            <a:ext cx="6067425" cy="1085850"/>
          </a:xfrm>
          <a:prstGeom prst="rect">
            <a:avLst/>
          </a:prstGeom>
        </p:spPr>
      </p:pic>
      <p:sp>
        <p:nvSpPr>
          <p:cNvPr id="4" name="Arrow: Up 3">
            <a:extLst>
              <a:ext uri="{FF2B5EF4-FFF2-40B4-BE49-F238E27FC236}">
                <a16:creationId xmlns:a16="http://schemas.microsoft.com/office/drawing/2014/main" id="{77D12ED2-B0C8-43AF-BCD6-523541ECAE22}"/>
              </a:ext>
            </a:extLst>
          </p:cNvPr>
          <p:cNvSpPr/>
          <p:nvPr/>
        </p:nvSpPr>
        <p:spPr>
          <a:xfrm>
            <a:off x="4847203" y="290428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1E770B-E3AF-46D3-82D1-EEEDD57B1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316" y="3918204"/>
            <a:ext cx="5834448" cy="2883460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4C7B1FCE-D0DC-44D0-8826-9F8A12792BF2}"/>
              </a:ext>
            </a:extLst>
          </p:cNvPr>
          <p:cNvSpPr/>
          <p:nvPr/>
        </p:nvSpPr>
        <p:spPr>
          <a:xfrm>
            <a:off x="870015" y="4028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4D5E78-183A-4FC4-926F-A21E11155F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252" y="2904284"/>
            <a:ext cx="4238293" cy="20888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59F2BA4-CFFF-453B-8286-2B0C7A5CBD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9252" y="4743450"/>
            <a:ext cx="4228169" cy="172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8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Course Program of Study (CPOS)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In order to be eligible for Federal and State aid, courses that students are taking must be applicable towards their Program of Study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Degree works must be maintained and updated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CPOS process runs nightly to correct issues from previous day, reflecting on Financial Aid’s side the next day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CPOS cutoff date is after first week of classes (CPOS stops running automatically for all students)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Repeat Coursework</a:t>
            </a:r>
          </a:p>
        </p:txBody>
      </p:sp>
    </p:spTree>
    <p:extLst>
      <p:ext uri="{BB962C8B-B14F-4D97-AF65-F5344CB8AC3E}">
        <p14:creationId xmlns:p14="http://schemas.microsoft.com/office/powerpoint/2010/main" val="3601313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CPOS Student </a:t>
            </a:r>
            <a:r>
              <a:rPr lang="en-US" dirty="0"/>
              <a:t>V</a:t>
            </a:r>
            <a:r>
              <a:rPr lang="en-US" sz="4400" dirty="0"/>
              <a:t>iew (Launched Dec. </a:t>
            </a: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6C6D81-A506-43CC-8B9E-300BC2B84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246" y="1964815"/>
            <a:ext cx="8806154" cy="4207385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47BCE5F5-04FE-46BB-8352-B059588BCB17}"/>
              </a:ext>
            </a:extLst>
          </p:cNvPr>
          <p:cNvSpPr/>
          <p:nvPr/>
        </p:nvSpPr>
        <p:spPr>
          <a:xfrm>
            <a:off x="8109751" y="406850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AF78C50-A797-481B-AC52-0BBC8626714B}"/>
              </a:ext>
            </a:extLst>
          </p:cNvPr>
          <p:cNvSpPr/>
          <p:nvPr/>
        </p:nvSpPr>
        <p:spPr>
          <a:xfrm>
            <a:off x="1035838" y="20918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5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CPOS Student </a:t>
            </a:r>
            <a:r>
              <a:rPr lang="en-US" dirty="0"/>
              <a:t>V</a:t>
            </a:r>
            <a:r>
              <a:rPr lang="en-US" sz="4400" dirty="0"/>
              <a:t>iew Part 2</a:t>
            </a:r>
            <a:endParaRPr lang="en-US" dirty="0"/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27F42844-B265-4704-8906-1C58E69B2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415195"/>
            <a:ext cx="7505700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658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State CPOS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State aid falls under the same rules as federal aid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Certain exceptions can be made to still receive state aid by completing an HEPC Appeal Form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Located at:  </a:t>
            </a:r>
            <a:r>
              <a:rPr lang="en-US" sz="2400" dirty="0">
                <a:hlinkClick r:id="rId2"/>
              </a:rPr>
              <a:t>https://www.cfwvconnect.com/appeal/</a:t>
            </a:r>
            <a:endParaRPr lang="en-US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Initial review by Financial Aid, then sent to Advising, back to Financial Aid, to state for approval, then back to Financial Aid for processing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Hopeful to be in house in a couple years</a:t>
            </a:r>
          </a:p>
        </p:txBody>
      </p:sp>
    </p:spTree>
    <p:extLst>
      <p:ext uri="{BB962C8B-B14F-4D97-AF65-F5344CB8AC3E}">
        <p14:creationId xmlns:p14="http://schemas.microsoft.com/office/powerpoint/2010/main" val="2131821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HEERF and Cares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All CARES funding was awarded previous years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HEERF awards were finalized the beginning of Fall semester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Opportunities to appeal for additional funding was given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There will be a Spring award for students after classes begin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Funds will be used very quickly</a:t>
            </a:r>
          </a:p>
        </p:txBody>
      </p:sp>
    </p:spTree>
    <p:extLst>
      <p:ext uri="{BB962C8B-B14F-4D97-AF65-F5344CB8AC3E}">
        <p14:creationId xmlns:p14="http://schemas.microsoft.com/office/powerpoint/2010/main" val="1817418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4" y="576263"/>
            <a:ext cx="9612971" cy="4783389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259BF-A5FA-4400-A874-DFBF08C9F5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0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Financial Aid Satisfactory Academic Progress (SAP)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Term used to define successful completion of degree requirement to maintain eligibility for federal and state (and some institutional) financial aid programs.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SAP evaluation for undergraduate students occurs at the conclusion of each payment period, which is at the end of the fall semester, spring semester, and summer terms.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Visit </a:t>
            </a:r>
            <a:r>
              <a:rPr lang="en-US" sz="2400" dirty="0">
                <a:hlinkClick r:id="rId2"/>
              </a:rPr>
              <a:t>www.marshall.edu/fasap</a:t>
            </a:r>
            <a:r>
              <a:rPr lang="en-US" sz="2400" dirty="0"/>
              <a:t> to review SAP Policies, Appeal Forms, deadlines</a:t>
            </a:r>
          </a:p>
        </p:txBody>
      </p:sp>
    </p:spTree>
    <p:extLst>
      <p:ext uri="{BB962C8B-B14F-4D97-AF65-F5344CB8AC3E}">
        <p14:creationId xmlns:p14="http://schemas.microsoft.com/office/powerpoint/2010/main" val="1439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SAP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Qualitative – 2.0 MU and overall GPA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Quantitative – complete 67% of coursework attempted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Maximum Timeframe – not attempt 150% or more of coursework needed to complete program (typically 180 credit hours)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Not be on academic probation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Not be on academic suspension</a:t>
            </a:r>
          </a:p>
        </p:txBody>
      </p:sp>
    </p:spTree>
    <p:extLst>
      <p:ext uri="{BB962C8B-B14F-4D97-AF65-F5344CB8AC3E}">
        <p14:creationId xmlns:p14="http://schemas.microsoft.com/office/powerpoint/2010/main" val="212540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FA SAP MU BERT tool for Advisors - </a:t>
            </a:r>
            <a:r>
              <a:rPr lang="en-US" sz="4400" dirty="0">
                <a:hlinkClick r:id="rId2"/>
              </a:rPr>
              <a:t>https://mubert.marshall.edu/</a:t>
            </a:r>
            <a:endParaRPr lang="en-US" dirty="0"/>
          </a:p>
        </p:txBody>
      </p:sp>
      <p:pic>
        <p:nvPicPr>
          <p:cNvPr id="4" name="Content Placeholder 5">
            <a:hlinkClick r:id="rId3" action="ppaction://hlinkfile"/>
            <a:extLst>
              <a:ext uri="{FF2B5EF4-FFF2-40B4-BE49-F238E27FC236}">
                <a16:creationId xmlns:a16="http://schemas.microsoft.com/office/drawing/2014/main" id="{808E8465-E7D3-4B5C-BB73-F4AED31FCF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7967" y="2171700"/>
            <a:ext cx="4756066" cy="453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1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Procedures for 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FAFSA must be filed; Cannot be in student loan default or owe a repayment of Title IV (federal) student aid funds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Explain and (document) reason for failure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Provide </a:t>
            </a:r>
            <a:r>
              <a:rPr lang="en-US" sz="2400" dirty="0"/>
              <a:t>a detailed explanation of what has changed that will now allow the student to comply with SAP, a statement of academic objects, and a corrective action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SAP Appeals are submitted through Dynamic Forms and are found at: https://www.marshall.edu/sfa/forms-applications/</a:t>
            </a:r>
          </a:p>
        </p:txBody>
      </p:sp>
    </p:spTree>
    <p:extLst>
      <p:ext uri="{BB962C8B-B14F-4D97-AF65-F5344CB8AC3E}">
        <p14:creationId xmlns:p14="http://schemas.microsoft.com/office/powerpoint/2010/main" val="291845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Financial Aid Academic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Must earn at least a 2.1 GPA for the semester/term the student is placed on Financial Aid Probation and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Must successfully complete 80% of the coursework attempted (100% if student failed maximum timeframe measure) </a:t>
            </a:r>
          </a:p>
        </p:txBody>
      </p:sp>
    </p:spTree>
    <p:extLst>
      <p:ext uri="{BB962C8B-B14F-4D97-AF65-F5344CB8AC3E}">
        <p14:creationId xmlns:p14="http://schemas.microsoft.com/office/powerpoint/2010/main" val="287800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Complete Withdrawal of Classes and Financial </a:t>
            </a:r>
            <a:r>
              <a:rPr lang="en-US" dirty="0"/>
              <a:t>A</a:t>
            </a:r>
            <a:r>
              <a:rPr lang="en-US" sz="4400" dirty="0"/>
              <a:t>id </a:t>
            </a:r>
            <a:r>
              <a:rPr lang="en-US" dirty="0"/>
              <a:t>I</a:t>
            </a:r>
            <a:r>
              <a:rPr lang="en-US" sz="4400" dirty="0"/>
              <a:t>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Prior to withdrawal, highly recommend contacting Financial Aid to review impact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Satisfactory Academic Progress must be reviewed to give heads up on appeal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Future aid effected due to renewal requirements not being met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Students with loans start to use up loan grace period upon complete withdrawal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Students with federal aid will go through Return to Title IV Process</a:t>
            </a:r>
          </a:p>
        </p:txBody>
      </p:sp>
    </p:spTree>
    <p:extLst>
      <p:ext uri="{BB962C8B-B14F-4D97-AF65-F5344CB8AC3E}">
        <p14:creationId xmlns:p14="http://schemas.microsoft.com/office/powerpoint/2010/main" val="169274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Return to Title IV </a:t>
            </a:r>
            <a:r>
              <a:rPr lang="en-US" dirty="0"/>
              <a:t>P</a:t>
            </a:r>
            <a:r>
              <a:rPr lang="en-US" sz="4400" dirty="0"/>
              <a:t>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Calculation that is done to determine how much federal (and state aid if applicable) aid must be returned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Based of date of withdrawal and charges by university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Most students tend to owe at least something</a:t>
            </a:r>
          </a:p>
        </p:txBody>
      </p:sp>
    </p:spTree>
    <p:extLst>
      <p:ext uri="{BB962C8B-B14F-4D97-AF65-F5344CB8AC3E}">
        <p14:creationId xmlns:p14="http://schemas.microsoft.com/office/powerpoint/2010/main" val="401022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Merit </a:t>
            </a:r>
            <a:r>
              <a:rPr lang="en-US" dirty="0"/>
              <a:t>S</a:t>
            </a:r>
            <a:r>
              <a:rPr lang="en-US" sz="4400" dirty="0"/>
              <a:t>cholarship </a:t>
            </a:r>
            <a:r>
              <a:rPr lang="en-US" dirty="0"/>
              <a:t>R</a:t>
            </a:r>
            <a:r>
              <a:rPr lang="en-US" sz="4400" dirty="0"/>
              <a:t>enewal</a:t>
            </a:r>
            <a:br>
              <a:rPr lang="en-US" sz="4400" dirty="0"/>
            </a:br>
            <a:r>
              <a:rPr lang="en-US" sz="4400" dirty="0"/>
              <a:t>(Student </a:t>
            </a:r>
            <a:r>
              <a:rPr lang="en-US" dirty="0"/>
              <a:t>V</a:t>
            </a:r>
            <a:r>
              <a:rPr lang="en-US" sz="4400" dirty="0"/>
              <a:t>iew)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803F51-BD96-4510-946E-74434BB90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461" y="2171700"/>
            <a:ext cx="3366485" cy="4208106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95EF9BC9-D635-4F81-B738-C56930C5D2AC}"/>
              </a:ext>
            </a:extLst>
          </p:cNvPr>
          <p:cNvSpPr/>
          <p:nvPr/>
        </p:nvSpPr>
        <p:spPr>
          <a:xfrm>
            <a:off x="766053" y="223998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5E53194-65A3-4C17-9222-11A67700BB80}"/>
              </a:ext>
            </a:extLst>
          </p:cNvPr>
          <p:cNvSpPr/>
          <p:nvPr/>
        </p:nvSpPr>
        <p:spPr>
          <a:xfrm>
            <a:off x="1068827" y="55662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386CED-1A62-4E0D-BD5D-06688070F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354" y="2171700"/>
            <a:ext cx="2447925" cy="1466850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BE17A8E2-602E-4C51-AFF0-E43E387ADE48}"/>
              </a:ext>
            </a:extLst>
          </p:cNvPr>
          <p:cNvSpPr/>
          <p:nvPr/>
        </p:nvSpPr>
        <p:spPr>
          <a:xfrm>
            <a:off x="5189901" y="26820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AF65C9-DEF4-463C-AE39-93642CA5624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593" t="33269" r="80515" b="21719"/>
          <a:stretch/>
        </p:blipFill>
        <p:spPr>
          <a:xfrm>
            <a:off x="6089353" y="3691357"/>
            <a:ext cx="2447925" cy="3086931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C67757A6-F9E6-4B26-AD8A-466BF204F276}"/>
              </a:ext>
            </a:extLst>
          </p:cNvPr>
          <p:cNvSpPr/>
          <p:nvPr/>
        </p:nvSpPr>
        <p:spPr>
          <a:xfrm>
            <a:off x="6033129" y="43323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012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609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Franklin Gothic Book</vt:lpstr>
      <vt:lpstr>Crop</vt:lpstr>
      <vt:lpstr>Advising training</vt:lpstr>
      <vt:lpstr>Financial Aid Satisfactory Academic Progress (SAP)</vt:lpstr>
      <vt:lpstr>SAP Requirements</vt:lpstr>
      <vt:lpstr>FA SAP MU BERT tool for Advisors - https://mubert.marshall.edu/</vt:lpstr>
      <vt:lpstr>Procedures for Appeal</vt:lpstr>
      <vt:lpstr>Financial Aid Academic Plan</vt:lpstr>
      <vt:lpstr>Complete Withdrawal of Classes and Financial Aid Impact</vt:lpstr>
      <vt:lpstr>Return to Title IV Process</vt:lpstr>
      <vt:lpstr>Merit Scholarship Renewal (Student View)</vt:lpstr>
      <vt:lpstr>Merit Scholarship Renewal (Student View) Part 2</vt:lpstr>
      <vt:lpstr>Course Program of Study (CPOS)</vt:lpstr>
      <vt:lpstr>CPOS Student View (Launched Dec. 6th)</vt:lpstr>
      <vt:lpstr>CPOS Student View Part 2</vt:lpstr>
      <vt:lpstr>State CPOS</vt:lpstr>
      <vt:lpstr>HEERF and Cares Funding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Advising training</dc:title>
  <dc:creator>Call, Jason</dc:creator>
  <cp:lastModifiedBy>Bevans, Jean Ann</cp:lastModifiedBy>
  <cp:revision>2</cp:revision>
  <dcterms:created xsi:type="dcterms:W3CDTF">2021-12-06T22:32:36Z</dcterms:created>
  <dcterms:modified xsi:type="dcterms:W3CDTF">2021-12-08T13:43:29Z</dcterms:modified>
</cp:coreProperties>
</file>