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8" r:id="rId4"/>
    <p:sldId id="258" r:id="rId5"/>
    <p:sldId id="259" r:id="rId6"/>
    <p:sldId id="260" r:id="rId7"/>
    <p:sldId id="261" r:id="rId8"/>
    <p:sldId id="262" r:id="rId9"/>
    <p:sldId id="269" r:id="rId10"/>
    <p:sldId id="263" r:id="rId11"/>
    <p:sldId id="264" r:id="rId12"/>
    <p:sldId id="265" r:id="rId13"/>
    <p:sldId id="266" r:id="rId14"/>
    <p:sldId id="267" r:id="rId15"/>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ED9458-895B-4FFE-801F-868AA7B006A8}" v="8" dt="2022-03-08T19:02:40.5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10"/>
      </p:cViewPr>
      <p:guideLst/>
    </p:cSldViewPr>
  </p:slideViewPr>
  <p:notesTextViewPr>
    <p:cViewPr>
      <p:scale>
        <a:sx n="3" d="2"/>
        <a:sy n="3" d="2"/>
      </p:scale>
      <p:origin x="0" y="0"/>
    </p:cViewPr>
  </p:notesTextViewPr>
  <p:notesViewPr>
    <p:cSldViewPr snapToGrid="0">
      <p:cViewPr varScale="1">
        <p:scale>
          <a:sx n="96" d="100"/>
          <a:sy n="96" d="100"/>
        </p:scale>
        <p:origin x="363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beth Hanrahan" userId="17f49646-e52b-4120-b521-ef0ef1609dab" providerId="ADAL" clId="{E9ED9458-895B-4FFE-801F-868AA7B006A8}"/>
    <pc:docChg chg="custSel modSld modNotesMaster">
      <pc:chgData name="Elizabeth Hanrahan" userId="17f49646-e52b-4120-b521-ef0ef1609dab" providerId="ADAL" clId="{E9ED9458-895B-4FFE-801F-868AA7B006A8}" dt="2022-03-09T15:06:12.822" v="421" actId="20577"/>
      <pc:docMkLst>
        <pc:docMk/>
      </pc:docMkLst>
      <pc:sldChg chg="delSp modSp mod modNotes">
        <pc:chgData name="Elizabeth Hanrahan" userId="17f49646-e52b-4120-b521-ef0ef1609dab" providerId="ADAL" clId="{E9ED9458-895B-4FFE-801F-868AA7B006A8}" dt="2022-03-08T19:05:02.893" v="376" actId="26606"/>
        <pc:sldMkLst>
          <pc:docMk/>
          <pc:sldMk cId="3490928956" sldId="256"/>
        </pc:sldMkLst>
        <pc:spChg chg="mod">
          <ac:chgData name="Elizabeth Hanrahan" userId="17f49646-e52b-4120-b521-ef0ef1609dab" providerId="ADAL" clId="{E9ED9458-895B-4FFE-801F-868AA7B006A8}" dt="2022-03-08T19:05:02.893" v="376" actId="26606"/>
          <ac:spMkLst>
            <pc:docMk/>
            <pc:sldMk cId="3490928956" sldId="256"/>
            <ac:spMk id="4" creationId="{E374FADA-8B60-457B-849E-970EFB7E48D7}"/>
          </ac:spMkLst>
        </pc:spChg>
        <pc:spChg chg="del">
          <ac:chgData name="Elizabeth Hanrahan" userId="17f49646-e52b-4120-b521-ef0ef1609dab" providerId="ADAL" clId="{E9ED9458-895B-4FFE-801F-868AA7B006A8}" dt="2022-03-08T19:05:02.893" v="376" actId="26606"/>
          <ac:spMkLst>
            <pc:docMk/>
            <pc:sldMk cId="3490928956" sldId="256"/>
            <ac:spMk id="17" creationId="{A4AC5506-6312-4701-8D3C-40187889A947}"/>
          </ac:spMkLst>
        </pc:spChg>
        <pc:picChg chg="mod">
          <ac:chgData name="Elizabeth Hanrahan" userId="17f49646-e52b-4120-b521-ef0ef1609dab" providerId="ADAL" clId="{E9ED9458-895B-4FFE-801F-868AA7B006A8}" dt="2022-03-08T19:05:02.893" v="376" actId="26606"/>
          <ac:picMkLst>
            <pc:docMk/>
            <pc:sldMk cId="3490928956" sldId="256"/>
            <ac:picMk id="7" creationId="{9106A989-A625-44E8-AEFE-730FB23E423F}"/>
          </ac:picMkLst>
        </pc:picChg>
      </pc:sldChg>
      <pc:sldChg chg="modSp mod modNotes">
        <pc:chgData name="Elizabeth Hanrahan" userId="17f49646-e52b-4120-b521-ef0ef1609dab" providerId="ADAL" clId="{E9ED9458-895B-4FFE-801F-868AA7B006A8}" dt="2022-03-08T18:44:45.926" v="60" actId="113"/>
        <pc:sldMkLst>
          <pc:docMk/>
          <pc:sldMk cId="2425452535" sldId="257"/>
        </pc:sldMkLst>
        <pc:spChg chg="mod">
          <ac:chgData name="Elizabeth Hanrahan" userId="17f49646-e52b-4120-b521-ef0ef1609dab" providerId="ADAL" clId="{E9ED9458-895B-4FFE-801F-868AA7B006A8}" dt="2022-03-08T18:44:45.926" v="60" actId="113"/>
          <ac:spMkLst>
            <pc:docMk/>
            <pc:sldMk cId="2425452535" sldId="257"/>
            <ac:spMk id="3" creationId="{F09E3F48-404A-4AFE-B53E-9EACDAC55B93}"/>
          </ac:spMkLst>
        </pc:spChg>
      </pc:sldChg>
      <pc:sldChg chg="delSp modSp mod setBg">
        <pc:chgData name="Elizabeth Hanrahan" userId="17f49646-e52b-4120-b521-ef0ef1609dab" providerId="ADAL" clId="{E9ED9458-895B-4FFE-801F-868AA7B006A8}" dt="2022-03-08T19:02:54.058" v="349" actId="26606"/>
        <pc:sldMkLst>
          <pc:docMk/>
          <pc:sldMk cId="3182665937" sldId="258"/>
        </pc:sldMkLst>
        <pc:spChg chg="mod">
          <ac:chgData name="Elizabeth Hanrahan" userId="17f49646-e52b-4120-b521-ef0ef1609dab" providerId="ADAL" clId="{E9ED9458-895B-4FFE-801F-868AA7B006A8}" dt="2022-03-08T19:02:54.058" v="349" actId="26606"/>
          <ac:spMkLst>
            <pc:docMk/>
            <pc:sldMk cId="3182665937" sldId="258"/>
            <ac:spMk id="2" creationId="{216165FA-71F4-449F-9A46-B286887436FF}"/>
          </ac:spMkLst>
        </pc:spChg>
        <pc:spChg chg="del">
          <ac:chgData name="Elizabeth Hanrahan" userId="17f49646-e52b-4120-b521-ef0ef1609dab" providerId="ADAL" clId="{E9ED9458-895B-4FFE-801F-868AA7B006A8}" dt="2022-03-08T19:02:54.058" v="349" actId="26606"/>
          <ac:spMkLst>
            <pc:docMk/>
            <pc:sldMk cId="3182665937" sldId="258"/>
            <ac:spMk id="12" creationId="{7F57BEA8-497D-4AA8-8A18-BDCD696B25FE}"/>
          </ac:spMkLst>
        </pc:spChg>
        <pc:picChg chg="mod">
          <ac:chgData name="Elizabeth Hanrahan" userId="17f49646-e52b-4120-b521-ef0ef1609dab" providerId="ADAL" clId="{E9ED9458-895B-4FFE-801F-868AA7B006A8}" dt="2022-03-08T19:02:54.058" v="349" actId="26606"/>
          <ac:picMkLst>
            <pc:docMk/>
            <pc:sldMk cId="3182665937" sldId="258"/>
            <ac:picMk id="5" creationId="{BECAF37D-0A9E-41BD-BFC1-24585795147F}"/>
          </ac:picMkLst>
        </pc:picChg>
        <pc:cxnChg chg="del">
          <ac:chgData name="Elizabeth Hanrahan" userId="17f49646-e52b-4120-b521-ef0ef1609dab" providerId="ADAL" clId="{E9ED9458-895B-4FFE-801F-868AA7B006A8}" dt="2022-03-08T19:02:54.058" v="349" actId="26606"/>
          <ac:cxnSpMkLst>
            <pc:docMk/>
            <pc:sldMk cId="3182665937" sldId="258"/>
            <ac:cxnSpMk id="13" creationId="{D2E961F1-4A28-4A5F-BBD4-6E400E5E6C75}"/>
          </ac:cxnSpMkLst>
        </pc:cxnChg>
        <pc:cxnChg chg="del">
          <ac:chgData name="Elizabeth Hanrahan" userId="17f49646-e52b-4120-b521-ef0ef1609dab" providerId="ADAL" clId="{E9ED9458-895B-4FFE-801F-868AA7B006A8}" dt="2022-03-08T19:02:54.058" v="349" actId="26606"/>
          <ac:cxnSpMkLst>
            <pc:docMk/>
            <pc:sldMk cId="3182665937" sldId="258"/>
            <ac:cxnSpMk id="14" creationId="{A82415D3-DDE5-4D63-8CB3-23A5EC581B27}"/>
          </ac:cxnSpMkLst>
        </pc:cxnChg>
        <pc:cxnChg chg="del">
          <ac:chgData name="Elizabeth Hanrahan" userId="17f49646-e52b-4120-b521-ef0ef1609dab" providerId="ADAL" clId="{E9ED9458-895B-4FFE-801F-868AA7B006A8}" dt="2022-03-08T19:02:54.058" v="349" actId="26606"/>
          <ac:cxnSpMkLst>
            <pc:docMk/>
            <pc:sldMk cId="3182665937" sldId="258"/>
            <ac:cxnSpMk id="16" creationId="{AD7193FB-6AE6-4B3B-8F89-56B55DD63B4D}"/>
          </ac:cxnSpMkLst>
        </pc:cxnChg>
      </pc:sldChg>
      <pc:sldChg chg="addSp delSp modSp mod">
        <pc:chgData name="Elizabeth Hanrahan" userId="17f49646-e52b-4120-b521-ef0ef1609dab" providerId="ADAL" clId="{E9ED9458-895B-4FFE-801F-868AA7B006A8}" dt="2022-03-08T19:03:14.326" v="352" actId="113"/>
        <pc:sldMkLst>
          <pc:docMk/>
          <pc:sldMk cId="3473848894" sldId="259"/>
        </pc:sldMkLst>
        <pc:spChg chg="mod">
          <ac:chgData name="Elizabeth Hanrahan" userId="17f49646-e52b-4120-b521-ef0ef1609dab" providerId="ADAL" clId="{E9ED9458-895B-4FFE-801F-868AA7B006A8}" dt="2022-03-08T19:03:14.326" v="352" actId="113"/>
          <ac:spMkLst>
            <pc:docMk/>
            <pc:sldMk cId="3473848894" sldId="259"/>
            <ac:spMk id="4" creationId="{0C216CD4-38F9-4387-918D-ED94A4AB9D72}"/>
          </ac:spMkLst>
        </pc:spChg>
        <pc:spChg chg="del">
          <ac:chgData name="Elizabeth Hanrahan" userId="17f49646-e52b-4120-b521-ef0ef1609dab" providerId="ADAL" clId="{E9ED9458-895B-4FFE-801F-868AA7B006A8}" dt="2022-03-08T19:03:03.110" v="350" actId="26606"/>
          <ac:spMkLst>
            <pc:docMk/>
            <pc:sldMk cId="3473848894" sldId="259"/>
            <ac:spMk id="18" creationId="{823AC064-BC96-4F32-8AE1-B2FD38754823}"/>
          </ac:spMkLst>
        </pc:spChg>
        <pc:spChg chg="add">
          <ac:chgData name="Elizabeth Hanrahan" userId="17f49646-e52b-4120-b521-ef0ef1609dab" providerId="ADAL" clId="{E9ED9458-895B-4FFE-801F-868AA7B006A8}" dt="2022-03-08T19:03:03.110" v="350" actId="26606"/>
          <ac:spMkLst>
            <pc:docMk/>
            <pc:sldMk cId="3473848894" sldId="259"/>
            <ac:spMk id="24" creationId="{88263A24-0C1F-4677-B43C-4AE14E276B27}"/>
          </ac:spMkLst>
        </pc:spChg>
        <pc:spChg chg="add">
          <ac:chgData name="Elizabeth Hanrahan" userId="17f49646-e52b-4120-b521-ef0ef1609dab" providerId="ADAL" clId="{E9ED9458-895B-4FFE-801F-868AA7B006A8}" dt="2022-03-08T19:03:03.110" v="350" actId="26606"/>
          <ac:spMkLst>
            <pc:docMk/>
            <pc:sldMk cId="3473848894" sldId="259"/>
            <ac:spMk id="26" creationId="{0ADDB668-2CA4-4D2B-9C34-3487CA330BA8}"/>
          </ac:spMkLst>
        </pc:spChg>
        <pc:spChg chg="add">
          <ac:chgData name="Elizabeth Hanrahan" userId="17f49646-e52b-4120-b521-ef0ef1609dab" providerId="ADAL" clId="{E9ED9458-895B-4FFE-801F-868AA7B006A8}" dt="2022-03-08T19:03:03.110" v="350" actId="26606"/>
          <ac:spMkLst>
            <pc:docMk/>
            <pc:sldMk cId="3473848894" sldId="259"/>
            <ac:spMk id="28" creationId="{2568BC19-F052-4108-93E1-6A3D1DEC072F}"/>
          </ac:spMkLst>
        </pc:spChg>
        <pc:spChg chg="add">
          <ac:chgData name="Elizabeth Hanrahan" userId="17f49646-e52b-4120-b521-ef0ef1609dab" providerId="ADAL" clId="{E9ED9458-895B-4FFE-801F-868AA7B006A8}" dt="2022-03-08T19:03:03.110" v="350" actId="26606"/>
          <ac:spMkLst>
            <pc:docMk/>
            <pc:sldMk cId="3473848894" sldId="259"/>
            <ac:spMk id="30" creationId="{D5FD337D-4D6B-4C8B-B6F5-121097E09881}"/>
          </ac:spMkLst>
        </pc:spChg>
        <pc:picChg chg="mod">
          <ac:chgData name="Elizabeth Hanrahan" userId="17f49646-e52b-4120-b521-ef0ef1609dab" providerId="ADAL" clId="{E9ED9458-895B-4FFE-801F-868AA7B006A8}" dt="2022-03-08T19:03:03.110" v="350" actId="26606"/>
          <ac:picMkLst>
            <pc:docMk/>
            <pc:sldMk cId="3473848894" sldId="259"/>
            <ac:picMk id="8" creationId="{C582AB1E-734C-416E-93A7-B65AB52E5595}"/>
          </ac:picMkLst>
        </pc:picChg>
        <pc:picChg chg="mod">
          <ac:chgData name="Elizabeth Hanrahan" userId="17f49646-e52b-4120-b521-ef0ef1609dab" providerId="ADAL" clId="{E9ED9458-895B-4FFE-801F-868AA7B006A8}" dt="2022-03-08T19:03:03.110" v="350" actId="26606"/>
          <ac:picMkLst>
            <pc:docMk/>
            <pc:sldMk cId="3473848894" sldId="259"/>
            <ac:picMk id="10" creationId="{54D31FC1-3402-403B-A0F1-4EB3555AC897}"/>
          </ac:picMkLst>
        </pc:picChg>
        <pc:cxnChg chg="del">
          <ac:chgData name="Elizabeth Hanrahan" userId="17f49646-e52b-4120-b521-ef0ef1609dab" providerId="ADAL" clId="{E9ED9458-895B-4FFE-801F-868AA7B006A8}" dt="2022-03-08T19:03:03.110" v="350" actId="26606"/>
          <ac:cxnSpMkLst>
            <pc:docMk/>
            <pc:sldMk cId="3473848894" sldId="259"/>
            <ac:cxnSpMk id="17" creationId="{7E7C77BC-7138-40B1-A15B-20F57A494629}"/>
          </ac:cxnSpMkLst>
        </pc:cxnChg>
        <pc:cxnChg chg="del">
          <ac:chgData name="Elizabeth Hanrahan" userId="17f49646-e52b-4120-b521-ef0ef1609dab" providerId="ADAL" clId="{E9ED9458-895B-4FFE-801F-868AA7B006A8}" dt="2022-03-08T19:03:03.110" v="350" actId="26606"/>
          <ac:cxnSpMkLst>
            <pc:docMk/>
            <pc:sldMk cId="3473848894" sldId="259"/>
            <ac:cxnSpMk id="19" creationId="{DB146403-F3D6-484B-B2ED-97F9565D0370}"/>
          </ac:cxnSpMkLst>
        </pc:cxnChg>
      </pc:sldChg>
      <pc:sldChg chg="modNotes">
        <pc:chgData name="Elizabeth Hanrahan" userId="17f49646-e52b-4120-b521-ef0ef1609dab" providerId="ADAL" clId="{E9ED9458-895B-4FFE-801F-868AA7B006A8}" dt="2022-03-08T18:50:06.112" v="61"/>
        <pc:sldMkLst>
          <pc:docMk/>
          <pc:sldMk cId="1807683913" sldId="261"/>
        </pc:sldMkLst>
      </pc:sldChg>
      <pc:sldChg chg="addSp delSp modSp mod setBg setClrOvrMap modNotes">
        <pc:chgData name="Elizabeth Hanrahan" userId="17f49646-e52b-4120-b521-ef0ef1609dab" providerId="ADAL" clId="{E9ED9458-895B-4FFE-801F-868AA7B006A8}" dt="2022-03-08T19:08:57.557" v="398" actId="14100"/>
        <pc:sldMkLst>
          <pc:docMk/>
          <pc:sldMk cId="2342296911" sldId="262"/>
        </pc:sldMkLst>
        <pc:spChg chg="mod">
          <ac:chgData name="Elizabeth Hanrahan" userId="17f49646-e52b-4120-b521-ef0ef1609dab" providerId="ADAL" clId="{E9ED9458-895B-4FFE-801F-868AA7B006A8}" dt="2022-03-08T19:08:52.919" v="397" actId="14100"/>
          <ac:spMkLst>
            <pc:docMk/>
            <pc:sldMk cId="2342296911" sldId="262"/>
            <ac:spMk id="4" creationId="{097E9735-2B85-42A9-8023-2ECF1C09528D}"/>
          </ac:spMkLst>
        </pc:spChg>
        <pc:spChg chg="mod">
          <ac:chgData name="Elizabeth Hanrahan" userId="17f49646-e52b-4120-b521-ef0ef1609dab" providerId="ADAL" clId="{E9ED9458-895B-4FFE-801F-868AA7B006A8}" dt="2022-03-08T19:08:57.557" v="398" actId="14100"/>
          <ac:spMkLst>
            <pc:docMk/>
            <pc:sldMk cId="2342296911" sldId="262"/>
            <ac:spMk id="5" creationId="{142BA850-85B7-4C3D-A057-3B21B86125E8}"/>
          </ac:spMkLst>
        </pc:spChg>
        <pc:spChg chg="del">
          <ac:chgData name="Elizabeth Hanrahan" userId="17f49646-e52b-4120-b521-ef0ef1609dab" providerId="ADAL" clId="{E9ED9458-895B-4FFE-801F-868AA7B006A8}" dt="2022-03-08T19:03:23.497" v="353" actId="26606"/>
          <ac:spMkLst>
            <pc:docMk/>
            <pc:sldMk cId="2342296911" sldId="262"/>
            <ac:spMk id="21" creationId="{19C052EA-05E2-403D-965E-52D1BFFA24DF}"/>
          </ac:spMkLst>
        </pc:spChg>
        <pc:spChg chg="del">
          <ac:chgData name="Elizabeth Hanrahan" userId="17f49646-e52b-4120-b521-ef0ef1609dab" providerId="ADAL" clId="{E9ED9458-895B-4FFE-801F-868AA7B006A8}" dt="2022-03-08T19:03:23.497" v="353" actId="26606"/>
          <ac:spMkLst>
            <pc:docMk/>
            <pc:sldMk cId="2342296911" sldId="262"/>
            <ac:spMk id="22" creationId="{4C1936B8-2FFB-4F78-8388-B8C282B8A5BC}"/>
          </ac:spMkLst>
        </pc:spChg>
        <pc:spChg chg="add del">
          <ac:chgData name="Elizabeth Hanrahan" userId="17f49646-e52b-4120-b521-ef0ef1609dab" providerId="ADAL" clId="{E9ED9458-895B-4FFE-801F-868AA7B006A8}" dt="2022-03-08T19:08:17.752" v="390" actId="26606"/>
          <ac:spMkLst>
            <pc:docMk/>
            <pc:sldMk cId="2342296911" sldId="262"/>
            <ac:spMk id="27" creationId="{DAF1966E-FD40-4A4A-B61B-C4DF7FA05F06}"/>
          </ac:spMkLst>
        </pc:spChg>
        <pc:spChg chg="add del">
          <ac:chgData name="Elizabeth Hanrahan" userId="17f49646-e52b-4120-b521-ef0ef1609dab" providerId="ADAL" clId="{E9ED9458-895B-4FFE-801F-868AA7B006A8}" dt="2022-03-08T19:08:17.752" v="390" actId="26606"/>
          <ac:spMkLst>
            <pc:docMk/>
            <pc:sldMk cId="2342296911" sldId="262"/>
            <ac:spMk id="29" creationId="{047BFA19-D45E-416B-A404-7AF2F3F27017}"/>
          </ac:spMkLst>
        </pc:spChg>
        <pc:spChg chg="add del">
          <ac:chgData name="Elizabeth Hanrahan" userId="17f49646-e52b-4120-b521-ef0ef1609dab" providerId="ADAL" clId="{E9ED9458-895B-4FFE-801F-868AA7B006A8}" dt="2022-03-08T19:08:17.752" v="390" actId="26606"/>
          <ac:spMkLst>
            <pc:docMk/>
            <pc:sldMk cId="2342296911" sldId="262"/>
            <ac:spMk id="31" creationId="{8E0105E7-23DB-4CF2-8258-FF47C7620F6E}"/>
          </ac:spMkLst>
        </pc:spChg>
        <pc:spChg chg="add del">
          <ac:chgData name="Elizabeth Hanrahan" userId="17f49646-e52b-4120-b521-ef0ef1609dab" providerId="ADAL" clId="{E9ED9458-895B-4FFE-801F-868AA7B006A8}" dt="2022-03-08T19:08:17.752" v="390" actId="26606"/>
          <ac:spMkLst>
            <pc:docMk/>
            <pc:sldMk cId="2342296911" sldId="262"/>
            <ac:spMk id="33" creationId="{074B4F7D-14B2-478B-8BF5-01E4E0C5D263}"/>
          </ac:spMkLst>
        </pc:spChg>
        <pc:spChg chg="add">
          <ac:chgData name="Elizabeth Hanrahan" userId="17f49646-e52b-4120-b521-ef0ef1609dab" providerId="ADAL" clId="{E9ED9458-895B-4FFE-801F-868AA7B006A8}" dt="2022-03-08T19:08:17.752" v="390" actId="26606"/>
          <ac:spMkLst>
            <pc:docMk/>
            <pc:sldMk cId="2342296911" sldId="262"/>
            <ac:spMk id="38" creationId="{4FFBEE45-F140-49D5-85EA-C78C24340B23}"/>
          </ac:spMkLst>
        </pc:spChg>
      </pc:sldChg>
      <pc:sldChg chg="addSp delSp modSp mod setBg setClrOvrMap modNotes">
        <pc:chgData name="Elizabeth Hanrahan" userId="17f49646-e52b-4120-b521-ef0ef1609dab" providerId="ADAL" clId="{E9ED9458-895B-4FFE-801F-868AA7B006A8}" dt="2022-03-09T15:06:12.822" v="421" actId="20577"/>
        <pc:sldMkLst>
          <pc:docMk/>
          <pc:sldMk cId="2580589782" sldId="263"/>
        </pc:sldMkLst>
        <pc:spChg chg="mod">
          <ac:chgData name="Elizabeth Hanrahan" userId="17f49646-e52b-4120-b521-ef0ef1609dab" providerId="ADAL" clId="{E9ED9458-895B-4FFE-801F-868AA7B006A8}" dt="2022-03-08T19:09:34.357" v="412" actId="113"/>
          <ac:spMkLst>
            <pc:docMk/>
            <pc:sldMk cId="2580589782" sldId="263"/>
            <ac:spMk id="2" creationId="{5ECB0B69-E302-4EC6-8B83-8954DD380675}"/>
          </ac:spMkLst>
        </pc:spChg>
        <pc:spChg chg="mod">
          <ac:chgData name="Elizabeth Hanrahan" userId="17f49646-e52b-4120-b521-ef0ef1609dab" providerId="ADAL" clId="{E9ED9458-895B-4FFE-801F-868AA7B006A8}" dt="2022-03-09T15:06:12.822" v="421" actId="20577"/>
          <ac:spMkLst>
            <pc:docMk/>
            <pc:sldMk cId="2580589782" sldId="263"/>
            <ac:spMk id="3" creationId="{FEEBE44E-9620-4D16-B304-D5AAEFE1D3A2}"/>
          </ac:spMkLst>
        </pc:spChg>
        <pc:spChg chg="mod">
          <ac:chgData name="Elizabeth Hanrahan" userId="17f49646-e52b-4120-b521-ef0ef1609dab" providerId="ADAL" clId="{E9ED9458-895B-4FFE-801F-868AA7B006A8}" dt="2022-03-08T19:03:33.835" v="355" actId="26606"/>
          <ac:spMkLst>
            <pc:docMk/>
            <pc:sldMk cId="2580589782" sldId="263"/>
            <ac:spMk id="4" creationId="{1FC0FDAE-965B-45CC-94C3-D895043629B7}"/>
          </ac:spMkLst>
        </pc:spChg>
        <pc:spChg chg="del">
          <ac:chgData name="Elizabeth Hanrahan" userId="17f49646-e52b-4120-b521-ef0ef1609dab" providerId="ADAL" clId="{E9ED9458-895B-4FFE-801F-868AA7B006A8}" dt="2022-03-08T19:01:05.287" v="343" actId="26606"/>
          <ac:spMkLst>
            <pc:docMk/>
            <pc:sldMk cId="2580589782" sldId="263"/>
            <ac:spMk id="14" creationId="{FEF085B8-A2C0-4A6F-B663-CCC56F3CD373}"/>
          </ac:spMkLst>
        </pc:spChg>
        <pc:spChg chg="del">
          <ac:chgData name="Elizabeth Hanrahan" userId="17f49646-e52b-4120-b521-ef0ef1609dab" providerId="ADAL" clId="{E9ED9458-895B-4FFE-801F-868AA7B006A8}" dt="2022-03-08T19:01:05.287" v="343" actId="26606"/>
          <ac:spMkLst>
            <pc:docMk/>
            <pc:sldMk cId="2580589782" sldId="263"/>
            <ac:spMk id="16" creationId="{2658F6D6-96E0-421A-96D6-3DF404008543}"/>
          </ac:spMkLst>
        </pc:spChg>
        <pc:spChg chg="del">
          <ac:chgData name="Elizabeth Hanrahan" userId="17f49646-e52b-4120-b521-ef0ef1609dab" providerId="ADAL" clId="{E9ED9458-895B-4FFE-801F-868AA7B006A8}" dt="2022-03-08T19:01:05.287" v="343" actId="26606"/>
          <ac:spMkLst>
            <pc:docMk/>
            <pc:sldMk cId="2580589782" sldId="263"/>
            <ac:spMk id="18" creationId="{3CF62545-93A0-4FD5-9B48-48DCA794CBA1}"/>
          </ac:spMkLst>
        </pc:spChg>
        <pc:spChg chg="add del">
          <ac:chgData name="Elizabeth Hanrahan" userId="17f49646-e52b-4120-b521-ef0ef1609dab" providerId="ADAL" clId="{E9ED9458-895B-4FFE-801F-868AA7B006A8}" dt="2022-03-08T19:03:33.835" v="355" actId="26606"/>
          <ac:spMkLst>
            <pc:docMk/>
            <pc:sldMk cId="2580589782" sldId="263"/>
            <ac:spMk id="23" creationId="{B36F400F-DF28-43BC-8D8E-4929793B392A}"/>
          </ac:spMkLst>
        </pc:spChg>
        <pc:spChg chg="add">
          <ac:chgData name="Elizabeth Hanrahan" userId="17f49646-e52b-4120-b521-ef0ef1609dab" providerId="ADAL" clId="{E9ED9458-895B-4FFE-801F-868AA7B006A8}" dt="2022-03-08T19:03:33.835" v="355" actId="26606"/>
          <ac:spMkLst>
            <pc:docMk/>
            <pc:sldMk cId="2580589782" sldId="263"/>
            <ac:spMk id="28" creationId="{4FFBEE45-F140-49D5-85EA-C78C24340B23}"/>
          </ac:spMkLst>
        </pc:spChg>
      </pc:sldChg>
      <pc:sldChg chg="addSp delSp modSp mod setBg setClrOvrMap modNotes">
        <pc:chgData name="Elizabeth Hanrahan" userId="17f49646-e52b-4120-b521-ef0ef1609dab" providerId="ADAL" clId="{E9ED9458-895B-4FFE-801F-868AA7B006A8}" dt="2022-03-08T19:09:59.776" v="418" actId="14100"/>
        <pc:sldMkLst>
          <pc:docMk/>
          <pc:sldMk cId="2313997819" sldId="264"/>
        </pc:sldMkLst>
        <pc:spChg chg="mod">
          <ac:chgData name="Elizabeth Hanrahan" userId="17f49646-e52b-4120-b521-ef0ef1609dab" providerId="ADAL" clId="{E9ED9458-895B-4FFE-801F-868AA7B006A8}" dt="2022-03-08T19:09:43.076" v="414" actId="113"/>
          <ac:spMkLst>
            <pc:docMk/>
            <pc:sldMk cId="2313997819" sldId="264"/>
            <ac:spMk id="2" creationId="{ED276A5A-2976-42AB-99D4-4E6A1F99A84D}"/>
          </ac:spMkLst>
        </pc:spChg>
        <pc:spChg chg="del">
          <ac:chgData name="Elizabeth Hanrahan" userId="17f49646-e52b-4120-b521-ef0ef1609dab" providerId="ADAL" clId="{E9ED9458-895B-4FFE-801F-868AA7B006A8}" dt="2022-03-08T19:05:26.086" v="377" actId="26606"/>
          <ac:spMkLst>
            <pc:docMk/>
            <pc:sldMk cId="2313997819" sldId="264"/>
            <ac:spMk id="62" creationId="{B0AAF7C9-094E-400C-A428-F6C2262F6527}"/>
          </ac:spMkLst>
        </pc:spChg>
        <pc:spChg chg="del">
          <ac:chgData name="Elizabeth Hanrahan" userId="17f49646-e52b-4120-b521-ef0ef1609dab" providerId="ADAL" clId="{E9ED9458-895B-4FFE-801F-868AA7B006A8}" dt="2022-03-08T19:05:26.086" v="377" actId="26606"/>
          <ac:spMkLst>
            <pc:docMk/>
            <pc:sldMk cId="2313997819" sldId="264"/>
            <ac:spMk id="64" creationId="{6200B311-3585-4069-AAC6-CD443FA5B8AD}"/>
          </ac:spMkLst>
        </pc:spChg>
        <pc:spChg chg="del">
          <ac:chgData name="Elizabeth Hanrahan" userId="17f49646-e52b-4120-b521-ef0ef1609dab" providerId="ADAL" clId="{E9ED9458-895B-4FFE-801F-868AA7B006A8}" dt="2022-03-08T19:05:26.086" v="377" actId="26606"/>
          <ac:spMkLst>
            <pc:docMk/>
            <pc:sldMk cId="2313997819" sldId="264"/>
            <ac:spMk id="74" creationId="{9264D464-898B-4908-88FD-33A83D6ED64E}"/>
          </ac:spMkLst>
        </pc:spChg>
        <pc:spChg chg="del">
          <ac:chgData name="Elizabeth Hanrahan" userId="17f49646-e52b-4120-b521-ef0ef1609dab" providerId="ADAL" clId="{E9ED9458-895B-4FFE-801F-868AA7B006A8}" dt="2022-03-08T19:05:26.086" v="377" actId="26606"/>
          <ac:spMkLst>
            <pc:docMk/>
            <pc:sldMk cId="2313997819" sldId="264"/>
            <ac:spMk id="75" creationId="{F0BC1D9E-4401-4EC0-88FD-ED103CB570EA}"/>
          </ac:spMkLst>
        </pc:spChg>
        <pc:spChg chg="mod">
          <ac:chgData name="Elizabeth Hanrahan" userId="17f49646-e52b-4120-b521-ef0ef1609dab" providerId="ADAL" clId="{E9ED9458-895B-4FFE-801F-868AA7B006A8}" dt="2022-03-08T19:09:59.776" v="418" actId="14100"/>
          <ac:spMkLst>
            <pc:docMk/>
            <pc:sldMk cId="2313997819" sldId="264"/>
            <ac:spMk id="76" creationId="{60F6674D-07B7-4083-80DA-815EF50928BE}"/>
          </ac:spMkLst>
        </pc:spChg>
        <pc:spChg chg="add del">
          <ac:chgData name="Elizabeth Hanrahan" userId="17f49646-e52b-4120-b521-ef0ef1609dab" providerId="ADAL" clId="{E9ED9458-895B-4FFE-801F-868AA7B006A8}" dt="2022-03-08T19:09:39.395" v="413" actId="26606"/>
          <ac:spMkLst>
            <pc:docMk/>
            <pc:sldMk cId="2313997819" sldId="264"/>
            <ac:spMk id="81" creationId="{DAF1966E-FD40-4A4A-B61B-C4DF7FA05F06}"/>
          </ac:spMkLst>
        </pc:spChg>
        <pc:spChg chg="add del">
          <ac:chgData name="Elizabeth Hanrahan" userId="17f49646-e52b-4120-b521-ef0ef1609dab" providerId="ADAL" clId="{E9ED9458-895B-4FFE-801F-868AA7B006A8}" dt="2022-03-08T19:09:39.395" v="413" actId="26606"/>
          <ac:spMkLst>
            <pc:docMk/>
            <pc:sldMk cId="2313997819" sldId="264"/>
            <ac:spMk id="83" creationId="{047BFA19-D45E-416B-A404-7AF2F3F27017}"/>
          </ac:spMkLst>
        </pc:spChg>
        <pc:spChg chg="add del">
          <ac:chgData name="Elizabeth Hanrahan" userId="17f49646-e52b-4120-b521-ef0ef1609dab" providerId="ADAL" clId="{E9ED9458-895B-4FFE-801F-868AA7B006A8}" dt="2022-03-08T19:09:39.395" v="413" actId="26606"/>
          <ac:spMkLst>
            <pc:docMk/>
            <pc:sldMk cId="2313997819" sldId="264"/>
            <ac:spMk id="85" creationId="{8E0105E7-23DB-4CF2-8258-FF47C7620F6E}"/>
          </ac:spMkLst>
        </pc:spChg>
        <pc:spChg chg="add del">
          <ac:chgData name="Elizabeth Hanrahan" userId="17f49646-e52b-4120-b521-ef0ef1609dab" providerId="ADAL" clId="{E9ED9458-895B-4FFE-801F-868AA7B006A8}" dt="2022-03-08T19:09:39.395" v="413" actId="26606"/>
          <ac:spMkLst>
            <pc:docMk/>
            <pc:sldMk cId="2313997819" sldId="264"/>
            <ac:spMk id="87" creationId="{074B4F7D-14B2-478B-8BF5-01E4E0C5D263}"/>
          </ac:spMkLst>
        </pc:spChg>
        <pc:spChg chg="add">
          <ac:chgData name="Elizabeth Hanrahan" userId="17f49646-e52b-4120-b521-ef0ef1609dab" providerId="ADAL" clId="{E9ED9458-895B-4FFE-801F-868AA7B006A8}" dt="2022-03-08T19:09:39.395" v="413" actId="26606"/>
          <ac:spMkLst>
            <pc:docMk/>
            <pc:sldMk cId="2313997819" sldId="264"/>
            <ac:spMk id="92" creationId="{1C4A7C96-9E71-4CE8-ADCD-504C0D522B89}"/>
          </ac:spMkLst>
        </pc:spChg>
      </pc:sldChg>
      <pc:sldChg chg="addSp delSp modSp mod setBg">
        <pc:chgData name="Elizabeth Hanrahan" userId="17f49646-e52b-4120-b521-ef0ef1609dab" providerId="ADAL" clId="{E9ED9458-895B-4FFE-801F-868AA7B006A8}" dt="2022-03-08T19:04:48.274" v="375" actId="255"/>
        <pc:sldMkLst>
          <pc:docMk/>
          <pc:sldMk cId="1698313188" sldId="265"/>
        </pc:sldMkLst>
        <pc:spChg chg="mod">
          <ac:chgData name="Elizabeth Hanrahan" userId="17f49646-e52b-4120-b521-ef0ef1609dab" providerId="ADAL" clId="{E9ED9458-895B-4FFE-801F-868AA7B006A8}" dt="2022-03-08T19:03:50.802" v="356" actId="26606"/>
          <ac:spMkLst>
            <pc:docMk/>
            <pc:sldMk cId="1698313188" sldId="265"/>
            <ac:spMk id="2" creationId="{263A1E80-0054-4642-A601-84BB923A281D}"/>
          </ac:spMkLst>
        </pc:spChg>
        <pc:spChg chg="mod">
          <ac:chgData name="Elizabeth Hanrahan" userId="17f49646-e52b-4120-b521-ef0ef1609dab" providerId="ADAL" clId="{E9ED9458-895B-4FFE-801F-868AA7B006A8}" dt="2022-03-08T19:04:48.274" v="375" actId="255"/>
          <ac:spMkLst>
            <pc:docMk/>
            <pc:sldMk cId="1698313188" sldId="265"/>
            <ac:spMk id="4" creationId="{3419E20B-1AD8-4DA3-BE01-AA3EFB1B0BC8}"/>
          </ac:spMkLst>
        </pc:spChg>
        <pc:spChg chg="add del mod">
          <ac:chgData name="Elizabeth Hanrahan" userId="17f49646-e52b-4120-b521-ef0ef1609dab" providerId="ADAL" clId="{E9ED9458-895B-4FFE-801F-868AA7B006A8}" dt="2022-03-08T19:04:22.872" v="362" actId="478"/>
          <ac:spMkLst>
            <pc:docMk/>
            <pc:sldMk cId="1698313188" sldId="265"/>
            <ac:spMk id="5" creationId="{4F22DDF5-7BAA-4510-B14D-DBB22F8A1DD7}"/>
          </ac:spMkLst>
        </pc:spChg>
        <pc:spChg chg="del">
          <ac:chgData name="Elizabeth Hanrahan" userId="17f49646-e52b-4120-b521-ef0ef1609dab" providerId="ADAL" clId="{E9ED9458-895B-4FFE-801F-868AA7B006A8}" dt="2022-03-08T19:03:50.802" v="356" actId="26606"/>
          <ac:spMkLst>
            <pc:docMk/>
            <pc:sldMk cId="1698313188" sldId="265"/>
            <ac:spMk id="11" creationId="{05C7EBC3-4672-4DAB-81C2-58661FAFAED6}"/>
          </ac:spMkLst>
        </pc:spChg>
        <pc:spChg chg="del">
          <ac:chgData name="Elizabeth Hanrahan" userId="17f49646-e52b-4120-b521-ef0ef1609dab" providerId="ADAL" clId="{E9ED9458-895B-4FFE-801F-868AA7B006A8}" dt="2022-03-08T19:03:50.802" v="356" actId="26606"/>
          <ac:spMkLst>
            <pc:docMk/>
            <pc:sldMk cId="1698313188" sldId="265"/>
            <ac:spMk id="13" creationId="{40BF962F-4C6F-461E-86F2-C43F56CC939B}"/>
          </ac:spMkLst>
        </pc:spChg>
        <pc:spChg chg="del">
          <ac:chgData name="Elizabeth Hanrahan" userId="17f49646-e52b-4120-b521-ef0ef1609dab" providerId="ADAL" clId="{E9ED9458-895B-4FFE-801F-868AA7B006A8}" dt="2022-03-08T19:03:50.802" v="356" actId="26606"/>
          <ac:spMkLst>
            <pc:docMk/>
            <pc:sldMk cId="1698313188" sldId="265"/>
            <ac:spMk id="15" creationId="{2E94A4F7-38E4-45EA-8E2E-CE1B5766B4F1}"/>
          </ac:spMkLst>
        </pc:spChg>
        <pc:spChg chg="add">
          <ac:chgData name="Elizabeth Hanrahan" userId="17f49646-e52b-4120-b521-ef0ef1609dab" providerId="ADAL" clId="{E9ED9458-895B-4FFE-801F-868AA7B006A8}" dt="2022-03-08T19:03:50.802" v="356" actId="26606"/>
          <ac:spMkLst>
            <pc:docMk/>
            <pc:sldMk cId="1698313188" sldId="265"/>
            <ac:spMk id="20" creationId="{058A14AF-9FB5-4CC7-BA35-E8E85D3EDF0E}"/>
          </ac:spMkLst>
        </pc:spChg>
        <pc:spChg chg="add">
          <ac:chgData name="Elizabeth Hanrahan" userId="17f49646-e52b-4120-b521-ef0ef1609dab" providerId="ADAL" clId="{E9ED9458-895B-4FFE-801F-868AA7B006A8}" dt="2022-03-08T19:03:50.802" v="356" actId="26606"/>
          <ac:spMkLst>
            <pc:docMk/>
            <pc:sldMk cId="1698313188" sldId="265"/>
            <ac:spMk id="22" creationId="{3A9A4357-BD1D-4622-A4FE-766E6AB8DE84}"/>
          </ac:spMkLst>
        </pc:spChg>
        <pc:spChg chg="add">
          <ac:chgData name="Elizabeth Hanrahan" userId="17f49646-e52b-4120-b521-ef0ef1609dab" providerId="ADAL" clId="{E9ED9458-895B-4FFE-801F-868AA7B006A8}" dt="2022-03-08T19:03:50.802" v="356" actId="26606"/>
          <ac:spMkLst>
            <pc:docMk/>
            <pc:sldMk cId="1698313188" sldId="265"/>
            <ac:spMk id="24" creationId="{E659831F-0D9A-4C63-9EBB-8435B85A440F}"/>
          </ac:spMkLst>
        </pc:spChg>
        <pc:spChg chg="add">
          <ac:chgData name="Elizabeth Hanrahan" userId="17f49646-e52b-4120-b521-ef0ef1609dab" providerId="ADAL" clId="{E9ED9458-895B-4FFE-801F-868AA7B006A8}" dt="2022-03-08T19:03:50.802" v="356" actId="26606"/>
          <ac:spMkLst>
            <pc:docMk/>
            <pc:sldMk cId="1698313188" sldId="265"/>
            <ac:spMk id="26" creationId="{E6995CE5-F890-4ABA-82A2-26507CE8D2A3}"/>
          </ac:spMkLst>
        </pc:spChg>
        <pc:picChg chg="del mod">
          <ac:chgData name="Elizabeth Hanrahan" userId="17f49646-e52b-4120-b521-ef0ef1609dab" providerId="ADAL" clId="{E9ED9458-895B-4FFE-801F-868AA7B006A8}" dt="2022-03-08T19:03:54.725" v="357" actId="478"/>
          <ac:picMkLst>
            <pc:docMk/>
            <pc:sldMk cId="1698313188" sldId="265"/>
            <ac:picMk id="6" creationId="{D6AC26F8-7F41-4584-8262-2602448646DF}"/>
          </ac:picMkLst>
        </pc:picChg>
      </pc:sldChg>
      <pc:sldChg chg="addSp delSp modSp mod setClrOvrMap modNotes">
        <pc:chgData name="Elizabeth Hanrahan" userId="17f49646-e52b-4120-b521-ef0ef1609dab" providerId="ADAL" clId="{E9ED9458-895B-4FFE-801F-868AA7B006A8}" dt="2022-03-08T19:10:16.700" v="419" actId="14100"/>
        <pc:sldMkLst>
          <pc:docMk/>
          <pc:sldMk cId="4047484436" sldId="266"/>
        </pc:sldMkLst>
        <pc:spChg chg="mod">
          <ac:chgData name="Elizabeth Hanrahan" userId="17f49646-e52b-4120-b521-ef0ef1609dab" providerId="ADAL" clId="{E9ED9458-895B-4FFE-801F-868AA7B006A8}" dt="2022-03-08T19:01:38.821" v="344" actId="26606"/>
          <ac:spMkLst>
            <pc:docMk/>
            <pc:sldMk cId="4047484436" sldId="266"/>
            <ac:spMk id="2" creationId="{0D708C9C-13DD-4A7B-8ECD-F6BB81A207B0}"/>
          </ac:spMkLst>
        </pc:spChg>
        <pc:spChg chg="mod">
          <ac:chgData name="Elizabeth Hanrahan" userId="17f49646-e52b-4120-b521-ef0ef1609dab" providerId="ADAL" clId="{E9ED9458-895B-4FFE-801F-868AA7B006A8}" dt="2022-03-08T19:10:16.700" v="419" actId="14100"/>
          <ac:spMkLst>
            <pc:docMk/>
            <pc:sldMk cId="4047484436" sldId="266"/>
            <ac:spMk id="10" creationId="{81D5E24B-CA4B-4E3F-A62A-81056D278B59}"/>
          </ac:spMkLst>
        </pc:spChg>
        <pc:spChg chg="del">
          <ac:chgData name="Elizabeth Hanrahan" userId="17f49646-e52b-4120-b521-ef0ef1609dab" providerId="ADAL" clId="{E9ED9458-895B-4FFE-801F-868AA7B006A8}" dt="2022-03-08T19:01:38.821" v="344" actId="26606"/>
          <ac:spMkLst>
            <pc:docMk/>
            <pc:sldMk cId="4047484436" sldId="266"/>
            <ac:spMk id="15" creationId="{C7FA33FF-088D-4F16-95A2-2C64D353DEA8}"/>
          </ac:spMkLst>
        </pc:spChg>
        <pc:spChg chg="del">
          <ac:chgData name="Elizabeth Hanrahan" userId="17f49646-e52b-4120-b521-ef0ef1609dab" providerId="ADAL" clId="{E9ED9458-895B-4FFE-801F-868AA7B006A8}" dt="2022-03-08T19:01:38.821" v="344" actId="26606"/>
          <ac:spMkLst>
            <pc:docMk/>
            <pc:sldMk cId="4047484436" sldId="266"/>
            <ac:spMk id="17" creationId="{A376EFB1-01CF-419F-ABF1-2AF02BBFCBD1}"/>
          </ac:spMkLst>
        </pc:spChg>
        <pc:spChg chg="del">
          <ac:chgData name="Elizabeth Hanrahan" userId="17f49646-e52b-4120-b521-ef0ef1609dab" providerId="ADAL" clId="{E9ED9458-895B-4FFE-801F-868AA7B006A8}" dt="2022-03-08T19:01:38.821" v="344" actId="26606"/>
          <ac:spMkLst>
            <pc:docMk/>
            <pc:sldMk cId="4047484436" sldId="266"/>
            <ac:spMk id="19" creationId="{FF9DEA15-78BD-4750-AA18-B9F28A6D5AB8}"/>
          </ac:spMkLst>
        </pc:spChg>
        <pc:spChg chg="add">
          <ac:chgData name="Elizabeth Hanrahan" userId="17f49646-e52b-4120-b521-ef0ef1609dab" providerId="ADAL" clId="{E9ED9458-895B-4FFE-801F-868AA7B006A8}" dt="2022-03-08T19:01:38.821" v="344" actId="26606"/>
          <ac:spMkLst>
            <pc:docMk/>
            <pc:sldMk cId="4047484436" sldId="266"/>
            <ac:spMk id="24" creationId="{91F32EBA-ED97-466E-8CFA-8382584155D0}"/>
          </ac:spMkLst>
        </pc:spChg>
        <pc:spChg chg="add">
          <ac:chgData name="Elizabeth Hanrahan" userId="17f49646-e52b-4120-b521-ef0ef1609dab" providerId="ADAL" clId="{E9ED9458-895B-4FFE-801F-868AA7B006A8}" dt="2022-03-08T19:01:38.821" v="344" actId="26606"/>
          <ac:spMkLst>
            <pc:docMk/>
            <pc:sldMk cId="4047484436" sldId="266"/>
            <ac:spMk id="26" creationId="{62A38935-BB53-4DF7-A56E-48DD25B685D7}"/>
          </ac:spMkLst>
        </pc:spChg>
        <pc:picChg chg="mod">
          <ac:chgData name="Elizabeth Hanrahan" userId="17f49646-e52b-4120-b521-ef0ef1609dab" providerId="ADAL" clId="{E9ED9458-895B-4FFE-801F-868AA7B006A8}" dt="2022-03-08T19:01:38.821" v="344" actId="26606"/>
          <ac:picMkLst>
            <pc:docMk/>
            <pc:sldMk cId="4047484436" sldId="266"/>
            <ac:picMk id="6" creationId="{84DF642C-C758-4B39-808F-AE23F1E6C145}"/>
          </ac:picMkLst>
        </pc:picChg>
      </pc:sldChg>
      <pc:sldChg chg="addSp delSp modSp mod">
        <pc:chgData name="Elizabeth Hanrahan" userId="17f49646-e52b-4120-b521-ef0ef1609dab" providerId="ADAL" clId="{E9ED9458-895B-4FFE-801F-868AA7B006A8}" dt="2022-03-08T19:01:59.649" v="347" actId="1076"/>
        <pc:sldMkLst>
          <pc:docMk/>
          <pc:sldMk cId="3265298795" sldId="267"/>
        </pc:sldMkLst>
        <pc:spChg chg="mod">
          <ac:chgData name="Elizabeth Hanrahan" userId="17f49646-e52b-4120-b521-ef0ef1609dab" providerId="ADAL" clId="{E9ED9458-895B-4FFE-801F-868AA7B006A8}" dt="2022-03-08T19:01:59.649" v="347" actId="1076"/>
          <ac:spMkLst>
            <pc:docMk/>
            <pc:sldMk cId="3265298795" sldId="267"/>
            <ac:spMk id="5" creationId="{E5915E91-04F2-4F95-A1BD-C70A9278B8FE}"/>
          </ac:spMkLst>
        </pc:spChg>
        <pc:spChg chg="del">
          <ac:chgData name="Elizabeth Hanrahan" userId="17f49646-e52b-4120-b521-ef0ef1609dab" providerId="ADAL" clId="{E9ED9458-895B-4FFE-801F-868AA7B006A8}" dt="2022-03-08T19:01:50.001" v="345" actId="26606"/>
          <ac:spMkLst>
            <pc:docMk/>
            <pc:sldMk cId="3265298795" sldId="267"/>
            <ac:spMk id="13" creationId="{D4771268-CB57-404A-9271-370EB28F6090}"/>
          </ac:spMkLst>
        </pc:spChg>
        <pc:spChg chg="add del">
          <ac:chgData name="Elizabeth Hanrahan" userId="17f49646-e52b-4120-b521-ef0ef1609dab" providerId="ADAL" clId="{E9ED9458-895B-4FFE-801F-868AA7B006A8}" dt="2022-03-08T19:01:54.431" v="346" actId="478"/>
          <ac:spMkLst>
            <pc:docMk/>
            <pc:sldMk cId="3265298795" sldId="267"/>
            <ac:spMk id="17" creationId="{A2EE27AD-429F-496B-8031-553639AB6B06}"/>
          </ac:spMkLst>
        </pc:spChg>
        <pc:spChg chg="add">
          <ac:chgData name="Elizabeth Hanrahan" userId="17f49646-e52b-4120-b521-ef0ef1609dab" providerId="ADAL" clId="{E9ED9458-895B-4FFE-801F-868AA7B006A8}" dt="2022-03-08T19:01:50.001" v="345" actId="26606"/>
          <ac:spMkLst>
            <pc:docMk/>
            <pc:sldMk cId="3265298795" sldId="267"/>
            <ac:spMk id="20" creationId="{35F0E358-1E49-4920-80D8-C3D138708838}"/>
          </ac:spMkLst>
        </pc:spChg>
        <pc:spChg chg="add">
          <ac:chgData name="Elizabeth Hanrahan" userId="17f49646-e52b-4120-b521-ef0ef1609dab" providerId="ADAL" clId="{E9ED9458-895B-4FFE-801F-868AA7B006A8}" dt="2022-03-08T19:01:50.001" v="345" actId="26606"/>
          <ac:spMkLst>
            <pc:docMk/>
            <pc:sldMk cId="3265298795" sldId="267"/>
            <ac:spMk id="22" creationId="{E2D2362D-7010-4036-B9CA-03DFC8EB3B01}"/>
          </ac:spMkLst>
        </pc:spChg>
        <pc:spChg chg="add">
          <ac:chgData name="Elizabeth Hanrahan" userId="17f49646-e52b-4120-b521-ef0ef1609dab" providerId="ADAL" clId="{E9ED9458-895B-4FFE-801F-868AA7B006A8}" dt="2022-03-08T19:01:50.001" v="345" actId="26606"/>
          <ac:spMkLst>
            <pc:docMk/>
            <pc:sldMk cId="3265298795" sldId="267"/>
            <ac:spMk id="24" creationId="{DC85BF5E-2BD6-4E5B-8EA3-420B45BB03FA}"/>
          </ac:spMkLst>
        </pc:spChg>
        <pc:spChg chg="add">
          <ac:chgData name="Elizabeth Hanrahan" userId="17f49646-e52b-4120-b521-ef0ef1609dab" providerId="ADAL" clId="{E9ED9458-895B-4FFE-801F-868AA7B006A8}" dt="2022-03-08T19:01:50.001" v="345" actId="26606"/>
          <ac:spMkLst>
            <pc:docMk/>
            <pc:sldMk cId="3265298795" sldId="267"/>
            <ac:spMk id="26" creationId="{740D8E28-91B5-42B0-9D6C-B777D8AD90C2}"/>
          </ac:spMkLst>
        </pc:spChg>
        <pc:picChg chg="mod">
          <ac:chgData name="Elizabeth Hanrahan" userId="17f49646-e52b-4120-b521-ef0ef1609dab" providerId="ADAL" clId="{E9ED9458-895B-4FFE-801F-868AA7B006A8}" dt="2022-03-08T19:01:50.001" v="345" actId="26606"/>
          <ac:picMkLst>
            <pc:docMk/>
            <pc:sldMk cId="3265298795" sldId="267"/>
            <ac:picMk id="8" creationId="{3CC8535A-C46E-4CA2-9DC5-C267DED3959A}"/>
          </ac:picMkLst>
        </pc:picChg>
      </pc:sldChg>
      <pc:sldChg chg="modSp mod modNotes">
        <pc:chgData name="Elizabeth Hanrahan" userId="17f49646-e52b-4120-b521-ef0ef1609dab" providerId="ADAL" clId="{E9ED9458-895B-4FFE-801F-868AA7B006A8}" dt="2022-03-08T18:35:40.336" v="4" actId="5793"/>
        <pc:sldMkLst>
          <pc:docMk/>
          <pc:sldMk cId="102353078" sldId="268"/>
        </pc:sldMkLst>
        <pc:spChg chg="mod">
          <ac:chgData name="Elizabeth Hanrahan" userId="17f49646-e52b-4120-b521-ef0ef1609dab" providerId="ADAL" clId="{E9ED9458-895B-4FFE-801F-868AA7B006A8}" dt="2022-03-08T18:35:40.336" v="4" actId="5793"/>
          <ac:spMkLst>
            <pc:docMk/>
            <pc:sldMk cId="102353078" sldId="268"/>
            <ac:spMk id="2" creationId="{53898E24-8C15-4CB2-90BD-4530BA0C7DF1}"/>
          </ac:spMkLst>
        </pc:spChg>
      </pc:sldChg>
      <pc:sldChg chg="addSp delSp modSp mod setBg setClrOvrMap modNotes">
        <pc:chgData name="Elizabeth Hanrahan" userId="17f49646-e52b-4120-b521-ef0ef1609dab" providerId="ADAL" clId="{E9ED9458-895B-4FFE-801F-868AA7B006A8}" dt="2022-03-08T19:09:26.487" v="411" actId="255"/>
        <pc:sldMkLst>
          <pc:docMk/>
          <pc:sldMk cId="1587413799" sldId="269"/>
        </pc:sldMkLst>
        <pc:spChg chg="mod">
          <ac:chgData name="Elizabeth Hanrahan" userId="17f49646-e52b-4120-b521-ef0ef1609dab" providerId="ADAL" clId="{E9ED9458-895B-4FFE-801F-868AA7B006A8}" dt="2022-03-08T19:09:15.209" v="409" actId="26606"/>
          <ac:spMkLst>
            <pc:docMk/>
            <pc:sldMk cId="1587413799" sldId="269"/>
            <ac:spMk id="4" creationId="{097E9735-2B85-42A9-8023-2ECF1C09528D}"/>
          </ac:spMkLst>
        </pc:spChg>
        <pc:spChg chg="mod">
          <ac:chgData name="Elizabeth Hanrahan" userId="17f49646-e52b-4120-b521-ef0ef1609dab" providerId="ADAL" clId="{E9ED9458-895B-4FFE-801F-868AA7B006A8}" dt="2022-03-08T19:09:26.487" v="411" actId="255"/>
          <ac:spMkLst>
            <pc:docMk/>
            <pc:sldMk cId="1587413799" sldId="269"/>
            <ac:spMk id="6" creationId="{1FF1E89E-5408-4F68-9551-0417F378ED45}"/>
          </ac:spMkLst>
        </pc:spChg>
        <pc:spChg chg="del">
          <ac:chgData name="Elizabeth Hanrahan" userId="17f49646-e52b-4120-b521-ef0ef1609dab" providerId="ADAL" clId="{E9ED9458-895B-4FFE-801F-868AA7B006A8}" dt="2022-03-08T19:03:29.704" v="354" actId="26606"/>
          <ac:spMkLst>
            <pc:docMk/>
            <pc:sldMk cId="1587413799" sldId="269"/>
            <ac:spMk id="21" creationId="{19C052EA-05E2-403D-965E-52D1BFFA24DF}"/>
          </ac:spMkLst>
        </pc:spChg>
        <pc:spChg chg="del">
          <ac:chgData name="Elizabeth Hanrahan" userId="17f49646-e52b-4120-b521-ef0ef1609dab" providerId="ADAL" clId="{E9ED9458-895B-4FFE-801F-868AA7B006A8}" dt="2022-03-08T19:03:29.704" v="354" actId="26606"/>
          <ac:spMkLst>
            <pc:docMk/>
            <pc:sldMk cId="1587413799" sldId="269"/>
            <ac:spMk id="22" creationId="{4C1936B8-2FFB-4F78-8388-B8C282B8A5BC}"/>
          </ac:spMkLst>
        </pc:spChg>
        <pc:spChg chg="add del">
          <ac:chgData name="Elizabeth Hanrahan" userId="17f49646-e52b-4120-b521-ef0ef1609dab" providerId="ADAL" clId="{E9ED9458-895B-4FFE-801F-868AA7B006A8}" dt="2022-03-08T19:09:15.209" v="409" actId="26606"/>
          <ac:spMkLst>
            <pc:docMk/>
            <pc:sldMk cId="1587413799" sldId="269"/>
            <ac:spMk id="27" creationId="{DAF1966E-FD40-4A4A-B61B-C4DF7FA05F06}"/>
          </ac:spMkLst>
        </pc:spChg>
        <pc:spChg chg="add del">
          <ac:chgData name="Elizabeth Hanrahan" userId="17f49646-e52b-4120-b521-ef0ef1609dab" providerId="ADAL" clId="{E9ED9458-895B-4FFE-801F-868AA7B006A8}" dt="2022-03-08T19:09:15.209" v="409" actId="26606"/>
          <ac:spMkLst>
            <pc:docMk/>
            <pc:sldMk cId="1587413799" sldId="269"/>
            <ac:spMk id="29" creationId="{047BFA19-D45E-416B-A404-7AF2F3F27017}"/>
          </ac:spMkLst>
        </pc:spChg>
        <pc:spChg chg="add del">
          <ac:chgData name="Elizabeth Hanrahan" userId="17f49646-e52b-4120-b521-ef0ef1609dab" providerId="ADAL" clId="{E9ED9458-895B-4FFE-801F-868AA7B006A8}" dt="2022-03-08T19:09:15.209" v="409" actId="26606"/>
          <ac:spMkLst>
            <pc:docMk/>
            <pc:sldMk cId="1587413799" sldId="269"/>
            <ac:spMk id="31" creationId="{8E0105E7-23DB-4CF2-8258-FF47C7620F6E}"/>
          </ac:spMkLst>
        </pc:spChg>
        <pc:spChg chg="add del">
          <ac:chgData name="Elizabeth Hanrahan" userId="17f49646-e52b-4120-b521-ef0ef1609dab" providerId="ADAL" clId="{E9ED9458-895B-4FFE-801F-868AA7B006A8}" dt="2022-03-08T19:09:15.209" v="409" actId="26606"/>
          <ac:spMkLst>
            <pc:docMk/>
            <pc:sldMk cId="1587413799" sldId="269"/>
            <ac:spMk id="33" creationId="{074B4F7D-14B2-478B-8BF5-01E4E0C5D263}"/>
          </ac:spMkLst>
        </pc:spChg>
        <pc:spChg chg="add">
          <ac:chgData name="Elizabeth Hanrahan" userId="17f49646-e52b-4120-b521-ef0ef1609dab" providerId="ADAL" clId="{E9ED9458-895B-4FFE-801F-868AA7B006A8}" dt="2022-03-08T19:09:15.209" v="409" actId="26606"/>
          <ac:spMkLst>
            <pc:docMk/>
            <pc:sldMk cId="1587413799" sldId="269"/>
            <ac:spMk id="38" creationId="{4FFBEE45-F140-49D5-85EA-C78C24340B2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F78C8470-172B-49B9-BC58-7BC8B7491308}" type="datetimeFigureOut">
              <a:rPr lang="en-US" smtClean="0"/>
              <a:t>3/9/2022</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82330676-8509-473D-8927-39A1EBFE5095}" type="slidenum">
              <a:rPr lang="en-US" smtClean="0"/>
              <a:t>‹#›</a:t>
            </a:fld>
            <a:endParaRPr lang="en-US"/>
          </a:p>
        </p:txBody>
      </p:sp>
    </p:spTree>
    <p:extLst>
      <p:ext uri="{BB962C8B-B14F-4D97-AF65-F5344CB8AC3E}">
        <p14:creationId xmlns:p14="http://schemas.microsoft.com/office/powerpoint/2010/main" val="421544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2330676-8509-473D-8927-39A1EBFE5095}" type="slidenum">
              <a:rPr lang="en-US" smtClean="0"/>
              <a:t>1</a:t>
            </a:fld>
            <a:endParaRPr lang="en-US"/>
          </a:p>
        </p:txBody>
      </p:sp>
    </p:spTree>
    <p:extLst>
      <p:ext uri="{BB962C8B-B14F-4D97-AF65-F5344CB8AC3E}">
        <p14:creationId xmlns:p14="http://schemas.microsoft.com/office/powerpoint/2010/main" val="2296315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473892"/>
            <a:ext cx="5505450" cy="4198969"/>
          </a:xfrm>
        </p:spPr>
        <p:txBody>
          <a:bodyPr/>
          <a:lstStyle/>
          <a:p>
            <a:r>
              <a:rPr lang="en-US" sz="1600" dirty="0"/>
              <a:t>If a student will be transferring credit to Marshall, please be careful with basic courses such as FYS. This course may get bumped to “non-applicable” if enough transfer credits are brought in. </a:t>
            </a:r>
          </a:p>
          <a:p>
            <a:endParaRPr lang="en-US" sz="1600" dirty="0"/>
          </a:p>
          <a:p>
            <a:r>
              <a:rPr lang="en-US" sz="1600" dirty="0"/>
              <a:t>Joint Services Transcript – I encourage students to get a copy to show to their advisor. If they will receive credit, say for First Aid because they were a medic in the military, then they should avoid taking First Aid until these military credits are applied. </a:t>
            </a:r>
          </a:p>
          <a:p>
            <a:endParaRPr lang="en-US" sz="1600" dirty="0"/>
          </a:p>
          <a:p>
            <a:r>
              <a:rPr lang="en-US" sz="1600" dirty="0"/>
              <a:t>Military Credits are used in calculating the 60</a:t>
            </a:r>
            <a:r>
              <a:rPr lang="en-US" sz="1600" baseline="30000" dirty="0"/>
              <a:t>th</a:t>
            </a:r>
            <a:r>
              <a:rPr lang="en-US" sz="1600" dirty="0"/>
              <a:t> attempted credit hour so typically they do not have D/F repeat courses. </a:t>
            </a:r>
          </a:p>
          <a:p>
            <a:endParaRPr lang="en-US" sz="1600" dirty="0"/>
          </a:p>
          <a:p>
            <a:endParaRPr lang="en-US" dirty="0"/>
          </a:p>
        </p:txBody>
      </p:sp>
      <p:sp>
        <p:nvSpPr>
          <p:cNvPr id="4" name="Slide Number Placeholder 3"/>
          <p:cNvSpPr>
            <a:spLocks noGrp="1"/>
          </p:cNvSpPr>
          <p:nvPr>
            <p:ph type="sldNum" sz="quarter" idx="5"/>
          </p:nvPr>
        </p:nvSpPr>
        <p:spPr/>
        <p:txBody>
          <a:bodyPr/>
          <a:lstStyle/>
          <a:p>
            <a:fld id="{82330676-8509-473D-8927-39A1EBFE5095}" type="slidenum">
              <a:rPr lang="en-US" smtClean="0"/>
              <a:t>10</a:t>
            </a:fld>
            <a:endParaRPr lang="en-US"/>
          </a:p>
        </p:txBody>
      </p:sp>
    </p:spTree>
    <p:extLst>
      <p:ext uri="{BB962C8B-B14F-4D97-AF65-F5344CB8AC3E}">
        <p14:creationId xmlns:p14="http://schemas.microsoft.com/office/powerpoint/2010/main" val="3518487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473892"/>
            <a:ext cx="5505450" cy="3847519"/>
          </a:xfrm>
        </p:spPr>
        <p:txBody>
          <a:bodyPr/>
          <a:lstStyle/>
          <a:p>
            <a:r>
              <a:rPr lang="en-US" sz="1400" dirty="0"/>
              <a:t>They can:</a:t>
            </a:r>
          </a:p>
          <a:p>
            <a:pPr marL="288893" indent="-288893">
              <a:buFont typeface="Arial" panose="020B0604020202020204" pitchFamily="34" charset="0"/>
              <a:buChar char="•"/>
            </a:pPr>
            <a:r>
              <a:rPr lang="en-US" sz="1400" dirty="0"/>
              <a:t>Double Major</a:t>
            </a:r>
          </a:p>
          <a:p>
            <a:pPr marL="288893" indent="-288893">
              <a:buFont typeface="Arial" panose="020B0604020202020204" pitchFamily="34" charset="0"/>
              <a:buChar char="•"/>
            </a:pPr>
            <a:r>
              <a:rPr lang="en-US" sz="1400" dirty="0"/>
              <a:t>Add a concentration/emphasis</a:t>
            </a:r>
          </a:p>
          <a:p>
            <a:pPr marL="288893" indent="-288893">
              <a:buFont typeface="Arial" panose="020B0604020202020204" pitchFamily="34" charset="0"/>
              <a:buChar char="•"/>
            </a:pPr>
            <a:r>
              <a:rPr lang="en-US" sz="1400" dirty="0"/>
              <a:t>They can be “undecided” through their sophomore year (then they must declare a major) </a:t>
            </a:r>
          </a:p>
          <a:p>
            <a:pPr marL="288893" indent="-288893">
              <a:buFont typeface="Arial" panose="020B0604020202020204" pitchFamily="34" charset="0"/>
              <a:buChar char="•"/>
            </a:pPr>
            <a:r>
              <a:rPr lang="en-US" sz="1400" dirty="0"/>
              <a:t>They can be non-degree (University College) for only two semesters for VA (yes, Marshall allows three but VA only allows two). Only general education courses can be certified (those which transfer to any major at Marshall) while undecided or non-degree. </a:t>
            </a:r>
          </a:p>
          <a:p>
            <a:endParaRPr lang="en-US" sz="1400" dirty="0"/>
          </a:p>
          <a:p>
            <a:r>
              <a:rPr lang="en-US" sz="1400" dirty="0"/>
              <a:t>Courses toward a minor cannot be certified to the VA.	</a:t>
            </a:r>
          </a:p>
          <a:p>
            <a:pPr marL="173336" indent="-173336">
              <a:buFont typeface="Arial" panose="020B0604020202020204" pitchFamily="34" charset="0"/>
              <a:buChar char="•"/>
            </a:pPr>
            <a:r>
              <a:rPr lang="en-US" sz="1400" dirty="0"/>
              <a:t>Exception: </a:t>
            </a:r>
          </a:p>
          <a:p>
            <a:pPr marL="635565" lvl="1" indent="-173336">
              <a:buFont typeface="Arial" panose="020B0604020202020204" pitchFamily="34" charset="0"/>
              <a:buChar char="•"/>
            </a:pPr>
            <a:r>
              <a:rPr lang="en-US" sz="1400" dirty="0"/>
              <a:t>Students earn minors by default such as in science when they have so much Chemistry they earn a minor in Chemistry by default. </a:t>
            </a:r>
          </a:p>
          <a:p>
            <a:pPr marL="635565" lvl="1" indent="-173336">
              <a:buFont typeface="Arial" panose="020B0604020202020204" pitchFamily="34" charset="0"/>
              <a:buChar char="•"/>
            </a:pPr>
            <a:r>
              <a:rPr lang="en-US" sz="1400" dirty="0"/>
              <a:t>Elective hours: no reason they cannot get a minor using their elective hours. </a:t>
            </a:r>
          </a:p>
        </p:txBody>
      </p:sp>
      <p:sp>
        <p:nvSpPr>
          <p:cNvPr id="4" name="Slide Number Placeholder 3"/>
          <p:cNvSpPr>
            <a:spLocks noGrp="1"/>
          </p:cNvSpPr>
          <p:nvPr>
            <p:ph type="sldNum" sz="quarter" idx="5"/>
          </p:nvPr>
        </p:nvSpPr>
        <p:spPr/>
        <p:txBody>
          <a:bodyPr/>
          <a:lstStyle/>
          <a:p>
            <a:fld id="{82330676-8509-473D-8927-39A1EBFE5095}" type="slidenum">
              <a:rPr lang="en-US" smtClean="0"/>
              <a:t>11</a:t>
            </a:fld>
            <a:endParaRPr lang="en-US"/>
          </a:p>
        </p:txBody>
      </p:sp>
    </p:spTree>
    <p:extLst>
      <p:ext uri="{BB962C8B-B14F-4D97-AF65-F5344CB8AC3E}">
        <p14:creationId xmlns:p14="http://schemas.microsoft.com/office/powerpoint/2010/main" val="1451111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Often billed as priority registration for “Veterans” it is not. </a:t>
            </a:r>
            <a:br>
              <a:rPr lang="en-US" sz="1800" dirty="0"/>
            </a:br>
            <a:r>
              <a:rPr lang="en-US" sz="1800" dirty="0"/>
              <a:t>This is required for students currently using VA education benefits and their enrollment is certified to the VA in the current semester. </a:t>
            </a:r>
          </a:p>
          <a:p>
            <a:r>
              <a:rPr lang="en-US" sz="1800" dirty="0"/>
              <a:t>They get priority for the next semester registration. </a:t>
            </a:r>
          </a:p>
          <a:p>
            <a:endParaRPr lang="en-US" sz="1800" dirty="0"/>
          </a:p>
        </p:txBody>
      </p:sp>
      <p:sp>
        <p:nvSpPr>
          <p:cNvPr id="4" name="Slide Number Placeholder 3"/>
          <p:cNvSpPr>
            <a:spLocks noGrp="1"/>
          </p:cNvSpPr>
          <p:nvPr>
            <p:ph type="sldNum" sz="quarter" idx="5"/>
          </p:nvPr>
        </p:nvSpPr>
        <p:spPr/>
        <p:txBody>
          <a:bodyPr/>
          <a:lstStyle/>
          <a:p>
            <a:fld id="{82330676-8509-473D-8927-39A1EBFE5095}" type="slidenum">
              <a:rPr lang="en-US" smtClean="0"/>
              <a:t>12</a:t>
            </a:fld>
            <a:endParaRPr lang="en-US"/>
          </a:p>
        </p:txBody>
      </p:sp>
    </p:spTree>
    <p:extLst>
      <p:ext uri="{BB962C8B-B14F-4D97-AF65-F5344CB8AC3E}">
        <p14:creationId xmlns:p14="http://schemas.microsoft.com/office/powerpoint/2010/main" val="2870242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2330676-8509-473D-8927-39A1EBFE5095}" type="slidenum">
              <a:rPr lang="en-US" smtClean="0"/>
              <a:t>13</a:t>
            </a:fld>
            <a:endParaRPr lang="en-US"/>
          </a:p>
        </p:txBody>
      </p:sp>
    </p:spTree>
    <p:extLst>
      <p:ext uri="{BB962C8B-B14F-4D97-AF65-F5344CB8AC3E}">
        <p14:creationId xmlns:p14="http://schemas.microsoft.com/office/powerpoint/2010/main" val="649716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a:t>
            </a:r>
            <a:endParaRPr lang="en-US" dirty="0"/>
          </a:p>
        </p:txBody>
      </p:sp>
      <p:sp>
        <p:nvSpPr>
          <p:cNvPr id="4" name="Slide Number Placeholder 3"/>
          <p:cNvSpPr>
            <a:spLocks noGrp="1"/>
          </p:cNvSpPr>
          <p:nvPr>
            <p:ph type="sldNum" sz="quarter" idx="5"/>
          </p:nvPr>
        </p:nvSpPr>
        <p:spPr/>
        <p:txBody>
          <a:bodyPr/>
          <a:lstStyle/>
          <a:p>
            <a:fld id="{82330676-8509-473D-8927-39A1EBFE5095}" type="slidenum">
              <a:rPr lang="en-US" smtClean="0"/>
              <a:t>14</a:t>
            </a:fld>
            <a:endParaRPr lang="en-US"/>
          </a:p>
        </p:txBody>
      </p:sp>
    </p:spTree>
    <p:extLst>
      <p:ext uri="{BB962C8B-B14F-4D97-AF65-F5344CB8AC3E}">
        <p14:creationId xmlns:p14="http://schemas.microsoft.com/office/powerpoint/2010/main" val="3721856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There are five different chapters of VA education benefits. </a:t>
            </a:r>
          </a:p>
          <a:p>
            <a:r>
              <a:rPr lang="en-US" sz="1600" dirty="0"/>
              <a:t>Each chapter has specific rules and eligibility requirements. </a:t>
            </a:r>
          </a:p>
          <a:p>
            <a:endParaRPr lang="en-US" sz="1600" dirty="0"/>
          </a:p>
        </p:txBody>
      </p:sp>
      <p:sp>
        <p:nvSpPr>
          <p:cNvPr id="4" name="Slide Number Placeholder 3"/>
          <p:cNvSpPr>
            <a:spLocks noGrp="1"/>
          </p:cNvSpPr>
          <p:nvPr>
            <p:ph type="sldNum" sz="quarter" idx="5"/>
          </p:nvPr>
        </p:nvSpPr>
        <p:spPr/>
        <p:txBody>
          <a:bodyPr/>
          <a:lstStyle/>
          <a:p>
            <a:fld id="{82330676-8509-473D-8927-39A1EBFE5095}" type="slidenum">
              <a:rPr lang="en-US" smtClean="0"/>
              <a:t>2</a:t>
            </a:fld>
            <a:endParaRPr lang="en-US"/>
          </a:p>
        </p:txBody>
      </p:sp>
    </p:spTree>
    <p:extLst>
      <p:ext uri="{BB962C8B-B14F-4D97-AF65-F5344CB8AC3E}">
        <p14:creationId xmlns:p14="http://schemas.microsoft.com/office/powerpoint/2010/main" val="3077327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However, all five chapters have this in common: </a:t>
            </a:r>
          </a:p>
          <a:p>
            <a:r>
              <a:rPr lang="en-US" sz="1800" dirty="0"/>
              <a:t>The student receives money monthly. </a:t>
            </a:r>
          </a:p>
          <a:p>
            <a:r>
              <a:rPr lang="en-US" sz="1800" dirty="0"/>
              <a:t>In exchange, </a:t>
            </a:r>
          </a:p>
          <a:p>
            <a:r>
              <a:rPr lang="en-US" sz="1800" dirty="0"/>
              <a:t>the student agrees to attend class (online, virtual, or in person), to make academic progress (completing assignments, exams), and certify to the VA only those courses which are required to graduate in their degree. </a:t>
            </a:r>
          </a:p>
          <a:p>
            <a:endParaRPr lang="en-US" dirty="0"/>
          </a:p>
        </p:txBody>
      </p:sp>
      <p:sp>
        <p:nvSpPr>
          <p:cNvPr id="4" name="Slide Number Placeholder 3"/>
          <p:cNvSpPr>
            <a:spLocks noGrp="1"/>
          </p:cNvSpPr>
          <p:nvPr>
            <p:ph type="sldNum" sz="quarter" idx="5"/>
          </p:nvPr>
        </p:nvSpPr>
        <p:spPr/>
        <p:txBody>
          <a:bodyPr/>
          <a:lstStyle/>
          <a:p>
            <a:fld id="{82330676-8509-473D-8927-39A1EBFE5095}" type="slidenum">
              <a:rPr lang="en-US" smtClean="0"/>
              <a:t>3</a:t>
            </a:fld>
            <a:endParaRPr lang="en-US"/>
          </a:p>
        </p:txBody>
      </p:sp>
    </p:spTree>
    <p:extLst>
      <p:ext uri="{BB962C8B-B14F-4D97-AF65-F5344CB8AC3E}">
        <p14:creationId xmlns:p14="http://schemas.microsoft.com/office/powerpoint/2010/main" val="354885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To check if a student is using VA benefits for the semester prior go to the SGASTDN screen and check the code under “VETERAN” tab. </a:t>
            </a:r>
          </a:p>
          <a:p>
            <a:br>
              <a:rPr lang="en-US" sz="1600" dirty="0"/>
            </a:br>
            <a:r>
              <a:rPr lang="en-US" sz="1600" dirty="0"/>
              <a:t>NOTE: there will only be a code entered if the student is a continuing student. New students – those who have not registered and never certified enrollment to the VA – will not have a code under the Veteran tab. </a:t>
            </a:r>
          </a:p>
          <a:p>
            <a:endParaRPr lang="en-US" sz="1600" dirty="0"/>
          </a:p>
        </p:txBody>
      </p:sp>
      <p:sp>
        <p:nvSpPr>
          <p:cNvPr id="4" name="Slide Number Placeholder 3"/>
          <p:cNvSpPr>
            <a:spLocks noGrp="1"/>
          </p:cNvSpPr>
          <p:nvPr>
            <p:ph type="sldNum" sz="quarter" idx="5"/>
          </p:nvPr>
        </p:nvSpPr>
        <p:spPr/>
        <p:txBody>
          <a:bodyPr/>
          <a:lstStyle/>
          <a:p>
            <a:fld id="{82330676-8509-473D-8927-39A1EBFE5095}" type="slidenum">
              <a:rPr lang="en-US" smtClean="0"/>
              <a:t>4</a:t>
            </a:fld>
            <a:endParaRPr lang="en-US"/>
          </a:p>
        </p:txBody>
      </p:sp>
    </p:spTree>
    <p:extLst>
      <p:ext uri="{BB962C8B-B14F-4D97-AF65-F5344CB8AC3E}">
        <p14:creationId xmlns:p14="http://schemas.microsoft.com/office/powerpoint/2010/main" val="4108900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You do not need to know the differences between all of these designations. </a:t>
            </a:r>
          </a:p>
          <a:p>
            <a:r>
              <a:rPr lang="en-US" sz="2000" dirty="0"/>
              <a:t>This is just to illustrate the various codes we use to identify students using VA education benefits. </a:t>
            </a:r>
          </a:p>
        </p:txBody>
      </p:sp>
      <p:sp>
        <p:nvSpPr>
          <p:cNvPr id="4" name="Slide Number Placeholder 3"/>
          <p:cNvSpPr>
            <a:spLocks noGrp="1"/>
          </p:cNvSpPr>
          <p:nvPr>
            <p:ph type="sldNum" sz="quarter" idx="5"/>
          </p:nvPr>
        </p:nvSpPr>
        <p:spPr/>
        <p:txBody>
          <a:bodyPr/>
          <a:lstStyle/>
          <a:p>
            <a:fld id="{82330676-8509-473D-8927-39A1EBFE5095}" type="slidenum">
              <a:rPr lang="en-US" smtClean="0"/>
              <a:t>5</a:t>
            </a:fld>
            <a:endParaRPr lang="en-US"/>
          </a:p>
        </p:txBody>
      </p:sp>
    </p:spTree>
    <p:extLst>
      <p:ext uri="{BB962C8B-B14F-4D97-AF65-F5344CB8AC3E}">
        <p14:creationId xmlns:p14="http://schemas.microsoft.com/office/powerpoint/2010/main" val="348598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12 credit hours is full time for Marshall and for financial aid. </a:t>
            </a:r>
          </a:p>
          <a:p>
            <a:r>
              <a:rPr lang="en-US" sz="1600" dirty="0"/>
              <a:t>But not necessarily for VA. </a:t>
            </a:r>
          </a:p>
          <a:p>
            <a:endParaRPr lang="en-US" sz="1600" dirty="0"/>
          </a:p>
          <a:p>
            <a:r>
              <a:rPr lang="en-US" sz="1600" dirty="0"/>
              <a:t>A part of term course, in this example we have a 2</a:t>
            </a:r>
            <a:r>
              <a:rPr lang="en-US" sz="1600" baseline="30000" dirty="0"/>
              <a:t>nd</a:t>
            </a:r>
            <a:r>
              <a:rPr lang="en-US" sz="1600" dirty="0"/>
              <a:t> 8-weeks course, means the student will be certified for 9 credit hours from the start of the semester (January) to the end (April). </a:t>
            </a:r>
          </a:p>
          <a:p>
            <a:r>
              <a:rPr lang="en-US" sz="1600" dirty="0"/>
              <a:t>As well, 3 credit hours is certified starting in March when the 2</a:t>
            </a:r>
            <a:r>
              <a:rPr lang="en-US" sz="1600" baseline="30000" dirty="0"/>
              <a:t>nd</a:t>
            </a:r>
            <a:r>
              <a:rPr lang="en-US" sz="1600" dirty="0"/>
              <a:t> 8-week courses begin, with an end date in April. </a:t>
            </a:r>
          </a:p>
          <a:p>
            <a:endParaRPr lang="en-US" sz="1600" dirty="0"/>
          </a:p>
          <a:p>
            <a:r>
              <a:rPr lang="en-US" sz="1600" dirty="0"/>
              <a:t>In this example, the VA will process the student at less than full time (three-quarter enrollment) until the second 8-week course begins. </a:t>
            </a:r>
          </a:p>
        </p:txBody>
      </p:sp>
      <p:sp>
        <p:nvSpPr>
          <p:cNvPr id="4" name="Slide Number Placeholder 3"/>
          <p:cNvSpPr>
            <a:spLocks noGrp="1"/>
          </p:cNvSpPr>
          <p:nvPr>
            <p:ph type="sldNum" sz="quarter" idx="5"/>
          </p:nvPr>
        </p:nvSpPr>
        <p:spPr/>
        <p:txBody>
          <a:bodyPr/>
          <a:lstStyle/>
          <a:p>
            <a:fld id="{82330676-8509-473D-8927-39A1EBFE5095}" type="slidenum">
              <a:rPr lang="en-US" smtClean="0"/>
              <a:t>6</a:t>
            </a:fld>
            <a:endParaRPr lang="en-US"/>
          </a:p>
        </p:txBody>
      </p:sp>
    </p:spTree>
    <p:extLst>
      <p:ext uri="{BB962C8B-B14F-4D97-AF65-F5344CB8AC3E}">
        <p14:creationId xmlns:p14="http://schemas.microsoft.com/office/powerpoint/2010/main" val="3775376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473892"/>
            <a:ext cx="5505450" cy="4221642"/>
          </a:xfrm>
        </p:spPr>
        <p:txBody>
          <a:bodyPr/>
          <a:lstStyle/>
          <a:p>
            <a:r>
              <a:rPr lang="en-US" sz="1600" dirty="0"/>
              <a:t>In this example, we also have part of term courses. </a:t>
            </a:r>
          </a:p>
          <a:p>
            <a:r>
              <a:rPr lang="en-US" sz="1600" dirty="0"/>
              <a:t>The VA requires that we certify these based on the begin and end date. </a:t>
            </a:r>
          </a:p>
          <a:p>
            <a:r>
              <a:rPr lang="en-US" sz="1600" dirty="0"/>
              <a:t>This student will be full time only during the second 8 –weeks when the 9 hours of web-based courses are in session. </a:t>
            </a:r>
          </a:p>
          <a:p>
            <a:endParaRPr lang="en-US" sz="1600" dirty="0"/>
          </a:p>
          <a:p>
            <a:r>
              <a:rPr lang="en-US" sz="1600" dirty="0"/>
              <a:t>However, note that the full semester course, certified separately based on begin and end dates, also is certified under a different facility code. </a:t>
            </a:r>
          </a:p>
          <a:p>
            <a:endParaRPr lang="en-US" sz="1600" dirty="0"/>
          </a:p>
          <a:p>
            <a:r>
              <a:rPr lang="en-US" sz="1600" dirty="0"/>
              <a:t>VA requires courses to be certified based on their location. </a:t>
            </a:r>
          </a:p>
          <a:p>
            <a:endParaRPr lang="en-US" sz="1600" dirty="0"/>
          </a:p>
          <a:p>
            <a:r>
              <a:rPr lang="en-US" sz="1600" dirty="0"/>
              <a:t>This means that a student could be enrolled full time (for Marshall and financial aid) but for VA, they are part time for part of the semester, as well as, certified at “two different” facilities. </a:t>
            </a:r>
          </a:p>
          <a:p>
            <a:endParaRPr lang="en-US" dirty="0"/>
          </a:p>
        </p:txBody>
      </p:sp>
      <p:sp>
        <p:nvSpPr>
          <p:cNvPr id="4" name="Slide Number Placeholder 3"/>
          <p:cNvSpPr>
            <a:spLocks noGrp="1"/>
          </p:cNvSpPr>
          <p:nvPr>
            <p:ph type="sldNum" sz="quarter" idx="5"/>
          </p:nvPr>
        </p:nvSpPr>
        <p:spPr/>
        <p:txBody>
          <a:bodyPr/>
          <a:lstStyle/>
          <a:p>
            <a:fld id="{82330676-8509-473D-8927-39A1EBFE5095}" type="slidenum">
              <a:rPr lang="en-US" smtClean="0"/>
              <a:t>7</a:t>
            </a:fld>
            <a:endParaRPr lang="en-US"/>
          </a:p>
        </p:txBody>
      </p:sp>
    </p:spTree>
    <p:extLst>
      <p:ext uri="{BB962C8B-B14F-4D97-AF65-F5344CB8AC3E}">
        <p14:creationId xmlns:p14="http://schemas.microsoft.com/office/powerpoint/2010/main" val="2111850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When a student reduces below full-time, they will likely owe money to the VA and possibly to Marshall. </a:t>
            </a:r>
          </a:p>
          <a:p>
            <a:endParaRPr lang="en-US" sz="1800" dirty="0"/>
          </a:p>
          <a:p>
            <a:r>
              <a:rPr lang="en-US" sz="1800" dirty="0"/>
              <a:t>Again, even if they drop one 3 credit hour course and add another 3 credit hour course, the VA may see that as a reduction in one semester, and a certification of a new semester (assuming it is a part of term course after the adjustment period). </a:t>
            </a:r>
          </a:p>
          <a:p>
            <a:endParaRPr lang="en-US" sz="1800" dirty="0"/>
          </a:p>
        </p:txBody>
      </p:sp>
      <p:sp>
        <p:nvSpPr>
          <p:cNvPr id="4" name="Slide Number Placeholder 3"/>
          <p:cNvSpPr>
            <a:spLocks noGrp="1"/>
          </p:cNvSpPr>
          <p:nvPr>
            <p:ph type="sldNum" sz="quarter" idx="5"/>
          </p:nvPr>
        </p:nvSpPr>
        <p:spPr/>
        <p:txBody>
          <a:bodyPr/>
          <a:lstStyle/>
          <a:p>
            <a:fld id="{82330676-8509-473D-8927-39A1EBFE5095}" type="slidenum">
              <a:rPr lang="en-US" smtClean="0"/>
              <a:t>8</a:t>
            </a:fld>
            <a:endParaRPr lang="en-US"/>
          </a:p>
        </p:txBody>
      </p:sp>
    </p:spTree>
    <p:extLst>
      <p:ext uri="{BB962C8B-B14F-4D97-AF65-F5344CB8AC3E}">
        <p14:creationId xmlns:p14="http://schemas.microsoft.com/office/powerpoint/2010/main" val="1798851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Backdated withdrawals: not saying they aren’t allowed, just that they are problematic. </a:t>
            </a:r>
          </a:p>
        </p:txBody>
      </p:sp>
      <p:sp>
        <p:nvSpPr>
          <p:cNvPr id="4" name="Slide Number Placeholder 3"/>
          <p:cNvSpPr>
            <a:spLocks noGrp="1"/>
          </p:cNvSpPr>
          <p:nvPr>
            <p:ph type="sldNum" sz="quarter" idx="5"/>
          </p:nvPr>
        </p:nvSpPr>
        <p:spPr/>
        <p:txBody>
          <a:bodyPr/>
          <a:lstStyle/>
          <a:p>
            <a:fld id="{82330676-8509-473D-8927-39A1EBFE5095}" type="slidenum">
              <a:rPr lang="en-US" smtClean="0"/>
              <a:t>9</a:t>
            </a:fld>
            <a:endParaRPr lang="en-US"/>
          </a:p>
        </p:txBody>
      </p:sp>
    </p:spTree>
    <p:extLst>
      <p:ext uri="{BB962C8B-B14F-4D97-AF65-F5344CB8AC3E}">
        <p14:creationId xmlns:p14="http://schemas.microsoft.com/office/powerpoint/2010/main" val="3586570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413D4-5193-4E16-BF7B-3EF03A3211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7A90E4-19E0-41C7-B6A1-D3DBD448EF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9C0093-9F81-4687-9886-46E5A2D1DBAA}"/>
              </a:ext>
            </a:extLst>
          </p:cNvPr>
          <p:cNvSpPr>
            <a:spLocks noGrp="1"/>
          </p:cNvSpPr>
          <p:nvPr>
            <p:ph type="dt" sz="half" idx="10"/>
          </p:nvPr>
        </p:nvSpPr>
        <p:spPr/>
        <p:txBody>
          <a:bodyPr/>
          <a:lstStyle/>
          <a:p>
            <a:fld id="{80B3C652-273D-456C-BE08-5728422C3019}" type="datetimeFigureOut">
              <a:rPr lang="en-US" smtClean="0"/>
              <a:t>3/9/2022</a:t>
            </a:fld>
            <a:endParaRPr lang="en-US"/>
          </a:p>
        </p:txBody>
      </p:sp>
      <p:sp>
        <p:nvSpPr>
          <p:cNvPr id="5" name="Footer Placeholder 4">
            <a:extLst>
              <a:ext uri="{FF2B5EF4-FFF2-40B4-BE49-F238E27FC236}">
                <a16:creationId xmlns:a16="http://schemas.microsoft.com/office/drawing/2014/main" id="{2BAC5277-6637-4B23-8779-7524992D39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CA385C-9A99-46CA-8F44-A64B90E5AE74}"/>
              </a:ext>
            </a:extLst>
          </p:cNvPr>
          <p:cNvSpPr>
            <a:spLocks noGrp="1"/>
          </p:cNvSpPr>
          <p:nvPr>
            <p:ph type="sldNum" sz="quarter" idx="12"/>
          </p:nvPr>
        </p:nvSpPr>
        <p:spPr/>
        <p:txBody>
          <a:bodyPr/>
          <a:lstStyle/>
          <a:p>
            <a:fld id="{5834A26F-FEF3-4C75-A081-D1D2CD449C27}" type="slidenum">
              <a:rPr lang="en-US" smtClean="0"/>
              <a:t>‹#›</a:t>
            </a:fld>
            <a:endParaRPr lang="en-US"/>
          </a:p>
        </p:txBody>
      </p:sp>
    </p:spTree>
    <p:extLst>
      <p:ext uri="{BB962C8B-B14F-4D97-AF65-F5344CB8AC3E}">
        <p14:creationId xmlns:p14="http://schemas.microsoft.com/office/powerpoint/2010/main" val="2170258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29BBF-3880-4DA1-87E2-24A75F023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6D24C8-F97D-4A9D-9E2D-FB35332D88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DAC78E-7FD0-482F-B1AB-79B1C5037875}"/>
              </a:ext>
            </a:extLst>
          </p:cNvPr>
          <p:cNvSpPr>
            <a:spLocks noGrp="1"/>
          </p:cNvSpPr>
          <p:nvPr>
            <p:ph type="dt" sz="half" idx="10"/>
          </p:nvPr>
        </p:nvSpPr>
        <p:spPr/>
        <p:txBody>
          <a:bodyPr/>
          <a:lstStyle/>
          <a:p>
            <a:fld id="{80B3C652-273D-456C-BE08-5728422C3019}" type="datetimeFigureOut">
              <a:rPr lang="en-US" smtClean="0"/>
              <a:t>3/9/2022</a:t>
            </a:fld>
            <a:endParaRPr lang="en-US"/>
          </a:p>
        </p:txBody>
      </p:sp>
      <p:sp>
        <p:nvSpPr>
          <p:cNvPr id="5" name="Footer Placeholder 4">
            <a:extLst>
              <a:ext uri="{FF2B5EF4-FFF2-40B4-BE49-F238E27FC236}">
                <a16:creationId xmlns:a16="http://schemas.microsoft.com/office/drawing/2014/main" id="{0824A9F1-70B8-4587-B435-254B390333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0BFFB1-9940-4715-953E-92C74DFCCD01}"/>
              </a:ext>
            </a:extLst>
          </p:cNvPr>
          <p:cNvSpPr>
            <a:spLocks noGrp="1"/>
          </p:cNvSpPr>
          <p:nvPr>
            <p:ph type="sldNum" sz="quarter" idx="12"/>
          </p:nvPr>
        </p:nvSpPr>
        <p:spPr/>
        <p:txBody>
          <a:bodyPr/>
          <a:lstStyle/>
          <a:p>
            <a:fld id="{5834A26F-FEF3-4C75-A081-D1D2CD449C27}" type="slidenum">
              <a:rPr lang="en-US" smtClean="0"/>
              <a:t>‹#›</a:t>
            </a:fld>
            <a:endParaRPr lang="en-US"/>
          </a:p>
        </p:txBody>
      </p:sp>
    </p:spTree>
    <p:extLst>
      <p:ext uri="{BB962C8B-B14F-4D97-AF65-F5344CB8AC3E}">
        <p14:creationId xmlns:p14="http://schemas.microsoft.com/office/powerpoint/2010/main" val="2019492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D1730F-C9C2-498F-BD2F-3696EE2D20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ED7193-4480-4F71-88E3-999533C8E0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8E1DB5-38AB-4FBD-9D9F-3D20FFCD9129}"/>
              </a:ext>
            </a:extLst>
          </p:cNvPr>
          <p:cNvSpPr>
            <a:spLocks noGrp="1"/>
          </p:cNvSpPr>
          <p:nvPr>
            <p:ph type="dt" sz="half" idx="10"/>
          </p:nvPr>
        </p:nvSpPr>
        <p:spPr/>
        <p:txBody>
          <a:bodyPr/>
          <a:lstStyle/>
          <a:p>
            <a:fld id="{80B3C652-273D-456C-BE08-5728422C3019}" type="datetimeFigureOut">
              <a:rPr lang="en-US" smtClean="0"/>
              <a:t>3/9/2022</a:t>
            </a:fld>
            <a:endParaRPr lang="en-US"/>
          </a:p>
        </p:txBody>
      </p:sp>
      <p:sp>
        <p:nvSpPr>
          <p:cNvPr id="5" name="Footer Placeholder 4">
            <a:extLst>
              <a:ext uri="{FF2B5EF4-FFF2-40B4-BE49-F238E27FC236}">
                <a16:creationId xmlns:a16="http://schemas.microsoft.com/office/drawing/2014/main" id="{CA0F12FF-B1F1-4484-968E-10B2066F73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80D763-5FFF-4CBB-8D42-5E2C89A3A2BA}"/>
              </a:ext>
            </a:extLst>
          </p:cNvPr>
          <p:cNvSpPr>
            <a:spLocks noGrp="1"/>
          </p:cNvSpPr>
          <p:nvPr>
            <p:ph type="sldNum" sz="quarter" idx="12"/>
          </p:nvPr>
        </p:nvSpPr>
        <p:spPr/>
        <p:txBody>
          <a:bodyPr/>
          <a:lstStyle/>
          <a:p>
            <a:fld id="{5834A26F-FEF3-4C75-A081-D1D2CD449C27}" type="slidenum">
              <a:rPr lang="en-US" smtClean="0"/>
              <a:t>‹#›</a:t>
            </a:fld>
            <a:endParaRPr lang="en-US"/>
          </a:p>
        </p:txBody>
      </p:sp>
    </p:spTree>
    <p:extLst>
      <p:ext uri="{BB962C8B-B14F-4D97-AF65-F5344CB8AC3E}">
        <p14:creationId xmlns:p14="http://schemas.microsoft.com/office/powerpoint/2010/main" val="292668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D6F8B-5ABF-4950-B571-C604B1A567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F1747B-7F81-486E-92EE-70CAEB56AA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B93EF3-44EC-49A6-AA10-F7A9BBBDB39B}"/>
              </a:ext>
            </a:extLst>
          </p:cNvPr>
          <p:cNvSpPr>
            <a:spLocks noGrp="1"/>
          </p:cNvSpPr>
          <p:nvPr>
            <p:ph type="dt" sz="half" idx="10"/>
          </p:nvPr>
        </p:nvSpPr>
        <p:spPr/>
        <p:txBody>
          <a:bodyPr/>
          <a:lstStyle/>
          <a:p>
            <a:fld id="{80B3C652-273D-456C-BE08-5728422C3019}" type="datetimeFigureOut">
              <a:rPr lang="en-US" smtClean="0"/>
              <a:t>3/9/2022</a:t>
            </a:fld>
            <a:endParaRPr lang="en-US"/>
          </a:p>
        </p:txBody>
      </p:sp>
      <p:sp>
        <p:nvSpPr>
          <p:cNvPr id="5" name="Footer Placeholder 4">
            <a:extLst>
              <a:ext uri="{FF2B5EF4-FFF2-40B4-BE49-F238E27FC236}">
                <a16:creationId xmlns:a16="http://schemas.microsoft.com/office/drawing/2014/main" id="{918B759E-19F7-47B9-881B-E8EF9C85C0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B4CDF2-560F-4A60-A798-332501B7BBDC}"/>
              </a:ext>
            </a:extLst>
          </p:cNvPr>
          <p:cNvSpPr>
            <a:spLocks noGrp="1"/>
          </p:cNvSpPr>
          <p:nvPr>
            <p:ph type="sldNum" sz="quarter" idx="12"/>
          </p:nvPr>
        </p:nvSpPr>
        <p:spPr/>
        <p:txBody>
          <a:bodyPr/>
          <a:lstStyle/>
          <a:p>
            <a:fld id="{5834A26F-FEF3-4C75-A081-D1D2CD449C27}" type="slidenum">
              <a:rPr lang="en-US" smtClean="0"/>
              <a:t>‹#›</a:t>
            </a:fld>
            <a:endParaRPr lang="en-US"/>
          </a:p>
        </p:txBody>
      </p:sp>
    </p:spTree>
    <p:extLst>
      <p:ext uri="{BB962C8B-B14F-4D97-AF65-F5344CB8AC3E}">
        <p14:creationId xmlns:p14="http://schemas.microsoft.com/office/powerpoint/2010/main" val="4277611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E7C8A-3A14-462B-AE8B-DE951C75CF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641F6F-F2E0-429E-AF4D-C7C6812E91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CEC24A-E328-4963-9DFA-B1A4BF5BBC8C}"/>
              </a:ext>
            </a:extLst>
          </p:cNvPr>
          <p:cNvSpPr>
            <a:spLocks noGrp="1"/>
          </p:cNvSpPr>
          <p:nvPr>
            <p:ph type="dt" sz="half" idx="10"/>
          </p:nvPr>
        </p:nvSpPr>
        <p:spPr/>
        <p:txBody>
          <a:bodyPr/>
          <a:lstStyle/>
          <a:p>
            <a:fld id="{80B3C652-273D-456C-BE08-5728422C3019}" type="datetimeFigureOut">
              <a:rPr lang="en-US" smtClean="0"/>
              <a:t>3/9/2022</a:t>
            </a:fld>
            <a:endParaRPr lang="en-US"/>
          </a:p>
        </p:txBody>
      </p:sp>
      <p:sp>
        <p:nvSpPr>
          <p:cNvPr id="5" name="Footer Placeholder 4">
            <a:extLst>
              <a:ext uri="{FF2B5EF4-FFF2-40B4-BE49-F238E27FC236}">
                <a16:creationId xmlns:a16="http://schemas.microsoft.com/office/drawing/2014/main" id="{385E5ECE-5D86-479C-90C9-FE2E69379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B18711-EA2C-42D4-84BA-8637FD48B4D9}"/>
              </a:ext>
            </a:extLst>
          </p:cNvPr>
          <p:cNvSpPr>
            <a:spLocks noGrp="1"/>
          </p:cNvSpPr>
          <p:nvPr>
            <p:ph type="sldNum" sz="quarter" idx="12"/>
          </p:nvPr>
        </p:nvSpPr>
        <p:spPr/>
        <p:txBody>
          <a:bodyPr/>
          <a:lstStyle/>
          <a:p>
            <a:fld id="{5834A26F-FEF3-4C75-A081-D1D2CD449C27}" type="slidenum">
              <a:rPr lang="en-US" smtClean="0"/>
              <a:t>‹#›</a:t>
            </a:fld>
            <a:endParaRPr lang="en-US"/>
          </a:p>
        </p:txBody>
      </p:sp>
    </p:spTree>
    <p:extLst>
      <p:ext uri="{BB962C8B-B14F-4D97-AF65-F5344CB8AC3E}">
        <p14:creationId xmlns:p14="http://schemas.microsoft.com/office/powerpoint/2010/main" val="3566647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9E431-4C76-496F-A41E-519A42EE60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D1AD9D-A0A1-43DC-8D46-741D4F496E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293508-0533-4237-874E-E055F382C9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00F5D1-5746-4ECF-9195-AC5C9C2B81D7}"/>
              </a:ext>
            </a:extLst>
          </p:cNvPr>
          <p:cNvSpPr>
            <a:spLocks noGrp="1"/>
          </p:cNvSpPr>
          <p:nvPr>
            <p:ph type="dt" sz="half" idx="10"/>
          </p:nvPr>
        </p:nvSpPr>
        <p:spPr/>
        <p:txBody>
          <a:bodyPr/>
          <a:lstStyle/>
          <a:p>
            <a:fld id="{80B3C652-273D-456C-BE08-5728422C3019}" type="datetimeFigureOut">
              <a:rPr lang="en-US" smtClean="0"/>
              <a:t>3/9/2022</a:t>
            </a:fld>
            <a:endParaRPr lang="en-US"/>
          </a:p>
        </p:txBody>
      </p:sp>
      <p:sp>
        <p:nvSpPr>
          <p:cNvPr id="6" name="Footer Placeholder 5">
            <a:extLst>
              <a:ext uri="{FF2B5EF4-FFF2-40B4-BE49-F238E27FC236}">
                <a16:creationId xmlns:a16="http://schemas.microsoft.com/office/drawing/2014/main" id="{328CC89E-CB8B-4DC4-B568-74C23FE571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CF411E-4674-4DE5-961F-BEF4139BCD47}"/>
              </a:ext>
            </a:extLst>
          </p:cNvPr>
          <p:cNvSpPr>
            <a:spLocks noGrp="1"/>
          </p:cNvSpPr>
          <p:nvPr>
            <p:ph type="sldNum" sz="quarter" idx="12"/>
          </p:nvPr>
        </p:nvSpPr>
        <p:spPr/>
        <p:txBody>
          <a:bodyPr/>
          <a:lstStyle/>
          <a:p>
            <a:fld id="{5834A26F-FEF3-4C75-A081-D1D2CD449C27}" type="slidenum">
              <a:rPr lang="en-US" smtClean="0"/>
              <a:t>‹#›</a:t>
            </a:fld>
            <a:endParaRPr lang="en-US"/>
          </a:p>
        </p:txBody>
      </p:sp>
    </p:spTree>
    <p:extLst>
      <p:ext uri="{BB962C8B-B14F-4D97-AF65-F5344CB8AC3E}">
        <p14:creationId xmlns:p14="http://schemas.microsoft.com/office/powerpoint/2010/main" val="2973704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C3B2C-3EC4-4FD6-8736-DFFE0115F3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00B4A3-4FED-4F42-A042-F630BE1AA4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E48A41-80A7-4E1D-A881-D7014F7C77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136861-A895-4918-BAD3-77EC60AE40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35D8CE-1279-4A37-B4FF-229DF2C382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B1CBC1-537A-485C-BF35-B297FF515DBF}"/>
              </a:ext>
            </a:extLst>
          </p:cNvPr>
          <p:cNvSpPr>
            <a:spLocks noGrp="1"/>
          </p:cNvSpPr>
          <p:nvPr>
            <p:ph type="dt" sz="half" idx="10"/>
          </p:nvPr>
        </p:nvSpPr>
        <p:spPr/>
        <p:txBody>
          <a:bodyPr/>
          <a:lstStyle/>
          <a:p>
            <a:fld id="{80B3C652-273D-456C-BE08-5728422C3019}" type="datetimeFigureOut">
              <a:rPr lang="en-US" smtClean="0"/>
              <a:t>3/9/2022</a:t>
            </a:fld>
            <a:endParaRPr lang="en-US"/>
          </a:p>
        </p:txBody>
      </p:sp>
      <p:sp>
        <p:nvSpPr>
          <p:cNvPr id="8" name="Footer Placeholder 7">
            <a:extLst>
              <a:ext uri="{FF2B5EF4-FFF2-40B4-BE49-F238E27FC236}">
                <a16:creationId xmlns:a16="http://schemas.microsoft.com/office/drawing/2014/main" id="{FD189D4F-C3AF-40AC-BBFD-5AD83423C7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BA82BE-1BF5-47D1-BE47-CD9AF28AA745}"/>
              </a:ext>
            </a:extLst>
          </p:cNvPr>
          <p:cNvSpPr>
            <a:spLocks noGrp="1"/>
          </p:cNvSpPr>
          <p:nvPr>
            <p:ph type="sldNum" sz="quarter" idx="12"/>
          </p:nvPr>
        </p:nvSpPr>
        <p:spPr/>
        <p:txBody>
          <a:bodyPr/>
          <a:lstStyle/>
          <a:p>
            <a:fld id="{5834A26F-FEF3-4C75-A081-D1D2CD449C27}" type="slidenum">
              <a:rPr lang="en-US" smtClean="0"/>
              <a:t>‹#›</a:t>
            </a:fld>
            <a:endParaRPr lang="en-US"/>
          </a:p>
        </p:txBody>
      </p:sp>
    </p:spTree>
    <p:extLst>
      <p:ext uri="{BB962C8B-B14F-4D97-AF65-F5344CB8AC3E}">
        <p14:creationId xmlns:p14="http://schemas.microsoft.com/office/powerpoint/2010/main" val="1744256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F1C7A-9264-4B83-91E4-8BF937E826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A78EBF-52CA-479D-BF00-BB57868CAF49}"/>
              </a:ext>
            </a:extLst>
          </p:cNvPr>
          <p:cNvSpPr>
            <a:spLocks noGrp="1"/>
          </p:cNvSpPr>
          <p:nvPr>
            <p:ph type="dt" sz="half" idx="10"/>
          </p:nvPr>
        </p:nvSpPr>
        <p:spPr/>
        <p:txBody>
          <a:bodyPr/>
          <a:lstStyle/>
          <a:p>
            <a:fld id="{80B3C652-273D-456C-BE08-5728422C3019}" type="datetimeFigureOut">
              <a:rPr lang="en-US" smtClean="0"/>
              <a:t>3/9/2022</a:t>
            </a:fld>
            <a:endParaRPr lang="en-US"/>
          </a:p>
        </p:txBody>
      </p:sp>
      <p:sp>
        <p:nvSpPr>
          <p:cNvPr id="4" name="Footer Placeholder 3">
            <a:extLst>
              <a:ext uri="{FF2B5EF4-FFF2-40B4-BE49-F238E27FC236}">
                <a16:creationId xmlns:a16="http://schemas.microsoft.com/office/drawing/2014/main" id="{35D1741C-C9FA-443F-9C64-9A32218D34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8488C1-9496-4E2C-804C-85E2BD0F8CFB}"/>
              </a:ext>
            </a:extLst>
          </p:cNvPr>
          <p:cNvSpPr>
            <a:spLocks noGrp="1"/>
          </p:cNvSpPr>
          <p:nvPr>
            <p:ph type="sldNum" sz="quarter" idx="12"/>
          </p:nvPr>
        </p:nvSpPr>
        <p:spPr/>
        <p:txBody>
          <a:bodyPr/>
          <a:lstStyle/>
          <a:p>
            <a:fld id="{5834A26F-FEF3-4C75-A081-D1D2CD449C27}" type="slidenum">
              <a:rPr lang="en-US" smtClean="0"/>
              <a:t>‹#›</a:t>
            </a:fld>
            <a:endParaRPr lang="en-US"/>
          </a:p>
        </p:txBody>
      </p:sp>
    </p:spTree>
    <p:extLst>
      <p:ext uri="{BB962C8B-B14F-4D97-AF65-F5344CB8AC3E}">
        <p14:creationId xmlns:p14="http://schemas.microsoft.com/office/powerpoint/2010/main" val="334719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E20E34-DBD2-4373-AC25-6036D4B11BAB}"/>
              </a:ext>
            </a:extLst>
          </p:cNvPr>
          <p:cNvSpPr>
            <a:spLocks noGrp="1"/>
          </p:cNvSpPr>
          <p:nvPr>
            <p:ph type="dt" sz="half" idx="10"/>
          </p:nvPr>
        </p:nvSpPr>
        <p:spPr/>
        <p:txBody>
          <a:bodyPr/>
          <a:lstStyle/>
          <a:p>
            <a:fld id="{80B3C652-273D-456C-BE08-5728422C3019}" type="datetimeFigureOut">
              <a:rPr lang="en-US" smtClean="0"/>
              <a:t>3/9/2022</a:t>
            </a:fld>
            <a:endParaRPr lang="en-US"/>
          </a:p>
        </p:txBody>
      </p:sp>
      <p:sp>
        <p:nvSpPr>
          <p:cNvPr id="3" name="Footer Placeholder 2">
            <a:extLst>
              <a:ext uri="{FF2B5EF4-FFF2-40B4-BE49-F238E27FC236}">
                <a16:creationId xmlns:a16="http://schemas.microsoft.com/office/drawing/2014/main" id="{48D96CF3-01BF-4907-BF1F-3F3E4E267B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670A6B-FC77-43A9-8940-ECDD67F74DE9}"/>
              </a:ext>
            </a:extLst>
          </p:cNvPr>
          <p:cNvSpPr>
            <a:spLocks noGrp="1"/>
          </p:cNvSpPr>
          <p:nvPr>
            <p:ph type="sldNum" sz="quarter" idx="12"/>
          </p:nvPr>
        </p:nvSpPr>
        <p:spPr/>
        <p:txBody>
          <a:bodyPr/>
          <a:lstStyle/>
          <a:p>
            <a:fld id="{5834A26F-FEF3-4C75-A081-D1D2CD449C27}" type="slidenum">
              <a:rPr lang="en-US" smtClean="0"/>
              <a:t>‹#›</a:t>
            </a:fld>
            <a:endParaRPr lang="en-US"/>
          </a:p>
        </p:txBody>
      </p:sp>
    </p:spTree>
    <p:extLst>
      <p:ext uri="{BB962C8B-B14F-4D97-AF65-F5344CB8AC3E}">
        <p14:creationId xmlns:p14="http://schemas.microsoft.com/office/powerpoint/2010/main" val="1643301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B0895-9A81-4210-ABE1-0921187E57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0BFC77-D489-4E09-9C85-7CA8FACDD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CB29EF-D348-41D9-BFC2-0DBE93FD89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658DD9-7C96-467C-8C26-2A01F6F7D067}"/>
              </a:ext>
            </a:extLst>
          </p:cNvPr>
          <p:cNvSpPr>
            <a:spLocks noGrp="1"/>
          </p:cNvSpPr>
          <p:nvPr>
            <p:ph type="dt" sz="half" idx="10"/>
          </p:nvPr>
        </p:nvSpPr>
        <p:spPr/>
        <p:txBody>
          <a:bodyPr/>
          <a:lstStyle/>
          <a:p>
            <a:fld id="{80B3C652-273D-456C-BE08-5728422C3019}" type="datetimeFigureOut">
              <a:rPr lang="en-US" smtClean="0"/>
              <a:t>3/9/2022</a:t>
            </a:fld>
            <a:endParaRPr lang="en-US"/>
          </a:p>
        </p:txBody>
      </p:sp>
      <p:sp>
        <p:nvSpPr>
          <p:cNvPr id="6" name="Footer Placeholder 5">
            <a:extLst>
              <a:ext uri="{FF2B5EF4-FFF2-40B4-BE49-F238E27FC236}">
                <a16:creationId xmlns:a16="http://schemas.microsoft.com/office/drawing/2014/main" id="{C060B862-4EE1-45E2-85B2-926F4054DE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B10122-4629-41F3-9BCE-BE86877BFD3C}"/>
              </a:ext>
            </a:extLst>
          </p:cNvPr>
          <p:cNvSpPr>
            <a:spLocks noGrp="1"/>
          </p:cNvSpPr>
          <p:nvPr>
            <p:ph type="sldNum" sz="quarter" idx="12"/>
          </p:nvPr>
        </p:nvSpPr>
        <p:spPr/>
        <p:txBody>
          <a:bodyPr/>
          <a:lstStyle/>
          <a:p>
            <a:fld id="{5834A26F-FEF3-4C75-A081-D1D2CD449C27}" type="slidenum">
              <a:rPr lang="en-US" smtClean="0"/>
              <a:t>‹#›</a:t>
            </a:fld>
            <a:endParaRPr lang="en-US"/>
          </a:p>
        </p:txBody>
      </p:sp>
    </p:spTree>
    <p:extLst>
      <p:ext uri="{BB962C8B-B14F-4D97-AF65-F5344CB8AC3E}">
        <p14:creationId xmlns:p14="http://schemas.microsoft.com/office/powerpoint/2010/main" val="2339420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D46DB-2211-42C4-80D3-E5C2B8F68C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341683-118B-4F2F-B402-9D071E8FDB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16B136-097B-4ECB-B006-A9595C13A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105E4E-1D1E-4CD4-84F4-CA67AE6207BB}"/>
              </a:ext>
            </a:extLst>
          </p:cNvPr>
          <p:cNvSpPr>
            <a:spLocks noGrp="1"/>
          </p:cNvSpPr>
          <p:nvPr>
            <p:ph type="dt" sz="half" idx="10"/>
          </p:nvPr>
        </p:nvSpPr>
        <p:spPr/>
        <p:txBody>
          <a:bodyPr/>
          <a:lstStyle/>
          <a:p>
            <a:fld id="{80B3C652-273D-456C-BE08-5728422C3019}" type="datetimeFigureOut">
              <a:rPr lang="en-US" smtClean="0"/>
              <a:t>3/9/2022</a:t>
            </a:fld>
            <a:endParaRPr lang="en-US"/>
          </a:p>
        </p:txBody>
      </p:sp>
      <p:sp>
        <p:nvSpPr>
          <p:cNvPr id="6" name="Footer Placeholder 5">
            <a:extLst>
              <a:ext uri="{FF2B5EF4-FFF2-40B4-BE49-F238E27FC236}">
                <a16:creationId xmlns:a16="http://schemas.microsoft.com/office/drawing/2014/main" id="{B69D948D-654F-40AA-9BB1-98C12C75EB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884AE3-055F-44CC-A284-B3AFBFA39A66}"/>
              </a:ext>
            </a:extLst>
          </p:cNvPr>
          <p:cNvSpPr>
            <a:spLocks noGrp="1"/>
          </p:cNvSpPr>
          <p:nvPr>
            <p:ph type="sldNum" sz="quarter" idx="12"/>
          </p:nvPr>
        </p:nvSpPr>
        <p:spPr/>
        <p:txBody>
          <a:bodyPr/>
          <a:lstStyle/>
          <a:p>
            <a:fld id="{5834A26F-FEF3-4C75-A081-D1D2CD449C27}" type="slidenum">
              <a:rPr lang="en-US" smtClean="0"/>
              <a:t>‹#›</a:t>
            </a:fld>
            <a:endParaRPr lang="en-US"/>
          </a:p>
        </p:txBody>
      </p:sp>
    </p:spTree>
    <p:extLst>
      <p:ext uri="{BB962C8B-B14F-4D97-AF65-F5344CB8AC3E}">
        <p14:creationId xmlns:p14="http://schemas.microsoft.com/office/powerpoint/2010/main" val="655215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50B293-3AE7-4030-A4C3-285C55185C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E1CFE6-DA9D-4E32-B183-1219958FA4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F9D7E-F700-480D-A93B-D6687298A5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B3C652-273D-456C-BE08-5728422C3019}" type="datetimeFigureOut">
              <a:rPr lang="en-US" smtClean="0"/>
              <a:t>3/9/2022</a:t>
            </a:fld>
            <a:endParaRPr lang="en-US"/>
          </a:p>
        </p:txBody>
      </p:sp>
      <p:sp>
        <p:nvSpPr>
          <p:cNvPr id="5" name="Footer Placeholder 4">
            <a:extLst>
              <a:ext uri="{FF2B5EF4-FFF2-40B4-BE49-F238E27FC236}">
                <a16:creationId xmlns:a16="http://schemas.microsoft.com/office/drawing/2014/main" id="{1F873129-CD2B-4039-941F-6A31341142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589C40-AC3C-4131-9894-5153986DED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4A26F-FEF3-4C75-A081-D1D2CD449C27}" type="slidenum">
              <a:rPr lang="en-US" smtClean="0"/>
              <a:t>‹#›</a:t>
            </a:fld>
            <a:endParaRPr lang="en-US"/>
          </a:p>
        </p:txBody>
      </p:sp>
    </p:spTree>
    <p:extLst>
      <p:ext uri="{BB962C8B-B14F-4D97-AF65-F5344CB8AC3E}">
        <p14:creationId xmlns:p14="http://schemas.microsoft.com/office/powerpoint/2010/main" val="2725559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acenet.edu/Documents/Army-JST-Sample.pdf"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varney40@marshall.edu"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0.jpg"/></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74FADA-8B60-457B-849E-970EFB7E48D7}"/>
              </a:ext>
            </a:extLst>
          </p:cNvPr>
          <p:cNvSpPr>
            <a:spLocks noGrp="1"/>
          </p:cNvSpPr>
          <p:nvPr>
            <p:ph type="title"/>
          </p:nvPr>
        </p:nvSpPr>
        <p:spPr>
          <a:xfrm>
            <a:off x="838199" y="291090"/>
            <a:ext cx="10515599" cy="932688"/>
          </a:xfrm>
        </p:spPr>
        <p:txBody>
          <a:bodyPr vert="horz" lIns="91440" tIns="45720" rIns="91440" bIns="45720" rtlCol="0" anchor="b">
            <a:normAutofit/>
          </a:bodyPr>
          <a:lstStyle/>
          <a:p>
            <a:pPr algn="ctr"/>
            <a:r>
              <a:rPr lang="en-US" sz="5000" b="1" kern="1200">
                <a:solidFill>
                  <a:schemeClr val="tx1"/>
                </a:solidFill>
                <a:latin typeface="+mj-lt"/>
                <a:ea typeface="+mj-ea"/>
                <a:cs typeface="+mj-cs"/>
              </a:rPr>
              <a:t>Making Sense of VA Education Benefits</a:t>
            </a:r>
          </a:p>
        </p:txBody>
      </p:sp>
      <p:pic>
        <p:nvPicPr>
          <p:cNvPr id="7" name="Content Placeholder 6" descr="A person standing in front of a chalkboard&#10;&#10;Description automatically generated">
            <a:extLst>
              <a:ext uri="{FF2B5EF4-FFF2-40B4-BE49-F238E27FC236}">
                <a16:creationId xmlns:a16="http://schemas.microsoft.com/office/drawing/2014/main" id="{9106A989-A625-44E8-AEFE-730FB23E423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10397" y="1863801"/>
            <a:ext cx="8971204" cy="4440746"/>
          </a:xfrm>
          <a:prstGeom prst="rect">
            <a:avLst/>
          </a:prstGeom>
        </p:spPr>
      </p:pic>
      <p:sp>
        <p:nvSpPr>
          <p:cNvPr id="8" name="TextBox 7">
            <a:extLst>
              <a:ext uri="{FF2B5EF4-FFF2-40B4-BE49-F238E27FC236}">
                <a16:creationId xmlns:a16="http://schemas.microsoft.com/office/drawing/2014/main" id="{11C4A5BB-501B-4AB7-B7EE-C1FF410F9A21}"/>
              </a:ext>
            </a:extLst>
          </p:cNvPr>
          <p:cNvSpPr txBox="1"/>
          <p:nvPr/>
        </p:nvSpPr>
        <p:spPr>
          <a:xfrm>
            <a:off x="5638800" y="2971800"/>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490928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CB0B69-E302-4EC6-8B83-8954DD380675}"/>
              </a:ext>
            </a:extLst>
          </p:cNvPr>
          <p:cNvSpPr>
            <a:spLocks noGrp="1"/>
          </p:cNvSpPr>
          <p:nvPr>
            <p:ph type="title"/>
          </p:nvPr>
        </p:nvSpPr>
        <p:spPr>
          <a:xfrm>
            <a:off x="838200" y="365125"/>
            <a:ext cx="10515600" cy="1828444"/>
          </a:xfrm>
        </p:spPr>
        <p:txBody>
          <a:bodyPr>
            <a:normAutofit/>
          </a:bodyPr>
          <a:lstStyle/>
          <a:p>
            <a:r>
              <a:rPr lang="en-US" sz="5200" dirty="0"/>
              <a:t> </a:t>
            </a:r>
            <a:r>
              <a:rPr lang="en-US" sz="5200" b="1" dirty="0"/>
              <a:t>Prior Credit Evaluation </a:t>
            </a:r>
          </a:p>
        </p:txBody>
      </p:sp>
      <p:sp>
        <p:nvSpPr>
          <p:cNvPr id="3" name="Content Placeholder 2">
            <a:extLst>
              <a:ext uri="{FF2B5EF4-FFF2-40B4-BE49-F238E27FC236}">
                <a16:creationId xmlns:a16="http://schemas.microsoft.com/office/drawing/2014/main" id="{FEEBE44E-9620-4D16-B304-D5AAEFE1D3A2}"/>
              </a:ext>
            </a:extLst>
          </p:cNvPr>
          <p:cNvSpPr>
            <a:spLocks noGrp="1"/>
          </p:cNvSpPr>
          <p:nvPr>
            <p:ph sz="half" idx="1"/>
          </p:nvPr>
        </p:nvSpPr>
        <p:spPr>
          <a:xfrm>
            <a:off x="838200" y="2398626"/>
            <a:ext cx="5158427" cy="3730460"/>
          </a:xfrm>
        </p:spPr>
        <p:txBody>
          <a:bodyPr>
            <a:normAutofit/>
          </a:bodyPr>
          <a:lstStyle/>
          <a:p>
            <a:pPr marL="342900" marR="0" lvl="0" indent="-342900">
              <a:spcBef>
                <a:spcPts val="0"/>
              </a:spcBef>
              <a:spcAft>
                <a:spcPts val="800"/>
              </a:spcAft>
              <a:buFont typeface="Arial" panose="020B0604020202020204" pitchFamily="34" charset="0"/>
              <a:buChar char="•"/>
              <a:tabLst>
                <a:tab pos="457200" algn="l"/>
              </a:tabLst>
            </a:pPr>
            <a:r>
              <a:rPr lang="en-US" sz="2000" dirty="0"/>
              <a:t>Prior credit must be evaluated and awarded: </a:t>
            </a:r>
          </a:p>
          <a:p>
            <a:pPr marL="342900" marR="0" lvl="0" indent="-342900">
              <a:spcBef>
                <a:spcPts val="0"/>
              </a:spcBef>
              <a:spcAft>
                <a:spcPts val="800"/>
              </a:spcAft>
              <a:buFont typeface="Arial" panose="020B0604020202020204" pitchFamily="34" charset="0"/>
              <a:buChar char="•"/>
              <a:tabLst>
                <a:tab pos="457200" algn="l"/>
              </a:tabLst>
            </a:pPr>
            <a:endParaRPr lang="en-US" sz="2000" dirty="0"/>
          </a:p>
          <a:p>
            <a:pPr marL="800100" lvl="1" indent="-342900">
              <a:spcBef>
                <a:spcPts val="0"/>
              </a:spcBef>
              <a:spcAft>
                <a:spcPts val="800"/>
              </a:spcAft>
              <a:tabLst>
                <a:tab pos="457200" algn="l"/>
              </a:tabLst>
            </a:pPr>
            <a:r>
              <a:rPr lang="en-US" sz="2000" dirty="0">
                <a:latin typeface="Calibri" panose="020F0502020204030204" pitchFamily="34" charset="0"/>
                <a:ea typeface="Calibri" panose="020F0502020204030204" pitchFamily="34" charset="0"/>
                <a:cs typeface="Times New Roman" panose="02020603050405020304" pitchFamily="18" charset="0"/>
              </a:rPr>
              <a:t>I</a:t>
            </a:r>
            <a:r>
              <a:rPr lang="en-US" sz="2000" dirty="0">
                <a:effectLst/>
                <a:latin typeface="Calibri" panose="020F0502020204030204" pitchFamily="34" charset="0"/>
                <a:ea typeface="Calibri" panose="020F0502020204030204" pitchFamily="34" charset="0"/>
                <a:cs typeface="Times New Roman" panose="02020603050405020304" pitchFamily="18" charset="0"/>
              </a:rPr>
              <a:t>f student transfers from another institution or from one major to another. </a:t>
            </a:r>
          </a:p>
          <a:p>
            <a:pPr marL="742950" marR="0" lvl="1" indent="-285750">
              <a:spcBef>
                <a:spcPts val="0"/>
              </a:spcBef>
              <a:spcAft>
                <a:spcPts val="800"/>
              </a:spcAft>
              <a:buFont typeface="Arial" panose="020B0604020202020204" pitchFamily="34" charset="0"/>
              <a:buChar char="•"/>
              <a:tabLst>
                <a:tab pos="914400" algn="l"/>
              </a:tabLst>
            </a:pPr>
            <a:r>
              <a:rPr lang="en-US" sz="2000" i="1" dirty="0">
                <a:effectLst/>
                <a:latin typeface="Calibri" panose="020F0502020204030204" pitchFamily="34" charset="0"/>
                <a:ea typeface="Calibri" panose="020F0502020204030204" pitchFamily="34" charset="0"/>
                <a:cs typeface="Times New Roman" panose="02020603050405020304" pitchFamily="18" charset="0"/>
              </a:rPr>
              <a:t>Example</a:t>
            </a:r>
            <a:r>
              <a:rPr lang="en-US" sz="2000" dirty="0">
                <a:effectLst/>
                <a:latin typeface="Calibri" panose="020F0502020204030204" pitchFamily="34" charset="0"/>
                <a:ea typeface="Calibri" panose="020F0502020204030204" pitchFamily="34" charset="0"/>
                <a:cs typeface="Times New Roman" panose="02020603050405020304" pitchFamily="18" charset="0"/>
              </a:rPr>
              <a:t>: FYS is generally required unless student transfers in 30 credit hours. Then, FYS is no longer applicable and can result in debt for student and/or university.</a:t>
            </a:r>
          </a:p>
          <a:p>
            <a:pPr marL="342900" marR="0" lvl="0" indent="-342900">
              <a:spcBef>
                <a:spcPts val="0"/>
              </a:spcBef>
              <a:spcAft>
                <a:spcPts val="800"/>
              </a:spcAft>
              <a:buFont typeface="Arial" panose="020B0604020202020204" pitchFamily="34" charset="0"/>
              <a:buChar char="•"/>
              <a:tabLst>
                <a:tab pos="457200" algn="l"/>
              </a:tabLst>
            </a:pPr>
            <a:endParaRPr lang="en-US" sz="2000" dirty="0"/>
          </a:p>
        </p:txBody>
      </p:sp>
      <p:sp>
        <p:nvSpPr>
          <p:cNvPr id="4" name="Content Placeholder 3">
            <a:extLst>
              <a:ext uri="{FF2B5EF4-FFF2-40B4-BE49-F238E27FC236}">
                <a16:creationId xmlns:a16="http://schemas.microsoft.com/office/drawing/2014/main" id="{1FC0FDAE-965B-45CC-94C3-D895043629B7}"/>
              </a:ext>
            </a:extLst>
          </p:cNvPr>
          <p:cNvSpPr>
            <a:spLocks noGrp="1"/>
          </p:cNvSpPr>
          <p:nvPr>
            <p:ph sz="half" idx="2"/>
          </p:nvPr>
        </p:nvSpPr>
        <p:spPr>
          <a:xfrm>
            <a:off x="6189154" y="2398626"/>
            <a:ext cx="5164645" cy="3730460"/>
          </a:xfrm>
        </p:spPr>
        <p:txBody>
          <a:bodyPr>
            <a:normAutofit/>
          </a:bodyPr>
          <a:lstStyle/>
          <a:p>
            <a:pPr lvl="1"/>
            <a:r>
              <a:rPr lang="en-US" sz="2000"/>
              <a:t>Joint Services Transcripts: Military course work translated to civilian terminology. </a:t>
            </a:r>
          </a:p>
          <a:p>
            <a:pPr lvl="2"/>
            <a:r>
              <a:rPr lang="en-US"/>
              <a:t>Sample transcript online: </a:t>
            </a:r>
            <a:r>
              <a:rPr lang="en-US">
                <a:hlinkClick r:id="rId3">
                  <a:extLst>
                    <a:ext uri="{A12FA001-AC4F-418D-AE19-62706E023703}">
                      <ahyp:hlinkClr xmlns:ahyp="http://schemas.microsoft.com/office/drawing/2018/hyperlinkcolor" val="tx"/>
                    </a:ext>
                  </a:extLst>
                </a:hlinkClick>
              </a:rPr>
              <a:t>https://www.acenet.edu/Documents/Army-JST-Sample.pdf</a:t>
            </a:r>
            <a:endParaRPr lang="en-US"/>
          </a:p>
          <a:p>
            <a:pPr marL="914400" lvl="2" indent="0">
              <a:buNone/>
            </a:pPr>
            <a:endParaRPr lang="en-US"/>
          </a:p>
          <a:p>
            <a:pPr lvl="2"/>
            <a:r>
              <a:rPr lang="en-US"/>
              <a:t>Student should request a free copy to show to advisor.</a:t>
            </a:r>
          </a:p>
          <a:p>
            <a:pPr lvl="2"/>
            <a:r>
              <a:rPr lang="en-US"/>
              <a:t>The JTS will be applied after student completes 12 semester hours at Marshall with a cumulative GPA of 2.0 or higher. </a:t>
            </a:r>
          </a:p>
        </p:txBody>
      </p:sp>
    </p:spTree>
    <p:extLst>
      <p:ext uri="{BB962C8B-B14F-4D97-AF65-F5344CB8AC3E}">
        <p14:creationId xmlns:p14="http://schemas.microsoft.com/office/powerpoint/2010/main" val="258058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91">
            <a:extLst>
              <a:ext uri="{FF2B5EF4-FFF2-40B4-BE49-F238E27FC236}">
                <a16:creationId xmlns:a16="http://schemas.microsoft.com/office/drawing/2014/main" id="{1C4A7C96-9E71-4CE8-ADCD-504C0D522B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276A5A-2976-42AB-99D4-4E6A1F99A84D}"/>
              </a:ext>
            </a:extLst>
          </p:cNvPr>
          <p:cNvSpPr>
            <a:spLocks noGrp="1"/>
          </p:cNvSpPr>
          <p:nvPr>
            <p:ph type="title"/>
          </p:nvPr>
        </p:nvSpPr>
        <p:spPr>
          <a:xfrm>
            <a:off x="838200" y="365126"/>
            <a:ext cx="10515600" cy="1306440"/>
          </a:xfrm>
        </p:spPr>
        <p:txBody>
          <a:bodyPr>
            <a:normAutofit/>
          </a:bodyPr>
          <a:lstStyle/>
          <a:p>
            <a:pPr algn="ctr"/>
            <a:r>
              <a:rPr lang="en-US" b="1" dirty="0"/>
              <a:t>Major, Minor, Matriculation: Oh My!</a:t>
            </a:r>
          </a:p>
        </p:txBody>
      </p:sp>
      <p:sp>
        <p:nvSpPr>
          <p:cNvPr id="76" name="Content Placeholder 2">
            <a:extLst>
              <a:ext uri="{FF2B5EF4-FFF2-40B4-BE49-F238E27FC236}">
                <a16:creationId xmlns:a16="http://schemas.microsoft.com/office/drawing/2014/main" id="{60F6674D-07B7-4083-80DA-815EF50928BE}"/>
              </a:ext>
            </a:extLst>
          </p:cNvPr>
          <p:cNvSpPr>
            <a:spLocks noGrp="1"/>
          </p:cNvSpPr>
          <p:nvPr>
            <p:ph idx="1"/>
          </p:nvPr>
        </p:nvSpPr>
        <p:spPr>
          <a:xfrm>
            <a:off x="620486" y="2000249"/>
            <a:ext cx="10923814" cy="4128837"/>
          </a:xfrm>
        </p:spPr>
        <p:txBody>
          <a:bodyPr>
            <a:noAutofit/>
          </a:bodyPr>
          <a:lstStyle/>
          <a:p>
            <a:r>
              <a:rPr lang="en-US" dirty="0"/>
              <a:t>Double Major? Yes! </a:t>
            </a:r>
          </a:p>
          <a:p>
            <a:r>
              <a:rPr lang="en-US" dirty="0"/>
              <a:t>Courses toward a minor? No! </a:t>
            </a:r>
          </a:p>
          <a:p>
            <a:pPr lvl="1"/>
            <a:r>
              <a:rPr lang="en-US" sz="2800" dirty="0"/>
              <a:t>(Unless degree requires a minor.)</a:t>
            </a:r>
          </a:p>
          <a:p>
            <a:r>
              <a:rPr lang="en-US" dirty="0"/>
              <a:t>Concentrations and Areas of Emphasis? Yes!</a:t>
            </a:r>
          </a:p>
          <a:p>
            <a:r>
              <a:rPr lang="en-US" dirty="0"/>
              <a:t>Undecided? Yes – until Junior status. </a:t>
            </a:r>
          </a:p>
          <a:p>
            <a:pPr lvl="1"/>
            <a:r>
              <a:rPr lang="en-US" sz="2800" dirty="0"/>
              <a:t>(May only certify general education courses and pre-requisites required for entering the degree). </a:t>
            </a:r>
          </a:p>
          <a:p>
            <a:r>
              <a:rPr lang="en-US" dirty="0"/>
              <a:t>Non-degree? Yes – for two semesters only </a:t>
            </a:r>
          </a:p>
          <a:p>
            <a:pPr lvl="1"/>
            <a:r>
              <a:rPr lang="en-US" sz="2800" dirty="0"/>
              <a:t>(May only certify general education courses and pre-requisites required for matriculation). </a:t>
            </a:r>
          </a:p>
        </p:txBody>
      </p:sp>
    </p:spTree>
    <p:extLst>
      <p:ext uri="{BB962C8B-B14F-4D97-AF65-F5344CB8AC3E}">
        <p14:creationId xmlns:p14="http://schemas.microsoft.com/office/powerpoint/2010/main" val="2313997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3A1E80-0054-4642-A601-84BB923A281D}"/>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4800" kern="1200">
                <a:solidFill>
                  <a:schemeClr val="tx1"/>
                </a:solidFill>
                <a:latin typeface="+mj-lt"/>
                <a:ea typeface="+mj-ea"/>
                <a:cs typeface="+mj-cs"/>
              </a:rPr>
              <a:t>VA Beneficiaries – Priority Registration </a:t>
            </a:r>
          </a:p>
        </p:txBody>
      </p:sp>
      <p:sp>
        <p:nvSpPr>
          <p:cNvPr id="22" name="Rectangle 2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3419E20B-1AD8-4DA3-BE01-AA3EFB1B0BC8}"/>
              </a:ext>
            </a:extLst>
          </p:cNvPr>
          <p:cNvSpPr>
            <a:spLocks noGrp="1"/>
          </p:cNvSpPr>
          <p:nvPr>
            <p:ph sz="half" idx="2"/>
          </p:nvPr>
        </p:nvSpPr>
        <p:spPr>
          <a:xfrm>
            <a:off x="793660" y="2599509"/>
            <a:ext cx="9770925" cy="3639450"/>
          </a:xfrm>
        </p:spPr>
        <p:txBody>
          <a:bodyPr vert="horz" lIns="91440" tIns="45720" rIns="91440" bIns="45720" rtlCol="0" anchor="ctr">
            <a:normAutofit/>
          </a:bodyPr>
          <a:lstStyle/>
          <a:p>
            <a:r>
              <a:rPr lang="en-US" sz="3600" dirty="0"/>
              <a:t>It’s the Law!</a:t>
            </a:r>
          </a:p>
          <a:p>
            <a:pPr lvl="1"/>
            <a:r>
              <a:rPr lang="en-US" sz="3600" dirty="0"/>
              <a:t>Only for veterans using VA education benefits in the current semester, and other students using VA education benefits in the current semester. </a:t>
            </a:r>
          </a:p>
          <a:p>
            <a:pPr lvl="1"/>
            <a:endParaRPr lang="en-US" sz="2000" dirty="0"/>
          </a:p>
        </p:txBody>
      </p:sp>
      <p:sp>
        <p:nvSpPr>
          <p:cNvPr id="26" name="Rectangle 25">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8313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708C9C-13DD-4A7B-8ECD-F6BB81A207B0}"/>
              </a:ext>
            </a:extLst>
          </p:cNvPr>
          <p:cNvSpPr>
            <a:spLocks noGrp="1"/>
          </p:cNvSpPr>
          <p:nvPr>
            <p:ph type="title"/>
          </p:nvPr>
        </p:nvSpPr>
        <p:spPr>
          <a:xfrm>
            <a:off x="965199" y="851517"/>
            <a:ext cx="5130795" cy="1461778"/>
          </a:xfrm>
        </p:spPr>
        <p:txBody>
          <a:bodyPr vert="horz" lIns="91440" tIns="45720" rIns="91440" bIns="45720" rtlCol="0" anchor="ctr">
            <a:normAutofit/>
          </a:bodyPr>
          <a:lstStyle/>
          <a:p>
            <a:r>
              <a:rPr lang="en-US" sz="4000" kern="1200" dirty="0">
                <a:solidFill>
                  <a:schemeClr val="tx1"/>
                </a:solidFill>
                <a:latin typeface="+mj-lt"/>
                <a:ea typeface="+mj-ea"/>
                <a:cs typeface="+mj-cs"/>
              </a:rPr>
              <a:t>Contact Information</a:t>
            </a:r>
          </a:p>
        </p:txBody>
      </p:sp>
      <p:sp>
        <p:nvSpPr>
          <p:cNvPr id="10" name="Content Placeholder 9">
            <a:extLst>
              <a:ext uri="{FF2B5EF4-FFF2-40B4-BE49-F238E27FC236}">
                <a16:creationId xmlns:a16="http://schemas.microsoft.com/office/drawing/2014/main" id="{81D5E24B-CA4B-4E3F-A62A-81056D278B59}"/>
              </a:ext>
            </a:extLst>
          </p:cNvPr>
          <p:cNvSpPr>
            <a:spLocks noGrp="1"/>
          </p:cNvSpPr>
          <p:nvPr>
            <p:ph sz="half" idx="2"/>
          </p:nvPr>
        </p:nvSpPr>
        <p:spPr>
          <a:xfrm>
            <a:off x="965200" y="2470248"/>
            <a:ext cx="6184806" cy="3536236"/>
          </a:xfrm>
        </p:spPr>
        <p:txBody>
          <a:bodyPr vert="horz" lIns="91440" tIns="45720" rIns="91440" bIns="45720" rtlCol="0">
            <a:normAutofit/>
          </a:bodyPr>
          <a:lstStyle/>
          <a:p>
            <a:r>
              <a:rPr lang="en-US" sz="2400" dirty="0"/>
              <a:t>https://www.marshall.edu/registrar/veterans</a:t>
            </a:r>
          </a:p>
          <a:p>
            <a:r>
              <a:rPr lang="en-US" sz="2400" dirty="0"/>
              <a:t>Old Main, 113</a:t>
            </a:r>
          </a:p>
          <a:p>
            <a:endParaRPr lang="en-US" sz="2400" dirty="0"/>
          </a:p>
          <a:p>
            <a:r>
              <a:rPr lang="en-US" sz="2400" dirty="0"/>
              <a:t>Lora Varney , School Certifying Official (SCO)</a:t>
            </a:r>
          </a:p>
          <a:p>
            <a:pPr lvl="1"/>
            <a:r>
              <a:rPr lang="en-US" dirty="0">
                <a:hlinkClick r:id="rId3">
                  <a:extLst>
                    <a:ext uri="{A12FA001-AC4F-418D-AE19-62706E023703}">
                      <ahyp:hlinkClr xmlns:ahyp="http://schemas.microsoft.com/office/drawing/2018/hyperlinkcolor" val="tx"/>
                    </a:ext>
                  </a:extLst>
                </a:hlinkClick>
              </a:rPr>
              <a:t>varney40@marshall.edu</a:t>
            </a:r>
            <a:r>
              <a:rPr lang="en-US" dirty="0"/>
              <a:t> </a:t>
            </a:r>
          </a:p>
          <a:p>
            <a:pPr lvl="1"/>
            <a:r>
              <a:rPr lang="en-US" dirty="0"/>
              <a:t>304-696-2254</a:t>
            </a:r>
          </a:p>
          <a:p>
            <a:endParaRPr lang="en-US" sz="2400" dirty="0"/>
          </a:p>
          <a:p>
            <a:endParaRPr lang="en-US" sz="2400" dirty="0"/>
          </a:p>
        </p:txBody>
      </p:sp>
      <p:sp>
        <p:nvSpPr>
          <p:cNvPr id="26" name="Freeform: Shape 25">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Content Placeholder 5" descr="A picture containing ground, outdoor, person, military uniform&#10;&#10;Description automatically generated">
            <a:extLst>
              <a:ext uri="{FF2B5EF4-FFF2-40B4-BE49-F238E27FC236}">
                <a16:creationId xmlns:a16="http://schemas.microsoft.com/office/drawing/2014/main" id="{84DF642C-C758-4B39-808F-AE23F1E6C145}"/>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8015529" y="2105470"/>
            <a:ext cx="2256935" cy="3217333"/>
          </a:xfrm>
          <a:prstGeom prst="rect">
            <a:avLst/>
          </a:prstGeom>
        </p:spPr>
      </p:pic>
    </p:spTree>
    <p:extLst>
      <p:ext uri="{BB962C8B-B14F-4D97-AF65-F5344CB8AC3E}">
        <p14:creationId xmlns:p14="http://schemas.microsoft.com/office/powerpoint/2010/main" val="4047484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5F0E358-1E49-4920-80D8-C3D138708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2" name="Rectangle 21">
            <a:extLst>
              <a:ext uri="{FF2B5EF4-FFF2-40B4-BE49-F238E27FC236}">
                <a16:creationId xmlns:a16="http://schemas.microsoft.com/office/drawing/2014/main" id="{E2D2362D-7010-4036-B9CA-03DFC8EB3B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DC85BF5E-2BD6-4E5B-8EA3-420B45BB03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389812" y="0"/>
            <a:ext cx="4802188" cy="6858000"/>
          </a:xfrm>
          <a:custGeom>
            <a:avLst/>
            <a:gdLst>
              <a:gd name="connsiteX0" fmla="*/ 0 w 4802188"/>
              <a:gd name="connsiteY0" fmla="*/ 0 h 6858000"/>
              <a:gd name="connsiteX1" fmla="*/ 4802188 w 4802188"/>
              <a:gd name="connsiteY1" fmla="*/ 0 h 6858000"/>
              <a:gd name="connsiteX2" fmla="*/ 4802188 w 4802188"/>
              <a:gd name="connsiteY2" fmla="*/ 6858000 h 6858000"/>
              <a:gd name="connsiteX3" fmla="*/ 0 w 4802188"/>
              <a:gd name="connsiteY3" fmla="*/ 6858000 h 6858000"/>
              <a:gd name="connsiteX4" fmla="*/ 4763 w 4802188"/>
              <a:gd name="connsiteY4" fmla="*/ 6791325 h 6858000"/>
              <a:gd name="connsiteX5" fmla="*/ 12700 w 4802188"/>
              <a:gd name="connsiteY5" fmla="*/ 6735762 h 6858000"/>
              <a:gd name="connsiteX6" fmla="*/ 22225 w 4802188"/>
              <a:gd name="connsiteY6" fmla="*/ 6683375 h 6858000"/>
              <a:gd name="connsiteX7" fmla="*/ 38100 w 4802188"/>
              <a:gd name="connsiteY7" fmla="*/ 6640512 h 6858000"/>
              <a:gd name="connsiteX8" fmla="*/ 53975 w 4802188"/>
              <a:gd name="connsiteY8" fmla="*/ 6597650 h 6858000"/>
              <a:gd name="connsiteX9" fmla="*/ 73025 w 4802188"/>
              <a:gd name="connsiteY9" fmla="*/ 6561137 h 6858000"/>
              <a:gd name="connsiteX10" fmla="*/ 92075 w 4802188"/>
              <a:gd name="connsiteY10" fmla="*/ 6523037 h 6858000"/>
              <a:gd name="connsiteX11" fmla="*/ 109538 w 4802188"/>
              <a:gd name="connsiteY11" fmla="*/ 6488112 h 6858000"/>
              <a:gd name="connsiteX12" fmla="*/ 127000 w 4802188"/>
              <a:gd name="connsiteY12" fmla="*/ 6448425 h 6858000"/>
              <a:gd name="connsiteX13" fmla="*/ 142875 w 4802188"/>
              <a:gd name="connsiteY13" fmla="*/ 6407150 h 6858000"/>
              <a:gd name="connsiteX14" fmla="*/ 157163 w 4802188"/>
              <a:gd name="connsiteY14" fmla="*/ 6361112 h 6858000"/>
              <a:gd name="connsiteX15" fmla="*/ 168275 w 4802188"/>
              <a:gd name="connsiteY15" fmla="*/ 6311900 h 6858000"/>
              <a:gd name="connsiteX16" fmla="*/ 176213 w 4802188"/>
              <a:gd name="connsiteY16" fmla="*/ 6251575 h 6858000"/>
              <a:gd name="connsiteX17" fmla="*/ 179388 w 4802188"/>
              <a:gd name="connsiteY17" fmla="*/ 6183312 h 6858000"/>
              <a:gd name="connsiteX18" fmla="*/ 176213 w 4802188"/>
              <a:gd name="connsiteY18" fmla="*/ 6113462 h 6858000"/>
              <a:gd name="connsiteX19" fmla="*/ 168275 w 4802188"/>
              <a:gd name="connsiteY19" fmla="*/ 6056312 h 6858000"/>
              <a:gd name="connsiteX20" fmla="*/ 157163 w 4802188"/>
              <a:gd name="connsiteY20" fmla="*/ 6003925 h 6858000"/>
              <a:gd name="connsiteX21" fmla="*/ 142875 w 4802188"/>
              <a:gd name="connsiteY21" fmla="*/ 5956300 h 6858000"/>
              <a:gd name="connsiteX22" fmla="*/ 127000 w 4802188"/>
              <a:gd name="connsiteY22" fmla="*/ 5915025 h 6858000"/>
              <a:gd name="connsiteX23" fmla="*/ 107950 w 4802188"/>
              <a:gd name="connsiteY23" fmla="*/ 5876925 h 6858000"/>
              <a:gd name="connsiteX24" fmla="*/ 88900 w 4802188"/>
              <a:gd name="connsiteY24" fmla="*/ 5840412 h 6858000"/>
              <a:gd name="connsiteX25" fmla="*/ 69850 w 4802188"/>
              <a:gd name="connsiteY25" fmla="*/ 5802312 h 6858000"/>
              <a:gd name="connsiteX26" fmla="*/ 52388 w 4802188"/>
              <a:gd name="connsiteY26" fmla="*/ 5762625 h 6858000"/>
              <a:gd name="connsiteX27" fmla="*/ 34925 w 4802188"/>
              <a:gd name="connsiteY27" fmla="*/ 5721350 h 6858000"/>
              <a:gd name="connsiteX28" fmla="*/ 20638 w 4802188"/>
              <a:gd name="connsiteY28" fmla="*/ 5675312 h 6858000"/>
              <a:gd name="connsiteX29" fmla="*/ 11113 w 4802188"/>
              <a:gd name="connsiteY29" fmla="*/ 5622925 h 6858000"/>
              <a:gd name="connsiteX30" fmla="*/ 1588 w 4802188"/>
              <a:gd name="connsiteY30" fmla="*/ 5562600 h 6858000"/>
              <a:gd name="connsiteX31" fmla="*/ 0 w 4802188"/>
              <a:gd name="connsiteY31" fmla="*/ 5494337 h 6858000"/>
              <a:gd name="connsiteX32" fmla="*/ 1588 w 4802188"/>
              <a:gd name="connsiteY32" fmla="*/ 5426075 h 6858000"/>
              <a:gd name="connsiteX33" fmla="*/ 11113 w 4802188"/>
              <a:gd name="connsiteY33" fmla="*/ 5365750 h 6858000"/>
              <a:gd name="connsiteX34" fmla="*/ 20638 w 4802188"/>
              <a:gd name="connsiteY34" fmla="*/ 5313362 h 6858000"/>
              <a:gd name="connsiteX35" fmla="*/ 34925 w 4802188"/>
              <a:gd name="connsiteY35" fmla="*/ 5268912 h 6858000"/>
              <a:gd name="connsiteX36" fmla="*/ 52388 w 4802188"/>
              <a:gd name="connsiteY36" fmla="*/ 5226050 h 6858000"/>
              <a:gd name="connsiteX37" fmla="*/ 69850 w 4802188"/>
              <a:gd name="connsiteY37" fmla="*/ 5186362 h 6858000"/>
              <a:gd name="connsiteX38" fmla="*/ 88900 w 4802188"/>
              <a:gd name="connsiteY38" fmla="*/ 5149850 h 6858000"/>
              <a:gd name="connsiteX39" fmla="*/ 107950 w 4802188"/>
              <a:gd name="connsiteY39" fmla="*/ 5114925 h 6858000"/>
              <a:gd name="connsiteX40" fmla="*/ 127000 w 4802188"/>
              <a:gd name="connsiteY40" fmla="*/ 5075237 h 6858000"/>
              <a:gd name="connsiteX41" fmla="*/ 142875 w 4802188"/>
              <a:gd name="connsiteY41" fmla="*/ 5033962 h 6858000"/>
              <a:gd name="connsiteX42" fmla="*/ 157163 w 4802188"/>
              <a:gd name="connsiteY42" fmla="*/ 4987925 h 6858000"/>
              <a:gd name="connsiteX43" fmla="*/ 168275 w 4802188"/>
              <a:gd name="connsiteY43" fmla="*/ 4935537 h 6858000"/>
              <a:gd name="connsiteX44" fmla="*/ 176213 w 4802188"/>
              <a:gd name="connsiteY44" fmla="*/ 4875212 h 6858000"/>
              <a:gd name="connsiteX45" fmla="*/ 179388 w 4802188"/>
              <a:gd name="connsiteY45" fmla="*/ 4806950 h 6858000"/>
              <a:gd name="connsiteX46" fmla="*/ 176213 w 4802188"/>
              <a:gd name="connsiteY46" fmla="*/ 4738687 h 6858000"/>
              <a:gd name="connsiteX47" fmla="*/ 168275 w 4802188"/>
              <a:gd name="connsiteY47" fmla="*/ 4678362 h 6858000"/>
              <a:gd name="connsiteX48" fmla="*/ 157163 w 4802188"/>
              <a:gd name="connsiteY48" fmla="*/ 4625975 h 6858000"/>
              <a:gd name="connsiteX49" fmla="*/ 142875 w 4802188"/>
              <a:gd name="connsiteY49" fmla="*/ 4579937 h 6858000"/>
              <a:gd name="connsiteX50" fmla="*/ 127000 w 4802188"/>
              <a:gd name="connsiteY50" fmla="*/ 4537075 h 6858000"/>
              <a:gd name="connsiteX51" fmla="*/ 107950 w 4802188"/>
              <a:gd name="connsiteY51" fmla="*/ 4498975 h 6858000"/>
              <a:gd name="connsiteX52" fmla="*/ 69850 w 4802188"/>
              <a:gd name="connsiteY52" fmla="*/ 4424362 h 6858000"/>
              <a:gd name="connsiteX53" fmla="*/ 52388 w 4802188"/>
              <a:gd name="connsiteY53" fmla="*/ 4386262 h 6858000"/>
              <a:gd name="connsiteX54" fmla="*/ 34925 w 4802188"/>
              <a:gd name="connsiteY54" fmla="*/ 4343400 h 6858000"/>
              <a:gd name="connsiteX55" fmla="*/ 20638 w 4802188"/>
              <a:gd name="connsiteY55" fmla="*/ 4297362 h 6858000"/>
              <a:gd name="connsiteX56" fmla="*/ 11113 w 4802188"/>
              <a:gd name="connsiteY56" fmla="*/ 4244975 h 6858000"/>
              <a:gd name="connsiteX57" fmla="*/ 1588 w 4802188"/>
              <a:gd name="connsiteY57" fmla="*/ 4186237 h 6858000"/>
              <a:gd name="connsiteX58" fmla="*/ 0 w 4802188"/>
              <a:gd name="connsiteY58" fmla="*/ 4116387 h 6858000"/>
              <a:gd name="connsiteX59" fmla="*/ 1588 w 4802188"/>
              <a:gd name="connsiteY59" fmla="*/ 4048125 h 6858000"/>
              <a:gd name="connsiteX60" fmla="*/ 11113 w 4802188"/>
              <a:gd name="connsiteY60" fmla="*/ 3987800 h 6858000"/>
              <a:gd name="connsiteX61" fmla="*/ 20638 w 4802188"/>
              <a:gd name="connsiteY61" fmla="*/ 3935412 h 6858000"/>
              <a:gd name="connsiteX62" fmla="*/ 34925 w 4802188"/>
              <a:gd name="connsiteY62" fmla="*/ 3890962 h 6858000"/>
              <a:gd name="connsiteX63" fmla="*/ 52388 w 4802188"/>
              <a:gd name="connsiteY63" fmla="*/ 3848100 h 6858000"/>
              <a:gd name="connsiteX64" fmla="*/ 69850 w 4802188"/>
              <a:gd name="connsiteY64" fmla="*/ 3811587 h 6858000"/>
              <a:gd name="connsiteX65" fmla="*/ 107950 w 4802188"/>
              <a:gd name="connsiteY65" fmla="*/ 3736975 h 6858000"/>
              <a:gd name="connsiteX66" fmla="*/ 127000 w 4802188"/>
              <a:gd name="connsiteY66" fmla="*/ 3697287 h 6858000"/>
              <a:gd name="connsiteX67" fmla="*/ 142875 w 4802188"/>
              <a:gd name="connsiteY67" fmla="*/ 3656012 h 6858000"/>
              <a:gd name="connsiteX68" fmla="*/ 157163 w 4802188"/>
              <a:gd name="connsiteY68" fmla="*/ 3609975 h 6858000"/>
              <a:gd name="connsiteX69" fmla="*/ 168275 w 4802188"/>
              <a:gd name="connsiteY69" fmla="*/ 3557587 h 6858000"/>
              <a:gd name="connsiteX70" fmla="*/ 176213 w 4802188"/>
              <a:gd name="connsiteY70" fmla="*/ 3497262 h 6858000"/>
              <a:gd name="connsiteX71" fmla="*/ 179388 w 4802188"/>
              <a:gd name="connsiteY71" fmla="*/ 3427412 h 6858000"/>
              <a:gd name="connsiteX72" fmla="*/ 176213 w 4802188"/>
              <a:gd name="connsiteY72" fmla="*/ 3360737 h 6858000"/>
              <a:gd name="connsiteX73" fmla="*/ 168275 w 4802188"/>
              <a:gd name="connsiteY73" fmla="*/ 3300412 h 6858000"/>
              <a:gd name="connsiteX74" fmla="*/ 157163 w 4802188"/>
              <a:gd name="connsiteY74" fmla="*/ 3248025 h 6858000"/>
              <a:gd name="connsiteX75" fmla="*/ 142875 w 4802188"/>
              <a:gd name="connsiteY75" fmla="*/ 3201987 h 6858000"/>
              <a:gd name="connsiteX76" fmla="*/ 127000 w 4802188"/>
              <a:gd name="connsiteY76" fmla="*/ 3160712 h 6858000"/>
              <a:gd name="connsiteX77" fmla="*/ 107950 w 4802188"/>
              <a:gd name="connsiteY77" fmla="*/ 3121025 h 6858000"/>
              <a:gd name="connsiteX78" fmla="*/ 88900 w 4802188"/>
              <a:gd name="connsiteY78" fmla="*/ 3084512 h 6858000"/>
              <a:gd name="connsiteX79" fmla="*/ 69850 w 4802188"/>
              <a:gd name="connsiteY79" fmla="*/ 3046412 h 6858000"/>
              <a:gd name="connsiteX80" fmla="*/ 52388 w 4802188"/>
              <a:gd name="connsiteY80" fmla="*/ 3009900 h 6858000"/>
              <a:gd name="connsiteX81" fmla="*/ 34925 w 4802188"/>
              <a:gd name="connsiteY81" fmla="*/ 2967037 h 6858000"/>
              <a:gd name="connsiteX82" fmla="*/ 20638 w 4802188"/>
              <a:gd name="connsiteY82" fmla="*/ 2922587 h 6858000"/>
              <a:gd name="connsiteX83" fmla="*/ 11113 w 4802188"/>
              <a:gd name="connsiteY83" fmla="*/ 2868612 h 6858000"/>
              <a:gd name="connsiteX84" fmla="*/ 1588 w 4802188"/>
              <a:gd name="connsiteY84" fmla="*/ 2809875 h 6858000"/>
              <a:gd name="connsiteX85" fmla="*/ 0 w 4802188"/>
              <a:gd name="connsiteY85" fmla="*/ 2741612 h 6858000"/>
              <a:gd name="connsiteX86" fmla="*/ 1588 w 4802188"/>
              <a:gd name="connsiteY86" fmla="*/ 2671762 h 6858000"/>
              <a:gd name="connsiteX87" fmla="*/ 11113 w 4802188"/>
              <a:gd name="connsiteY87" fmla="*/ 2613025 h 6858000"/>
              <a:gd name="connsiteX88" fmla="*/ 20638 w 4802188"/>
              <a:gd name="connsiteY88" fmla="*/ 2560637 h 6858000"/>
              <a:gd name="connsiteX89" fmla="*/ 34925 w 4802188"/>
              <a:gd name="connsiteY89" fmla="*/ 2513012 h 6858000"/>
              <a:gd name="connsiteX90" fmla="*/ 52388 w 4802188"/>
              <a:gd name="connsiteY90" fmla="*/ 2471737 h 6858000"/>
              <a:gd name="connsiteX91" fmla="*/ 69850 w 4802188"/>
              <a:gd name="connsiteY91" fmla="*/ 2433637 h 6858000"/>
              <a:gd name="connsiteX92" fmla="*/ 88900 w 4802188"/>
              <a:gd name="connsiteY92" fmla="*/ 2395537 h 6858000"/>
              <a:gd name="connsiteX93" fmla="*/ 107950 w 4802188"/>
              <a:gd name="connsiteY93" fmla="*/ 2359025 h 6858000"/>
              <a:gd name="connsiteX94" fmla="*/ 127000 w 4802188"/>
              <a:gd name="connsiteY94" fmla="*/ 2319337 h 6858000"/>
              <a:gd name="connsiteX95" fmla="*/ 142875 w 4802188"/>
              <a:gd name="connsiteY95" fmla="*/ 2278062 h 6858000"/>
              <a:gd name="connsiteX96" fmla="*/ 157163 w 4802188"/>
              <a:gd name="connsiteY96" fmla="*/ 2232025 h 6858000"/>
              <a:gd name="connsiteX97" fmla="*/ 168275 w 4802188"/>
              <a:gd name="connsiteY97" fmla="*/ 2179637 h 6858000"/>
              <a:gd name="connsiteX98" fmla="*/ 176213 w 4802188"/>
              <a:gd name="connsiteY98" fmla="*/ 2119312 h 6858000"/>
              <a:gd name="connsiteX99" fmla="*/ 179388 w 4802188"/>
              <a:gd name="connsiteY99" fmla="*/ 2051050 h 6858000"/>
              <a:gd name="connsiteX100" fmla="*/ 176213 w 4802188"/>
              <a:gd name="connsiteY100" fmla="*/ 1982787 h 6858000"/>
              <a:gd name="connsiteX101" fmla="*/ 168275 w 4802188"/>
              <a:gd name="connsiteY101" fmla="*/ 1922462 h 6858000"/>
              <a:gd name="connsiteX102" fmla="*/ 157163 w 4802188"/>
              <a:gd name="connsiteY102" fmla="*/ 1870075 h 6858000"/>
              <a:gd name="connsiteX103" fmla="*/ 142875 w 4802188"/>
              <a:gd name="connsiteY103" fmla="*/ 1824037 h 6858000"/>
              <a:gd name="connsiteX104" fmla="*/ 127000 w 4802188"/>
              <a:gd name="connsiteY104" fmla="*/ 1782762 h 6858000"/>
              <a:gd name="connsiteX105" fmla="*/ 107950 w 4802188"/>
              <a:gd name="connsiteY105" fmla="*/ 1743075 h 6858000"/>
              <a:gd name="connsiteX106" fmla="*/ 88900 w 4802188"/>
              <a:gd name="connsiteY106" fmla="*/ 1708150 h 6858000"/>
              <a:gd name="connsiteX107" fmla="*/ 69850 w 4802188"/>
              <a:gd name="connsiteY107" fmla="*/ 1671637 h 6858000"/>
              <a:gd name="connsiteX108" fmla="*/ 52388 w 4802188"/>
              <a:gd name="connsiteY108" fmla="*/ 1631950 h 6858000"/>
              <a:gd name="connsiteX109" fmla="*/ 34925 w 4802188"/>
              <a:gd name="connsiteY109" fmla="*/ 1589087 h 6858000"/>
              <a:gd name="connsiteX110" fmla="*/ 20638 w 4802188"/>
              <a:gd name="connsiteY110" fmla="*/ 1544637 h 6858000"/>
              <a:gd name="connsiteX111" fmla="*/ 11113 w 4802188"/>
              <a:gd name="connsiteY111" fmla="*/ 1492250 h 6858000"/>
              <a:gd name="connsiteX112" fmla="*/ 1588 w 4802188"/>
              <a:gd name="connsiteY112" fmla="*/ 1431925 h 6858000"/>
              <a:gd name="connsiteX113" fmla="*/ 0 w 4802188"/>
              <a:gd name="connsiteY113" fmla="*/ 1363662 h 6858000"/>
              <a:gd name="connsiteX114" fmla="*/ 1588 w 4802188"/>
              <a:gd name="connsiteY114" fmla="*/ 1295400 h 6858000"/>
              <a:gd name="connsiteX115" fmla="*/ 11113 w 4802188"/>
              <a:gd name="connsiteY115" fmla="*/ 1235075 h 6858000"/>
              <a:gd name="connsiteX116" fmla="*/ 20638 w 4802188"/>
              <a:gd name="connsiteY116" fmla="*/ 1182687 h 6858000"/>
              <a:gd name="connsiteX117" fmla="*/ 34925 w 4802188"/>
              <a:gd name="connsiteY117" fmla="*/ 1136650 h 6858000"/>
              <a:gd name="connsiteX118" fmla="*/ 52388 w 4802188"/>
              <a:gd name="connsiteY118" fmla="*/ 1095375 h 6858000"/>
              <a:gd name="connsiteX119" fmla="*/ 69850 w 4802188"/>
              <a:gd name="connsiteY119" fmla="*/ 1055687 h 6858000"/>
              <a:gd name="connsiteX120" fmla="*/ 88900 w 4802188"/>
              <a:gd name="connsiteY120" fmla="*/ 1017587 h 6858000"/>
              <a:gd name="connsiteX121" fmla="*/ 107950 w 4802188"/>
              <a:gd name="connsiteY121" fmla="*/ 981075 h 6858000"/>
              <a:gd name="connsiteX122" fmla="*/ 127000 w 4802188"/>
              <a:gd name="connsiteY122" fmla="*/ 942975 h 6858000"/>
              <a:gd name="connsiteX123" fmla="*/ 142875 w 4802188"/>
              <a:gd name="connsiteY123" fmla="*/ 901700 h 6858000"/>
              <a:gd name="connsiteX124" fmla="*/ 157163 w 4802188"/>
              <a:gd name="connsiteY124" fmla="*/ 854075 h 6858000"/>
              <a:gd name="connsiteX125" fmla="*/ 168275 w 4802188"/>
              <a:gd name="connsiteY125" fmla="*/ 801687 h 6858000"/>
              <a:gd name="connsiteX126" fmla="*/ 176213 w 4802188"/>
              <a:gd name="connsiteY126" fmla="*/ 744537 h 6858000"/>
              <a:gd name="connsiteX127" fmla="*/ 179388 w 4802188"/>
              <a:gd name="connsiteY127" fmla="*/ 673100 h 6858000"/>
              <a:gd name="connsiteX128" fmla="*/ 176213 w 4802188"/>
              <a:gd name="connsiteY128" fmla="*/ 606425 h 6858000"/>
              <a:gd name="connsiteX129" fmla="*/ 168275 w 4802188"/>
              <a:gd name="connsiteY129" fmla="*/ 546100 h 6858000"/>
              <a:gd name="connsiteX130" fmla="*/ 157163 w 4802188"/>
              <a:gd name="connsiteY130" fmla="*/ 496887 h 6858000"/>
              <a:gd name="connsiteX131" fmla="*/ 142875 w 4802188"/>
              <a:gd name="connsiteY131" fmla="*/ 450850 h 6858000"/>
              <a:gd name="connsiteX132" fmla="*/ 127000 w 4802188"/>
              <a:gd name="connsiteY132" fmla="*/ 409575 h 6858000"/>
              <a:gd name="connsiteX133" fmla="*/ 109538 w 4802188"/>
              <a:gd name="connsiteY133" fmla="*/ 369887 h 6858000"/>
              <a:gd name="connsiteX134" fmla="*/ 92075 w 4802188"/>
              <a:gd name="connsiteY134" fmla="*/ 334962 h 6858000"/>
              <a:gd name="connsiteX135" fmla="*/ 73025 w 4802188"/>
              <a:gd name="connsiteY135" fmla="*/ 296862 h 6858000"/>
              <a:gd name="connsiteX136" fmla="*/ 53975 w 4802188"/>
              <a:gd name="connsiteY136" fmla="*/ 260350 h 6858000"/>
              <a:gd name="connsiteX137" fmla="*/ 38100 w 4802188"/>
              <a:gd name="connsiteY137" fmla="*/ 217487 h 6858000"/>
              <a:gd name="connsiteX138" fmla="*/ 22225 w 4802188"/>
              <a:gd name="connsiteY138" fmla="*/ 174625 h 6858000"/>
              <a:gd name="connsiteX139" fmla="*/ 12700 w 4802188"/>
              <a:gd name="connsiteY139" fmla="*/ 122237 h 6858000"/>
              <a:gd name="connsiteX140" fmla="*/ 4763 w 4802188"/>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802188" h="6858000">
                <a:moveTo>
                  <a:pt x="0" y="0"/>
                </a:moveTo>
                <a:lnTo>
                  <a:pt x="4802188" y="0"/>
                </a:lnTo>
                <a:lnTo>
                  <a:pt x="4802188" y="6858000"/>
                </a:lnTo>
                <a:lnTo>
                  <a:pt x="0" y="6858000"/>
                </a:lnTo>
                <a:lnTo>
                  <a:pt x="4763" y="6791325"/>
                </a:lnTo>
                <a:lnTo>
                  <a:pt x="12700" y="6735762"/>
                </a:lnTo>
                <a:lnTo>
                  <a:pt x="22225" y="6683375"/>
                </a:lnTo>
                <a:lnTo>
                  <a:pt x="38100" y="6640512"/>
                </a:lnTo>
                <a:lnTo>
                  <a:pt x="53975" y="6597650"/>
                </a:lnTo>
                <a:lnTo>
                  <a:pt x="73025" y="6561137"/>
                </a:lnTo>
                <a:lnTo>
                  <a:pt x="92075" y="6523037"/>
                </a:lnTo>
                <a:lnTo>
                  <a:pt x="109538" y="6488112"/>
                </a:lnTo>
                <a:lnTo>
                  <a:pt x="127000" y="6448425"/>
                </a:lnTo>
                <a:lnTo>
                  <a:pt x="142875" y="6407150"/>
                </a:lnTo>
                <a:lnTo>
                  <a:pt x="157163" y="6361112"/>
                </a:lnTo>
                <a:lnTo>
                  <a:pt x="168275" y="6311900"/>
                </a:lnTo>
                <a:lnTo>
                  <a:pt x="176213" y="6251575"/>
                </a:lnTo>
                <a:lnTo>
                  <a:pt x="179388" y="6183312"/>
                </a:lnTo>
                <a:lnTo>
                  <a:pt x="176213" y="6113462"/>
                </a:lnTo>
                <a:lnTo>
                  <a:pt x="168275" y="6056312"/>
                </a:lnTo>
                <a:lnTo>
                  <a:pt x="157163" y="6003925"/>
                </a:lnTo>
                <a:lnTo>
                  <a:pt x="142875" y="5956300"/>
                </a:lnTo>
                <a:lnTo>
                  <a:pt x="127000" y="5915025"/>
                </a:lnTo>
                <a:lnTo>
                  <a:pt x="107950" y="5876925"/>
                </a:lnTo>
                <a:lnTo>
                  <a:pt x="88900" y="5840412"/>
                </a:lnTo>
                <a:lnTo>
                  <a:pt x="69850" y="5802312"/>
                </a:lnTo>
                <a:lnTo>
                  <a:pt x="52388" y="5762625"/>
                </a:lnTo>
                <a:lnTo>
                  <a:pt x="34925" y="5721350"/>
                </a:lnTo>
                <a:lnTo>
                  <a:pt x="20638" y="5675312"/>
                </a:lnTo>
                <a:lnTo>
                  <a:pt x="11113" y="5622925"/>
                </a:lnTo>
                <a:lnTo>
                  <a:pt x="1588" y="5562600"/>
                </a:lnTo>
                <a:lnTo>
                  <a:pt x="0" y="5494337"/>
                </a:lnTo>
                <a:lnTo>
                  <a:pt x="1588" y="5426075"/>
                </a:lnTo>
                <a:lnTo>
                  <a:pt x="11113" y="5365750"/>
                </a:lnTo>
                <a:lnTo>
                  <a:pt x="20638" y="5313362"/>
                </a:lnTo>
                <a:lnTo>
                  <a:pt x="34925" y="5268912"/>
                </a:lnTo>
                <a:lnTo>
                  <a:pt x="52388" y="5226050"/>
                </a:lnTo>
                <a:lnTo>
                  <a:pt x="69850" y="5186362"/>
                </a:lnTo>
                <a:lnTo>
                  <a:pt x="88900" y="5149850"/>
                </a:lnTo>
                <a:lnTo>
                  <a:pt x="107950" y="5114925"/>
                </a:lnTo>
                <a:lnTo>
                  <a:pt x="127000" y="5075237"/>
                </a:lnTo>
                <a:lnTo>
                  <a:pt x="142875" y="5033962"/>
                </a:lnTo>
                <a:lnTo>
                  <a:pt x="157163" y="4987925"/>
                </a:lnTo>
                <a:lnTo>
                  <a:pt x="168275" y="4935537"/>
                </a:lnTo>
                <a:lnTo>
                  <a:pt x="176213" y="4875212"/>
                </a:lnTo>
                <a:lnTo>
                  <a:pt x="179388" y="4806950"/>
                </a:lnTo>
                <a:lnTo>
                  <a:pt x="176213" y="4738687"/>
                </a:lnTo>
                <a:lnTo>
                  <a:pt x="168275" y="4678362"/>
                </a:lnTo>
                <a:lnTo>
                  <a:pt x="157163" y="4625975"/>
                </a:lnTo>
                <a:lnTo>
                  <a:pt x="142875" y="4579937"/>
                </a:lnTo>
                <a:lnTo>
                  <a:pt x="127000" y="4537075"/>
                </a:lnTo>
                <a:lnTo>
                  <a:pt x="107950" y="4498975"/>
                </a:lnTo>
                <a:lnTo>
                  <a:pt x="69850" y="4424362"/>
                </a:lnTo>
                <a:lnTo>
                  <a:pt x="52388" y="4386262"/>
                </a:lnTo>
                <a:lnTo>
                  <a:pt x="34925" y="4343400"/>
                </a:lnTo>
                <a:lnTo>
                  <a:pt x="20638" y="4297362"/>
                </a:lnTo>
                <a:lnTo>
                  <a:pt x="11113" y="4244975"/>
                </a:lnTo>
                <a:lnTo>
                  <a:pt x="1588" y="4186237"/>
                </a:lnTo>
                <a:lnTo>
                  <a:pt x="0" y="4116387"/>
                </a:lnTo>
                <a:lnTo>
                  <a:pt x="1588" y="4048125"/>
                </a:lnTo>
                <a:lnTo>
                  <a:pt x="11113" y="3987800"/>
                </a:lnTo>
                <a:lnTo>
                  <a:pt x="20638" y="3935412"/>
                </a:lnTo>
                <a:lnTo>
                  <a:pt x="34925" y="3890962"/>
                </a:lnTo>
                <a:lnTo>
                  <a:pt x="52388" y="3848100"/>
                </a:lnTo>
                <a:lnTo>
                  <a:pt x="69850" y="3811587"/>
                </a:lnTo>
                <a:lnTo>
                  <a:pt x="107950" y="3736975"/>
                </a:lnTo>
                <a:lnTo>
                  <a:pt x="127000" y="3697287"/>
                </a:lnTo>
                <a:lnTo>
                  <a:pt x="142875" y="3656012"/>
                </a:lnTo>
                <a:lnTo>
                  <a:pt x="157163" y="3609975"/>
                </a:lnTo>
                <a:lnTo>
                  <a:pt x="168275" y="3557587"/>
                </a:lnTo>
                <a:lnTo>
                  <a:pt x="176213" y="3497262"/>
                </a:lnTo>
                <a:lnTo>
                  <a:pt x="179388" y="3427412"/>
                </a:lnTo>
                <a:lnTo>
                  <a:pt x="176213" y="3360737"/>
                </a:lnTo>
                <a:lnTo>
                  <a:pt x="168275" y="3300412"/>
                </a:lnTo>
                <a:lnTo>
                  <a:pt x="157163" y="3248025"/>
                </a:lnTo>
                <a:lnTo>
                  <a:pt x="142875" y="3201987"/>
                </a:lnTo>
                <a:lnTo>
                  <a:pt x="127000" y="3160712"/>
                </a:lnTo>
                <a:lnTo>
                  <a:pt x="107950" y="3121025"/>
                </a:lnTo>
                <a:lnTo>
                  <a:pt x="88900" y="3084512"/>
                </a:lnTo>
                <a:lnTo>
                  <a:pt x="69850" y="3046412"/>
                </a:lnTo>
                <a:lnTo>
                  <a:pt x="52388" y="3009900"/>
                </a:lnTo>
                <a:lnTo>
                  <a:pt x="34925" y="2967037"/>
                </a:lnTo>
                <a:lnTo>
                  <a:pt x="20638" y="2922587"/>
                </a:lnTo>
                <a:lnTo>
                  <a:pt x="11113" y="2868612"/>
                </a:lnTo>
                <a:lnTo>
                  <a:pt x="1588" y="2809875"/>
                </a:lnTo>
                <a:lnTo>
                  <a:pt x="0" y="2741612"/>
                </a:lnTo>
                <a:lnTo>
                  <a:pt x="1588" y="2671762"/>
                </a:lnTo>
                <a:lnTo>
                  <a:pt x="11113" y="2613025"/>
                </a:lnTo>
                <a:lnTo>
                  <a:pt x="20638" y="2560637"/>
                </a:lnTo>
                <a:lnTo>
                  <a:pt x="34925" y="2513012"/>
                </a:lnTo>
                <a:lnTo>
                  <a:pt x="52388" y="2471737"/>
                </a:lnTo>
                <a:lnTo>
                  <a:pt x="69850" y="2433637"/>
                </a:lnTo>
                <a:lnTo>
                  <a:pt x="88900" y="2395537"/>
                </a:lnTo>
                <a:lnTo>
                  <a:pt x="107950" y="2359025"/>
                </a:lnTo>
                <a:lnTo>
                  <a:pt x="127000" y="2319337"/>
                </a:lnTo>
                <a:lnTo>
                  <a:pt x="142875" y="2278062"/>
                </a:lnTo>
                <a:lnTo>
                  <a:pt x="157163" y="2232025"/>
                </a:lnTo>
                <a:lnTo>
                  <a:pt x="168275" y="2179637"/>
                </a:lnTo>
                <a:lnTo>
                  <a:pt x="176213" y="2119312"/>
                </a:lnTo>
                <a:lnTo>
                  <a:pt x="179388" y="2051050"/>
                </a:lnTo>
                <a:lnTo>
                  <a:pt x="176213" y="1982787"/>
                </a:lnTo>
                <a:lnTo>
                  <a:pt x="168275" y="1922462"/>
                </a:lnTo>
                <a:lnTo>
                  <a:pt x="157163" y="1870075"/>
                </a:lnTo>
                <a:lnTo>
                  <a:pt x="142875" y="1824037"/>
                </a:lnTo>
                <a:lnTo>
                  <a:pt x="127000" y="1782762"/>
                </a:lnTo>
                <a:lnTo>
                  <a:pt x="107950" y="1743075"/>
                </a:lnTo>
                <a:lnTo>
                  <a:pt x="88900" y="1708150"/>
                </a:lnTo>
                <a:lnTo>
                  <a:pt x="69850" y="1671637"/>
                </a:lnTo>
                <a:lnTo>
                  <a:pt x="52388" y="1631950"/>
                </a:lnTo>
                <a:lnTo>
                  <a:pt x="34925" y="1589087"/>
                </a:lnTo>
                <a:lnTo>
                  <a:pt x="20638" y="1544637"/>
                </a:lnTo>
                <a:lnTo>
                  <a:pt x="11113" y="1492250"/>
                </a:lnTo>
                <a:lnTo>
                  <a:pt x="1588" y="1431925"/>
                </a:lnTo>
                <a:lnTo>
                  <a:pt x="0" y="1363662"/>
                </a:lnTo>
                <a:lnTo>
                  <a:pt x="1588" y="1295400"/>
                </a:lnTo>
                <a:lnTo>
                  <a:pt x="11113" y="1235075"/>
                </a:lnTo>
                <a:lnTo>
                  <a:pt x="20638" y="1182687"/>
                </a:lnTo>
                <a:lnTo>
                  <a:pt x="34925" y="1136650"/>
                </a:lnTo>
                <a:lnTo>
                  <a:pt x="52388" y="1095375"/>
                </a:lnTo>
                <a:lnTo>
                  <a:pt x="69850" y="1055687"/>
                </a:lnTo>
                <a:lnTo>
                  <a:pt x="88900" y="1017587"/>
                </a:lnTo>
                <a:lnTo>
                  <a:pt x="107950" y="981075"/>
                </a:lnTo>
                <a:lnTo>
                  <a:pt x="127000" y="942975"/>
                </a:lnTo>
                <a:lnTo>
                  <a:pt x="142875" y="901700"/>
                </a:lnTo>
                <a:lnTo>
                  <a:pt x="157163" y="854075"/>
                </a:lnTo>
                <a:lnTo>
                  <a:pt x="168275" y="801687"/>
                </a:lnTo>
                <a:lnTo>
                  <a:pt x="176213" y="744537"/>
                </a:lnTo>
                <a:lnTo>
                  <a:pt x="179388" y="673100"/>
                </a:lnTo>
                <a:lnTo>
                  <a:pt x="176213" y="606425"/>
                </a:lnTo>
                <a:lnTo>
                  <a:pt x="168275" y="546100"/>
                </a:lnTo>
                <a:lnTo>
                  <a:pt x="157163" y="496887"/>
                </a:lnTo>
                <a:lnTo>
                  <a:pt x="142875" y="450850"/>
                </a:lnTo>
                <a:lnTo>
                  <a:pt x="127000" y="409575"/>
                </a:lnTo>
                <a:lnTo>
                  <a:pt x="109538" y="369887"/>
                </a:lnTo>
                <a:lnTo>
                  <a:pt x="92075" y="334962"/>
                </a:lnTo>
                <a:lnTo>
                  <a:pt x="73025" y="296862"/>
                </a:lnTo>
                <a:lnTo>
                  <a:pt x="53975" y="260350"/>
                </a:lnTo>
                <a:lnTo>
                  <a:pt x="38100" y="217487"/>
                </a:lnTo>
                <a:lnTo>
                  <a:pt x="22225" y="174625"/>
                </a:lnTo>
                <a:lnTo>
                  <a:pt x="12700" y="122237"/>
                </a:lnTo>
                <a:lnTo>
                  <a:pt x="4763" y="66675"/>
                </a:lnTo>
                <a:close/>
              </a:path>
            </a:pathLst>
          </a:custGeom>
          <a:solidFill>
            <a:schemeClr val="accent1">
              <a:lumMod val="50000"/>
              <a:alpha val="25000"/>
            </a:schemeClr>
          </a:solidFill>
          <a:ln w="0">
            <a:noFill/>
            <a:prstDash val="solid"/>
            <a:round/>
            <a:headEnd/>
            <a:tailEnd/>
          </a:ln>
        </p:spPr>
        <p:txBody>
          <a:bodyPr wrap="square" rtlCol="0" anchor="ctr">
            <a:noAutofit/>
          </a:bodyPr>
          <a:lstStyle/>
          <a:p>
            <a:pPr algn="ctr" defTabSz="457200"/>
            <a:endParaRPr lang="en-US" dirty="0">
              <a:solidFill>
                <a:schemeClr val="tx1"/>
              </a:solidFill>
            </a:endParaRPr>
          </a:p>
        </p:txBody>
      </p:sp>
      <p:sp>
        <p:nvSpPr>
          <p:cNvPr id="5" name="Title 4">
            <a:extLst>
              <a:ext uri="{FF2B5EF4-FFF2-40B4-BE49-F238E27FC236}">
                <a16:creationId xmlns:a16="http://schemas.microsoft.com/office/drawing/2014/main" id="{E5915E91-04F2-4F95-A1BD-C70A9278B8FE}"/>
              </a:ext>
            </a:extLst>
          </p:cNvPr>
          <p:cNvSpPr>
            <a:spLocks noGrp="1"/>
          </p:cNvSpPr>
          <p:nvPr>
            <p:ph type="title"/>
          </p:nvPr>
        </p:nvSpPr>
        <p:spPr>
          <a:xfrm>
            <a:off x="8085751" y="1936867"/>
            <a:ext cx="3410309" cy="1492132"/>
          </a:xfrm>
        </p:spPr>
        <p:txBody>
          <a:bodyPr vert="horz" lIns="91440" tIns="45720" rIns="91440" bIns="45720" rtlCol="0" anchor="t">
            <a:normAutofit/>
          </a:bodyPr>
          <a:lstStyle/>
          <a:p>
            <a:r>
              <a:rPr lang="en-US" b="1" kern="1200" dirty="0">
                <a:latin typeface="+mj-lt"/>
                <a:ea typeface="+mj-ea"/>
                <a:cs typeface="+mj-cs"/>
              </a:rPr>
              <a:t>Questions?</a:t>
            </a:r>
          </a:p>
        </p:txBody>
      </p:sp>
      <p:sp>
        <p:nvSpPr>
          <p:cNvPr id="26" name="Freeform: Shape 25">
            <a:extLst>
              <a:ext uri="{FF2B5EF4-FFF2-40B4-BE49-F238E27FC236}">
                <a16:creationId xmlns:a16="http://schemas.microsoft.com/office/drawing/2014/main" id="{740D8E28-91B5-42B0-9D6C-B777D8AD9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713579" cy="6858000"/>
          </a:xfrm>
          <a:custGeom>
            <a:avLst/>
            <a:gdLst>
              <a:gd name="connsiteX0" fmla="*/ 0 w 7713579"/>
              <a:gd name="connsiteY0" fmla="*/ 0 h 6858000"/>
              <a:gd name="connsiteX1" fmla="*/ 7534191 w 7713579"/>
              <a:gd name="connsiteY1" fmla="*/ 0 h 6858000"/>
              <a:gd name="connsiteX2" fmla="*/ 7538954 w 7713579"/>
              <a:gd name="connsiteY2" fmla="*/ 66675 h 6858000"/>
              <a:gd name="connsiteX3" fmla="*/ 7546891 w 7713579"/>
              <a:gd name="connsiteY3" fmla="*/ 122237 h 6858000"/>
              <a:gd name="connsiteX4" fmla="*/ 7556416 w 7713579"/>
              <a:gd name="connsiteY4" fmla="*/ 174625 h 6858000"/>
              <a:gd name="connsiteX5" fmla="*/ 7572291 w 7713579"/>
              <a:gd name="connsiteY5" fmla="*/ 217487 h 6858000"/>
              <a:gd name="connsiteX6" fmla="*/ 7588166 w 7713579"/>
              <a:gd name="connsiteY6" fmla="*/ 260350 h 6858000"/>
              <a:gd name="connsiteX7" fmla="*/ 7607216 w 7713579"/>
              <a:gd name="connsiteY7" fmla="*/ 296862 h 6858000"/>
              <a:gd name="connsiteX8" fmla="*/ 7626266 w 7713579"/>
              <a:gd name="connsiteY8" fmla="*/ 334962 h 6858000"/>
              <a:gd name="connsiteX9" fmla="*/ 7643729 w 7713579"/>
              <a:gd name="connsiteY9" fmla="*/ 369887 h 6858000"/>
              <a:gd name="connsiteX10" fmla="*/ 7661191 w 7713579"/>
              <a:gd name="connsiteY10" fmla="*/ 409575 h 6858000"/>
              <a:gd name="connsiteX11" fmla="*/ 7677066 w 7713579"/>
              <a:gd name="connsiteY11" fmla="*/ 450850 h 6858000"/>
              <a:gd name="connsiteX12" fmla="*/ 7691354 w 7713579"/>
              <a:gd name="connsiteY12" fmla="*/ 496887 h 6858000"/>
              <a:gd name="connsiteX13" fmla="*/ 7702466 w 7713579"/>
              <a:gd name="connsiteY13" fmla="*/ 546100 h 6858000"/>
              <a:gd name="connsiteX14" fmla="*/ 7710404 w 7713579"/>
              <a:gd name="connsiteY14" fmla="*/ 606425 h 6858000"/>
              <a:gd name="connsiteX15" fmla="*/ 7713579 w 7713579"/>
              <a:gd name="connsiteY15" fmla="*/ 673100 h 6858000"/>
              <a:gd name="connsiteX16" fmla="*/ 7710404 w 7713579"/>
              <a:gd name="connsiteY16" fmla="*/ 744537 h 6858000"/>
              <a:gd name="connsiteX17" fmla="*/ 7702466 w 7713579"/>
              <a:gd name="connsiteY17" fmla="*/ 801687 h 6858000"/>
              <a:gd name="connsiteX18" fmla="*/ 7691354 w 7713579"/>
              <a:gd name="connsiteY18" fmla="*/ 854075 h 6858000"/>
              <a:gd name="connsiteX19" fmla="*/ 7677066 w 7713579"/>
              <a:gd name="connsiteY19" fmla="*/ 901700 h 6858000"/>
              <a:gd name="connsiteX20" fmla="*/ 7661191 w 7713579"/>
              <a:gd name="connsiteY20" fmla="*/ 942975 h 6858000"/>
              <a:gd name="connsiteX21" fmla="*/ 7642141 w 7713579"/>
              <a:gd name="connsiteY21" fmla="*/ 981075 h 6858000"/>
              <a:gd name="connsiteX22" fmla="*/ 7623091 w 7713579"/>
              <a:gd name="connsiteY22" fmla="*/ 1017587 h 6858000"/>
              <a:gd name="connsiteX23" fmla="*/ 7604041 w 7713579"/>
              <a:gd name="connsiteY23" fmla="*/ 1055687 h 6858000"/>
              <a:gd name="connsiteX24" fmla="*/ 7586579 w 7713579"/>
              <a:gd name="connsiteY24" fmla="*/ 1095375 h 6858000"/>
              <a:gd name="connsiteX25" fmla="*/ 7569116 w 7713579"/>
              <a:gd name="connsiteY25" fmla="*/ 1136650 h 6858000"/>
              <a:gd name="connsiteX26" fmla="*/ 7554829 w 7713579"/>
              <a:gd name="connsiteY26" fmla="*/ 1182687 h 6858000"/>
              <a:gd name="connsiteX27" fmla="*/ 7545304 w 7713579"/>
              <a:gd name="connsiteY27" fmla="*/ 1235075 h 6858000"/>
              <a:gd name="connsiteX28" fmla="*/ 7535779 w 7713579"/>
              <a:gd name="connsiteY28" fmla="*/ 1295400 h 6858000"/>
              <a:gd name="connsiteX29" fmla="*/ 7534191 w 7713579"/>
              <a:gd name="connsiteY29" fmla="*/ 1363662 h 6858000"/>
              <a:gd name="connsiteX30" fmla="*/ 7535779 w 7713579"/>
              <a:gd name="connsiteY30" fmla="*/ 1431925 h 6858000"/>
              <a:gd name="connsiteX31" fmla="*/ 7545304 w 7713579"/>
              <a:gd name="connsiteY31" fmla="*/ 1492250 h 6858000"/>
              <a:gd name="connsiteX32" fmla="*/ 7554829 w 7713579"/>
              <a:gd name="connsiteY32" fmla="*/ 1544637 h 6858000"/>
              <a:gd name="connsiteX33" fmla="*/ 7569116 w 7713579"/>
              <a:gd name="connsiteY33" fmla="*/ 1589087 h 6858000"/>
              <a:gd name="connsiteX34" fmla="*/ 7586579 w 7713579"/>
              <a:gd name="connsiteY34" fmla="*/ 1631950 h 6858000"/>
              <a:gd name="connsiteX35" fmla="*/ 7604041 w 7713579"/>
              <a:gd name="connsiteY35" fmla="*/ 1671637 h 6858000"/>
              <a:gd name="connsiteX36" fmla="*/ 7623091 w 7713579"/>
              <a:gd name="connsiteY36" fmla="*/ 1708150 h 6858000"/>
              <a:gd name="connsiteX37" fmla="*/ 7642141 w 7713579"/>
              <a:gd name="connsiteY37" fmla="*/ 1743075 h 6858000"/>
              <a:gd name="connsiteX38" fmla="*/ 7661191 w 7713579"/>
              <a:gd name="connsiteY38" fmla="*/ 1782762 h 6858000"/>
              <a:gd name="connsiteX39" fmla="*/ 7677066 w 7713579"/>
              <a:gd name="connsiteY39" fmla="*/ 1824037 h 6858000"/>
              <a:gd name="connsiteX40" fmla="*/ 7691354 w 7713579"/>
              <a:gd name="connsiteY40" fmla="*/ 1870075 h 6858000"/>
              <a:gd name="connsiteX41" fmla="*/ 7702466 w 7713579"/>
              <a:gd name="connsiteY41" fmla="*/ 1922462 h 6858000"/>
              <a:gd name="connsiteX42" fmla="*/ 7710404 w 7713579"/>
              <a:gd name="connsiteY42" fmla="*/ 1982787 h 6858000"/>
              <a:gd name="connsiteX43" fmla="*/ 7713579 w 7713579"/>
              <a:gd name="connsiteY43" fmla="*/ 2051050 h 6858000"/>
              <a:gd name="connsiteX44" fmla="*/ 7710404 w 7713579"/>
              <a:gd name="connsiteY44" fmla="*/ 2119312 h 6858000"/>
              <a:gd name="connsiteX45" fmla="*/ 7702466 w 7713579"/>
              <a:gd name="connsiteY45" fmla="*/ 2179637 h 6858000"/>
              <a:gd name="connsiteX46" fmla="*/ 7691354 w 7713579"/>
              <a:gd name="connsiteY46" fmla="*/ 2232025 h 6858000"/>
              <a:gd name="connsiteX47" fmla="*/ 7677066 w 7713579"/>
              <a:gd name="connsiteY47" fmla="*/ 2278062 h 6858000"/>
              <a:gd name="connsiteX48" fmla="*/ 7661191 w 7713579"/>
              <a:gd name="connsiteY48" fmla="*/ 2319337 h 6858000"/>
              <a:gd name="connsiteX49" fmla="*/ 7642141 w 7713579"/>
              <a:gd name="connsiteY49" fmla="*/ 2359025 h 6858000"/>
              <a:gd name="connsiteX50" fmla="*/ 7623091 w 7713579"/>
              <a:gd name="connsiteY50" fmla="*/ 2395537 h 6858000"/>
              <a:gd name="connsiteX51" fmla="*/ 7604041 w 7713579"/>
              <a:gd name="connsiteY51" fmla="*/ 2433637 h 6858000"/>
              <a:gd name="connsiteX52" fmla="*/ 7586579 w 7713579"/>
              <a:gd name="connsiteY52" fmla="*/ 2471737 h 6858000"/>
              <a:gd name="connsiteX53" fmla="*/ 7569116 w 7713579"/>
              <a:gd name="connsiteY53" fmla="*/ 2513012 h 6858000"/>
              <a:gd name="connsiteX54" fmla="*/ 7554829 w 7713579"/>
              <a:gd name="connsiteY54" fmla="*/ 2560637 h 6858000"/>
              <a:gd name="connsiteX55" fmla="*/ 7545304 w 7713579"/>
              <a:gd name="connsiteY55" fmla="*/ 2613025 h 6858000"/>
              <a:gd name="connsiteX56" fmla="*/ 7535779 w 7713579"/>
              <a:gd name="connsiteY56" fmla="*/ 2671762 h 6858000"/>
              <a:gd name="connsiteX57" fmla="*/ 7534191 w 7713579"/>
              <a:gd name="connsiteY57" fmla="*/ 2741612 h 6858000"/>
              <a:gd name="connsiteX58" fmla="*/ 7535779 w 7713579"/>
              <a:gd name="connsiteY58" fmla="*/ 2809875 h 6858000"/>
              <a:gd name="connsiteX59" fmla="*/ 7545304 w 7713579"/>
              <a:gd name="connsiteY59" fmla="*/ 2868612 h 6858000"/>
              <a:gd name="connsiteX60" fmla="*/ 7554829 w 7713579"/>
              <a:gd name="connsiteY60" fmla="*/ 2922587 h 6858000"/>
              <a:gd name="connsiteX61" fmla="*/ 7569116 w 7713579"/>
              <a:gd name="connsiteY61" fmla="*/ 2967037 h 6858000"/>
              <a:gd name="connsiteX62" fmla="*/ 7586579 w 7713579"/>
              <a:gd name="connsiteY62" fmla="*/ 3009900 h 6858000"/>
              <a:gd name="connsiteX63" fmla="*/ 7604041 w 7713579"/>
              <a:gd name="connsiteY63" fmla="*/ 3046412 h 6858000"/>
              <a:gd name="connsiteX64" fmla="*/ 7623091 w 7713579"/>
              <a:gd name="connsiteY64" fmla="*/ 3084512 h 6858000"/>
              <a:gd name="connsiteX65" fmla="*/ 7642141 w 7713579"/>
              <a:gd name="connsiteY65" fmla="*/ 3121025 h 6858000"/>
              <a:gd name="connsiteX66" fmla="*/ 7661191 w 7713579"/>
              <a:gd name="connsiteY66" fmla="*/ 3160712 h 6858000"/>
              <a:gd name="connsiteX67" fmla="*/ 7677066 w 7713579"/>
              <a:gd name="connsiteY67" fmla="*/ 3201987 h 6858000"/>
              <a:gd name="connsiteX68" fmla="*/ 7691354 w 7713579"/>
              <a:gd name="connsiteY68" fmla="*/ 3248025 h 6858000"/>
              <a:gd name="connsiteX69" fmla="*/ 7702466 w 7713579"/>
              <a:gd name="connsiteY69" fmla="*/ 3300412 h 6858000"/>
              <a:gd name="connsiteX70" fmla="*/ 7710404 w 7713579"/>
              <a:gd name="connsiteY70" fmla="*/ 3360737 h 6858000"/>
              <a:gd name="connsiteX71" fmla="*/ 7713579 w 7713579"/>
              <a:gd name="connsiteY71" fmla="*/ 3427412 h 6858000"/>
              <a:gd name="connsiteX72" fmla="*/ 7710404 w 7713579"/>
              <a:gd name="connsiteY72" fmla="*/ 3497262 h 6858000"/>
              <a:gd name="connsiteX73" fmla="*/ 7702466 w 7713579"/>
              <a:gd name="connsiteY73" fmla="*/ 3557587 h 6858000"/>
              <a:gd name="connsiteX74" fmla="*/ 7691354 w 7713579"/>
              <a:gd name="connsiteY74" fmla="*/ 3609975 h 6858000"/>
              <a:gd name="connsiteX75" fmla="*/ 7677066 w 7713579"/>
              <a:gd name="connsiteY75" fmla="*/ 3656012 h 6858000"/>
              <a:gd name="connsiteX76" fmla="*/ 7661191 w 7713579"/>
              <a:gd name="connsiteY76" fmla="*/ 3697287 h 6858000"/>
              <a:gd name="connsiteX77" fmla="*/ 7642141 w 7713579"/>
              <a:gd name="connsiteY77" fmla="*/ 3736975 h 6858000"/>
              <a:gd name="connsiteX78" fmla="*/ 7604041 w 7713579"/>
              <a:gd name="connsiteY78" fmla="*/ 3811587 h 6858000"/>
              <a:gd name="connsiteX79" fmla="*/ 7586579 w 7713579"/>
              <a:gd name="connsiteY79" fmla="*/ 3848100 h 6858000"/>
              <a:gd name="connsiteX80" fmla="*/ 7569116 w 7713579"/>
              <a:gd name="connsiteY80" fmla="*/ 3890962 h 6858000"/>
              <a:gd name="connsiteX81" fmla="*/ 7554829 w 7713579"/>
              <a:gd name="connsiteY81" fmla="*/ 3935412 h 6858000"/>
              <a:gd name="connsiteX82" fmla="*/ 7545304 w 7713579"/>
              <a:gd name="connsiteY82" fmla="*/ 3987800 h 6858000"/>
              <a:gd name="connsiteX83" fmla="*/ 7535779 w 7713579"/>
              <a:gd name="connsiteY83" fmla="*/ 4048125 h 6858000"/>
              <a:gd name="connsiteX84" fmla="*/ 7534191 w 7713579"/>
              <a:gd name="connsiteY84" fmla="*/ 4116387 h 6858000"/>
              <a:gd name="connsiteX85" fmla="*/ 7535779 w 7713579"/>
              <a:gd name="connsiteY85" fmla="*/ 4186237 h 6858000"/>
              <a:gd name="connsiteX86" fmla="*/ 7545304 w 7713579"/>
              <a:gd name="connsiteY86" fmla="*/ 4244975 h 6858000"/>
              <a:gd name="connsiteX87" fmla="*/ 7554829 w 7713579"/>
              <a:gd name="connsiteY87" fmla="*/ 4297362 h 6858000"/>
              <a:gd name="connsiteX88" fmla="*/ 7569116 w 7713579"/>
              <a:gd name="connsiteY88" fmla="*/ 4343400 h 6858000"/>
              <a:gd name="connsiteX89" fmla="*/ 7586579 w 7713579"/>
              <a:gd name="connsiteY89" fmla="*/ 4386262 h 6858000"/>
              <a:gd name="connsiteX90" fmla="*/ 7604041 w 7713579"/>
              <a:gd name="connsiteY90" fmla="*/ 4424362 h 6858000"/>
              <a:gd name="connsiteX91" fmla="*/ 7642141 w 7713579"/>
              <a:gd name="connsiteY91" fmla="*/ 4498975 h 6858000"/>
              <a:gd name="connsiteX92" fmla="*/ 7661191 w 7713579"/>
              <a:gd name="connsiteY92" fmla="*/ 4537075 h 6858000"/>
              <a:gd name="connsiteX93" fmla="*/ 7677066 w 7713579"/>
              <a:gd name="connsiteY93" fmla="*/ 4579937 h 6858000"/>
              <a:gd name="connsiteX94" fmla="*/ 7691354 w 7713579"/>
              <a:gd name="connsiteY94" fmla="*/ 4625975 h 6858000"/>
              <a:gd name="connsiteX95" fmla="*/ 7702466 w 7713579"/>
              <a:gd name="connsiteY95" fmla="*/ 4678362 h 6858000"/>
              <a:gd name="connsiteX96" fmla="*/ 7710404 w 7713579"/>
              <a:gd name="connsiteY96" fmla="*/ 4738687 h 6858000"/>
              <a:gd name="connsiteX97" fmla="*/ 7713579 w 7713579"/>
              <a:gd name="connsiteY97" fmla="*/ 4806950 h 6858000"/>
              <a:gd name="connsiteX98" fmla="*/ 7710404 w 7713579"/>
              <a:gd name="connsiteY98" fmla="*/ 4875212 h 6858000"/>
              <a:gd name="connsiteX99" fmla="*/ 7702466 w 7713579"/>
              <a:gd name="connsiteY99" fmla="*/ 4935537 h 6858000"/>
              <a:gd name="connsiteX100" fmla="*/ 7691354 w 7713579"/>
              <a:gd name="connsiteY100" fmla="*/ 4987925 h 6858000"/>
              <a:gd name="connsiteX101" fmla="*/ 7677066 w 7713579"/>
              <a:gd name="connsiteY101" fmla="*/ 5033962 h 6858000"/>
              <a:gd name="connsiteX102" fmla="*/ 7661191 w 7713579"/>
              <a:gd name="connsiteY102" fmla="*/ 5075237 h 6858000"/>
              <a:gd name="connsiteX103" fmla="*/ 7642141 w 7713579"/>
              <a:gd name="connsiteY103" fmla="*/ 5114925 h 6858000"/>
              <a:gd name="connsiteX104" fmla="*/ 7623091 w 7713579"/>
              <a:gd name="connsiteY104" fmla="*/ 5149850 h 6858000"/>
              <a:gd name="connsiteX105" fmla="*/ 7604041 w 7713579"/>
              <a:gd name="connsiteY105" fmla="*/ 5186362 h 6858000"/>
              <a:gd name="connsiteX106" fmla="*/ 7586579 w 7713579"/>
              <a:gd name="connsiteY106" fmla="*/ 5226050 h 6858000"/>
              <a:gd name="connsiteX107" fmla="*/ 7569116 w 7713579"/>
              <a:gd name="connsiteY107" fmla="*/ 5268912 h 6858000"/>
              <a:gd name="connsiteX108" fmla="*/ 7554829 w 7713579"/>
              <a:gd name="connsiteY108" fmla="*/ 5313362 h 6858000"/>
              <a:gd name="connsiteX109" fmla="*/ 7545304 w 7713579"/>
              <a:gd name="connsiteY109" fmla="*/ 5365750 h 6858000"/>
              <a:gd name="connsiteX110" fmla="*/ 7535779 w 7713579"/>
              <a:gd name="connsiteY110" fmla="*/ 5426075 h 6858000"/>
              <a:gd name="connsiteX111" fmla="*/ 7534191 w 7713579"/>
              <a:gd name="connsiteY111" fmla="*/ 5494337 h 6858000"/>
              <a:gd name="connsiteX112" fmla="*/ 7535779 w 7713579"/>
              <a:gd name="connsiteY112" fmla="*/ 5562600 h 6858000"/>
              <a:gd name="connsiteX113" fmla="*/ 7545304 w 7713579"/>
              <a:gd name="connsiteY113" fmla="*/ 5622925 h 6858000"/>
              <a:gd name="connsiteX114" fmla="*/ 7554829 w 7713579"/>
              <a:gd name="connsiteY114" fmla="*/ 5675312 h 6858000"/>
              <a:gd name="connsiteX115" fmla="*/ 7569116 w 7713579"/>
              <a:gd name="connsiteY115" fmla="*/ 5721350 h 6858000"/>
              <a:gd name="connsiteX116" fmla="*/ 7586579 w 7713579"/>
              <a:gd name="connsiteY116" fmla="*/ 5762625 h 6858000"/>
              <a:gd name="connsiteX117" fmla="*/ 7604041 w 7713579"/>
              <a:gd name="connsiteY117" fmla="*/ 5802312 h 6858000"/>
              <a:gd name="connsiteX118" fmla="*/ 7623091 w 7713579"/>
              <a:gd name="connsiteY118" fmla="*/ 5840412 h 6858000"/>
              <a:gd name="connsiteX119" fmla="*/ 7642141 w 7713579"/>
              <a:gd name="connsiteY119" fmla="*/ 5876925 h 6858000"/>
              <a:gd name="connsiteX120" fmla="*/ 7661191 w 7713579"/>
              <a:gd name="connsiteY120" fmla="*/ 5915025 h 6858000"/>
              <a:gd name="connsiteX121" fmla="*/ 7677066 w 7713579"/>
              <a:gd name="connsiteY121" fmla="*/ 5956300 h 6858000"/>
              <a:gd name="connsiteX122" fmla="*/ 7691354 w 7713579"/>
              <a:gd name="connsiteY122" fmla="*/ 6003925 h 6858000"/>
              <a:gd name="connsiteX123" fmla="*/ 7702466 w 7713579"/>
              <a:gd name="connsiteY123" fmla="*/ 6056312 h 6858000"/>
              <a:gd name="connsiteX124" fmla="*/ 7710404 w 7713579"/>
              <a:gd name="connsiteY124" fmla="*/ 6113462 h 6858000"/>
              <a:gd name="connsiteX125" fmla="*/ 7713579 w 7713579"/>
              <a:gd name="connsiteY125" fmla="*/ 6183312 h 6858000"/>
              <a:gd name="connsiteX126" fmla="*/ 7710404 w 7713579"/>
              <a:gd name="connsiteY126" fmla="*/ 6251575 h 6858000"/>
              <a:gd name="connsiteX127" fmla="*/ 7702466 w 7713579"/>
              <a:gd name="connsiteY127" fmla="*/ 6311900 h 6858000"/>
              <a:gd name="connsiteX128" fmla="*/ 7691354 w 7713579"/>
              <a:gd name="connsiteY128" fmla="*/ 6361112 h 6858000"/>
              <a:gd name="connsiteX129" fmla="*/ 7677066 w 7713579"/>
              <a:gd name="connsiteY129" fmla="*/ 6407150 h 6858000"/>
              <a:gd name="connsiteX130" fmla="*/ 7661191 w 7713579"/>
              <a:gd name="connsiteY130" fmla="*/ 6448425 h 6858000"/>
              <a:gd name="connsiteX131" fmla="*/ 7643729 w 7713579"/>
              <a:gd name="connsiteY131" fmla="*/ 6488112 h 6858000"/>
              <a:gd name="connsiteX132" fmla="*/ 7626266 w 7713579"/>
              <a:gd name="connsiteY132" fmla="*/ 6523037 h 6858000"/>
              <a:gd name="connsiteX133" fmla="*/ 7607216 w 7713579"/>
              <a:gd name="connsiteY133" fmla="*/ 6561137 h 6858000"/>
              <a:gd name="connsiteX134" fmla="*/ 7588166 w 7713579"/>
              <a:gd name="connsiteY134" fmla="*/ 6597650 h 6858000"/>
              <a:gd name="connsiteX135" fmla="*/ 7572291 w 7713579"/>
              <a:gd name="connsiteY135" fmla="*/ 6640512 h 6858000"/>
              <a:gd name="connsiteX136" fmla="*/ 7556416 w 7713579"/>
              <a:gd name="connsiteY136" fmla="*/ 6683375 h 6858000"/>
              <a:gd name="connsiteX137" fmla="*/ 7546891 w 7713579"/>
              <a:gd name="connsiteY137" fmla="*/ 6735762 h 6858000"/>
              <a:gd name="connsiteX138" fmla="*/ 7538954 w 7713579"/>
              <a:gd name="connsiteY138" fmla="*/ 6791325 h 6858000"/>
              <a:gd name="connsiteX139" fmla="*/ 7534191 w 7713579"/>
              <a:gd name="connsiteY139" fmla="*/ 6858000 h 6858000"/>
              <a:gd name="connsiteX140" fmla="*/ 0 w 7713579"/>
              <a:gd name="connsiteY140" fmla="*/ 6858000 h 6858000"/>
              <a:gd name="connsiteX141" fmla="*/ 0 w 7713579"/>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713579" h="6858000">
                <a:moveTo>
                  <a:pt x="0" y="0"/>
                </a:moveTo>
                <a:lnTo>
                  <a:pt x="7534191" y="0"/>
                </a:lnTo>
                <a:lnTo>
                  <a:pt x="7538954" y="66675"/>
                </a:lnTo>
                <a:lnTo>
                  <a:pt x="7546891" y="122237"/>
                </a:lnTo>
                <a:lnTo>
                  <a:pt x="7556416" y="174625"/>
                </a:lnTo>
                <a:lnTo>
                  <a:pt x="7572291" y="217487"/>
                </a:lnTo>
                <a:lnTo>
                  <a:pt x="7588166" y="260350"/>
                </a:lnTo>
                <a:lnTo>
                  <a:pt x="7607216" y="296862"/>
                </a:lnTo>
                <a:lnTo>
                  <a:pt x="7626266" y="334962"/>
                </a:lnTo>
                <a:lnTo>
                  <a:pt x="7643729" y="369887"/>
                </a:lnTo>
                <a:lnTo>
                  <a:pt x="7661191" y="409575"/>
                </a:lnTo>
                <a:lnTo>
                  <a:pt x="7677066" y="450850"/>
                </a:lnTo>
                <a:lnTo>
                  <a:pt x="7691354" y="496887"/>
                </a:lnTo>
                <a:lnTo>
                  <a:pt x="7702466" y="546100"/>
                </a:lnTo>
                <a:lnTo>
                  <a:pt x="7710404" y="606425"/>
                </a:lnTo>
                <a:lnTo>
                  <a:pt x="7713579" y="673100"/>
                </a:lnTo>
                <a:lnTo>
                  <a:pt x="7710404" y="744537"/>
                </a:lnTo>
                <a:lnTo>
                  <a:pt x="7702466" y="801687"/>
                </a:lnTo>
                <a:lnTo>
                  <a:pt x="7691354" y="854075"/>
                </a:lnTo>
                <a:lnTo>
                  <a:pt x="7677066" y="901700"/>
                </a:lnTo>
                <a:lnTo>
                  <a:pt x="7661191" y="942975"/>
                </a:lnTo>
                <a:lnTo>
                  <a:pt x="7642141" y="981075"/>
                </a:lnTo>
                <a:lnTo>
                  <a:pt x="7623091" y="1017587"/>
                </a:lnTo>
                <a:lnTo>
                  <a:pt x="7604041" y="1055687"/>
                </a:lnTo>
                <a:lnTo>
                  <a:pt x="7586579" y="1095375"/>
                </a:lnTo>
                <a:lnTo>
                  <a:pt x="7569116" y="1136650"/>
                </a:lnTo>
                <a:lnTo>
                  <a:pt x="7554829" y="1182687"/>
                </a:lnTo>
                <a:lnTo>
                  <a:pt x="7545304" y="1235075"/>
                </a:lnTo>
                <a:lnTo>
                  <a:pt x="7535779" y="1295400"/>
                </a:lnTo>
                <a:lnTo>
                  <a:pt x="7534191" y="1363662"/>
                </a:lnTo>
                <a:lnTo>
                  <a:pt x="7535779" y="1431925"/>
                </a:lnTo>
                <a:lnTo>
                  <a:pt x="7545304" y="1492250"/>
                </a:lnTo>
                <a:lnTo>
                  <a:pt x="7554829" y="1544637"/>
                </a:lnTo>
                <a:lnTo>
                  <a:pt x="7569116" y="1589087"/>
                </a:lnTo>
                <a:lnTo>
                  <a:pt x="7586579" y="1631950"/>
                </a:lnTo>
                <a:lnTo>
                  <a:pt x="7604041" y="1671637"/>
                </a:lnTo>
                <a:lnTo>
                  <a:pt x="7623091" y="1708150"/>
                </a:lnTo>
                <a:lnTo>
                  <a:pt x="7642141" y="1743075"/>
                </a:lnTo>
                <a:lnTo>
                  <a:pt x="7661191" y="1782762"/>
                </a:lnTo>
                <a:lnTo>
                  <a:pt x="7677066" y="1824037"/>
                </a:lnTo>
                <a:lnTo>
                  <a:pt x="7691354" y="1870075"/>
                </a:lnTo>
                <a:lnTo>
                  <a:pt x="7702466" y="1922462"/>
                </a:lnTo>
                <a:lnTo>
                  <a:pt x="7710404" y="1982787"/>
                </a:lnTo>
                <a:lnTo>
                  <a:pt x="7713579" y="2051050"/>
                </a:lnTo>
                <a:lnTo>
                  <a:pt x="7710404" y="2119312"/>
                </a:lnTo>
                <a:lnTo>
                  <a:pt x="7702466" y="2179637"/>
                </a:lnTo>
                <a:lnTo>
                  <a:pt x="7691354" y="2232025"/>
                </a:lnTo>
                <a:lnTo>
                  <a:pt x="7677066" y="2278062"/>
                </a:lnTo>
                <a:lnTo>
                  <a:pt x="7661191" y="2319337"/>
                </a:lnTo>
                <a:lnTo>
                  <a:pt x="7642141" y="2359025"/>
                </a:lnTo>
                <a:lnTo>
                  <a:pt x="7623091" y="2395537"/>
                </a:lnTo>
                <a:lnTo>
                  <a:pt x="7604041" y="2433637"/>
                </a:lnTo>
                <a:lnTo>
                  <a:pt x="7586579" y="2471737"/>
                </a:lnTo>
                <a:lnTo>
                  <a:pt x="7569116" y="2513012"/>
                </a:lnTo>
                <a:lnTo>
                  <a:pt x="7554829" y="2560637"/>
                </a:lnTo>
                <a:lnTo>
                  <a:pt x="7545304" y="2613025"/>
                </a:lnTo>
                <a:lnTo>
                  <a:pt x="7535779" y="2671762"/>
                </a:lnTo>
                <a:lnTo>
                  <a:pt x="7534191" y="2741612"/>
                </a:lnTo>
                <a:lnTo>
                  <a:pt x="7535779" y="2809875"/>
                </a:lnTo>
                <a:lnTo>
                  <a:pt x="7545304" y="2868612"/>
                </a:lnTo>
                <a:lnTo>
                  <a:pt x="7554829" y="2922587"/>
                </a:lnTo>
                <a:lnTo>
                  <a:pt x="7569116" y="2967037"/>
                </a:lnTo>
                <a:lnTo>
                  <a:pt x="7586579" y="3009900"/>
                </a:lnTo>
                <a:lnTo>
                  <a:pt x="7604041" y="3046412"/>
                </a:lnTo>
                <a:lnTo>
                  <a:pt x="7623091" y="3084512"/>
                </a:lnTo>
                <a:lnTo>
                  <a:pt x="7642141" y="3121025"/>
                </a:lnTo>
                <a:lnTo>
                  <a:pt x="7661191" y="3160712"/>
                </a:lnTo>
                <a:lnTo>
                  <a:pt x="7677066" y="3201987"/>
                </a:lnTo>
                <a:lnTo>
                  <a:pt x="7691354" y="3248025"/>
                </a:lnTo>
                <a:lnTo>
                  <a:pt x="7702466" y="3300412"/>
                </a:lnTo>
                <a:lnTo>
                  <a:pt x="7710404" y="3360737"/>
                </a:lnTo>
                <a:lnTo>
                  <a:pt x="7713579" y="3427412"/>
                </a:lnTo>
                <a:lnTo>
                  <a:pt x="7710404" y="3497262"/>
                </a:lnTo>
                <a:lnTo>
                  <a:pt x="7702466" y="3557587"/>
                </a:lnTo>
                <a:lnTo>
                  <a:pt x="7691354" y="3609975"/>
                </a:lnTo>
                <a:lnTo>
                  <a:pt x="7677066" y="3656012"/>
                </a:lnTo>
                <a:lnTo>
                  <a:pt x="7661191" y="3697287"/>
                </a:lnTo>
                <a:lnTo>
                  <a:pt x="7642141" y="3736975"/>
                </a:lnTo>
                <a:lnTo>
                  <a:pt x="7604041" y="3811587"/>
                </a:lnTo>
                <a:lnTo>
                  <a:pt x="7586579" y="3848100"/>
                </a:lnTo>
                <a:lnTo>
                  <a:pt x="7569116" y="3890962"/>
                </a:lnTo>
                <a:lnTo>
                  <a:pt x="7554829" y="3935412"/>
                </a:lnTo>
                <a:lnTo>
                  <a:pt x="7545304" y="3987800"/>
                </a:lnTo>
                <a:lnTo>
                  <a:pt x="7535779" y="4048125"/>
                </a:lnTo>
                <a:lnTo>
                  <a:pt x="7534191" y="4116387"/>
                </a:lnTo>
                <a:lnTo>
                  <a:pt x="7535779" y="4186237"/>
                </a:lnTo>
                <a:lnTo>
                  <a:pt x="7545304" y="4244975"/>
                </a:lnTo>
                <a:lnTo>
                  <a:pt x="7554829" y="4297362"/>
                </a:lnTo>
                <a:lnTo>
                  <a:pt x="7569116" y="4343400"/>
                </a:lnTo>
                <a:lnTo>
                  <a:pt x="7586579" y="4386262"/>
                </a:lnTo>
                <a:lnTo>
                  <a:pt x="7604041" y="4424362"/>
                </a:lnTo>
                <a:lnTo>
                  <a:pt x="7642141" y="4498975"/>
                </a:lnTo>
                <a:lnTo>
                  <a:pt x="7661191" y="4537075"/>
                </a:lnTo>
                <a:lnTo>
                  <a:pt x="7677066" y="4579937"/>
                </a:lnTo>
                <a:lnTo>
                  <a:pt x="7691354" y="4625975"/>
                </a:lnTo>
                <a:lnTo>
                  <a:pt x="7702466" y="4678362"/>
                </a:lnTo>
                <a:lnTo>
                  <a:pt x="7710404" y="4738687"/>
                </a:lnTo>
                <a:lnTo>
                  <a:pt x="7713579" y="4806950"/>
                </a:lnTo>
                <a:lnTo>
                  <a:pt x="7710404" y="4875212"/>
                </a:lnTo>
                <a:lnTo>
                  <a:pt x="7702466" y="4935537"/>
                </a:lnTo>
                <a:lnTo>
                  <a:pt x="7691354" y="4987925"/>
                </a:lnTo>
                <a:lnTo>
                  <a:pt x="7677066" y="5033962"/>
                </a:lnTo>
                <a:lnTo>
                  <a:pt x="7661191" y="5075237"/>
                </a:lnTo>
                <a:lnTo>
                  <a:pt x="7642141" y="5114925"/>
                </a:lnTo>
                <a:lnTo>
                  <a:pt x="7623091" y="5149850"/>
                </a:lnTo>
                <a:lnTo>
                  <a:pt x="7604041" y="5186362"/>
                </a:lnTo>
                <a:lnTo>
                  <a:pt x="7586579" y="5226050"/>
                </a:lnTo>
                <a:lnTo>
                  <a:pt x="7569116" y="5268912"/>
                </a:lnTo>
                <a:lnTo>
                  <a:pt x="7554829" y="5313362"/>
                </a:lnTo>
                <a:lnTo>
                  <a:pt x="7545304" y="5365750"/>
                </a:lnTo>
                <a:lnTo>
                  <a:pt x="7535779" y="5426075"/>
                </a:lnTo>
                <a:lnTo>
                  <a:pt x="7534191" y="5494337"/>
                </a:lnTo>
                <a:lnTo>
                  <a:pt x="7535779" y="5562600"/>
                </a:lnTo>
                <a:lnTo>
                  <a:pt x="7545304" y="5622925"/>
                </a:lnTo>
                <a:lnTo>
                  <a:pt x="7554829" y="5675312"/>
                </a:lnTo>
                <a:lnTo>
                  <a:pt x="7569116" y="5721350"/>
                </a:lnTo>
                <a:lnTo>
                  <a:pt x="7586579" y="5762625"/>
                </a:lnTo>
                <a:lnTo>
                  <a:pt x="7604041" y="5802312"/>
                </a:lnTo>
                <a:lnTo>
                  <a:pt x="7623091" y="5840412"/>
                </a:lnTo>
                <a:lnTo>
                  <a:pt x="7642141" y="5876925"/>
                </a:lnTo>
                <a:lnTo>
                  <a:pt x="7661191" y="5915025"/>
                </a:lnTo>
                <a:lnTo>
                  <a:pt x="7677066" y="5956300"/>
                </a:lnTo>
                <a:lnTo>
                  <a:pt x="7691354" y="6003925"/>
                </a:lnTo>
                <a:lnTo>
                  <a:pt x="7702466" y="6056312"/>
                </a:lnTo>
                <a:lnTo>
                  <a:pt x="7710404" y="6113462"/>
                </a:lnTo>
                <a:lnTo>
                  <a:pt x="7713579" y="6183312"/>
                </a:lnTo>
                <a:lnTo>
                  <a:pt x="7710404" y="6251575"/>
                </a:lnTo>
                <a:lnTo>
                  <a:pt x="7702466" y="6311900"/>
                </a:lnTo>
                <a:lnTo>
                  <a:pt x="7691354" y="6361112"/>
                </a:lnTo>
                <a:lnTo>
                  <a:pt x="7677066" y="6407150"/>
                </a:lnTo>
                <a:lnTo>
                  <a:pt x="7661191" y="6448425"/>
                </a:lnTo>
                <a:lnTo>
                  <a:pt x="7643729" y="6488112"/>
                </a:lnTo>
                <a:lnTo>
                  <a:pt x="7626266" y="6523037"/>
                </a:lnTo>
                <a:lnTo>
                  <a:pt x="7607216" y="6561137"/>
                </a:lnTo>
                <a:lnTo>
                  <a:pt x="7588166" y="6597650"/>
                </a:lnTo>
                <a:lnTo>
                  <a:pt x="7572291" y="6640512"/>
                </a:lnTo>
                <a:lnTo>
                  <a:pt x="7556416" y="6683375"/>
                </a:lnTo>
                <a:lnTo>
                  <a:pt x="7546891" y="6735762"/>
                </a:lnTo>
                <a:lnTo>
                  <a:pt x="7538954" y="6791325"/>
                </a:lnTo>
                <a:lnTo>
                  <a:pt x="7534191" y="6858000"/>
                </a:lnTo>
                <a:lnTo>
                  <a:pt x="0" y="6858000"/>
                </a:lnTo>
                <a:lnTo>
                  <a:pt x="0" y="0"/>
                </a:ln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A picture containing text&#10;&#10;Description automatically generated">
            <a:extLst>
              <a:ext uri="{FF2B5EF4-FFF2-40B4-BE49-F238E27FC236}">
                <a16:creationId xmlns:a16="http://schemas.microsoft.com/office/drawing/2014/main" id="{3CC8535A-C46E-4CA2-9DC5-C267DED395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050" y="1421194"/>
            <a:ext cx="6015897" cy="4015611"/>
          </a:xfrm>
          <a:prstGeom prst="rect">
            <a:avLst/>
          </a:prstGeom>
        </p:spPr>
      </p:pic>
    </p:spTree>
    <p:extLst>
      <p:ext uri="{BB962C8B-B14F-4D97-AF65-F5344CB8AC3E}">
        <p14:creationId xmlns:p14="http://schemas.microsoft.com/office/powerpoint/2010/main" val="326529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21739CA5-F0F5-48E1-8E8C-F24B7182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3">
            <a:extLst>
              <a:ext uri="{FF2B5EF4-FFF2-40B4-BE49-F238E27FC236}">
                <a16:creationId xmlns:a16="http://schemas.microsoft.com/office/drawing/2014/main" id="{3EAD2937-F230-41D4-B9C5-975B129BF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CD444A3-C338-4886-B7F1-4BA2AF46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353CEC-1EA1-4144-9E72-3C16AC603FE7}"/>
              </a:ext>
            </a:extLst>
          </p:cNvPr>
          <p:cNvSpPr>
            <a:spLocks noGrp="1"/>
          </p:cNvSpPr>
          <p:nvPr>
            <p:ph type="title"/>
          </p:nvPr>
        </p:nvSpPr>
        <p:spPr>
          <a:xfrm>
            <a:off x="1452656" y="1186543"/>
            <a:ext cx="9357865" cy="1018411"/>
          </a:xfrm>
        </p:spPr>
        <p:txBody>
          <a:bodyPr>
            <a:normAutofit/>
          </a:bodyPr>
          <a:lstStyle/>
          <a:p>
            <a:pPr algn="ctr"/>
            <a:r>
              <a:rPr lang="en-US" sz="4000" b="1" dirty="0"/>
              <a:t>5 Chapters of VA Benefits</a:t>
            </a:r>
          </a:p>
        </p:txBody>
      </p:sp>
      <p:sp>
        <p:nvSpPr>
          <p:cNvPr id="3" name="Content Placeholder 2">
            <a:extLst>
              <a:ext uri="{FF2B5EF4-FFF2-40B4-BE49-F238E27FC236}">
                <a16:creationId xmlns:a16="http://schemas.microsoft.com/office/drawing/2014/main" id="{F09E3F48-404A-4AFE-B53E-9EACDAC55B93}"/>
              </a:ext>
            </a:extLst>
          </p:cNvPr>
          <p:cNvSpPr>
            <a:spLocks noGrp="1"/>
          </p:cNvSpPr>
          <p:nvPr>
            <p:ph sz="half" idx="1"/>
          </p:nvPr>
        </p:nvSpPr>
        <p:spPr>
          <a:xfrm>
            <a:off x="1131376" y="2204954"/>
            <a:ext cx="10092599" cy="3196441"/>
          </a:xfrm>
        </p:spPr>
        <p:txBody>
          <a:bodyPr>
            <a:normAutofit fontScale="92500" lnSpcReduction="20000"/>
          </a:bodyPr>
          <a:lstStyle/>
          <a:p>
            <a:pPr lvl="1"/>
            <a:endParaRPr lang="en-US" dirty="0"/>
          </a:p>
          <a:p>
            <a:pPr lvl="1"/>
            <a:r>
              <a:rPr lang="en-US" sz="3600" b="1" dirty="0"/>
              <a:t>Chapter 30 </a:t>
            </a:r>
            <a:r>
              <a:rPr lang="en-US" sz="3600" dirty="0"/>
              <a:t>-  Montgomery GI Bill</a:t>
            </a:r>
          </a:p>
          <a:p>
            <a:pPr lvl="1"/>
            <a:r>
              <a:rPr lang="en-US" sz="3600" b="1" dirty="0"/>
              <a:t>Chapter 31 </a:t>
            </a:r>
            <a:r>
              <a:rPr lang="en-US" sz="3600" dirty="0"/>
              <a:t>-  Veteran Readiness and Employment (VRE), formerly </a:t>
            </a:r>
            <a:r>
              <a:rPr lang="en-US" sz="3600" dirty="0" err="1"/>
              <a:t>Voc</a:t>
            </a:r>
            <a:r>
              <a:rPr lang="en-US" sz="3600" dirty="0"/>
              <a:t> Rehab</a:t>
            </a:r>
          </a:p>
          <a:p>
            <a:pPr lvl="1"/>
            <a:r>
              <a:rPr lang="en-US" sz="3600" b="1" dirty="0"/>
              <a:t>Chapter 33 </a:t>
            </a:r>
            <a:r>
              <a:rPr lang="en-US" sz="3600" dirty="0"/>
              <a:t>-  Post 9/11 GI Bill</a:t>
            </a:r>
          </a:p>
          <a:p>
            <a:pPr lvl="1"/>
            <a:r>
              <a:rPr lang="en-US" sz="3600" b="1" dirty="0"/>
              <a:t>Chapter 35 </a:t>
            </a:r>
            <a:r>
              <a:rPr lang="en-US" sz="3600" dirty="0"/>
              <a:t>-  Education Benefits for Survivors and Dependents</a:t>
            </a:r>
          </a:p>
          <a:p>
            <a:pPr lvl="1"/>
            <a:r>
              <a:rPr lang="en-US" sz="3600" b="1" dirty="0"/>
              <a:t>Chapter 1606 </a:t>
            </a:r>
            <a:r>
              <a:rPr lang="en-US" sz="3600" dirty="0"/>
              <a:t>– Selected Reserve Benefits</a:t>
            </a:r>
          </a:p>
        </p:txBody>
      </p:sp>
    </p:spTree>
    <p:extLst>
      <p:ext uri="{BB962C8B-B14F-4D97-AF65-F5344CB8AC3E}">
        <p14:creationId xmlns:p14="http://schemas.microsoft.com/office/powerpoint/2010/main" val="2425452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Content Placeholder 3">
            <a:extLst>
              <a:ext uri="{FF2B5EF4-FFF2-40B4-BE49-F238E27FC236}">
                <a16:creationId xmlns:a16="http://schemas.microsoft.com/office/drawing/2014/main" id="{53898E24-8C15-4CB2-90BD-4530BA0C7DF1}"/>
              </a:ext>
            </a:extLst>
          </p:cNvPr>
          <p:cNvSpPr txBox="1">
            <a:spLocks/>
          </p:cNvSpPr>
          <p:nvPr/>
        </p:nvSpPr>
        <p:spPr>
          <a:xfrm>
            <a:off x="1061358" y="1600200"/>
            <a:ext cx="9749164" cy="380119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Common to all 5 chapters: </a:t>
            </a:r>
          </a:p>
          <a:p>
            <a:pPr lvl="1"/>
            <a:r>
              <a:rPr lang="en-US" sz="3600" dirty="0"/>
              <a:t>Student is paid monthly for: </a:t>
            </a:r>
          </a:p>
          <a:p>
            <a:pPr lvl="2"/>
            <a:r>
              <a:rPr lang="en-US" sz="3600" dirty="0"/>
              <a:t>Attending class (in person, online, virtual)</a:t>
            </a:r>
          </a:p>
          <a:p>
            <a:pPr lvl="2"/>
            <a:r>
              <a:rPr lang="en-US" sz="3600" dirty="0"/>
              <a:t>Making academic progress </a:t>
            </a:r>
          </a:p>
          <a:p>
            <a:pPr lvl="2"/>
            <a:r>
              <a:rPr lang="en-US" sz="3600" dirty="0"/>
              <a:t>Courses required for graduation in their degree, only. </a:t>
            </a:r>
          </a:p>
        </p:txBody>
      </p:sp>
      <p:sp>
        <p:nvSpPr>
          <p:cNvPr id="3" name="TextBox 2">
            <a:extLst>
              <a:ext uri="{FF2B5EF4-FFF2-40B4-BE49-F238E27FC236}">
                <a16:creationId xmlns:a16="http://schemas.microsoft.com/office/drawing/2014/main" id="{281A087C-3FC6-4BEA-A55C-AA72FB008DDC}"/>
              </a:ext>
            </a:extLst>
          </p:cNvPr>
          <p:cNvSpPr txBox="1"/>
          <p:nvPr/>
        </p:nvSpPr>
        <p:spPr>
          <a:xfrm>
            <a:off x="1143000" y="669471"/>
            <a:ext cx="9666514" cy="707886"/>
          </a:xfrm>
          <a:prstGeom prst="rect">
            <a:avLst/>
          </a:prstGeom>
          <a:noFill/>
        </p:spPr>
        <p:txBody>
          <a:bodyPr wrap="square" rtlCol="0">
            <a:spAutoFit/>
          </a:bodyPr>
          <a:lstStyle/>
          <a:p>
            <a:pPr algn="ctr"/>
            <a:r>
              <a:rPr lang="en-US" sz="4000" b="1" dirty="0"/>
              <a:t>Chapters of VA Benefits cont’d</a:t>
            </a:r>
          </a:p>
        </p:txBody>
      </p:sp>
    </p:spTree>
    <p:extLst>
      <p:ext uri="{BB962C8B-B14F-4D97-AF65-F5344CB8AC3E}">
        <p14:creationId xmlns:p14="http://schemas.microsoft.com/office/powerpoint/2010/main" val="10235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165FA-71F4-449F-9A46-B286887436FF}"/>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sz="5400" b="1" kern="1200">
                <a:solidFill>
                  <a:schemeClr val="tx1"/>
                </a:solidFill>
                <a:latin typeface="+mj-lt"/>
                <a:ea typeface="+mj-ea"/>
                <a:cs typeface="+mj-cs"/>
              </a:rPr>
              <a:t>SGASTDN</a:t>
            </a:r>
            <a:r>
              <a:rPr lang="en-US" sz="5400" kern="1200">
                <a:solidFill>
                  <a:schemeClr val="tx1"/>
                </a:solidFill>
                <a:latin typeface="+mj-lt"/>
                <a:ea typeface="+mj-ea"/>
                <a:cs typeface="+mj-cs"/>
              </a:rPr>
              <a:t> screen: VA Benefit Code </a:t>
            </a:r>
          </a:p>
        </p:txBody>
      </p:sp>
      <p:pic>
        <p:nvPicPr>
          <p:cNvPr id="5" name="Content Placeholder 4">
            <a:extLst>
              <a:ext uri="{FF2B5EF4-FFF2-40B4-BE49-F238E27FC236}">
                <a16:creationId xmlns:a16="http://schemas.microsoft.com/office/drawing/2014/main" id="{BECAF37D-0A9E-41BD-BFC1-24585795147F}"/>
              </a:ext>
            </a:extLst>
          </p:cNvPr>
          <p:cNvPicPr>
            <a:picLocks noGrp="1" noChangeAspect="1"/>
          </p:cNvPicPr>
          <p:nvPr>
            <p:ph idx="1"/>
          </p:nvPr>
        </p:nvPicPr>
        <p:blipFill>
          <a:blip r:embed="rId3"/>
          <a:stretch>
            <a:fillRect/>
          </a:stretch>
        </p:blipFill>
        <p:spPr>
          <a:xfrm>
            <a:off x="838200" y="2493690"/>
            <a:ext cx="10515599" cy="3180968"/>
          </a:xfrm>
          <a:prstGeom prst="rect">
            <a:avLst/>
          </a:prstGeom>
        </p:spPr>
      </p:pic>
    </p:spTree>
    <p:extLst>
      <p:ext uri="{BB962C8B-B14F-4D97-AF65-F5344CB8AC3E}">
        <p14:creationId xmlns:p14="http://schemas.microsoft.com/office/powerpoint/2010/main" val="3182665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8263A24-0C1F-4677-B43C-4AE14E276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 name="Rectangle 25">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304802"/>
            <a:ext cx="11097349" cy="1573149"/>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0C216CD4-38F9-4387-918D-ED94A4AB9D72}"/>
              </a:ext>
            </a:extLst>
          </p:cNvPr>
          <p:cNvSpPr>
            <a:spLocks noGrp="1"/>
          </p:cNvSpPr>
          <p:nvPr>
            <p:ph type="title"/>
          </p:nvPr>
        </p:nvSpPr>
        <p:spPr>
          <a:xfrm>
            <a:off x="868679" y="405575"/>
            <a:ext cx="10771767" cy="1371600"/>
          </a:xfrm>
        </p:spPr>
        <p:txBody>
          <a:bodyPr vert="horz" lIns="91440" tIns="45720" rIns="91440" bIns="45720" rtlCol="0" anchor="ctr">
            <a:normAutofit/>
          </a:bodyPr>
          <a:lstStyle/>
          <a:p>
            <a:r>
              <a:rPr lang="en-US" sz="3100" b="1" dirty="0"/>
              <a:t>Codes you might see under the SGASTDN Veteran tab</a:t>
            </a:r>
            <a:br>
              <a:rPr lang="en-US" sz="3100" b="1" dirty="0"/>
            </a:br>
            <a:endParaRPr lang="en-US" sz="3100" b="1" dirty="0"/>
          </a:p>
        </p:txBody>
      </p:sp>
      <p:sp>
        <p:nvSpPr>
          <p:cNvPr id="28" name="Rectangle 27">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764424"/>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4" y="1071836"/>
            <a:ext cx="1021458" cy="9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a:extLst>
              <a:ext uri="{FF2B5EF4-FFF2-40B4-BE49-F238E27FC236}">
                <a16:creationId xmlns:a16="http://schemas.microsoft.com/office/drawing/2014/main" id="{C582AB1E-734C-416E-93A7-B65AB52E5595}"/>
              </a:ext>
            </a:extLst>
          </p:cNvPr>
          <p:cNvPicPr>
            <a:picLocks noGrp="1" noChangeAspect="1"/>
          </p:cNvPicPr>
          <p:nvPr>
            <p:ph idx="1"/>
          </p:nvPr>
        </p:nvPicPr>
        <p:blipFill>
          <a:blip r:embed="rId3"/>
          <a:stretch>
            <a:fillRect/>
          </a:stretch>
        </p:blipFill>
        <p:spPr>
          <a:xfrm>
            <a:off x="1113297" y="2091095"/>
            <a:ext cx="4303058" cy="4206240"/>
          </a:xfrm>
          <a:prstGeom prst="rect">
            <a:avLst/>
          </a:prstGeom>
        </p:spPr>
      </p:pic>
      <p:pic>
        <p:nvPicPr>
          <p:cNvPr id="10" name="Picture 9" descr="A picture containing diagram&#10;&#10;Description automatically generated">
            <a:extLst>
              <a:ext uri="{FF2B5EF4-FFF2-40B4-BE49-F238E27FC236}">
                <a16:creationId xmlns:a16="http://schemas.microsoft.com/office/drawing/2014/main" id="{54D31FC1-3402-403B-A0F1-4EB3555AC8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1408" y="2681950"/>
            <a:ext cx="5431536" cy="3014502"/>
          </a:xfrm>
          <a:prstGeom prst="rect">
            <a:avLst/>
          </a:prstGeom>
        </p:spPr>
      </p:pic>
    </p:spTree>
    <p:extLst>
      <p:ext uri="{BB962C8B-B14F-4D97-AF65-F5344CB8AC3E}">
        <p14:creationId xmlns:p14="http://schemas.microsoft.com/office/powerpoint/2010/main" val="3473848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a:extLst>
              <a:ext uri="{FF2B5EF4-FFF2-40B4-BE49-F238E27FC236}">
                <a16:creationId xmlns:a16="http://schemas.microsoft.com/office/drawing/2014/main" id="{287F69AB-2350-44E3-9076-00265B93F3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1"/>
            <a:ext cx="972709" cy="1935307"/>
            <a:chOff x="10918968" y="713127"/>
            <a:chExt cx="1273032" cy="2532832"/>
          </a:xfrm>
        </p:grpSpPr>
        <p:sp>
          <p:nvSpPr>
            <p:cNvPr id="23" name="Rectangle 22">
              <a:extLst>
                <a:ext uri="{FF2B5EF4-FFF2-40B4-BE49-F238E27FC236}">
                  <a16:creationId xmlns:a16="http://schemas.microsoft.com/office/drawing/2014/main" id="{D70652AA-1C81-481C-856B-9037143754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A2FF99B6-37BA-4650-B01D-799F02E31E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2CD0A7F7-3423-4AAB-B6D5-83F7E2B691BA}"/>
              </a:ext>
            </a:extLst>
          </p:cNvPr>
          <p:cNvSpPr>
            <a:spLocks noGrp="1"/>
          </p:cNvSpPr>
          <p:nvPr>
            <p:ph type="title"/>
          </p:nvPr>
        </p:nvSpPr>
        <p:spPr>
          <a:xfrm>
            <a:off x="643467" y="321734"/>
            <a:ext cx="10905066" cy="825261"/>
          </a:xfrm>
        </p:spPr>
        <p:txBody>
          <a:bodyPr>
            <a:normAutofit fontScale="90000"/>
          </a:bodyPr>
          <a:lstStyle/>
          <a:p>
            <a:pPr algn="ctr"/>
            <a:r>
              <a:rPr lang="en-US" sz="3600" dirty="0"/>
              <a:t>When are 12 credit hours not full-time? </a:t>
            </a:r>
            <a:br>
              <a:rPr lang="en-US" sz="3600" dirty="0"/>
            </a:br>
            <a:r>
              <a:rPr lang="en-US" sz="3600" dirty="0"/>
              <a:t>When it is VA! </a:t>
            </a:r>
          </a:p>
        </p:txBody>
      </p:sp>
      <p:pic>
        <p:nvPicPr>
          <p:cNvPr id="11" name="Picture 10">
            <a:extLst>
              <a:ext uri="{FF2B5EF4-FFF2-40B4-BE49-F238E27FC236}">
                <a16:creationId xmlns:a16="http://schemas.microsoft.com/office/drawing/2014/main" id="{5755B8EC-66D4-42A2-9F9E-48E15B9BA601}"/>
              </a:ext>
            </a:extLst>
          </p:cNvPr>
          <p:cNvPicPr>
            <a:picLocks noChangeAspect="1"/>
          </p:cNvPicPr>
          <p:nvPr/>
        </p:nvPicPr>
        <p:blipFill>
          <a:blip r:embed="rId3"/>
          <a:stretch>
            <a:fillRect/>
          </a:stretch>
        </p:blipFill>
        <p:spPr>
          <a:xfrm>
            <a:off x="394688" y="1197430"/>
            <a:ext cx="8966177" cy="3048000"/>
          </a:xfrm>
          <a:prstGeom prst="rect">
            <a:avLst/>
          </a:prstGeom>
        </p:spPr>
      </p:pic>
      <p:pic>
        <p:nvPicPr>
          <p:cNvPr id="13" name="Content Placeholder 12">
            <a:extLst>
              <a:ext uri="{FF2B5EF4-FFF2-40B4-BE49-F238E27FC236}">
                <a16:creationId xmlns:a16="http://schemas.microsoft.com/office/drawing/2014/main" id="{38CD6CF9-652E-4599-8884-D7FA56DAF403}"/>
              </a:ext>
            </a:extLst>
          </p:cNvPr>
          <p:cNvPicPr>
            <a:picLocks noChangeAspect="1"/>
          </p:cNvPicPr>
          <p:nvPr/>
        </p:nvPicPr>
        <p:blipFill>
          <a:blip r:embed="rId4"/>
          <a:stretch>
            <a:fillRect/>
          </a:stretch>
        </p:blipFill>
        <p:spPr>
          <a:xfrm>
            <a:off x="1260003" y="4430486"/>
            <a:ext cx="7155378" cy="1592071"/>
          </a:xfrm>
          <a:prstGeom prst="rect">
            <a:avLst/>
          </a:prstGeom>
        </p:spPr>
      </p:pic>
      <p:pic>
        <p:nvPicPr>
          <p:cNvPr id="15" name="Content Placeholder 14" descr="A person in military uniform&#10;&#10;Description automatically generated with low confidence">
            <a:extLst>
              <a:ext uri="{FF2B5EF4-FFF2-40B4-BE49-F238E27FC236}">
                <a16:creationId xmlns:a16="http://schemas.microsoft.com/office/drawing/2014/main" id="{2A6DCC3F-D681-4FED-8727-0430223EF4D4}"/>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9547718" y="2405462"/>
            <a:ext cx="2146300" cy="3048000"/>
          </a:xfrm>
        </p:spPr>
      </p:pic>
      <p:grpSp>
        <p:nvGrpSpPr>
          <p:cNvPr id="26" name="Group 25">
            <a:extLst>
              <a:ext uri="{FF2B5EF4-FFF2-40B4-BE49-F238E27FC236}">
                <a16:creationId xmlns:a16="http://schemas.microsoft.com/office/drawing/2014/main" id="{3EA7D759-6BEF-4CBD-A325-BCFA77832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77940" y="4601497"/>
            <a:ext cx="1014060" cy="2017580"/>
            <a:chOff x="11177940" y="4601497"/>
            <a:chExt cx="1014060" cy="2017580"/>
          </a:xfrm>
        </p:grpSpPr>
        <p:sp>
          <p:nvSpPr>
            <p:cNvPr id="27" name="Isosceles Triangle 26">
              <a:extLst>
                <a:ext uri="{FF2B5EF4-FFF2-40B4-BE49-F238E27FC236}">
                  <a16:creationId xmlns:a16="http://schemas.microsoft.com/office/drawing/2014/main" id="{317405EC-53E3-473A-8B42-B9475D057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03F2370-11B5-4E16-8AE5-B4854408B4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03721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C6C05-D5FA-42F6-9A2A-A8E954938BE2}"/>
              </a:ext>
            </a:extLst>
          </p:cNvPr>
          <p:cNvSpPr>
            <a:spLocks noGrp="1"/>
          </p:cNvSpPr>
          <p:nvPr>
            <p:ph type="title"/>
          </p:nvPr>
        </p:nvSpPr>
        <p:spPr>
          <a:xfrm>
            <a:off x="838200" y="365125"/>
            <a:ext cx="10515600" cy="2105932"/>
          </a:xfrm>
        </p:spPr>
        <p:txBody>
          <a:bodyPr/>
          <a:lstStyle/>
          <a:p>
            <a:endParaRPr lang="en-US" dirty="0"/>
          </a:p>
        </p:txBody>
      </p:sp>
      <p:pic>
        <p:nvPicPr>
          <p:cNvPr id="9" name="Content Placeholder 8">
            <a:extLst>
              <a:ext uri="{FF2B5EF4-FFF2-40B4-BE49-F238E27FC236}">
                <a16:creationId xmlns:a16="http://schemas.microsoft.com/office/drawing/2014/main" id="{568C946E-B22B-4A69-89DB-9485743F8909}"/>
              </a:ext>
            </a:extLst>
          </p:cNvPr>
          <p:cNvPicPr>
            <a:picLocks noGrp="1" noChangeAspect="1"/>
          </p:cNvPicPr>
          <p:nvPr>
            <p:ph idx="1"/>
          </p:nvPr>
        </p:nvPicPr>
        <p:blipFill>
          <a:blip r:embed="rId3"/>
          <a:stretch>
            <a:fillRect/>
          </a:stretch>
        </p:blipFill>
        <p:spPr>
          <a:xfrm>
            <a:off x="1186542" y="3429000"/>
            <a:ext cx="10150702" cy="1836624"/>
          </a:xfrm>
        </p:spPr>
      </p:pic>
      <p:pic>
        <p:nvPicPr>
          <p:cNvPr id="7" name="Picture 6">
            <a:extLst>
              <a:ext uri="{FF2B5EF4-FFF2-40B4-BE49-F238E27FC236}">
                <a16:creationId xmlns:a16="http://schemas.microsoft.com/office/drawing/2014/main" id="{C7AB93B5-8B80-43A5-AC26-230E032F5DB0}"/>
              </a:ext>
            </a:extLst>
          </p:cNvPr>
          <p:cNvPicPr>
            <a:picLocks noChangeAspect="1"/>
          </p:cNvPicPr>
          <p:nvPr/>
        </p:nvPicPr>
        <p:blipFill>
          <a:blip r:embed="rId4"/>
          <a:stretch>
            <a:fillRect/>
          </a:stretch>
        </p:blipFill>
        <p:spPr>
          <a:xfrm>
            <a:off x="854756" y="365125"/>
            <a:ext cx="11070543" cy="3063875"/>
          </a:xfrm>
          <a:prstGeom prst="rect">
            <a:avLst/>
          </a:prstGeom>
        </p:spPr>
      </p:pic>
    </p:spTree>
    <p:extLst>
      <p:ext uri="{BB962C8B-B14F-4D97-AF65-F5344CB8AC3E}">
        <p14:creationId xmlns:p14="http://schemas.microsoft.com/office/powerpoint/2010/main" val="1807683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97E9735-2B85-42A9-8023-2ECF1C09528D}"/>
              </a:ext>
            </a:extLst>
          </p:cNvPr>
          <p:cNvSpPr>
            <a:spLocks noGrp="1"/>
          </p:cNvSpPr>
          <p:nvPr>
            <p:ph type="title"/>
          </p:nvPr>
        </p:nvSpPr>
        <p:spPr>
          <a:xfrm>
            <a:off x="424543" y="365125"/>
            <a:ext cx="11315701" cy="1828444"/>
          </a:xfrm>
        </p:spPr>
        <p:txBody>
          <a:bodyPr vert="horz" lIns="91440" tIns="45720" rIns="91440" bIns="45720" rtlCol="0">
            <a:normAutofit/>
          </a:bodyPr>
          <a:lstStyle/>
          <a:p>
            <a:r>
              <a:rPr lang="en-US" sz="5200" b="1" kern="1200" dirty="0">
                <a:latin typeface="+mj-lt"/>
                <a:ea typeface="+mj-ea"/>
                <a:cs typeface="+mj-cs"/>
              </a:rPr>
              <a:t>Withdraws, Backdated Withdraws - Issues</a:t>
            </a:r>
          </a:p>
        </p:txBody>
      </p:sp>
      <p:sp>
        <p:nvSpPr>
          <p:cNvPr id="5" name="Content Placeholder 4">
            <a:extLst>
              <a:ext uri="{FF2B5EF4-FFF2-40B4-BE49-F238E27FC236}">
                <a16:creationId xmlns:a16="http://schemas.microsoft.com/office/drawing/2014/main" id="{142BA850-85B7-4C3D-A057-3B21B86125E8}"/>
              </a:ext>
            </a:extLst>
          </p:cNvPr>
          <p:cNvSpPr>
            <a:spLocks noGrp="1"/>
          </p:cNvSpPr>
          <p:nvPr>
            <p:ph sz="half" idx="1"/>
          </p:nvPr>
        </p:nvSpPr>
        <p:spPr>
          <a:xfrm>
            <a:off x="212272" y="2024743"/>
            <a:ext cx="11527972" cy="4104343"/>
          </a:xfrm>
        </p:spPr>
        <p:txBody>
          <a:bodyPr vert="horz" lIns="91440" tIns="45720" rIns="91440" bIns="45720" rtlCol="0">
            <a:noAutofit/>
          </a:bodyPr>
          <a:lstStyle/>
          <a:p>
            <a:r>
              <a:rPr lang="en-US" dirty="0"/>
              <a:t>Withdrawing below full-time for full semester or part of term: </a:t>
            </a:r>
          </a:p>
          <a:p>
            <a:pPr lvl="1"/>
            <a:r>
              <a:rPr lang="en-US" sz="2800" dirty="0"/>
              <a:t>Student may owe money:</a:t>
            </a:r>
          </a:p>
          <a:p>
            <a:pPr lvl="2"/>
            <a:r>
              <a:rPr lang="en-US" sz="2800" dirty="0"/>
              <a:t>To VA for monthly stipend </a:t>
            </a:r>
          </a:p>
          <a:p>
            <a:pPr lvl="2"/>
            <a:r>
              <a:rPr lang="en-US" sz="2800" dirty="0"/>
              <a:t>To VA for book stipend (CH 33)</a:t>
            </a:r>
          </a:p>
          <a:p>
            <a:pPr lvl="2"/>
            <a:r>
              <a:rPr lang="en-US" sz="2800" dirty="0"/>
              <a:t>To MU for tuition (CH 33)</a:t>
            </a:r>
          </a:p>
          <a:p>
            <a:pPr lvl="1"/>
            <a:endParaRPr lang="en-US" sz="2800" dirty="0"/>
          </a:p>
          <a:p>
            <a:pPr lvl="1"/>
            <a:r>
              <a:rPr lang="en-US" sz="2800" dirty="0"/>
              <a:t>Marshall may owe money: </a:t>
            </a:r>
          </a:p>
          <a:p>
            <a:pPr lvl="2"/>
            <a:r>
              <a:rPr lang="en-US" sz="2800" dirty="0"/>
              <a:t>VA requires MU to return tuition for chapter 33 student who reduces below full time.</a:t>
            </a:r>
          </a:p>
        </p:txBody>
      </p:sp>
    </p:spTree>
    <p:extLst>
      <p:ext uri="{BB962C8B-B14F-4D97-AF65-F5344CB8AC3E}">
        <p14:creationId xmlns:p14="http://schemas.microsoft.com/office/powerpoint/2010/main" val="2342296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97E9735-2B85-42A9-8023-2ECF1C09528D}"/>
              </a:ext>
            </a:extLst>
          </p:cNvPr>
          <p:cNvSpPr>
            <a:spLocks noGrp="1"/>
          </p:cNvSpPr>
          <p:nvPr>
            <p:ph type="title"/>
          </p:nvPr>
        </p:nvSpPr>
        <p:spPr>
          <a:xfrm>
            <a:off x="838200" y="365125"/>
            <a:ext cx="10515600" cy="1828444"/>
          </a:xfrm>
        </p:spPr>
        <p:txBody>
          <a:bodyPr vert="horz" lIns="91440" tIns="45720" rIns="91440" bIns="45720" rtlCol="0">
            <a:normAutofit/>
          </a:bodyPr>
          <a:lstStyle/>
          <a:p>
            <a:r>
              <a:rPr lang="en-US" sz="5200" kern="1200">
                <a:latin typeface="+mj-lt"/>
                <a:ea typeface="+mj-ea"/>
                <a:cs typeface="+mj-cs"/>
              </a:rPr>
              <a:t>  </a:t>
            </a:r>
            <a:r>
              <a:rPr lang="en-US" sz="5200" b="1" kern="1200">
                <a:latin typeface="+mj-lt"/>
                <a:ea typeface="+mj-ea"/>
                <a:cs typeface="+mj-cs"/>
              </a:rPr>
              <a:t>Withdraws, Backdated Withdraws – Issues cont’d</a:t>
            </a:r>
          </a:p>
        </p:txBody>
      </p:sp>
      <p:sp>
        <p:nvSpPr>
          <p:cNvPr id="6" name="Content Placeholder 5">
            <a:extLst>
              <a:ext uri="{FF2B5EF4-FFF2-40B4-BE49-F238E27FC236}">
                <a16:creationId xmlns:a16="http://schemas.microsoft.com/office/drawing/2014/main" id="{1FF1E89E-5408-4F68-9551-0417F378ED45}"/>
              </a:ext>
            </a:extLst>
          </p:cNvPr>
          <p:cNvSpPr>
            <a:spLocks noGrp="1"/>
          </p:cNvSpPr>
          <p:nvPr>
            <p:ph sz="half" idx="2"/>
          </p:nvPr>
        </p:nvSpPr>
        <p:spPr>
          <a:xfrm>
            <a:off x="838200" y="2398626"/>
            <a:ext cx="10515600" cy="3730460"/>
          </a:xfrm>
        </p:spPr>
        <p:txBody>
          <a:bodyPr vert="horz" lIns="91440" tIns="45720" rIns="91440" bIns="45720" rtlCol="0">
            <a:normAutofit/>
          </a:bodyPr>
          <a:lstStyle/>
          <a:p>
            <a:r>
              <a:rPr lang="en-US" dirty="0"/>
              <a:t>Backdated Withdrawal: </a:t>
            </a:r>
          </a:p>
          <a:p>
            <a:pPr lvl="1"/>
            <a:r>
              <a:rPr lang="en-US" sz="2800" dirty="0"/>
              <a:t>Student may owe VA and/or MU</a:t>
            </a:r>
          </a:p>
          <a:p>
            <a:pPr lvl="1"/>
            <a:r>
              <a:rPr lang="en-US" sz="2800" dirty="0"/>
              <a:t>MU may owe VA </a:t>
            </a:r>
          </a:p>
          <a:p>
            <a:pPr lvl="1"/>
            <a:r>
              <a:rPr lang="en-US" sz="2800" dirty="0"/>
              <a:t>Can be a compliance issue if the “effective date” of withdraw is more than 30 days prior</a:t>
            </a:r>
          </a:p>
          <a:p>
            <a:pPr lvl="1"/>
            <a:r>
              <a:rPr lang="en-US" sz="2800" dirty="0"/>
              <a:t>A withdraw and addition of class for part of term or extension campus creates same debt for student and/or Marshall as just a withdraw. </a:t>
            </a:r>
          </a:p>
        </p:txBody>
      </p:sp>
    </p:spTree>
    <p:extLst>
      <p:ext uri="{BB962C8B-B14F-4D97-AF65-F5344CB8AC3E}">
        <p14:creationId xmlns:p14="http://schemas.microsoft.com/office/powerpoint/2010/main" val="1587413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TotalTime>
  <Words>1337</Words>
  <Application>Microsoft Office PowerPoint</Application>
  <PresentationFormat>Widescreen</PresentationFormat>
  <Paragraphs>124</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Making Sense of VA Education Benefits</vt:lpstr>
      <vt:lpstr>5 Chapters of VA Benefits</vt:lpstr>
      <vt:lpstr>PowerPoint Presentation</vt:lpstr>
      <vt:lpstr>SGASTDN screen: VA Benefit Code </vt:lpstr>
      <vt:lpstr>Codes you might see under the SGASTDN Veteran tab </vt:lpstr>
      <vt:lpstr>When are 12 credit hours not full-time?  When it is VA! </vt:lpstr>
      <vt:lpstr>PowerPoint Presentation</vt:lpstr>
      <vt:lpstr>Withdraws, Backdated Withdraws - Issues</vt:lpstr>
      <vt:lpstr>  Withdraws, Backdated Withdraws – Issues cont’d</vt:lpstr>
      <vt:lpstr> Prior Credit Evaluation </vt:lpstr>
      <vt:lpstr>Major, Minor, Matriculation: Oh My!</vt:lpstr>
      <vt:lpstr>VA Beneficiaries – Priority Registration </vt:lpstr>
      <vt:lpstr>Contact Information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Sense of VA Education Benefits</dc:title>
  <dc:creator>Lora Varney</dc:creator>
  <cp:lastModifiedBy>Elizabeth Hanrahan</cp:lastModifiedBy>
  <cp:revision>3</cp:revision>
  <cp:lastPrinted>2022-03-08T18:56:39Z</cp:lastPrinted>
  <dcterms:created xsi:type="dcterms:W3CDTF">2022-03-07T13:51:36Z</dcterms:created>
  <dcterms:modified xsi:type="dcterms:W3CDTF">2022-03-09T15:06:19Z</dcterms:modified>
</cp:coreProperties>
</file>