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58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ict"/><Relationship Id="rId1" Type="http://schemas.openxmlformats.org/officeDocument/2006/relationships/image" Target="../media/image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9222-0526-9949-9A72-34E9CE82FF05}" type="datetimeFigureOut">
              <a:rPr lang="en-US" smtClean="0"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7CCB-81F5-FB47-8161-5EC23FF106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mailto:zengw@marshall.edu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Macintosh%20HD:zeng%20files:presentations:MU%20website%202010:Res%20Interests%20dpt.doc!OLE_LINK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zeng%20files:presentations:MU%20website%202010:Res%20Interests%20dpt.doc!OLE_LINK3" TargetMode="Externa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zeng%20files:presentations:MU%20website%202010:Res%20Interests%20dpt.doc!OLE_LINK4" TargetMode="Externa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zeng%20files:presentations:MU%20website%202010:Res%20Interests%20dpt.doc!OLE_LINK11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zeng%20files:presentations:MU%20website%202010:Res%20Interests%20dpt.doc!OLE_LINK1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zeng%20files:presentations:MU%20website%202010:Res%20Interests%20dpt.doc!OLE_LINK12" TargetMode="Externa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85800" y="1219200"/>
          <a:ext cx="7821260" cy="4671030"/>
        </p:xfrm>
        <a:graphic>
          <a:graphicData uri="http://schemas.openxmlformats.org/presentationml/2006/ole">
            <p:oleObj spid="_x0000_s3077" name="Document" r:id="rId3" imgW="5486400" imgH="3276600" progId="Word.Document.12">
              <p:link updateAutomatic="1"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5628620"/>
            <a:ext cx="4368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Contact Information:	E-mail: </a:t>
            </a:r>
            <a:r>
              <a:rPr lang="en-US" sz="1400" dirty="0" smtClean="0">
                <a:latin typeface="Arial"/>
                <a:cs typeface="Arial"/>
                <a:hlinkClick r:id="rId4"/>
              </a:rPr>
              <a:t>zengw@marshall.edu</a:t>
            </a:r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				 Tel:  304 696-3892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14399" y="533400"/>
          <a:ext cx="7717545" cy="5484460"/>
        </p:xfrm>
        <a:graphic>
          <a:graphicData uri="http://schemas.openxmlformats.org/presentationml/2006/ole">
            <p:oleObj spid="_x0000_s5122" name="Document" r:id="rId3" imgW="5486400" imgH="38989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6388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Regulation of </a:t>
            </a:r>
            <a:r>
              <a:rPr lang="en-US" sz="2000" dirty="0" err="1" smtClean="0">
                <a:latin typeface="Arial"/>
                <a:cs typeface="Arial"/>
              </a:rPr>
              <a:t>Th</a:t>
            </a:r>
            <a:r>
              <a:rPr lang="en-US" sz="2000" dirty="0" smtClean="0">
                <a:latin typeface="Arial"/>
                <a:cs typeface="Arial"/>
              </a:rPr>
              <a:t> Cell Subset Differentiation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62000" y="1020939"/>
          <a:ext cx="7467600" cy="5151261"/>
        </p:xfrm>
        <a:graphic>
          <a:graphicData uri="http://schemas.openxmlformats.org/presentationml/2006/ole">
            <p:oleObj spid="_x0000_s15362" name="Document" r:id="rId3" imgW="5486400" imgH="37846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80945"/>
            <a:ext cx="420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Cell</a:t>
            </a:r>
            <a:r>
              <a:rPr lang="en-US" sz="2000" dirty="0" smtClean="0">
                <a:latin typeface="Arial"/>
                <a:cs typeface="Arial"/>
              </a:rPr>
              <a:t> Lineage Plasticity </a:t>
            </a:r>
            <a:r>
              <a:rPr lang="en-US" sz="2000" dirty="0">
                <a:latin typeface="Arial"/>
                <a:cs typeface="Arial"/>
              </a:rPr>
              <a:t>of </a:t>
            </a:r>
            <a:r>
              <a:rPr lang="en-US" sz="2000" dirty="0" err="1">
                <a:latin typeface="Arial"/>
                <a:cs typeface="Arial"/>
              </a:rPr>
              <a:t>Treg</a:t>
            </a:r>
            <a:r>
              <a:rPr lang="en-US" sz="2000" dirty="0" smtClean="0">
                <a:latin typeface="Arial"/>
                <a:cs typeface="Arial"/>
              </a:rPr>
              <a:t> Cells 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762000" y="1219200"/>
          <a:ext cx="7637068" cy="2209800"/>
        </p:xfrm>
        <a:graphic>
          <a:graphicData uri="http://schemas.openxmlformats.org/presentationml/2006/ole">
            <p:oleObj spid="_x0000_s16387" name="Document" r:id="rId3" imgW="5486400" imgH="1587500" progId="Word.Document.12">
              <p:link updateAutomatic="1"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066800" y="3962400"/>
          <a:ext cx="7332268" cy="1765175"/>
        </p:xfrm>
        <a:graphic>
          <a:graphicData uri="http://schemas.openxmlformats.org/presentationml/2006/ole">
            <p:oleObj spid="_x0000_s16388" name="Document" r:id="rId4" imgW="5486400" imgH="13208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472589"/>
            <a:ext cx="4361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Therapeutic Application of </a:t>
            </a:r>
            <a:r>
              <a:rPr lang="en-US" sz="2000" dirty="0" err="1" smtClean="0">
                <a:latin typeface="Arial"/>
                <a:cs typeface="Arial"/>
              </a:rPr>
              <a:t>Treg</a:t>
            </a:r>
            <a:r>
              <a:rPr lang="en-US" sz="2000" dirty="0" smtClean="0">
                <a:latin typeface="Arial"/>
                <a:cs typeface="Arial"/>
              </a:rPr>
              <a:t> Cells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85800" y="1524000"/>
          <a:ext cx="7772400" cy="2533802"/>
        </p:xfrm>
        <a:graphic>
          <a:graphicData uri="http://schemas.openxmlformats.org/presentationml/2006/ole">
            <p:oleObj spid="_x0000_s17412" name="Document" r:id="rId3" imgW="6350000" imgH="2070100" progId="Word.Document.12">
              <p:link updateAutomatic="1"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76200" y="449580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Therapeutic application of Foxp3-transduced </a:t>
            </a:r>
            <a:r>
              <a:rPr lang="en-US" sz="1400" b="1" dirty="0" err="1">
                <a:latin typeface="Arial"/>
                <a:cs typeface="Arial"/>
              </a:rPr>
              <a:t>Th</a:t>
            </a:r>
            <a:r>
              <a:rPr lang="en-US" sz="1400" b="1" dirty="0">
                <a:latin typeface="Arial"/>
                <a:cs typeface="Arial"/>
              </a:rPr>
              <a:t> cells in mouse models of human diseases.  </a:t>
            </a:r>
            <a:r>
              <a:rPr lang="en-US" sz="1400" dirty="0">
                <a:latin typeface="Arial"/>
                <a:cs typeface="Arial"/>
              </a:rPr>
              <a:t> Left, inflammatory bowel diseases (massive inflammatory infiltration in the colon) were induced by adoptive transfer of CD25</a:t>
            </a:r>
            <a:r>
              <a:rPr lang="en-US" sz="1400" baseline="30000" dirty="0">
                <a:latin typeface="Arial"/>
                <a:cs typeface="Arial"/>
              </a:rPr>
              <a:t>-</a:t>
            </a:r>
            <a:r>
              <a:rPr lang="en-US" sz="1400" dirty="0">
                <a:latin typeface="Arial"/>
                <a:cs typeface="Arial"/>
              </a:rPr>
              <a:t>CD45RB</a:t>
            </a:r>
            <a:r>
              <a:rPr lang="en-US" sz="1400" baseline="30000" dirty="0">
                <a:latin typeface="Arial"/>
                <a:cs typeface="Arial"/>
              </a:rPr>
              <a:t>h</a:t>
            </a:r>
            <a:r>
              <a:rPr lang="en-US" sz="1400" dirty="0">
                <a:latin typeface="Arial"/>
                <a:cs typeface="Arial"/>
              </a:rPr>
              <a:t> conventional CD4 T cells to immune deficient mice.  However, co-transfer of Foxp3-transduced Th1 or Th17 cells greatly alleviate the diseases.  Center and right, similarly, Foxp3-transduced </a:t>
            </a:r>
            <a:r>
              <a:rPr lang="en-US" sz="1400" dirty="0" err="1">
                <a:latin typeface="Arial"/>
                <a:cs typeface="Arial"/>
              </a:rPr>
              <a:t>Th</a:t>
            </a:r>
            <a:r>
              <a:rPr lang="en-US" sz="1400" dirty="0">
                <a:latin typeface="Arial"/>
                <a:cs typeface="Arial"/>
              </a:rPr>
              <a:t> cells suppressed disease development in the mouse models of multiple sclerosis and allergic asthma, respectively.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132</Words>
  <Application>Microsoft Macintosh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Office Theme</vt:lpstr>
      <vt:lpstr>Macintosh HD:zeng files:presentations:MU website 2010:Res Interests dpt.doc!OLE_LINK3</vt:lpstr>
      <vt:lpstr>Macintosh HD:zeng files:presentations:MU website 2010:Res Interests dpt.doc!OLE_LINK2</vt:lpstr>
      <vt:lpstr>Macintosh HD:zeng files:presentations:MU website 2010:Res Interests dpt.doc!OLE_LINK4</vt:lpstr>
      <vt:lpstr>Macintosh HD:zeng files:presentations:MU website 2010:Res Interests dpt.doc!OLE_LINK10</vt:lpstr>
      <vt:lpstr>Macintosh HD:zeng files:presentations:MU website 2010:Res Interests dpt.doc!OLE_LINK11</vt:lpstr>
      <vt:lpstr>Macintosh HD:zeng files:presentations:MU website 2010:Res Interests dpt.doc!OLE_LINK12</vt:lpstr>
      <vt:lpstr>Slide 1</vt:lpstr>
      <vt:lpstr>Slide 2</vt:lpstr>
      <vt:lpstr>Regulation of Th Cell Subset Differentiation</vt:lpstr>
      <vt:lpstr>Slide 4</vt:lpstr>
      <vt:lpstr>Slide 5</vt:lpstr>
    </vt:vector>
  </TitlesOfParts>
  <Company>University of Rochester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_x0011_Weiping Zheng</dc:creator>
  <cp:lastModifiedBy>_x0011_Weiping Zheng</cp:lastModifiedBy>
  <cp:revision>1</cp:revision>
  <dcterms:created xsi:type="dcterms:W3CDTF">2010-03-28T22:19:08Z</dcterms:created>
  <dcterms:modified xsi:type="dcterms:W3CDTF">2010-03-28T22:46:07Z</dcterms:modified>
</cp:coreProperties>
</file>