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72" r:id="rId6"/>
    <p:sldId id="267" r:id="rId7"/>
    <p:sldId id="268" r:id="rId8"/>
    <p:sldId id="273" r:id="rId9"/>
    <p:sldId id="265" r:id="rId10"/>
    <p:sldId id="266" r:id="rId11"/>
    <p:sldId id="274" r:id="rId12"/>
    <p:sldId id="264" r:id="rId13"/>
    <p:sldId id="262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03B"/>
    <a:srgbClr val="FF9201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BA0E8C-C961-411E-8FF4-62971116EA04}" v="84" dt="2020-11-17T17:51:46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1" autoAdjust="0"/>
    <p:restoredTop sz="94660"/>
  </p:normalViewPr>
  <p:slideViewPr>
    <p:cSldViewPr snapToGrid="0">
      <p:cViewPr varScale="1">
        <p:scale>
          <a:sx n="55" d="100"/>
          <a:sy n="55" d="100"/>
        </p:scale>
        <p:origin x="33" y="1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ce, Brittany" userId="f41ee285-14e9-4629-b0f2-381df3993eaf" providerId="ADAL" clId="{E4BA0E8C-C961-411E-8FF4-62971116EA04}"/>
    <pc:docChg chg="undo custSel mod addSld delSld modSld sldOrd">
      <pc:chgData name="Bruce, Brittany" userId="f41ee285-14e9-4629-b0f2-381df3993eaf" providerId="ADAL" clId="{E4BA0E8C-C961-411E-8FF4-62971116EA04}" dt="2020-11-17T17:51:46.769" v="512"/>
      <pc:docMkLst>
        <pc:docMk/>
      </pc:docMkLst>
      <pc:sldChg chg="addSp delSp modSp">
        <pc:chgData name="Bruce, Brittany" userId="f41ee285-14e9-4629-b0f2-381df3993eaf" providerId="ADAL" clId="{E4BA0E8C-C961-411E-8FF4-62971116EA04}" dt="2020-11-11T20:00:11.715" v="386" actId="1076"/>
        <pc:sldMkLst>
          <pc:docMk/>
          <pc:sldMk cId="1634960153" sldId="260"/>
        </pc:sldMkLst>
        <pc:spChg chg="mod">
          <ac:chgData name="Bruce, Brittany" userId="f41ee285-14e9-4629-b0f2-381df3993eaf" providerId="ADAL" clId="{E4BA0E8C-C961-411E-8FF4-62971116EA04}" dt="2020-11-11T16:26:43.218" v="219" actId="20578"/>
          <ac:spMkLst>
            <pc:docMk/>
            <pc:sldMk cId="1634960153" sldId="260"/>
            <ac:spMk id="2" creationId="{72E815A5-D714-4731-A084-AD464EC9A2BD}"/>
          </ac:spMkLst>
        </pc:spChg>
        <pc:spChg chg="add mod ord">
          <ac:chgData name="Bruce, Brittany" userId="f41ee285-14e9-4629-b0f2-381df3993eaf" providerId="ADAL" clId="{E4BA0E8C-C961-411E-8FF4-62971116EA04}" dt="2020-11-10T14:19:11.782" v="34" actId="14100"/>
          <ac:spMkLst>
            <pc:docMk/>
            <pc:sldMk cId="1634960153" sldId="260"/>
            <ac:spMk id="4" creationId="{D982A165-BD9D-4492-8D50-1B84251B69E4}"/>
          </ac:spMkLst>
        </pc:spChg>
        <pc:spChg chg="del mod">
          <ac:chgData name="Bruce, Brittany" userId="f41ee285-14e9-4629-b0f2-381df3993eaf" providerId="ADAL" clId="{E4BA0E8C-C961-411E-8FF4-62971116EA04}" dt="2020-11-11T19:55:16.778" v="362" actId="478"/>
          <ac:spMkLst>
            <pc:docMk/>
            <pc:sldMk cId="1634960153" sldId="260"/>
            <ac:spMk id="7" creationId="{A3D59956-E6A2-4630-82B4-112EC9037DEF}"/>
          </ac:spMkLst>
        </pc:spChg>
        <pc:picChg chg="mod">
          <ac:chgData name="Bruce, Brittany" userId="f41ee285-14e9-4629-b0f2-381df3993eaf" providerId="ADAL" clId="{E4BA0E8C-C961-411E-8FF4-62971116EA04}" dt="2020-11-11T20:00:11.715" v="386" actId="1076"/>
          <ac:picMkLst>
            <pc:docMk/>
            <pc:sldMk cId="1634960153" sldId="260"/>
            <ac:picMk id="3" creationId="{80E37C51-E4BD-4797-8C2C-D000BCD28891}"/>
          </ac:picMkLst>
        </pc:picChg>
        <pc:picChg chg="del mod">
          <ac:chgData name="Bruce, Brittany" userId="f41ee285-14e9-4629-b0f2-381df3993eaf" providerId="ADAL" clId="{E4BA0E8C-C961-411E-8FF4-62971116EA04}" dt="2020-11-11T19:55:14.664" v="361" actId="478"/>
          <ac:picMkLst>
            <pc:docMk/>
            <pc:sldMk cId="1634960153" sldId="260"/>
            <ac:picMk id="5" creationId="{1F3FA26A-0B53-422A-99A5-15EA74829FA7}"/>
          </ac:picMkLst>
        </pc:picChg>
        <pc:picChg chg="add mod modCrop">
          <ac:chgData name="Bruce, Brittany" userId="f41ee285-14e9-4629-b0f2-381df3993eaf" providerId="ADAL" clId="{E4BA0E8C-C961-411E-8FF4-62971116EA04}" dt="2020-11-11T19:55:09.140" v="360" actId="1076"/>
          <ac:picMkLst>
            <pc:docMk/>
            <pc:sldMk cId="1634960153" sldId="260"/>
            <ac:picMk id="8" creationId="{D21354CA-BC60-4536-916F-6E391A0FCA2B}"/>
          </ac:picMkLst>
        </pc:picChg>
        <pc:picChg chg="add mod modCrop">
          <ac:chgData name="Bruce, Brittany" userId="f41ee285-14e9-4629-b0f2-381df3993eaf" providerId="ADAL" clId="{E4BA0E8C-C961-411E-8FF4-62971116EA04}" dt="2020-11-10T14:20:27.366" v="44" actId="732"/>
          <ac:picMkLst>
            <pc:docMk/>
            <pc:sldMk cId="1634960153" sldId="260"/>
            <ac:picMk id="9" creationId="{8565CE9E-32F9-434D-9415-9B9E160A3C0A}"/>
          </ac:picMkLst>
        </pc:picChg>
        <pc:picChg chg="del">
          <ac:chgData name="Bruce, Brittany" userId="f41ee285-14e9-4629-b0f2-381df3993eaf" providerId="ADAL" clId="{E4BA0E8C-C961-411E-8FF4-62971116EA04}" dt="2020-11-10T14:17:25.864" v="5" actId="478"/>
          <ac:picMkLst>
            <pc:docMk/>
            <pc:sldMk cId="1634960153" sldId="260"/>
            <ac:picMk id="11" creationId="{3B1B21EB-31CE-40A8-81F9-B960099C141E}"/>
          </ac:picMkLst>
        </pc:picChg>
      </pc:sldChg>
      <pc:sldChg chg="modSp">
        <pc:chgData name="Bruce, Brittany" userId="f41ee285-14e9-4629-b0f2-381df3993eaf" providerId="ADAL" clId="{E4BA0E8C-C961-411E-8FF4-62971116EA04}" dt="2020-11-17T17:43:51.772" v="409" actId="207"/>
        <pc:sldMkLst>
          <pc:docMk/>
          <pc:sldMk cId="3898958935" sldId="262"/>
        </pc:sldMkLst>
        <pc:spChg chg="mod">
          <ac:chgData name="Bruce, Brittany" userId="f41ee285-14e9-4629-b0f2-381df3993eaf" providerId="ADAL" clId="{E4BA0E8C-C961-411E-8FF4-62971116EA04}" dt="2020-11-17T17:43:51.772" v="409" actId="207"/>
          <ac:spMkLst>
            <pc:docMk/>
            <pc:sldMk cId="3898958935" sldId="262"/>
            <ac:spMk id="11" creationId="{4AD7FB88-7059-40F2-B603-6173857E8051}"/>
          </ac:spMkLst>
        </pc:spChg>
        <pc:spChg chg="mod">
          <ac:chgData name="Bruce, Brittany" userId="f41ee285-14e9-4629-b0f2-381df3993eaf" providerId="ADAL" clId="{E4BA0E8C-C961-411E-8FF4-62971116EA04}" dt="2020-11-11T16:25:59.356" v="210"/>
          <ac:spMkLst>
            <pc:docMk/>
            <pc:sldMk cId="3898958935" sldId="262"/>
            <ac:spMk id="12" creationId="{36D0BF0E-63FC-4FC3-8DD5-20E5E643A459}"/>
          </ac:spMkLst>
        </pc:spChg>
        <pc:spChg chg="mod">
          <ac:chgData name="Bruce, Brittany" userId="f41ee285-14e9-4629-b0f2-381df3993eaf" providerId="ADAL" clId="{E4BA0E8C-C961-411E-8FF4-62971116EA04}" dt="2020-11-11T16:26:06.850" v="213" actId="14100"/>
          <ac:spMkLst>
            <pc:docMk/>
            <pc:sldMk cId="3898958935" sldId="262"/>
            <ac:spMk id="14" creationId="{D6EE396B-6BB6-4031-86B5-FF868A9C0CA9}"/>
          </ac:spMkLst>
        </pc:spChg>
        <pc:spChg chg="mod">
          <ac:chgData name="Bruce, Brittany" userId="f41ee285-14e9-4629-b0f2-381df3993eaf" providerId="ADAL" clId="{E4BA0E8C-C961-411E-8FF4-62971116EA04}" dt="2020-11-11T16:25:55.107" v="209" actId="2711"/>
          <ac:spMkLst>
            <pc:docMk/>
            <pc:sldMk cId="3898958935" sldId="262"/>
            <ac:spMk id="16" creationId="{1029F17A-E6DF-4426-9B20-5328DBCC157B}"/>
          </ac:spMkLst>
        </pc:spChg>
        <pc:picChg chg="mod">
          <ac:chgData name="Bruce, Brittany" userId="f41ee285-14e9-4629-b0f2-381df3993eaf" providerId="ADAL" clId="{E4BA0E8C-C961-411E-8FF4-62971116EA04}" dt="2020-11-12T19:25:31.454" v="390" actId="1582"/>
          <ac:picMkLst>
            <pc:docMk/>
            <pc:sldMk cId="3898958935" sldId="262"/>
            <ac:picMk id="4" creationId="{FBE5383E-F6AA-4A1C-AD4A-62A904657B37}"/>
          </ac:picMkLst>
        </pc:picChg>
        <pc:picChg chg="mod">
          <ac:chgData name="Bruce, Brittany" userId="f41ee285-14e9-4629-b0f2-381df3993eaf" providerId="ADAL" clId="{E4BA0E8C-C961-411E-8FF4-62971116EA04}" dt="2020-11-11T16:26:18.106" v="215" actId="1076"/>
          <ac:picMkLst>
            <pc:docMk/>
            <pc:sldMk cId="3898958935" sldId="262"/>
            <ac:picMk id="20" creationId="{380F5B1C-CEBC-4655-8E78-72463DD906AA}"/>
          </ac:picMkLst>
        </pc:picChg>
      </pc:sldChg>
      <pc:sldChg chg="addSp delSp modSp setBg">
        <pc:chgData name="Bruce, Brittany" userId="f41ee285-14e9-4629-b0f2-381df3993eaf" providerId="ADAL" clId="{E4BA0E8C-C961-411E-8FF4-62971116EA04}" dt="2020-11-17T17:44:20.518" v="412"/>
        <pc:sldMkLst>
          <pc:docMk/>
          <pc:sldMk cId="3831484950" sldId="264"/>
        </pc:sldMkLst>
        <pc:spChg chg="mod">
          <ac:chgData name="Bruce, Brittany" userId="f41ee285-14e9-4629-b0f2-381df3993eaf" providerId="ADAL" clId="{E4BA0E8C-C961-411E-8FF4-62971116EA04}" dt="2020-11-12T19:33:19.934" v="396" actId="14100"/>
          <ac:spMkLst>
            <pc:docMk/>
            <pc:sldMk cId="3831484950" sldId="264"/>
            <ac:spMk id="2" creationId="{BF2C9B80-AC54-400D-87AB-03DC7CEBE48D}"/>
          </ac:spMkLst>
        </pc:spChg>
        <pc:spChg chg="add del mod">
          <ac:chgData name="Bruce, Brittany" userId="f41ee285-14e9-4629-b0f2-381df3993eaf" providerId="ADAL" clId="{E4BA0E8C-C961-411E-8FF4-62971116EA04}" dt="2020-11-11T16:36:16.623" v="265" actId="20577"/>
          <ac:spMkLst>
            <pc:docMk/>
            <pc:sldMk cId="3831484950" sldId="264"/>
            <ac:spMk id="3" creationId="{D1BF8219-F6C1-4399-A978-FEA91C2DCA28}"/>
          </ac:spMkLst>
        </pc:spChg>
        <pc:spChg chg="mod">
          <ac:chgData name="Bruce, Brittany" userId="f41ee285-14e9-4629-b0f2-381df3993eaf" providerId="ADAL" clId="{E4BA0E8C-C961-411E-8FF4-62971116EA04}" dt="2020-11-17T17:44:04.915" v="410" actId="207"/>
          <ac:spMkLst>
            <pc:docMk/>
            <pc:sldMk cId="3831484950" sldId="264"/>
            <ac:spMk id="11" creationId="{4AD7FB88-7059-40F2-B603-6173857E8051}"/>
          </ac:spMkLst>
        </pc:spChg>
        <pc:spChg chg="mod">
          <ac:chgData name="Bruce, Brittany" userId="f41ee285-14e9-4629-b0f2-381df3993eaf" providerId="ADAL" clId="{E4BA0E8C-C961-411E-8FF4-62971116EA04}" dt="2020-11-11T16:36:46.842" v="271" actId="14100"/>
          <ac:spMkLst>
            <pc:docMk/>
            <pc:sldMk cId="3831484950" sldId="264"/>
            <ac:spMk id="12" creationId="{36D0BF0E-63FC-4FC3-8DD5-20E5E643A459}"/>
          </ac:spMkLst>
        </pc:spChg>
        <pc:spChg chg="mod">
          <ac:chgData name="Bruce, Brittany" userId="f41ee285-14e9-4629-b0f2-381df3993eaf" providerId="ADAL" clId="{E4BA0E8C-C961-411E-8FF4-62971116EA04}" dt="2020-11-11T16:36:43.112" v="270" actId="14100"/>
          <ac:spMkLst>
            <pc:docMk/>
            <pc:sldMk cId="3831484950" sldId="264"/>
            <ac:spMk id="14" creationId="{D6EE396B-6BB6-4031-86B5-FF868A9C0CA9}"/>
          </ac:spMkLst>
        </pc:spChg>
        <pc:spChg chg="mod">
          <ac:chgData name="Bruce, Brittany" userId="f41ee285-14e9-4629-b0f2-381df3993eaf" providerId="ADAL" clId="{E4BA0E8C-C961-411E-8FF4-62971116EA04}" dt="2020-11-11T16:36:36.170" v="268" actId="1076"/>
          <ac:spMkLst>
            <pc:docMk/>
            <pc:sldMk cId="3831484950" sldId="264"/>
            <ac:spMk id="15" creationId="{06889F83-6A6E-425F-94D1-80316B56B143}"/>
          </ac:spMkLst>
        </pc:spChg>
        <pc:spChg chg="mod">
          <ac:chgData name="Bruce, Brittany" userId="f41ee285-14e9-4629-b0f2-381df3993eaf" providerId="ADAL" clId="{E4BA0E8C-C961-411E-8FF4-62971116EA04}" dt="2020-11-11T16:36:39.518" v="269" actId="14100"/>
          <ac:spMkLst>
            <pc:docMk/>
            <pc:sldMk cId="3831484950" sldId="264"/>
            <ac:spMk id="16" creationId="{1029F17A-E6DF-4426-9B20-5328DBCC157B}"/>
          </ac:spMkLst>
        </pc:spChg>
        <pc:picChg chg="mod modCrop">
          <ac:chgData name="Bruce, Brittany" userId="f41ee285-14e9-4629-b0f2-381df3993eaf" providerId="ADAL" clId="{E4BA0E8C-C961-411E-8FF4-62971116EA04}" dt="2020-11-11T16:37:21.768" v="279" actId="1582"/>
          <ac:picMkLst>
            <pc:docMk/>
            <pc:sldMk cId="3831484950" sldId="264"/>
            <ac:picMk id="4" creationId="{FBE5383E-F6AA-4A1C-AD4A-62A904657B37}"/>
          </ac:picMkLst>
        </pc:picChg>
        <pc:picChg chg="mod">
          <ac:chgData name="Bruce, Brittany" userId="f41ee285-14e9-4629-b0f2-381df3993eaf" providerId="ADAL" clId="{E4BA0E8C-C961-411E-8FF4-62971116EA04}" dt="2020-11-11T16:36:50.154" v="272" actId="1076"/>
          <ac:picMkLst>
            <pc:docMk/>
            <pc:sldMk cId="3831484950" sldId="264"/>
            <ac:picMk id="20" creationId="{380F5B1C-CEBC-4655-8E78-72463DD906AA}"/>
          </ac:picMkLst>
        </pc:picChg>
      </pc:sldChg>
      <pc:sldChg chg="modSp ord">
        <pc:chgData name="Bruce, Brittany" userId="f41ee285-14e9-4629-b0f2-381df3993eaf" providerId="ADAL" clId="{E4BA0E8C-C961-411E-8FF4-62971116EA04}" dt="2020-11-17T17:51:46.769" v="512"/>
        <pc:sldMkLst>
          <pc:docMk/>
          <pc:sldMk cId="5527198" sldId="265"/>
        </pc:sldMkLst>
        <pc:spChg chg="mod">
          <ac:chgData name="Bruce, Brittany" userId="f41ee285-14e9-4629-b0f2-381df3993eaf" providerId="ADAL" clId="{E4BA0E8C-C961-411E-8FF4-62971116EA04}" dt="2020-11-11T16:23:44.777" v="185"/>
          <ac:spMkLst>
            <pc:docMk/>
            <pc:sldMk cId="5527198" sldId="265"/>
            <ac:spMk id="12" creationId="{36D0BF0E-63FC-4FC3-8DD5-20E5E643A459}"/>
          </ac:spMkLst>
        </pc:spChg>
        <pc:spChg chg="mod">
          <ac:chgData name="Bruce, Brittany" userId="f41ee285-14e9-4629-b0f2-381df3993eaf" providerId="ADAL" clId="{E4BA0E8C-C961-411E-8FF4-62971116EA04}" dt="2020-11-11T16:23:37.310" v="184" actId="14100"/>
          <ac:spMkLst>
            <pc:docMk/>
            <pc:sldMk cId="5527198" sldId="265"/>
            <ac:spMk id="14" creationId="{D6EE396B-6BB6-4031-86B5-FF868A9C0CA9}"/>
          </ac:spMkLst>
        </pc:spChg>
        <pc:spChg chg="mod">
          <ac:chgData name="Bruce, Brittany" userId="f41ee285-14e9-4629-b0f2-381df3993eaf" providerId="ADAL" clId="{E4BA0E8C-C961-411E-8FF4-62971116EA04}" dt="2020-11-11T16:23:29.531" v="181" actId="20577"/>
          <ac:spMkLst>
            <pc:docMk/>
            <pc:sldMk cId="5527198" sldId="265"/>
            <ac:spMk id="15" creationId="{06889F83-6A6E-425F-94D1-80316B56B143}"/>
          </ac:spMkLst>
        </pc:spChg>
        <pc:spChg chg="mod">
          <ac:chgData name="Bruce, Brittany" userId="f41ee285-14e9-4629-b0f2-381df3993eaf" providerId="ADAL" clId="{E4BA0E8C-C961-411E-8FF4-62971116EA04}" dt="2020-11-11T16:25:07.475" v="202" actId="20577"/>
          <ac:spMkLst>
            <pc:docMk/>
            <pc:sldMk cId="5527198" sldId="265"/>
            <ac:spMk id="16" creationId="{1029F17A-E6DF-4426-9B20-5328DBCC157B}"/>
          </ac:spMkLst>
        </pc:spChg>
        <pc:picChg chg="mod">
          <ac:chgData name="Bruce, Brittany" userId="f41ee285-14e9-4629-b0f2-381df3993eaf" providerId="ADAL" clId="{E4BA0E8C-C961-411E-8FF4-62971116EA04}" dt="2020-11-11T16:24:13.780" v="191" actId="1582"/>
          <ac:picMkLst>
            <pc:docMk/>
            <pc:sldMk cId="5527198" sldId="265"/>
            <ac:picMk id="4" creationId="{FBE5383E-F6AA-4A1C-AD4A-62A904657B37}"/>
          </ac:picMkLst>
        </pc:picChg>
      </pc:sldChg>
      <pc:sldChg chg="modSp ord">
        <pc:chgData name="Bruce, Brittany" userId="f41ee285-14e9-4629-b0f2-381df3993eaf" providerId="ADAL" clId="{E4BA0E8C-C961-411E-8FF4-62971116EA04}" dt="2020-11-17T17:51:46.769" v="512"/>
        <pc:sldMkLst>
          <pc:docMk/>
          <pc:sldMk cId="3403831200" sldId="266"/>
        </pc:sldMkLst>
        <pc:spChg chg="mod">
          <ac:chgData name="Bruce, Brittany" userId="f41ee285-14e9-4629-b0f2-381df3993eaf" providerId="ADAL" clId="{E4BA0E8C-C961-411E-8FF4-62971116EA04}" dt="2020-11-11T16:22:35.811" v="169"/>
          <ac:spMkLst>
            <pc:docMk/>
            <pc:sldMk cId="3403831200" sldId="266"/>
            <ac:spMk id="12" creationId="{36D0BF0E-63FC-4FC3-8DD5-20E5E643A459}"/>
          </ac:spMkLst>
        </pc:spChg>
        <pc:spChg chg="mod">
          <ac:chgData name="Bruce, Brittany" userId="f41ee285-14e9-4629-b0f2-381df3993eaf" providerId="ADAL" clId="{E4BA0E8C-C961-411E-8FF4-62971116EA04}" dt="2020-11-11T16:22:51.515" v="175" actId="2711"/>
          <ac:spMkLst>
            <pc:docMk/>
            <pc:sldMk cId="3403831200" sldId="266"/>
            <ac:spMk id="14" creationId="{D6EE396B-6BB6-4031-86B5-FF868A9C0CA9}"/>
          </ac:spMkLst>
        </pc:spChg>
        <pc:spChg chg="mod">
          <ac:chgData name="Bruce, Brittany" userId="f41ee285-14e9-4629-b0f2-381df3993eaf" providerId="ADAL" clId="{E4BA0E8C-C961-411E-8FF4-62971116EA04}" dt="2020-11-11T16:23:17.214" v="178" actId="1076"/>
          <ac:spMkLst>
            <pc:docMk/>
            <pc:sldMk cId="3403831200" sldId="266"/>
            <ac:spMk id="15" creationId="{06889F83-6A6E-425F-94D1-80316B56B143}"/>
          </ac:spMkLst>
        </pc:spChg>
        <pc:spChg chg="mod">
          <ac:chgData name="Bruce, Brittany" userId="f41ee285-14e9-4629-b0f2-381df3993eaf" providerId="ADAL" clId="{E4BA0E8C-C961-411E-8FF4-62971116EA04}" dt="2020-11-11T16:25:03.891" v="200" actId="20577"/>
          <ac:spMkLst>
            <pc:docMk/>
            <pc:sldMk cId="3403831200" sldId="266"/>
            <ac:spMk id="16" creationId="{1029F17A-E6DF-4426-9B20-5328DBCC157B}"/>
          </ac:spMkLst>
        </pc:spChg>
        <pc:picChg chg="mod">
          <ac:chgData name="Bruce, Brittany" userId="f41ee285-14e9-4629-b0f2-381df3993eaf" providerId="ADAL" clId="{E4BA0E8C-C961-411E-8FF4-62971116EA04}" dt="2020-11-11T19:41:52.363" v="294" actId="14826"/>
          <ac:picMkLst>
            <pc:docMk/>
            <pc:sldMk cId="3403831200" sldId="266"/>
            <ac:picMk id="4" creationId="{FBE5383E-F6AA-4A1C-AD4A-62A904657B37}"/>
          </ac:picMkLst>
        </pc:picChg>
      </pc:sldChg>
      <pc:sldChg chg="modSp ord">
        <pc:chgData name="Bruce, Brittany" userId="f41ee285-14e9-4629-b0f2-381df3993eaf" providerId="ADAL" clId="{E4BA0E8C-C961-411E-8FF4-62971116EA04}" dt="2020-11-17T17:50:01.508" v="511"/>
        <pc:sldMkLst>
          <pc:docMk/>
          <pc:sldMk cId="952876210" sldId="267"/>
        </pc:sldMkLst>
        <pc:spChg chg="mod">
          <ac:chgData name="Bruce, Brittany" userId="f41ee285-14e9-4629-b0f2-381df3993eaf" providerId="ADAL" clId="{E4BA0E8C-C961-411E-8FF4-62971116EA04}" dt="2020-11-11T16:22:24.944" v="167"/>
          <ac:spMkLst>
            <pc:docMk/>
            <pc:sldMk cId="952876210" sldId="267"/>
            <ac:spMk id="12" creationId="{36D0BF0E-63FC-4FC3-8DD5-20E5E643A459}"/>
          </ac:spMkLst>
        </pc:spChg>
        <pc:spChg chg="mod">
          <ac:chgData name="Bruce, Brittany" userId="f41ee285-14e9-4629-b0f2-381df3993eaf" providerId="ADAL" clId="{E4BA0E8C-C961-411E-8FF4-62971116EA04}" dt="2020-11-11T16:21:45.550" v="159" actId="14100"/>
          <ac:spMkLst>
            <pc:docMk/>
            <pc:sldMk cId="952876210" sldId="267"/>
            <ac:spMk id="14" creationId="{D6EE396B-6BB6-4031-86B5-FF868A9C0CA9}"/>
          </ac:spMkLst>
        </pc:spChg>
        <pc:spChg chg="mod">
          <ac:chgData name="Bruce, Brittany" userId="f41ee285-14e9-4629-b0f2-381df3993eaf" providerId="ADAL" clId="{E4BA0E8C-C961-411E-8FF4-62971116EA04}" dt="2020-11-11T16:21:53.372" v="162" actId="20577"/>
          <ac:spMkLst>
            <pc:docMk/>
            <pc:sldMk cId="952876210" sldId="267"/>
            <ac:spMk id="15" creationId="{06889F83-6A6E-425F-94D1-80316B56B143}"/>
          </ac:spMkLst>
        </pc:spChg>
        <pc:spChg chg="mod">
          <ac:chgData name="Bruce, Brittany" userId="f41ee285-14e9-4629-b0f2-381df3993eaf" providerId="ADAL" clId="{E4BA0E8C-C961-411E-8FF4-62971116EA04}" dt="2020-11-11T16:24:55.291" v="196" actId="20577"/>
          <ac:spMkLst>
            <pc:docMk/>
            <pc:sldMk cId="952876210" sldId="267"/>
            <ac:spMk id="16" creationId="{1029F17A-E6DF-4426-9B20-5328DBCC157B}"/>
          </ac:spMkLst>
        </pc:spChg>
        <pc:picChg chg="mod">
          <ac:chgData name="Bruce, Brittany" userId="f41ee285-14e9-4629-b0f2-381df3993eaf" providerId="ADAL" clId="{E4BA0E8C-C961-411E-8FF4-62971116EA04}" dt="2020-11-11T16:21:34.978" v="156" actId="1582"/>
          <ac:picMkLst>
            <pc:docMk/>
            <pc:sldMk cId="952876210" sldId="267"/>
            <ac:picMk id="4" creationId="{FBE5383E-F6AA-4A1C-AD4A-62A904657B37}"/>
          </ac:picMkLst>
        </pc:picChg>
      </pc:sldChg>
      <pc:sldChg chg="modSp ord">
        <pc:chgData name="Bruce, Brittany" userId="f41ee285-14e9-4629-b0f2-381df3993eaf" providerId="ADAL" clId="{E4BA0E8C-C961-411E-8FF4-62971116EA04}" dt="2020-11-17T17:50:01.508" v="511"/>
        <pc:sldMkLst>
          <pc:docMk/>
          <pc:sldMk cId="715101764" sldId="268"/>
        </pc:sldMkLst>
        <pc:spChg chg="mod">
          <ac:chgData name="Bruce, Brittany" userId="f41ee285-14e9-4629-b0f2-381df3993eaf" providerId="ADAL" clId="{E4BA0E8C-C961-411E-8FF4-62971116EA04}" dt="2020-11-10T16:39:17.046" v="129" actId="14100"/>
          <ac:spMkLst>
            <pc:docMk/>
            <pc:sldMk cId="715101764" sldId="268"/>
            <ac:spMk id="12" creationId="{36D0BF0E-63FC-4FC3-8DD5-20E5E643A459}"/>
          </ac:spMkLst>
        </pc:spChg>
        <pc:spChg chg="mod">
          <ac:chgData name="Bruce, Brittany" userId="f41ee285-14e9-4629-b0f2-381df3993eaf" providerId="ADAL" clId="{E4BA0E8C-C961-411E-8FF4-62971116EA04}" dt="2020-11-10T16:37:26.975" v="112" actId="122"/>
          <ac:spMkLst>
            <pc:docMk/>
            <pc:sldMk cId="715101764" sldId="268"/>
            <ac:spMk id="14" creationId="{D6EE396B-6BB6-4031-86B5-FF868A9C0CA9}"/>
          </ac:spMkLst>
        </pc:spChg>
        <pc:spChg chg="mod">
          <ac:chgData name="Bruce, Brittany" userId="f41ee285-14e9-4629-b0f2-381df3993eaf" providerId="ADAL" clId="{E4BA0E8C-C961-411E-8FF4-62971116EA04}" dt="2020-11-10T16:37:32.284" v="113" actId="1076"/>
          <ac:spMkLst>
            <pc:docMk/>
            <pc:sldMk cId="715101764" sldId="268"/>
            <ac:spMk id="15" creationId="{06889F83-6A6E-425F-94D1-80316B56B143}"/>
          </ac:spMkLst>
        </pc:spChg>
        <pc:spChg chg="mod">
          <ac:chgData name="Bruce, Brittany" userId="f41ee285-14e9-4629-b0f2-381df3993eaf" providerId="ADAL" clId="{E4BA0E8C-C961-411E-8FF4-62971116EA04}" dt="2020-11-10T16:38:49.575" v="126" actId="1076"/>
          <ac:spMkLst>
            <pc:docMk/>
            <pc:sldMk cId="715101764" sldId="268"/>
            <ac:spMk id="16" creationId="{1029F17A-E6DF-4426-9B20-5328DBCC157B}"/>
          </ac:spMkLst>
        </pc:spChg>
        <pc:picChg chg="mod modCrop">
          <ac:chgData name="Bruce, Brittany" userId="f41ee285-14e9-4629-b0f2-381df3993eaf" providerId="ADAL" clId="{E4BA0E8C-C961-411E-8FF4-62971116EA04}" dt="2020-11-10T16:38:09.327" v="115" actId="1582"/>
          <ac:picMkLst>
            <pc:docMk/>
            <pc:sldMk cId="715101764" sldId="268"/>
            <ac:picMk id="4" creationId="{FBE5383E-F6AA-4A1C-AD4A-62A904657B37}"/>
          </ac:picMkLst>
        </pc:picChg>
        <pc:picChg chg="mod">
          <ac:chgData name="Bruce, Brittany" userId="f41ee285-14e9-4629-b0f2-381df3993eaf" providerId="ADAL" clId="{E4BA0E8C-C961-411E-8FF4-62971116EA04}" dt="2020-11-10T16:38:26.768" v="116" actId="1076"/>
          <ac:picMkLst>
            <pc:docMk/>
            <pc:sldMk cId="715101764" sldId="268"/>
            <ac:picMk id="20" creationId="{380F5B1C-CEBC-4655-8E78-72463DD906AA}"/>
          </ac:picMkLst>
        </pc:picChg>
      </pc:sldChg>
      <pc:sldChg chg="modSp">
        <pc:chgData name="Bruce, Brittany" userId="f41ee285-14e9-4629-b0f2-381df3993eaf" providerId="ADAL" clId="{E4BA0E8C-C961-411E-8FF4-62971116EA04}" dt="2020-11-11T16:38:11.454" v="288" actId="20578"/>
        <pc:sldMkLst>
          <pc:docMk/>
          <pc:sldMk cId="2634930963" sldId="269"/>
        </pc:sldMkLst>
        <pc:spChg chg="mod">
          <ac:chgData name="Bruce, Brittany" userId="f41ee285-14e9-4629-b0f2-381df3993eaf" providerId="ADAL" clId="{E4BA0E8C-C961-411E-8FF4-62971116EA04}" dt="2020-11-11T16:38:11.454" v="288" actId="20578"/>
          <ac:spMkLst>
            <pc:docMk/>
            <pc:sldMk cId="2634930963" sldId="269"/>
            <ac:spMk id="12" creationId="{36D0BF0E-63FC-4FC3-8DD5-20E5E643A459}"/>
          </ac:spMkLst>
        </pc:spChg>
        <pc:spChg chg="mod">
          <ac:chgData name="Bruce, Brittany" userId="f41ee285-14e9-4629-b0f2-381df3993eaf" providerId="ADAL" clId="{E4BA0E8C-C961-411E-8FF4-62971116EA04}" dt="2020-11-11T16:20:14.903" v="146" actId="2711"/>
          <ac:spMkLst>
            <pc:docMk/>
            <pc:sldMk cId="2634930963" sldId="269"/>
            <ac:spMk id="14" creationId="{D6EE396B-6BB6-4031-86B5-FF868A9C0CA9}"/>
          </ac:spMkLst>
        </pc:spChg>
        <pc:spChg chg="mod">
          <ac:chgData name="Bruce, Brittany" userId="f41ee285-14e9-4629-b0f2-381df3993eaf" providerId="ADAL" clId="{E4BA0E8C-C961-411E-8FF4-62971116EA04}" dt="2020-11-11T16:21:22.433" v="154" actId="1076"/>
          <ac:spMkLst>
            <pc:docMk/>
            <pc:sldMk cId="2634930963" sldId="269"/>
            <ac:spMk id="15" creationId="{06889F83-6A6E-425F-94D1-80316B56B143}"/>
          </ac:spMkLst>
        </pc:spChg>
        <pc:spChg chg="mod">
          <ac:chgData name="Bruce, Brittany" userId="f41ee285-14e9-4629-b0f2-381df3993eaf" providerId="ADAL" clId="{E4BA0E8C-C961-411E-8FF4-62971116EA04}" dt="2020-11-11T16:24:58.466" v="198" actId="20577"/>
          <ac:spMkLst>
            <pc:docMk/>
            <pc:sldMk cId="2634930963" sldId="269"/>
            <ac:spMk id="16" creationId="{1029F17A-E6DF-4426-9B20-5328DBCC157B}"/>
          </ac:spMkLst>
        </pc:spChg>
        <pc:picChg chg="mod modCrop">
          <ac:chgData name="Bruce, Brittany" userId="f41ee285-14e9-4629-b0f2-381df3993eaf" providerId="ADAL" clId="{E4BA0E8C-C961-411E-8FF4-62971116EA04}" dt="2020-11-11T16:20:44.580" v="150" actId="1582"/>
          <ac:picMkLst>
            <pc:docMk/>
            <pc:sldMk cId="2634930963" sldId="269"/>
            <ac:picMk id="4" creationId="{FBE5383E-F6AA-4A1C-AD4A-62A904657B37}"/>
          </ac:picMkLst>
        </pc:picChg>
      </pc:sldChg>
      <pc:sldChg chg="delSp modSp add ord">
        <pc:chgData name="Bruce, Brittany" userId="f41ee285-14e9-4629-b0f2-381df3993eaf" providerId="ADAL" clId="{E4BA0E8C-C961-411E-8FF4-62971116EA04}" dt="2020-11-11T16:38:31.014" v="292" actId="20577"/>
        <pc:sldMkLst>
          <pc:docMk/>
          <pc:sldMk cId="3285971261" sldId="270"/>
        </pc:sldMkLst>
        <pc:spChg chg="mod">
          <ac:chgData name="Bruce, Brittany" userId="f41ee285-14e9-4629-b0f2-381df3993eaf" providerId="ADAL" clId="{E4BA0E8C-C961-411E-8FF4-62971116EA04}" dt="2020-11-11T16:38:31.014" v="292" actId="20577"/>
          <ac:spMkLst>
            <pc:docMk/>
            <pc:sldMk cId="3285971261" sldId="270"/>
            <ac:spMk id="2" creationId="{72E815A5-D714-4731-A084-AD464EC9A2BD}"/>
          </ac:spMkLst>
        </pc:spChg>
        <pc:spChg chg="mod">
          <ac:chgData name="Bruce, Brittany" userId="f41ee285-14e9-4629-b0f2-381df3993eaf" providerId="ADAL" clId="{E4BA0E8C-C961-411E-8FF4-62971116EA04}" dt="2020-11-11T16:37:58.038" v="286" actId="14100"/>
          <ac:spMkLst>
            <pc:docMk/>
            <pc:sldMk cId="3285971261" sldId="270"/>
            <ac:spMk id="4" creationId="{D982A165-BD9D-4492-8D50-1B84251B69E4}"/>
          </ac:spMkLst>
        </pc:spChg>
        <pc:spChg chg="del">
          <ac:chgData name="Bruce, Brittany" userId="f41ee285-14e9-4629-b0f2-381df3993eaf" providerId="ADAL" clId="{E4BA0E8C-C961-411E-8FF4-62971116EA04}" dt="2020-11-11T16:37:51.811" v="284" actId="478"/>
          <ac:spMkLst>
            <pc:docMk/>
            <pc:sldMk cId="3285971261" sldId="270"/>
            <ac:spMk id="7" creationId="{A3D59956-E6A2-4630-82B4-112EC9037DEF}"/>
          </ac:spMkLst>
        </pc:spChg>
        <pc:picChg chg="del">
          <ac:chgData name="Bruce, Brittany" userId="f41ee285-14e9-4629-b0f2-381df3993eaf" providerId="ADAL" clId="{E4BA0E8C-C961-411E-8FF4-62971116EA04}" dt="2020-11-11T16:37:52.382" v="285" actId="478"/>
          <ac:picMkLst>
            <pc:docMk/>
            <pc:sldMk cId="3285971261" sldId="270"/>
            <ac:picMk id="3" creationId="{80E37C51-E4BD-4797-8C2C-D000BCD28891}"/>
          </ac:picMkLst>
        </pc:picChg>
        <pc:picChg chg="del">
          <ac:chgData name="Bruce, Brittany" userId="f41ee285-14e9-4629-b0f2-381df3993eaf" providerId="ADAL" clId="{E4BA0E8C-C961-411E-8FF4-62971116EA04}" dt="2020-11-11T16:37:49.770" v="283" actId="478"/>
          <ac:picMkLst>
            <pc:docMk/>
            <pc:sldMk cId="3285971261" sldId="270"/>
            <ac:picMk id="5" creationId="{1F3FA26A-0B53-422A-99A5-15EA74829FA7}"/>
          </ac:picMkLst>
        </pc:picChg>
      </pc:sldChg>
      <pc:sldChg chg="addSp delSp modSp add mod setBg">
        <pc:chgData name="Bruce, Brittany" userId="f41ee285-14e9-4629-b0f2-381df3993eaf" providerId="ADAL" clId="{E4BA0E8C-C961-411E-8FF4-62971116EA04}" dt="2020-11-17T17:48:08.712" v="441" actId="1076"/>
        <pc:sldMkLst>
          <pc:docMk/>
          <pc:sldMk cId="1307467165" sldId="271"/>
        </pc:sldMkLst>
        <pc:spChg chg="del">
          <ac:chgData name="Bruce, Brittany" userId="f41ee285-14e9-4629-b0f2-381df3993eaf" providerId="ADAL" clId="{E4BA0E8C-C961-411E-8FF4-62971116EA04}" dt="2020-11-17T17:46:20.576" v="418" actId="478"/>
          <ac:spMkLst>
            <pc:docMk/>
            <pc:sldMk cId="1307467165" sldId="271"/>
            <ac:spMk id="2" creationId="{86CA6723-16E4-41E5-AF13-9BE750B8883B}"/>
          </ac:spMkLst>
        </pc:spChg>
        <pc:spChg chg="del">
          <ac:chgData name="Bruce, Brittany" userId="f41ee285-14e9-4629-b0f2-381df3993eaf" providerId="ADAL" clId="{E4BA0E8C-C961-411E-8FF4-62971116EA04}" dt="2020-11-17T17:46:19.376" v="417" actId="478"/>
          <ac:spMkLst>
            <pc:docMk/>
            <pc:sldMk cId="1307467165" sldId="271"/>
            <ac:spMk id="3" creationId="{C5D65061-C5E9-47BA-B970-9D8C32ADD49A}"/>
          </ac:spMkLst>
        </pc:spChg>
        <pc:spChg chg="add del">
          <ac:chgData name="Bruce, Brittany" userId="f41ee285-14e9-4629-b0f2-381df3993eaf" providerId="ADAL" clId="{E4BA0E8C-C961-411E-8FF4-62971116EA04}" dt="2020-11-17T17:47:02.034" v="423" actId="26606"/>
          <ac:spMkLst>
            <pc:docMk/>
            <pc:sldMk cId="1307467165" sldId="271"/>
            <ac:spMk id="9" creationId="{32BC26D8-82FB-445E-AA49-62A77D7C1EE0}"/>
          </ac:spMkLst>
        </pc:spChg>
        <pc:spChg chg="add del">
          <ac:chgData name="Bruce, Brittany" userId="f41ee285-14e9-4629-b0f2-381df3993eaf" providerId="ADAL" clId="{E4BA0E8C-C961-411E-8FF4-62971116EA04}" dt="2020-11-17T17:47:02.034" v="423" actId="26606"/>
          <ac:spMkLst>
            <pc:docMk/>
            <pc:sldMk cId="1307467165" sldId="271"/>
            <ac:spMk id="11" creationId="{CB44330D-EA18-4254-AA95-EB49948539B8}"/>
          </ac:spMkLst>
        </pc:spChg>
        <pc:picChg chg="add mod">
          <ac:chgData name="Bruce, Brittany" userId="f41ee285-14e9-4629-b0f2-381df3993eaf" providerId="ADAL" clId="{E4BA0E8C-C961-411E-8FF4-62971116EA04}" dt="2020-11-17T17:48:08.712" v="441" actId="1076"/>
          <ac:picMkLst>
            <pc:docMk/>
            <pc:sldMk cId="1307467165" sldId="271"/>
            <ac:picMk id="4" creationId="{5875ED22-E60A-4CAD-B567-167A08B466A3}"/>
          </ac:picMkLst>
        </pc:picChg>
      </pc:sldChg>
      <pc:sldChg chg="addSp delSp modSp add del mod ord setBg">
        <pc:chgData name="Bruce, Brittany" userId="f41ee285-14e9-4629-b0f2-381df3993eaf" providerId="ADAL" clId="{E4BA0E8C-C961-411E-8FF4-62971116EA04}" dt="2020-11-17T17:44:31.304" v="415" actId="2696"/>
        <pc:sldMkLst>
          <pc:docMk/>
          <pc:sldMk cId="2873175501" sldId="271"/>
        </pc:sldMkLst>
        <pc:spChg chg="del">
          <ac:chgData name="Bruce, Brittany" userId="f41ee285-14e9-4629-b0f2-381df3993eaf" providerId="ADAL" clId="{E4BA0E8C-C961-411E-8FF4-62971116EA04}" dt="2020-11-11T19:42:45.244" v="300" actId="478"/>
          <ac:spMkLst>
            <pc:docMk/>
            <pc:sldMk cId="2873175501" sldId="271"/>
            <ac:spMk id="2" creationId="{F36B0293-B713-49C7-84F8-192904C36A54}"/>
          </ac:spMkLst>
        </pc:spChg>
        <pc:spChg chg="del">
          <ac:chgData name="Bruce, Brittany" userId="f41ee285-14e9-4629-b0f2-381df3993eaf" providerId="ADAL" clId="{E4BA0E8C-C961-411E-8FF4-62971116EA04}" dt="2020-11-11T19:42:46.364" v="301" actId="478"/>
          <ac:spMkLst>
            <pc:docMk/>
            <pc:sldMk cId="2873175501" sldId="271"/>
            <ac:spMk id="3" creationId="{CDED4CAA-A2DE-43FC-AF84-A6E2A1AC9D36}"/>
          </ac:spMkLst>
        </pc:spChg>
        <pc:spChg chg="add del mod">
          <ac:chgData name="Bruce, Brittany" userId="f41ee285-14e9-4629-b0f2-381df3993eaf" providerId="ADAL" clId="{E4BA0E8C-C961-411E-8FF4-62971116EA04}" dt="2020-11-11T19:44:23.924" v="320" actId="478"/>
          <ac:spMkLst>
            <pc:docMk/>
            <pc:sldMk cId="2873175501" sldId="271"/>
            <ac:spMk id="6" creationId="{12C0C4D4-A579-466B-AA60-3A397179AE63}"/>
          </ac:spMkLst>
        </pc:spChg>
        <pc:spChg chg="add mod">
          <ac:chgData name="Bruce, Brittany" userId="f41ee285-14e9-4629-b0f2-381df3993eaf" providerId="ADAL" clId="{E4BA0E8C-C961-411E-8FF4-62971116EA04}" dt="2020-11-11T19:56:44.809" v="380" actId="1076"/>
          <ac:spMkLst>
            <pc:docMk/>
            <pc:sldMk cId="2873175501" sldId="271"/>
            <ac:spMk id="9" creationId="{F8E188C3-4026-4E75-BED9-335FA24BA4EF}"/>
          </ac:spMkLst>
        </pc:spChg>
        <pc:spChg chg="add del">
          <ac:chgData name="Bruce, Brittany" userId="f41ee285-14e9-4629-b0f2-381df3993eaf" providerId="ADAL" clId="{E4BA0E8C-C961-411E-8FF4-62971116EA04}" dt="2020-11-11T19:53:44.599" v="351" actId="26606"/>
          <ac:spMkLst>
            <pc:docMk/>
            <pc:sldMk cId="2873175501" sldId="271"/>
            <ac:spMk id="12" creationId="{42A4FC2C-047E-45A5-965D-8E1E3BF09BC6}"/>
          </ac:spMkLst>
        </pc:spChg>
        <pc:picChg chg="add mod">
          <ac:chgData name="Bruce, Brittany" userId="f41ee285-14e9-4629-b0f2-381df3993eaf" providerId="ADAL" clId="{E4BA0E8C-C961-411E-8FF4-62971116EA04}" dt="2020-11-12T19:41:33.184" v="406" actId="1076"/>
          <ac:picMkLst>
            <pc:docMk/>
            <pc:sldMk cId="2873175501" sldId="271"/>
            <ac:picMk id="2" creationId="{396D61C0-E8FC-4E33-941D-836060E25610}"/>
          </ac:picMkLst>
        </pc:picChg>
        <pc:picChg chg="add del mod modCrop">
          <ac:chgData name="Bruce, Brittany" userId="f41ee285-14e9-4629-b0f2-381df3993eaf" providerId="ADAL" clId="{E4BA0E8C-C961-411E-8FF4-62971116EA04}" dt="2020-11-11T19:45:34.947" v="342" actId="478"/>
          <ac:picMkLst>
            <pc:docMk/>
            <pc:sldMk cId="2873175501" sldId="271"/>
            <ac:picMk id="5" creationId="{55DAF41D-8EDD-427C-BADD-6EC09AB4AB48}"/>
          </ac:picMkLst>
        </pc:picChg>
        <pc:picChg chg="add del mod">
          <ac:chgData name="Bruce, Brittany" userId="f41ee285-14e9-4629-b0f2-381df3993eaf" providerId="ADAL" clId="{E4BA0E8C-C961-411E-8FF4-62971116EA04}" dt="2020-11-11T19:53:50.005" v="355"/>
          <ac:picMkLst>
            <pc:docMk/>
            <pc:sldMk cId="2873175501" sldId="271"/>
            <ac:picMk id="7" creationId="{BF35194F-769C-4F9A-87D5-568F4EF593EE}"/>
          </ac:picMkLst>
        </pc:picChg>
        <pc:picChg chg="add mod">
          <ac:chgData name="Bruce, Brittany" userId="f41ee285-14e9-4629-b0f2-381df3993eaf" providerId="ADAL" clId="{E4BA0E8C-C961-411E-8FF4-62971116EA04}" dt="2020-11-12T19:41:35.931" v="408" actId="1076"/>
          <ac:picMkLst>
            <pc:docMk/>
            <pc:sldMk cId="2873175501" sldId="271"/>
            <ac:picMk id="8" creationId="{82C9158E-5823-40D3-87E8-26F416968C6D}"/>
          </ac:picMkLst>
        </pc:picChg>
      </pc:sldChg>
      <pc:sldChg chg="modSp add ord">
        <pc:chgData name="Bruce, Brittany" userId="f41ee285-14e9-4629-b0f2-381df3993eaf" providerId="ADAL" clId="{E4BA0E8C-C961-411E-8FF4-62971116EA04}" dt="2020-11-17T17:50:01.508" v="511"/>
        <pc:sldMkLst>
          <pc:docMk/>
          <pc:sldMk cId="1664874031" sldId="272"/>
        </pc:sldMkLst>
        <pc:spChg chg="mod">
          <ac:chgData name="Bruce, Brittany" userId="f41ee285-14e9-4629-b0f2-381df3993eaf" providerId="ADAL" clId="{E4BA0E8C-C961-411E-8FF4-62971116EA04}" dt="2020-11-17T17:49:01.423" v="467" actId="20577"/>
          <ac:spMkLst>
            <pc:docMk/>
            <pc:sldMk cId="1664874031" sldId="272"/>
            <ac:spMk id="2" creationId="{72E815A5-D714-4731-A084-AD464EC9A2BD}"/>
          </ac:spMkLst>
        </pc:spChg>
      </pc:sldChg>
      <pc:sldChg chg="modSp add del">
        <pc:chgData name="Bruce, Brittany" userId="f41ee285-14e9-4629-b0f2-381df3993eaf" providerId="ADAL" clId="{E4BA0E8C-C961-411E-8FF4-62971116EA04}" dt="2020-11-17T17:44:24.389" v="413" actId="2696"/>
        <pc:sldMkLst>
          <pc:docMk/>
          <pc:sldMk cId="3890465830" sldId="272"/>
        </pc:sldMkLst>
        <pc:spChg chg="mod">
          <ac:chgData name="Bruce, Brittany" userId="f41ee285-14e9-4629-b0f2-381df3993eaf" providerId="ADAL" clId="{E4BA0E8C-C961-411E-8FF4-62971116EA04}" dt="2020-11-12T19:33:31.118" v="398" actId="14100"/>
          <ac:spMkLst>
            <pc:docMk/>
            <pc:sldMk cId="3890465830" sldId="272"/>
            <ac:spMk id="2" creationId="{BF2C9B80-AC54-400D-87AB-03DC7CEBE48D}"/>
          </ac:spMkLst>
        </pc:spChg>
        <pc:spChg chg="mod">
          <ac:chgData name="Bruce, Brittany" userId="f41ee285-14e9-4629-b0f2-381df3993eaf" providerId="ADAL" clId="{E4BA0E8C-C961-411E-8FF4-62971116EA04}" dt="2020-11-12T19:33:47.274" v="402" actId="1076"/>
          <ac:spMkLst>
            <pc:docMk/>
            <pc:sldMk cId="3890465830" sldId="272"/>
            <ac:spMk id="3" creationId="{D1BF8219-F6C1-4399-A978-FEA91C2DCA28}"/>
          </ac:spMkLst>
        </pc:spChg>
        <pc:spChg chg="mod">
          <ac:chgData name="Bruce, Brittany" userId="f41ee285-14e9-4629-b0f2-381df3993eaf" providerId="ADAL" clId="{E4BA0E8C-C961-411E-8FF4-62971116EA04}" dt="2020-11-12T19:33:36.173" v="399" actId="14100"/>
          <ac:spMkLst>
            <pc:docMk/>
            <pc:sldMk cId="3890465830" sldId="272"/>
            <ac:spMk id="11" creationId="{4AD7FB88-7059-40F2-B603-6173857E8051}"/>
          </ac:spMkLst>
        </pc:spChg>
        <pc:spChg chg="mod">
          <ac:chgData name="Bruce, Brittany" userId="f41ee285-14e9-4629-b0f2-381df3993eaf" providerId="ADAL" clId="{E4BA0E8C-C961-411E-8FF4-62971116EA04}" dt="2020-11-12T19:33:43.643" v="401" actId="1076"/>
          <ac:spMkLst>
            <pc:docMk/>
            <pc:sldMk cId="3890465830" sldId="272"/>
            <ac:spMk id="14" creationId="{D6EE396B-6BB6-4031-86B5-FF868A9C0CA9}"/>
          </ac:spMkLst>
        </pc:spChg>
        <pc:spChg chg="mod">
          <ac:chgData name="Bruce, Brittany" userId="f41ee285-14e9-4629-b0f2-381df3993eaf" providerId="ADAL" clId="{E4BA0E8C-C961-411E-8FF4-62971116EA04}" dt="2020-11-12T19:33:39.805" v="400" actId="14100"/>
          <ac:spMkLst>
            <pc:docMk/>
            <pc:sldMk cId="3890465830" sldId="272"/>
            <ac:spMk id="15" creationId="{06889F83-6A6E-425F-94D1-80316B56B143}"/>
          </ac:spMkLst>
        </pc:spChg>
        <pc:picChg chg="mod">
          <ac:chgData name="Bruce, Brittany" userId="f41ee285-14e9-4629-b0f2-381df3993eaf" providerId="ADAL" clId="{E4BA0E8C-C961-411E-8FF4-62971116EA04}" dt="2020-11-12T19:33:51.977" v="403" actId="1076"/>
          <ac:picMkLst>
            <pc:docMk/>
            <pc:sldMk cId="3890465830" sldId="272"/>
            <ac:picMk id="4" creationId="{FBE5383E-F6AA-4A1C-AD4A-62A904657B37}"/>
          </ac:picMkLst>
        </pc:picChg>
      </pc:sldChg>
      <pc:sldChg chg="delSp add del">
        <pc:chgData name="Bruce, Brittany" userId="f41ee285-14e9-4629-b0f2-381df3993eaf" providerId="ADAL" clId="{E4BA0E8C-C961-411E-8FF4-62971116EA04}" dt="2020-11-11T19:59:48.018" v="385" actId="2696"/>
        <pc:sldMkLst>
          <pc:docMk/>
          <pc:sldMk cId="3995749950" sldId="272"/>
        </pc:sldMkLst>
        <pc:spChg chg="del">
          <ac:chgData name="Bruce, Brittany" userId="f41ee285-14e9-4629-b0f2-381df3993eaf" providerId="ADAL" clId="{E4BA0E8C-C961-411E-8FF4-62971116EA04}" dt="2020-11-11T19:57:40.810" v="384" actId="478"/>
          <ac:spMkLst>
            <pc:docMk/>
            <pc:sldMk cId="3995749950" sldId="272"/>
            <ac:spMk id="9" creationId="{F8E188C3-4026-4E75-BED9-335FA24BA4EF}"/>
          </ac:spMkLst>
        </pc:spChg>
        <pc:picChg chg="del">
          <ac:chgData name="Bruce, Brittany" userId="f41ee285-14e9-4629-b0f2-381df3993eaf" providerId="ADAL" clId="{E4BA0E8C-C961-411E-8FF4-62971116EA04}" dt="2020-11-11T19:57:38.089" v="383" actId="478"/>
          <ac:picMkLst>
            <pc:docMk/>
            <pc:sldMk cId="3995749950" sldId="272"/>
            <ac:picMk id="8" creationId="{82C9158E-5823-40D3-87E8-26F416968C6D}"/>
          </ac:picMkLst>
        </pc:picChg>
      </pc:sldChg>
      <pc:sldChg chg="add del">
        <pc:chgData name="Bruce, Brittany" userId="f41ee285-14e9-4629-b0f2-381df3993eaf" providerId="ADAL" clId="{E4BA0E8C-C961-411E-8FF4-62971116EA04}" dt="2020-11-17T17:44:29.566" v="414" actId="2696"/>
        <pc:sldMkLst>
          <pc:docMk/>
          <pc:sldMk cId="71512422" sldId="273"/>
        </pc:sldMkLst>
      </pc:sldChg>
      <pc:sldChg chg="modSp add ord">
        <pc:chgData name="Bruce, Brittany" userId="f41ee285-14e9-4629-b0f2-381df3993eaf" providerId="ADAL" clId="{E4BA0E8C-C961-411E-8FF4-62971116EA04}" dt="2020-11-17T17:51:46.769" v="512"/>
        <pc:sldMkLst>
          <pc:docMk/>
          <pc:sldMk cId="1775903857" sldId="273"/>
        </pc:sldMkLst>
        <pc:spChg chg="mod">
          <ac:chgData name="Bruce, Brittany" userId="f41ee285-14e9-4629-b0f2-381df3993eaf" providerId="ADAL" clId="{E4BA0E8C-C961-411E-8FF4-62971116EA04}" dt="2020-11-17T17:49:12.976" v="492" actId="20577"/>
          <ac:spMkLst>
            <pc:docMk/>
            <pc:sldMk cId="1775903857" sldId="273"/>
            <ac:spMk id="2" creationId="{72E815A5-D714-4731-A084-AD464EC9A2BD}"/>
          </ac:spMkLst>
        </pc:spChg>
      </pc:sldChg>
      <pc:sldChg chg="modSp add ord">
        <pc:chgData name="Bruce, Brittany" userId="f41ee285-14e9-4629-b0f2-381df3993eaf" providerId="ADAL" clId="{E4BA0E8C-C961-411E-8FF4-62971116EA04}" dt="2020-11-17T17:49:50.982" v="510"/>
        <pc:sldMkLst>
          <pc:docMk/>
          <pc:sldMk cId="1330471955" sldId="274"/>
        </pc:sldMkLst>
        <pc:spChg chg="mod">
          <ac:chgData name="Bruce, Brittany" userId="f41ee285-14e9-4629-b0f2-381df3993eaf" providerId="ADAL" clId="{E4BA0E8C-C961-411E-8FF4-62971116EA04}" dt="2020-11-17T17:49:29.472" v="507" actId="20577"/>
          <ac:spMkLst>
            <pc:docMk/>
            <pc:sldMk cId="1330471955" sldId="274"/>
            <ac:spMk id="2" creationId="{72E815A5-D714-4731-A084-AD464EC9A2B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BC3EF-DF8A-41B9-A93E-80B57D39F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2E031-280D-44EA-AE95-B82D1F14A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526DC-0DE1-48A0-9E5E-42FFFF6E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C7299-7C41-4C61-BE8B-C7E08BD69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D4D7F-A89D-417F-9430-504DC847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D44A3-978A-465E-B7FD-BEB4FFEF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D4A16-5617-4337-A99C-D2C01B1DA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6283E-3A8A-4054-8504-7FA36D47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AD680-FDBA-466A-A2FD-EBB53E21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9EB10-0EBF-45CA-B5A5-7B68F4DD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4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882355-8B6E-4062-A3A4-24DD45EC4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E6636-F24C-4F6E-BF7B-0449D4D00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E72D-C970-4C68-800E-C08987AB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6B77E-84FC-4CE5-959E-B25DAE00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E4D5B-A766-47C5-8F78-6D38804A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8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5138-4A6D-4FDD-878D-EEF37499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64EE-1F86-4984-9D84-F499B0EDA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AA738-BA96-4020-8066-52D545112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EB4C0-E1EF-449E-9BCD-0B4DDDE2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C4A00-287A-4322-BE0B-DF261308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7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7B64-2373-4A73-B9D1-AB1D60E78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8BD17-0A6B-474C-987B-FAD900891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17B2C-8CCF-4E24-BDF7-2F0D5D10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75FE8-DBFF-4213-A1C6-F5A6786A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9226B-A8BF-4E86-B86E-D7F51547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9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98287-4F27-4867-BA02-E1979FC8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6D35C-C2C2-4A08-AD3B-7BCAC3297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D1EF0-3181-4B90-9AB3-76AAFA6C9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73680-1DAF-41B2-B88D-5217AF5B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9B9DC-C3E4-4397-9856-1836AF0A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ABE0E-62EA-4DFF-BF13-19068F55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9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3C2E-D45D-4C36-A2F8-31DDDE0F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045C6-DE78-41FF-A108-094CDCA65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67F2F-5102-4D1D-81EE-B573C37C2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E6712-CFC2-40A0-BBEE-78606D15A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243FF-13E2-4BB5-9AB1-FE31CB4B9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8D2A9-01C1-4A3F-BEE2-3579F72A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B85FD6-5EE1-49DC-AAE6-3465A298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4F614-B7E8-4150-A926-7D856DDA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3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579A-F9E9-4177-8D19-87A18741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10143-BEAB-46BC-8A6E-3C3534C5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62D79-55D7-424F-A7A7-6FC498D7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16CE1-7976-424C-815C-89BCE4E1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639B9-1AE9-4B81-84AB-CD25AA4E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80854-8B52-4220-99A7-38DF7975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4A446-6ECC-41FC-AC69-98140C28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7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1B54-41D0-4578-92BE-7B198164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D1427-CD02-4004-A4C4-1AE51315E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1336-0A6A-4236-980C-11EFC0BD2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D023F-E990-464B-844E-DF6DBE7D1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190ED-F69C-4F56-90B4-693B321F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2817F-3C70-4951-9435-69F44CAF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3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5B60-DC99-42E9-8776-21561223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81622-4401-4B2A-9EFE-35FB59611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39F9E-27FF-4B6A-91CA-D8BBB878A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DD37A-6E6C-43E8-9E74-9B0DB3CF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33509-BEC3-41D0-B93F-1E9FEEF9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C5960-5EA4-4FAF-A435-FA4428D3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3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6E98A-367C-48D8-A26B-CACE93C22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DA56B-F766-471F-A0F0-BDFCB4CFD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77B24-4D67-4A83-9404-1594267C4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F6974-ED19-4E96-9763-D3A9A5F36E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00B5E-6768-4C87-A05E-257415CEF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A039F-D455-4135-A899-4F41DCAAC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9E9F-F476-40C3-AF03-739198E1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9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82A165-BD9D-4492-8D50-1B84251B69E4}"/>
              </a:ext>
            </a:extLst>
          </p:cNvPr>
          <p:cNvSpPr/>
          <p:nvPr/>
        </p:nvSpPr>
        <p:spPr>
          <a:xfrm>
            <a:off x="0" y="1415332"/>
            <a:ext cx="12192000" cy="2488758"/>
          </a:xfrm>
          <a:prstGeom prst="rect">
            <a:avLst/>
          </a:prstGeom>
          <a:solidFill>
            <a:srgbClr val="FF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815A5-D714-4731-A084-AD464EC9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93540"/>
            <a:ext cx="12192000" cy="2241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POWER of Performance </a:t>
            </a:r>
            <a:b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Honorees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37C51-E4BD-4797-8C2C-D000BCD2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471" y="4012903"/>
            <a:ext cx="4059057" cy="1766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1354CA-BC60-4536-916F-6E391A0FC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/>
          <a:stretch/>
        </p:blipFill>
        <p:spPr>
          <a:xfrm>
            <a:off x="0" y="6006455"/>
            <a:ext cx="7226881" cy="85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5CE9E-32F9-434D-9415-9B9E160A3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787"/>
          <a:stretch/>
        </p:blipFill>
        <p:spPr>
          <a:xfrm>
            <a:off x="7226881" y="6004486"/>
            <a:ext cx="496511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C9B80-AC54-400D-87AB-03DC7CEBE48D}"/>
              </a:ext>
            </a:extLst>
          </p:cNvPr>
          <p:cNvSpPr/>
          <p:nvPr/>
        </p:nvSpPr>
        <p:spPr>
          <a:xfrm>
            <a:off x="5120641" y="320040"/>
            <a:ext cx="6822218" cy="62179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383E-F6AA-4A1C-AD4A-62A90465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41" y="1474470"/>
            <a:ext cx="4569143" cy="388918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D7FB88-7059-40F2-B603-6173857E8051}"/>
              </a:ext>
            </a:extLst>
          </p:cNvPr>
          <p:cNvSpPr/>
          <p:nvPr/>
        </p:nvSpPr>
        <p:spPr>
          <a:xfrm>
            <a:off x="5120639" y="1791156"/>
            <a:ext cx="6822218" cy="1637844"/>
          </a:xfrm>
          <a:prstGeom prst="rect">
            <a:avLst/>
          </a:prstGeom>
          <a:solidFill>
            <a:srgbClr val="FFB03B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0BF0E-63FC-4FC3-8DD5-20E5E643A459}"/>
              </a:ext>
            </a:extLst>
          </p:cNvPr>
          <p:cNvSpPr/>
          <p:nvPr/>
        </p:nvSpPr>
        <p:spPr>
          <a:xfrm>
            <a:off x="5417898" y="4262093"/>
            <a:ext cx="6299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POWER of Performance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Honoree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E396B-6BB6-4031-86B5-FF868A9C0CA9}"/>
              </a:ext>
            </a:extLst>
          </p:cNvPr>
          <p:cNvSpPr/>
          <p:nvPr/>
        </p:nvSpPr>
        <p:spPr>
          <a:xfrm>
            <a:off x="5120639" y="746141"/>
            <a:ext cx="6822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89F83-6A6E-425F-94D1-80316B56B143}"/>
              </a:ext>
            </a:extLst>
          </p:cNvPr>
          <p:cNvSpPr/>
          <p:nvPr/>
        </p:nvSpPr>
        <p:spPr>
          <a:xfrm>
            <a:off x="5192202" y="1789187"/>
            <a:ext cx="6750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Misty Martin,</a:t>
            </a:r>
            <a:b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Marie’s Recovery House,                    Wayne County </a:t>
            </a:r>
            <a:endParaRPr lang="en-US" sz="4000" dirty="0">
              <a:solidFill>
                <a:prstClr val="black"/>
              </a:solidFill>
              <a:latin typeface="Lucida Calligraphy" panose="03010101010101010101" pitchFamily="66" charset="0"/>
              <a:ea typeface="Source Sans Pro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F17A-E6DF-4426-9B20-5328DBCC157B}"/>
              </a:ext>
            </a:extLst>
          </p:cNvPr>
          <p:cNvSpPr/>
          <p:nvPr/>
        </p:nvSpPr>
        <p:spPr>
          <a:xfrm>
            <a:off x="5382117" y="3488649"/>
            <a:ext cx="629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being selected as this year’s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0F5B1C-CEBC-4655-8E78-72463DD9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47" y="5730452"/>
            <a:ext cx="6096000" cy="6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82A165-BD9D-4492-8D50-1B84251B69E4}"/>
              </a:ext>
            </a:extLst>
          </p:cNvPr>
          <p:cNvSpPr/>
          <p:nvPr/>
        </p:nvSpPr>
        <p:spPr>
          <a:xfrm>
            <a:off x="0" y="1415331"/>
            <a:ext cx="12192000" cy="3282503"/>
          </a:xfrm>
          <a:prstGeom prst="rect">
            <a:avLst/>
          </a:prstGeom>
          <a:solidFill>
            <a:srgbClr val="FF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815A5-D714-4731-A084-AD464EC9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7951"/>
            <a:ext cx="12192000" cy="2241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Small Communities, BIG Solutions </a:t>
            </a:r>
            <a:b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Advocate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354CA-BC60-4536-916F-6E391A0FC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/>
          <a:stretch/>
        </p:blipFill>
        <p:spPr>
          <a:xfrm>
            <a:off x="0" y="6007439"/>
            <a:ext cx="7226881" cy="85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5CE9E-32F9-434D-9415-9B9E160A3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87"/>
          <a:stretch/>
        </p:blipFill>
        <p:spPr>
          <a:xfrm>
            <a:off x="7226881" y="6004486"/>
            <a:ext cx="496511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7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C9B80-AC54-400D-87AB-03DC7CEBE48D}"/>
              </a:ext>
            </a:extLst>
          </p:cNvPr>
          <p:cNvSpPr/>
          <p:nvPr/>
        </p:nvSpPr>
        <p:spPr>
          <a:xfrm>
            <a:off x="5120641" y="320040"/>
            <a:ext cx="6822218" cy="62179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383E-F6AA-4A1C-AD4A-62A904657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7524"/>
          <a:stretch/>
        </p:blipFill>
        <p:spPr>
          <a:xfrm>
            <a:off x="360496" y="1742197"/>
            <a:ext cx="4336623" cy="336966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D7FB88-7059-40F2-B603-6173857E8051}"/>
              </a:ext>
            </a:extLst>
          </p:cNvPr>
          <p:cNvSpPr/>
          <p:nvPr/>
        </p:nvSpPr>
        <p:spPr>
          <a:xfrm>
            <a:off x="5120639" y="1791156"/>
            <a:ext cx="6822218" cy="1637844"/>
          </a:xfrm>
          <a:prstGeom prst="rect">
            <a:avLst/>
          </a:prstGeom>
          <a:solidFill>
            <a:srgbClr val="FFB03B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0BF0E-63FC-4FC3-8DD5-20E5E643A459}"/>
              </a:ext>
            </a:extLst>
          </p:cNvPr>
          <p:cNvSpPr/>
          <p:nvPr/>
        </p:nvSpPr>
        <p:spPr>
          <a:xfrm>
            <a:off x="5120639" y="4262093"/>
            <a:ext cx="6822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Small Communities,                                  BIG Solutions 2021 Advocate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E396B-6BB6-4031-86B5-FF868A9C0CA9}"/>
              </a:ext>
            </a:extLst>
          </p:cNvPr>
          <p:cNvSpPr/>
          <p:nvPr/>
        </p:nvSpPr>
        <p:spPr>
          <a:xfrm>
            <a:off x="5120639" y="746141"/>
            <a:ext cx="682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89F83-6A6E-425F-94D1-80316B56B143}"/>
              </a:ext>
            </a:extLst>
          </p:cNvPr>
          <p:cNvSpPr/>
          <p:nvPr/>
        </p:nvSpPr>
        <p:spPr>
          <a:xfrm>
            <a:off x="5156419" y="1920055"/>
            <a:ext cx="67506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Jim Spencer</a:t>
            </a:r>
            <a:b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City of Bluefield</a:t>
            </a:r>
            <a:b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Mercer County</a:t>
            </a:r>
            <a:endParaRPr lang="en-US" sz="4000" dirty="0">
              <a:solidFill>
                <a:prstClr val="black"/>
              </a:solidFill>
              <a:latin typeface="Lucida Calligraphy" panose="03010101010101010101" pitchFamily="66" charset="0"/>
              <a:ea typeface="Source Sans Pro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F17A-E6DF-4426-9B20-5328DBCC157B}"/>
              </a:ext>
            </a:extLst>
          </p:cNvPr>
          <p:cNvSpPr/>
          <p:nvPr/>
        </p:nvSpPr>
        <p:spPr>
          <a:xfrm>
            <a:off x="5382117" y="3488649"/>
            <a:ext cx="629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being selected as this year’s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0F5B1C-CEBC-4655-8E78-72463DD9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8" y="5804978"/>
            <a:ext cx="6096000" cy="6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3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5ED22-E60A-4CAD-B567-167A08B46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010" y="226193"/>
            <a:ext cx="6087979" cy="64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82A165-BD9D-4492-8D50-1B84251B69E4}"/>
              </a:ext>
            </a:extLst>
          </p:cNvPr>
          <p:cNvSpPr/>
          <p:nvPr/>
        </p:nvSpPr>
        <p:spPr>
          <a:xfrm>
            <a:off x="0" y="1415331"/>
            <a:ext cx="12192000" cy="3282503"/>
          </a:xfrm>
          <a:prstGeom prst="rect">
            <a:avLst/>
          </a:prstGeom>
          <a:solidFill>
            <a:srgbClr val="FF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815A5-D714-4731-A084-AD464EC9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7951"/>
            <a:ext cx="12192000" cy="2241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Putting People to Work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354CA-BC60-4536-916F-6E391A0FC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/>
          <a:stretch/>
        </p:blipFill>
        <p:spPr>
          <a:xfrm>
            <a:off x="0" y="6007439"/>
            <a:ext cx="7226881" cy="85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5CE9E-32F9-434D-9415-9B9E160A3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87"/>
          <a:stretch/>
        </p:blipFill>
        <p:spPr>
          <a:xfrm>
            <a:off x="7226881" y="6004486"/>
            <a:ext cx="496511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7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C9B80-AC54-400D-87AB-03DC7CEBE48D}"/>
              </a:ext>
            </a:extLst>
          </p:cNvPr>
          <p:cNvSpPr/>
          <p:nvPr/>
        </p:nvSpPr>
        <p:spPr>
          <a:xfrm>
            <a:off x="5120641" y="320040"/>
            <a:ext cx="6822218" cy="62179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383E-F6AA-4A1C-AD4A-62A90465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41" y="1723818"/>
            <a:ext cx="4540191" cy="302383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D7FB88-7059-40F2-B603-6173857E8051}"/>
              </a:ext>
            </a:extLst>
          </p:cNvPr>
          <p:cNvSpPr/>
          <p:nvPr/>
        </p:nvSpPr>
        <p:spPr>
          <a:xfrm>
            <a:off x="5120639" y="1791156"/>
            <a:ext cx="6822218" cy="1637844"/>
          </a:xfrm>
          <a:prstGeom prst="rect">
            <a:avLst/>
          </a:prstGeom>
          <a:solidFill>
            <a:srgbClr val="FFB03B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0BF0E-63FC-4FC3-8DD5-20E5E643A459}"/>
              </a:ext>
            </a:extLst>
          </p:cNvPr>
          <p:cNvSpPr/>
          <p:nvPr/>
        </p:nvSpPr>
        <p:spPr>
          <a:xfrm>
            <a:off x="5417898" y="4262093"/>
            <a:ext cx="6299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POWER of Performance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Honoree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E396B-6BB6-4031-86B5-FF868A9C0CA9}"/>
              </a:ext>
            </a:extLst>
          </p:cNvPr>
          <p:cNvSpPr/>
          <p:nvPr/>
        </p:nvSpPr>
        <p:spPr>
          <a:xfrm>
            <a:off x="5120639" y="746141"/>
            <a:ext cx="6822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89F83-6A6E-425F-94D1-80316B56B143}"/>
              </a:ext>
            </a:extLst>
          </p:cNvPr>
          <p:cNvSpPr/>
          <p:nvPr/>
        </p:nvSpPr>
        <p:spPr>
          <a:xfrm>
            <a:off x="5192202" y="1789187"/>
            <a:ext cx="67506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Dan Conant</a:t>
            </a:r>
            <a:b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Solar Holler</a:t>
            </a:r>
            <a:b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Cabell County</a:t>
            </a:r>
            <a:endParaRPr lang="en-US" sz="4000" dirty="0">
              <a:solidFill>
                <a:prstClr val="black"/>
              </a:solidFill>
              <a:latin typeface="Lucida Calligraphy" panose="03010101010101010101" pitchFamily="66" charset="0"/>
              <a:ea typeface="Source Sans Pro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F17A-E6DF-4426-9B20-5328DBCC157B}"/>
              </a:ext>
            </a:extLst>
          </p:cNvPr>
          <p:cNvSpPr/>
          <p:nvPr/>
        </p:nvSpPr>
        <p:spPr>
          <a:xfrm>
            <a:off x="5382117" y="3488649"/>
            <a:ext cx="629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being selected as this year’s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0F5B1C-CEBC-4655-8E78-72463DD9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8" y="5804978"/>
            <a:ext cx="6096000" cy="6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76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C9B80-AC54-400D-87AB-03DC7CEBE48D}"/>
              </a:ext>
            </a:extLst>
          </p:cNvPr>
          <p:cNvSpPr/>
          <p:nvPr/>
        </p:nvSpPr>
        <p:spPr>
          <a:xfrm>
            <a:off x="5120641" y="320040"/>
            <a:ext cx="6822218" cy="62179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383E-F6AA-4A1C-AD4A-62A904657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8"/>
          <a:stretch/>
        </p:blipFill>
        <p:spPr>
          <a:xfrm>
            <a:off x="681575" y="1330629"/>
            <a:ext cx="3413347" cy="431603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D7FB88-7059-40F2-B603-6173857E8051}"/>
              </a:ext>
            </a:extLst>
          </p:cNvPr>
          <p:cNvSpPr/>
          <p:nvPr/>
        </p:nvSpPr>
        <p:spPr>
          <a:xfrm>
            <a:off x="5120639" y="1791156"/>
            <a:ext cx="6822218" cy="1637844"/>
          </a:xfrm>
          <a:prstGeom prst="rect">
            <a:avLst/>
          </a:prstGeom>
          <a:solidFill>
            <a:srgbClr val="FFB03B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0BF0E-63FC-4FC3-8DD5-20E5E643A459}"/>
              </a:ext>
            </a:extLst>
          </p:cNvPr>
          <p:cNvSpPr/>
          <p:nvPr/>
        </p:nvSpPr>
        <p:spPr>
          <a:xfrm>
            <a:off x="5120639" y="4262093"/>
            <a:ext cx="6822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POWER of Performance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Honoree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E396B-6BB6-4031-86B5-FF868A9C0CA9}"/>
              </a:ext>
            </a:extLst>
          </p:cNvPr>
          <p:cNvSpPr/>
          <p:nvPr/>
        </p:nvSpPr>
        <p:spPr>
          <a:xfrm>
            <a:off x="5120639" y="746141"/>
            <a:ext cx="6822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89F83-6A6E-425F-94D1-80316B56B143}"/>
              </a:ext>
            </a:extLst>
          </p:cNvPr>
          <p:cNvSpPr/>
          <p:nvPr/>
        </p:nvSpPr>
        <p:spPr>
          <a:xfrm>
            <a:off x="5192202" y="1908393"/>
            <a:ext cx="67506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Todd Cope</a:t>
            </a:r>
            <a:b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 err="1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CentralApp</a:t>
            </a:r>
            <a:b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Putnam County</a:t>
            </a:r>
            <a:endParaRPr lang="en-US" sz="4000" dirty="0">
              <a:solidFill>
                <a:prstClr val="black"/>
              </a:solidFill>
              <a:latin typeface="Lucida Calligraphy" panose="03010101010101010101" pitchFamily="66" charset="0"/>
              <a:ea typeface="Source Sans Pro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F17A-E6DF-4426-9B20-5328DBCC157B}"/>
              </a:ext>
            </a:extLst>
          </p:cNvPr>
          <p:cNvSpPr/>
          <p:nvPr/>
        </p:nvSpPr>
        <p:spPr>
          <a:xfrm>
            <a:off x="5382117" y="3542373"/>
            <a:ext cx="629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being selected as this year’s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0F5B1C-CEBC-4655-8E78-72463DD9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28" y="5775337"/>
            <a:ext cx="6096000" cy="6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82A165-BD9D-4492-8D50-1B84251B69E4}"/>
              </a:ext>
            </a:extLst>
          </p:cNvPr>
          <p:cNvSpPr/>
          <p:nvPr/>
        </p:nvSpPr>
        <p:spPr>
          <a:xfrm>
            <a:off x="0" y="1415331"/>
            <a:ext cx="12192000" cy="3282503"/>
          </a:xfrm>
          <a:prstGeom prst="rect">
            <a:avLst/>
          </a:prstGeom>
          <a:solidFill>
            <a:srgbClr val="FF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815A5-D714-4731-A084-AD464EC9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7951"/>
            <a:ext cx="12192000" cy="2241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Revitalizing Communities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354CA-BC60-4536-916F-6E391A0FC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/>
          <a:stretch/>
        </p:blipFill>
        <p:spPr>
          <a:xfrm>
            <a:off x="0" y="6007439"/>
            <a:ext cx="7226881" cy="85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5CE9E-32F9-434D-9415-9B9E160A3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87"/>
          <a:stretch/>
        </p:blipFill>
        <p:spPr>
          <a:xfrm>
            <a:off x="7226881" y="6004486"/>
            <a:ext cx="496511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03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C9B80-AC54-400D-87AB-03DC7CEBE48D}"/>
              </a:ext>
            </a:extLst>
          </p:cNvPr>
          <p:cNvSpPr/>
          <p:nvPr/>
        </p:nvSpPr>
        <p:spPr>
          <a:xfrm>
            <a:off x="5120641" y="320040"/>
            <a:ext cx="6822218" cy="62179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383E-F6AA-4A1C-AD4A-62A90465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41" y="1333782"/>
            <a:ext cx="4569143" cy="417055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D7FB88-7059-40F2-B603-6173857E8051}"/>
              </a:ext>
            </a:extLst>
          </p:cNvPr>
          <p:cNvSpPr/>
          <p:nvPr/>
        </p:nvSpPr>
        <p:spPr>
          <a:xfrm>
            <a:off x="5120639" y="1791156"/>
            <a:ext cx="6822218" cy="1637844"/>
          </a:xfrm>
          <a:prstGeom prst="rect">
            <a:avLst/>
          </a:prstGeom>
          <a:solidFill>
            <a:srgbClr val="FFB03B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0BF0E-63FC-4FC3-8DD5-20E5E643A459}"/>
              </a:ext>
            </a:extLst>
          </p:cNvPr>
          <p:cNvSpPr/>
          <p:nvPr/>
        </p:nvSpPr>
        <p:spPr>
          <a:xfrm>
            <a:off x="5417898" y="4262093"/>
            <a:ext cx="6299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POWER of Performance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Honoree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E396B-6BB6-4031-86B5-FF868A9C0CA9}"/>
              </a:ext>
            </a:extLst>
          </p:cNvPr>
          <p:cNvSpPr/>
          <p:nvPr/>
        </p:nvSpPr>
        <p:spPr>
          <a:xfrm>
            <a:off x="5120639" y="746141"/>
            <a:ext cx="6822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89F83-6A6E-425F-94D1-80316B56B143}"/>
              </a:ext>
            </a:extLst>
          </p:cNvPr>
          <p:cNvSpPr/>
          <p:nvPr/>
        </p:nvSpPr>
        <p:spPr>
          <a:xfrm>
            <a:off x="5192202" y="1918741"/>
            <a:ext cx="67506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Missy Nester</a:t>
            </a:r>
            <a:b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Welch Daily New</a:t>
            </a:r>
            <a:b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McDowell County</a:t>
            </a:r>
            <a:endParaRPr lang="en-US" sz="4000" dirty="0">
              <a:solidFill>
                <a:prstClr val="black"/>
              </a:solidFill>
              <a:latin typeface="Lucida Calligraphy" panose="03010101010101010101" pitchFamily="66" charset="0"/>
              <a:ea typeface="Source Sans Pro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F17A-E6DF-4426-9B20-5328DBCC157B}"/>
              </a:ext>
            </a:extLst>
          </p:cNvPr>
          <p:cNvSpPr/>
          <p:nvPr/>
        </p:nvSpPr>
        <p:spPr>
          <a:xfrm>
            <a:off x="5382117" y="3488649"/>
            <a:ext cx="629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being selected as this year’s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0F5B1C-CEBC-4655-8E78-72463DD9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8" y="5804978"/>
            <a:ext cx="6096000" cy="6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C9B80-AC54-400D-87AB-03DC7CEBE48D}"/>
              </a:ext>
            </a:extLst>
          </p:cNvPr>
          <p:cNvSpPr/>
          <p:nvPr/>
        </p:nvSpPr>
        <p:spPr>
          <a:xfrm>
            <a:off x="5120641" y="320040"/>
            <a:ext cx="6822218" cy="62179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383E-F6AA-4A1C-AD4A-62A90465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052" y="1228128"/>
            <a:ext cx="3159223" cy="41752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D7FB88-7059-40F2-B603-6173857E8051}"/>
              </a:ext>
            </a:extLst>
          </p:cNvPr>
          <p:cNvSpPr/>
          <p:nvPr/>
        </p:nvSpPr>
        <p:spPr>
          <a:xfrm>
            <a:off x="5120639" y="1791156"/>
            <a:ext cx="6822218" cy="1637844"/>
          </a:xfrm>
          <a:prstGeom prst="rect">
            <a:avLst/>
          </a:prstGeom>
          <a:solidFill>
            <a:srgbClr val="FFB03B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0BF0E-63FC-4FC3-8DD5-20E5E643A459}"/>
              </a:ext>
            </a:extLst>
          </p:cNvPr>
          <p:cNvSpPr/>
          <p:nvPr/>
        </p:nvSpPr>
        <p:spPr>
          <a:xfrm>
            <a:off x="5417898" y="4262093"/>
            <a:ext cx="6299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POWER of Performance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Honoree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E396B-6BB6-4031-86B5-FF868A9C0CA9}"/>
              </a:ext>
            </a:extLst>
          </p:cNvPr>
          <p:cNvSpPr/>
          <p:nvPr/>
        </p:nvSpPr>
        <p:spPr>
          <a:xfrm>
            <a:off x="5120639" y="746141"/>
            <a:ext cx="6822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89F83-6A6E-425F-94D1-80316B56B143}"/>
              </a:ext>
            </a:extLst>
          </p:cNvPr>
          <p:cNvSpPr/>
          <p:nvPr/>
        </p:nvSpPr>
        <p:spPr>
          <a:xfrm>
            <a:off x="5156419" y="1890212"/>
            <a:ext cx="67506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Kristin Dial</a:t>
            </a:r>
            <a:b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Coalfield Health Center</a:t>
            </a:r>
            <a:b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Logan County</a:t>
            </a:r>
            <a:endParaRPr lang="en-US" sz="4000" dirty="0">
              <a:solidFill>
                <a:prstClr val="black"/>
              </a:solidFill>
              <a:latin typeface="Lucida Calligraphy" panose="03010101010101010101" pitchFamily="66" charset="0"/>
              <a:ea typeface="Source Sans Pro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F17A-E6DF-4426-9B20-5328DBCC157B}"/>
              </a:ext>
            </a:extLst>
          </p:cNvPr>
          <p:cNvSpPr/>
          <p:nvPr/>
        </p:nvSpPr>
        <p:spPr>
          <a:xfrm>
            <a:off x="5382117" y="3488649"/>
            <a:ext cx="6299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being selected as this year’s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0F5B1C-CEBC-4655-8E78-72463DD9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8" y="5804978"/>
            <a:ext cx="6096000" cy="6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3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82A165-BD9D-4492-8D50-1B84251B69E4}"/>
              </a:ext>
            </a:extLst>
          </p:cNvPr>
          <p:cNvSpPr/>
          <p:nvPr/>
        </p:nvSpPr>
        <p:spPr>
          <a:xfrm>
            <a:off x="0" y="1415331"/>
            <a:ext cx="12192000" cy="3282503"/>
          </a:xfrm>
          <a:prstGeom prst="rect">
            <a:avLst/>
          </a:prstGeom>
          <a:solidFill>
            <a:srgbClr val="FF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815A5-D714-4731-A084-AD464EC9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7951"/>
            <a:ext cx="12192000" cy="2241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Changing Lives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354CA-BC60-4536-916F-6E391A0FC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/>
          <a:stretch/>
        </p:blipFill>
        <p:spPr>
          <a:xfrm>
            <a:off x="0" y="6007439"/>
            <a:ext cx="7226881" cy="85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5CE9E-32F9-434D-9415-9B9E160A3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87"/>
          <a:stretch/>
        </p:blipFill>
        <p:spPr>
          <a:xfrm>
            <a:off x="7226881" y="6004486"/>
            <a:ext cx="496511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C9B80-AC54-400D-87AB-03DC7CEBE48D}"/>
              </a:ext>
            </a:extLst>
          </p:cNvPr>
          <p:cNvSpPr/>
          <p:nvPr/>
        </p:nvSpPr>
        <p:spPr>
          <a:xfrm>
            <a:off x="5382117" y="320040"/>
            <a:ext cx="6560742" cy="62179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383E-F6AA-4A1C-AD4A-62A904657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r="8945"/>
          <a:stretch/>
        </p:blipFill>
        <p:spPr>
          <a:xfrm>
            <a:off x="132720" y="1454027"/>
            <a:ext cx="5122631" cy="328511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D7FB88-7059-40F2-B603-6173857E8051}"/>
              </a:ext>
            </a:extLst>
          </p:cNvPr>
          <p:cNvSpPr/>
          <p:nvPr/>
        </p:nvSpPr>
        <p:spPr>
          <a:xfrm>
            <a:off x="5417897" y="1791156"/>
            <a:ext cx="6524959" cy="1637844"/>
          </a:xfrm>
          <a:prstGeom prst="rect">
            <a:avLst/>
          </a:prstGeom>
          <a:solidFill>
            <a:srgbClr val="FFB03B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0BF0E-63FC-4FC3-8DD5-20E5E643A459}"/>
              </a:ext>
            </a:extLst>
          </p:cNvPr>
          <p:cNvSpPr/>
          <p:nvPr/>
        </p:nvSpPr>
        <p:spPr>
          <a:xfrm>
            <a:off x="5417898" y="4262093"/>
            <a:ext cx="6524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POWER of Performance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 Honoree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E396B-6BB6-4031-86B5-FF868A9C0CA9}"/>
              </a:ext>
            </a:extLst>
          </p:cNvPr>
          <p:cNvSpPr/>
          <p:nvPr/>
        </p:nvSpPr>
        <p:spPr>
          <a:xfrm>
            <a:off x="5417897" y="746141"/>
            <a:ext cx="6524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CONGRATULATIONS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889F83-6A6E-425F-94D1-80316B56B143}"/>
              </a:ext>
            </a:extLst>
          </p:cNvPr>
          <p:cNvSpPr/>
          <p:nvPr/>
        </p:nvSpPr>
        <p:spPr>
          <a:xfrm>
            <a:off x="5382113" y="2001163"/>
            <a:ext cx="6750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  <a:t>Minority Health Institute</a:t>
            </a:r>
            <a:br>
              <a:rPr lang="en-US" sz="4000" dirty="0">
                <a:solidFill>
                  <a:prstClr val="black"/>
                </a:solidFill>
                <a:latin typeface="Lucida Calligraphy" panose="03010101010101010101" pitchFamily="66" charset="0"/>
                <a:ea typeface="Source Sans Pro" panose="020B0503030403020204" pitchFamily="34" charset="0"/>
              </a:rPr>
            </a:br>
            <a:endParaRPr lang="en-US" sz="4000" dirty="0">
              <a:solidFill>
                <a:prstClr val="black"/>
              </a:solidFill>
              <a:latin typeface="Lucida Calligraphy" panose="03010101010101010101" pitchFamily="66" charset="0"/>
              <a:ea typeface="Source Sans Pro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F17A-E6DF-4426-9B20-5328DBCC157B}"/>
              </a:ext>
            </a:extLst>
          </p:cNvPr>
          <p:cNvSpPr/>
          <p:nvPr/>
        </p:nvSpPr>
        <p:spPr>
          <a:xfrm>
            <a:off x="5382117" y="3488649"/>
            <a:ext cx="6560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being selected as this year’s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0F5B1C-CEBC-4655-8E78-72463DD9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77" y="5689365"/>
            <a:ext cx="6096000" cy="6730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BF8219-F6C1-4399-A978-FEA91C2DCA28}"/>
              </a:ext>
            </a:extLst>
          </p:cNvPr>
          <p:cNvSpPr/>
          <p:nvPr/>
        </p:nvSpPr>
        <p:spPr>
          <a:xfrm>
            <a:off x="39479" y="4856837"/>
            <a:ext cx="53784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Dr. Georgiana Logan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Research Associate 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Dr. Anthony T. Woart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Founder/Director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LaDawna Walker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WV Minority Health Coordinator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484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7DC7909AB3E49B82CED7117867E57" ma:contentTypeVersion="13" ma:contentTypeDescription="Create a new document." ma:contentTypeScope="" ma:versionID="1b4234b3e0497308051fb2a3d6cabf78">
  <xsd:schema xmlns:xsd="http://www.w3.org/2001/XMLSchema" xmlns:xs="http://www.w3.org/2001/XMLSchema" xmlns:p="http://schemas.microsoft.com/office/2006/metadata/properties" xmlns:ns3="ca1d612d-dc11-4268-b358-69d77bb2e8ea" xmlns:ns4="850ed4f1-5a39-432c-9ad2-bd8bca511860" targetNamespace="http://schemas.microsoft.com/office/2006/metadata/properties" ma:root="true" ma:fieldsID="48394499e1014434621ac651452647b9" ns3:_="" ns4:_="">
    <xsd:import namespace="ca1d612d-dc11-4268-b358-69d77bb2e8ea"/>
    <xsd:import namespace="850ed4f1-5a39-432c-9ad2-bd8bca5118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d612d-dc11-4268-b358-69d77bb2e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ed4f1-5a39-432c-9ad2-bd8bca5118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89908F-A2C9-4ABA-B57D-63AA975A6BC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DB68E8F-6A01-4D87-B069-A723CB9FB8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385FE4-DB77-4777-9416-AA78496CFE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1d612d-dc11-4268-b358-69d77bb2e8ea"/>
    <ds:schemaRef ds:uri="850ed4f1-5a39-432c-9ad2-bd8bca5118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689</TotalTime>
  <Words>194</Words>
  <Application>Microsoft Office PowerPoint</Application>
  <PresentationFormat>Widescreen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Lucida Calligraphy</vt:lpstr>
      <vt:lpstr>Office Theme</vt:lpstr>
      <vt:lpstr>POWER of Performance  2021 Honorees</vt:lpstr>
      <vt:lpstr>Putting People to Work </vt:lpstr>
      <vt:lpstr>PowerPoint Presentation</vt:lpstr>
      <vt:lpstr>PowerPoint Presentation</vt:lpstr>
      <vt:lpstr>Revitalizing Communities</vt:lpstr>
      <vt:lpstr>PowerPoint Presentation</vt:lpstr>
      <vt:lpstr>PowerPoint Presentation</vt:lpstr>
      <vt:lpstr>Changing Lives</vt:lpstr>
      <vt:lpstr>PowerPoint Presentation</vt:lpstr>
      <vt:lpstr>PowerPoint Presentation</vt:lpstr>
      <vt:lpstr>Small Communities, BIG Solutions  2021 Advocate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of Performance  2020 Award Honorees</dc:title>
  <dc:creator>Bruce, Brittany</dc:creator>
  <cp:lastModifiedBy>Bruce, Brittany</cp:lastModifiedBy>
  <cp:revision>8</cp:revision>
  <dcterms:created xsi:type="dcterms:W3CDTF">2020-11-06T18:19:21Z</dcterms:created>
  <dcterms:modified xsi:type="dcterms:W3CDTF">2020-11-17T17:51:52Z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0x010100C127DC7909AB3E49B82CED7117867E57</vt:lpwstr>
  </property>
</Properties>
</file>