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7" r:id="rId6"/>
    <p:sldId id="256" r:id="rId7"/>
    <p:sldId id="258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ce, Brittany" userId="f41ee285-14e9-4629-b0f2-381df3993eaf" providerId="ADAL" clId="{49C452D3-2E04-4F10-BA47-CFEDEC8ED4FE}"/>
    <pc:docChg chg="undo custSel mod addSld delSld modSld sldOrd">
      <pc:chgData name="Bruce, Brittany" userId="f41ee285-14e9-4629-b0f2-381df3993eaf" providerId="ADAL" clId="{49C452D3-2E04-4F10-BA47-CFEDEC8ED4FE}" dt="2020-11-20T12:48:43.481" v="1877" actId="403"/>
      <pc:docMkLst>
        <pc:docMk/>
      </pc:docMkLst>
      <pc:sldChg chg="addSp delSp modSp delDesignElem">
        <pc:chgData name="Bruce, Brittany" userId="f41ee285-14e9-4629-b0f2-381df3993eaf" providerId="ADAL" clId="{49C452D3-2E04-4F10-BA47-CFEDEC8ED4FE}" dt="2020-11-17T20:06:55.584" v="1779" actId="1076"/>
        <pc:sldMkLst>
          <pc:docMk/>
          <pc:sldMk cId="2840661411" sldId="256"/>
        </pc:sldMkLst>
        <pc:spChg chg="add mod ord">
          <ac:chgData name="Bruce, Brittany" userId="f41ee285-14e9-4629-b0f2-381df3993eaf" providerId="ADAL" clId="{49C452D3-2E04-4F10-BA47-CFEDEC8ED4FE}" dt="2020-11-17T19:43:14.943" v="1680" actId="313"/>
          <ac:spMkLst>
            <pc:docMk/>
            <pc:sldMk cId="2840661411" sldId="256"/>
            <ac:spMk id="6" creationId="{646E33CF-A4BF-48A3-9060-B325D07C39AD}"/>
          </ac:spMkLst>
        </pc:spChg>
        <pc:spChg chg="mod">
          <ac:chgData name="Bruce, Brittany" userId="f41ee285-14e9-4629-b0f2-381df3993eaf" providerId="ADAL" clId="{49C452D3-2E04-4F10-BA47-CFEDEC8ED4FE}" dt="2020-11-17T20:06:55.584" v="1779" actId="1076"/>
          <ac:spMkLst>
            <pc:docMk/>
            <pc:sldMk cId="2840661411" sldId="256"/>
            <ac:spMk id="8" creationId="{5D33E831-51AB-4D9F-A7A4-327DD3F213EF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2840661411" sldId="256"/>
            <ac:spMk id="27" creationId="{22C6C9C9-83BF-4A6C-A1BF-C1735C61B4FF}"/>
          </ac:spMkLst>
        </pc:spChg>
        <pc:picChg chg="mod">
          <ac:chgData name="Bruce, Brittany" userId="f41ee285-14e9-4629-b0f2-381df3993eaf" providerId="ADAL" clId="{49C452D3-2E04-4F10-BA47-CFEDEC8ED4FE}" dt="2020-11-04T14:24:04.459" v="75" actId="1076"/>
          <ac:picMkLst>
            <pc:docMk/>
            <pc:sldMk cId="2840661411" sldId="256"/>
            <ac:picMk id="5" creationId="{3A581293-D469-4973-A156-109775D14558}"/>
          </ac:picMkLst>
        </pc:picChg>
        <pc:picChg chg="mod">
          <ac:chgData name="Bruce, Brittany" userId="f41ee285-14e9-4629-b0f2-381df3993eaf" providerId="ADAL" clId="{49C452D3-2E04-4F10-BA47-CFEDEC8ED4FE}" dt="2020-11-04T14:24:17.619" v="78" actId="1076"/>
          <ac:picMkLst>
            <pc:docMk/>
            <pc:sldMk cId="2840661411" sldId="256"/>
            <ac:picMk id="7" creationId="{AA8F836F-3E67-4A05-8C8D-B9DE6048B78A}"/>
          </ac:picMkLst>
        </pc:picChg>
      </pc:sldChg>
      <pc:sldChg chg="addSp delSp modSp ord delDesignElem">
        <pc:chgData name="Bruce, Brittany" userId="f41ee285-14e9-4629-b0f2-381df3993eaf" providerId="ADAL" clId="{49C452D3-2E04-4F10-BA47-CFEDEC8ED4FE}" dt="2020-11-17T20:07:00.622" v="1780" actId="1076"/>
        <pc:sldMkLst>
          <pc:docMk/>
          <pc:sldMk cId="3580113998" sldId="257"/>
        </pc:sldMkLst>
        <pc:spChg chg="mod">
          <ac:chgData name="Bruce, Brittany" userId="f41ee285-14e9-4629-b0f2-381df3993eaf" providerId="ADAL" clId="{49C452D3-2E04-4F10-BA47-CFEDEC8ED4FE}" dt="2020-11-17T20:07:00.622" v="1780" actId="1076"/>
          <ac:spMkLst>
            <pc:docMk/>
            <pc:sldMk cId="3580113998" sldId="257"/>
            <ac:spMk id="8" creationId="{5D33E831-51AB-4D9F-A7A4-327DD3F213EF}"/>
          </ac:spMkLst>
        </pc:spChg>
        <pc:spChg chg="add mod ord">
          <ac:chgData name="Bruce, Brittany" userId="f41ee285-14e9-4629-b0f2-381df3993eaf" providerId="ADAL" clId="{49C452D3-2E04-4F10-BA47-CFEDEC8ED4FE}" dt="2020-11-17T19:43:31.826" v="1682" actId="207"/>
          <ac:spMkLst>
            <pc:docMk/>
            <pc:sldMk cId="3580113998" sldId="257"/>
            <ac:spMk id="9" creationId="{D56F15EC-4FEB-49C1-93E4-830D615E5C37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3580113998" sldId="257"/>
            <ac:spMk id="27" creationId="{22C6C9C9-83BF-4A6C-A1BF-C1735C61B4FF}"/>
          </ac:spMkLst>
        </pc:spChg>
        <pc:picChg chg="add del">
          <ac:chgData name="Bruce, Brittany" userId="f41ee285-14e9-4629-b0f2-381df3993eaf" providerId="ADAL" clId="{49C452D3-2E04-4F10-BA47-CFEDEC8ED4FE}" dt="2020-11-04T14:13:33.387" v="36" actId="478"/>
          <ac:picMkLst>
            <pc:docMk/>
            <pc:sldMk cId="3580113998" sldId="257"/>
            <ac:picMk id="2" creationId="{630C23F9-49F4-43BA-A498-33F26373AE18}"/>
          </ac:picMkLst>
        </pc:picChg>
        <pc:picChg chg="add del">
          <ac:chgData name="Bruce, Brittany" userId="f41ee285-14e9-4629-b0f2-381df3993eaf" providerId="ADAL" clId="{49C452D3-2E04-4F10-BA47-CFEDEC8ED4FE}" dt="2020-11-04T14:34:27.182" v="298"/>
          <ac:picMkLst>
            <pc:docMk/>
            <pc:sldMk cId="3580113998" sldId="257"/>
            <ac:picMk id="3" creationId="{E5474936-9D9E-4404-B366-C13A1556B3C8}"/>
          </ac:picMkLst>
        </pc:picChg>
        <pc:picChg chg="mod">
          <ac:chgData name="Bruce, Brittany" userId="f41ee285-14e9-4629-b0f2-381df3993eaf" providerId="ADAL" clId="{49C452D3-2E04-4F10-BA47-CFEDEC8ED4FE}" dt="2020-11-04T14:24:39.367" v="82" actId="1076"/>
          <ac:picMkLst>
            <pc:docMk/>
            <pc:sldMk cId="3580113998" sldId="257"/>
            <ac:picMk id="5" creationId="{3A581293-D469-4973-A156-109775D14558}"/>
          </ac:picMkLst>
        </pc:picChg>
        <pc:picChg chg="mod">
          <ac:chgData name="Bruce, Brittany" userId="f41ee285-14e9-4629-b0f2-381df3993eaf" providerId="ADAL" clId="{49C452D3-2E04-4F10-BA47-CFEDEC8ED4FE}" dt="2020-11-04T14:14:10.831" v="37" actId="14826"/>
          <ac:picMkLst>
            <pc:docMk/>
            <pc:sldMk cId="3580113998" sldId="257"/>
            <ac:picMk id="7" creationId="{AA8F836F-3E67-4A05-8C8D-B9DE6048B78A}"/>
          </ac:picMkLst>
        </pc:picChg>
      </pc:sldChg>
      <pc:sldChg chg="addSp delSp modSp add delDesignElem">
        <pc:chgData name="Bruce, Brittany" userId="f41ee285-14e9-4629-b0f2-381df3993eaf" providerId="ADAL" clId="{49C452D3-2E04-4F10-BA47-CFEDEC8ED4FE}" dt="2020-11-17T20:06:50.277" v="1778" actId="1076"/>
        <pc:sldMkLst>
          <pc:docMk/>
          <pc:sldMk cId="3891828240" sldId="258"/>
        </pc:sldMkLst>
        <pc:spChg chg="add del">
          <ac:chgData name="Bruce, Brittany" userId="f41ee285-14e9-4629-b0f2-381df3993eaf" providerId="ADAL" clId="{49C452D3-2E04-4F10-BA47-CFEDEC8ED4FE}" dt="2020-11-04T14:25:30.205" v="88"/>
          <ac:spMkLst>
            <pc:docMk/>
            <pc:sldMk cId="3891828240" sldId="258"/>
            <ac:spMk id="2" creationId="{68624779-696C-47A6-8247-6BC1059080D9}"/>
          </ac:spMkLst>
        </pc:spChg>
        <pc:spChg chg="add mod">
          <ac:chgData name="Bruce, Brittany" userId="f41ee285-14e9-4629-b0f2-381df3993eaf" providerId="ADAL" clId="{49C452D3-2E04-4F10-BA47-CFEDEC8ED4FE}" dt="2020-11-17T20:06:50.277" v="1778" actId="1076"/>
          <ac:spMkLst>
            <pc:docMk/>
            <pc:sldMk cId="3891828240" sldId="258"/>
            <ac:spMk id="3" creationId="{04B8F223-3B51-4B11-AC77-2CBAC70D825A}"/>
          </ac:spMkLst>
        </pc:spChg>
        <pc:spChg chg="del mod">
          <ac:chgData name="Bruce, Brittany" userId="f41ee285-14e9-4629-b0f2-381df3993eaf" providerId="ADAL" clId="{49C452D3-2E04-4F10-BA47-CFEDEC8ED4FE}" dt="2020-11-04T14:26:16.703" v="134" actId="478"/>
          <ac:spMkLst>
            <pc:docMk/>
            <pc:sldMk cId="3891828240" sldId="258"/>
            <ac:spMk id="8" creationId="{5D33E831-51AB-4D9F-A7A4-327DD3F213EF}"/>
          </ac:spMkLst>
        </pc:spChg>
        <pc:spChg chg="add mod ord">
          <ac:chgData name="Bruce, Brittany" userId="f41ee285-14e9-4629-b0f2-381df3993eaf" providerId="ADAL" clId="{49C452D3-2E04-4F10-BA47-CFEDEC8ED4FE}" dt="2020-11-17T19:42:36.920" v="1636" actId="113"/>
          <ac:spMkLst>
            <pc:docMk/>
            <pc:sldMk cId="3891828240" sldId="258"/>
            <ac:spMk id="9" creationId="{CBE36EB0-4F7F-46D1-B88C-CBE27FC769BA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3891828240" sldId="258"/>
            <ac:spMk id="27" creationId="{22C6C9C9-83BF-4A6C-A1BF-C1735C61B4FF}"/>
          </ac:spMkLst>
        </pc:spChg>
        <pc:picChg chg="add del">
          <ac:chgData name="Bruce, Brittany" userId="f41ee285-14e9-4629-b0f2-381df3993eaf" providerId="ADAL" clId="{49C452D3-2E04-4F10-BA47-CFEDEC8ED4FE}" dt="2020-11-06T18:18:11.163" v="1243" actId="478"/>
          <ac:picMkLst>
            <pc:docMk/>
            <pc:sldMk cId="3891828240" sldId="258"/>
            <ac:picMk id="2" creationId="{0FE5DE65-B060-4F28-8A5B-4E7B6871BAC9}"/>
          </ac:picMkLst>
        </pc:picChg>
        <pc:picChg chg="mod">
          <ac:chgData name="Bruce, Brittany" userId="f41ee285-14e9-4629-b0f2-381df3993eaf" providerId="ADAL" clId="{49C452D3-2E04-4F10-BA47-CFEDEC8ED4FE}" dt="2020-11-17T20:06:43.316" v="1777" actId="1076"/>
          <ac:picMkLst>
            <pc:docMk/>
            <pc:sldMk cId="3891828240" sldId="258"/>
            <ac:picMk id="5" creationId="{3A581293-D469-4973-A156-109775D14558}"/>
          </ac:picMkLst>
        </pc:picChg>
        <pc:picChg chg="mod">
          <ac:chgData name="Bruce, Brittany" userId="f41ee285-14e9-4629-b0f2-381df3993eaf" providerId="ADAL" clId="{49C452D3-2E04-4F10-BA47-CFEDEC8ED4FE}" dt="2020-11-17T20:06:17.034" v="1775" actId="14100"/>
          <ac:picMkLst>
            <pc:docMk/>
            <pc:sldMk cId="3891828240" sldId="258"/>
            <ac:picMk id="7" creationId="{AA8F836F-3E67-4A05-8C8D-B9DE6048B78A}"/>
          </ac:picMkLst>
        </pc:picChg>
      </pc:sldChg>
      <pc:sldChg chg="addSp delSp modSp add del setBg delDesignElem">
        <pc:chgData name="Bruce, Brittany" userId="f41ee285-14e9-4629-b0f2-381df3993eaf" providerId="ADAL" clId="{49C452D3-2E04-4F10-BA47-CFEDEC8ED4FE}" dt="2020-11-10T14:29:15.324" v="1450" actId="2696"/>
        <pc:sldMkLst>
          <pc:docMk/>
          <pc:sldMk cId="2361237252" sldId="259"/>
        </pc:sldMkLst>
        <pc:spChg chg="add del mod">
          <ac:chgData name="Bruce, Brittany" userId="f41ee285-14e9-4629-b0f2-381df3993eaf" providerId="ADAL" clId="{49C452D3-2E04-4F10-BA47-CFEDEC8ED4FE}" dt="2020-11-10T14:27:54.541" v="1434" actId="478"/>
          <ac:spMkLst>
            <pc:docMk/>
            <pc:sldMk cId="2361237252" sldId="259"/>
            <ac:spMk id="2" creationId="{432CDF72-1BD0-44B5-96FA-786F7D99EB9F}"/>
          </ac:spMkLst>
        </pc:spChg>
        <pc:spChg chg="del mod">
          <ac:chgData name="Bruce, Brittany" userId="f41ee285-14e9-4629-b0f2-381df3993eaf" providerId="ADAL" clId="{49C452D3-2E04-4F10-BA47-CFEDEC8ED4FE}" dt="2020-11-10T14:27:14.289" v="1417" actId="478"/>
          <ac:spMkLst>
            <pc:docMk/>
            <pc:sldMk cId="2361237252" sldId="259"/>
            <ac:spMk id="3" creationId="{04B8F223-3B51-4B11-AC77-2CBAC70D825A}"/>
          </ac:spMkLst>
        </pc:spChg>
        <pc:spChg chg="add del">
          <ac:chgData name="Bruce, Brittany" userId="f41ee285-14e9-4629-b0f2-381df3993eaf" providerId="ADAL" clId="{49C452D3-2E04-4F10-BA47-CFEDEC8ED4FE}" dt="2020-11-10T14:27:35.233" v="1430" actId="26606"/>
          <ac:spMkLst>
            <pc:docMk/>
            <pc:sldMk cId="2361237252" sldId="259"/>
            <ac:spMk id="27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0T14:27:23.037" v="1419" actId="26606"/>
          <ac:spMkLst>
            <pc:docMk/>
            <pc:sldMk cId="2361237252" sldId="259"/>
            <ac:spMk id="32" creationId="{D99D2C73-08B0-4F6B-A8E9-4651E6BDBE48}"/>
          </ac:spMkLst>
        </pc:spChg>
        <pc:spChg chg="add del">
          <ac:chgData name="Bruce, Brittany" userId="f41ee285-14e9-4629-b0f2-381df3993eaf" providerId="ADAL" clId="{49C452D3-2E04-4F10-BA47-CFEDEC8ED4FE}" dt="2020-11-10T14:27:23.037" v="1419" actId="26606"/>
          <ac:spMkLst>
            <pc:docMk/>
            <pc:sldMk cId="2361237252" sldId="259"/>
            <ac:spMk id="34" creationId="{968DB88C-7EF2-487C-85D1-848F61F13E3F}"/>
          </ac:spMkLst>
        </pc:spChg>
        <pc:spChg chg="add del">
          <ac:chgData name="Bruce, Brittany" userId="f41ee285-14e9-4629-b0f2-381df3993eaf" providerId="ADAL" clId="{49C452D3-2E04-4F10-BA47-CFEDEC8ED4FE}" dt="2020-11-10T14:27:24.382" v="1421" actId="26606"/>
          <ac:spMkLst>
            <pc:docMk/>
            <pc:sldMk cId="2361237252" sldId="259"/>
            <ac:spMk id="36" creationId="{80CCAACE-815D-4A79-875A-B7EFC28F7D2B}"/>
          </ac:spMkLst>
        </pc:spChg>
        <pc:spChg chg="add del">
          <ac:chgData name="Bruce, Brittany" userId="f41ee285-14e9-4629-b0f2-381df3993eaf" providerId="ADAL" clId="{49C452D3-2E04-4F10-BA47-CFEDEC8ED4FE}" dt="2020-11-10T14:27:26.301" v="1423" actId="26606"/>
          <ac:spMkLst>
            <pc:docMk/>
            <pc:sldMk cId="2361237252" sldId="259"/>
            <ac:spMk id="38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0T14:27:27.597" v="1425" actId="26606"/>
          <ac:spMkLst>
            <pc:docMk/>
            <pc:sldMk cId="2361237252" sldId="259"/>
            <ac:spMk id="40" creationId="{1FE21981-771D-4A29-8D3A-D068BE54BFE9}"/>
          </ac:spMkLst>
        </pc:spChg>
        <pc:spChg chg="add del">
          <ac:chgData name="Bruce, Brittany" userId="f41ee285-14e9-4629-b0f2-381df3993eaf" providerId="ADAL" clId="{49C452D3-2E04-4F10-BA47-CFEDEC8ED4FE}" dt="2020-11-10T14:27:31.443" v="1427" actId="26606"/>
          <ac:spMkLst>
            <pc:docMk/>
            <pc:sldMk cId="2361237252" sldId="259"/>
            <ac:spMk id="42" creationId="{A9F529C3-C941-49FD-8C67-82F134F64BDB}"/>
          </ac:spMkLst>
        </pc:spChg>
        <pc:spChg chg="add del">
          <ac:chgData name="Bruce, Brittany" userId="f41ee285-14e9-4629-b0f2-381df3993eaf" providerId="ADAL" clId="{49C452D3-2E04-4F10-BA47-CFEDEC8ED4FE}" dt="2020-11-10T14:27:31.443" v="1427" actId="26606"/>
          <ac:spMkLst>
            <pc:docMk/>
            <pc:sldMk cId="2361237252" sldId="259"/>
            <ac:spMk id="43" creationId="{20586029-32A0-47E5-9AEC-AE3ABA6B94D0}"/>
          </ac:spMkLst>
        </pc:spChg>
        <pc:spChg chg="add del">
          <ac:chgData name="Bruce, Brittany" userId="f41ee285-14e9-4629-b0f2-381df3993eaf" providerId="ADAL" clId="{49C452D3-2E04-4F10-BA47-CFEDEC8ED4FE}" dt="2020-11-10T14:27:35.233" v="1429" actId="26606"/>
          <ac:spMkLst>
            <pc:docMk/>
            <pc:sldMk cId="2361237252" sldId="259"/>
            <ac:spMk id="46" creationId="{D99D2C73-08B0-4F6B-A8E9-4651E6BDBE48}"/>
          </ac:spMkLst>
        </pc:spChg>
        <pc:spChg chg="add del">
          <ac:chgData name="Bruce, Brittany" userId="f41ee285-14e9-4629-b0f2-381df3993eaf" providerId="ADAL" clId="{49C452D3-2E04-4F10-BA47-CFEDEC8ED4FE}" dt="2020-11-10T14:27:35.233" v="1429" actId="26606"/>
          <ac:spMkLst>
            <pc:docMk/>
            <pc:sldMk cId="2361237252" sldId="259"/>
            <ac:spMk id="47" creationId="{968DB88C-7EF2-487C-85D1-848F61F13E3F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2361237252" sldId="259"/>
            <ac:spMk id="49" creationId="{22C6C9C9-83BF-4A6C-A1BF-C1735C61B4FF}"/>
          </ac:spMkLst>
        </pc:spChg>
        <pc:picChg chg="del mod ord">
          <ac:chgData name="Bruce, Brittany" userId="f41ee285-14e9-4629-b0f2-381df3993eaf" providerId="ADAL" clId="{49C452D3-2E04-4F10-BA47-CFEDEC8ED4FE}" dt="2020-11-10T14:27:37.387" v="1431" actId="478"/>
          <ac:picMkLst>
            <pc:docMk/>
            <pc:sldMk cId="2361237252" sldId="259"/>
            <ac:picMk id="5" creationId="{3A581293-D469-4973-A156-109775D14558}"/>
          </ac:picMkLst>
        </pc:picChg>
        <pc:picChg chg="del mod">
          <ac:chgData name="Bruce, Brittany" userId="f41ee285-14e9-4629-b0f2-381df3993eaf" providerId="ADAL" clId="{49C452D3-2E04-4F10-BA47-CFEDEC8ED4FE}" dt="2020-11-10T14:28:45.064" v="1446" actId="478"/>
          <ac:picMkLst>
            <pc:docMk/>
            <pc:sldMk cId="2361237252" sldId="259"/>
            <ac:picMk id="7" creationId="{AA8F836F-3E67-4A05-8C8D-B9DE6048B78A}"/>
          </ac:picMkLst>
        </pc:picChg>
        <pc:cxnChg chg="add del">
          <ac:chgData name="Bruce, Brittany" userId="f41ee285-14e9-4629-b0f2-381df3993eaf" providerId="ADAL" clId="{49C452D3-2E04-4F10-BA47-CFEDEC8ED4FE}" dt="2020-11-10T14:27:31.443" v="1427" actId="26606"/>
          <ac:cxnSpMkLst>
            <pc:docMk/>
            <pc:sldMk cId="2361237252" sldId="259"/>
            <ac:cxnSpMk id="44" creationId="{8C730EAB-A532-4295-A302-FB4B90DB9F5E}"/>
          </ac:cxnSpMkLst>
        </pc:cxnChg>
      </pc:sldChg>
      <pc:sldChg chg="addSp delSp modSp add del mod ord setBg delDesignElem">
        <pc:chgData name="Bruce, Brittany" userId="f41ee285-14e9-4629-b0f2-381df3993eaf" providerId="ADAL" clId="{49C452D3-2E04-4F10-BA47-CFEDEC8ED4FE}" dt="2020-11-10T16:26:28.697" v="1577" actId="2696"/>
        <pc:sldMkLst>
          <pc:docMk/>
          <pc:sldMk cId="1634960153" sldId="260"/>
        </pc:sldMkLst>
        <pc:spChg chg="mod">
          <ac:chgData name="Bruce, Brittany" userId="f41ee285-14e9-4629-b0f2-381df3993eaf" providerId="ADAL" clId="{49C452D3-2E04-4F10-BA47-CFEDEC8ED4FE}" dt="2020-11-10T16:22:10.176" v="1540" actId="20577"/>
          <ac:spMkLst>
            <pc:docMk/>
            <pc:sldMk cId="1634960153" sldId="260"/>
            <ac:spMk id="2" creationId="{72E815A5-D714-4731-A084-AD464EC9A2BD}"/>
          </ac:spMkLst>
        </pc:spChg>
        <pc:spChg chg="del mod">
          <ac:chgData name="Bruce, Brittany" userId="f41ee285-14e9-4629-b0f2-381df3993eaf" providerId="ADAL" clId="{49C452D3-2E04-4F10-BA47-CFEDEC8ED4FE}" dt="2020-11-04T19:17:16.891" v="996" actId="478"/>
          <ac:spMkLst>
            <pc:docMk/>
            <pc:sldMk cId="1634960153" sldId="260"/>
            <ac:spMk id="3" creationId="{BF75FA44-914D-4CB2-AF4A-D6046AA12561}"/>
          </ac:spMkLst>
        </pc:spChg>
        <pc:spChg chg="add del">
          <ac:chgData name="Bruce, Brittany" userId="f41ee285-14e9-4629-b0f2-381df3993eaf" providerId="ADAL" clId="{49C452D3-2E04-4F10-BA47-CFEDEC8ED4FE}" dt="2020-11-04T19:18:26.852" v="1006"/>
          <ac:spMkLst>
            <pc:docMk/>
            <pc:sldMk cId="1634960153" sldId="260"/>
            <ac:spMk id="6" creationId="{CBFF9849-E012-4D19-9634-65A8FFDD5584}"/>
          </ac:spMkLst>
        </pc:spChg>
        <pc:spChg chg="add mod ord">
          <ac:chgData name="Bruce, Brittany" userId="f41ee285-14e9-4629-b0f2-381df3993eaf" providerId="ADAL" clId="{49C452D3-2E04-4F10-BA47-CFEDEC8ED4FE}" dt="2020-11-10T14:28:31.911" v="1445"/>
          <ac:spMkLst>
            <pc:docMk/>
            <pc:sldMk cId="1634960153" sldId="260"/>
            <ac:spMk id="7" creationId="{A3D59956-E6A2-4630-82B4-112EC9037DEF}"/>
          </ac:spMkLst>
        </pc:spChg>
        <pc:spChg chg="add del">
          <ac:chgData name="Bruce, Brittany" userId="f41ee285-14e9-4629-b0f2-381df3993eaf" providerId="ADAL" clId="{49C452D3-2E04-4F10-BA47-CFEDEC8ED4FE}" dt="2020-11-04T19:22:25.364" v="1046" actId="26606"/>
          <ac:spMkLst>
            <pc:docMk/>
            <pc:sldMk cId="1634960153" sldId="260"/>
            <ac:spMk id="14" creationId="{C95B82D5-A8BB-45BF-BED8-C7B206892100}"/>
          </ac:spMkLst>
        </pc:spChg>
        <pc:spChg chg="add del">
          <ac:chgData name="Bruce, Brittany" userId="f41ee285-14e9-4629-b0f2-381df3993eaf" providerId="ADAL" clId="{49C452D3-2E04-4F10-BA47-CFEDEC8ED4FE}" dt="2020-11-04T19:22:25.364" v="1046" actId="26606"/>
          <ac:spMkLst>
            <pc:docMk/>
            <pc:sldMk cId="1634960153" sldId="260"/>
            <ac:spMk id="16" creationId="{296C61EC-FBF4-4216-BE67-6C864D30A01C}"/>
          </ac:spMkLst>
        </pc:spChg>
        <pc:spChg chg="add del">
          <ac:chgData name="Bruce, Brittany" userId="f41ee285-14e9-4629-b0f2-381df3993eaf" providerId="ADAL" clId="{49C452D3-2E04-4F10-BA47-CFEDEC8ED4FE}" dt="2020-11-04T19:24:58.027" v="1074" actId="26606"/>
          <ac:spMkLst>
            <pc:docMk/>
            <pc:sldMk cId="1634960153" sldId="260"/>
            <ac:spMk id="21" creationId="{5AAE9118-0436-4488-AC4A-C14DF6A7B6B1}"/>
          </ac:spMkLst>
        </pc:spChg>
        <pc:spChg chg="add del">
          <ac:chgData name="Bruce, Brittany" userId="f41ee285-14e9-4629-b0f2-381df3993eaf" providerId="ADAL" clId="{49C452D3-2E04-4F10-BA47-CFEDEC8ED4FE}" dt="2020-11-04T19:24:58.027" v="1074" actId="26606"/>
          <ac:spMkLst>
            <pc:docMk/>
            <pc:sldMk cId="1634960153" sldId="260"/>
            <ac:spMk id="23" creationId="{1B10F861-B8F1-49C7-BD58-EAB20CEE7F93}"/>
          </ac:spMkLst>
        </pc:spChg>
        <pc:spChg chg="add del">
          <ac:chgData name="Bruce, Brittany" userId="f41ee285-14e9-4629-b0f2-381df3993eaf" providerId="ADAL" clId="{49C452D3-2E04-4F10-BA47-CFEDEC8ED4FE}" dt="2020-11-04T19:24:58.027" v="1074" actId="26606"/>
          <ac:spMkLst>
            <pc:docMk/>
            <pc:sldMk cId="1634960153" sldId="260"/>
            <ac:spMk id="25" creationId="{61F6E425-22AB-4DA2-8FAC-58ADB58EF6C3}"/>
          </ac:spMkLst>
        </pc:spChg>
        <pc:spChg chg="add del">
          <ac:chgData name="Bruce, Brittany" userId="f41ee285-14e9-4629-b0f2-381df3993eaf" providerId="ADAL" clId="{49C452D3-2E04-4F10-BA47-CFEDEC8ED4FE}" dt="2020-11-04T19:26:25.254" v="1094" actId="26606"/>
          <ac:spMkLst>
            <pc:docMk/>
            <pc:sldMk cId="1634960153" sldId="260"/>
            <ac:spMk id="30" creationId="{C95B82D5-A8BB-45BF-BED8-C7B206892100}"/>
          </ac:spMkLst>
        </pc:spChg>
        <pc:spChg chg="add del">
          <ac:chgData name="Bruce, Brittany" userId="f41ee285-14e9-4629-b0f2-381df3993eaf" providerId="ADAL" clId="{49C452D3-2E04-4F10-BA47-CFEDEC8ED4FE}" dt="2020-11-04T19:26:25.254" v="1094" actId="26606"/>
          <ac:spMkLst>
            <pc:docMk/>
            <pc:sldMk cId="1634960153" sldId="260"/>
            <ac:spMk id="32" creationId="{296C61EC-FBF4-4216-BE67-6C864D30A01C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634960153" sldId="260"/>
            <ac:spMk id="37" creationId="{C95B82D5-A8BB-45BF-BED8-C7B206892100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634960153" sldId="260"/>
            <ac:spMk id="39" creationId="{296C61EC-FBF4-4216-BE67-6C864D30A01C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634960153" sldId="260"/>
            <ac:spMk id="41" creationId="{39D6C490-0229-4573-9696-B73E5B3A9C33}"/>
          </ac:spMkLst>
        </pc:spChg>
        <pc:picChg chg="add mod">
          <ac:chgData name="Bruce, Brittany" userId="f41ee285-14e9-4629-b0f2-381df3993eaf" providerId="ADAL" clId="{49C452D3-2E04-4F10-BA47-CFEDEC8ED4FE}" dt="2020-11-04T19:27:17.552" v="1108" actId="1076"/>
          <ac:picMkLst>
            <pc:docMk/>
            <pc:sldMk cId="1634960153" sldId="260"/>
            <ac:picMk id="5" creationId="{1F3FA26A-0B53-422A-99A5-15EA74829FA7}"/>
          </ac:picMkLst>
        </pc:picChg>
        <pc:picChg chg="add mod ord">
          <ac:chgData name="Bruce, Brittany" userId="f41ee285-14e9-4629-b0f2-381df3993eaf" providerId="ADAL" clId="{49C452D3-2E04-4F10-BA47-CFEDEC8ED4FE}" dt="2020-11-10T16:22:45.137" v="1541" actId="1076"/>
          <ac:picMkLst>
            <pc:docMk/>
            <pc:sldMk cId="1634960153" sldId="260"/>
            <ac:picMk id="9" creationId="{0F026EB3-8AAD-4AA7-89B7-DF65CB5E9A2A}"/>
          </ac:picMkLst>
        </pc:picChg>
        <pc:picChg chg="add mod ord">
          <ac:chgData name="Bruce, Brittany" userId="f41ee285-14e9-4629-b0f2-381df3993eaf" providerId="ADAL" clId="{49C452D3-2E04-4F10-BA47-CFEDEC8ED4FE}" dt="2020-11-04T19:28:21.757" v="1131" actId="688"/>
          <ac:picMkLst>
            <pc:docMk/>
            <pc:sldMk cId="1634960153" sldId="260"/>
            <ac:picMk id="11" creationId="{3B1B21EB-31CE-40A8-81F9-B960099C141E}"/>
          </ac:picMkLst>
        </pc:picChg>
      </pc:sldChg>
      <pc:sldChg chg="addSp modSp add del setBg">
        <pc:chgData name="Bruce, Brittany" userId="f41ee285-14e9-4629-b0f2-381df3993eaf" providerId="ADAL" clId="{49C452D3-2E04-4F10-BA47-CFEDEC8ED4FE}" dt="2020-11-04T19:15:33.714" v="979" actId="2696"/>
        <pc:sldMkLst>
          <pc:docMk/>
          <pc:sldMk cId="1941567746" sldId="260"/>
        </pc:sldMkLst>
        <pc:spChg chg="mod">
          <ac:chgData name="Bruce, Brittany" userId="f41ee285-14e9-4629-b0f2-381df3993eaf" providerId="ADAL" clId="{49C452D3-2E04-4F10-BA47-CFEDEC8ED4FE}" dt="2020-11-04T14:33:28.063" v="289" actId="1076"/>
          <ac:spMkLst>
            <pc:docMk/>
            <pc:sldMk cId="1941567746" sldId="260"/>
            <ac:spMk id="2" creationId="{532DA603-4087-4DDA-85A3-FE944248B3DD}"/>
          </ac:spMkLst>
        </pc:spChg>
        <pc:spChg chg="mod">
          <ac:chgData name="Bruce, Brittany" userId="f41ee285-14e9-4629-b0f2-381df3993eaf" providerId="ADAL" clId="{49C452D3-2E04-4F10-BA47-CFEDEC8ED4FE}" dt="2020-11-04T14:33:59.147" v="293" actId="1076"/>
          <ac:spMkLst>
            <pc:docMk/>
            <pc:sldMk cId="1941567746" sldId="260"/>
            <ac:spMk id="3" creationId="{189DA844-AFC9-4026-8754-ADE3CB0148F5}"/>
          </ac:spMkLst>
        </pc:spChg>
        <pc:spChg chg="add mod">
          <ac:chgData name="Bruce, Brittany" userId="f41ee285-14e9-4629-b0f2-381df3993eaf" providerId="ADAL" clId="{49C452D3-2E04-4F10-BA47-CFEDEC8ED4FE}" dt="2020-11-04T14:34:11.172" v="296" actId="14100"/>
          <ac:spMkLst>
            <pc:docMk/>
            <pc:sldMk cId="1941567746" sldId="260"/>
            <ac:spMk id="4" creationId="{4F3545C4-0465-44CD-8A82-B5C8C217CB3A}"/>
          </ac:spMkLst>
        </pc:spChg>
      </pc:sldChg>
      <pc:sldChg chg="addSp delSp modSp add del">
        <pc:chgData name="Bruce, Brittany" userId="f41ee285-14e9-4629-b0f2-381df3993eaf" providerId="ADAL" clId="{49C452D3-2E04-4F10-BA47-CFEDEC8ED4FE}" dt="2020-11-06T20:25:19.711" v="1343" actId="2696"/>
        <pc:sldMkLst>
          <pc:docMk/>
          <pc:sldMk cId="2211926001" sldId="261"/>
        </pc:sldMkLst>
        <pc:spChg chg="mod">
          <ac:chgData name="Bruce, Brittany" userId="f41ee285-14e9-4629-b0f2-381df3993eaf" providerId="ADAL" clId="{49C452D3-2E04-4F10-BA47-CFEDEC8ED4FE}" dt="2020-11-06T20:19:48.654" v="1256" actId="1076"/>
          <ac:spMkLst>
            <pc:docMk/>
            <pc:sldMk cId="2211926001" sldId="261"/>
            <ac:spMk id="3" creationId="{04B8F223-3B51-4B11-AC77-2CBAC70D825A}"/>
          </ac:spMkLst>
        </pc:spChg>
        <pc:picChg chg="add del mod modCrop">
          <ac:chgData name="Bruce, Brittany" userId="f41ee285-14e9-4629-b0f2-381df3993eaf" providerId="ADAL" clId="{49C452D3-2E04-4F10-BA47-CFEDEC8ED4FE}" dt="2020-11-06T20:21:11.848" v="1265" actId="478"/>
          <ac:picMkLst>
            <pc:docMk/>
            <pc:sldMk cId="2211926001" sldId="261"/>
            <ac:picMk id="2" creationId="{F442CF52-D731-4825-9E8D-A8DE7EDA651F}"/>
          </ac:picMkLst>
        </pc:picChg>
        <pc:picChg chg="mod">
          <ac:chgData name="Bruce, Brittany" userId="f41ee285-14e9-4629-b0f2-381df3993eaf" providerId="ADAL" clId="{49C452D3-2E04-4F10-BA47-CFEDEC8ED4FE}" dt="2020-11-06T20:22:46.597" v="1282" actId="1076"/>
          <ac:picMkLst>
            <pc:docMk/>
            <pc:sldMk cId="2211926001" sldId="261"/>
            <ac:picMk id="5" creationId="{3A581293-D469-4973-A156-109775D14558}"/>
          </ac:picMkLst>
        </pc:picChg>
        <pc:picChg chg="del mod">
          <ac:chgData name="Bruce, Brittany" userId="f41ee285-14e9-4629-b0f2-381df3993eaf" providerId="ADAL" clId="{49C452D3-2E04-4F10-BA47-CFEDEC8ED4FE}" dt="2020-11-06T20:21:30.245" v="1267" actId="478"/>
          <ac:picMkLst>
            <pc:docMk/>
            <pc:sldMk cId="2211926001" sldId="261"/>
            <ac:picMk id="7" creationId="{AA8F836F-3E67-4A05-8C8D-B9DE6048B78A}"/>
          </ac:picMkLst>
        </pc:picChg>
      </pc:sldChg>
      <pc:sldChg chg="add del">
        <pc:chgData name="Bruce, Brittany" userId="f41ee285-14e9-4629-b0f2-381df3993eaf" providerId="ADAL" clId="{49C452D3-2E04-4F10-BA47-CFEDEC8ED4FE}" dt="2020-11-06T18:19:39.638" v="1250" actId="2696"/>
        <pc:sldMkLst>
          <pc:docMk/>
          <pc:sldMk cId="2919888942" sldId="261"/>
        </pc:sldMkLst>
      </pc:sldChg>
      <pc:sldChg chg="addSp delSp modSp add del mod setBg setFolMasterObjs delDesignElem">
        <pc:chgData name="Bruce, Brittany" userId="f41ee285-14e9-4629-b0f2-381df3993eaf" providerId="ADAL" clId="{49C452D3-2E04-4F10-BA47-CFEDEC8ED4FE}" dt="2020-11-11T20:44:42.547" v="1633" actId="2696"/>
        <pc:sldMkLst>
          <pc:docMk/>
          <pc:sldMk cId="1052011152" sldId="262"/>
        </pc:sldMkLst>
        <pc:spChg chg="del mod">
          <ac:chgData name="Bruce, Brittany" userId="f41ee285-14e9-4629-b0f2-381df3993eaf" providerId="ADAL" clId="{49C452D3-2E04-4F10-BA47-CFEDEC8ED4FE}" dt="2020-11-06T20:23:52.924" v="1309" actId="478"/>
          <ac:spMkLst>
            <pc:docMk/>
            <pc:sldMk cId="1052011152" sldId="262"/>
            <ac:spMk id="2" creationId="{D24618EB-31EB-4383-8756-77F7DE7A6B52}"/>
          </ac:spMkLst>
        </pc:spChg>
        <pc:spChg chg="del">
          <ac:chgData name="Bruce, Brittany" userId="f41ee285-14e9-4629-b0f2-381df3993eaf" providerId="ADAL" clId="{49C452D3-2E04-4F10-BA47-CFEDEC8ED4FE}" dt="2020-11-06T20:22:16.907" v="1272" actId="931"/>
          <ac:spMkLst>
            <pc:docMk/>
            <pc:sldMk cId="1052011152" sldId="262"/>
            <ac:spMk id="3" creationId="{B2C304D8-A5A6-4604-8C97-33B34E07C6A5}"/>
          </ac:spMkLst>
        </pc:spChg>
        <pc:spChg chg="add del">
          <ac:chgData name="Bruce, Brittany" userId="f41ee285-14e9-4629-b0f2-381df3993eaf" providerId="ADAL" clId="{49C452D3-2E04-4F10-BA47-CFEDEC8ED4FE}" dt="2020-11-06T20:22:58.167" v="1284"/>
          <ac:spMkLst>
            <pc:docMk/>
            <pc:sldMk cId="1052011152" sldId="262"/>
            <ac:spMk id="6" creationId="{690D60EA-27A7-4490-8CE7-6B642A49C26B}"/>
          </ac:spMkLst>
        </pc:spChg>
        <pc:spChg chg="add del">
          <ac:chgData name="Bruce, Brittany" userId="f41ee285-14e9-4629-b0f2-381df3993eaf" providerId="ADAL" clId="{49C452D3-2E04-4F10-BA47-CFEDEC8ED4FE}" dt="2020-11-06T20:22:38.113" v="1278" actId="26606"/>
          <ac:spMkLst>
            <pc:docMk/>
            <pc:sldMk cId="1052011152" sldId="262"/>
            <ac:spMk id="7" creationId="{347D6575-0B06-40B2-9D0F-298202F6BCAC}"/>
          </ac:spMkLst>
        </pc:spChg>
        <pc:spChg chg="add del">
          <ac:chgData name="Bruce, Brittany" userId="f41ee285-14e9-4629-b0f2-381df3993eaf" providerId="ADAL" clId="{49C452D3-2E04-4F10-BA47-CFEDEC8ED4FE}" dt="2020-11-06T20:22:38.113" v="1278" actId="26606"/>
          <ac:spMkLst>
            <pc:docMk/>
            <pc:sldMk cId="1052011152" sldId="262"/>
            <ac:spMk id="8" creationId="{E2B33195-5BCA-4BB7-A82D-6739522687DD}"/>
          </ac:spMkLst>
        </pc:spChg>
        <pc:spChg chg="add mod ord">
          <ac:chgData name="Bruce, Brittany" userId="f41ee285-14e9-4629-b0f2-381df3993eaf" providerId="ADAL" clId="{49C452D3-2E04-4F10-BA47-CFEDEC8ED4FE}" dt="2020-11-10T14:28:16.711" v="1435" actId="26606"/>
          <ac:spMkLst>
            <pc:docMk/>
            <pc:sldMk cId="1052011152" sldId="262"/>
            <ac:spMk id="9" creationId="{6953AFCF-F196-48B6-A834-5090AEC6CEA7}"/>
          </ac:spMkLst>
        </pc:spChg>
        <pc:spChg chg="add del">
          <ac:chgData name="Bruce, Brittany" userId="f41ee285-14e9-4629-b0f2-381df3993eaf" providerId="ADAL" clId="{49C452D3-2E04-4F10-BA47-CFEDEC8ED4FE}" dt="2020-11-06T20:22:28.733" v="1275" actId="26606"/>
          <ac:spMkLst>
            <pc:docMk/>
            <pc:sldMk cId="1052011152" sldId="262"/>
            <ac:spMk id="10" creationId="{8AD13924-DC7C-4339-B194-8A4EFFBF2AC6}"/>
          </ac:spMkLst>
        </pc:spChg>
        <pc:spChg chg="add mod ord">
          <ac:chgData name="Bruce, Brittany" userId="f41ee285-14e9-4629-b0f2-381df3993eaf" providerId="ADAL" clId="{49C452D3-2E04-4F10-BA47-CFEDEC8ED4FE}" dt="2020-11-10T14:28:16.711" v="1435" actId="26606"/>
          <ac:spMkLst>
            <pc:docMk/>
            <pc:sldMk cId="1052011152" sldId="262"/>
            <ac:spMk id="11" creationId="{DD7AA7D9-702F-4BA8-90CF-9D39CE97F921}"/>
          </ac:spMkLst>
        </pc:spChg>
        <pc:spChg chg="add del">
          <ac:chgData name="Bruce, Brittany" userId="f41ee285-14e9-4629-b0f2-381df3993eaf" providerId="ADAL" clId="{49C452D3-2E04-4F10-BA47-CFEDEC8ED4FE}" dt="2020-11-06T20:22:28.733" v="1275" actId="26606"/>
          <ac:spMkLst>
            <pc:docMk/>
            <pc:sldMk cId="1052011152" sldId="262"/>
            <ac:spMk id="12" creationId="{72458505-C9BA-445F-AE75-CFC7FF04F4E7}"/>
          </ac:spMkLst>
        </pc:spChg>
        <pc:spChg chg="add del">
          <ac:chgData name="Bruce, Brittany" userId="f41ee285-14e9-4629-b0f2-381df3993eaf" providerId="ADAL" clId="{49C452D3-2E04-4F10-BA47-CFEDEC8ED4FE}" dt="2020-11-10T14:26:18.076" v="1391" actId="26606"/>
          <ac:spMkLst>
            <pc:docMk/>
            <pc:sldMk cId="1052011152" sldId="262"/>
            <ac:spMk id="13" creationId="{0D7B6173-1D58-48E2-83CF-37350F315F75}"/>
          </ac:spMkLst>
        </pc:spChg>
        <pc:spChg chg="add del">
          <ac:chgData name="Bruce, Brittany" userId="f41ee285-14e9-4629-b0f2-381df3993eaf" providerId="ADAL" clId="{49C452D3-2E04-4F10-BA47-CFEDEC8ED4FE}" dt="2020-11-06T20:22:38.113" v="1278" actId="26606"/>
          <ac:spMkLst>
            <pc:docMk/>
            <pc:sldMk cId="1052011152" sldId="262"/>
            <ac:spMk id="14" creationId="{CF8AD9F3-9AF6-494F-83A3-2F677563935C}"/>
          </ac:spMkLst>
        </pc:spChg>
        <pc:spChg chg="add del">
          <ac:chgData name="Bruce, Brittany" userId="f41ee285-14e9-4629-b0f2-381df3993eaf" providerId="ADAL" clId="{49C452D3-2E04-4F10-BA47-CFEDEC8ED4FE}" dt="2020-11-06T20:22:38.113" v="1278" actId="26606"/>
          <ac:spMkLst>
            <pc:docMk/>
            <pc:sldMk cId="1052011152" sldId="262"/>
            <ac:spMk id="16" creationId="{0DA5DB8B-7E5C-4ABC-8069-A9A8806F3976}"/>
          </ac:spMkLst>
        </pc:spChg>
        <pc:spChg chg="add del">
          <ac:chgData name="Bruce, Brittany" userId="f41ee285-14e9-4629-b0f2-381df3993eaf" providerId="ADAL" clId="{49C452D3-2E04-4F10-BA47-CFEDEC8ED4FE}" dt="2020-11-10T14:26:18.076" v="1391" actId="26606"/>
          <ac:spMkLst>
            <pc:docMk/>
            <pc:sldMk cId="1052011152" sldId="262"/>
            <ac:spMk id="18" creationId="{8B068B58-6F94-4AFF-A8A7-18573884D6CD}"/>
          </ac:spMkLst>
        </pc:spChg>
        <pc:spChg chg="add del">
          <ac:chgData name="Bruce, Brittany" userId="f41ee285-14e9-4629-b0f2-381df3993eaf" providerId="ADAL" clId="{49C452D3-2E04-4F10-BA47-CFEDEC8ED4FE}" dt="2020-11-10T14:26:18.076" v="1391" actId="26606"/>
          <ac:spMkLst>
            <pc:docMk/>
            <pc:sldMk cId="1052011152" sldId="262"/>
            <ac:spMk id="22" creationId="{21BDEC81-16A7-4451-B893-C15000083B77}"/>
          </ac:spMkLst>
        </pc:spChg>
        <pc:spChg chg="add del">
          <ac:chgData name="Bruce, Brittany" userId="f41ee285-14e9-4629-b0f2-381df3993eaf" providerId="ADAL" clId="{49C452D3-2E04-4F10-BA47-CFEDEC8ED4FE}" dt="2020-11-10T14:26:18.076" v="1391" actId="26606"/>
          <ac:spMkLst>
            <pc:docMk/>
            <pc:sldMk cId="1052011152" sldId="262"/>
            <ac:spMk id="24" creationId="{BE5B028C-7535-45E5-9D2C-32C50D0E0E43}"/>
          </ac:spMkLst>
        </pc:spChg>
        <pc:spChg chg="add del">
          <ac:chgData name="Bruce, Brittany" userId="f41ee285-14e9-4629-b0f2-381df3993eaf" providerId="ADAL" clId="{49C452D3-2E04-4F10-BA47-CFEDEC8ED4FE}" dt="2020-11-10T14:27:01.733" v="1415" actId="26606"/>
          <ac:spMkLst>
            <pc:docMk/>
            <pc:sldMk cId="1052011152" sldId="262"/>
            <ac:spMk id="29" creationId="{787900AF-3ED0-4C02-A309-3984EBBD202C}"/>
          </ac:spMkLst>
        </pc:spChg>
        <pc:spChg chg="add del">
          <ac:chgData name="Bruce, Brittany" userId="f41ee285-14e9-4629-b0f2-381df3993eaf" providerId="ADAL" clId="{49C452D3-2E04-4F10-BA47-CFEDEC8ED4FE}" dt="2020-11-10T14:27:01.733" v="1415" actId="26606"/>
          <ac:spMkLst>
            <pc:docMk/>
            <pc:sldMk cId="1052011152" sldId="262"/>
            <ac:spMk id="31" creationId="{8DEDEE5C-3126-4336-A7D4-9277AF5A04B4}"/>
          </ac:spMkLst>
        </pc:spChg>
        <pc:spChg chg="add del">
          <ac:chgData name="Bruce, Brittany" userId="f41ee285-14e9-4629-b0f2-381df3993eaf" providerId="ADAL" clId="{49C452D3-2E04-4F10-BA47-CFEDEC8ED4FE}" dt="2020-11-10T14:26:45.184" v="1398" actId="26606"/>
          <ac:spMkLst>
            <pc:docMk/>
            <pc:sldMk cId="1052011152" sldId="262"/>
            <ac:spMk id="36" creationId="{F56F5174-31D9-4DBB-AAB7-A1FD7BDB1352}"/>
          </ac:spMkLst>
        </pc:spChg>
        <pc:spChg chg="add del">
          <ac:chgData name="Bruce, Brittany" userId="f41ee285-14e9-4629-b0f2-381df3993eaf" providerId="ADAL" clId="{49C452D3-2E04-4F10-BA47-CFEDEC8ED4FE}" dt="2020-11-10T14:26:45.184" v="1398" actId="26606"/>
          <ac:spMkLst>
            <pc:docMk/>
            <pc:sldMk cId="1052011152" sldId="262"/>
            <ac:spMk id="40" creationId="{F9A95BEE-6BB1-4A28-A8E6-A34B2E42EF87}"/>
          </ac:spMkLst>
        </pc:spChg>
        <pc:spChg chg="add del">
          <ac:chgData name="Bruce, Brittany" userId="f41ee285-14e9-4629-b0f2-381df3993eaf" providerId="ADAL" clId="{49C452D3-2E04-4F10-BA47-CFEDEC8ED4FE}" dt="2020-11-10T14:26:46.889" v="1400" actId="26606"/>
          <ac:spMkLst>
            <pc:docMk/>
            <pc:sldMk cId="1052011152" sldId="262"/>
            <ac:spMk id="42" creationId="{49CD2D09-B1BB-4DF5-9E1C-3D21B21EDEFD}"/>
          </ac:spMkLst>
        </pc:spChg>
        <pc:spChg chg="add del">
          <ac:chgData name="Bruce, Brittany" userId="f41ee285-14e9-4629-b0f2-381df3993eaf" providerId="ADAL" clId="{49C452D3-2E04-4F10-BA47-CFEDEC8ED4FE}" dt="2020-11-10T14:26:46.889" v="1400" actId="26606"/>
          <ac:spMkLst>
            <pc:docMk/>
            <pc:sldMk cId="1052011152" sldId="262"/>
            <ac:spMk id="44" creationId="{967C29FE-FD32-4AFB-AD20-DBDF5864B2D8}"/>
          </ac:spMkLst>
        </pc:spChg>
        <pc:spChg chg="add del">
          <ac:chgData name="Bruce, Brittany" userId="f41ee285-14e9-4629-b0f2-381df3993eaf" providerId="ADAL" clId="{49C452D3-2E04-4F10-BA47-CFEDEC8ED4FE}" dt="2020-11-10T14:26:48.161" v="1402" actId="26606"/>
          <ac:spMkLst>
            <pc:docMk/>
            <pc:sldMk cId="1052011152" sldId="262"/>
            <ac:spMk id="46" creationId="{787900AF-3ED0-4C02-A309-3984EBBD202C}"/>
          </ac:spMkLst>
        </pc:spChg>
        <pc:spChg chg="add del">
          <ac:chgData name="Bruce, Brittany" userId="f41ee285-14e9-4629-b0f2-381df3993eaf" providerId="ADAL" clId="{49C452D3-2E04-4F10-BA47-CFEDEC8ED4FE}" dt="2020-11-10T14:26:48.161" v="1402" actId="26606"/>
          <ac:spMkLst>
            <pc:docMk/>
            <pc:sldMk cId="1052011152" sldId="262"/>
            <ac:spMk id="47" creationId="{8DEDEE5C-3126-4336-A7D4-9277AF5A04B4}"/>
          </ac:spMkLst>
        </pc:spChg>
        <pc:spChg chg="add del">
          <ac:chgData name="Bruce, Brittany" userId="f41ee285-14e9-4629-b0f2-381df3993eaf" providerId="ADAL" clId="{49C452D3-2E04-4F10-BA47-CFEDEC8ED4FE}" dt="2020-11-10T14:26:48.787" v="1404" actId="26606"/>
          <ac:spMkLst>
            <pc:docMk/>
            <pc:sldMk cId="1052011152" sldId="262"/>
            <ac:spMk id="49" creationId="{49CD2D09-B1BB-4DF5-9E1C-3D21B21EDEFD}"/>
          </ac:spMkLst>
        </pc:spChg>
        <pc:spChg chg="add del">
          <ac:chgData name="Bruce, Brittany" userId="f41ee285-14e9-4629-b0f2-381df3993eaf" providerId="ADAL" clId="{49C452D3-2E04-4F10-BA47-CFEDEC8ED4FE}" dt="2020-11-10T14:26:48.787" v="1404" actId="26606"/>
          <ac:spMkLst>
            <pc:docMk/>
            <pc:sldMk cId="1052011152" sldId="262"/>
            <ac:spMk id="51" creationId="{967C29FE-FD32-4AFB-AD20-DBDF5864B2D8}"/>
          </ac:spMkLst>
        </pc:spChg>
        <pc:spChg chg="add del">
          <ac:chgData name="Bruce, Brittany" userId="f41ee285-14e9-4629-b0f2-381df3993eaf" providerId="ADAL" clId="{49C452D3-2E04-4F10-BA47-CFEDEC8ED4FE}" dt="2020-11-10T14:26:51.266" v="1406" actId="26606"/>
          <ac:spMkLst>
            <pc:docMk/>
            <pc:sldMk cId="1052011152" sldId="262"/>
            <ac:spMk id="53" creationId="{F56F5174-31D9-4DBB-AAB7-A1FD7BDB1352}"/>
          </ac:spMkLst>
        </pc:spChg>
        <pc:spChg chg="add del">
          <ac:chgData name="Bruce, Brittany" userId="f41ee285-14e9-4629-b0f2-381df3993eaf" providerId="ADAL" clId="{49C452D3-2E04-4F10-BA47-CFEDEC8ED4FE}" dt="2020-11-10T14:26:51.266" v="1406" actId="26606"/>
          <ac:spMkLst>
            <pc:docMk/>
            <pc:sldMk cId="1052011152" sldId="262"/>
            <ac:spMk id="55" creationId="{F9A95BEE-6BB1-4A28-A8E6-A34B2E42EF87}"/>
          </ac:spMkLst>
        </pc:spChg>
        <pc:spChg chg="add del">
          <ac:chgData name="Bruce, Brittany" userId="f41ee285-14e9-4629-b0f2-381df3993eaf" providerId="ADAL" clId="{49C452D3-2E04-4F10-BA47-CFEDEC8ED4FE}" dt="2020-11-10T14:26:55.099" v="1408" actId="26606"/>
          <ac:spMkLst>
            <pc:docMk/>
            <pc:sldMk cId="1052011152" sldId="262"/>
            <ac:spMk id="57" creationId="{201CC55D-ED54-4C5C-95E6-10947BD1103B}"/>
          </ac:spMkLst>
        </pc:spChg>
        <pc:spChg chg="add del">
          <ac:chgData name="Bruce, Brittany" userId="f41ee285-14e9-4629-b0f2-381df3993eaf" providerId="ADAL" clId="{49C452D3-2E04-4F10-BA47-CFEDEC8ED4FE}" dt="2020-11-10T14:26:55.099" v="1408" actId="26606"/>
          <ac:spMkLst>
            <pc:docMk/>
            <pc:sldMk cId="1052011152" sldId="262"/>
            <ac:spMk id="60" creationId="{3873B707-463F-40B0-8227-E8CC6C67EB25}"/>
          </ac:spMkLst>
        </pc:spChg>
        <pc:spChg chg="add del">
          <ac:chgData name="Bruce, Brittany" userId="f41ee285-14e9-4629-b0f2-381df3993eaf" providerId="ADAL" clId="{49C452D3-2E04-4F10-BA47-CFEDEC8ED4FE}" dt="2020-11-10T14:26:55.099" v="1408" actId="26606"/>
          <ac:spMkLst>
            <pc:docMk/>
            <pc:sldMk cId="1052011152" sldId="262"/>
            <ac:spMk id="61" creationId="{C13237C8-E62C-4F0D-A318-BD6FB6C2D138}"/>
          </ac:spMkLst>
        </pc:spChg>
        <pc:spChg chg="add del">
          <ac:chgData name="Bruce, Brittany" userId="f41ee285-14e9-4629-b0f2-381df3993eaf" providerId="ADAL" clId="{49C452D3-2E04-4F10-BA47-CFEDEC8ED4FE}" dt="2020-11-10T14:26:55.099" v="1408" actId="26606"/>
          <ac:spMkLst>
            <pc:docMk/>
            <pc:sldMk cId="1052011152" sldId="262"/>
            <ac:spMk id="62" creationId="{19C9EAEA-39D0-4B0E-A0EB-51E7B26740B1}"/>
          </ac:spMkLst>
        </pc:spChg>
        <pc:spChg chg="add del">
          <ac:chgData name="Bruce, Brittany" userId="f41ee285-14e9-4629-b0f2-381df3993eaf" providerId="ADAL" clId="{49C452D3-2E04-4F10-BA47-CFEDEC8ED4FE}" dt="2020-11-10T14:26:56.345" v="1410" actId="26606"/>
          <ac:spMkLst>
            <pc:docMk/>
            <pc:sldMk cId="1052011152" sldId="262"/>
            <ac:spMk id="64" creationId="{0D7B6173-1D58-48E2-83CF-37350F315F75}"/>
          </ac:spMkLst>
        </pc:spChg>
        <pc:spChg chg="add del">
          <ac:chgData name="Bruce, Brittany" userId="f41ee285-14e9-4629-b0f2-381df3993eaf" providerId="ADAL" clId="{49C452D3-2E04-4F10-BA47-CFEDEC8ED4FE}" dt="2020-11-10T14:26:56.345" v="1410" actId="26606"/>
          <ac:spMkLst>
            <pc:docMk/>
            <pc:sldMk cId="1052011152" sldId="262"/>
            <ac:spMk id="65" creationId="{2F36CA75-CFBF-4844-B719-8FE9EBADA9AF}"/>
          </ac:spMkLst>
        </pc:spChg>
        <pc:spChg chg="add del">
          <ac:chgData name="Bruce, Brittany" userId="f41ee285-14e9-4629-b0f2-381df3993eaf" providerId="ADAL" clId="{49C452D3-2E04-4F10-BA47-CFEDEC8ED4FE}" dt="2020-11-10T14:26:56.345" v="1410" actId="26606"/>
          <ac:spMkLst>
            <pc:docMk/>
            <pc:sldMk cId="1052011152" sldId="262"/>
            <ac:spMk id="66" creationId="{3D4A84B9-E564-4DD0-97F8-DBF1C460C28A}"/>
          </ac:spMkLst>
        </pc:spChg>
        <pc:spChg chg="add del">
          <ac:chgData name="Bruce, Brittany" userId="f41ee285-14e9-4629-b0f2-381df3993eaf" providerId="ADAL" clId="{49C452D3-2E04-4F10-BA47-CFEDEC8ED4FE}" dt="2020-11-10T14:26:56.345" v="1410" actId="26606"/>
          <ac:spMkLst>
            <pc:docMk/>
            <pc:sldMk cId="1052011152" sldId="262"/>
            <ac:spMk id="67" creationId="{102382E0-0A09-46AE-B955-B911CAFE7F00}"/>
          </ac:spMkLst>
        </pc:spChg>
        <pc:spChg chg="add del">
          <ac:chgData name="Bruce, Brittany" userId="f41ee285-14e9-4629-b0f2-381df3993eaf" providerId="ADAL" clId="{49C452D3-2E04-4F10-BA47-CFEDEC8ED4FE}" dt="2020-11-10T14:26:56.345" v="1410" actId="26606"/>
          <ac:spMkLst>
            <pc:docMk/>
            <pc:sldMk cId="1052011152" sldId="262"/>
            <ac:spMk id="68" creationId="{7DE75D4A-0965-4973-BE75-DECCAC9A9614}"/>
          </ac:spMkLst>
        </pc:spChg>
        <pc:spChg chg="add del">
          <ac:chgData name="Bruce, Brittany" userId="f41ee285-14e9-4629-b0f2-381df3993eaf" providerId="ADAL" clId="{49C452D3-2E04-4F10-BA47-CFEDEC8ED4FE}" dt="2020-11-10T14:26:57.287" v="1412" actId="26606"/>
          <ac:spMkLst>
            <pc:docMk/>
            <pc:sldMk cId="1052011152" sldId="262"/>
            <ac:spMk id="71" creationId="{8E20FA99-AAAC-4AF3-9FAE-707420324F1C}"/>
          </ac:spMkLst>
        </pc:spChg>
        <pc:spChg chg="add del">
          <ac:chgData name="Bruce, Brittany" userId="f41ee285-14e9-4629-b0f2-381df3993eaf" providerId="ADAL" clId="{49C452D3-2E04-4F10-BA47-CFEDEC8ED4FE}" dt="2020-11-10T14:26:57.287" v="1412" actId="26606"/>
          <ac:spMkLst>
            <pc:docMk/>
            <pc:sldMk cId="1052011152" sldId="262"/>
            <ac:spMk id="72" creationId="{9573BE85-6043-4C3A-A7DD-483A0A5FB740}"/>
          </ac:spMkLst>
        </pc:spChg>
        <pc:spChg chg="add del">
          <ac:chgData name="Bruce, Brittany" userId="f41ee285-14e9-4629-b0f2-381df3993eaf" providerId="ADAL" clId="{49C452D3-2E04-4F10-BA47-CFEDEC8ED4FE}" dt="2020-11-10T14:27:01.717" v="1414" actId="26606"/>
          <ac:spMkLst>
            <pc:docMk/>
            <pc:sldMk cId="1052011152" sldId="262"/>
            <ac:spMk id="74" creationId="{0D7B6173-1D58-48E2-83CF-37350F315F75}"/>
          </ac:spMkLst>
        </pc:spChg>
        <pc:spChg chg="add del">
          <ac:chgData name="Bruce, Brittany" userId="f41ee285-14e9-4629-b0f2-381df3993eaf" providerId="ADAL" clId="{49C452D3-2E04-4F10-BA47-CFEDEC8ED4FE}" dt="2020-11-10T14:27:01.717" v="1414" actId="26606"/>
          <ac:spMkLst>
            <pc:docMk/>
            <pc:sldMk cId="1052011152" sldId="262"/>
            <ac:spMk id="75" creationId="{2F36CA75-CFBF-4844-B719-8FE9EBADA9AF}"/>
          </ac:spMkLst>
        </pc:spChg>
        <pc:spChg chg="add del">
          <ac:chgData name="Bruce, Brittany" userId="f41ee285-14e9-4629-b0f2-381df3993eaf" providerId="ADAL" clId="{49C452D3-2E04-4F10-BA47-CFEDEC8ED4FE}" dt="2020-11-10T14:27:01.717" v="1414" actId="26606"/>
          <ac:spMkLst>
            <pc:docMk/>
            <pc:sldMk cId="1052011152" sldId="262"/>
            <ac:spMk id="76" creationId="{3D4A84B9-E564-4DD0-97F8-DBF1C460C28A}"/>
          </ac:spMkLst>
        </pc:spChg>
        <pc:spChg chg="add del">
          <ac:chgData name="Bruce, Brittany" userId="f41ee285-14e9-4629-b0f2-381df3993eaf" providerId="ADAL" clId="{49C452D3-2E04-4F10-BA47-CFEDEC8ED4FE}" dt="2020-11-10T14:27:01.717" v="1414" actId="26606"/>
          <ac:spMkLst>
            <pc:docMk/>
            <pc:sldMk cId="1052011152" sldId="262"/>
            <ac:spMk id="77" creationId="{102382E0-0A09-46AE-B955-B911CAFE7F00}"/>
          </ac:spMkLst>
        </pc:spChg>
        <pc:spChg chg="add del">
          <ac:chgData name="Bruce, Brittany" userId="f41ee285-14e9-4629-b0f2-381df3993eaf" providerId="ADAL" clId="{49C452D3-2E04-4F10-BA47-CFEDEC8ED4FE}" dt="2020-11-10T14:27:01.717" v="1414" actId="26606"/>
          <ac:spMkLst>
            <pc:docMk/>
            <pc:sldMk cId="1052011152" sldId="262"/>
            <ac:spMk id="78" creationId="{7DE75D4A-0965-4973-BE75-DECCAC9A9614}"/>
          </ac:spMkLst>
        </pc:spChg>
        <pc:spChg chg="add del">
          <ac:chgData name="Bruce, Brittany" userId="f41ee285-14e9-4629-b0f2-381df3993eaf" providerId="ADAL" clId="{49C452D3-2E04-4F10-BA47-CFEDEC8ED4FE}" dt="2020-11-10T14:28:16.711" v="1435" actId="26606"/>
          <ac:spMkLst>
            <pc:docMk/>
            <pc:sldMk cId="1052011152" sldId="262"/>
            <ac:spMk id="81" creationId="{8E20FA99-AAAC-4AF3-9FAE-707420324F1C}"/>
          </ac:spMkLst>
        </pc:spChg>
        <pc:spChg chg="add del">
          <ac:chgData name="Bruce, Brittany" userId="f41ee285-14e9-4629-b0f2-381df3993eaf" providerId="ADAL" clId="{49C452D3-2E04-4F10-BA47-CFEDEC8ED4FE}" dt="2020-11-10T14:28:16.711" v="1435" actId="26606"/>
          <ac:spMkLst>
            <pc:docMk/>
            <pc:sldMk cId="1052011152" sldId="262"/>
            <ac:spMk id="82" creationId="{9573BE85-6043-4C3A-A7DD-483A0A5FB740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052011152" sldId="262"/>
            <ac:spMk id="87" creationId="{0D7B6173-1D58-48E2-83CF-37350F315F75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052011152" sldId="262"/>
            <ac:spMk id="89" creationId="{8B068B58-6F94-4AFF-A8A7-18573884D6CD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052011152" sldId="262"/>
            <ac:spMk id="93" creationId="{21BDEC81-16A7-4451-B893-C15000083B77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052011152" sldId="262"/>
            <ac:spMk id="95" creationId="{BE5B028C-7535-45E5-9D2C-32C50D0E0E43}"/>
          </ac:spMkLst>
        </pc:spChg>
        <pc:grpChg chg="add del">
          <ac:chgData name="Bruce, Brittany" userId="f41ee285-14e9-4629-b0f2-381df3993eaf" providerId="ADAL" clId="{49C452D3-2E04-4F10-BA47-CFEDEC8ED4FE}" dt="2020-11-10T14:26:55.099" v="1408" actId="26606"/>
          <ac:grpSpMkLst>
            <pc:docMk/>
            <pc:sldMk cId="1052011152" sldId="262"/>
            <ac:grpSpMk id="58" creationId="{1DE889C7-FAD6-4397-98E2-05D503484459}"/>
          </ac:grpSpMkLst>
        </pc:grpChg>
        <pc:picChg chg="add mod ord modCrop">
          <ac:chgData name="Bruce, Brittany" userId="f41ee285-14e9-4629-b0f2-381df3993eaf" providerId="ADAL" clId="{49C452D3-2E04-4F10-BA47-CFEDEC8ED4FE}" dt="2020-11-10T14:28:16.711" v="1435" actId="26606"/>
          <ac:picMkLst>
            <pc:docMk/>
            <pc:sldMk cId="1052011152" sldId="262"/>
            <ac:picMk id="5" creationId="{A934F737-9AD8-4D6B-8354-380ED4295C00}"/>
          </ac:picMkLst>
        </pc:picChg>
        <pc:picChg chg="add del">
          <ac:chgData name="Bruce, Brittany" userId="f41ee285-14e9-4629-b0f2-381df3993eaf" providerId="ADAL" clId="{49C452D3-2E04-4F10-BA47-CFEDEC8ED4FE}" dt="2020-11-10T14:26:18.076" v="1391" actId="26606"/>
          <ac:picMkLst>
            <pc:docMk/>
            <pc:sldMk cId="1052011152" sldId="262"/>
            <ac:picMk id="20" creationId="{B0DAC8FB-A162-44E3-A606-C855A03A5B09}"/>
          </ac:picMkLst>
        </pc:picChg>
        <pc:picChg chg="add del">
          <ac:chgData name="Bruce, Brittany" userId="f41ee285-14e9-4629-b0f2-381df3993eaf" providerId="ADAL" clId="{49C452D3-2E04-4F10-BA47-CFEDEC8ED4FE}" dt="2020-11-10T14:26:45.184" v="1398" actId="26606"/>
          <ac:picMkLst>
            <pc:docMk/>
            <pc:sldMk cId="1052011152" sldId="262"/>
            <ac:picMk id="38" creationId="{AE113210-7872-481A-ADE6-3A05CCAF5EB2}"/>
          </ac:picMkLst>
        </pc:picChg>
        <pc:picChg chg="add del">
          <ac:chgData name="Bruce, Brittany" userId="f41ee285-14e9-4629-b0f2-381df3993eaf" providerId="ADAL" clId="{49C452D3-2E04-4F10-BA47-CFEDEC8ED4FE}" dt="2020-11-10T14:26:46.889" v="1400" actId="26606"/>
          <ac:picMkLst>
            <pc:docMk/>
            <pc:sldMk cId="1052011152" sldId="262"/>
            <ac:picMk id="43" creationId="{83355637-BA71-4F63-94C9-E77BF81BDFC0}"/>
          </ac:picMkLst>
        </pc:picChg>
        <pc:picChg chg="add del">
          <ac:chgData name="Bruce, Brittany" userId="f41ee285-14e9-4629-b0f2-381df3993eaf" providerId="ADAL" clId="{49C452D3-2E04-4F10-BA47-CFEDEC8ED4FE}" dt="2020-11-10T14:26:48.787" v="1404" actId="26606"/>
          <ac:picMkLst>
            <pc:docMk/>
            <pc:sldMk cId="1052011152" sldId="262"/>
            <ac:picMk id="50" creationId="{83355637-BA71-4F63-94C9-E77BF81BDFC0}"/>
          </ac:picMkLst>
        </pc:picChg>
        <pc:picChg chg="add del">
          <ac:chgData name="Bruce, Brittany" userId="f41ee285-14e9-4629-b0f2-381df3993eaf" providerId="ADAL" clId="{49C452D3-2E04-4F10-BA47-CFEDEC8ED4FE}" dt="2020-11-10T14:26:51.266" v="1406" actId="26606"/>
          <ac:picMkLst>
            <pc:docMk/>
            <pc:sldMk cId="1052011152" sldId="262"/>
            <ac:picMk id="54" creationId="{AE113210-7872-481A-ADE6-3A05CCAF5EB2}"/>
          </ac:picMkLst>
        </pc:picChg>
        <pc:picChg chg="add del">
          <ac:chgData name="Bruce, Brittany" userId="f41ee285-14e9-4629-b0f2-381df3993eaf" providerId="ADAL" clId="{49C452D3-2E04-4F10-BA47-CFEDEC8ED4FE}" dt="2020-11-10T14:26:56.345" v="1410" actId="26606"/>
          <ac:picMkLst>
            <pc:docMk/>
            <pc:sldMk cId="1052011152" sldId="262"/>
            <ac:picMk id="69" creationId="{4A599609-F5C2-4A0B-A992-913F814A631A}"/>
          </ac:picMkLst>
        </pc:picChg>
        <pc:picChg chg="add del">
          <ac:chgData name="Bruce, Brittany" userId="f41ee285-14e9-4629-b0f2-381df3993eaf" providerId="ADAL" clId="{49C452D3-2E04-4F10-BA47-CFEDEC8ED4FE}" dt="2020-11-10T14:27:01.717" v="1414" actId="26606"/>
          <ac:picMkLst>
            <pc:docMk/>
            <pc:sldMk cId="1052011152" sldId="262"/>
            <ac:picMk id="79" creationId="{4A599609-F5C2-4A0B-A992-913F814A631A}"/>
          </ac:picMkLst>
        </pc:picChg>
        <pc:picChg chg="add del">
          <ac:chgData name="Bruce, Brittany" userId="f41ee285-14e9-4629-b0f2-381df3993eaf" providerId="ADAL" clId="{49C452D3-2E04-4F10-BA47-CFEDEC8ED4FE}" dt="2020-11-10T14:28:31.911" v="1445"/>
          <ac:picMkLst>
            <pc:docMk/>
            <pc:sldMk cId="1052011152" sldId="262"/>
            <ac:picMk id="91" creationId="{B0DAC8FB-A162-44E3-A606-C855A03A5B09}"/>
          </ac:picMkLst>
        </pc:picChg>
      </pc:sldChg>
      <pc:sldChg chg="addSp delSp modSp add del ord setBg">
        <pc:chgData name="Bruce, Brittany" userId="f41ee285-14e9-4629-b0f2-381df3993eaf" providerId="ADAL" clId="{49C452D3-2E04-4F10-BA47-CFEDEC8ED4FE}" dt="2020-11-10T16:30:50.881" v="1606" actId="2696"/>
        <pc:sldMkLst>
          <pc:docMk/>
          <pc:sldMk cId="904093469" sldId="263"/>
        </pc:sldMkLst>
        <pc:spChg chg="del">
          <ac:chgData name="Bruce, Brittany" userId="f41ee285-14e9-4629-b0f2-381df3993eaf" providerId="ADAL" clId="{49C452D3-2E04-4F10-BA47-CFEDEC8ED4FE}" dt="2020-11-10T14:29:20.005" v="1452" actId="478"/>
          <ac:spMkLst>
            <pc:docMk/>
            <pc:sldMk cId="904093469" sldId="263"/>
            <ac:spMk id="2" creationId="{FFA08E72-2A43-425F-8E05-874CF0309FBB}"/>
          </ac:spMkLst>
        </pc:spChg>
        <pc:spChg chg="del">
          <ac:chgData name="Bruce, Brittany" userId="f41ee285-14e9-4629-b0f2-381df3993eaf" providerId="ADAL" clId="{49C452D3-2E04-4F10-BA47-CFEDEC8ED4FE}" dt="2020-11-10T14:29:20.709" v="1453" actId="478"/>
          <ac:spMkLst>
            <pc:docMk/>
            <pc:sldMk cId="904093469" sldId="263"/>
            <ac:spMk id="3" creationId="{61B62356-DC11-4288-A05E-392D4682F034}"/>
          </ac:spMkLst>
        </pc:spChg>
        <pc:spChg chg="add mod">
          <ac:chgData name="Bruce, Brittany" userId="f41ee285-14e9-4629-b0f2-381df3993eaf" providerId="ADAL" clId="{49C452D3-2E04-4F10-BA47-CFEDEC8ED4FE}" dt="2020-11-10T14:31:10.451" v="1510" actId="1076"/>
          <ac:spMkLst>
            <pc:docMk/>
            <pc:sldMk cId="904093469" sldId="263"/>
            <ac:spMk id="4" creationId="{19519857-3C26-421A-9F96-8842E9D2EC6C}"/>
          </ac:spMkLst>
        </pc:spChg>
        <pc:spChg chg="add del mod">
          <ac:chgData name="Bruce, Brittany" userId="f41ee285-14e9-4629-b0f2-381df3993eaf" providerId="ADAL" clId="{49C452D3-2E04-4F10-BA47-CFEDEC8ED4FE}" dt="2020-11-10T14:31:21.456" v="1514"/>
          <ac:spMkLst>
            <pc:docMk/>
            <pc:sldMk cId="904093469" sldId="263"/>
            <ac:spMk id="7" creationId="{C00E93E9-C63D-478A-BE81-DB0B980AC2DE}"/>
          </ac:spMkLst>
        </pc:spChg>
        <pc:spChg chg="add mod">
          <ac:chgData name="Bruce, Brittany" userId="f41ee285-14e9-4629-b0f2-381df3993eaf" providerId="ADAL" clId="{49C452D3-2E04-4F10-BA47-CFEDEC8ED4FE}" dt="2020-11-10T14:31:28.408" v="1516" actId="1076"/>
          <ac:spMkLst>
            <pc:docMk/>
            <pc:sldMk cId="904093469" sldId="263"/>
            <ac:spMk id="8" creationId="{2FA00B33-A7A4-4CF4-9505-AB1D18331801}"/>
          </ac:spMkLst>
        </pc:spChg>
        <pc:picChg chg="add mod">
          <ac:chgData name="Bruce, Brittany" userId="f41ee285-14e9-4629-b0f2-381df3993eaf" providerId="ADAL" clId="{49C452D3-2E04-4F10-BA47-CFEDEC8ED4FE}" dt="2020-11-10T14:31:32.421" v="1517" actId="1076"/>
          <ac:picMkLst>
            <pc:docMk/>
            <pc:sldMk cId="904093469" sldId="263"/>
            <ac:picMk id="6" creationId="{645B813B-ACEC-48F6-9846-BEBD3CCA240C}"/>
          </ac:picMkLst>
        </pc:picChg>
      </pc:sldChg>
      <pc:sldChg chg="addSp delSp modSp add del">
        <pc:chgData name="Bruce, Brittany" userId="f41ee285-14e9-4629-b0f2-381df3993eaf" providerId="ADAL" clId="{49C452D3-2E04-4F10-BA47-CFEDEC8ED4FE}" dt="2020-11-10T14:26:31.995" v="1394" actId="2696"/>
        <pc:sldMkLst>
          <pc:docMk/>
          <pc:sldMk cId="2401631496" sldId="263"/>
        </pc:sldMkLst>
        <pc:spChg chg="del mod">
          <ac:chgData name="Bruce, Brittany" userId="f41ee285-14e9-4629-b0f2-381df3993eaf" providerId="ADAL" clId="{49C452D3-2E04-4F10-BA47-CFEDEC8ED4FE}" dt="2020-11-10T14:24:08.471" v="1362" actId="478"/>
          <ac:spMkLst>
            <pc:docMk/>
            <pc:sldMk cId="2401631496" sldId="263"/>
            <ac:spMk id="3" creationId="{04B8F223-3B51-4B11-AC77-2CBAC70D825A}"/>
          </ac:spMkLst>
        </pc:spChg>
        <pc:spChg chg="add del">
          <ac:chgData name="Bruce, Brittany" userId="f41ee285-14e9-4629-b0f2-381df3993eaf" providerId="ADAL" clId="{49C452D3-2E04-4F10-BA47-CFEDEC8ED4FE}" dt="2020-11-10T14:25:01.593" v="1377" actId="26606"/>
          <ac:spMkLst>
            <pc:docMk/>
            <pc:sldMk cId="2401631496" sldId="263"/>
            <ac:spMk id="12" creationId="{5F9CFCE6-877F-4858-B8BD-2C52CA8AFBC4}"/>
          </ac:spMkLst>
        </pc:spChg>
        <pc:spChg chg="add del">
          <ac:chgData name="Bruce, Brittany" userId="f41ee285-14e9-4629-b0f2-381df3993eaf" providerId="ADAL" clId="{49C452D3-2E04-4F10-BA47-CFEDEC8ED4FE}" dt="2020-11-10T14:25:01.593" v="1377" actId="26606"/>
          <ac:spMkLst>
            <pc:docMk/>
            <pc:sldMk cId="2401631496" sldId="263"/>
            <ac:spMk id="14" creationId="{8213F8A0-12AE-4514-8372-0DD766EC28EE}"/>
          </ac:spMkLst>
        </pc:spChg>
        <pc:spChg chg="add del">
          <ac:chgData name="Bruce, Brittany" userId="f41ee285-14e9-4629-b0f2-381df3993eaf" providerId="ADAL" clId="{49C452D3-2E04-4F10-BA47-CFEDEC8ED4FE}" dt="2020-11-10T14:25:01.593" v="1377" actId="26606"/>
          <ac:spMkLst>
            <pc:docMk/>
            <pc:sldMk cId="2401631496" sldId="263"/>
            <ac:spMk id="16" creationId="{9EFF17D4-9A8C-4CE5-B096-D8CCD4400437}"/>
          </ac:spMkLst>
        </pc:spChg>
        <pc:spChg chg="add del">
          <ac:chgData name="Bruce, Brittany" userId="f41ee285-14e9-4629-b0f2-381df3993eaf" providerId="ADAL" clId="{49C452D3-2E04-4F10-BA47-CFEDEC8ED4FE}" dt="2020-11-10T14:25:03.930" v="1379" actId="26606"/>
          <ac:spMkLst>
            <pc:docMk/>
            <pc:sldMk cId="2401631496" sldId="263"/>
            <ac:spMk id="18" creationId="{D99D2C73-08B0-4F6B-A8E9-4651E6BDBE48}"/>
          </ac:spMkLst>
        </pc:spChg>
        <pc:spChg chg="add del">
          <ac:chgData name="Bruce, Brittany" userId="f41ee285-14e9-4629-b0f2-381df3993eaf" providerId="ADAL" clId="{49C452D3-2E04-4F10-BA47-CFEDEC8ED4FE}" dt="2020-11-10T14:25:03.930" v="1379" actId="26606"/>
          <ac:spMkLst>
            <pc:docMk/>
            <pc:sldMk cId="2401631496" sldId="263"/>
            <ac:spMk id="19" creationId="{968DB88C-7EF2-487C-85D1-848F61F13E3F}"/>
          </ac:spMkLst>
        </pc:spChg>
        <pc:spChg chg="add del">
          <ac:chgData name="Bruce, Brittany" userId="f41ee285-14e9-4629-b0f2-381df3993eaf" providerId="ADAL" clId="{49C452D3-2E04-4F10-BA47-CFEDEC8ED4FE}" dt="2020-11-10T14:25:09.074" v="1381" actId="26606"/>
          <ac:spMkLst>
            <pc:docMk/>
            <pc:sldMk cId="2401631496" sldId="263"/>
            <ac:spMk id="21" creationId="{2FAA70C3-2AD5-42D6-AC00-5977FEA4DA14}"/>
          </ac:spMkLst>
        </pc:spChg>
        <pc:spChg chg="add del">
          <ac:chgData name="Bruce, Brittany" userId="f41ee285-14e9-4629-b0f2-381df3993eaf" providerId="ADAL" clId="{49C452D3-2E04-4F10-BA47-CFEDEC8ED4FE}" dt="2020-11-10T14:25:09.074" v="1381" actId="26606"/>
          <ac:spMkLst>
            <pc:docMk/>
            <pc:sldMk cId="2401631496" sldId="263"/>
            <ac:spMk id="22" creationId="{5D1D4658-32CD-4903-BDA6-7B54EEA4ED6F}"/>
          </ac:spMkLst>
        </pc:spChg>
        <pc:spChg chg="add del">
          <ac:chgData name="Bruce, Brittany" userId="f41ee285-14e9-4629-b0f2-381df3993eaf" providerId="ADAL" clId="{49C452D3-2E04-4F10-BA47-CFEDEC8ED4FE}" dt="2020-11-10T14:25:10.046" v="1383" actId="26606"/>
          <ac:spMkLst>
            <pc:docMk/>
            <pc:sldMk cId="2401631496" sldId="263"/>
            <ac:spMk id="24" creationId="{11BE3FA7-0D70-4431-814F-D8C40576EA93}"/>
          </ac:spMkLst>
        </pc:spChg>
        <pc:spChg chg="add">
          <ac:chgData name="Bruce, Brittany" userId="f41ee285-14e9-4629-b0f2-381df3993eaf" providerId="ADAL" clId="{49C452D3-2E04-4F10-BA47-CFEDEC8ED4FE}" dt="2020-11-10T14:25:10.046" v="1384" actId="26606"/>
          <ac:spMkLst>
            <pc:docMk/>
            <pc:sldMk cId="2401631496" sldId="263"/>
            <ac:spMk id="26" creationId="{D99D2C73-08B0-4F6B-A8E9-4651E6BDBE48}"/>
          </ac:spMkLst>
        </pc:spChg>
        <pc:spChg chg="add del">
          <ac:chgData name="Bruce, Brittany" userId="f41ee285-14e9-4629-b0f2-381df3993eaf" providerId="ADAL" clId="{49C452D3-2E04-4F10-BA47-CFEDEC8ED4FE}" dt="2020-11-10T14:24:42.175" v="1375" actId="26606"/>
          <ac:spMkLst>
            <pc:docMk/>
            <pc:sldMk cId="2401631496" sldId="263"/>
            <ac:spMk id="27" creationId="{22C6C9C9-83BF-4A6C-A1BF-C1735C61B4FF}"/>
          </ac:spMkLst>
        </pc:spChg>
        <pc:spChg chg="add">
          <ac:chgData name="Bruce, Brittany" userId="f41ee285-14e9-4629-b0f2-381df3993eaf" providerId="ADAL" clId="{49C452D3-2E04-4F10-BA47-CFEDEC8ED4FE}" dt="2020-11-10T14:25:10.046" v="1384" actId="26606"/>
          <ac:spMkLst>
            <pc:docMk/>
            <pc:sldMk cId="2401631496" sldId="263"/>
            <ac:spMk id="28" creationId="{968DB88C-7EF2-487C-85D1-848F61F13E3F}"/>
          </ac:spMkLst>
        </pc:spChg>
        <pc:spChg chg="add del">
          <ac:chgData name="Bruce, Brittany" userId="f41ee285-14e9-4629-b0f2-381df3993eaf" providerId="ADAL" clId="{49C452D3-2E04-4F10-BA47-CFEDEC8ED4FE}" dt="2020-11-10T14:24:21.084" v="1364" actId="26606"/>
          <ac:spMkLst>
            <pc:docMk/>
            <pc:sldMk cId="2401631496" sldId="263"/>
            <ac:spMk id="32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0T14:24:32.185" v="1366" actId="26606"/>
          <ac:spMkLst>
            <pc:docMk/>
            <pc:sldMk cId="2401631496" sldId="263"/>
            <ac:spMk id="34" creationId="{968DB88C-7EF2-487C-85D1-848F61F13E3F}"/>
          </ac:spMkLst>
        </pc:spChg>
        <pc:spChg chg="add del">
          <ac:chgData name="Bruce, Brittany" userId="f41ee285-14e9-4629-b0f2-381df3993eaf" providerId="ADAL" clId="{49C452D3-2E04-4F10-BA47-CFEDEC8ED4FE}" dt="2020-11-10T14:24:32.185" v="1366" actId="26606"/>
          <ac:spMkLst>
            <pc:docMk/>
            <pc:sldMk cId="2401631496" sldId="263"/>
            <ac:spMk id="35" creationId="{D99D2C73-08B0-4F6B-A8E9-4651E6BDBE48}"/>
          </ac:spMkLst>
        </pc:spChg>
        <pc:spChg chg="add del">
          <ac:chgData name="Bruce, Brittany" userId="f41ee285-14e9-4629-b0f2-381df3993eaf" providerId="ADAL" clId="{49C452D3-2E04-4F10-BA47-CFEDEC8ED4FE}" dt="2020-11-10T14:24:34.059" v="1368" actId="26606"/>
          <ac:spMkLst>
            <pc:docMk/>
            <pc:sldMk cId="2401631496" sldId="263"/>
            <ac:spMk id="37" creationId="{11BE3FA7-0D70-4431-814F-D8C40576EA93}"/>
          </ac:spMkLst>
        </pc:spChg>
        <pc:spChg chg="add del">
          <ac:chgData name="Bruce, Brittany" userId="f41ee285-14e9-4629-b0f2-381df3993eaf" providerId="ADAL" clId="{49C452D3-2E04-4F10-BA47-CFEDEC8ED4FE}" dt="2020-11-10T14:24:37.074" v="1370" actId="26606"/>
          <ac:spMkLst>
            <pc:docMk/>
            <pc:sldMk cId="2401631496" sldId="263"/>
            <ac:spMk id="39" creationId="{80CCAACE-815D-4A79-875A-B7EFC28F7D2B}"/>
          </ac:spMkLst>
        </pc:spChg>
        <pc:spChg chg="add del">
          <ac:chgData name="Bruce, Brittany" userId="f41ee285-14e9-4629-b0f2-381df3993eaf" providerId="ADAL" clId="{49C452D3-2E04-4F10-BA47-CFEDEC8ED4FE}" dt="2020-11-10T14:24:38.284" v="1372" actId="26606"/>
          <ac:spMkLst>
            <pc:docMk/>
            <pc:sldMk cId="2401631496" sldId="263"/>
            <ac:spMk id="41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0T14:24:42.143" v="1374" actId="26606"/>
          <ac:spMkLst>
            <pc:docMk/>
            <pc:sldMk cId="2401631496" sldId="263"/>
            <ac:spMk id="43" creationId="{F101B3CC-B49F-4CE0-B198-228D1D4285B1}"/>
          </ac:spMkLst>
        </pc:spChg>
        <pc:picChg chg="mod ord">
          <ac:chgData name="Bruce, Brittany" userId="f41ee285-14e9-4629-b0f2-381df3993eaf" providerId="ADAL" clId="{49C452D3-2E04-4F10-BA47-CFEDEC8ED4FE}" dt="2020-11-10T14:25:10.046" v="1384" actId="26606"/>
          <ac:picMkLst>
            <pc:docMk/>
            <pc:sldMk cId="2401631496" sldId="263"/>
            <ac:picMk id="5" creationId="{3A581293-D469-4973-A156-109775D14558}"/>
          </ac:picMkLst>
        </pc:picChg>
        <pc:picChg chg="mod ord">
          <ac:chgData name="Bruce, Brittany" userId="f41ee285-14e9-4629-b0f2-381df3993eaf" providerId="ADAL" clId="{49C452D3-2E04-4F10-BA47-CFEDEC8ED4FE}" dt="2020-11-10T14:25:10.046" v="1384" actId="26606"/>
          <ac:picMkLst>
            <pc:docMk/>
            <pc:sldMk cId="2401631496" sldId="263"/>
            <ac:picMk id="7" creationId="{AA8F836F-3E67-4A05-8C8D-B9DE6048B78A}"/>
          </ac:picMkLst>
        </pc:picChg>
      </pc:sldChg>
      <pc:sldChg chg="add del">
        <pc:chgData name="Bruce, Brittany" userId="f41ee285-14e9-4629-b0f2-381df3993eaf" providerId="ADAL" clId="{49C452D3-2E04-4F10-BA47-CFEDEC8ED4FE}" dt="2020-11-10T14:26:36.404" v="1396"/>
        <pc:sldMkLst>
          <pc:docMk/>
          <pc:sldMk cId="2456525979" sldId="263"/>
        </pc:sldMkLst>
      </pc:sldChg>
      <pc:sldChg chg="add del">
        <pc:chgData name="Bruce, Brittany" userId="f41ee285-14e9-4629-b0f2-381df3993eaf" providerId="ADAL" clId="{49C452D3-2E04-4F10-BA47-CFEDEC8ED4FE}" dt="2020-11-11T20:44:40.580" v="1632" actId="2696"/>
        <pc:sldMkLst>
          <pc:docMk/>
          <pc:sldMk cId="3794008504" sldId="264"/>
        </pc:sldMkLst>
      </pc:sldChg>
      <pc:sldChg chg="add del">
        <pc:chgData name="Bruce, Brittany" userId="f41ee285-14e9-4629-b0f2-381df3993eaf" providerId="ADAL" clId="{49C452D3-2E04-4F10-BA47-CFEDEC8ED4FE}" dt="2020-11-10T16:23:08.252" v="1543"/>
        <pc:sldMkLst>
          <pc:docMk/>
          <pc:sldMk cId="379370921" sldId="265"/>
        </pc:sldMkLst>
      </pc:sldChg>
      <pc:sldChg chg="addSp delSp modSp add setBg">
        <pc:chgData name="Bruce, Brittany" userId="f41ee285-14e9-4629-b0f2-381df3993eaf" providerId="ADAL" clId="{49C452D3-2E04-4F10-BA47-CFEDEC8ED4FE}" dt="2020-11-10T16:34:32.090" v="1631" actId="1076"/>
        <pc:sldMkLst>
          <pc:docMk/>
          <pc:sldMk cId="4287653503" sldId="265"/>
        </pc:sldMkLst>
        <pc:spChg chg="del">
          <ac:chgData name="Bruce, Brittany" userId="f41ee285-14e9-4629-b0f2-381df3993eaf" providerId="ADAL" clId="{49C452D3-2E04-4F10-BA47-CFEDEC8ED4FE}" dt="2020-11-10T16:23:31.083" v="1548" actId="478"/>
          <ac:spMkLst>
            <pc:docMk/>
            <pc:sldMk cId="4287653503" sldId="265"/>
            <ac:spMk id="2" creationId="{5E0EBB60-502C-4C6D-98F3-ADCFBC669A18}"/>
          </ac:spMkLst>
        </pc:spChg>
        <pc:spChg chg="del">
          <ac:chgData name="Bruce, Brittany" userId="f41ee285-14e9-4629-b0f2-381df3993eaf" providerId="ADAL" clId="{49C452D3-2E04-4F10-BA47-CFEDEC8ED4FE}" dt="2020-11-10T16:23:36.263" v="1549" actId="478"/>
          <ac:spMkLst>
            <pc:docMk/>
            <pc:sldMk cId="4287653503" sldId="265"/>
            <ac:spMk id="3" creationId="{077CAD47-8D82-497C-901E-E3930E24475B}"/>
          </ac:spMkLst>
        </pc:spChg>
        <pc:spChg chg="add del">
          <ac:chgData name="Bruce, Brittany" userId="f41ee285-14e9-4629-b0f2-381df3993eaf" providerId="ADAL" clId="{49C452D3-2E04-4F10-BA47-CFEDEC8ED4FE}" dt="2020-11-10T16:23:47.590" v="1551"/>
          <ac:spMkLst>
            <pc:docMk/>
            <pc:sldMk cId="4287653503" sldId="265"/>
            <ac:spMk id="4" creationId="{A36B019A-8806-42B6-BAEF-B9614834B6F1}"/>
          </ac:spMkLst>
        </pc:spChg>
        <pc:spChg chg="add mod">
          <ac:chgData name="Bruce, Brittany" userId="f41ee285-14e9-4629-b0f2-381df3993eaf" providerId="ADAL" clId="{49C452D3-2E04-4F10-BA47-CFEDEC8ED4FE}" dt="2020-11-10T16:29:52.865" v="1602" actId="114"/>
          <ac:spMkLst>
            <pc:docMk/>
            <pc:sldMk cId="4287653503" sldId="265"/>
            <ac:spMk id="5" creationId="{D4D088F5-0C0D-4E5D-A2F5-7A6A2C867B9E}"/>
          </ac:spMkLst>
        </pc:spChg>
        <pc:spChg chg="add del">
          <ac:chgData name="Bruce, Brittany" userId="f41ee285-14e9-4629-b0f2-381df3993eaf" providerId="ADAL" clId="{49C452D3-2E04-4F10-BA47-CFEDEC8ED4FE}" dt="2020-11-10T16:24:24.319" v="1557"/>
          <ac:spMkLst>
            <pc:docMk/>
            <pc:sldMk cId="4287653503" sldId="265"/>
            <ac:spMk id="8" creationId="{4043F516-A963-41B9-96A1-CF27E285DB55}"/>
          </ac:spMkLst>
        </pc:spChg>
        <pc:spChg chg="add mod">
          <ac:chgData name="Bruce, Brittany" userId="f41ee285-14e9-4629-b0f2-381df3993eaf" providerId="ADAL" clId="{49C452D3-2E04-4F10-BA47-CFEDEC8ED4FE}" dt="2020-11-10T16:34:32.090" v="1631" actId="1076"/>
          <ac:spMkLst>
            <pc:docMk/>
            <pc:sldMk cId="4287653503" sldId="265"/>
            <ac:spMk id="10" creationId="{9E2DD49E-F050-4D92-B844-BB2AD707BA00}"/>
          </ac:spMkLst>
        </pc:spChg>
        <pc:picChg chg="add mod">
          <ac:chgData name="Bruce, Brittany" userId="f41ee285-14e9-4629-b0f2-381df3993eaf" providerId="ADAL" clId="{49C452D3-2E04-4F10-BA47-CFEDEC8ED4FE}" dt="2020-11-10T16:26:21.304" v="1576" actId="1076"/>
          <ac:picMkLst>
            <pc:docMk/>
            <pc:sldMk cId="4287653503" sldId="265"/>
            <ac:picMk id="6" creationId="{7037DCE0-F520-4270-9719-C395625DB819}"/>
          </ac:picMkLst>
        </pc:picChg>
        <pc:picChg chg="add mod">
          <ac:chgData name="Bruce, Brittany" userId="f41ee285-14e9-4629-b0f2-381df3993eaf" providerId="ADAL" clId="{49C452D3-2E04-4F10-BA47-CFEDEC8ED4FE}" dt="2020-11-10T16:34:24.920" v="1630" actId="14100"/>
          <ac:picMkLst>
            <pc:docMk/>
            <pc:sldMk cId="4287653503" sldId="265"/>
            <ac:picMk id="7" creationId="{1FC1D10E-B4CE-4E77-A78C-C0FFC68D681E}"/>
          </ac:picMkLst>
        </pc:picChg>
        <pc:picChg chg="add del">
          <ac:chgData name="Bruce, Brittany" userId="f41ee285-14e9-4629-b0f2-381df3993eaf" providerId="ADAL" clId="{49C452D3-2E04-4F10-BA47-CFEDEC8ED4FE}" dt="2020-11-10T16:24:31.206" v="1559" actId="478"/>
          <ac:picMkLst>
            <pc:docMk/>
            <pc:sldMk cId="4287653503" sldId="265"/>
            <ac:picMk id="9" creationId="{979DFF63-E31A-465E-866F-A225224257DC}"/>
          </ac:picMkLst>
        </pc:picChg>
      </pc:sldChg>
      <pc:sldChg chg="delSp modSp add">
        <pc:chgData name="Bruce, Brittany" userId="f41ee285-14e9-4629-b0f2-381df3993eaf" providerId="ADAL" clId="{49C452D3-2E04-4F10-BA47-CFEDEC8ED4FE}" dt="2020-11-20T12:48:32.338" v="1875" actId="20577"/>
        <pc:sldMkLst>
          <pc:docMk/>
          <pc:sldMk cId="2573484231" sldId="266"/>
        </pc:sldMkLst>
        <pc:spChg chg="mod">
          <ac:chgData name="Bruce, Brittany" userId="f41ee285-14e9-4629-b0f2-381df3993eaf" providerId="ADAL" clId="{49C452D3-2E04-4F10-BA47-CFEDEC8ED4FE}" dt="2020-11-20T12:48:32.338" v="1875" actId="20577"/>
          <ac:spMkLst>
            <pc:docMk/>
            <pc:sldMk cId="2573484231" sldId="266"/>
            <ac:spMk id="3" creationId="{04B8F223-3B51-4B11-AC77-2CBAC70D825A}"/>
          </ac:spMkLst>
        </pc:spChg>
        <pc:spChg chg="del mod">
          <ac:chgData name="Bruce, Brittany" userId="f41ee285-14e9-4629-b0f2-381df3993eaf" providerId="ADAL" clId="{49C452D3-2E04-4F10-BA47-CFEDEC8ED4FE}" dt="2020-11-17T19:42:15.280" v="1634" actId="478"/>
          <ac:spMkLst>
            <pc:docMk/>
            <pc:sldMk cId="2573484231" sldId="266"/>
            <ac:spMk id="9" creationId="{CBE36EB0-4F7F-46D1-B88C-CBE27FC769BA}"/>
          </ac:spMkLst>
        </pc:spChg>
        <pc:picChg chg="mod">
          <ac:chgData name="Bruce, Brittany" userId="f41ee285-14e9-4629-b0f2-381df3993eaf" providerId="ADAL" clId="{49C452D3-2E04-4F10-BA47-CFEDEC8ED4FE}" dt="2020-11-17T20:07:05.327" v="1782" actId="1076"/>
          <ac:picMkLst>
            <pc:docMk/>
            <pc:sldMk cId="2573484231" sldId="266"/>
            <ac:picMk id="5" creationId="{3A581293-D469-4973-A156-109775D14558}"/>
          </ac:picMkLst>
        </pc:picChg>
        <pc:picChg chg="mod">
          <ac:chgData name="Bruce, Brittany" userId="f41ee285-14e9-4629-b0f2-381df3993eaf" providerId="ADAL" clId="{49C452D3-2E04-4F10-BA47-CFEDEC8ED4FE}" dt="2020-11-17T20:05:26.830" v="1762" actId="14100"/>
          <ac:picMkLst>
            <pc:docMk/>
            <pc:sldMk cId="2573484231" sldId="266"/>
            <ac:picMk id="7" creationId="{AA8F836F-3E67-4A05-8C8D-B9DE6048B78A}"/>
          </ac:picMkLst>
        </pc:picChg>
      </pc:sldChg>
      <pc:sldChg chg="addSp delSp modSp add">
        <pc:chgData name="Bruce, Brittany" userId="f41ee285-14e9-4629-b0f2-381df3993eaf" providerId="ADAL" clId="{49C452D3-2E04-4F10-BA47-CFEDEC8ED4FE}" dt="2020-11-20T12:48:43.481" v="1877" actId="403"/>
        <pc:sldMkLst>
          <pc:docMk/>
          <pc:sldMk cId="4108045800" sldId="267"/>
        </pc:sldMkLst>
        <pc:spChg chg="add mod">
          <ac:chgData name="Bruce, Brittany" userId="f41ee285-14e9-4629-b0f2-381df3993eaf" providerId="ADAL" clId="{49C452D3-2E04-4F10-BA47-CFEDEC8ED4FE}" dt="2020-11-20T12:48:43.481" v="1877" actId="403"/>
          <ac:spMkLst>
            <pc:docMk/>
            <pc:sldMk cId="4108045800" sldId="267"/>
            <ac:spMk id="2" creationId="{10F70471-2157-4416-8EE7-B036709FC416}"/>
          </ac:spMkLst>
        </pc:spChg>
        <pc:spChg chg="del mod">
          <ac:chgData name="Bruce, Brittany" userId="f41ee285-14e9-4629-b0f2-381df3993eaf" providerId="ADAL" clId="{49C452D3-2E04-4F10-BA47-CFEDEC8ED4FE}" dt="2020-11-17T19:44:51.238" v="1691"/>
          <ac:spMkLst>
            <pc:docMk/>
            <pc:sldMk cId="4108045800" sldId="267"/>
            <ac:spMk id="3" creationId="{04B8F223-3B51-4B11-AC77-2CBAC70D825A}"/>
          </ac:spMkLst>
        </pc:spChg>
        <pc:spChg chg="add mod">
          <ac:chgData name="Bruce, Brittany" userId="f41ee285-14e9-4629-b0f2-381df3993eaf" providerId="ADAL" clId="{49C452D3-2E04-4F10-BA47-CFEDEC8ED4FE}" dt="2020-11-17T20:14:29.421" v="1873" actId="1076"/>
          <ac:spMkLst>
            <pc:docMk/>
            <pc:sldMk cId="4108045800" sldId="267"/>
            <ac:spMk id="9" creationId="{5724A128-EFF0-45EB-9A42-A24FC230E7D5}"/>
          </ac:spMkLst>
        </pc:spChg>
        <pc:spChg chg="add mod ord">
          <ac:chgData name="Bruce, Brittany" userId="f41ee285-14e9-4629-b0f2-381df3993eaf" providerId="ADAL" clId="{49C452D3-2E04-4F10-BA47-CFEDEC8ED4FE}" dt="2020-11-17T20:13:29.554" v="1858" actId="14100"/>
          <ac:spMkLst>
            <pc:docMk/>
            <pc:sldMk cId="4108045800" sldId="267"/>
            <ac:spMk id="17" creationId="{CF085E4D-794B-46E8-BDAF-C08E5FF90AA4}"/>
          </ac:spMkLst>
        </pc:spChg>
        <pc:spChg chg="add del">
          <ac:chgData name="Bruce, Brittany" userId="f41ee285-14e9-4629-b0f2-381df3993eaf" providerId="ADAL" clId="{49C452D3-2E04-4F10-BA47-CFEDEC8ED4FE}" dt="2020-11-17T19:45:33.001" v="1698" actId="26606"/>
          <ac:spMkLst>
            <pc:docMk/>
            <pc:sldMk cId="4108045800" sldId="267"/>
            <ac:spMk id="27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7T19:45:32.996" v="1697" actId="26606"/>
          <ac:spMkLst>
            <pc:docMk/>
            <pc:sldMk cId="4108045800" sldId="267"/>
            <ac:spMk id="29" creationId="{0205D939-00C4-4F2E-9797-3170DD040D90}"/>
          </ac:spMkLst>
        </pc:spChg>
        <pc:spChg chg="add del">
          <ac:chgData name="Bruce, Brittany" userId="f41ee285-14e9-4629-b0f2-381df3993eaf" providerId="ADAL" clId="{49C452D3-2E04-4F10-BA47-CFEDEC8ED4FE}" dt="2020-11-17T19:45:30.553" v="1693" actId="26606"/>
          <ac:spMkLst>
            <pc:docMk/>
            <pc:sldMk cId="4108045800" sldId="267"/>
            <ac:spMk id="32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7T19:45:32.996" v="1697" actId="26606"/>
          <ac:spMkLst>
            <pc:docMk/>
            <pc:sldMk cId="4108045800" sldId="267"/>
            <ac:spMk id="34" creationId="{38EE4E44-1403-472B-8C01-D354CB8F5AE7}"/>
          </ac:spMkLst>
        </pc:spChg>
        <pc:spChg chg="add del">
          <ac:chgData name="Bruce, Brittany" userId="f41ee285-14e9-4629-b0f2-381df3993eaf" providerId="ADAL" clId="{49C452D3-2E04-4F10-BA47-CFEDEC8ED4FE}" dt="2020-11-17T19:45:32.996" v="1697" actId="26606"/>
          <ac:spMkLst>
            <pc:docMk/>
            <pc:sldMk cId="4108045800" sldId="267"/>
            <ac:spMk id="36" creationId="{583CCE40-4C5F-42D3-86D9-7892AD1E98E3}"/>
          </ac:spMkLst>
        </pc:spChg>
        <pc:spChg chg="add">
          <ac:chgData name="Bruce, Brittany" userId="f41ee285-14e9-4629-b0f2-381df3993eaf" providerId="ADAL" clId="{49C452D3-2E04-4F10-BA47-CFEDEC8ED4FE}" dt="2020-11-17T19:45:33.001" v="1698" actId="26606"/>
          <ac:spMkLst>
            <pc:docMk/>
            <pc:sldMk cId="4108045800" sldId="267"/>
            <ac:spMk id="38" creationId="{22C6C9C9-83BF-4A6C-A1BF-C1735C61B4FF}"/>
          </ac:spMkLst>
        </pc:spChg>
        <pc:picChg chg="add del mod">
          <ac:chgData name="Bruce, Brittany" userId="f41ee285-14e9-4629-b0f2-381df3993eaf" providerId="ADAL" clId="{49C452D3-2E04-4F10-BA47-CFEDEC8ED4FE}" dt="2020-11-17T20:07:59.027" v="1787" actId="478"/>
          <ac:picMkLst>
            <pc:docMk/>
            <pc:sldMk cId="4108045800" sldId="267"/>
            <ac:picMk id="4" creationId="{4A280BC1-302B-43EC-99C2-4A85C309E743}"/>
          </ac:picMkLst>
        </pc:picChg>
        <pc:picChg chg="mod ord">
          <ac:chgData name="Bruce, Brittany" userId="f41ee285-14e9-4629-b0f2-381df3993eaf" providerId="ADAL" clId="{49C452D3-2E04-4F10-BA47-CFEDEC8ED4FE}" dt="2020-11-17T20:13:19.627" v="1856" actId="1076"/>
          <ac:picMkLst>
            <pc:docMk/>
            <pc:sldMk cId="4108045800" sldId="267"/>
            <ac:picMk id="5" creationId="{3A581293-D469-4973-A156-109775D14558}"/>
          </ac:picMkLst>
        </pc:picChg>
        <pc:picChg chg="add del mod modCrop">
          <ac:chgData name="Bruce, Brittany" userId="f41ee285-14e9-4629-b0f2-381df3993eaf" providerId="ADAL" clId="{49C452D3-2E04-4F10-BA47-CFEDEC8ED4FE}" dt="2020-11-17T19:45:33.001" v="1698" actId="26606"/>
          <ac:picMkLst>
            <pc:docMk/>
            <pc:sldMk cId="4108045800" sldId="267"/>
            <ac:picMk id="7" creationId="{AA8F836F-3E67-4A05-8C8D-B9DE6048B78A}"/>
          </ac:picMkLst>
        </pc:picChg>
        <pc:picChg chg="add mod">
          <ac:chgData name="Bruce, Brittany" userId="f41ee285-14e9-4629-b0f2-381df3993eaf" providerId="ADAL" clId="{49C452D3-2E04-4F10-BA47-CFEDEC8ED4FE}" dt="2020-11-17T20:14:17.153" v="1870" actId="1076"/>
          <ac:picMkLst>
            <pc:docMk/>
            <pc:sldMk cId="4108045800" sldId="267"/>
            <ac:picMk id="8" creationId="{E5C769FD-5A67-49D5-80F0-E04CFDFC32DF}"/>
          </ac:picMkLst>
        </pc:picChg>
        <pc:picChg chg="add del">
          <ac:chgData name="Bruce, Brittany" userId="f41ee285-14e9-4629-b0f2-381df3993eaf" providerId="ADAL" clId="{49C452D3-2E04-4F10-BA47-CFEDEC8ED4FE}" dt="2020-11-17T20:12:46.809" v="1846"/>
          <ac:picMkLst>
            <pc:docMk/>
            <pc:sldMk cId="4108045800" sldId="267"/>
            <ac:picMk id="10" creationId="{319960F1-E7B1-4910-9F86-B821C58731CA}"/>
          </ac:picMkLst>
        </pc:picChg>
      </pc:sldChg>
    </pc:docChg>
  </pc:docChgLst>
  <pc:docChgLst>
    <pc:chgData name="Bruce, Brittany" userId="f41ee285-14e9-4629-b0f2-381df3993eaf" providerId="ADAL" clId="{BE748042-2CF1-4D66-8978-A649CF830CEC}"/>
    <pc:docChg chg="modSld">
      <pc:chgData name="Bruce, Brittany" userId="f41ee285-14e9-4629-b0f2-381df3993eaf" providerId="ADAL" clId="{BE748042-2CF1-4D66-8978-A649CF830CEC}" dt="2020-12-23T14:28:50.118" v="0" actId="20577"/>
      <pc:docMkLst>
        <pc:docMk/>
      </pc:docMkLst>
      <pc:sldChg chg="modSp">
        <pc:chgData name="Bruce, Brittany" userId="f41ee285-14e9-4629-b0f2-381df3993eaf" providerId="ADAL" clId="{BE748042-2CF1-4D66-8978-A649CF830CEC}" dt="2020-12-23T14:28:50.118" v="0" actId="20577"/>
        <pc:sldMkLst>
          <pc:docMk/>
          <pc:sldMk cId="3580113998" sldId="257"/>
        </pc:sldMkLst>
        <pc:spChg chg="mod">
          <ac:chgData name="Bruce, Brittany" userId="f41ee285-14e9-4629-b0f2-381df3993eaf" providerId="ADAL" clId="{BE748042-2CF1-4D66-8978-A649CF830CEC}" dt="2020-12-23T14:28:50.118" v="0" actId="20577"/>
          <ac:spMkLst>
            <pc:docMk/>
            <pc:sldMk cId="3580113998" sldId="257"/>
            <ac:spMk id="8" creationId="{5D33E831-51AB-4D9F-A7A4-327DD3F213E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1300-BFF4-4BB4-B281-4E80B2A16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2C4F9-1D13-47ED-BEC6-5A1D84075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5E1A8-1A53-4F1F-93BF-8C89366C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748B3-FFDA-41A3-AD2F-F30AE5AD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E543E-8B34-4924-A95A-605FA228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3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4BAD-1872-4377-8E4A-9E6BA03AF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C4B21-55DD-46FB-998E-69B5BB76D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972A5-78F3-44B4-B404-B1A0D9D9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1CD84-15C8-44C9-9E24-57524F8E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A78AE-4C15-4604-B942-CE131863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25249-68D6-4130-ADB5-292D0E2D0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502BA-FAB8-472B-B10D-786C08B0E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542C4-9316-469E-AF55-C242ACD0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3C116-6294-4B2A-8B07-567D3F57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E4E50-44D7-4F3A-828E-B5262FA0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19EDB-0E4A-447D-BCA8-5C35526CC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112B8-E9C5-49A9-AEC3-5DFF67361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FDE4E-93DC-49D7-90A0-2AB68C775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DFF14-281E-4381-A01F-A7E40047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929C2-A7E7-4F23-A5B9-C6157D0BC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4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38EE5-6313-4BC4-8413-B976FB59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119FC-1D33-4FD7-A857-6F64576C8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E1234-39AA-4AC1-BA38-C76BEEC4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0FAE0-5B2C-4B2A-AD57-134A5484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E1A5-2F8A-4634-A3DE-271C10A17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8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F81C8-7E1D-4734-B644-7D37655C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CEA31-8C55-4013-B9C8-67D5E5131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AA0F8-568E-4898-8D1B-6DC9FA4C5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70A75-15F4-42D1-836D-CD2FAB28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3D87E-CC56-4C63-A888-B877978B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0D816-8BC6-4F86-9FB5-D41E86FE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431C-CDF0-40AE-9EBB-7BA72385F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66B24-6A53-49B0-8FD4-6552D607A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E4BB1-96E5-41E2-90C6-428D2C4D5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FCE7D-18C9-4FEF-A2C1-B17F7691E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6F4422-916F-4B9A-B2D3-A15903115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A5324-4301-4CFA-A04B-5EA46C930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01823D-DCB4-4598-876C-AEFC024F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1BB9C6-8A42-4BAC-BBE0-CA2B2812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D103B-9848-4DDA-BFE3-EBD23108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E83BE-D822-4B12-ACDB-DD60FA09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FC138-8CDF-466E-B0EA-AD77EFC7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F3F3A-170B-4843-AA6C-CD983C6B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0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1C6DD5-76A8-4C8E-A96F-129C90DB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F2884C-C19F-4C35-9B66-BF69B7C9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37833-52F5-4CFE-895F-566BAE28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8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E414A-C145-446E-9563-C91AF7D3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CBF5-6F32-4176-97B9-11343BC34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46923-7039-408D-BEC3-A4FC10AB5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91D4D-6F75-4417-85EA-0C28A041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B389B-686E-42B4-A99B-D052DD08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F1FDC-061B-4F0B-B260-9B9370E5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2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58E6-0EFC-40AA-9F68-F492891B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55B89-F3B4-441E-BF53-5288BCA21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3A84E-EF6C-4A24-8A27-47D0DE5C1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E8611-2ABC-4A59-AEC7-27EE451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A5310-28B4-4D81-AD72-515DDB1F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652A3-B088-4F94-902A-E635FF6B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15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11997E-DEF3-4A43-9CA1-74FB0DE8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1AFB6-1FC6-46D3-9453-E2D7D7058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A9F2C-7784-42A1-94AA-6B09CFADF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87A3A-298E-4A51-9930-48A18B75CB5A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93FB8-F34E-430D-AED3-3FF913B92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FE820-BB17-46CE-8906-D7E56AE80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0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D088F5-0C0D-4E5D-A2F5-7A6A2C867B9E}"/>
              </a:ext>
            </a:extLst>
          </p:cNvPr>
          <p:cNvSpPr/>
          <p:nvPr/>
        </p:nvSpPr>
        <p:spPr>
          <a:xfrm>
            <a:off x="167114" y="328906"/>
            <a:ext cx="88147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#</a:t>
            </a:r>
            <a:r>
              <a:rPr lang="en-US" sz="6000" b="1" dirty="0" err="1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WVSolutions</a:t>
            </a:r>
            <a:r>
              <a:rPr lang="en-US" sz="6000" b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 Seekers</a:t>
            </a:r>
            <a:br>
              <a:rPr lang="en-US" sz="40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</a:br>
            <a:r>
              <a:rPr lang="en-US" sz="4000" b="1" i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Rising Leaders in WV </a:t>
            </a:r>
            <a:br>
              <a:rPr lang="en-US" sz="4000" b="1" i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</a:br>
            <a:r>
              <a:rPr lang="en-US" sz="4000" b="1" i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2021 Honorees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7DCE0-F520-4270-9719-C395625DB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881" y="0"/>
            <a:ext cx="5835243" cy="5199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1D10E-B4CE-4E77-A78C-C0FFC68D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0575" y="5315751"/>
            <a:ext cx="2836024" cy="15078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2DD49E-F050-4D92-B844-BB2AD707BA00}"/>
              </a:ext>
            </a:extLst>
          </p:cNvPr>
          <p:cNvSpPr/>
          <p:nvPr/>
        </p:nvSpPr>
        <p:spPr>
          <a:xfrm>
            <a:off x="10506175" y="5199595"/>
            <a:ext cx="155042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Sponsored By: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53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A581293-D469-4973-A156-109775D1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/>
          <a:stretch/>
        </p:blipFill>
        <p:spPr>
          <a:xfrm>
            <a:off x="0" y="-4532"/>
            <a:ext cx="1219198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6F15EC-4FEB-49C1-93E4-830D615E5C37}"/>
              </a:ext>
            </a:extLst>
          </p:cNvPr>
          <p:cNvSpPr/>
          <p:nvPr/>
        </p:nvSpPr>
        <p:spPr>
          <a:xfrm>
            <a:off x="0" y="5271715"/>
            <a:ext cx="7044856" cy="158174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“Everyone is a genius. But if you judge a fish                                                                      by its ability to climb a tree, it will live                                                                its whole life believing that it is stupid.”                                                                                                 -Albert Einstein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F836F-3E67-4A05-8C8D-B9DE6048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8702" y="1"/>
            <a:ext cx="6817687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33E831-51AB-4D9F-A7A4-327DD3F213EF}"/>
              </a:ext>
            </a:extLst>
          </p:cNvPr>
          <p:cNvSpPr/>
          <p:nvPr/>
        </p:nvSpPr>
        <p:spPr>
          <a:xfrm>
            <a:off x="-21" y="-4532"/>
            <a:ext cx="629926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</a:t>
            </a:r>
            <a:r>
              <a:rPr lang="en-US" sz="2800" b="1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WVSolutions</a:t>
            </a: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Seekers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Rising Leader in WV Award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 Honoree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2800" b="1">
                <a:latin typeface="Source Sans Pro" panose="020B0503030403020204" pitchFamily="34" charset="0"/>
                <a:ea typeface="Source Sans Pro" panose="020B0503030403020204" pitchFamily="34" charset="0"/>
              </a:rPr>
              <a:t>Brooklyn </a:t>
            </a:r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Johnson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Junior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Cabell Midland High School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Cabell County </a:t>
            </a:r>
          </a:p>
        </p:txBody>
      </p:sp>
    </p:spTree>
    <p:extLst>
      <p:ext uri="{BB962C8B-B14F-4D97-AF65-F5344CB8AC3E}">
        <p14:creationId xmlns:p14="http://schemas.microsoft.com/office/powerpoint/2010/main" val="358011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A581293-D469-4973-A156-109775D1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/>
          <a:stretch/>
        </p:blipFill>
        <p:spPr>
          <a:xfrm>
            <a:off x="20" y="-4532"/>
            <a:ext cx="1219198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E33CF-A4BF-48A3-9060-B325D07C39AD}"/>
              </a:ext>
            </a:extLst>
          </p:cNvPr>
          <p:cNvSpPr/>
          <p:nvPr/>
        </p:nvSpPr>
        <p:spPr>
          <a:xfrm>
            <a:off x="0" y="5271715"/>
            <a:ext cx="7044856" cy="158174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“I'm sick &amp; tired of life with no desire. I don't want                                                               a flame; I want a fire. I want to be the one who                                      stands up and says, “I'm </a:t>
            </a:r>
            <a:r>
              <a:rPr lang="en-US" sz="2000" b="1" i="1" dirty="0" err="1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gonna</a:t>
            </a:r>
            <a:r>
              <a:rPr lang="en-US" sz="20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 something”.                                                                                                                              - </a:t>
            </a:r>
            <a:r>
              <a:rPr lang="en-US" sz="2000" b="1" i="1" dirty="0" err="1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Brooklynne</a:t>
            </a:r>
            <a:r>
              <a:rPr lang="en-US" sz="20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Hanshaw</a:t>
            </a:r>
            <a:endParaRPr lang="en-US" b="1" dirty="0">
              <a:solidFill>
                <a:srgbClr val="009999"/>
              </a:solidFill>
            </a:endParaRPr>
          </a:p>
        </p:txBody>
      </p:sp>
      <p:pic>
        <p:nvPicPr>
          <p:cNvPr id="7" name="Picture 6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AA8F836F-3E67-4A05-8C8D-B9DE6048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24" b="15074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33E831-51AB-4D9F-A7A4-327DD3F213EF}"/>
              </a:ext>
            </a:extLst>
          </p:cNvPr>
          <p:cNvSpPr/>
          <p:nvPr/>
        </p:nvSpPr>
        <p:spPr>
          <a:xfrm>
            <a:off x="0" y="4542"/>
            <a:ext cx="591182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</a:t>
            </a:r>
            <a:r>
              <a:rPr lang="en-US" sz="2800" b="1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WVSolutions</a:t>
            </a: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Seekers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Rising Leader in WV Award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 Honoree</a:t>
            </a:r>
          </a:p>
          <a:p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Brooklynne</a:t>
            </a:r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Hanshaw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Junior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Huntington High School</a:t>
            </a:r>
            <a:b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Cabell County</a:t>
            </a:r>
          </a:p>
        </p:txBody>
      </p:sp>
    </p:spTree>
    <p:extLst>
      <p:ext uri="{BB962C8B-B14F-4D97-AF65-F5344CB8AC3E}">
        <p14:creationId xmlns:p14="http://schemas.microsoft.com/office/powerpoint/2010/main" val="284066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A581293-D469-4973-A156-109775D1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/>
          <a:stretch/>
        </p:blipFill>
        <p:spPr>
          <a:xfrm>
            <a:off x="20" y="-4532"/>
            <a:ext cx="1219198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E36EB0-4F7F-46D1-B88C-CBE27FC769BA}"/>
              </a:ext>
            </a:extLst>
          </p:cNvPr>
          <p:cNvSpPr/>
          <p:nvPr/>
        </p:nvSpPr>
        <p:spPr>
          <a:xfrm>
            <a:off x="0" y="5271715"/>
            <a:ext cx="7044856" cy="158174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“Never let a problem stop you from the possibilities.”                                     - Mom</a:t>
            </a:r>
            <a:endParaRPr lang="en-US" b="1" dirty="0">
              <a:solidFill>
                <a:srgbClr val="0099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F836F-3E67-4A05-8C8D-B9DE6048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2383" y="-4531"/>
            <a:ext cx="6939597" cy="6857990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B8F223-3B51-4B11-AC77-2CBAC70D825A}"/>
              </a:ext>
            </a:extLst>
          </p:cNvPr>
          <p:cNvSpPr/>
          <p:nvPr/>
        </p:nvSpPr>
        <p:spPr>
          <a:xfrm>
            <a:off x="0" y="4541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</a:t>
            </a:r>
            <a:r>
              <a:rPr lang="en-US" sz="2800" b="1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WVSolutions</a:t>
            </a: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Seekers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Rising Leader in WV Award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 Honoree</a:t>
            </a:r>
          </a:p>
          <a:p>
            <a:pPr lvl="0"/>
            <a:endParaRPr lang="en-US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Melanie Jimmerson 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Senior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Martinsburg High School</a:t>
            </a:r>
            <a:b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Berkeley County </a:t>
            </a:r>
          </a:p>
        </p:txBody>
      </p:sp>
    </p:spTree>
    <p:extLst>
      <p:ext uri="{BB962C8B-B14F-4D97-AF65-F5344CB8AC3E}">
        <p14:creationId xmlns:p14="http://schemas.microsoft.com/office/powerpoint/2010/main" val="3891828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A581293-D469-4973-A156-109775D1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/>
          <a:stretch/>
        </p:blipFill>
        <p:spPr>
          <a:xfrm>
            <a:off x="20" y="-4532"/>
            <a:ext cx="1219198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F836F-3E67-4A05-8C8D-B9DE6048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2879" y="4542"/>
            <a:ext cx="6994637" cy="684891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B8F223-3B51-4B11-AC77-2CBAC70D825A}"/>
              </a:ext>
            </a:extLst>
          </p:cNvPr>
          <p:cNvSpPr/>
          <p:nvPr/>
        </p:nvSpPr>
        <p:spPr>
          <a:xfrm>
            <a:off x="14484" y="45471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</a:t>
            </a:r>
            <a:r>
              <a:rPr lang="en-US" sz="2800" b="1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WVSolutions</a:t>
            </a: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Seekers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Rising Leader in WV Award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 Honoree</a:t>
            </a:r>
          </a:p>
          <a:p>
            <a:pPr lvl="0"/>
            <a:endParaRPr lang="en-US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Mitch Lehman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West Virginia University Institute of Technology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Fayette County</a:t>
            </a:r>
          </a:p>
        </p:txBody>
      </p:sp>
    </p:spTree>
    <p:extLst>
      <p:ext uri="{BB962C8B-B14F-4D97-AF65-F5344CB8AC3E}">
        <p14:creationId xmlns:p14="http://schemas.microsoft.com/office/powerpoint/2010/main" val="257348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A581293-D469-4973-A156-109775D1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/>
          <a:stretch/>
        </p:blipFill>
        <p:spPr>
          <a:xfrm>
            <a:off x="0" y="-4532"/>
            <a:ext cx="12191980" cy="6857990"/>
          </a:xfrm>
          <a:prstGeom prst="rect">
            <a:avLst/>
          </a:prstGeom>
        </p:spPr>
      </p:pic>
      <p:sp>
        <p:nvSpPr>
          <p:cNvPr id="38" name="Freeform: Shape 3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085E4D-794B-46E8-BDAF-C08E5FF90AA4}"/>
              </a:ext>
            </a:extLst>
          </p:cNvPr>
          <p:cNvSpPr/>
          <p:nvPr/>
        </p:nvSpPr>
        <p:spPr>
          <a:xfrm>
            <a:off x="0" y="4697677"/>
            <a:ext cx="7044856" cy="215578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rgbClr val="0099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F836F-3E67-4A05-8C8D-B9DE6048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1" r="1" b="1594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F70471-2157-4416-8EE7-B036709FC416}"/>
              </a:ext>
            </a:extLst>
          </p:cNvPr>
          <p:cNvSpPr/>
          <p:nvPr/>
        </p:nvSpPr>
        <p:spPr>
          <a:xfrm>
            <a:off x="-22" y="4898405"/>
            <a:ext cx="522640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Ben Eng 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Assistant Professor of Marketing </a:t>
            </a:r>
            <a:b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and Entrepreneurship</a:t>
            </a:r>
            <a:b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Lewis College of Business</a:t>
            </a:r>
            <a:b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Marshall University 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5C769FD-5A67-49D5-80F0-E04CFDFC32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890" y="205269"/>
            <a:ext cx="7075206" cy="20409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24A128-EFF0-45EB-9A42-A24FC230E7D5}"/>
              </a:ext>
            </a:extLst>
          </p:cNvPr>
          <p:cNvSpPr/>
          <p:nvPr/>
        </p:nvSpPr>
        <p:spPr>
          <a:xfrm rot="544191">
            <a:off x="4029771" y="1143176"/>
            <a:ext cx="827727" cy="1044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45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7DC7909AB3E49B82CED7117867E57" ma:contentTypeVersion="13" ma:contentTypeDescription="Create a new document." ma:contentTypeScope="" ma:versionID="1b4234b3e0497308051fb2a3d6cabf78">
  <xsd:schema xmlns:xsd="http://www.w3.org/2001/XMLSchema" xmlns:xs="http://www.w3.org/2001/XMLSchema" xmlns:p="http://schemas.microsoft.com/office/2006/metadata/properties" xmlns:ns3="ca1d612d-dc11-4268-b358-69d77bb2e8ea" xmlns:ns4="850ed4f1-5a39-432c-9ad2-bd8bca511860" targetNamespace="http://schemas.microsoft.com/office/2006/metadata/properties" ma:root="true" ma:fieldsID="48394499e1014434621ac651452647b9" ns3:_="" ns4:_="">
    <xsd:import namespace="ca1d612d-dc11-4268-b358-69d77bb2e8ea"/>
    <xsd:import namespace="850ed4f1-5a39-432c-9ad2-bd8bca5118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d612d-dc11-4268-b358-69d77bb2e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ed4f1-5a39-432c-9ad2-bd8bca5118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87066C-857C-49FE-A367-B880333981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9C0342-3666-488D-8822-AF9883D636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9EC9BFA-2509-4498-9D34-65BA9713FC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1d612d-dc11-4268-b358-69d77bb2e8ea"/>
    <ds:schemaRef ds:uri="850ed4f1-5a39-432c-9ad2-bd8bca5118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200</Words>
  <Application>Microsoft Office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Bruce, Brittany</dc:creator>
  <cp:lastModifiedBy>Bruce, Brittany</cp:lastModifiedBy>
  <cp:revision>1</cp:revision>
  <dcterms:created xsi:type="dcterms:W3CDTF">2020-11-17T19:45:32Z</dcterms:created>
  <dcterms:modified xsi:type="dcterms:W3CDTF">2020-12-23T14:28:52Z</dcterms:modified>
</cp:coreProperties>
</file>