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73" r:id="rId5"/>
    <p:sldId id="272" r:id="rId6"/>
    <p:sldId id="271" r:id="rId7"/>
    <p:sldId id="257" r:id="rId8"/>
    <p:sldId id="295" r:id="rId9"/>
    <p:sldId id="261" r:id="rId10"/>
    <p:sldId id="277" r:id="rId11"/>
    <p:sldId id="292" r:id="rId12"/>
    <p:sldId id="262" r:id="rId13"/>
    <p:sldId id="263" r:id="rId14"/>
    <p:sldId id="264" r:id="rId15"/>
    <p:sldId id="274" r:id="rId16"/>
    <p:sldId id="278" r:id="rId17"/>
    <p:sldId id="279" r:id="rId18"/>
    <p:sldId id="289" r:id="rId19"/>
    <p:sldId id="275" r:id="rId20"/>
    <p:sldId id="265" r:id="rId21"/>
    <p:sldId id="285" r:id="rId22"/>
    <p:sldId id="280" r:id="rId23"/>
    <p:sldId id="286" r:id="rId24"/>
    <p:sldId id="287" r:id="rId25"/>
    <p:sldId id="288" r:id="rId26"/>
    <p:sldId id="284" r:id="rId27"/>
    <p:sldId id="294" r:id="rId28"/>
    <p:sldId id="296" r:id="rId29"/>
    <p:sldId id="270" r:id="rId30"/>
    <p:sldId id="290" r:id="rId31"/>
    <p:sldId id="293" r:id="rId32"/>
    <p:sldId id="269" r:id="rId33"/>
    <p:sldId id="2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624F0-6B99-4BEF-9C2F-93AE7B92A114}" v="2" dt="2021-08-03T13:07:12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Day" userId="0e4ed7fb-3aa9-4d64-88b2-ff20e03e91b4" providerId="ADAL" clId="{42F624F0-6B99-4BEF-9C2F-93AE7B92A114}"/>
    <pc:docChg chg="modSld">
      <pc:chgData name="Erin Day" userId="0e4ed7fb-3aa9-4d64-88b2-ff20e03e91b4" providerId="ADAL" clId="{42F624F0-6B99-4BEF-9C2F-93AE7B92A114}" dt="2021-08-03T13:07:12.889" v="1"/>
      <pc:docMkLst>
        <pc:docMk/>
      </pc:docMkLst>
      <pc:sldChg chg="modSp">
        <pc:chgData name="Erin Day" userId="0e4ed7fb-3aa9-4d64-88b2-ff20e03e91b4" providerId="ADAL" clId="{42F624F0-6B99-4BEF-9C2F-93AE7B92A114}" dt="2021-08-03T13:06:45.928" v="0"/>
        <pc:sldMkLst>
          <pc:docMk/>
          <pc:sldMk cId="2203010925" sldId="269"/>
        </pc:sldMkLst>
        <pc:picChg chg="mod">
          <ac:chgData name="Erin Day" userId="0e4ed7fb-3aa9-4d64-88b2-ff20e03e91b4" providerId="ADAL" clId="{42F624F0-6B99-4BEF-9C2F-93AE7B92A114}" dt="2021-08-03T13:06:45.928" v="0"/>
          <ac:picMkLst>
            <pc:docMk/>
            <pc:sldMk cId="2203010925" sldId="269"/>
            <ac:picMk id="7" creationId="{9D3AE267-BDEE-4B68-9A94-0308A924E1BC}"/>
          </ac:picMkLst>
        </pc:picChg>
      </pc:sldChg>
      <pc:sldChg chg="modSp">
        <pc:chgData name="Erin Day" userId="0e4ed7fb-3aa9-4d64-88b2-ff20e03e91b4" providerId="ADAL" clId="{42F624F0-6B99-4BEF-9C2F-93AE7B92A114}" dt="2021-08-03T13:07:12.889" v="1"/>
        <pc:sldMkLst>
          <pc:docMk/>
          <pc:sldMk cId="154528913" sldId="288"/>
        </pc:sldMkLst>
        <pc:picChg chg="mod">
          <ac:chgData name="Erin Day" userId="0e4ed7fb-3aa9-4d64-88b2-ff20e03e91b4" providerId="ADAL" clId="{42F624F0-6B99-4BEF-9C2F-93AE7B92A114}" dt="2021-08-03T13:07:12.889" v="1"/>
          <ac:picMkLst>
            <pc:docMk/>
            <pc:sldMk cId="154528913" sldId="288"/>
            <ac:picMk id="7" creationId="{9D3AE267-BDEE-4B68-9A94-0308A924E1B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End of the Year TFI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TFI Average Scores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Sheet1!$B$2:$H$2</c:f>
              <c:strCache>
                <c:ptCount val="7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  <c:pt idx="6">
                  <c:v>2020-2021</c:v>
                </c:pt>
              </c:strCache>
            </c:strRef>
          </c:cat>
          <c:val>
            <c:numRef>
              <c:f>Sheet1!$B$3:$H$3</c:f>
              <c:numCache>
                <c:formatCode>0.00%</c:formatCode>
                <c:ptCount val="7"/>
                <c:pt idx="0">
                  <c:v>0.74</c:v>
                </c:pt>
                <c:pt idx="1">
                  <c:v>0.69189999999999996</c:v>
                </c:pt>
                <c:pt idx="2">
                  <c:v>0.67600000000000005</c:v>
                </c:pt>
                <c:pt idx="3">
                  <c:v>0.68510000000000004</c:v>
                </c:pt>
                <c:pt idx="4">
                  <c:v>0.71950000000000003</c:v>
                </c:pt>
                <c:pt idx="5">
                  <c:v>0.81210000000000004</c:v>
                </c:pt>
                <c:pt idx="6">
                  <c:v>0.74919999999999998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AC-4EB9-B9E2-8DF24F8335CF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Baseline %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Sheet1!$B$2:$H$2</c:f>
              <c:strCache>
                <c:ptCount val="7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  <c:pt idx="6">
                  <c:v>2020-2021</c:v>
                </c:pt>
              </c:strCache>
            </c:strRef>
          </c:cat>
          <c:val>
            <c:numRef>
              <c:f>Sheet1!$B$4:$H$4</c:f>
              <c:numCache>
                <c:formatCode>0.00%</c:formatCode>
                <c:ptCount val="7"/>
                <c:pt idx="0">
                  <c:v>0.3599</c:v>
                </c:pt>
                <c:pt idx="1">
                  <c:v>0.3599</c:v>
                </c:pt>
                <c:pt idx="2">
                  <c:v>0.3599</c:v>
                </c:pt>
                <c:pt idx="3">
                  <c:v>0.3599</c:v>
                </c:pt>
                <c:pt idx="4">
                  <c:v>0.3599</c:v>
                </c:pt>
                <c:pt idx="5">
                  <c:v>0.3599</c:v>
                </c:pt>
                <c:pt idx="6">
                  <c:v>0.3599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AC-4EB9-B9E2-8DF24F833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91564783"/>
        <c:axId val="791561871"/>
      </c:lineChart>
      <c:catAx>
        <c:axId val="79156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561871"/>
        <c:crosses val="autoZero"/>
        <c:auto val="1"/>
        <c:lblAlgn val="ctr"/>
        <c:lblOffset val="100"/>
        <c:noMultiLvlLbl val="0"/>
      </c:catAx>
      <c:valAx>
        <c:axId val="791561871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564783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84F32-5A5A-4E83-883A-D55B90B85CF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A88B4F-7994-482C-9995-101A1F803808}">
      <dgm:prSet phldrT="[Text]" phldr="0" custT="1"/>
      <dgm:spPr/>
      <dgm:t>
        <a:bodyPr/>
        <a:lstStyle/>
        <a:p>
          <a:endParaRPr lang="en-US" sz="1000"/>
        </a:p>
        <a:p>
          <a:r>
            <a:rPr lang="en-US" sz="2400"/>
            <a:t>Milton Elementary School</a:t>
          </a:r>
        </a:p>
        <a:p>
          <a:endParaRPr lang="en-US" sz="1600"/>
        </a:p>
        <a:p>
          <a:r>
            <a:rPr lang="en-US" sz="2400"/>
            <a:t>Milton Middle </a:t>
          </a:r>
        </a:p>
        <a:p>
          <a:r>
            <a:rPr lang="en-US" sz="2400"/>
            <a:t>School</a:t>
          </a:r>
        </a:p>
        <a:p>
          <a:endParaRPr lang="en-US" sz="1600"/>
        </a:p>
        <a:p>
          <a:r>
            <a:rPr lang="en-US" sz="2400"/>
            <a:t>Cabell Midland High School</a:t>
          </a:r>
        </a:p>
      </dgm:t>
    </dgm:pt>
    <dgm:pt modelId="{62EB6D3A-5E24-4BF7-B6BE-5E350A21A457}" type="parTrans" cxnId="{7724C19C-DECA-4F77-8323-B71DC281E14F}">
      <dgm:prSet/>
      <dgm:spPr/>
      <dgm:t>
        <a:bodyPr/>
        <a:lstStyle/>
        <a:p>
          <a:endParaRPr lang="en-US"/>
        </a:p>
      </dgm:t>
    </dgm:pt>
    <dgm:pt modelId="{3895BD2E-68DA-449B-A59D-3B93CC97AEC6}" type="sibTrans" cxnId="{7724C19C-DECA-4F77-8323-B71DC281E14F}">
      <dgm:prSet/>
      <dgm:spPr/>
      <dgm:t>
        <a:bodyPr/>
        <a:lstStyle/>
        <a:p>
          <a:endParaRPr lang="en-US"/>
        </a:p>
      </dgm:t>
    </dgm:pt>
    <dgm:pt modelId="{8CD37F44-F73C-49A7-B153-06B41BD35D4C}">
      <dgm:prSet phldrT="[Text]" custT="1"/>
      <dgm:spPr/>
      <dgm:t>
        <a:bodyPr/>
        <a:lstStyle/>
        <a:p>
          <a:endParaRPr lang="en-US" sz="1000"/>
        </a:p>
        <a:p>
          <a:r>
            <a:rPr lang="en-US" sz="2400"/>
            <a:t>Clay County Elementary School</a:t>
          </a:r>
        </a:p>
        <a:p>
          <a:endParaRPr lang="en-US" sz="1600"/>
        </a:p>
        <a:p>
          <a:r>
            <a:rPr lang="en-US" sz="2400"/>
            <a:t>Clay County  Middle School</a:t>
          </a:r>
        </a:p>
        <a:p>
          <a:endParaRPr lang="en-US" sz="1600"/>
        </a:p>
        <a:p>
          <a:r>
            <a:rPr lang="en-US" sz="2400"/>
            <a:t>Clay County      High School</a:t>
          </a:r>
        </a:p>
      </dgm:t>
    </dgm:pt>
    <dgm:pt modelId="{6F62185F-7639-4323-A454-90C41A255EF1}" type="parTrans" cxnId="{43FE4015-40CD-4259-9A40-91F7C739A6C8}">
      <dgm:prSet/>
      <dgm:spPr/>
      <dgm:t>
        <a:bodyPr/>
        <a:lstStyle/>
        <a:p>
          <a:endParaRPr lang="en-US"/>
        </a:p>
      </dgm:t>
    </dgm:pt>
    <dgm:pt modelId="{2F78F302-26EA-468F-B611-25047E8020E9}" type="sibTrans" cxnId="{43FE4015-40CD-4259-9A40-91F7C739A6C8}">
      <dgm:prSet/>
      <dgm:spPr/>
      <dgm:t>
        <a:bodyPr/>
        <a:lstStyle/>
        <a:p>
          <a:endParaRPr lang="en-US"/>
        </a:p>
      </dgm:t>
    </dgm:pt>
    <dgm:pt modelId="{E5F43C9E-A337-4ED9-8756-B14BC1686BE7}">
      <dgm:prSet phldrT="[Text]" custT="1"/>
      <dgm:spPr/>
      <dgm:t>
        <a:bodyPr/>
        <a:lstStyle/>
        <a:p>
          <a:endParaRPr lang="en-US" sz="400"/>
        </a:p>
        <a:p>
          <a:r>
            <a:rPr lang="en-US" sz="2400" err="1"/>
            <a:t>Adamston</a:t>
          </a:r>
          <a:r>
            <a:rPr lang="en-US" sz="2400"/>
            <a:t> &amp; </a:t>
          </a:r>
          <a:r>
            <a:rPr lang="en-US" sz="2400" err="1"/>
            <a:t>Wilsonburg</a:t>
          </a:r>
          <a:r>
            <a:rPr lang="en-US" sz="2400"/>
            <a:t> Elementary Schools</a:t>
          </a:r>
        </a:p>
        <a:p>
          <a:endParaRPr lang="en-US" sz="1600"/>
        </a:p>
        <a:p>
          <a:r>
            <a:rPr lang="en-US" sz="2400"/>
            <a:t>Washington Irving Middle School</a:t>
          </a:r>
        </a:p>
        <a:p>
          <a:endParaRPr lang="en-US" sz="1600"/>
        </a:p>
        <a:p>
          <a:r>
            <a:rPr lang="en-US" sz="2400"/>
            <a:t>Robert C Byrd    High School</a:t>
          </a:r>
        </a:p>
      </dgm:t>
    </dgm:pt>
    <dgm:pt modelId="{9AC27DBC-D47E-4BEC-84F7-F2E00D3C29DD}" type="parTrans" cxnId="{27C92251-946F-4A8D-A579-61D5D8E6EC1E}">
      <dgm:prSet/>
      <dgm:spPr/>
      <dgm:t>
        <a:bodyPr/>
        <a:lstStyle/>
        <a:p>
          <a:endParaRPr lang="en-US"/>
        </a:p>
      </dgm:t>
    </dgm:pt>
    <dgm:pt modelId="{0357A490-D18C-4DE8-8515-22151BF80244}" type="sibTrans" cxnId="{27C92251-946F-4A8D-A579-61D5D8E6EC1E}">
      <dgm:prSet/>
      <dgm:spPr/>
      <dgm:t>
        <a:bodyPr/>
        <a:lstStyle/>
        <a:p>
          <a:endParaRPr lang="en-US"/>
        </a:p>
      </dgm:t>
    </dgm:pt>
    <dgm:pt modelId="{DB723B36-C71C-4E16-80C9-CE9AA1C7AA75}" type="pres">
      <dgm:prSet presAssocID="{77784F32-5A5A-4E83-883A-D55B90B85CFB}" presName="Name0" presStyleCnt="0">
        <dgm:presLayoutVars>
          <dgm:dir/>
          <dgm:resizeHandles val="exact"/>
        </dgm:presLayoutVars>
      </dgm:prSet>
      <dgm:spPr/>
    </dgm:pt>
    <dgm:pt modelId="{4CC634F0-9A19-4CF3-A770-57A8BF64AACC}" type="pres">
      <dgm:prSet presAssocID="{77784F32-5A5A-4E83-883A-D55B90B85CFB}" presName="bkgdShp" presStyleLbl="alignAccFollowNode1" presStyleIdx="0" presStyleCnt="1" custScaleY="62840" custLinFactNeighborX="-194" custLinFactNeighborY="-24040"/>
      <dgm:spPr/>
    </dgm:pt>
    <dgm:pt modelId="{BECC2851-0FBE-4DCB-9A0A-54C8323D3ECD}" type="pres">
      <dgm:prSet presAssocID="{77784F32-5A5A-4E83-883A-D55B90B85CFB}" presName="linComp" presStyleCnt="0"/>
      <dgm:spPr/>
    </dgm:pt>
    <dgm:pt modelId="{9B916FB3-704D-40C4-ABEC-A62CED3A219E}" type="pres">
      <dgm:prSet presAssocID="{6FA88B4F-7994-482C-9995-101A1F803808}" presName="compNode" presStyleCnt="0"/>
      <dgm:spPr/>
    </dgm:pt>
    <dgm:pt modelId="{19116CBC-95D7-4367-9A84-AD552DD54CC5}" type="pres">
      <dgm:prSet presAssocID="{6FA88B4F-7994-482C-9995-101A1F803808}" presName="node" presStyleLbl="node1" presStyleIdx="0" presStyleCnt="3" custScaleX="123033" custScaleY="141521" custLinFactNeighborX="-3001" custLinFactNeighborY="-456">
        <dgm:presLayoutVars>
          <dgm:bulletEnabled val="1"/>
        </dgm:presLayoutVars>
      </dgm:prSet>
      <dgm:spPr/>
    </dgm:pt>
    <dgm:pt modelId="{0DE87ABC-D459-46DD-ACC5-FBB7FEA0E4FA}" type="pres">
      <dgm:prSet presAssocID="{6FA88B4F-7994-482C-9995-101A1F803808}" presName="invisiNode" presStyleLbl="node1" presStyleIdx="0" presStyleCnt="3"/>
      <dgm:spPr/>
    </dgm:pt>
    <dgm:pt modelId="{7496DE80-7268-4B43-AC9A-761F6048F5A0}" type="pres">
      <dgm:prSet presAssocID="{6FA88B4F-7994-482C-9995-101A1F803808}" presName="imagNode" presStyleLbl="fgImgPlace1" presStyleIdx="0" presStyleCnt="3" custScaleX="124398" custScaleY="55529" custLinFactNeighborX="-180" custLinFactNeighborY="-8865"/>
      <dgm:spPr/>
    </dgm:pt>
    <dgm:pt modelId="{285C0890-B1A3-4F53-92C1-9201894678C0}" type="pres">
      <dgm:prSet presAssocID="{3895BD2E-68DA-449B-A59D-3B93CC97AEC6}" presName="sibTrans" presStyleLbl="sibTrans2D1" presStyleIdx="0" presStyleCnt="0"/>
      <dgm:spPr/>
    </dgm:pt>
    <dgm:pt modelId="{3074B7C1-20C7-4408-8B2A-15C90EA4EB5E}" type="pres">
      <dgm:prSet presAssocID="{8CD37F44-F73C-49A7-B153-06B41BD35D4C}" presName="compNode" presStyleCnt="0"/>
      <dgm:spPr/>
    </dgm:pt>
    <dgm:pt modelId="{99381036-C67F-40DC-95AD-6653B272D9C5}" type="pres">
      <dgm:prSet presAssocID="{8CD37F44-F73C-49A7-B153-06B41BD35D4C}" presName="node" presStyleLbl="node1" presStyleIdx="1" presStyleCnt="3" custScaleX="123033" custScaleY="141617">
        <dgm:presLayoutVars>
          <dgm:bulletEnabled val="1"/>
        </dgm:presLayoutVars>
      </dgm:prSet>
      <dgm:spPr/>
    </dgm:pt>
    <dgm:pt modelId="{158E98EE-2EB9-407D-97E9-FC7900C4BE8B}" type="pres">
      <dgm:prSet presAssocID="{8CD37F44-F73C-49A7-B153-06B41BD35D4C}" presName="invisiNode" presStyleLbl="node1" presStyleIdx="1" presStyleCnt="3"/>
      <dgm:spPr/>
    </dgm:pt>
    <dgm:pt modelId="{E6664DB3-29A8-4DBA-9E5F-2539406B133A}" type="pres">
      <dgm:prSet presAssocID="{8CD37F44-F73C-49A7-B153-06B41BD35D4C}" presName="imagNode" presStyleLbl="fgImgPlace1" presStyleIdx="1" presStyleCnt="3" custScaleX="125673" custScaleY="55729" custLinFactNeighborX="-659" custLinFactNeighborY="-8825"/>
      <dgm:spPr/>
    </dgm:pt>
    <dgm:pt modelId="{9C34E6F8-B7CB-450E-9819-4092ECF5D366}" type="pres">
      <dgm:prSet presAssocID="{2F78F302-26EA-468F-B611-25047E8020E9}" presName="sibTrans" presStyleLbl="sibTrans2D1" presStyleIdx="0" presStyleCnt="0"/>
      <dgm:spPr/>
    </dgm:pt>
    <dgm:pt modelId="{76AF7CEB-8F78-4A47-A95D-672D5DE52F66}" type="pres">
      <dgm:prSet presAssocID="{E5F43C9E-A337-4ED9-8756-B14BC1686BE7}" presName="compNode" presStyleCnt="0"/>
      <dgm:spPr/>
    </dgm:pt>
    <dgm:pt modelId="{38458E93-C59C-4123-A564-99FA4D699DD3}" type="pres">
      <dgm:prSet presAssocID="{E5F43C9E-A337-4ED9-8756-B14BC1686BE7}" presName="node" presStyleLbl="node1" presStyleIdx="2" presStyleCnt="3" custScaleX="123033" custScaleY="141617" custLinFactNeighborX="3169" custLinFactNeighborY="-480">
        <dgm:presLayoutVars>
          <dgm:bulletEnabled val="1"/>
        </dgm:presLayoutVars>
      </dgm:prSet>
      <dgm:spPr/>
    </dgm:pt>
    <dgm:pt modelId="{793120A8-260D-4A58-B3B0-4F127EAD7146}" type="pres">
      <dgm:prSet presAssocID="{E5F43C9E-A337-4ED9-8756-B14BC1686BE7}" presName="invisiNode" presStyleLbl="node1" presStyleIdx="2" presStyleCnt="3"/>
      <dgm:spPr/>
    </dgm:pt>
    <dgm:pt modelId="{195DAD3D-CE0C-4253-BCDD-83B7242F87B7}" type="pres">
      <dgm:prSet presAssocID="{E5F43C9E-A337-4ED9-8756-B14BC1686BE7}" presName="imagNode" presStyleLbl="fgImgPlace1" presStyleIdx="2" presStyleCnt="3" custScaleX="125802" custScaleY="55729" custLinFactNeighborX="1770" custLinFactNeighborY="-8825"/>
      <dgm:spPr/>
    </dgm:pt>
  </dgm:ptLst>
  <dgm:cxnLst>
    <dgm:cxn modelId="{43FE4015-40CD-4259-9A40-91F7C739A6C8}" srcId="{77784F32-5A5A-4E83-883A-D55B90B85CFB}" destId="{8CD37F44-F73C-49A7-B153-06B41BD35D4C}" srcOrd="1" destOrd="0" parTransId="{6F62185F-7639-4323-A454-90C41A255EF1}" sibTransId="{2F78F302-26EA-468F-B611-25047E8020E9}"/>
    <dgm:cxn modelId="{7F91012B-5D2E-41F5-955F-E8F4C0F54AB4}" type="presOf" srcId="{E5F43C9E-A337-4ED9-8756-B14BC1686BE7}" destId="{38458E93-C59C-4123-A564-99FA4D699DD3}" srcOrd="0" destOrd="0" presId="urn:microsoft.com/office/officeart/2005/8/layout/pList2"/>
    <dgm:cxn modelId="{6926615D-AB5E-44AE-856E-0401BF67E416}" type="presOf" srcId="{77784F32-5A5A-4E83-883A-D55B90B85CFB}" destId="{DB723B36-C71C-4E16-80C9-CE9AA1C7AA75}" srcOrd="0" destOrd="0" presId="urn:microsoft.com/office/officeart/2005/8/layout/pList2"/>
    <dgm:cxn modelId="{1390406D-10AF-466F-A716-F46BCBD4B9B3}" type="presOf" srcId="{8CD37F44-F73C-49A7-B153-06B41BD35D4C}" destId="{99381036-C67F-40DC-95AD-6653B272D9C5}" srcOrd="0" destOrd="0" presId="urn:microsoft.com/office/officeart/2005/8/layout/pList2"/>
    <dgm:cxn modelId="{27C92251-946F-4A8D-A579-61D5D8E6EC1E}" srcId="{77784F32-5A5A-4E83-883A-D55B90B85CFB}" destId="{E5F43C9E-A337-4ED9-8756-B14BC1686BE7}" srcOrd="2" destOrd="0" parTransId="{9AC27DBC-D47E-4BEC-84F7-F2E00D3C29DD}" sibTransId="{0357A490-D18C-4DE8-8515-22151BF80244}"/>
    <dgm:cxn modelId="{1BF2F082-7245-4792-8C7B-283F69A7FEB0}" type="presOf" srcId="{6FA88B4F-7994-482C-9995-101A1F803808}" destId="{19116CBC-95D7-4367-9A84-AD552DD54CC5}" srcOrd="0" destOrd="0" presId="urn:microsoft.com/office/officeart/2005/8/layout/pList2"/>
    <dgm:cxn modelId="{7724C19C-DECA-4F77-8323-B71DC281E14F}" srcId="{77784F32-5A5A-4E83-883A-D55B90B85CFB}" destId="{6FA88B4F-7994-482C-9995-101A1F803808}" srcOrd="0" destOrd="0" parTransId="{62EB6D3A-5E24-4BF7-B6BE-5E350A21A457}" sibTransId="{3895BD2E-68DA-449B-A59D-3B93CC97AEC6}"/>
    <dgm:cxn modelId="{4E5C6CBA-3A11-4C05-A702-2B69B99D5987}" type="presOf" srcId="{3895BD2E-68DA-449B-A59D-3B93CC97AEC6}" destId="{285C0890-B1A3-4F53-92C1-9201894678C0}" srcOrd="0" destOrd="0" presId="urn:microsoft.com/office/officeart/2005/8/layout/pList2"/>
    <dgm:cxn modelId="{F421D3F4-9F73-459D-8EE0-44B8392B5CFF}" type="presOf" srcId="{2F78F302-26EA-468F-B611-25047E8020E9}" destId="{9C34E6F8-B7CB-450E-9819-4092ECF5D366}" srcOrd="0" destOrd="0" presId="urn:microsoft.com/office/officeart/2005/8/layout/pList2"/>
    <dgm:cxn modelId="{8013BEF6-D4A8-4E2F-AB94-CB064AE3576F}" type="presParOf" srcId="{DB723B36-C71C-4E16-80C9-CE9AA1C7AA75}" destId="{4CC634F0-9A19-4CF3-A770-57A8BF64AACC}" srcOrd="0" destOrd="0" presId="urn:microsoft.com/office/officeart/2005/8/layout/pList2"/>
    <dgm:cxn modelId="{63E8C6FF-C5FF-4F27-9B9A-DD8264A5BACA}" type="presParOf" srcId="{DB723B36-C71C-4E16-80C9-CE9AA1C7AA75}" destId="{BECC2851-0FBE-4DCB-9A0A-54C8323D3ECD}" srcOrd="1" destOrd="0" presId="urn:microsoft.com/office/officeart/2005/8/layout/pList2"/>
    <dgm:cxn modelId="{1812715A-3332-4C9F-9572-02728C1880C1}" type="presParOf" srcId="{BECC2851-0FBE-4DCB-9A0A-54C8323D3ECD}" destId="{9B916FB3-704D-40C4-ABEC-A62CED3A219E}" srcOrd="0" destOrd="0" presId="urn:microsoft.com/office/officeart/2005/8/layout/pList2"/>
    <dgm:cxn modelId="{8395BDA2-5518-4B48-9813-015B00FE3BA3}" type="presParOf" srcId="{9B916FB3-704D-40C4-ABEC-A62CED3A219E}" destId="{19116CBC-95D7-4367-9A84-AD552DD54CC5}" srcOrd="0" destOrd="0" presId="urn:microsoft.com/office/officeart/2005/8/layout/pList2"/>
    <dgm:cxn modelId="{05A2420A-E75B-4C6E-B476-D75EF8D0F36F}" type="presParOf" srcId="{9B916FB3-704D-40C4-ABEC-A62CED3A219E}" destId="{0DE87ABC-D459-46DD-ACC5-FBB7FEA0E4FA}" srcOrd="1" destOrd="0" presId="urn:microsoft.com/office/officeart/2005/8/layout/pList2"/>
    <dgm:cxn modelId="{138A569C-15FC-4F1C-8579-86FE1241EABB}" type="presParOf" srcId="{9B916FB3-704D-40C4-ABEC-A62CED3A219E}" destId="{7496DE80-7268-4B43-AC9A-761F6048F5A0}" srcOrd="2" destOrd="0" presId="urn:microsoft.com/office/officeart/2005/8/layout/pList2"/>
    <dgm:cxn modelId="{20B316B4-9F0F-4909-8224-7D99F005AC9C}" type="presParOf" srcId="{BECC2851-0FBE-4DCB-9A0A-54C8323D3ECD}" destId="{285C0890-B1A3-4F53-92C1-9201894678C0}" srcOrd="1" destOrd="0" presId="urn:microsoft.com/office/officeart/2005/8/layout/pList2"/>
    <dgm:cxn modelId="{980BA1E9-4937-4C26-8514-6688ABF60156}" type="presParOf" srcId="{BECC2851-0FBE-4DCB-9A0A-54C8323D3ECD}" destId="{3074B7C1-20C7-4408-8B2A-15C90EA4EB5E}" srcOrd="2" destOrd="0" presId="urn:microsoft.com/office/officeart/2005/8/layout/pList2"/>
    <dgm:cxn modelId="{FC1999D8-235D-43C3-9E87-C84169C497E5}" type="presParOf" srcId="{3074B7C1-20C7-4408-8B2A-15C90EA4EB5E}" destId="{99381036-C67F-40DC-95AD-6653B272D9C5}" srcOrd="0" destOrd="0" presId="urn:microsoft.com/office/officeart/2005/8/layout/pList2"/>
    <dgm:cxn modelId="{45A7BB67-FA1B-4BBF-AA84-DEEE08595806}" type="presParOf" srcId="{3074B7C1-20C7-4408-8B2A-15C90EA4EB5E}" destId="{158E98EE-2EB9-407D-97E9-FC7900C4BE8B}" srcOrd="1" destOrd="0" presId="urn:microsoft.com/office/officeart/2005/8/layout/pList2"/>
    <dgm:cxn modelId="{BBDEDE89-1AA4-43EB-8ED3-D8E96162878B}" type="presParOf" srcId="{3074B7C1-20C7-4408-8B2A-15C90EA4EB5E}" destId="{E6664DB3-29A8-4DBA-9E5F-2539406B133A}" srcOrd="2" destOrd="0" presId="urn:microsoft.com/office/officeart/2005/8/layout/pList2"/>
    <dgm:cxn modelId="{F5E50EFF-07DB-4C34-A217-27DA3C56D970}" type="presParOf" srcId="{BECC2851-0FBE-4DCB-9A0A-54C8323D3ECD}" destId="{9C34E6F8-B7CB-450E-9819-4092ECF5D366}" srcOrd="3" destOrd="0" presId="urn:microsoft.com/office/officeart/2005/8/layout/pList2"/>
    <dgm:cxn modelId="{8164EBD9-04E7-4D61-AEFE-0E682620D3E5}" type="presParOf" srcId="{BECC2851-0FBE-4DCB-9A0A-54C8323D3ECD}" destId="{76AF7CEB-8F78-4A47-A95D-672D5DE52F66}" srcOrd="4" destOrd="0" presId="urn:microsoft.com/office/officeart/2005/8/layout/pList2"/>
    <dgm:cxn modelId="{FB60EB37-8D6E-4E0C-A4A7-C4C8C61339A2}" type="presParOf" srcId="{76AF7CEB-8F78-4A47-A95D-672D5DE52F66}" destId="{38458E93-C59C-4123-A564-99FA4D699DD3}" srcOrd="0" destOrd="0" presId="urn:microsoft.com/office/officeart/2005/8/layout/pList2"/>
    <dgm:cxn modelId="{B07E224F-E45E-4DA1-99F5-E589BC243BA4}" type="presParOf" srcId="{76AF7CEB-8F78-4A47-A95D-672D5DE52F66}" destId="{793120A8-260D-4A58-B3B0-4F127EAD7146}" srcOrd="1" destOrd="0" presId="urn:microsoft.com/office/officeart/2005/8/layout/pList2"/>
    <dgm:cxn modelId="{747C4C3C-A402-484A-A6A4-5322FC6D036A}" type="presParOf" srcId="{76AF7CEB-8F78-4A47-A95D-672D5DE52F66}" destId="{195DAD3D-CE0C-4253-BCDD-83B7242F87B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634F0-9A19-4CF3-A770-57A8BF64AACC}">
      <dsp:nvSpPr>
        <dsp:cNvPr id="0" name=""/>
        <dsp:cNvSpPr/>
      </dsp:nvSpPr>
      <dsp:spPr>
        <a:xfrm>
          <a:off x="0" y="0"/>
          <a:ext cx="10972800" cy="11951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6DE80-7268-4B43-AC9A-761F6048F5A0}">
      <dsp:nvSpPr>
        <dsp:cNvPr id="0" name=""/>
        <dsp:cNvSpPr/>
      </dsp:nvSpPr>
      <dsp:spPr>
        <a:xfrm>
          <a:off x="332900" y="198768"/>
          <a:ext cx="3235899" cy="77445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16CBC-95D7-4367-9A84-AD552DD54CC5}">
      <dsp:nvSpPr>
        <dsp:cNvPr id="0" name=""/>
        <dsp:cNvSpPr/>
      </dsp:nvSpPr>
      <dsp:spPr>
        <a:xfrm rot="10800000">
          <a:off x="277272" y="1167382"/>
          <a:ext cx="3200392" cy="32896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Milton Elementary School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Milton Middle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School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Cabell Midland High School</a:t>
          </a:r>
        </a:p>
      </dsp:txBody>
      <dsp:txXfrm rot="10800000">
        <a:off x="375695" y="1167382"/>
        <a:ext cx="3003546" cy="3191192"/>
      </dsp:txXfrm>
    </dsp:sp>
    <dsp:sp modelId="{E6664DB3-29A8-4DBA-9E5F-2539406B133A}">
      <dsp:nvSpPr>
        <dsp:cNvPr id="0" name=""/>
        <dsp:cNvSpPr/>
      </dsp:nvSpPr>
      <dsp:spPr>
        <a:xfrm>
          <a:off x="3816464" y="197374"/>
          <a:ext cx="3269065" cy="77724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81036-C67F-40DC-95AD-6653B272D9C5}">
      <dsp:nvSpPr>
        <dsp:cNvPr id="0" name=""/>
        <dsp:cNvSpPr/>
      </dsp:nvSpPr>
      <dsp:spPr>
        <a:xfrm rot="10800000">
          <a:off x="3867943" y="1176308"/>
          <a:ext cx="3200392" cy="32918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Clay County Elementary School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Clay County  Middle School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Clay County      High School</a:t>
          </a:r>
        </a:p>
      </dsp:txBody>
      <dsp:txXfrm rot="10800000">
        <a:off x="3966366" y="1176308"/>
        <a:ext cx="3003546" cy="3193423"/>
      </dsp:txXfrm>
    </dsp:sp>
    <dsp:sp modelId="{195DAD3D-CE0C-4253-BCDD-83B7242F87B7}">
      <dsp:nvSpPr>
        <dsp:cNvPr id="0" name=""/>
        <dsp:cNvSpPr/>
      </dsp:nvSpPr>
      <dsp:spPr>
        <a:xfrm>
          <a:off x="7408839" y="197374"/>
          <a:ext cx="3272420" cy="77724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58E93-C59C-4123-A564-99FA4D699DD3}">
      <dsp:nvSpPr>
        <dsp:cNvPr id="0" name=""/>
        <dsp:cNvSpPr/>
      </dsp:nvSpPr>
      <dsp:spPr>
        <a:xfrm rot="10800000">
          <a:off x="7481244" y="1165151"/>
          <a:ext cx="3200392" cy="32918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" tIns="28448" rIns="28448" bIns="28448" numCol="1" spcCol="1270" anchor="t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err="1"/>
            <a:t>Adamston</a:t>
          </a:r>
          <a:r>
            <a:rPr lang="en-US" sz="2400" kern="1200"/>
            <a:t> &amp; </a:t>
          </a:r>
          <a:r>
            <a:rPr lang="en-US" sz="2400" kern="1200" err="1"/>
            <a:t>Wilsonburg</a:t>
          </a:r>
          <a:r>
            <a:rPr lang="en-US" sz="2400" kern="1200"/>
            <a:t> Elementary Schools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Washington Irving Middle School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Robert C Byrd    High School</a:t>
          </a:r>
        </a:p>
      </dsp:txBody>
      <dsp:txXfrm rot="10800000">
        <a:off x="7579667" y="1165151"/>
        <a:ext cx="3003546" cy="319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34.svg"/><Relationship Id="rId12" Type="http://schemas.openxmlformats.org/officeDocument/2006/relationships/image" Target="../media/image9.png"/><Relationship Id="rId17" Type="http://schemas.openxmlformats.org/officeDocument/2006/relationships/slide" Target="slide4.xml"/><Relationship Id="rId2" Type="http://schemas.openxmlformats.org/officeDocument/2006/relationships/hyperlink" Target="https://wvecpbis.org/" TargetMode="Externa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slide" Target="slide9.xml"/><Relationship Id="rId5" Type="http://schemas.openxmlformats.org/officeDocument/2006/relationships/slide" Target="slide12.xml"/><Relationship Id="rId15" Type="http://schemas.openxmlformats.org/officeDocument/2006/relationships/image" Target="../media/image37.png"/><Relationship Id="rId10" Type="http://schemas.openxmlformats.org/officeDocument/2006/relationships/image" Target="../media/image36.svg"/><Relationship Id="rId19" Type="http://schemas.openxmlformats.org/officeDocument/2006/relationships/image" Target="../media/image17.svg"/><Relationship Id="rId4" Type="http://schemas.openxmlformats.org/officeDocument/2006/relationships/image" Target="../media/image19.svg"/><Relationship Id="rId9" Type="http://schemas.openxmlformats.org/officeDocument/2006/relationships/image" Target="../media/image35.png"/><Relationship Id="rId1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12" Type="http://schemas.openxmlformats.org/officeDocument/2006/relationships/image" Target="../media/image39.jpeg"/><Relationship Id="rId2" Type="http://schemas.openxmlformats.org/officeDocument/2006/relationships/hyperlink" Target="https://www.youtube.com/watch?v=S2PD_rbWaM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marshall.edu/bmhtac/profile/amy-carlson/" TargetMode="External"/><Relationship Id="rId5" Type="http://schemas.openxmlformats.org/officeDocument/2006/relationships/hyperlink" Target="mailto:amy.carlson@marshall.edu" TargetMode="External"/><Relationship Id="rId15" Type="http://schemas.openxmlformats.org/officeDocument/2006/relationships/image" Target="../media/image17.svg"/><Relationship Id="rId10" Type="http://schemas.openxmlformats.org/officeDocument/2006/relationships/image" Target="../media/image10.svg"/><Relationship Id="rId4" Type="http://schemas.openxmlformats.org/officeDocument/2006/relationships/image" Target="../media/image23.sv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0.jpe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slide" Target="slide10.xml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4.xml"/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12" Type="http://schemas.openxmlformats.org/officeDocument/2006/relationships/image" Target="../media/image41.jpeg"/><Relationship Id="rId2" Type="http://schemas.openxmlformats.org/officeDocument/2006/relationships/hyperlink" Target="https://www.youtube.com/watch?v=iWZlCvSIlG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marshall.edu/bmhtac/profile/sara-smouse/" TargetMode="External"/><Relationship Id="rId5" Type="http://schemas.openxmlformats.org/officeDocument/2006/relationships/hyperlink" Target="mailto:strother3@marshall.edu" TargetMode="External"/><Relationship Id="rId15" Type="http://schemas.openxmlformats.org/officeDocument/2006/relationships/image" Target="../media/image17.svg"/><Relationship Id="rId10" Type="http://schemas.openxmlformats.org/officeDocument/2006/relationships/image" Target="../media/image10.svg"/><Relationship Id="rId4" Type="http://schemas.openxmlformats.org/officeDocument/2006/relationships/image" Target="../media/image23.sv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sv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vecpbis.or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7.svg"/><Relationship Id="rId12" Type="http://schemas.openxmlformats.org/officeDocument/2006/relationships/hyperlink" Target="https://expertfile.com/experts/george.sugai/george-sugai-phd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hyperlink" Target="https://challengingbehavior.cbcs.usf.edu/Pyramid/pbs/TTYC/tools.html" TargetMode="External"/><Relationship Id="rId5" Type="http://schemas.openxmlformats.org/officeDocument/2006/relationships/slide" Target="slide4.xml"/><Relationship Id="rId10" Type="http://schemas.openxmlformats.org/officeDocument/2006/relationships/hyperlink" Target="https://eclkc.ohs.acf.hhs.gov/professional-development/article/practice-based-coaching-pbc" TargetMode="External"/><Relationship Id="rId4" Type="http://schemas.openxmlformats.org/officeDocument/2006/relationships/image" Target="../media/image10.svg"/><Relationship Id="rId9" Type="http://schemas.openxmlformats.org/officeDocument/2006/relationships/hyperlink" Target="http://www.challengingbehavior.org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34.svg"/><Relationship Id="rId12" Type="http://schemas.openxmlformats.org/officeDocument/2006/relationships/image" Target="../media/image9.png"/><Relationship Id="rId17" Type="http://schemas.openxmlformats.org/officeDocument/2006/relationships/slide" Target="slide4.xml"/><Relationship Id="rId2" Type="http://schemas.openxmlformats.org/officeDocument/2006/relationships/hyperlink" Target="http://wvpbis.org/" TargetMode="Externa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slide" Target="slide9.xml"/><Relationship Id="rId5" Type="http://schemas.openxmlformats.org/officeDocument/2006/relationships/slide" Target="slide18.xml"/><Relationship Id="rId15" Type="http://schemas.openxmlformats.org/officeDocument/2006/relationships/image" Target="../media/image37.png"/><Relationship Id="rId10" Type="http://schemas.openxmlformats.org/officeDocument/2006/relationships/image" Target="../media/image36.svg"/><Relationship Id="rId19" Type="http://schemas.openxmlformats.org/officeDocument/2006/relationships/image" Target="../media/image17.svg"/><Relationship Id="rId4" Type="http://schemas.openxmlformats.org/officeDocument/2006/relationships/image" Target="../media/image19.svg"/><Relationship Id="rId9" Type="http://schemas.openxmlformats.org/officeDocument/2006/relationships/image" Target="../media/image35.png"/><Relationship Id="rId14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4.xml"/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12" Type="http://schemas.openxmlformats.org/officeDocument/2006/relationships/image" Target="../media/image42.jpeg"/><Relationship Id="rId2" Type="http://schemas.openxmlformats.org/officeDocument/2006/relationships/hyperlink" Target="https://www.youtube.com/watch?v=QL_rEAnGw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marshall.edu/bmhtac/profile/alicia-ziman/" TargetMode="External"/><Relationship Id="rId5" Type="http://schemas.openxmlformats.org/officeDocument/2006/relationships/hyperlink" Target="mailto:holt64@marshall.edu" TargetMode="External"/><Relationship Id="rId15" Type="http://schemas.openxmlformats.org/officeDocument/2006/relationships/image" Target="../media/image17.svg"/><Relationship Id="rId10" Type="http://schemas.openxmlformats.org/officeDocument/2006/relationships/image" Target="../media/image10.svg"/><Relationship Id="rId4" Type="http://schemas.openxmlformats.org/officeDocument/2006/relationships/image" Target="../media/image23.sv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17.svg"/><Relationship Id="rId3" Type="http://schemas.openxmlformats.org/officeDocument/2006/relationships/image" Target="../media/image40.jpeg"/><Relationship Id="rId7" Type="http://schemas.openxmlformats.org/officeDocument/2006/relationships/slide" Target="slide19.xml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slide" Target="slide4.xml"/><Relationship Id="rId5" Type="http://schemas.openxmlformats.org/officeDocument/2006/relationships/image" Target="../media/image9.png"/><Relationship Id="rId15" Type="http://schemas.openxmlformats.org/officeDocument/2006/relationships/image" Target="../media/image43.png"/><Relationship Id="rId10" Type="http://schemas.openxmlformats.org/officeDocument/2006/relationships/slide" Target="slide22.xml"/><Relationship Id="rId4" Type="http://schemas.openxmlformats.org/officeDocument/2006/relationships/slide" Target="slide16.xml"/><Relationship Id="rId9" Type="http://schemas.openxmlformats.org/officeDocument/2006/relationships/slide" Target="slide21.xml"/><Relationship Id="rId1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4.xml"/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12" Type="http://schemas.openxmlformats.org/officeDocument/2006/relationships/image" Target="../media/image44.jpeg"/><Relationship Id="rId2" Type="http://schemas.openxmlformats.org/officeDocument/2006/relationships/hyperlink" Target="https://www.youtube.com/watch?v=Vn6WiOP1k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marshall.edu/bmhtac/profile/erin-day/" TargetMode="External"/><Relationship Id="rId5" Type="http://schemas.openxmlformats.org/officeDocument/2006/relationships/hyperlink" Target="mailto:day137@marshall.edu" TargetMode="External"/><Relationship Id="rId15" Type="http://schemas.openxmlformats.org/officeDocument/2006/relationships/image" Target="../media/image17.svg"/><Relationship Id="rId10" Type="http://schemas.openxmlformats.org/officeDocument/2006/relationships/image" Target="../media/image10.svg"/><Relationship Id="rId4" Type="http://schemas.openxmlformats.org/officeDocument/2006/relationships/image" Target="../media/image23.sv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23.svg"/><Relationship Id="rId7" Type="http://schemas.openxmlformats.org/officeDocument/2006/relationships/slide" Target="slide18.xml"/><Relationship Id="rId12" Type="http://schemas.openxmlformats.org/officeDocument/2006/relationships/slide" Target="slide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45.jpeg"/><Relationship Id="rId5" Type="http://schemas.openxmlformats.org/officeDocument/2006/relationships/image" Target="../media/image20.png"/><Relationship Id="rId10" Type="http://schemas.openxmlformats.org/officeDocument/2006/relationships/hyperlink" Target="https://www.marshall.edu/bmhtac/profile/tiffany-hendershot/" TargetMode="External"/><Relationship Id="rId4" Type="http://schemas.openxmlformats.org/officeDocument/2006/relationships/hyperlink" Target="mailto:hendershot6@marshall.edu" TargetMode="External"/><Relationship Id="rId9" Type="http://schemas.openxmlformats.org/officeDocument/2006/relationships/image" Target="../media/image10.svg"/><Relationship Id="rId1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4.xml"/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12" Type="http://schemas.openxmlformats.org/officeDocument/2006/relationships/image" Target="../media/image46.jpeg"/><Relationship Id="rId2" Type="http://schemas.openxmlformats.org/officeDocument/2006/relationships/hyperlink" Target="https://youtu.be/bGQS7ZvgG5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marshall.edu/bmhtac/profile/jen-fletcher/" TargetMode="External"/><Relationship Id="rId5" Type="http://schemas.openxmlformats.org/officeDocument/2006/relationships/hyperlink" Target="mailto:everhartj@marshall.edu" TargetMode="External"/><Relationship Id="rId15" Type="http://schemas.openxmlformats.org/officeDocument/2006/relationships/image" Target="../media/image17.svg"/><Relationship Id="rId10" Type="http://schemas.openxmlformats.org/officeDocument/2006/relationships/image" Target="../media/image10.svg"/><Relationship Id="rId4" Type="http://schemas.openxmlformats.org/officeDocument/2006/relationships/image" Target="../media/image23.sv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4.xml"/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12" Type="http://schemas.openxmlformats.org/officeDocument/2006/relationships/image" Target="../media/image47.jpeg"/><Relationship Id="rId2" Type="http://schemas.openxmlformats.org/officeDocument/2006/relationships/hyperlink" Target="https://www.youtube.com/watch?v=VmfIqf6Ag-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marshall.edu/bmhtac/profile/teryl-jones/" TargetMode="External"/><Relationship Id="rId5" Type="http://schemas.openxmlformats.org/officeDocument/2006/relationships/hyperlink" Target="mailto:%20joneste@marshall.edu" TargetMode="External"/><Relationship Id="rId15" Type="http://schemas.openxmlformats.org/officeDocument/2006/relationships/image" Target="../media/image17.svg"/><Relationship Id="rId10" Type="http://schemas.openxmlformats.org/officeDocument/2006/relationships/image" Target="../media/image10.svg"/><Relationship Id="rId4" Type="http://schemas.openxmlformats.org/officeDocument/2006/relationships/image" Target="../media/image23.sv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49.svg"/><Relationship Id="rId18" Type="http://schemas.openxmlformats.org/officeDocument/2006/relationships/image" Target="../media/image51.svg"/><Relationship Id="rId3" Type="http://schemas.openxmlformats.org/officeDocument/2006/relationships/image" Target="../media/image9.png"/><Relationship Id="rId7" Type="http://schemas.openxmlformats.org/officeDocument/2006/relationships/image" Target="../media/image17.svg"/><Relationship Id="rId12" Type="http://schemas.openxmlformats.org/officeDocument/2006/relationships/image" Target="../media/image48.png"/><Relationship Id="rId17" Type="http://schemas.openxmlformats.org/officeDocument/2006/relationships/image" Target="../media/image50.png"/><Relationship Id="rId2" Type="http://schemas.openxmlformats.org/officeDocument/2006/relationships/slide" Target="slide18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slide" Target="slide24.xml"/><Relationship Id="rId5" Type="http://schemas.openxmlformats.org/officeDocument/2006/relationships/slide" Target="slide4.xml"/><Relationship Id="rId15" Type="http://schemas.openxmlformats.org/officeDocument/2006/relationships/image" Target="../media/image19.svg"/><Relationship Id="rId10" Type="http://schemas.openxmlformats.org/officeDocument/2006/relationships/image" Target="../media/image36.svg"/><Relationship Id="rId4" Type="http://schemas.openxmlformats.org/officeDocument/2006/relationships/image" Target="../media/image10.svg"/><Relationship Id="rId9" Type="http://schemas.openxmlformats.org/officeDocument/2006/relationships/image" Target="../media/image35.png"/><Relationship Id="rId1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3.png"/><Relationship Id="rId7" Type="http://schemas.openxmlformats.org/officeDocument/2006/relationships/slide" Target="slide2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slide" Target="slide23.xml"/><Relationship Id="rId12" Type="http://schemas.openxmlformats.org/officeDocument/2006/relationships/image" Target="../media/image1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10" Type="http://schemas.openxmlformats.org/officeDocument/2006/relationships/slide" Target="slide4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12" Type="http://schemas.openxmlformats.org/officeDocument/2006/relationships/slide" Target="slide4.xml"/><Relationship Id="rId2" Type="http://schemas.openxmlformats.org/officeDocument/2006/relationships/hyperlink" Target="https://www.youtube.com/watch?v=43L1gx_UeJ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marshall.edu/atc/profile/christy-fubio/" TargetMode="External"/><Relationship Id="rId5" Type="http://schemas.openxmlformats.org/officeDocument/2006/relationships/hyperlink" Target="mailto:kroll3@marshall.edu" TargetMode="External"/><Relationship Id="rId15" Type="http://schemas.openxmlformats.org/officeDocument/2006/relationships/image" Target="../media/image54.jpeg"/><Relationship Id="rId10" Type="http://schemas.openxmlformats.org/officeDocument/2006/relationships/image" Target="../media/image10.svg"/><Relationship Id="rId4" Type="http://schemas.openxmlformats.org/officeDocument/2006/relationships/image" Target="../media/image23.svg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vpbis.org/" TargetMode="External"/><Relationship Id="rId13" Type="http://schemas.openxmlformats.org/officeDocument/2006/relationships/hyperlink" Target="https://www.pbisworld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7.svg"/><Relationship Id="rId12" Type="http://schemas.openxmlformats.org/officeDocument/2006/relationships/hyperlink" Target="http://www.pbismissouri.org/" TargetMode="Externa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hyperlink" Target="http://flpbis.cbcs.usf.edu/" TargetMode="External"/><Relationship Id="rId5" Type="http://schemas.openxmlformats.org/officeDocument/2006/relationships/slide" Target="slide4.xml"/><Relationship Id="rId15" Type="http://schemas.openxmlformats.org/officeDocument/2006/relationships/hyperlink" Target="https://expertfile.com/experts/george.sugai/george-sugai-phd" TargetMode="External"/><Relationship Id="rId10" Type="http://schemas.openxmlformats.org/officeDocument/2006/relationships/hyperlink" Target="http://www.midwestpbis.org/" TargetMode="External"/><Relationship Id="rId4" Type="http://schemas.openxmlformats.org/officeDocument/2006/relationships/image" Target="../media/image10.svg"/><Relationship Id="rId9" Type="http://schemas.openxmlformats.org/officeDocument/2006/relationships/hyperlink" Target="http://www.pbis.org/" TargetMode="External"/><Relationship Id="rId14" Type="http://schemas.openxmlformats.org/officeDocument/2006/relationships/hyperlink" Target="https://dhhr.wv.gov/BBH/about/Children,YouthandFamilies/Pages/default.aspx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8.svg"/><Relationship Id="rId3" Type="http://schemas.openxmlformats.org/officeDocument/2006/relationships/image" Target="../media/image18.png"/><Relationship Id="rId7" Type="http://schemas.openxmlformats.org/officeDocument/2006/relationships/image" Target="../media/image36.svg"/><Relationship Id="rId12" Type="http://schemas.openxmlformats.org/officeDocument/2006/relationships/image" Target="../media/image37.png"/><Relationship Id="rId2" Type="http://schemas.openxmlformats.org/officeDocument/2006/relationships/hyperlink" Target="https://www.facebook.com/MHFAWV/" TargetMode="Externa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slide" Target="slide30.xml"/><Relationship Id="rId5" Type="http://schemas.openxmlformats.org/officeDocument/2006/relationships/slide" Target="slide29.xml"/><Relationship Id="rId15" Type="http://schemas.openxmlformats.org/officeDocument/2006/relationships/image" Target="../media/image16.png"/><Relationship Id="rId10" Type="http://schemas.openxmlformats.org/officeDocument/2006/relationships/image" Target="../media/image10.svg"/><Relationship Id="rId4" Type="http://schemas.openxmlformats.org/officeDocument/2006/relationships/image" Target="../media/image19.svg"/><Relationship Id="rId9" Type="http://schemas.openxmlformats.org/officeDocument/2006/relationships/image" Target="../media/image9.png"/><Relationship Id="rId1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shall.edu/bmhtac/profile/dianna-bailey-miller/" TargetMode="External"/><Relationship Id="rId13" Type="http://schemas.openxmlformats.org/officeDocument/2006/relationships/image" Target="../media/image10.svg"/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12" Type="http://schemas.openxmlformats.org/officeDocument/2006/relationships/image" Target="../media/image9.png"/><Relationship Id="rId2" Type="http://schemas.openxmlformats.org/officeDocument/2006/relationships/hyperlink" Target="https://www.youtube.com/watch?v=sumhEl3E_ho" TargetMode="Externa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slide" Target="slide28.xml"/><Relationship Id="rId5" Type="http://schemas.openxmlformats.org/officeDocument/2006/relationships/hyperlink" Target="mailto:baileymiller@marshall.edu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56.svg"/><Relationship Id="rId4" Type="http://schemas.openxmlformats.org/officeDocument/2006/relationships/image" Target="../media/image23.svg"/><Relationship Id="rId9" Type="http://schemas.openxmlformats.org/officeDocument/2006/relationships/image" Target="../media/image55.png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talhealthfirstaid.or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7.svg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hyperlink" Target="https://mhttcnetwork.org/centers/central-east-mhttc/home" TargetMode="External"/><Relationship Id="rId5" Type="http://schemas.openxmlformats.org/officeDocument/2006/relationships/slide" Target="slide4.xml"/><Relationship Id="rId10" Type="http://schemas.openxmlformats.org/officeDocument/2006/relationships/hyperlink" Target="https://preventsuicidewv.com/" TargetMode="External"/><Relationship Id="rId4" Type="http://schemas.openxmlformats.org/officeDocument/2006/relationships/image" Target="../media/image10.svg"/><Relationship Id="rId9" Type="http://schemas.openxmlformats.org/officeDocument/2006/relationships/hyperlink" Target="https://dhhr.wv.gov/BBH/about/Children,YouthandFamilies/Pages/default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9.xml"/><Relationship Id="rId7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11" Type="http://schemas.openxmlformats.org/officeDocument/2006/relationships/image" Target="../media/image10.sv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hyperlink" Target="https://wvde.us/" TargetMode="External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9.sv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hyperlink" Target="mailto:harris106@marshall.edu" TargetMode="External"/><Relationship Id="rId2" Type="http://schemas.openxmlformats.org/officeDocument/2006/relationships/hyperlink" Target="https://www.marshall.edu/atc/profile/marc-ellison/" TargetMode="Externa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hyperlink" Target="https://www.marshall.edu/atc/" TargetMode="External"/><Relationship Id="rId5" Type="http://schemas.openxmlformats.org/officeDocument/2006/relationships/image" Target="../media/image15.jpeg"/><Relationship Id="rId15" Type="http://schemas.openxmlformats.org/officeDocument/2006/relationships/image" Target="../media/image20.png"/><Relationship Id="rId10" Type="http://schemas.openxmlformats.org/officeDocument/2006/relationships/image" Target="../media/image10.svg"/><Relationship Id="rId4" Type="http://schemas.openxmlformats.org/officeDocument/2006/relationships/hyperlink" Target="https://www.marshall.edu/atc/profile/jim-harris/" TargetMode="External"/><Relationship Id="rId9" Type="http://schemas.openxmlformats.org/officeDocument/2006/relationships/image" Target="../media/image9.png"/><Relationship Id="rId14" Type="http://schemas.openxmlformats.org/officeDocument/2006/relationships/hyperlink" Target="mailto:ellison13@marshall.ed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kelly9@marshall.edu" TargetMode="External"/><Relationship Id="rId13" Type="http://schemas.openxmlformats.org/officeDocument/2006/relationships/image" Target="../media/image10.svg"/><Relationship Id="rId3" Type="http://schemas.openxmlformats.org/officeDocument/2006/relationships/image" Target="../media/image22.png"/><Relationship Id="rId7" Type="http://schemas.openxmlformats.org/officeDocument/2006/relationships/image" Target="../media/image19.svg"/><Relationship Id="rId12" Type="http://schemas.openxmlformats.org/officeDocument/2006/relationships/image" Target="../media/image9.png"/><Relationship Id="rId17" Type="http://schemas.openxmlformats.org/officeDocument/2006/relationships/image" Target="../media/image24.jpeg"/><Relationship Id="rId2" Type="http://schemas.openxmlformats.org/officeDocument/2006/relationships/hyperlink" Target="https://www.youtube.com/watch?v=Mc5Cibf5BrM" TargetMode="External"/><Relationship Id="rId16" Type="http://schemas.openxmlformats.org/officeDocument/2006/relationships/hyperlink" Target="https://www.marshall.edu/bmhtac/profile/amy-kell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4.xml"/><Relationship Id="rId5" Type="http://schemas.openxmlformats.org/officeDocument/2006/relationships/hyperlink" Target="https://www.marshall.edu/bmhtac/" TargetMode="External"/><Relationship Id="rId15" Type="http://schemas.openxmlformats.org/officeDocument/2006/relationships/image" Target="../media/image17.svg"/><Relationship Id="rId10" Type="http://schemas.openxmlformats.org/officeDocument/2006/relationships/image" Target="../media/image21.svg"/><Relationship Id="rId4" Type="http://schemas.openxmlformats.org/officeDocument/2006/relationships/image" Target="../media/image23.svg"/><Relationship Id="rId9" Type="http://schemas.openxmlformats.org/officeDocument/2006/relationships/image" Target="../media/image20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shall.edu/bmhtac/profile/anna-shreve/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0.svg"/><Relationship Id="rId12" Type="http://schemas.openxmlformats.org/officeDocument/2006/relationships/image" Target="../media/image27.svg"/><Relationship Id="rId2" Type="http://schemas.openxmlformats.org/officeDocument/2006/relationships/hyperlink" Target="mailto:rubenstein9@marshal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image" Target="../media/image21.svg"/><Relationship Id="rId9" Type="http://schemas.openxmlformats.org/officeDocument/2006/relationships/image" Target="../media/image25.jpeg"/><Relationship Id="rId1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7.sv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10" Type="http://schemas.openxmlformats.org/officeDocument/2006/relationships/chart" Target="../charts/chart1.xml"/><Relationship Id="rId4" Type="http://schemas.openxmlformats.org/officeDocument/2006/relationships/image" Target="../media/image10.sv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png"/><Relationship Id="rId7" Type="http://schemas.openxmlformats.org/officeDocument/2006/relationships/slide" Target="slide16.xml"/><Relationship Id="rId12" Type="http://schemas.openxmlformats.org/officeDocument/2006/relationships/image" Target="../media/image17.sv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16.png"/><Relationship Id="rId5" Type="http://schemas.openxmlformats.org/officeDocument/2006/relationships/slide" Target="slide10.xml"/><Relationship Id="rId10" Type="http://schemas.openxmlformats.org/officeDocument/2006/relationships/image" Target="../media/image32.png"/><Relationship Id="rId4" Type="http://schemas.openxmlformats.org/officeDocument/2006/relationships/image" Target="../media/image10.svg"/><Relationship Id="rId9" Type="http://schemas.openxmlformats.org/officeDocument/2006/relationships/slide" Target="slid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CEE9-35E4-4D11-8980-6BD3E6DE7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-91782"/>
            <a:ext cx="11551920" cy="2920713"/>
          </a:xfrm>
        </p:spPr>
        <p:txBody>
          <a:bodyPr>
            <a:normAutofit fontScale="90000"/>
          </a:bodyPr>
          <a:lstStyle/>
          <a:p>
            <a:r>
              <a:rPr lang="en-US" sz="7300">
                <a:solidFill>
                  <a:schemeClr val="accent1">
                    <a:lumMod val="75000"/>
                  </a:schemeClr>
                </a:solidFill>
              </a:rPr>
              <a:t>Virtual meet and greet  </a:t>
            </a:r>
            <a:r>
              <a:rPr lang="en-US" sz="4900"/>
              <a:t>with the </a:t>
            </a:r>
            <a:r>
              <a:rPr lang="en-US" sz="4900" err="1"/>
              <a:t>wv</a:t>
            </a:r>
            <a:r>
              <a:rPr lang="en-US" sz="4900"/>
              <a:t> behavior/mental health technical assistance center</a:t>
            </a:r>
            <a:endParaRPr lang="en-US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5FC776C6-8B27-45B4-A90A-67C1786F6E4E}"/>
              </a:ext>
            </a:extLst>
          </p:cNvPr>
          <p:cNvSpPr txBox="1"/>
          <p:nvPr/>
        </p:nvSpPr>
        <p:spPr>
          <a:xfrm>
            <a:off x="7438004" y="4368103"/>
            <a:ext cx="3466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92D050"/>
                </a:solidFill>
              </a:rPr>
              <a:t>CLICK HERE </a:t>
            </a:r>
          </a:p>
          <a:p>
            <a:pPr algn="ctr"/>
            <a:r>
              <a:rPr lang="en-US" sz="2800" b="1">
                <a:solidFill>
                  <a:srgbClr val="92D050"/>
                </a:solidFill>
              </a:rPr>
              <a:t>to get started!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2F934E-AE03-410B-8559-A14E5242630F}"/>
              </a:ext>
            </a:extLst>
          </p:cNvPr>
          <p:cNvSpPr txBox="1"/>
          <p:nvPr/>
        </p:nvSpPr>
        <p:spPr>
          <a:xfrm>
            <a:off x="1093076" y="4529417"/>
            <a:ext cx="49225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92D050"/>
                </a:solidFill>
              </a:rPr>
              <a:t>Start Slide Show</a:t>
            </a:r>
          </a:p>
          <a:p>
            <a:pPr algn="ctr"/>
            <a:endParaRPr lang="en-US" sz="1200"/>
          </a:p>
          <a:p>
            <a:pPr algn="ctr"/>
            <a:r>
              <a:rPr lang="en-US" sz="1400" i="1"/>
              <a:t>This will ensure that all images</a:t>
            </a:r>
          </a:p>
          <a:p>
            <a:pPr algn="ctr"/>
            <a:r>
              <a:rPr lang="en-US" sz="1400" i="1"/>
              <a:t> and links work properly.</a:t>
            </a:r>
          </a:p>
        </p:txBody>
      </p:sp>
      <p:pic>
        <p:nvPicPr>
          <p:cNvPr id="4" name="Graphic 3" descr="Badge 1 with solid fill">
            <a:extLst>
              <a:ext uri="{FF2B5EF4-FFF2-40B4-BE49-F238E27FC236}">
                <a16:creationId xmlns:a16="http://schemas.microsoft.com/office/drawing/2014/main" id="{A328A5E5-E7F6-427F-BE94-21AAC43E1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9201" y="4342919"/>
            <a:ext cx="927788" cy="927788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EB6F29E8-0FD8-49FD-A993-A6A2600AA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5484" y="43563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9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34E3-EE31-42BA-B699-8E42E07F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89" y="207104"/>
            <a:ext cx="10181621" cy="1049235"/>
          </a:xfrm>
        </p:spPr>
        <p:txBody>
          <a:bodyPr>
            <a:noAutofit/>
          </a:bodyPr>
          <a:lstStyle/>
          <a:p>
            <a:r>
              <a:rPr lang="en-US" sz="6600"/>
              <a:t>Early childhood </a:t>
            </a:r>
            <a:r>
              <a:rPr lang="en-US" sz="6600" err="1"/>
              <a:t>pbis</a:t>
            </a:r>
            <a:endParaRPr lang="en-US" sz="6600"/>
          </a:p>
        </p:txBody>
      </p:sp>
      <p:pic>
        <p:nvPicPr>
          <p:cNvPr id="4" name="Graphic 3" descr="Internet with solid fill">
            <a:hlinkClick r:id="rId2"/>
            <a:extLst>
              <a:ext uri="{FF2B5EF4-FFF2-40B4-BE49-F238E27FC236}">
                <a16:creationId xmlns:a16="http://schemas.microsoft.com/office/drawing/2014/main" id="{AF14398D-0B89-4FA6-8E2C-8A6DC6CD3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330" y="1862167"/>
            <a:ext cx="2743200" cy="2743200"/>
          </a:xfrm>
          <a:prstGeom prst="rect">
            <a:avLst/>
          </a:prstGeom>
        </p:spPr>
      </p:pic>
      <p:pic>
        <p:nvPicPr>
          <p:cNvPr id="12" name="Graphic 11" descr="Cheers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46C19C6C-8242-4F8A-9A45-94E87C962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38869">
            <a:off x="5998974" y="1554748"/>
            <a:ext cx="2743200" cy="2743200"/>
          </a:xfrm>
          <a:prstGeom prst="rect">
            <a:avLst/>
          </a:prstGeom>
        </p:spPr>
      </p:pic>
      <p:pic>
        <p:nvPicPr>
          <p:cNvPr id="14" name="Graphic 13" descr="Female Profile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B1CD47CD-1EF9-458B-B0BD-9D948A7C2D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18052" y="1708043"/>
            <a:ext cx="2743200" cy="2743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E19706-60C8-4542-A3CE-FDC125314674}"/>
              </a:ext>
            </a:extLst>
          </p:cNvPr>
          <p:cNvSpPr txBox="1"/>
          <p:nvPr/>
        </p:nvSpPr>
        <p:spPr>
          <a:xfrm>
            <a:off x="842754" y="412807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Our </a:t>
            </a:r>
          </a:p>
          <a:p>
            <a:pPr algn="ctr"/>
            <a:r>
              <a:rPr lang="en-US"/>
              <a:t>Website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3D3890-8F54-4031-86C7-DEC75C259019}"/>
              </a:ext>
            </a:extLst>
          </p:cNvPr>
          <p:cNvSpPr txBox="1"/>
          <p:nvPr/>
        </p:nvSpPr>
        <p:spPr>
          <a:xfrm>
            <a:off x="3572491" y="412807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Meet the Coordinator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7F4B6-9AB5-4C39-9C3F-CF41B4833AED}"/>
              </a:ext>
            </a:extLst>
          </p:cNvPr>
          <p:cNvSpPr txBox="1"/>
          <p:nvPr/>
        </p:nvSpPr>
        <p:spPr>
          <a:xfrm>
            <a:off x="6636417" y="412807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Meet the </a:t>
            </a:r>
          </a:p>
          <a:p>
            <a:pPr algn="ctr"/>
            <a:r>
              <a:rPr lang="en-US"/>
              <a:t>Team</a:t>
            </a:r>
          </a:p>
        </p:txBody>
      </p:sp>
      <p:pic>
        <p:nvPicPr>
          <p:cNvPr id="16" name="Graphic 15" descr="Back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12C4B68B-CE38-4140-8442-48FA00817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789" y="6007026"/>
            <a:ext cx="914400" cy="914400"/>
          </a:xfrm>
          <a:prstGeom prst="rect">
            <a:avLst/>
          </a:prstGeom>
        </p:spPr>
      </p:pic>
      <p:pic>
        <p:nvPicPr>
          <p:cNvPr id="11" name="Graphic 10" descr="Remote learning language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B637A219-90EC-44AD-A715-6E203F567B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185610" y="1684413"/>
            <a:ext cx="2743200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06BABF-16FC-476B-AA21-30D258E4598F}"/>
              </a:ext>
            </a:extLst>
          </p:cNvPr>
          <p:cNvSpPr txBox="1"/>
          <p:nvPr/>
        </p:nvSpPr>
        <p:spPr>
          <a:xfrm>
            <a:off x="9659322" y="412807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Our Favorite Resources</a:t>
            </a:r>
          </a:p>
        </p:txBody>
      </p:sp>
      <p:pic>
        <p:nvPicPr>
          <p:cNvPr id="15" name="Graphic 14" descr="Home with solid fill">
            <a:hlinkClick r:id="rId17" action="ppaction://hlinksldjump"/>
            <a:extLst>
              <a:ext uri="{FF2B5EF4-FFF2-40B4-BE49-F238E27FC236}">
                <a16:creationId xmlns:a16="http://schemas.microsoft.com/office/drawing/2014/main" id="{034CA57D-C4D0-4C26-BA39-B118C87E68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32" y="916279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accent1">
                    <a:lumMod val="75000"/>
                  </a:schemeClr>
                </a:solidFill>
              </a:rPr>
              <a:t>Amy Carlson</a:t>
            </a:r>
            <a:br>
              <a:rPr lang="en-US" sz="4400"/>
            </a:br>
            <a:r>
              <a:rPr lang="en-US" sz="3600" b="1"/>
              <a:t>Early Childhood </a:t>
            </a:r>
            <a:r>
              <a:rPr lang="en-US" sz="3600" b="1" err="1"/>
              <a:t>pbis</a:t>
            </a:r>
            <a:r>
              <a:rPr lang="en-US" sz="3600" b="1"/>
              <a:t> coordinator</a:t>
            </a:r>
            <a:br>
              <a:rPr lang="en-US" sz="3600"/>
            </a:br>
            <a:r>
              <a:rPr lang="en-US" sz="3600"/>
              <a:t>WV behavior/mental health ta center</a:t>
            </a:r>
            <a:br>
              <a:rPr lang="en-US" sz="4400"/>
            </a:br>
            <a:endParaRPr lang="en-US" sz="4400"/>
          </a:p>
        </p:txBody>
      </p:sp>
      <p:pic>
        <p:nvPicPr>
          <p:cNvPr id="7" name="Graphic 6" descr="Video camera with solid fill">
            <a:hlinkClick r:id="rId2"/>
            <a:extLst>
              <a:ext uri="{FF2B5EF4-FFF2-40B4-BE49-F238E27FC236}">
                <a16:creationId xmlns:a16="http://schemas.microsoft.com/office/drawing/2014/main" id="{9D3AE267-BDEE-4B68-9A94-0308A924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4039" y="2185438"/>
            <a:ext cx="3200400" cy="3200400"/>
          </a:xfrm>
          <a:prstGeom prst="rect">
            <a:avLst/>
          </a:prstGeom>
        </p:spPr>
      </p:pic>
      <p:pic>
        <p:nvPicPr>
          <p:cNvPr id="11" name="Graphic 10" descr="Envelope with solid fill">
            <a:hlinkClick r:id="rId5"/>
            <a:extLst>
              <a:ext uri="{FF2B5EF4-FFF2-40B4-BE49-F238E27FC236}">
                <a16:creationId xmlns:a16="http://schemas.microsoft.com/office/drawing/2014/main" id="{52DEADD1-701F-4F83-9254-A5DCD9A22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685006" y="2370104"/>
            <a:ext cx="3200400" cy="3200400"/>
          </a:xfrm>
          <a:prstGeom prst="rect">
            <a:avLst/>
          </a:prstGeom>
        </p:spPr>
      </p:pic>
      <p:pic>
        <p:nvPicPr>
          <p:cNvPr id="17" name="Graphic 16" descr="Back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3" name="TextBox 2">
            <a:hlinkClick r:id="rId11"/>
            <a:extLst>
              <a:ext uri="{FF2B5EF4-FFF2-40B4-BE49-F238E27FC236}">
                <a16:creationId xmlns:a16="http://schemas.microsoft.com/office/drawing/2014/main" id="{FAD3BC8F-0CD3-4BEF-BAD5-52088B1A0F75}"/>
              </a:ext>
            </a:extLst>
          </p:cNvPr>
          <p:cNvSpPr txBox="1"/>
          <p:nvPr/>
        </p:nvSpPr>
        <p:spPr>
          <a:xfrm>
            <a:off x="933485" y="53858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Biography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09933-A0FF-462C-A774-AC523A0B2933}"/>
              </a:ext>
            </a:extLst>
          </p:cNvPr>
          <p:cNvSpPr txBox="1"/>
          <p:nvPr/>
        </p:nvSpPr>
        <p:spPr>
          <a:xfrm>
            <a:off x="5069839" y="49452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Video Message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8172C-FF36-4477-ADBF-9B03FBA55E35}"/>
              </a:ext>
            </a:extLst>
          </p:cNvPr>
          <p:cNvSpPr txBox="1"/>
          <p:nvPr/>
        </p:nvSpPr>
        <p:spPr>
          <a:xfrm>
            <a:off x="9370806" y="49452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E-Mail</a:t>
            </a:r>
          </a:p>
        </p:txBody>
      </p:sp>
      <p:pic>
        <p:nvPicPr>
          <p:cNvPr id="5" name="Picture 4" descr="A picture containing person, clothing, suit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FEA5DBEF-FBE5-4A68-B047-5C89A7BA85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483" y="2388158"/>
            <a:ext cx="2352805" cy="2944368"/>
          </a:xfrm>
          <a:prstGeom prst="rect">
            <a:avLst/>
          </a:prstGeom>
        </p:spPr>
      </p:pic>
      <p:pic>
        <p:nvPicPr>
          <p:cNvPr id="12" name="Graphic 11" descr="Home with solid fill">
            <a:hlinkClick r:id="rId13" action="ppaction://hlinksldjump"/>
            <a:extLst>
              <a:ext uri="{FF2B5EF4-FFF2-40B4-BE49-F238E27FC236}">
                <a16:creationId xmlns:a16="http://schemas.microsoft.com/office/drawing/2014/main" id="{F2096020-8B10-4C2D-B15F-21675A5912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5E3979-FEF9-459A-B658-9E7F0CD8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1" y="652071"/>
            <a:ext cx="417148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Meet the team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F5BBCA3-BAC8-49AD-89F7-79851C928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1939" y="125641"/>
            <a:ext cx="7638551" cy="589658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A40DD-4167-4085-989E-6054D67E677B}"/>
              </a:ext>
            </a:extLst>
          </p:cNvPr>
          <p:cNvSpPr txBox="1"/>
          <p:nvPr/>
        </p:nvSpPr>
        <p:spPr>
          <a:xfrm>
            <a:off x="449637" y="3110058"/>
            <a:ext cx="3472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Click on your county to learn more about your Behavior Support Specialist!</a:t>
            </a:r>
          </a:p>
        </p:txBody>
      </p:sp>
      <p:pic>
        <p:nvPicPr>
          <p:cNvPr id="11" name="Graphic 10" descr="Back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DB1D0B2E-CE4F-4E07-BE61-09B721489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71" y="6015046"/>
            <a:ext cx="914400" cy="914400"/>
          </a:xfrm>
          <a:prstGeom prst="rect">
            <a:avLst/>
          </a:prstGeom>
        </p:spPr>
      </p:pic>
      <p:sp>
        <p:nvSpPr>
          <p:cNvPr id="20" name="Freeform: Shape 19">
            <a:hlinkClick r:id="rId7" action="ppaction://hlinksldjump"/>
            <a:extLst>
              <a:ext uri="{FF2B5EF4-FFF2-40B4-BE49-F238E27FC236}">
                <a16:creationId xmlns:a16="http://schemas.microsoft.com/office/drawing/2014/main" id="{15D06D48-749F-472F-891C-87359DD7369F}"/>
              </a:ext>
            </a:extLst>
          </p:cNvPr>
          <p:cNvSpPr/>
          <p:nvPr/>
        </p:nvSpPr>
        <p:spPr>
          <a:xfrm>
            <a:off x="6847037" y="223520"/>
            <a:ext cx="4176563" cy="3525520"/>
          </a:xfrm>
          <a:custGeom>
            <a:avLst/>
            <a:gdLst>
              <a:gd name="connsiteX0" fmla="*/ 813603 w 4176563"/>
              <a:gd name="connsiteY0" fmla="*/ 60960 h 3525520"/>
              <a:gd name="connsiteX1" fmla="*/ 783123 w 4176563"/>
              <a:gd name="connsiteY1" fmla="*/ 121920 h 3525520"/>
              <a:gd name="connsiteX2" fmla="*/ 732323 w 4176563"/>
              <a:gd name="connsiteY2" fmla="*/ 213360 h 3525520"/>
              <a:gd name="connsiteX3" fmla="*/ 722163 w 4176563"/>
              <a:gd name="connsiteY3" fmla="*/ 284480 h 3525520"/>
              <a:gd name="connsiteX4" fmla="*/ 712003 w 4176563"/>
              <a:gd name="connsiteY4" fmla="*/ 487680 h 3525520"/>
              <a:gd name="connsiteX5" fmla="*/ 701843 w 4176563"/>
              <a:gd name="connsiteY5" fmla="*/ 518160 h 3525520"/>
              <a:gd name="connsiteX6" fmla="*/ 671363 w 4176563"/>
              <a:gd name="connsiteY6" fmla="*/ 538480 h 3525520"/>
              <a:gd name="connsiteX7" fmla="*/ 661203 w 4176563"/>
              <a:gd name="connsiteY7" fmla="*/ 772160 h 3525520"/>
              <a:gd name="connsiteX8" fmla="*/ 640883 w 4176563"/>
              <a:gd name="connsiteY8" fmla="*/ 1016000 h 3525520"/>
              <a:gd name="connsiteX9" fmla="*/ 579923 w 4176563"/>
              <a:gd name="connsiteY9" fmla="*/ 1158240 h 3525520"/>
              <a:gd name="connsiteX10" fmla="*/ 559603 w 4176563"/>
              <a:gd name="connsiteY10" fmla="*/ 1188720 h 3525520"/>
              <a:gd name="connsiteX11" fmla="*/ 539283 w 4176563"/>
              <a:gd name="connsiteY11" fmla="*/ 1280160 h 3525520"/>
              <a:gd name="connsiteX12" fmla="*/ 498643 w 4176563"/>
              <a:gd name="connsiteY12" fmla="*/ 1341120 h 3525520"/>
              <a:gd name="connsiteX13" fmla="*/ 488483 w 4176563"/>
              <a:gd name="connsiteY13" fmla="*/ 1412240 h 3525520"/>
              <a:gd name="connsiteX14" fmla="*/ 478323 w 4176563"/>
              <a:gd name="connsiteY14" fmla="*/ 1503680 h 3525520"/>
              <a:gd name="connsiteX15" fmla="*/ 468163 w 4176563"/>
              <a:gd name="connsiteY15" fmla="*/ 1554480 h 3525520"/>
              <a:gd name="connsiteX16" fmla="*/ 437683 w 4176563"/>
              <a:gd name="connsiteY16" fmla="*/ 1584960 h 3525520"/>
              <a:gd name="connsiteX17" fmla="*/ 397043 w 4176563"/>
              <a:gd name="connsiteY17" fmla="*/ 1645920 h 3525520"/>
              <a:gd name="connsiteX18" fmla="*/ 386883 w 4176563"/>
              <a:gd name="connsiteY18" fmla="*/ 1686560 h 3525520"/>
              <a:gd name="connsiteX19" fmla="*/ 356403 w 4176563"/>
              <a:gd name="connsiteY19" fmla="*/ 1706880 h 3525520"/>
              <a:gd name="connsiteX20" fmla="*/ 295443 w 4176563"/>
              <a:gd name="connsiteY20" fmla="*/ 1757680 h 3525520"/>
              <a:gd name="connsiteX21" fmla="*/ 193843 w 4176563"/>
              <a:gd name="connsiteY21" fmla="*/ 1788160 h 3525520"/>
              <a:gd name="connsiteX22" fmla="*/ 163363 w 4176563"/>
              <a:gd name="connsiteY22" fmla="*/ 1808480 h 3525520"/>
              <a:gd name="connsiteX23" fmla="*/ 143043 w 4176563"/>
              <a:gd name="connsiteY23" fmla="*/ 1838960 h 3525520"/>
              <a:gd name="connsiteX24" fmla="*/ 112563 w 4176563"/>
              <a:gd name="connsiteY24" fmla="*/ 1849120 h 3525520"/>
              <a:gd name="connsiteX25" fmla="*/ 82083 w 4176563"/>
              <a:gd name="connsiteY25" fmla="*/ 1879600 h 3525520"/>
              <a:gd name="connsiteX26" fmla="*/ 61763 w 4176563"/>
              <a:gd name="connsiteY26" fmla="*/ 1910080 h 3525520"/>
              <a:gd name="connsiteX27" fmla="*/ 31283 w 4176563"/>
              <a:gd name="connsiteY27" fmla="*/ 1930400 h 3525520"/>
              <a:gd name="connsiteX28" fmla="*/ 10963 w 4176563"/>
              <a:gd name="connsiteY28" fmla="*/ 1960880 h 3525520"/>
              <a:gd name="connsiteX29" fmla="*/ 10963 w 4176563"/>
              <a:gd name="connsiteY29" fmla="*/ 2092960 h 3525520"/>
              <a:gd name="connsiteX30" fmla="*/ 31283 w 4176563"/>
              <a:gd name="connsiteY30" fmla="*/ 2123440 h 3525520"/>
              <a:gd name="connsiteX31" fmla="*/ 82083 w 4176563"/>
              <a:gd name="connsiteY31" fmla="*/ 2204720 h 3525520"/>
              <a:gd name="connsiteX32" fmla="*/ 92243 w 4176563"/>
              <a:gd name="connsiteY32" fmla="*/ 2235200 h 3525520"/>
              <a:gd name="connsiteX33" fmla="*/ 112563 w 4176563"/>
              <a:gd name="connsiteY33" fmla="*/ 2265680 h 3525520"/>
              <a:gd name="connsiteX34" fmla="*/ 122723 w 4176563"/>
              <a:gd name="connsiteY34" fmla="*/ 2336800 h 3525520"/>
              <a:gd name="connsiteX35" fmla="*/ 153203 w 4176563"/>
              <a:gd name="connsiteY35" fmla="*/ 2407920 h 3525520"/>
              <a:gd name="connsiteX36" fmla="*/ 183683 w 4176563"/>
              <a:gd name="connsiteY36" fmla="*/ 2458720 h 3525520"/>
              <a:gd name="connsiteX37" fmla="*/ 214163 w 4176563"/>
              <a:gd name="connsiteY37" fmla="*/ 2468880 h 3525520"/>
              <a:gd name="connsiteX38" fmla="*/ 244643 w 4176563"/>
              <a:gd name="connsiteY38" fmla="*/ 2489200 h 3525520"/>
              <a:gd name="connsiteX39" fmla="*/ 254803 w 4176563"/>
              <a:gd name="connsiteY39" fmla="*/ 2540000 h 3525520"/>
              <a:gd name="connsiteX40" fmla="*/ 295443 w 4176563"/>
              <a:gd name="connsiteY40" fmla="*/ 2560320 h 3525520"/>
              <a:gd name="connsiteX41" fmla="*/ 376723 w 4176563"/>
              <a:gd name="connsiteY41" fmla="*/ 2600960 h 3525520"/>
              <a:gd name="connsiteX42" fmla="*/ 488483 w 4176563"/>
              <a:gd name="connsiteY42" fmla="*/ 2590800 h 3525520"/>
              <a:gd name="connsiteX43" fmla="*/ 579923 w 4176563"/>
              <a:gd name="connsiteY43" fmla="*/ 2529840 h 3525520"/>
              <a:gd name="connsiteX44" fmla="*/ 620563 w 4176563"/>
              <a:gd name="connsiteY44" fmla="*/ 2509520 h 3525520"/>
              <a:gd name="connsiteX45" fmla="*/ 681523 w 4176563"/>
              <a:gd name="connsiteY45" fmla="*/ 2468880 h 3525520"/>
              <a:gd name="connsiteX46" fmla="*/ 762803 w 4176563"/>
              <a:gd name="connsiteY46" fmla="*/ 2479040 h 3525520"/>
              <a:gd name="connsiteX47" fmla="*/ 803443 w 4176563"/>
              <a:gd name="connsiteY47" fmla="*/ 2529840 h 3525520"/>
              <a:gd name="connsiteX48" fmla="*/ 813603 w 4176563"/>
              <a:gd name="connsiteY48" fmla="*/ 2570480 h 3525520"/>
              <a:gd name="connsiteX49" fmla="*/ 823763 w 4176563"/>
              <a:gd name="connsiteY49" fmla="*/ 2631440 h 3525520"/>
              <a:gd name="connsiteX50" fmla="*/ 844083 w 4176563"/>
              <a:gd name="connsiteY50" fmla="*/ 2661920 h 3525520"/>
              <a:gd name="connsiteX51" fmla="*/ 884723 w 4176563"/>
              <a:gd name="connsiteY51" fmla="*/ 2722880 h 3525520"/>
              <a:gd name="connsiteX52" fmla="*/ 925363 w 4176563"/>
              <a:gd name="connsiteY52" fmla="*/ 2783840 h 3525520"/>
              <a:gd name="connsiteX53" fmla="*/ 966003 w 4176563"/>
              <a:gd name="connsiteY53" fmla="*/ 2834640 h 3525520"/>
              <a:gd name="connsiteX54" fmla="*/ 986323 w 4176563"/>
              <a:gd name="connsiteY54" fmla="*/ 2875280 h 3525520"/>
              <a:gd name="connsiteX55" fmla="*/ 1037123 w 4176563"/>
              <a:gd name="connsiteY55" fmla="*/ 2895600 h 3525520"/>
              <a:gd name="connsiteX56" fmla="*/ 1169203 w 4176563"/>
              <a:gd name="connsiteY56" fmla="*/ 2915920 h 3525520"/>
              <a:gd name="connsiteX57" fmla="*/ 1240323 w 4176563"/>
              <a:gd name="connsiteY57" fmla="*/ 2966720 h 3525520"/>
              <a:gd name="connsiteX58" fmla="*/ 1250483 w 4176563"/>
              <a:gd name="connsiteY58" fmla="*/ 3017520 h 3525520"/>
              <a:gd name="connsiteX59" fmla="*/ 1270803 w 4176563"/>
              <a:gd name="connsiteY59" fmla="*/ 3058160 h 3525520"/>
              <a:gd name="connsiteX60" fmla="*/ 1280963 w 4176563"/>
              <a:gd name="connsiteY60" fmla="*/ 3088640 h 3525520"/>
              <a:gd name="connsiteX61" fmla="*/ 1331763 w 4176563"/>
              <a:gd name="connsiteY61" fmla="*/ 3129280 h 3525520"/>
              <a:gd name="connsiteX62" fmla="*/ 1352083 w 4176563"/>
              <a:gd name="connsiteY62" fmla="*/ 3200400 h 3525520"/>
              <a:gd name="connsiteX63" fmla="*/ 1362243 w 4176563"/>
              <a:gd name="connsiteY63" fmla="*/ 3230880 h 3525520"/>
              <a:gd name="connsiteX64" fmla="*/ 1372403 w 4176563"/>
              <a:gd name="connsiteY64" fmla="*/ 3291840 h 3525520"/>
              <a:gd name="connsiteX65" fmla="*/ 1402883 w 4176563"/>
              <a:gd name="connsiteY65" fmla="*/ 3342640 h 3525520"/>
              <a:gd name="connsiteX66" fmla="*/ 1413043 w 4176563"/>
              <a:gd name="connsiteY66" fmla="*/ 3444240 h 3525520"/>
              <a:gd name="connsiteX67" fmla="*/ 1453683 w 4176563"/>
              <a:gd name="connsiteY67" fmla="*/ 3434080 h 3525520"/>
              <a:gd name="connsiteX68" fmla="*/ 1514643 w 4176563"/>
              <a:gd name="connsiteY68" fmla="*/ 3403600 h 3525520"/>
              <a:gd name="connsiteX69" fmla="*/ 1534963 w 4176563"/>
              <a:gd name="connsiteY69" fmla="*/ 3373120 h 3525520"/>
              <a:gd name="connsiteX70" fmla="*/ 1595923 w 4176563"/>
              <a:gd name="connsiteY70" fmla="*/ 3332480 h 3525520"/>
              <a:gd name="connsiteX71" fmla="*/ 1646723 w 4176563"/>
              <a:gd name="connsiteY71" fmla="*/ 3271520 h 3525520"/>
              <a:gd name="connsiteX72" fmla="*/ 1697523 w 4176563"/>
              <a:gd name="connsiteY72" fmla="*/ 3180080 h 3525520"/>
              <a:gd name="connsiteX73" fmla="*/ 1707683 w 4176563"/>
              <a:gd name="connsiteY73" fmla="*/ 3108960 h 3525520"/>
              <a:gd name="connsiteX74" fmla="*/ 1829603 w 4176563"/>
              <a:gd name="connsiteY74" fmla="*/ 3058160 h 3525520"/>
              <a:gd name="connsiteX75" fmla="*/ 1860083 w 4176563"/>
              <a:gd name="connsiteY75" fmla="*/ 3048000 h 3525520"/>
              <a:gd name="connsiteX76" fmla="*/ 1921043 w 4176563"/>
              <a:gd name="connsiteY76" fmla="*/ 3058160 h 3525520"/>
              <a:gd name="connsiteX77" fmla="*/ 2012483 w 4176563"/>
              <a:gd name="connsiteY77" fmla="*/ 3139440 h 3525520"/>
              <a:gd name="connsiteX78" fmla="*/ 2073443 w 4176563"/>
              <a:gd name="connsiteY78" fmla="*/ 3190240 h 3525520"/>
              <a:gd name="connsiteX79" fmla="*/ 2114083 w 4176563"/>
              <a:gd name="connsiteY79" fmla="*/ 3261360 h 3525520"/>
              <a:gd name="connsiteX80" fmla="*/ 2124243 w 4176563"/>
              <a:gd name="connsiteY80" fmla="*/ 3291840 h 3525520"/>
              <a:gd name="connsiteX81" fmla="*/ 2154723 w 4176563"/>
              <a:gd name="connsiteY81" fmla="*/ 3332480 h 3525520"/>
              <a:gd name="connsiteX82" fmla="*/ 2205523 w 4176563"/>
              <a:gd name="connsiteY82" fmla="*/ 3434080 h 3525520"/>
              <a:gd name="connsiteX83" fmla="*/ 2236003 w 4176563"/>
              <a:gd name="connsiteY83" fmla="*/ 3464560 h 3525520"/>
              <a:gd name="connsiteX84" fmla="*/ 2276643 w 4176563"/>
              <a:gd name="connsiteY84" fmla="*/ 3525520 h 3525520"/>
              <a:gd name="connsiteX85" fmla="*/ 2368083 w 4176563"/>
              <a:gd name="connsiteY85" fmla="*/ 3515360 h 3525520"/>
              <a:gd name="connsiteX86" fmla="*/ 2408723 w 4176563"/>
              <a:gd name="connsiteY86" fmla="*/ 3454400 h 3525520"/>
              <a:gd name="connsiteX87" fmla="*/ 2429043 w 4176563"/>
              <a:gd name="connsiteY87" fmla="*/ 3423920 h 3525520"/>
              <a:gd name="connsiteX88" fmla="*/ 2449363 w 4176563"/>
              <a:gd name="connsiteY88" fmla="*/ 3383280 h 3525520"/>
              <a:gd name="connsiteX89" fmla="*/ 2479843 w 4176563"/>
              <a:gd name="connsiteY89" fmla="*/ 3352800 h 3525520"/>
              <a:gd name="connsiteX90" fmla="*/ 2530643 w 4176563"/>
              <a:gd name="connsiteY90" fmla="*/ 3281680 h 3525520"/>
              <a:gd name="connsiteX91" fmla="*/ 2540803 w 4176563"/>
              <a:gd name="connsiteY91" fmla="*/ 3210560 h 3525520"/>
              <a:gd name="connsiteX92" fmla="*/ 2561123 w 4176563"/>
              <a:gd name="connsiteY92" fmla="*/ 3180080 h 3525520"/>
              <a:gd name="connsiteX93" fmla="*/ 2571283 w 4176563"/>
              <a:gd name="connsiteY93" fmla="*/ 3149600 h 3525520"/>
              <a:gd name="connsiteX94" fmla="*/ 2642403 w 4176563"/>
              <a:gd name="connsiteY94" fmla="*/ 3058160 h 3525520"/>
              <a:gd name="connsiteX95" fmla="*/ 2672883 w 4176563"/>
              <a:gd name="connsiteY95" fmla="*/ 3037840 h 3525520"/>
              <a:gd name="connsiteX96" fmla="*/ 2764323 w 4176563"/>
              <a:gd name="connsiteY96" fmla="*/ 2997200 h 3525520"/>
              <a:gd name="connsiteX97" fmla="*/ 2815123 w 4176563"/>
              <a:gd name="connsiteY97" fmla="*/ 3017520 h 3525520"/>
              <a:gd name="connsiteX98" fmla="*/ 2835443 w 4176563"/>
              <a:gd name="connsiteY98" fmla="*/ 3048000 h 3525520"/>
              <a:gd name="connsiteX99" fmla="*/ 2865923 w 4176563"/>
              <a:gd name="connsiteY99" fmla="*/ 3068320 h 3525520"/>
              <a:gd name="connsiteX100" fmla="*/ 2967523 w 4176563"/>
              <a:gd name="connsiteY100" fmla="*/ 3058160 h 3525520"/>
              <a:gd name="connsiteX101" fmla="*/ 3018323 w 4176563"/>
              <a:gd name="connsiteY101" fmla="*/ 2956560 h 3525520"/>
              <a:gd name="connsiteX102" fmla="*/ 3079283 w 4176563"/>
              <a:gd name="connsiteY102" fmla="*/ 2885440 h 3525520"/>
              <a:gd name="connsiteX103" fmla="*/ 3201203 w 4176563"/>
              <a:gd name="connsiteY103" fmla="*/ 2743200 h 3525520"/>
              <a:gd name="connsiteX104" fmla="*/ 3262163 w 4176563"/>
              <a:gd name="connsiteY104" fmla="*/ 2692400 h 3525520"/>
              <a:gd name="connsiteX105" fmla="*/ 3302803 w 4176563"/>
              <a:gd name="connsiteY105" fmla="*/ 2550160 h 3525520"/>
              <a:gd name="connsiteX106" fmla="*/ 3323123 w 4176563"/>
              <a:gd name="connsiteY106" fmla="*/ 2448560 h 3525520"/>
              <a:gd name="connsiteX107" fmla="*/ 3353603 w 4176563"/>
              <a:gd name="connsiteY107" fmla="*/ 2387600 h 3525520"/>
              <a:gd name="connsiteX108" fmla="*/ 3384083 w 4176563"/>
              <a:gd name="connsiteY108" fmla="*/ 2286000 h 3525520"/>
              <a:gd name="connsiteX109" fmla="*/ 3394243 w 4176563"/>
              <a:gd name="connsiteY109" fmla="*/ 2255520 h 3525520"/>
              <a:gd name="connsiteX110" fmla="*/ 3424723 w 4176563"/>
              <a:gd name="connsiteY110" fmla="*/ 2214880 h 3525520"/>
              <a:gd name="connsiteX111" fmla="*/ 3455203 w 4176563"/>
              <a:gd name="connsiteY111" fmla="*/ 2103120 h 3525520"/>
              <a:gd name="connsiteX112" fmla="*/ 3475523 w 4176563"/>
              <a:gd name="connsiteY112" fmla="*/ 2062480 h 3525520"/>
              <a:gd name="connsiteX113" fmla="*/ 3536483 w 4176563"/>
              <a:gd name="connsiteY113" fmla="*/ 2072640 h 3525520"/>
              <a:gd name="connsiteX114" fmla="*/ 3597443 w 4176563"/>
              <a:gd name="connsiteY114" fmla="*/ 2174240 h 3525520"/>
              <a:gd name="connsiteX115" fmla="*/ 3648243 w 4176563"/>
              <a:gd name="connsiteY115" fmla="*/ 2245360 h 3525520"/>
              <a:gd name="connsiteX116" fmla="*/ 3668563 w 4176563"/>
              <a:gd name="connsiteY116" fmla="*/ 2275840 h 3525520"/>
              <a:gd name="connsiteX117" fmla="*/ 3699043 w 4176563"/>
              <a:gd name="connsiteY117" fmla="*/ 2306320 h 3525520"/>
              <a:gd name="connsiteX118" fmla="*/ 3749843 w 4176563"/>
              <a:gd name="connsiteY118" fmla="*/ 2367280 h 3525520"/>
              <a:gd name="connsiteX119" fmla="*/ 3780323 w 4176563"/>
              <a:gd name="connsiteY119" fmla="*/ 2377440 h 3525520"/>
              <a:gd name="connsiteX120" fmla="*/ 3800643 w 4176563"/>
              <a:gd name="connsiteY120" fmla="*/ 2407920 h 3525520"/>
              <a:gd name="connsiteX121" fmla="*/ 3871763 w 4176563"/>
              <a:gd name="connsiteY121" fmla="*/ 2448560 h 3525520"/>
              <a:gd name="connsiteX122" fmla="*/ 3963203 w 4176563"/>
              <a:gd name="connsiteY122" fmla="*/ 2529840 h 3525520"/>
              <a:gd name="connsiteX123" fmla="*/ 4003843 w 4176563"/>
              <a:gd name="connsiteY123" fmla="*/ 2550160 h 3525520"/>
              <a:gd name="connsiteX124" fmla="*/ 4115603 w 4176563"/>
              <a:gd name="connsiteY124" fmla="*/ 2458720 h 3525520"/>
              <a:gd name="connsiteX125" fmla="*/ 4135923 w 4176563"/>
              <a:gd name="connsiteY125" fmla="*/ 2428240 h 3525520"/>
              <a:gd name="connsiteX126" fmla="*/ 4146083 w 4176563"/>
              <a:gd name="connsiteY126" fmla="*/ 2204720 h 3525520"/>
              <a:gd name="connsiteX127" fmla="*/ 4176563 w 4176563"/>
              <a:gd name="connsiteY127" fmla="*/ 2092960 h 3525520"/>
              <a:gd name="connsiteX128" fmla="*/ 4146083 w 4176563"/>
              <a:gd name="connsiteY128" fmla="*/ 1808480 h 3525520"/>
              <a:gd name="connsiteX129" fmla="*/ 4125763 w 4176563"/>
              <a:gd name="connsiteY129" fmla="*/ 1778000 h 3525520"/>
              <a:gd name="connsiteX130" fmla="*/ 4095283 w 4176563"/>
              <a:gd name="connsiteY130" fmla="*/ 1757680 h 3525520"/>
              <a:gd name="connsiteX131" fmla="*/ 4044483 w 4176563"/>
              <a:gd name="connsiteY131" fmla="*/ 1696720 h 3525520"/>
              <a:gd name="connsiteX132" fmla="*/ 3993683 w 4176563"/>
              <a:gd name="connsiteY132" fmla="*/ 1625600 h 3525520"/>
              <a:gd name="connsiteX133" fmla="*/ 3963203 w 4176563"/>
              <a:gd name="connsiteY133" fmla="*/ 1605280 h 3525520"/>
              <a:gd name="connsiteX134" fmla="*/ 3922563 w 4176563"/>
              <a:gd name="connsiteY134" fmla="*/ 1574800 h 3525520"/>
              <a:gd name="connsiteX135" fmla="*/ 3851443 w 4176563"/>
              <a:gd name="connsiteY135" fmla="*/ 1534160 h 3525520"/>
              <a:gd name="connsiteX136" fmla="*/ 3739683 w 4176563"/>
              <a:gd name="connsiteY136" fmla="*/ 1524000 h 3525520"/>
              <a:gd name="connsiteX137" fmla="*/ 3617763 w 4176563"/>
              <a:gd name="connsiteY137" fmla="*/ 1503680 h 3525520"/>
              <a:gd name="connsiteX138" fmla="*/ 3363763 w 4176563"/>
              <a:gd name="connsiteY138" fmla="*/ 1493520 h 3525520"/>
              <a:gd name="connsiteX139" fmla="*/ 3343443 w 4176563"/>
              <a:gd name="connsiteY139" fmla="*/ 1524000 h 3525520"/>
              <a:gd name="connsiteX140" fmla="*/ 3323123 w 4176563"/>
              <a:gd name="connsiteY140" fmla="*/ 1584960 h 3525520"/>
              <a:gd name="connsiteX141" fmla="*/ 3312963 w 4176563"/>
              <a:gd name="connsiteY141" fmla="*/ 1656080 h 3525520"/>
              <a:gd name="connsiteX142" fmla="*/ 3292643 w 4176563"/>
              <a:gd name="connsiteY142" fmla="*/ 1686560 h 3525520"/>
              <a:gd name="connsiteX143" fmla="*/ 3231683 w 4176563"/>
              <a:gd name="connsiteY143" fmla="*/ 1737360 h 3525520"/>
              <a:gd name="connsiteX144" fmla="*/ 2947203 w 4176563"/>
              <a:gd name="connsiteY144" fmla="*/ 1717040 h 3525520"/>
              <a:gd name="connsiteX145" fmla="*/ 2916723 w 4176563"/>
              <a:gd name="connsiteY145" fmla="*/ 1706880 h 3525520"/>
              <a:gd name="connsiteX146" fmla="*/ 2835443 w 4176563"/>
              <a:gd name="connsiteY146" fmla="*/ 1656080 h 3525520"/>
              <a:gd name="connsiteX147" fmla="*/ 2764323 w 4176563"/>
              <a:gd name="connsiteY147" fmla="*/ 1676400 h 3525520"/>
              <a:gd name="connsiteX148" fmla="*/ 2693203 w 4176563"/>
              <a:gd name="connsiteY148" fmla="*/ 1747520 h 3525520"/>
              <a:gd name="connsiteX149" fmla="*/ 2662723 w 4176563"/>
              <a:gd name="connsiteY149" fmla="*/ 1778000 h 3525520"/>
              <a:gd name="connsiteX150" fmla="*/ 2622083 w 4176563"/>
              <a:gd name="connsiteY150" fmla="*/ 1808480 h 3525520"/>
              <a:gd name="connsiteX151" fmla="*/ 2601763 w 4176563"/>
              <a:gd name="connsiteY151" fmla="*/ 1838960 h 3525520"/>
              <a:gd name="connsiteX152" fmla="*/ 2561123 w 4176563"/>
              <a:gd name="connsiteY152" fmla="*/ 1869440 h 3525520"/>
              <a:gd name="connsiteX153" fmla="*/ 2459523 w 4176563"/>
              <a:gd name="connsiteY153" fmla="*/ 1930400 h 3525520"/>
              <a:gd name="connsiteX154" fmla="*/ 2398563 w 4176563"/>
              <a:gd name="connsiteY154" fmla="*/ 1960880 h 3525520"/>
              <a:gd name="connsiteX155" fmla="*/ 2368083 w 4176563"/>
              <a:gd name="connsiteY155" fmla="*/ 1991360 h 3525520"/>
              <a:gd name="connsiteX156" fmla="*/ 2347763 w 4176563"/>
              <a:gd name="connsiteY156" fmla="*/ 2021840 h 3525520"/>
              <a:gd name="connsiteX157" fmla="*/ 2317283 w 4176563"/>
              <a:gd name="connsiteY157" fmla="*/ 2032000 h 3525520"/>
              <a:gd name="connsiteX158" fmla="*/ 2276643 w 4176563"/>
              <a:gd name="connsiteY158" fmla="*/ 2052320 h 3525520"/>
              <a:gd name="connsiteX159" fmla="*/ 2256323 w 4176563"/>
              <a:gd name="connsiteY159" fmla="*/ 2082800 h 3525520"/>
              <a:gd name="connsiteX160" fmla="*/ 2246163 w 4176563"/>
              <a:gd name="connsiteY160" fmla="*/ 2143760 h 3525520"/>
              <a:gd name="connsiteX161" fmla="*/ 2205523 w 4176563"/>
              <a:gd name="connsiteY161" fmla="*/ 2164080 h 3525520"/>
              <a:gd name="connsiteX162" fmla="*/ 2175043 w 4176563"/>
              <a:gd name="connsiteY162" fmla="*/ 2184400 h 3525520"/>
              <a:gd name="connsiteX163" fmla="*/ 2154723 w 4176563"/>
              <a:gd name="connsiteY163" fmla="*/ 2143760 h 3525520"/>
              <a:gd name="connsiteX164" fmla="*/ 2144563 w 4176563"/>
              <a:gd name="connsiteY164" fmla="*/ 2113280 h 3525520"/>
              <a:gd name="connsiteX165" fmla="*/ 2124243 w 4176563"/>
              <a:gd name="connsiteY165" fmla="*/ 2072640 h 3525520"/>
              <a:gd name="connsiteX166" fmla="*/ 2134403 w 4176563"/>
              <a:gd name="connsiteY166" fmla="*/ 1727200 h 3525520"/>
              <a:gd name="connsiteX167" fmla="*/ 1067603 w 4176563"/>
              <a:gd name="connsiteY167" fmla="*/ 1483360 h 3525520"/>
              <a:gd name="connsiteX168" fmla="*/ 1077763 w 4176563"/>
              <a:gd name="connsiteY168" fmla="*/ 396240 h 3525520"/>
              <a:gd name="connsiteX169" fmla="*/ 1006643 w 4176563"/>
              <a:gd name="connsiteY169" fmla="*/ 91440 h 3525520"/>
              <a:gd name="connsiteX170" fmla="*/ 996483 w 4176563"/>
              <a:gd name="connsiteY170" fmla="*/ 60960 h 3525520"/>
              <a:gd name="connsiteX171" fmla="*/ 844083 w 4176563"/>
              <a:gd name="connsiteY171" fmla="*/ 0 h 3525520"/>
              <a:gd name="connsiteX172" fmla="*/ 783123 w 4176563"/>
              <a:gd name="connsiteY172" fmla="*/ 20320 h 3525520"/>
              <a:gd name="connsiteX173" fmla="*/ 772963 w 4176563"/>
              <a:gd name="connsiteY173" fmla="*/ 101600 h 352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4176563" h="3525520">
                <a:moveTo>
                  <a:pt x="813603" y="60960"/>
                </a:moveTo>
                <a:cubicBezTo>
                  <a:pt x="803443" y="81280"/>
                  <a:pt x="794570" y="102296"/>
                  <a:pt x="783123" y="121920"/>
                </a:cubicBezTo>
                <a:cubicBezTo>
                  <a:pt x="728779" y="215081"/>
                  <a:pt x="753610" y="149498"/>
                  <a:pt x="732323" y="213360"/>
                </a:cubicBezTo>
                <a:cubicBezTo>
                  <a:pt x="728936" y="237067"/>
                  <a:pt x="723932" y="260598"/>
                  <a:pt x="722163" y="284480"/>
                </a:cubicBezTo>
                <a:cubicBezTo>
                  <a:pt x="717153" y="352113"/>
                  <a:pt x="717878" y="420117"/>
                  <a:pt x="712003" y="487680"/>
                </a:cubicBezTo>
                <a:cubicBezTo>
                  <a:pt x="711075" y="498349"/>
                  <a:pt x="708533" y="509797"/>
                  <a:pt x="701843" y="518160"/>
                </a:cubicBezTo>
                <a:cubicBezTo>
                  <a:pt x="694215" y="527695"/>
                  <a:pt x="681523" y="531707"/>
                  <a:pt x="671363" y="538480"/>
                </a:cubicBezTo>
                <a:cubicBezTo>
                  <a:pt x="667976" y="616373"/>
                  <a:pt x="665301" y="694301"/>
                  <a:pt x="661203" y="772160"/>
                </a:cubicBezTo>
                <a:cubicBezTo>
                  <a:pt x="659213" y="809964"/>
                  <a:pt x="650515" y="961418"/>
                  <a:pt x="640883" y="1016000"/>
                </a:cubicBezTo>
                <a:cubicBezTo>
                  <a:pt x="625137" y="1105227"/>
                  <a:pt x="626875" y="1087813"/>
                  <a:pt x="579923" y="1158240"/>
                </a:cubicBezTo>
                <a:lnTo>
                  <a:pt x="559603" y="1188720"/>
                </a:lnTo>
                <a:cubicBezTo>
                  <a:pt x="556846" y="1205260"/>
                  <a:pt x="551193" y="1258722"/>
                  <a:pt x="539283" y="1280160"/>
                </a:cubicBezTo>
                <a:cubicBezTo>
                  <a:pt x="527423" y="1301508"/>
                  <a:pt x="498643" y="1341120"/>
                  <a:pt x="498643" y="1341120"/>
                </a:cubicBezTo>
                <a:cubicBezTo>
                  <a:pt x="495256" y="1364827"/>
                  <a:pt x="491453" y="1388478"/>
                  <a:pt x="488483" y="1412240"/>
                </a:cubicBezTo>
                <a:cubicBezTo>
                  <a:pt x="484679" y="1442671"/>
                  <a:pt x="482660" y="1473321"/>
                  <a:pt x="478323" y="1503680"/>
                </a:cubicBezTo>
                <a:cubicBezTo>
                  <a:pt x="475881" y="1520775"/>
                  <a:pt x="475886" y="1539034"/>
                  <a:pt x="468163" y="1554480"/>
                </a:cubicBezTo>
                <a:cubicBezTo>
                  <a:pt x="461737" y="1567331"/>
                  <a:pt x="446504" y="1573618"/>
                  <a:pt x="437683" y="1584960"/>
                </a:cubicBezTo>
                <a:cubicBezTo>
                  <a:pt x="422690" y="1604237"/>
                  <a:pt x="397043" y="1645920"/>
                  <a:pt x="397043" y="1645920"/>
                </a:cubicBezTo>
                <a:cubicBezTo>
                  <a:pt x="393656" y="1659467"/>
                  <a:pt x="394629" y="1674942"/>
                  <a:pt x="386883" y="1686560"/>
                </a:cubicBezTo>
                <a:cubicBezTo>
                  <a:pt x="380110" y="1696720"/>
                  <a:pt x="365784" y="1699063"/>
                  <a:pt x="356403" y="1706880"/>
                </a:cubicBezTo>
                <a:cubicBezTo>
                  <a:pt x="329059" y="1729667"/>
                  <a:pt x="327876" y="1743266"/>
                  <a:pt x="295443" y="1757680"/>
                </a:cubicBezTo>
                <a:cubicBezTo>
                  <a:pt x="263640" y="1771815"/>
                  <a:pt x="227619" y="1779716"/>
                  <a:pt x="193843" y="1788160"/>
                </a:cubicBezTo>
                <a:cubicBezTo>
                  <a:pt x="183683" y="1794933"/>
                  <a:pt x="171997" y="1799846"/>
                  <a:pt x="163363" y="1808480"/>
                </a:cubicBezTo>
                <a:cubicBezTo>
                  <a:pt x="154729" y="1817114"/>
                  <a:pt x="152578" y="1831332"/>
                  <a:pt x="143043" y="1838960"/>
                </a:cubicBezTo>
                <a:cubicBezTo>
                  <a:pt x="134680" y="1845650"/>
                  <a:pt x="122723" y="1845733"/>
                  <a:pt x="112563" y="1849120"/>
                </a:cubicBezTo>
                <a:cubicBezTo>
                  <a:pt x="102403" y="1859280"/>
                  <a:pt x="91281" y="1868562"/>
                  <a:pt x="82083" y="1879600"/>
                </a:cubicBezTo>
                <a:cubicBezTo>
                  <a:pt x="74266" y="1888981"/>
                  <a:pt x="70397" y="1901446"/>
                  <a:pt x="61763" y="1910080"/>
                </a:cubicBezTo>
                <a:cubicBezTo>
                  <a:pt x="53129" y="1918714"/>
                  <a:pt x="41443" y="1923627"/>
                  <a:pt x="31283" y="1930400"/>
                </a:cubicBezTo>
                <a:cubicBezTo>
                  <a:pt x="24510" y="1940560"/>
                  <a:pt x="15773" y="1949657"/>
                  <a:pt x="10963" y="1960880"/>
                </a:cubicBezTo>
                <a:cubicBezTo>
                  <a:pt x="-7060" y="2002933"/>
                  <a:pt x="193" y="2049882"/>
                  <a:pt x="10963" y="2092960"/>
                </a:cubicBezTo>
                <a:cubicBezTo>
                  <a:pt x="13925" y="2104806"/>
                  <a:pt x="25225" y="2112838"/>
                  <a:pt x="31283" y="2123440"/>
                </a:cubicBezTo>
                <a:cubicBezTo>
                  <a:pt x="75912" y="2201540"/>
                  <a:pt x="23805" y="2127015"/>
                  <a:pt x="82083" y="2204720"/>
                </a:cubicBezTo>
                <a:cubicBezTo>
                  <a:pt x="85470" y="2214880"/>
                  <a:pt x="87454" y="2225621"/>
                  <a:pt x="92243" y="2235200"/>
                </a:cubicBezTo>
                <a:cubicBezTo>
                  <a:pt x="97704" y="2246122"/>
                  <a:pt x="109054" y="2253984"/>
                  <a:pt x="112563" y="2265680"/>
                </a:cubicBezTo>
                <a:cubicBezTo>
                  <a:pt x="119444" y="2288617"/>
                  <a:pt x="118027" y="2313318"/>
                  <a:pt x="122723" y="2336800"/>
                </a:cubicBezTo>
                <a:cubicBezTo>
                  <a:pt x="127219" y="2359282"/>
                  <a:pt x="142876" y="2389332"/>
                  <a:pt x="153203" y="2407920"/>
                </a:cubicBezTo>
                <a:cubicBezTo>
                  <a:pt x="162793" y="2425182"/>
                  <a:pt x="169719" y="2444756"/>
                  <a:pt x="183683" y="2458720"/>
                </a:cubicBezTo>
                <a:cubicBezTo>
                  <a:pt x="191256" y="2466293"/>
                  <a:pt x="204584" y="2464091"/>
                  <a:pt x="214163" y="2468880"/>
                </a:cubicBezTo>
                <a:cubicBezTo>
                  <a:pt x="225085" y="2474341"/>
                  <a:pt x="234483" y="2482427"/>
                  <a:pt x="244643" y="2489200"/>
                </a:cubicBezTo>
                <a:cubicBezTo>
                  <a:pt x="248030" y="2506133"/>
                  <a:pt x="244766" y="2525948"/>
                  <a:pt x="254803" y="2540000"/>
                </a:cubicBezTo>
                <a:cubicBezTo>
                  <a:pt x="263606" y="2552325"/>
                  <a:pt x="282293" y="2552806"/>
                  <a:pt x="295443" y="2560320"/>
                </a:cubicBezTo>
                <a:cubicBezTo>
                  <a:pt x="366461" y="2600902"/>
                  <a:pt x="276703" y="2560952"/>
                  <a:pt x="376723" y="2600960"/>
                </a:cubicBezTo>
                <a:cubicBezTo>
                  <a:pt x="413976" y="2597573"/>
                  <a:pt x="452596" y="2601355"/>
                  <a:pt x="488483" y="2590800"/>
                </a:cubicBezTo>
                <a:cubicBezTo>
                  <a:pt x="513157" y="2583543"/>
                  <a:pt x="552346" y="2543629"/>
                  <a:pt x="579923" y="2529840"/>
                </a:cubicBezTo>
                <a:cubicBezTo>
                  <a:pt x="593470" y="2523067"/>
                  <a:pt x="607576" y="2517312"/>
                  <a:pt x="620563" y="2509520"/>
                </a:cubicBezTo>
                <a:cubicBezTo>
                  <a:pt x="641504" y="2496955"/>
                  <a:pt x="681523" y="2468880"/>
                  <a:pt x="681523" y="2468880"/>
                </a:cubicBezTo>
                <a:cubicBezTo>
                  <a:pt x="708616" y="2472267"/>
                  <a:pt x="736461" y="2471856"/>
                  <a:pt x="762803" y="2479040"/>
                </a:cubicBezTo>
                <a:cubicBezTo>
                  <a:pt x="794909" y="2487796"/>
                  <a:pt x="795811" y="2503128"/>
                  <a:pt x="803443" y="2529840"/>
                </a:cubicBezTo>
                <a:cubicBezTo>
                  <a:pt x="807279" y="2543266"/>
                  <a:pt x="810865" y="2556788"/>
                  <a:pt x="813603" y="2570480"/>
                </a:cubicBezTo>
                <a:cubicBezTo>
                  <a:pt x="817643" y="2590680"/>
                  <a:pt x="817249" y="2611897"/>
                  <a:pt x="823763" y="2631440"/>
                </a:cubicBezTo>
                <a:cubicBezTo>
                  <a:pt x="827624" y="2643024"/>
                  <a:pt x="837310" y="2651760"/>
                  <a:pt x="844083" y="2661920"/>
                </a:cubicBezTo>
                <a:cubicBezTo>
                  <a:pt x="865228" y="2746500"/>
                  <a:pt x="835608" y="2666749"/>
                  <a:pt x="884723" y="2722880"/>
                </a:cubicBezTo>
                <a:cubicBezTo>
                  <a:pt x="900805" y="2741259"/>
                  <a:pt x="910107" y="2764770"/>
                  <a:pt x="925363" y="2783840"/>
                </a:cubicBezTo>
                <a:cubicBezTo>
                  <a:pt x="938910" y="2800773"/>
                  <a:pt x="953974" y="2816597"/>
                  <a:pt x="966003" y="2834640"/>
                </a:cubicBezTo>
                <a:cubicBezTo>
                  <a:pt x="974404" y="2847242"/>
                  <a:pt x="974824" y="2865423"/>
                  <a:pt x="986323" y="2875280"/>
                </a:cubicBezTo>
                <a:cubicBezTo>
                  <a:pt x="1000170" y="2887149"/>
                  <a:pt x="1019821" y="2889833"/>
                  <a:pt x="1037123" y="2895600"/>
                </a:cubicBezTo>
                <a:cubicBezTo>
                  <a:pt x="1081118" y="2910265"/>
                  <a:pt x="1121859" y="2910660"/>
                  <a:pt x="1169203" y="2915920"/>
                </a:cubicBezTo>
                <a:cubicBezTo>
                  <a:pt x="1203157" y="2927238"/>
                  <a:pt x="1218408" y="2927273"/>
                  <a:pt x="1240323" y="2966720"/>
                </a:cubicBezTo>
                <a:cubicBezTo>
                  <a:pt x="1248709" y="2981816"/>
                  <a:pt x="1245022" y="3001137"/>
                  <a:pt x="1250483" y="3017520"/>
                </a:cubicBezTo>
                <a:cubicBezTo>
                  <a:pt x="1255272" y="3031888"/>
                  <a:pt x="1264837" y="3044239"/>
                  <a:pt x="1270803" y="3058160"/>
                </a:cubicBezTo>
                <a:cubicBezTo>
                  <a:pt x="1275022" y="3068004"/>
                  <a:pt x="1273993" y="3080509"/>
                  <a:pt x="1280963" y="3088640"/>
                </a:cubicBezTo>
                <a:cubicBezTo>
                  <a:pt x="1295076" y="3105105"/>
                  <a:pt x="1314830" y="3115733"/>
                  <a:pt x="1331763" y="3129280"/>
                </a:cubicBezTo>
                <a:cubicBezTo>
                  <a:pt x="1356123" y="3202361"/>
                  <a:pt x="1326568" y="3111098"/>
                  <a:pt x="1352083" y="3200400"/>
                </a:cubicBezTo>
                <a:cubicBezTo>
                  <a:pt x="1355025" y="3210698"/>
                  <a:pt x="1359920" y="3220425"/>
                  <a:pt x="1362243" y="3230880"/>
                </a:cubicBezTo>
                <a:cubicBezTo>
                  <a:pt x="1366712" y="3250990"/>
                  <a:pt x="1365363" y="3272480"/>
                  <a:pt x="1372403" y="3291840"/>
                </a:cubicBezTo>
                <a:cubicBezTo>
                  <a:pt x="1379152" y="3310399"/>
                  <a:pt x="1392723" y="3325707"/>
                  <a:pt x="1402883" y="3342640"/>
                </a:cubicBezTo>
                <a:cubicBezTo>
                  <a:pt x="1406270" y="3376507"/>
                  <a:pt x="1396514" y="3414488"/>
                  <a:pt x="1413043" y="3444240"/>
                </a:cubicBezTo>
                <a:cubicBezTo>
                  <a:pt x="1419824" y="3456446"/>
                  <a:pt x="1440257" y="3437916"/>
                  <a:pt x="1453683" y="3434080"/>
                </a:cubicBezTo>
                <a:cubicBezTo>
                  <a:pt x="1490489" y="3423564"/>
                  <a:pt x="1481247" y="3425864"/>
                  <a:pt x="1514643" y="3403600"/>
                </a:cubicBezTo>
                <a:cubicBezTo>
                  <a:pt x="1521416" y="3393440"/>
                  <a:pt x="1525773" y="3381161"/>
                  <a:pt x="1534963" y="3373120"/>
                </a:cubicBezTo>
                <a:cubicBezTo>
                  <a:pt x="1553342" y="3357038"/>
                  <a:pt x="1595923" y="3332480"/>
                  <a:pt x="1595923" y="3332480"/>
                </a:cubicBezTo>
                <a:cubicBezTo>
                  <a:pt x="1668534" y="3223563"/>
                  <a:pt x="1555456" y="3388863"/>
                  <a:pt x="1646723" y="3271520"/>
                </a:cubicBezTo>
                <a:cubicBezTo>
                  <a:pt x="1687481" y="3219117"/>
                  <a:pt x="1682194" y="3226068"/>
                  <a:pt x="1697523" y="3180080"/>
                </a:cubicBezTo>
                <a:cubicBezTo>
                  <a:pt x="1700910" y="3156373"/>
                  <a:pt x="1694826" y="3129163"/>
                  <a:pt x="1707683" y="3108960"/>
                </a:cubicBezTo>
                <a:cubicBezTo>
                  <a:pt x="1737562" y="3062007"/>
                  <a:pt x="1785230" y="3068021"/>
                  <a:pt x="1829603" y="3058160"/>
                </a:cubicBezTo>
                <a:cubicBezTo>
                  <a:pt x="1840058" y="3055837"/>
                  <a:pt x="1849923" y="3051387"/>
                  <a:pt x="1860083" y="3048000"/>
                </a:cubicBezTo>
                <a:cubicBezTo>
                  <a:pt x="1880403" y="3051387"/>
                  <a:pt x="1902027" y="3050237"/>
                  <a:pt x="1921043" y="3058160"/>
                </a:cubicBezTo>
                <a:cubicBezTo>
                  <a:pt x="1985541" y="3085034"/>
                  <a:pt x="1974666" y="3095321"/>
                  <a:pt x="2012483" y="3139440"/>
                </a:cubicBezTo>
                <a:cubicBezTo>
                  <a:pt x="2038559" y="3169862"/>
                  <a:pt x="2042088" y="3169337"/>
                  <a:pt x="2073443" y="3190240"/>
                </a:cubicBezTo>
                <a:cubicBezTo>
                  <a:pt x="2096738" y="3260126"/>
                  <a:pt x="2064875" y="3175247"/>
                  <a:pt x="2114083" y="3261360"/>
                </a:cubicBezTo>
                <a:cubicBezTo>
                  <a:pt x="2119396" y="3270659"/>
                  <a:pt x="2118930" y="3282541"/>
                  <a:pt x="2124243" y="3291840"/>
                </a:cubicBezTo>
                <a:cubicBezTo>
                  <a:pt x="2132644" y="3306542"/>
                  <a:pt x="2144563" y="3318933"/>
                  <a:pt x="2154723" y="3332480"/>
                </a:cubicBezTo>
                <a:cubicBezTo>
                  <a:pt x="2175415" y="3394556"/>
                  <a:pt x="2166131" y="3388122"/>
                  <a:pt x="2205523" y="3434080"/>
                </a:cubicBezTo>
                <a:cubicBezTo>
                  <a:pt x="2214874" y="3444989"/>
                  <a:pt x="2227182" y="3453218"/>
                  <a:pt x="2236003" y="3464560"/>
                </a:cubicBezTo>
                <a:cubicBezTo>
                  <a:pt x="2250996" y="3483837"/>
                  <a:pt x="2276643" y="3525520"/>
                  <a:pt x="2276643" y="3525520"/>
                </a:cubicBezTo>
                <a:cubicBezTo>
                  <a:pt x="2307123" y="3522133"/>
                  <a:pt x="2338989" y="3525058"/>
                  <a:pt x="2368083" y="3515360"/>
                </a:cubicBezTo>
                <a:cubicBezTo>
                  <a:pt x="2402751" y="3503804"/>
                  <a:pt x="2396542" y="3478761"/>
                  <a:pt x="2408723" y="3454400"/>
                </a:cubicBezTo>
                <a:cubicBezTo>
                  <a:pt x="2414184" y="3443478"/>
                  <a:pt x="2422985" y="3434522"/>
                  <a:pt x="2429043" y="3423920"/>
                </a:cubicBezTo>
                <a:cubicBezTo>
                  <a:pt x="2436557" y="3410770"/>
                  <a:pt x="2440560" y="3395605"/>
                  <a:pt x="2449363" y="3383280"/>
                </a:cubicBezTo>
                <a:cubicBezTo>
                  <a:pt x="2457714" y="3371588"/>
                  <a:pt x="2470492" y="3363709"/>
                  <a:pt x="2479843" y="3352800"/>
                </a:cubicBezTo>
                <a:cubicBezTo>
                  <a:pt x="2498746" y="3330746"/>
                  <a:pt x="2514561" y="3305802"/>
                  <a:pt x="2530643" y="3281680"/>
                </a:cubicBezTo>
                <a:cubicBezTo>
                  <a:pt x="2534030" y="3257973"/>
                  <a:pt x="2533922" y="3233497"/>
                  <a:pt x="2540803" y="3210560"/>
                </a:cubicBezTo>
                <a:cubicBezTo>
                  <a:pt x="2544312" y="3198864"/>
                  <a:pt x="2555662" y="3191002"/>
                  <a:pt x="2561123" y="3180080"/>
                </a:cubicBezTo>
                <a:cubicBezTo>
                  <a:pt x="2565912" y="3170501"/>
                  <a:pt x="2566082" y="3158962"/>
                  <a:pt x="2571283" y="3149600"/>
                </a:cubicBezTo>
                <a:cubicBezTo>
                  <a:pt x="2590815" y="3114443"/>
                  <a:pt x="2611763" y="3083694"/>
                  <a:pt x="2642403" y="3058160"/>
                </a:cubicBezTo>
                <a:cubicBezTo>
                  <a:pt x="2651784" y="3050343"/>
                  <a:pt x="2662209" y="3043770"/>
                  <a:pt x="2672883" y="3037840"/>
                </a:cubicBezTo>
                <a:cubicBezTo>
                  <a:pt x="2725787" y="3008449"/>
                  <a:pt x="2720603" y="3011773"/>
                  <a:pt x="2764323" y="2997200"/>
                </a:cubicBezTo>
                <a:cubicBezTo>
                  <a:pt x="2781256" y="3003973"/>
                  <a:pt x="2800282" y="3006920"/>
                  <a:pt x="2815123" y="3017520"/>
                </a:cubicBezTo>
                <a:cubicBezTo>
                  <a:pt x="2825059" y="3024617"/>
                  <a:pt x="2826809" y="3039366"/>
                  <a:pt x="2835443" y="3048000"/>
                </a:cubicBezTo>
                <a:cubicBezTo>
                  <a:pt x="2844077" y="3056634"/>
                  <a:pt x="2855763" y="3061547"/>
                  <a:pt x="2865923" y="3068320"/>
                </a:cubicBezTo>
                <a:cubicBezTo>
                  <a:pt x="2899790" y="3064933"/>
                  <a:pt x="2934359" y="3065813"/>
                  <a:pt x="2967523" y="3058160"/>
                </a:cubicBezTo>
                <a:cubicBezTo>
                  <a:pt x="3019513" y="3046162"/>
                  <a:pt x="2998992" y="2995222"/>
                  <a:pt x="3018323" y="2956560"/>
                </a:cubicBezTo>
                <a:cubicBezTo>
                  <a:pt x="3046216" y="2900774"/>
                  <a:pt x="3026526" y="2925007"/>
                  <a:pt x="3079283" y="2885440"/>
                </a:cubicBezTo>
                <a:cubicBezTo>
                  <a:pt x="3119598" y="2784654"/>
                  <a:pt x="3078370" y="2866033"/>
                  <a:pt x="3201203" y="2743200"/>
                </a:cubicBezTo>
                <a:cubicBezTo>
                  <a:pt x="3258646" y="2685757"/>
                  <a:pt x="3174977" y="2735993"/>
                  <a:pt x="3262163" y="2692400"/>
                </a:cubicBezTo>
                <a:cubicBezTo>
                  <a:pt x="3278268" y="2644084"/>
                  <a:pt x="3294298" y="2601190"/>
                  <a:pt x="3302803" y="2550160"/>
                </a:cubicBezTo>
                <a:cubicBezTo>
                  <a:pt x="3305095" y="2536408"/>
                  <a:pt x="3314856" y="2467850"/>
                  <a:pt x="3323123" y="2448560"/>
                </a:cubicBezTo>
                <a:cubicBezTo>
                  <a:pt x="3361290" y="2359504"/>
                  <a:pt x="3329139" y="2473223"/>
                  <a:pt x="3353603" y="2387600"/>
                </a:cubicBezTo>
                <a:cubicBezTo>
                  <a:pt x="3384313" y="2280116"/>
                  <a:pt x="3335794" y="2430867"/>
                  <a:pt x="3384083" y="2286000"/>
                </a:cubicBezTo>
                <a:cubicBezTo>
                  <a:pt x="3387470" y="2275840"/>
                  <a:pt x="3387817" y="2264088"/>
                  <a:pt x="3394243" y="2255520"/>
                </a:cubicBezTo>
                <a:lnTo>
                  <a:pt x="3424723" y="2214880"/>
                </a:lnTo>
                <a:cubicBezTo>
                  <a:pt x="3434927" y="2163862"/>
                  <a:pt x="3434578" y="2154682"/>
                  <a:pt x="3455203" y="2103120"/>
                </a:cubicBezTo>
                <a:cubicBezTo>
                  <a:pt x="3460828" y="2089058"/>
                  <a:pt x="3468750" y="2076027"/>
                  <a:pt x="3475523" y="2062480"/>
                </a:cubicBezTo>
                <a:cubicBezTo>
                  <a:pt x="3495843" y="2065867"/>
                  <a:pt x="3519607" y="2060827"/>
                  <a:pt x="3536483" y="2072640"/>
                </a:cubicBezTo>
                <a:cubicBezTo>
                  <a:pt x="3560154" y="2089209"/>
                  <a:pt x="3581935" y="2147102"/>
                  <a:pt x="3597443" y="2174240"/>
                </a:cubicBezTo>
                <a:cubicBezTo>
                  <a:pt x="3611125" y="2198184"/>
                  <a:pt x="3632667" y="2223554"/>
                  <a:pt x="3648243" y="2245360"/>
                </a:cubicBezTo>
                <a:cubicBezTo>
                  <a:pt x="3655340" y="2255296"/>
                  <a:pt x="3660746" y="2266459"/>
                  <a:pt x="3668563" y="2275840"/>
                </a:cubicBezTo>
                <a:cubicBezTo>
                  <a:pt x="3677761" y="2286878"/>
                  <a:pt x="3689845" y="2295282"/>
                  <a:pt x="3699043" y="2306320"/>
                </a:cubicBezTo>
                <a:cubicBezTo>
                  <a:pt x="3722471" y="2334433"/>
                  <a:pt x="3716450" y="2345018"/>
                  <a:pt x="3749843" y="2367280"/>
                </a:cubicBezTo>
                <a:cubicBezTo>
                  <a:pt x="3758754" y="2373221"/>
                  <a:pt x="3770163" y="2374053"/>
                  <a:pt x="3780323" y="2377440"/>
                </a:cubicBezTo>
                <a:cubicBezTo>
                  <a:pt x="3787096" y="2387600"/>
                  <a:pt x="3792009" y="2399286"/>
                  <a:pt x="3800643" y="2407920"/>
                </a:cubicBezTo>
                <a:cubicBezTo>
                  <a:pt x="3831398" y="2438675"/>
                  <a:pt x="3836889" y="2436935"/>
                  <a:pt x="3871763" y="2448560"/>
                </a:cubicBezTo>
                <a:cubicBezTo>
                  <a:pt x="3912912" y="2489709"/>
                  <a:pt x="3920899" y="2505666"/>
                  <a:pt x="3963203" y="2529840"/>
                </a:cubicBezTo>
                <a:cubicBezTo>
                  <a:pt x="3976353" y="2537354"/>
                  <a:pt x="3990296" y="2543387"/>
                  <a:pt x="4003843" y="2550160"/>
                </a:cubicBezTo>
                <a:cubicBezTo>
                  <a:pt x="4039602" y="2523341"/>
                  <a:pt x="4085366" y="2495005"/>
                  <a:pt x="4115603" y="2458720"/>
                </a:cubicBezTo>
                <a:cubicBezTo>
                  <a:pt x="4123420" y="2449339"/>
                  <a:pt x="4129150" y="2438400"/>
                  <a:pt x="4135923" y="2428240"/>
                </a:cubicBezTo>
                <a:cubicBezTo>
                  <a:pt x="4139310" y="2353733"/>
                  <a:pt x="4138662" y="2278933"/>
                  <a:pt x="4146083" y="2204720"/>
                </a:cubicBezTo>
                <a:cubicBezTo>
                  <a:pt x="4149357" y="2171981"/>
                  <a:pt x="4165105" y="2127335"/>
                  <a:pt x="4176563" y="2092960"/>
                </a:cubicBezTo>
                <a:cubicBezTo>
                  <a:pt x="4166403" y="1998133"/>
                  <a:pt x="4161269" y="1902633"/>
                  <a:pt x="4146083" y="1808480"/>
                </a:cubicBezTo>
                <a:cubicBezTo>
                  <a:pt x="4144139" y="1796425"/>
                  <a:pt x="4134397" y="1786634"/>
                  <a:pt x="4125763" y="1778000"/>
                </a:cubicBezTo>
                <a:cubicBezTo>
                  <a:pt x="4117129" y="1769366"/>
                  <a:pt x="4105443" y="1764453"/>
                  <a:pt x="4095283" y="1757680"/>
                </a:cubicBezTo>
                <a:cubicBezTo>
                  <a:pt x="4044832" y="1682004"/>
                  <a:pt x="4109674" y="1774949"/>
                  <a:pt x="4044483" y="1696720"/>
                </a:cubicBezTo>
                <a:cubicBezTo>
                  <a:pt x="4015638" y="1662107"/>
                  <a:pt x="4030285" y="1662202"/>
                  <a:pt x="3993683" y="1625600"/>
                </a:cubicBezTo>
                <a:cubicBezTo>
                  <a:pt x="3985049" y="1616966"/>
                  <a:pt x="3973139" y="1612377"/>
                  <a:pt x="3963203" y="1605280"/>
                </a:cubicBezTo>
                <a:cubicBezTo>
                  <a:pt x="3949424" y="1595438"/>
                  <a:pt x="3936849" y="1583891"/>
                  <a:pt x="3922563" y="1574800"/>
                </a:cubicBezTo>
                <a:cubicBezTo>
                  <a:pt x="3899528" y="1560141"/>
                  <a:pt x="3877751" y="1541468"/>
                  <a:pt x="3851443" y="1534160"/>
                </a:cubicBezTo>
                <a:cubicBezTo>
                  <a:pt x="3815401" y="1524148"/>
                  <a:pt x="3776776" y="1528838"/>
                  <a:pt x="3739683" y="1524000"/>
                </a:cubicBezTo>
                <a:cubicBezTo>
                  <a:pt x="3698828" y="1518671"/>
                  <a:pt x="3617763" y="1503680"/>
                  <a:pt x="3617763" y="1503680"/>
                </a:cubicBezTo>
                <a:cubicBezTo>
                  <a:pt x="3517486" y="1463569"/>
                  <a:pt x="3535014" y="1462384"/>
                  <a:pt x="3363763" y="1493520"/>
                </a:cubicBezTo>
                <a:cubicBezTo>
                  <a:pt x="3351749" y="1495704"/>
                  <a:pt x="3348402" y="1512842"/>
                  <a:pt x="3343443" y="1524000"/>
                </a:cubicBezTo>
                <a:cubicBezTo>
                  <a:pt x="3334744" y="1543573"/>
                  <a:pt x="3323123" y="1584960"/>
                  <a:pt x="3323123" y="1584960"/>
                </a:cubicBezTo>
                <a:cubicBezTo>
                  <a:pt x="3319736" y="1608667"/>
                  <a:pt x="3319844" y="1633143"/>
                  <a:pt x="3312963" y="1656080"/>
                </a:cubicBezTo>
                <a:cubicBezTo>
                  <a:pt x="3309454" y="1667776"/>
                  <a:pt x="3300460" y="1677179"/>
                  <a:pt x="3292643" y="1686560"/>
                </a:cubicBezTo>
                <a:cubicBezTo>
                  <a:pt x="3268197" y="1715896"/>
                  <a:pt x="3261653" y="1717380"/>
                  <a:pt x="3231683" y="1737360"/>
                </a:cubicBezTo>
                <a:cubicBezTo>
                  <a:pt x="3152286" y="1733579"/>
                  <a:pt x="3035706" y="1734741"/>
                  <a:pt x="2947203" y="1717040"/>
                </a:cubicBezTo>
                <a:cubicBezTo>
                  <a:pt x="2936701" y="1714940"/>
                  <a:pt x="2926883" y="1710267"/>
                  <a:pt x="2916723" y="1706880"/>
                </a:cubicBezTo>
                <a:cubicBezTo>
                  <a:pt x="2893560" y="1683717"/>
                  <a:pt x="2873927" y="1656080"/>
                  <a:pt x="2835443" y="1656080"/>
                </a:cubicBezTo>
                <a:cubicBezTo>
                  <a:pt x="2810788" y="1656080"/>
                  <a:pt x="2788030" y="1669627"/>
                  <a:pt x="2764323" y="1676400"/>
                </a:cubicBezTo>
                <a:cubicBezTo>
                  <a:pt x="2727897" y="1731039"/>
                  <a:pt x="2760778" y="1688392"/>
                  <a:pt x="2693203" y="1747520"/>
                </a:cubicBezTo>
                <a:cubicBezTo>
                  <a:pt x="2682390" y="1756982"/>
                  <a:pt x="2673632" y="1768649"/>
                  <a:pt x="2662723" y="1778000"/>
                </a:cubicBezTo>
                <a:cubicBezTo>
                  <a:pt x="2649866" y="1789020"/>
                  <a:pt x="2634057" y="1796506"/>
                  <a:pt x="2622083" y="1808480"/>
                </a:cubicBezTo>
                <a:cubicBezTo>
                  <a:pt x="2613449" y="1817114"/>
                  <a:pt x="2610397" y="1830326"/>
                  <a:pt x="2601763" y="1838960"/>
                </a:cubicBezTo>
                <a:cubicBezTo>
                  <a:pt x="2589789" y="1850934"/>
                  <a:pt x="2574995" y="1859729"/>
                  <a:pt x="2561123" y="1869440"/>
                </a:cubicBezTo>
                <a:cubicBezTo>
                  <a:pt x="2450660" y="1946764"/>
                  <a:pt x="2544892" y="1881618"/>
                  <a:pt x="2459523" y="1930400"/>
                </a:cubicBezTo>
                <a:cubicBezTo>
                  <a:pt x="2404376" y="1961913"/>
                  <a:pt x="2454446" y="1942252"/>
                  <a:pt x="2398563" y="1960880"/>
                </a:cubicBezTo>
                <a:cubicBezTo>
                  <a:pt x="2388403" y="1971040"/>
                  <a:pt x="2377281" y="1980322"/>
                  <a:pt x="2368083" y="1991360"/>
                </a:cubicBezTo>
                <a:cubicBezTo>
                  <a:pt x="2360266" y="2000741"/>
                  <a:pt x="2357298" y="2014212"/>
                  <a:pt x="2347763" y="2021840"/>
                </a:cubicBezTo>
                <a:cubicBezTo>
                  <a:pt x="2339400" y="2028530"/>
                  <a:pt x="2327127" y="2027781"/>
                  <a:pt x="2317283" y="2032000"/>
                </a:cubicBezTo>
                <a:cubicBezTo>
                  <a:pt x="2303362" y="2037966"/>
                  <a:pt x="2290190" y="2045547"/>
                  <a:pt x="2276643" y="2052320"/>
                </a:cubicBezTo>
                <a:cubicBezTo>
                  <a:pt x="2269870" y="2062480"/>
                  <a:pt x="2260184" y="2071216"/>
                  <a:pt x="2256323" y="2082800"/>
                </a:cubicBezTo>
                <a:cubicBezTo>
                  <a:pt x="2249809" y="2102343"/>
                  <a:pt x="2257081" y="2126291"/>
                  <a:pt x="2246163" y="2143760"/>
                </a:cubicBezTo>
                <a:cubicBezTo>
                  <a:pt x="2238136" y="2156603"/>
                  <a:pt x="2218673" y="2156566"/>
                  <a:pt x="2205523" y="2164080"/>
                </a:cubicBezTo>
                <a:cubicBezTo>
                  <a:pt x="2194921" y="2170138"/>
                  <a:pt x="2185203" y="2177627"/>
                  <a:pt x="2175043" y="2184400"/>
                </a:cubicBezTo>
                <a:cubicBezTo>
                  <a:pt x="2168270" y="2170853"/>
                  <a:pt x="2160689" y="2157681"/>
                  <a:pt x="2154723" y="2143760"/>
                </a:cubicBezTo>
                <a:cubicBezTo>
                  <a:pt x="2150504" y="2133916"/>
                  <a:pt x="2148782" y="2123124"/>
                  <a:pt x="2144563" y="2113280"/>
                </a:cubicBezTo>
                <a:cubicBezTo>
                  <a:pt x="2138597" y="2099359"/>
                  <a:pt x="2131016" y="2086187"/>
                  <a:pt x="2124243" y="2072640"/>
                </a:cubicBezTo>
                <a:cubicBezTo>
                  <a:pt x="2127630" y="1957493"/>
                  <a:pt x="2140458" y="1842237"/>
                  <a:pt x="2134403" y="1727200"/>
                </a:cubicBezTo>
                <a:cubicBezTo>
                  <a:pt x="2104403" y="1157194"/>
                  <a:pt x="1873205" y="1491336"/>
                  <a:pt x="1067603" y="1483360"/>
                </a:cubicBezTo>
                <a:cubicBezTo>
                  <a:pt x="1070990" y="1120987"/>
                  <a:pt x="1080572" y="758618"/>
                  <a:pt x="1077763" y="396240"/>
                </a:cubicBezTo>
                <a:cubicBezTo>
                  <a:pt x="1075701" y="130257"/>
                  <a:pt x="1088062" y="240708"/>
                  <a:pt x="1006643" y="91440"/>
                </a:cubicBezTo>
                <a:cubicBezTo>
                  <a:pt x="1001515" y="82038"/>
                  <a:pt x="1005394" y="66901"/>
                  <a:pt x="996483" y="60960"/>
                </a:cubicBezTo>
                <a:cubicBezTo>
                  <a:pt x="935379" y="20224"/>
                  <a:pt x="902799" y="14679"/>
                  <a:pt x="844083" y="0"/>
                </a:cubicBezTo>
                <a:cubicBezTo>
                  <a:pt x="823763" y="6773"/>
                  <a:pt x="795406" y="2773"/>
                  <a:pt x="783123" y="20320"/>
                </a:cubicBezTo>
                <a:cubicBezTo>
                  <a:pt x="767465" y="42688"/>
                  <a:pt x="772963" y="101600"/>
                  <a:pt x="772963" y="1016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hlinkClick r:id="rId8" action="ppaction://hlinksldjump"/>
            <a:extLst>
              <a:ext uri="{FF2B5EF4-FFF2-40B4-BE49-F238E27FC236}">
                <a16:creationId xmlns:a16="http://schemas.microsoft.com/office/drawing/2014/main" id="{C584A68C-810E-43B0-B422-B1D5D7C50AF6}"/>
              </a:ext>
            </a:extLst>
          </p:cNvPr>
          <p:cNvSpPr/>
          <p:nvPr/>
        </p:nvSpPr>
        <p:spPr>
          <a:xfrm>
            <a:off x="5364480" y="2131016"/>
            <a:ext cx="3545897" cy="3761784"/>
          </a:xfrm>
          <a:custGeom>
            <a:avLst/>
            <a:gdLst>
              <a:gd name="connsiteX0" fmla="*/ 1442720 w 3545897"/>
              <a:gd name="connsiteY0" fmla="*/ 12744 h 3761784"/>
              <a:gd name="connsiteX1" fmla="*/ 1239520 w 3545897"/>
              <a:gd name="connsiteY1" fmla="*/ 12744 h 3761784"/>
              <a:gd name="connsiteX2" fmla="*/ 1219200 w 3545897"/>
              <a:gd name="connsiteY2" fmla="*/ 73704 h 3761784"/>
              <a:gd name="connsiteX3" fmla="*/ 1168400 w 3545897"/>
              <a:gd name="connsiteY3" fmla="*/ 114344 h 3761784"/>
              <a:gd name="connsiteX4" fmla="*/ 1137920 w 3545897"/>
              <a:gd name="connsiteY4" fmla="*/ 175304 h 3761784"/>
              <a:gd name="connsiteX5" fmla="*/ 1117600 w 3545897"/>
              <a:gd name="connsiteY5" fmla="*/ 236264 h 3761784"/>
              <a:gd name="connsiteX6" fmla="*/ 1107440 w 3545897"/>
              <a:gd name="connsiteY6" fmla="*/ 266744 h 3761784"/>
              <a:gd name="connsiteX7" fmla="*/ 1087120 w 3545897"/>
              <a:gd name="connsiteY7" fmla="*/ 297224 h 3761784"/>
              <a:gd name="connsiteX8" fmla="*/ 1056640 w 3545897"/>
              <a:gd name="connsiteY8" fmla="*/ 388664 h 3761784"/>
              <a:gd name="connsiteX9" fmla="*/ 1005840 w 3545897"/>
              <a:gd name="connsiteY9" fmla="*/ 419144 h 3761784"/>
              <a:gd name="connsiteX10" fmla="*/ 975360 w 3545897"/>
              <a:gd name="connsiteY10" fmla="*/ 449624 h 3761784"/>
              <a:gd name="connsiteX11" fmla="*/ 914400 w 3545897"/>
              <a:gd name="connsiteY11" fmla="*/ 469944 h 3761784"/>
              <a:gd name="connsiteX12" fmla="*/ 843280 w 3545897"/>
              <a:gd name="connsiteY12" fmla="*/ 510584 h 3761784"/>
              <a:gd name="connsiteX13" fmla="*/ 751840 w 3545897"/>
              <a:gd name="connsiteY13" fmla="*/ 571544 h 3761784"/>
              <a:gd name="connsiteX14" fmla="*/ 721360 w 3545897"/>
              <a:gd name="connsiteY14" fmla="*/ 591864 h 3761784"/>
              <a:gd name="connsiteX15" fmla="*/ 650240 w 3545897"/>
              <a:gd name="connsiteY15" fmla="*/ 632504 h 3761784"/>
              <a:gd name="connsiteX16" fmla="*/ 589280 w 3545897"/>
              <a:gd name="connsiteY16" fmla="*/ 713784 h 3761784"/>
              <a:gd name="connsiteX17" fmla="*/ 568960 w 3545897"/>
              <a:gd name="connsiteY17" fmla="*/ 744264 h 3761784"/>
              <a:gd name="connsiteX18" fmla="*/ 497840 w 3545897"/>
              <a:gd name="connsiteY18" fmla="*/ 805224 h 3761784"/>
              <a:gd name="connsiteX19" fmla="*/ 426720 w 3545897"/>
              <a:gd name="connsiteY19" fmla="*/ 886504 h 3761784"/>
              <a:gd name="connsiteX20" fmla="*/ 365760 w 3545897"/>
              <a:gd name="connsiteY20" fmla="*/ 988104 h 3761784"/>
              <a:gd name="connsiteX21" fmla="*/ 345440 w 3545897"/>
              <a:gd name="connsiteY21" fmla="*/ 1018584 h 3761784"/>
              <a:gd name="connsiteX22" fmla="*/ 314960 w 3545897"/>
              <a:gd name="connsiteY22" fmla="*/ 1038904 h 3761784"/>
              <a:gd name="connsiteX23" fmla="*/ 264160 w 3545897"/>
              <a:gd name="connsiteY23" fmla="*/ 1120184 h 3761784"/>
              <a:gd name="connsiteX24" fmla="*/ 243840 w 3545897"/>
              <a:gd name="connsiteY24" fmla="*/ 1150664 h 3761784"/>
              <a:gd name="connsiteX25" fmla="*/ 172720 w 3545897"/>
              <a:gd name="connsiteY25" fmla="*/ 1221784 h 3761784"/>
              <a:gd name="connsiteX26" fmla="*/ 132080 w 3545897"/>
              <a:gd name="connsiteY26" fmla="*/ 1323384 h 3761784"/>
              <a:gd name="connsiteX27" fmla="*/ 111760 w 3545897"/>
              <a:gd name="connsiteY27" fmla="*/ 1353864 h 3761784"/>
              <a:gd name="connsiteX28" fmla="*/ 101600 w 3545897"/>
              <a:gd name="connsiteY28" fmla="*/ 1384344 h 3761784"/>
              <a:gd name="connsiteX29" fmla="*/ 50800 w 3545897"/>
              <a:gd name="connsiteY29" fmla="*/ 1475784 h 3761784"/>
              <a:gd name="connsiteX30" fmla="*/ 40640 w 3545897"/>
              <a:gd name="connsiteY30" fmla="*/ 1567224 h 3761784"/>
              <a:gd name="connsiteX31" fmla="*/ 20320 w 3545897"/>
              <a:gd name="connsiteY31" fmla="*/ 1800904 h 3761784"/>
              <a:gd name="connsiteX32" fmla="*/ 0 w 3545897"/>
              <a:gd name="connsiteY32" fmla="*/ 1851704 h 3761784"/>
              <a:gd name="connsiteX33" fmla="*/ 20320 w 3545897"/>
              <a:gd name="connsiteY33" fmla="*/ 2380024 h 3761784"/>
              <a:gd name="connsiteX34" fmla="*/ 50800 w 3545897"/>
              <a:gd name="connsiteY34" fmla="*/ 2522264 h 3761784"/>
              <a:gd name="connsiteX35" fmla="*/ 60960 w 3545897"/>
              <a:gd name="connsiteY35" fmla="*/ 2573064 h 3761784"/>
              <a:gd name="connsiteX36" fmla="*/ 111760 w 3545897"/>
              <a:gd name="connsiteY36" fmla="*/ 2674664 h 3761784"/>
              <a:gd name="connsiteX37" fmla="*/ 132080 w 3545897"/>
              <a:gd name="connsiteY37" fmla="*/ 2715304 h 3761784"/>
              <a:gd name="connsiteX38" fmla="*/ 142240 w 3545897"/>
              <a:gd name="connsiteY38" fmla="*/ 2745784 h 3761784"/>
              <a:gd name="connsiteX39" fmla="*/ 172720 w 3545897"/>
              <a:gd name="connsiteY39" fmla="*/ 2776264 h 3761784"/>
              <a:gd name="connsiteX40" fmla="*/ 203200 w 3545897"/>
              <a:gd name="connsiteY40" fmla="*/ 2837224 h 3761784"/>
              <a:gd name="connsiteX41" fmla="*/ 223520 w 3545897"/>
              <a:gd name="connsiteY41" fmla="*/ 2867704 h 3761784"/>
              <a:gd name="connsiteX42" fmla="*/ 274320 w 3545897"/>
              <a:gd name="connsiteY42" fmla="*/ 2948984 h 3761784"/>
              <a:gd name="connsiteX43" fmla="*/ 294640 w 3545897"/>
              <a:gd name="connsiteY43" fmla="*/ 2989624 h 3761784"/>
              <a:gd name="connsiteX44" fmla="*/ 325120 w 3545897"/>
              <a:gd name="connsiteY44" fmla="*/ 3070904 h 3761784"/>
              <a:gd name="connsiteX45" fmla="*/ 365760 w 3545897"/>
              <a:gd name="connsiteY45" fmla="*/ 3091224 h 3761784"/>
              <a:gd name="connsiteX46" fmla="*/ 396240 w 3545897"/>
              <a:gd name="connsiteY46" fmla="*/ 3162344 h 3761784"/>
              <a:gd name="connsiteX47" fmla="*/ 406400 w 3545897"/>
              <a:gd name="connsiteY47" fmla="*/ 3202984 h 3761784"/>
              <a:gd name="connsiteX48" fmla="*/ 447040 w 3545897"/>
              <a:gd name="connsiteY48" fmla="*/ 3274104 h 3761784"/>
              <a:gd name="connsiteX49" fmla="*/ 487680 w 3545897"/>
              <a:gd name="connsiteY49" fmla="*/ 3324904 h 3761784"/>
              <a:gd name="connsiteX50" fmla="*/ 558800 w 3545897"/>
              <a:gd name="connsiteY50" fmla="*/ 3375704 h 3761784"/>
              <a:gd name="connsiteX51" fmla="*/ 579120 w 3545897"/>
              <a:gd name="connsiteY51" fmla="*/ 3406184 h 3761784"/>
              <a:gd name="connsiteX52" fmla="*/ 609600 w 3545897"/>
              <a:gd name="connsiteY52" fmla="*/ 3467144 h 3761784"/>
              <a:gd name="connsiteX53" fmla="*/ 640080 w 3545897"/>
              <a:gd name="connsiteY53" fmla="*/ 3477304 h 3761784"/>
              <a:gd name="connsiteX54" fmla="*/ 731520 w 3545897"/>
              <a:gd name="connsiteY54" fmla="*/ 3538264 h 3761784"/>
              <a:gd name="connsiteX55" fmla="*/ 782320 w 3545897"/>
              <a:gd name="connsiteY55" fmla="*/ 3599224 h 3761784"/>
              <a:gd name="connsiteX56" fmla="*/ 822960 w 3545897"/>
              <a:gd name="connsiteY56" fmla="*/ 3619544 h 3761784"/>
              <a:gd name="connsiteX57" fmla="*/ 894080 w 3545897"/>
              <a:gd name="connsiteY57" fmla="*/ 3660184 h 3761784"/>
              <a:gd name="connsiteX58" fmla="*/ 934720 w 3545897"/>
              <a:gd name="connsiteY58" fmla="*/ 3670344 h 3761784"/>
              <a:gd name="connsiteX59" fmla="*/ 965200 w 3545897"/>
              <a:gd name="connsiteY59" fmla="*/ 3690664 h 3761784"/>
              <a:gd name="connsiteX60" fmla="*/ 1066800 w 3545897"/>
              <a:gd name="connsiteY60" fmla="*/ 3710984 h 3761784"/>
              <a:gd name="connsiteX61" fmla="*/ 1239520 w 3545897"/>
              <a:gd name="connsiteY61" fmla="*/ 3741464 h 3761784"/>
              <a:gd name="connsiteX62" fmla="*/ 1290320 w 3545897"/>
              <a:gd name="connsiteY62" fmla="*/ 3761784 h 3761784"/>
              <a:gd name="connsiteX63" fmla="*/ 1940560 w 3545897"/>
              <a:gd name="connsiteY63" fmla="*/ 3751624 h 3761784"/>
              <a:gd name="connsiteX64" fmla="*/ 2001520 w 3545897"/>
              <a:gd name="connsiteY64" fmla="*/ 3731304 h 3761784"/>
              <a:gd name="connsiteX65" fmla="*/ 2082800 w 3545897"/>
              <a:gd name="connsiteY65" fmla="*/ 3710984 h 3761784"/>
              <a:gd name="connsiteX66" fmla="*/ 2113280 w 3545897"/>
              <a:gd name="connsiteY66" fmla="*/ 3690664 h 3761784"/>
              <a:gd name="connsiteX67" fmla="*/ 2174240 w 3545897"/>
              <a:gd name="connsiteY67" fmla="*/ 3670344 h 3761784"/>
              <a:gd name="connsiteX68" fmla="*/ 2235200 w 3545897"/>
              <a:gd name="connsiteY68" fmla="*/ 3629704 h 3761784"/>
              <a:gd name="connsiteX69" fmla="*/ 2265680 w 3545897"/>
              <a:gd name="connsiteY69" fmla="*/ 3619544 h 3761784"/>
              <a:gd name="connsiteX70" fmla="*/ 2296160 w 3545897"/>
              <a:gd name="connsiteY70" fmla="*/ 3599224 h 3761784"/>
              <a:gd name="connsiteX71" fmla="*/ 2346960 w 3545897"/>
              <a:gd name="connsiteY71" fmla="*/ 3578904 h 3761784"/>
              <a:gd name="connsiteX72" fmla="*/ 2377440 w 3545897"/>
              <a:gd name="connsiteY72" fmla="*/ 3568744 h 3761784"/>
              <a:gd name="connsiteX73" fmla="*/ 2438400 w 3545897"/>
              <a:gd name="connsiteY73" fmla="*/ 3538264 h 3761784"/>
              <a:gd name="connsiteX74" fmla="*/ 2468880 w 3545897"/>
              <a:gd name="connsiteY74" fmla="*/ 3507784 h 3761784"/>
              <a:gd name="connsiteX75" fmla="*/ 2631440 w 3545897"/>
              <a:gd name="connsiteY75" fmla="*/ 3467144 h 3761784"/>
              <a:gd name="connsiteX76" fmla="*/ 2672080 w 3545897"/>
              <a:gd name="connsiteY76" fmla="*/ 3456984 h 3761784"/>
              <a:gd name="connsiteX77" fmla="*/ 2692400 w 3545897"/>
              <a:gd name="connsiteY77" fmla="*/ 3426504 h 3761784"/>
              <a:gd name="connsiteX78" fmla="*/ 2722880 w 3545897"/>
              <a:gd name="connsiteY78" fmla="*/ 3416344 h 3761784"/>
              <a:gd name="connsiteX79" fmla="*/ 2763520 w 3545897"/>
              <a:gd name="connsiteY79" fmla="*/ 3375704 h 3761784"/>
              <a:gd name="connsiteX80" fmla="*/ 2783840 w 3545897"/>
              <a:gd name="connsiteY80" fmla="*/ 3345224 h 3761784"/>
              <a:gd name="connsiteX81" fmla="*/ 2834640 w 3545897"/>
              <a:gd name="connsiteY81" fmla="*/ 3284264 h 3761784"/>
              <a:gd name="connsiteX82" fmla="*/ 2875280 w 3545897"/>
              <a:gd name="connsiteY82" fmla="*/ 3213144 h 3761784"/>
              <a:gd name="connsiteX83" fmla="*/ 2885440 w 3545897"/>
              <a:gd name="connsiteY83" fmla="*/ 3121704 h 3761784"/>
              <a:gd name="connsiteX84" fmla="*/ 2905760 w 3545897"/>
              <a:gd name="connsiteY84" fmla="*/ 3091224 h 3761784"/>
              <a:gd name="connsiteX85" fmla="*/ 2966720 w 3545897"/>
              <a:gd name="connsiteY85" fmla="*/ 2898184 h 3761784"/>
              <a:gd name="connsiteX86" fmla="*/ 2976880 w 3545897"/>
              <a:gd name="connsiteY86" fmla="*/ 2816904 h 3761784"/>
              <a:gd name="connsiteX87" fmla="*/ 2997200 w 3545897"/>
              <a:gd name="connsiteY87" fmla="*/ 2786424 h 3761784"/>
              <a:gd name="connsiteX88" fmla="*/ 3007360 w 3545897"/>
              <a:gd name="connsiteY88" fmla="*/ 2715304 h 3761784"/>
              <a:gd name="connsiteX89" fmla="*/ 3027680 w 3545897"/>
              <a:gd name="connsiteY89" fmla="*/ 2674664 h 3761784"/>
              <a:gd name="connsiteX90" fmla="*/ 3149600 w 3545897"/>
              <a:gd name="connsiteY90" fmla="*/ 2481624 h 3761784"/>
              <a:gd name="connsiteX91" fmla="*/ 3180080 w 3545897"/>
              <a:gd name="connsiteY91" fmla="*/ 2451144 h 3761784"/>
              <a:gd name="connsiteX92" fmla="*/ 3220720 w 3545897"/>
              <a:gd name="connsiteY92" fmla="*/ 2400344 h 3761784"/>
              <a:gd name="connsiteX93" fmla="*/ 3261360 w 3545897"/>
              <a:gd name="connsiteY93" fmla="*/ 2339384 h 3761784"/>
              <a:gd name="connsiteX94" fmla="*/ 3342640 w 3545897"/>
              <a:gd name="connsiteY94" fmla="*/ 2288584 h 3761784"/>
              <a:gd name="connsiteX95" fmla="*/ 3373120 w 3545897"/>
              <a:gd name="connsiteY95" fmla="*/ 2237784 h 3761784"/>
              <a:gd name="connsiteX96" fmla="*/ 3464560 w 3545897"/>
              <a:gd name="connsiteY96" fmla="*/ 2156504 h 3761784"/>
              <a:gd name="connsiteX97" fmla="*/ 3525520 w 3545897"/>
              <a:gd name="connsiteY97" fmla="*/ 2105704 h 3761784"/>
              <a:gd name="connsiteX98" fmla="*/ 3545840 w 3545897"/>
              <a:gd name="connsiteY98" fmla="*/ 1963464 h 3761784"/>
              <a:gd name="connsiteX99" fmla="*/ 3525520 w 3545897"/>
              <a:gd name="connsiteY99" fmla="*/ 1231944 h 3761784"/>
              <a:gd name="connsiteX100" fmla="*/ 3495040 w 3545897"/>
              <a:gd name="connsiteY100" fmla="*/ 1211624 h 3761784"/>
              <a:gd name="connsiteX101" fmla="*/ 3434080 w 3545897"/>
              <a:gd name="connsiteY101" fmla="*/ 1150664 h 3761784"/>
              <a:gd name="connsiteX102" fmla="*/ 3271520 w 3545897"/>
              <a:gd name="connsiteY102" fmla="*/ 1160824 h 3761784"/>
              <a:gd name="connsiteX103" fmla="*/ 3230880 w 3545897"/>
              <a:gd name="connsiteY103" fmla="*/ 1221784 h 3761784"/>
              <a:gd name="connsiteX104" fmla="*/ 3210560 w 3545897"/>
              <a:gd name="connsiteY104" fmla="*/ 1364024 h 3761784"/>
              <a:gd name="connsiteX105" fmla="*/ 3200400 w 3545897"/>
              <a:gd name="connsiteY105" fmla="*/ 1394504 h 3761784"/>
              <a:gd name="connsiteX106" fmla="*/ 3180080 w 3545897"/>
              <a:gd name="connsiteY106" fmla="*/ 1424984 h 3761784"/>
              <a:gd name="connsiteX107" fmla="*/ 3139440 w 3545897"/>
              <a:gd name="connsiteY107" fmla="*/ 1485944 h 3761784"/>
              <a:gd name="connsiteX108" fmla="*/ 3078480 w 3545897"/>
              <a:gd name="connsiteY108" fmla="*/ 1506264 h 3761784"/>
              <a:gd name="connsiteX109" fmla="*/ 2997200 w 3545897"/>
              <a:gd name="connsiteY109" fmla="*/ 1526584 h 3761784"/>
              <a:gd name="connsiteX110" fmla="*/ 2936240 w 3545897"/>
              <a:gd name="connsiteY110" fmla="*/ 1567224 h 3761784"/>
              <a:gd name="connsiteX111" fmla="*/ 2834640 w 3545897"/>
              <a:gd name="connsiteY111" fmla="*/ 1597704 h 3761784"/>
              <a:gd name="connsiteX112" fmla="*/ 2773680 w 3545897"/>
              <a:gd name="connsiteY112" fmla="*/ 1526584 h 3761784"/>
              <a:gd name="connsiteX113" fmla="*/ 2743200 w 3545897"/>
              <a:gd name="connsiteY113" fmla="*/ 1445304 h 3761784"/>
              <a:gd name="connsiteX114" fmla="*/ 2722880 w 3545897"/>
              <a:gd name="connsiteY114" fmla="*/ 1364024 h 3761784"/>
              <a:gd name="connsiteX115" fmla="*/ 2702560 w 3545897"/>
              <a:gd name="connsiteY115" fmla="*/ 1292904 h 3761784"/>
              <a:gd name="connsiteX116" fmla="*/ 2682240 w 3545897"/>
              <a:gd name="connsiteY116" fmla="*/ 1150664 h 3761784"/>
              <a:gd name="connsiteX117" fmla="*/ 2651760 w 3545897"/>
              <a:gd name="connsiteY117" fmla="*/ 1099864 h 3761784"/>
              <a:gd name="connsiteX118" fmla="*/ 2621280 w 3545897"/>
              <a:gd name="connsiteY118" fmla="*/ 1059224 h 3761784"/>
              <a:gd name="connsiteX119" fmla="*/ 2600960 w 3545897"/>
              <a:gd name="connsiteY119" fmla="*/ 1028744 h 3761784"/>
              <a:gd name="connsiteX120" fmla="*/ 2550160 w 3545897"/>
              <a:gd name="connsiteY120" fmla="*/ 988104 h 3761784"/>
              <a:gd name="connsiteX121" fmla="*/ 2509520 w 3545897"/>
              <a:gd name="connsiteY121" fmla="*/ 967784 h 3761784"/>
              <a:gd name="connsiteX122" fmla="*/ 2438400 w 3545897"/>
              <a:gd name="connsiteY122" fmla="*/ 916984 h 3761784"/>
              <a:gd name="connsiteX123" fmla="*/ 2407920 w 3545897"/>
              <a:gd name="connsiteY123" fmla="*/ 906824 h 3761784"/>
              <a:gd name="connsiteX124" fmla="*/ 2316480 w 3545897"/>
              <a:gd name="connsiteY124" fmla="*/ 835704 h 3761784"/>
              <a:gd name="connsiteX125" fmla="*/ 2296160 w 3545897"/>
              <a:gd name="connsiteY125" fmla="*/ 784904 h 3761784"/>
              <a:gd name="connsiteX126" fmla="*/ 2245360 w 3545897"/>
              <a:gd name="connsiteY126" fmla="*/ 683304 h 3761784"/>
              <a:gd name="connsiteX127" fmla="*/ 2174240 w 3545897"/>
              <a:gd name="connsiteY127" fmla="*/ 652824 h 3761784"/>
              <a:gd name="connsiteX128" fmla="*/ 2021840 w 3545897"/>
              <a:gd name="connsiteY128" fmla="*/ 673144 h 3761784"/>
              <a:gd name="connsiteX129" fmla="*/ 1960880 w 3545897"/>
              <a:gd name="connsiteY129" fmla="*/ 713784 h 3761784"/>
              <a:gd name="connsiteX130" fmla="*/ 1757680 w 3545897"/>
              <a:gd name="connsiteY130" fmla="*/ 703624 h 3761784"/>
              <a:gd name="connsiteX131" fmla="*/ 1737360 w 3545897"/>
              <a:gd name="connsiteY131" fmla="*/ 673144 h 3761784"/>
              <a:gd name="connsiteX132" fmla="*/ 1696720 w 3545897"/>
              <a:gd name="connsiteY132" fmla="*/ 642664 h 3761784"/>
              <a:gd name="connsiteX133" fmla="*/ 1666240 w 3545897"/>
              <a:gd name="connsiteY133" fmla="*/ 612184 h 3761784"/>
              <a:gd name="connsiteX134" fmla="*/ 1635760 w 3545897"/>
              <a:gd name="connsiteY134" fmla="*/ 530904 h 3761784"/>
              <a:gd name="connsiteX135" fmla="*/ 1595120 w 3545897"/>
              <a:gd name="connsiteY135" fmla="*/ 469944 h 3761784"/>
              <a:gd name="connsiteX136" fmla="*/ 1574800 w 3545897"/>
              <a:gd name="connsiteY136" fmla="*/ 408984 h 3761784"/>
              <a:gd name="connsiteX137" fmla="*/ 1564640 w 3545897"/>
              <a:gd name="connsiteY137" fmla="*/ 378504 h 3761784"/>
              <a:gd name="connsiteX138" fmla="*/ 1534160 w 3545897"/>
              <a:gd name="connsiteY138" fmla="*/ 368344 h 3761784"/>
              <a:gd name="connsiteX139" fmla="*/ 1513840 w 3545897"/>
              <a:gd name="connsiteY139" fmla="*/ 337864 h 3761784"/>
              <a:gd name="connsiteX140" fmla="*/ 1483360 w 3545897"/>
              <a:gd name="connsiteY140" fmla="*/ 307384 h 3761784"/>
              <a:gd name="connsiteX141" fmla="*/ 1473200 w 3545897"/>
              <a:gd name="connsiteY141" fmla="*/ 276904 h 3761784"/>
              <a:gd name="connsiteX142" fmla="*/ 1452880 w 3545897"/>
              <a:gd name="connsiteY142" fmla="*/ 246424 h 3761784"/>
              <a:gd name="connsiteX143" fmla="*/ 1442720 w 3545897"/>
              <a:gd name="connsiteY143" fmla="*/ 154984 h 3761784"/>
              <a:gd name="connsiteX144" fmla="*/ 1422400 w 3545897"/>
              <a:gd name="connsiteY144" fmla="*/ 94024 h 3761784"/>
              <a:gd name="connsiteX145" fmla="*/ 1412240 w 3545897"/>
              <a:gd name="connsiteY145" fmla="*/ 63544 h 3761784"/>
              <a:gd name="connsiteX146" fmla="*/ 1442720 w 3545897"/>
              <a:gd name="connsiteY146" fmla="*/ 12744 h 376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3545897" h="3761784">
                <a:moveTo>
                  <a:pt x="1442720" y="12744"/>
                </a:moveTo>
                <a:cubicBezTo>
                  <a:pt x="1387539" y="5846"/>
                  <a:pt x="1289230" y="-12111"/>
                  <a:pt x="1239520" y="12744"/>
                </a:cubicBezTo>
                <a:cubicBezTo>
                  <a:pt x="1220362" y="22323"/>
                  <a:pt x="1235926" y="60324"/>
                  <a:pt x="1219200" y="73704"/>
                </a:cubicBezTo>
                <a:lnTo>
                  <a:pt x="1168400" y="114344"/>
                </a:lnTo>
                <a:cubicBezTo>
                  <a:pt x="1131347" y="225504"/>
                  <a:pt x="1190441" y="57131"/>
                  <a:pt x="1137920" y="175304"/>
                </a:cubicBezTo>
                <a:cubicBezTo>
                  <a:pt x="1129221" y="194877"/>
                  <a:pt x="1124373" y="215944"/>
                  <a:pt x="1117600" y="236264"/>
                </a:cubicBezTo>
                <a:cubicBezTo>
                  <a:pt x="1114213" y="246424"/>
                  <a:pt x="1113381" y="257833"/>
                  <a:pt x="1107440" y="266744"/>
                </a:cubicBezTo>
                <a:lnTo>
                  <a:pt x="1087120" y="297224"/>
                </a:lnTo>
                <a:cubicBezTo>
                  <a:pt x="1081647" y="330059"/>
                  <a:pt x="1084419" y="364854"/>
                  <a:pt x="1056640" y="388664"/>
                </a:cubicBezTo>
                <a:cubicBezTo>
                  <a:pt x="1041647" y="401515"/>
                  <a:pt x="1021638" y="407296"/>
                  <a:pt x="1005840" y="419144"/>
                </a:cubicBezTo>
                <a:cubicBezTo>
                  <a:pt x="994345" y="427765"/>
                  <a:pt x="987920" y="442646"/>
                  <a:pt x="975360" y="449624"/>
                </a:cubicBezTo>
                <a:cubicBezTo>
                  <a:pt x="956636" y="460026"/>
                  <a:pt x="932222" y="458063"/>
                  <a:pt x="914400" y="469944"/>
                </a:cubicBezTo>
                <a:cubicBezTo>
                  <a:pt x="808963" y="540236"/>
                  <a:pt x="972184" y="433241"/>
                  <a:pt x="843280" y="510584"/>
                </a:cubicBezTo>
                <a:lnTo>
                  <a:pt x="751840" y="571544"/>
                </a:lnTo>
                <a:cubicBezTo>
                  <a:pt x="741680" y="578317"/>
                  <a:pt x="732282" y="586403"/>
                  <a:pt x="721360" y="591864"/>
                </a:cubicBezTo>
                <a:cubicBezTo>
                  <a:pt x="669798" y="617645"/>
                  <a:pt x="693322" y="603783"/>
                  <a:pt x="650240" y="632504"/>
                </a:cubicBezTo>
                <a:cubicBezTo>
                  <a:pt x="613233" y="706517"/>
                  <a:pt x="650899" y="641895"/>
                  <a:pt x="589280" y="713784"/>
                </a:cubicBezTo>
                <a:cubicBezTo>
                  <a:pt x="581333" y="723055"/>
                  <a:pt x="577594" y="735630"/>
                  <a:pt x="568960" y="744264"/>
                </a:cubicBezTo>
                <a:cubicBezTo>
                  <a:pt x="521240" y="791984"/>
                  <a:pt x="536548" y="755456"/>
                  <a:pt x="497840" y="805224"/>
                </a:cubicBezTo>
                <a:cubicBezTo>
                  <a:pt x="434014" y="887286"/>
                  <a:pt x="485726" y="847167"/>
                  <a:pt x="426720" y="886504"/>
                </a:cubicBezTo>
                <a:cubicBezTo>
                  <a:pt x="395478" y="948987"/>
                  <a:pt x="414801" y="914542"/>
                  <a:pt x="365760" y="988104"/>
                </a:cubicBezTo>
                <a:cubicBezTo>
                  <a:pt x="358987" y="998264"/>
                  <a:pt x="355600" y="1011811"/>
                  <a:pt x="345440" y="1018584"/>
                </a:cubicBezTo>
                <a:lnTo>
                  <a:pt x="314960" y="1038904"/>
                </a:lnTo>
                <a:cubicBezTo>
                  <a:pt x="283135" y="1102554"/>
                  <a:pt x="308124" y="1058635"/>
                  <a:pt x="264160" y="1120184"/>
                </a:cubicBezTo>
                <a:cubicBezTo>
                  <a:pt x="257063" y="1130120"/>
                  <a:pt x="252009" y="1141588"/>
                  <a:pt x="243840" y="1150664"/>
                </a:cubicBezTo>
                <a:cubicBezTo>
                  <a:pt x="221412" y="1175584"/>
                  <a:pt x="172720" y="1221784"/>
                  <a:pt x="172720" y="1221784"/>
                </a:cubicBezTo>
                <a:cubicBezTo>
                  <a:pt x="159173" y="1255651"/>
                  <a:pt x="152313" y="1293035"/>
                  <a:pt x="132080" y="1323384"/>
                </a:cubicBezTo>
                <a:cubicBezTo>
                  <a:pt x="125307" y="1333544"/>
                  <a:pt x="117221" y="1342942"/>
                  <a:pt x="111760" y="1353864"/>
                </a:cubicBezTo>
                <a:cubicBezTo>
                  <a:pt x="106971" y="1363443"/>
                  <a:pt x="106801" y="1374982"/>
                  <a:pt x="101600" y="1384344"/>
                </a:cubicBezTo>
                <a:cubicBezTo>
                  <a:pt x="43374" y="1489150"/>
                  <a:pt x="73790" y="1406815"/>
                  <a:pt x="50800" y="1475784"/>
                </a:cubicBezTo>
                <a:cubicBezTo>
                  <a:pt x="47413" y="1506264"/>
                  <a:pt x="43503" y="1536690"/>
                  <a:pt x="40640" y="1567224"/>
                </a:cubicBezTo>
                <a:cubicBezTo>
                  <a:pt x="33342" y="1645070"/>
                  <a:pt x="49358" y="1728309"/>
                  <a:pt x="20320" y="1800904"/>
                </a:cubicBezTo>
                <a:lnTo>
                  <a:pt x="0" y="1851704"/>
                </a:lnTo>
                <a:cubicBezTo>
                  <a:pt x="6773" y="2027811"/>
                  <a:pt x="11370" y="2204015"/>
                  <a:pt x="20320" y="2380024"/>
                </a:cubicBezTo>
                <a:cubicBezTo>
                  <a:pt x="23767" y="2447816"/>
                  <a:pt x="34402" y="2456674"/>
                  <a:pt x="50800" y="2522264"/>
                </a:cubicBezTo>
                <a:cubicBezTo>
                  <a:pt x="54988" y="2539017"/>
                  <a:pt x="54547" y="2557030"/>
                  <a:pt x="60960" y="2573064"/>
                </a:cubicBezTo>
                <a:cubicBezTo>
                  <a:pt x="75022" y="2608220"/>
                  <a:pt x="94827" y="2640797"/>
                  <a:pt x="111760" y="2674664"/>
                </a:cubicBezTo>
                <a:cubicBezTo>
                  <a:pt x="118533" y="2688211"/>
                  <a:pt x="127291" y="2700936"/>
                  <a:pt x="132080" y="2715304"/>
                </a:cubicBezTo>
                <a:cubicBezTo>
                  <a:pt x="135467" y="2725464"/>
                  <a:pt x="136299" y="2736873"/>
                  <a:pt x="142240" y="2745784"/>
                </a:cubicBezTo>
                <a:cubicBezTo>
                  <a:pt x="150210" y="2757739"/>
                  <a:pt x="163522" y="2765226"/>
                  <a:pt x="172720" y="2776264"/>
                </a:cubicBezTo>
                <a:cubicBezTo>
                  <a:pt x="209116" y="2819940"/>
                  <a:pt x="180289" y="2791402"/>
                  <a:pt x="203200" y="2837224"/>
                </a:cubicBezTo>
                <a:cubicBezTo>
                  <a:pt x="208661" y="2848146"/>
                  <a:pt x="218059" y="2856782"/>
                  <a:pt x="223520" y="2867704"/>
                </a:cubicBezTo>
                <a:cubicBezTo>
                  <a:pt x="286260" y="2993184"/>
                  <a:pt x="134409" y="2739118"/>
                  <a:pt x="274320" y="2948984"/>
                </a:cubicBezTo>
                <a:cubicBezTo>
                  <a:pt x="282721" y="2961586"/>
                  <a:pt x="289322" y="2975443"/>
                  <a:pt x="294640" y="2989624"/>
                </a:cubicBezTo>
                <a:cubicBezTo>
                  <a:pt x="304845" y="3016838"/>
                  <a:pt x="302491" y="3048275"/>
                  <a:pt x="325120" y="3070904"/>
                </a:cubicBezTo>
                <a:cubicBezTo>
                  <a:pt x="335830" y="3081614"/>
                  <a:pt x="352213" y="3084451"/>
                  <a:pt x="365760" y="3091224"/>
                </a:cubicBezTo>
                <a:cubicBezTo>
                  <a:pt x="383822" y="3127348"/>
                  <a:pt x="386274" y="3127462"/>
                  <a:pt x="396240" y="3162344"/>
                </a:cubicBezTo>
                <a:cubicBezTo>
                  <a:pt x="400076" y="3175770"/>
                  <a:pt x="401497" y="3189909"/>
                  <a:pt x="406400" y="3202984"/>
                </a:cubicBezTo>
                <a:cubicBezTo>
                  <a:pt x="414837" y="3225484"/>
                  <a:pt x="432301" y="3254453"/>
                  <a:pt x="447040" y="3274104"/>
                </a:cubicBezTo>
                <a:cubicBezTo>
                  <a:pt x="460051" y="3291452"/>
                  <a:pt x="471634" y="3310317"/>
                  <a:pt x="487680" y="3324904"/>
                </a:cubicBezTo>
                <a:cubicBezTo>
                  <a:pt x="509237" y="3344501"/>
                  <a:pt x="535093" y="3358771"/>
                  <a:pt x="558800" y="3375704"/>
                </a:cubicBezTo>
                <a:cubicBezTo>
                  <a:pt x="565573" y="3385864"/>
                  <a:pt x="573659" y="3395262"/>
                  <a:pt x="579120" y="3406184"/>
                </a:cubicBezTo>
                <a:cubicBezTo>
                  <a:pt x="591391" y="3430725"/>
                  <a:pt x="585336" y="3447733"/>
                  <a:pt x="609600" y="3467144"/>
                </a:cubicBezTo>
                <a:cubicBezTo>
                  <a:pt x="617963" y="3473834"/>
                  <a:pt x="630829" y="3471908"/>
                  <a:pt x="640080" y="3477304"/>
                </a:cubicBezTo>
                <a:cubicBezTo>
                  <a:pt x="671722" y="3495762"/>
                  <a:pt x="731520" y="3538264"/>
                  <a:pt x="731520" y="3538264"/>
                </a:cubicBezTo>
                <a:cubicBezTo>
                  <a:pt x="747723" y="3562568"/>
                  <a:pt x="757429" y="3581445"/>
                  <a:pt x="782320" y="3599224"/>
                </a:cubicBezTo>
                <a:cubicBezTo>
                  <a:pt x="794645" y="3608027"/>
                  <a:pt x="809810" y="3612030"/>
                  <a:pt x="822960" y="3619544"/>
                </a:cubicBezTo>
                <a:cubicBezTo>
                  <a:pt x="860476" y="3640982"/>
                  <a:pt x="849422" y="3643437"/>
                  <a:pt x="894080" y="3660184"/>
                </a:cubicBezTo>
                <a:cubicBezTo>
                  <a:pt x="907155" y="3665087"/>
                  <a:pt x="921173" y="3666957"/>
                  <a:pt x="934720" y="3670344"/>
                </a:cubicBezTo>
                <a:cubicBezTo>
                  <a:pt x="944880" y="3677117"/>
                  <a:pt x="953529" y="3687073"/>
                  <a:pt x="965200" y="3690664"/>
                </a:cubicBezTo>
                <a:cubicBezTo>
                  <a:pt x="998210" y="3700821"/>
                  <a:pt x="1066800" y="3710984"/>
                  <a:pt x="1066800" y="3710984"/>
                </a:cubicBezTo>
                <a:cubicBezTo>
                  <a:pt x="1160526" y="3757847"/>
                  <a:pt x="1052713" y="3710330"/>
                  <a:pt x="1239520" y="3741464"/>
                </a:cubicBezTo>
                <a:cubicBezTo>
                  <a:pt x="1257510" y="3744462"/>
                  <a:pt x="1273387" y="3755011"/>
                  <a:pt x="1290320" y="3761784"/>
                </a:cubicBezTo>
                <a:cubicBezTo>
                  <a:pt x="1507067" y="3758397"/>
                  <a:pt x="1723986" y="3760906"/>
                  <a:pt x="1940560" y="3751624"/>
                </a:cubicBezTo>
                <a:cubicBezTo>
                  <a:pt x="1961960" y="3750707"/>
                  <a:pt x="1980925" y="3737188"/>
                  <a:pt x="2001520" y="3731304"/>
                </a:cubicBezTo>
                <a:cubicBezTo>
                  <a:pt x="2028373" y="3723632"/>
                  <a:pt x="2082800" y="3710984"/>
                  <a:pt x="2082800" y="3710984"/>
                </a:cubicBezTo>
                <a:cubicBezTo>
                  <a:pt x="2092960" y="3704211"/>
                  <a:pt x="2102122" y="3695623"/>
                  <a:pt x="2113280" y="3690664"/>
                </a:cubicBezTo>
                <a:cubicBezTo>
                  <a:pt x="2132853" y="3681965"/>
                  <a:pt x="2156418" y="3682225"/>
                  <a:pt x="2174240" y="3670344"/>
                </a:cubicBezTo>
                <a:cubicBezTo>
                  <a:pt x="2194560" y="3656797"/>
                  <a:pt x="2212032" y="3637427"/>
                  <a:pt x="2235200" y="3629704"/>
                </a:cubicBezTo>
                <a:cubicBezTo>
                  <a:pt x="2245360" y="3626317"/>
                  <a:pt x="2256101" y="3624333"/>
                  <a:pt x="2265680" y="3619544"/>
                </a:cubicBezTo>
                <a:cubicBezTo>
                  <a:pt x="2276602" y="3614083"/>
                  <a:pt x="2285238" y="3604685"/>
                  <a:pt x="2296160" y="3599224"/>
                </a:cubicBezTo>
                <a:cubicBezTo>
                  <a:pt x="2312472" y="3591068"/>
                  <a:pt x="2329883" y="3585308"/>
                  <a:pt x="2346960" y="3578904"/>
                </a:cubicBezTo>
                <a:cubicBezTo>
                  <a:pt x="2356988" y="3575144"/>
                  <a:pt x="2367861" y="3573533"/>
                  <a:pt x="2377440" y="3568744"/>
                </a:cubicBezTo>
                <a:cubicBezTo>
                  <a:pt x="2456222" y="3529353"/>
                  <a:pt x="2361788" y="3563801"/>
                  <a:pt x="2438400" y="3538264"/>
                </a:cubicBezTo>
                <a:cubicBezTo>
                  <a:pt x="2448560" y="3528104"/>
                  <a:pt x="2457188" y="3516135"/>
                  <a:pt x="2468880" y="3507784"/>
                </a:cubicBezTo>
                <a:cubicBezTo>
                  <a:pt x="2516839" y="3473528"/>
                  <a:pt x="2574916" y="3477742"/>
                  <a:pt x="2631440" y="3467144"/>
                </a:cubicBezTo>
                <a:cubicBezTo>
                  <a:pt x="2645164" y="3464571"/>
                  <a:pt x="2658533" y="3460371"/>
                  <a:pt x="2672080" y="3456984"/>
                </a:cubicBezTo>
                <a:cubicBezTo>
                  <a:pt x="2678853" y="3446824"/>
                  <a:pt x="2682865" y="3434132"/>
                  <a:pt x="2692400" y="3426504"/>
                </a:cubicBezTo>
                <a:cubicBezTo>
                  <a:pt x="2700763" y="3419814"/>
                  <a:pt x="2714165" y="3422569"/>
                  <a:pt x="2722880" y="3416344"/>
                </a:cubicBezTo>
                <a:cubicBezTo>
                  <a:pt x="2738469" y="3405209"/>
                  <a:pt x="2751052" y="3390250"/>
                  <a:pt x="2763520" y="3375704"/>
                </a:cubicBezTo>
                <a:cubicBezTo>
                  <a:pt x="2771467" y="3366433"/>
                  <a:pt x="2776023" y="3354605"/>
                  <a:pt x="2783840" y="3345224"/>
                </a:cubicBezTo>
                <a:cubicBezTo>
                  <a:pt x="2811927" y="3311519"/>
                  <a:pt x="2815721" y="3322102"/>
                  <a:pt x="2834640" y="3284264"/>
                </a:cubicBezTo>
                <a:cubicBezTo>
                  <a:pt x="2873427" y="3206690"/>
                  <a:pt x="2801578" y="3311414"/>
                  <a:pt x="2875280" y="3213144"/>
                </a:cubicBezTo>
                <a:cubicBezTo>
                  <a:pt x="2878667" y="3182664"/>
                  <a:pt x="2878002" y="3151456"/>
                  <a:pt x="2885440" y="3121704"/>
                </a:cubicBezTo>
                <a:cubicBezTo>
                  <a:pt x="2888402" y="3109858"/>
                  <a:pt x="2901899" y="3102808"/>
                  <a:pt x="2905760" y="3091224"/>
                </a:cubicBezTo>
                <a:cubicBezTo>
                  <a:pt x="2983709" y="2857376"/>
                  <a:pt x="2913264" y="3005096"/>
                  <a:pt x="2966720" y="2898184"/>
                </a:cubicBezTo>
                <a:cubicBezTo>
                  <a:pt x="2970107" y="2871091"/>
                  <a:pt x="2969696" y="2843246"/>
                  <a:pt x="2976880" y="2816904"/>
                </a:cubicBezTo>
                <a:cubicBezTo>
                  <a:pt x="2980093" y="2805123"/>
                  <a:pt x="2993691" y="2798120"/>
                  <a:pt x="2997200" y="2786424"/>
                </a:cubicBezTo>
                <a:cubicBezTo>
                  <a:pt x="3004081" y="2763487"/>
                  <a:pt x="3001059" y="2738408"/>
                  <a:pt x="3007360" y="2715304"/>
                </a:cubicBezTo>
                <a:cubicBezTo>
                  <a:pt x="3011345" y="2700692"/>
                  <a:pt x="3020166" y="2687814"/>
                  <a:pt x="3027680" y="2674664"/>
                </a:cubicBezTo>
                <a:cubicBezTo>
                  <a:pt x="3039057" y="2654753"/>
                  <a:pt x="3130202" y="2501022"/>
                  <a:pt x="3149600" y="2481624"/>
                </a:cubicBezTo>
                <a:cubicBezTo>
                  <a:pt x="3159760" y="2471464"/>
                  <a:pt x="3170618" y="2461957"/>
                  <a:pt x="3180080" y="2451144"/>
                </a:cubicBezTo>
                <a:cubicBezTo>
                  <a:pt x="3194360" y="2434824"/>
                  <a:pt x="3207965" y="2417882"/>
                  <a:pt x="3220720" y="2400344"/>
                </a:cubicBezTo>
                <a:cubicBezTo>
                  <a:pt x="3235084" y="2380593"/>
                  <a:pt x="3243358" y="2355886"/>
                  <a:pt x="3261360" y="2339384"/>
                </a:cubicBezTo>
                <a:cubicBezTo>
                  <a:pt x="3284912" y="2317795"/>
                  <a:pt x="3315547" y="2305517"/>
                  <a:pt x="3342640" y="2288584"/>
                </a:cubicBezTo>
                <a:cubicBezTo>
                  <a:pt x="3352800" y="2271651"/>
                  <a:pt x="3360784" y="2253204"/>
                  <a:pt x="3373120" y="2237784"/>
                </a:cubicBezTo>
                <a:cubicBezTo>
                  <a:pt x="3419011" y="2180421"/>
                  <a:pt x="3416700" y="2197527"/>
                  <a:pt x="3464560" y="2156504"/>
                </a:cubicBezTo>
                <a:cubicBezTo>
                  <a:pt x="3533010" y="2097832"/>
                  <a:pt x="3458154" y="2150615"/>
                  <a:pt x="3525520" y="2105704"/>
                </a:cubicBezTo>
                <a:cubicBezTo>
                  <a:pt x="3538866" y="2052320"/>
                  <a:pt x="3546646" y="2029537"/>
                  <a:pt x="3545840" y="1963464"/>
                </a:cubicBezTo>
                <a:cubicBezTo>
                  <a:pt x="3542865" y="1719548"/>
                  <a:pt x="3541965" y="1475323"/>
                  <a:pt x="3525520" y="1231944"/>
                </a:cubicBezTo>
                <a:cubicBezTo>
                  <a:pt x="3524697" y="1219761"/>
                  <a:pt x="3503674" y="1220258"/>
                  <a:pt x="3495040" y="1211624"/>
                </a:cubicBezTo>
                <a:cubicBezTo>
                  <a:pt x="3419427" y="1136011"/>
                  <a:pt x="3505912" y="1198552"/>
                  <a:pt x="3434080" y="1150664"/>
                </a:cubicBezTo>
                <a:lnTo>
                  <a:pt x="3271520" y="1160824"/>
                </a:lnTo>
                <a:cubicBezTo>
                  <a:pt x="3248469" y="1168892"/>
                  <a:pt x="3230880" y="1221784"/>
                  <a:pt x="3230880" y="1221784"/>
                </a:cubicBezTo>
                <a:cubicBezTo>
                  <a:pt x="3224107" y="1269197"/>
                  <a:pt x="3225706" y="1318587"/>
                  <a:pt x="3210560" y="1364024"/>
                </a:cubicBezTo>
                <a:cubicBezTo>
                  <a:pt x="3207173" y="1374184"/>
                  <a:pt x="3205189" y="1384925"/>
                  <a:pt x="3200400" y="1394504"/>
                </a:cubicBezTo>
                <a:cubicBezTo>
                  <a:pt x="3194939" y="1405426"/>
                  <a:pt x="3185541" y="1414062"/>
                  <a:pt x="3180080" y="1424984"/>
                </a:cubicBezTo>
                <a:cubicBezTo>
                  <a:pt x="3163924" y="1457296"/>
                  <a:pt x="3179441" y="1463721"/>
                  <a:pt x="3139440" y="1485944"/>
                </a:cubicBezTo>
                <a:cubicBezTo>
                  <a:pt x="3120716" y="1496346"/>
                  <a:pt x="3099260" y="1501069"/>
                  <a:pt x="3078480" y="1506264"/>
                </a:cubicBezTo>
                <a:lnTo>
                  <a:pt x="2997200" y="1526584"/>
                </a:lnTo>
                <a:cubicBezTo>
                  <a:pt x="2976880" y="1540131"/>
                  <a:pt x="2959408" y="1559501"/>
                  <a:pt x="2936240" y="1567224"/>
                </a:cubicBezTo>
                <a:cubicBezTo>
                  <a:pt x="2862033" y="1591960"/>
                  <a:pt x="2896060" y="1582349"/>
                  <a:pt x="2834640" y="1597704"/>
                </a:cubicBezTo>
                <a:cubicBezTo>
                  <a:pt x="2819353" y="1582417"/>
                  <a:pt x="2782964" y="1551342"/>
                  <a:pt x="2773680" y="1526584"/>
                </a:cubicBezTo>
                <a:cubicBezTo>
                  <a:pt x="2736016" y="1426146"/>
                  <a:pt x="2790854" y="1516785"/>
                  <a:pt x="2743200" y="1445304"/>
                </a:cubicBezTo>
                <a:cubicBezTo>
                  <a:pt x="2722544" y="1342023"/>
                  <a:pt x="2743708" y="1436921"/>
                  <a:pt x="2722880" y="1364024"/>
                </a:cubicBezTo>
                <a:cubicBezTo>
                  <a:pt x="2697365" y="1274722"/>
                  <a:pt x="2726920" y="1365985"/>
                  <a:pt x="2702560" y="1292904"/>
                </a:cubicBezTo>
                <a:cubicBezTo>
                  <a:pt x="2701541" y="1283731"/>
                  <a:pt x="2692193" y="1175548"/>
                  <a:pt x="2682240" y="1150664"/>
                </a:cubicBezTo>
                <a:cubicBezTo>
                  <a:pt x="2674906" y="1132329"/>
                  <a:pt x="2662714" y="1116295"/>
                  <a:pt x="2651760" y="1099864"/>
                </a:cubicBezTo>
                <a:cubicBezTo>
                  <a:pt x="2642367" y="1085775"/>
                  <a:pt x="2631122" y="1073003"/>
                  <a:pt x="2621280" y="1059224"/>
                </a:cubicBezTo>
                <a:cubicBezTo>
                  <a:pt x="2614183" y="1049288"/>
                  <a:pt x="2609594" y="1037378"/>
                  <a:pt x="2600960" y="1028744"/>
                </a:cubicBezTo>
                <a:cubicBezTo>
                  <a:pt x="2585626" y="1013410"/>
                  <a:pt x="2568203" y="1000133"/>
                  <a:pt x="2550160" y="988104"/>
                </a:cubicBezTo>
                <a:cubicBezTo>
                  <a:pt x="2537558" y="979703"/>
                  <a:pt x="2522298" y="975915"/>
                  <a:pt x="2509520" y="967784"/>
                </a:cubicBezTo>
                <a:cubicBezTo>
                  <a:pt x="2484941" y="952143"/>
                  <a:pt x="2463382" y="931973"/>
                  <a:pt x="2438400" y="916984"/>
                </a:cubicBezTo>
                <a:cubicBezTo>
                  <a:pt x="2429217" y="911474"/>
                  <a:pt x="2417282" y="912025"/>
                  <a:pt x="2407920" y="906824"/>
                </a:cubicBezTo>
                <a:cubicBezTo>
                  <a:pt x="2353234" y="876443"/>
                  <a:pt x="2353504" y="872728"/>
                  <a:pt x="2316480" y="835704"/>
                </a:cubicBezTo>
                <a:cubicBezTo>
                  <a:pt x="2309707" y="818771"/>
                  <a:pt x="2302393" y="802044"/>
                  <a:pt x="2296160" y="784904"/>
                </a:cubicBezTo>
                <a:cubicBezTo>
                  <a:pt x="2284287" y="752255"/>
                  <a:pt x="2277780" y="705998"/>
                  <a:pt x="2245360" y="683304"/>
                </a:cubicBezTo>
                <a:cubicBezTo>
                  <a:pt x="2224230" y="668513"/>
                  <a:pt x="2197947" y="662984"/>
                  <a:pt x="2174240" y="652824"/>
                </a:cubicBezTo>
                <a:cubicBezTo>
                  <a:pt x="2123440" y="659597"/>
                  <a:pt x="2071118" y="659065"/>
                  <a:pt x="2021840" y="673144"/>
                </a:cubicBezTo>
                <a:cubicBezTo>
                  <a:pt x="1998358" y="679853"/>
                  <a:pt x="1960880" y="713784"/>
                  <a:pt x="1960880" y="713784"/>
                </a:cubicBezTo>
                <a:cubicBezTo>
                  <a:pt x="1893147" y="710397"/>
                  <a:pt x="1824404" y="715756"/>
                  <a:pt x="1757680" y="703624"/>
                </a:cubicBezTo>
                <a:cubicBezTo>
                  <a:pt x="1745666" y="701440"/>
                  <a:pt x="1745994" y="681778"/>
                  <a:pt x="1737360" y="673144"/>
                </a:cubicBezTo>
                <a:cubicBezTo>
                  <a:pt x="1725386" y="661170"/>
                  <a:pt x="1709577" y="653684"/>
                  <a:pt x="1696720" y="642664"/>
                </a:cubicBezTo>
                <a:cubicBezTo>
                  <a:pt x="1685811" y="633313"/>
                  <a:pt x="1676400" y="622344"/>
                  <a:pt x="1666240" y="612184"/>
                </a:cubicBezTo>
                <a:cubicBezTo>
                  <a:pt x="1658466" y="588861"/>
                  <a:pt x="1646173" y="549995"/>
                  <a:pt x="1635760" y="530904"/>
                </a:cubicBezTo>
                <a:cubicBezTo>
                  <a:pt x="1624066" y="509464"/>
                  <a:pt x="1602843" y="493112"/>
                  <a:pt x="1595120" y="469944"/>
                </a:cubicBezTo>
                <a:lnTo>
                  <a:pt x="1574800" y="408984"/>
                </a:lnTo>
                <a:cubicBezTo>
                  <a:pt x="1571413" y="398824"/>
                  <a:pt x="1574800" y="381891"/>
                  <a:pt x="1564640" y="378504"/>
                </a:cubicBezTo>
                <a:lnTo>
                  <a:pt x="1534160" y="368344"/>
                </a:lnTo>
                <a:cubicBezTo>
                  <a:pt x="1527387" y="358184"/>
                  <a:pt x="1521657" y="347245"/>
                  <a:pt x="1513840" y="337864"/>
                </a:cubicBezTo>
                <a:cubicBezTo>
                  <a:pt x="1504642" y="326826"/>
                  <a:pt x="1491330" y="319339"/>
                  <a:pt x="1483360" y="307384"/>
                </a:cubicBezTo>
                <a:cubicBezTo>
                  <a:pt x="1477419" y="298473"/>
                  <a:pt x="1477989" y="286483"/>
                  <a:pt x="1473200" y="276904"/>
                </a:cubicBezTo>
                <a:cubicBezTo>
                  <a:pt x="1467739" y="265982"/>
                  <a:pt x="1459653" y="256584"/>
                  <a:pt x="1452880" y="246424"/>
                </a:cubicBezTo>
                <a:cubicBezTo>
                  <a:pt x="1449493" y="215944"/>
                  <a:pt x="1448734" y="185056"/>
                  <a:pt x="1442720" y="154984"/>
                </a:cubicBezTo>
                <a:cubicBezTo>
                  <a:pt x="1438519" y="133981"/>
                  <a:pt x="1429173" y="114344"/>
                  <a:pt x="1422400" y="94024"/>
                </a:cubicBezTo>
                <a:cubicBezTo>
                  <a:pt x="1419013" y="83864"/>
                  <a:pt x="1412240" y="74254"/>
                  <a:pt x="1412240" y="63544"/>
                </a:cubicBezTo>
                <a:lnTo>
                  <a:pt x="1442720" y="1274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0CE3DC3D-5EF3-49F7-B8A3-177536084E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1" y="922642"/>
            <a:ext cx="10443557" cy="1049235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accent1">
                    <a:lumMod val="75000"/>
                  </a:schemeClr>
                </a:solidFill>
              </a:rPr>
              <a:t>Sara </a:t>
            </a:r>
            <a:r>
              <a:rPr lang="en-US" sz="5300" err="1">
                <a:solidFill>
                  <a:schemeClr val="accent1">
                    <a:lumMod val="75000"/>
                  </a:schemeClr>
                </a:solidFill>
              </a:rPr>
              <a:t>smouse</a:t>
            </a:r>
            <a:br>
              <a:rPr lang="en-US" sz="4400"/>
            </a:br>
            <a:r>
              <a:rPr lang="en-US" sz="3600"/>
              <a:t>early childhood behavior support specialist</a:t>
            </a:r>
            <a:br>
              <a:rPr lang="en-US" sz="3600"/>
            </a:br>
            <a:r>
              <a:rPr lang="en-US" sz="3600" i="1"/>
              <a:t>Northern region</a:t>
            </a:r>
            <a:br>
              <a:rPr lang="en-US" sz="4400"/>
            </a:br>
            <a:endParaRPr lang="en-US" sz="4400"/>
          </a:p>
        </p:txBody>
      </p:sp>
      <p:pic>
        <p:nvPicPr>
          <p:cNvPr id="7" name="Graphic 6" descr="Video camera with solid fill">
            <a:hlinkClick r:id="rId2"/>
            <a:extLst>
              <a:ext uri="{FF2B5EF4-FFF2-40B4-BE49-F238E27FC236}">
                <a16:creationId xmlns:a16="http://schemas.microsoft.com/office/drawing/2014/main" id="{9D3AE267-BDEE-4B68-9A94-0308A924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8930" y="1971877"/>
            <a:ext cx="3200400" cy="3200400"/>
          </a:xfrm>
          <a:prstGeom prst="rect">
            <a:avLst/>
          </a:prstGeom>
        </p:spPr>
      </p:pic>
      <p:pic>
        <p:nvPicPr>
          <p:cNvPr id="11" name="Graphic 10" descr="Envelope with solid fill">
            <a:hlinkClick r:id="rId5"/>
            <a:extLst>
              <a:ext uri="{FF2B5EF4-FFF2-40B4-BE49-F238E27FC236}">
                <a16:creationId xmlns:a16="http://schemas.microsoft.com/office/drawing/2014/main" id="{52DEADD1-701F-4F83-9254-A5DCD9A22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12847" y="2157523"/>
            <a:ext cx="3200400" cy="3200400"/>
          </a:xfrm>
          <a:prstGeom prst="rect">
            <a:avLst/>
          </a:prstGeom>
        </p:spPr>
      </p:pic>
      <p:pic>
        <p:nvPicPr>
          <p:cNvPr id="17" name="Graphic 16" descr="Back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3" name="TextBox 2">
            <a:hlinkClick r:id="rId11"/>
            <a:extLst>
              <a:ext uri="{FF2B5EF4-FFF2-40B4-BE49-F238E27FC236}">
                <a16:creationId xmlns:a16="http://schemas.microsoft.com/office/drawing/2014/main" id="{FAD3BC8F-0CD3-4BEF-BAD5-52088B1A0F75}"/>
              </a:ext>
            </a:extLst>
          </p:cNvPr>
          <p:cNvSpPr txBox="1"/>
          <p:nvPr/>
        </p:nvSpPr>
        <p:spPr>
          <a:xfrm>
            <a:off x="874221" y="53579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Biography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09933-A0FF-462C-A774-AC523A0B2933}"/>
              </a:ext>
            </a:extLst>
          </p:cNvPr>
          <p:cNvSpPr txBox="1"/>
          <p:nvPr/>
        </p:nvSpPr>
        <p:spPr>
          <a:xfrm>
            <a:off x="5044730" y="46994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Video Message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8172C-FF36-4477-ADBF-9B03FBA55E35}"/>
              </a:ext>
            </a:extLst>
          </p:cNvPr>
          <p:cNvSpPr txBox="1"/>
          <p:nvPr/>
        </p:nvSpPr>
        <p:spPr>
          <a:xfrm>
            <a:off x="9198647" y="46994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E-Mail</a:t>
            </a:r>
          </a:p>
        </p:txBody>
      </p:sp>
      <p:pic>
        <p:nvPicPr>
          <p:cNvPr id="5" name="Picture 4">
            <a:hlinkClick r:id="rId11"/>
            <a:extLst>
              <a:ext uri="{FF2B5EF4-FFF2-40B4-BE49-F238E27FC236}">
                <a16:creationId xmlns:a16="http://schemas.microsoft.com/office/drawing/2014/main" id="{FEA5DBEF-FBE5-4A68-B047-5C89A7BA856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71483" y="2389839"/>
            <a:ext cx="2352804" cy="2941005"/>
          </a:xfrm>
          <a:prstGeom prst="rect">
            <a:avLst/>
          </a:prstGeom>
        </p:spPr>
      </p:pic>
      <p:pic>
        <p:nvPicPr>
          <p:cNvPr id="12" name="Graphic 11" descr="Home with solid fill">
            <a:hlinkClick r:id="rId13" action="ppaction://hlinksldjump"/>
            <a:extLst>
              <a:ext uri="{FF2B5EF4-FFF2-40B4-BE49-F238E27FC236}">
                <a16:creationId xmlns:a16="http://schemas.microsoft.com/office/drawing/2014/main" id="{1717D63C-77D8-4FE7-ACA5-CC236CEB35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1" y="592069"/>
            <a:ext cx="10443557" cy="1049235"/>
          </a:xfrm>
        </p:spPr>
        <p:txBody>
          <a:bodyPr>
            <a:normAutofit fontScale="90000"/>
          </a:bodyPr>
          <a:lstStyle/>
          <a:p>
            <a:br>
              <a:rPr lang="en-US" sz="4400"/>
            </a:br>
            <a:r>
              <a:rPr lang="en-US" sz="3600"/>
              <a:t>early childhood behavior support specialist</a:t>
            </a:r>
            <a:br>
              <a:rPr lang="en-US" sz="3600"/>
            </a:br>
            <a:r>
              <a:rPr lang="en-US" sz="3600" i="1"/>
              <a:t>southern region</a:t>
            </a:r>
            <a:br>
              <a:rPr lang="en-US" sz="4400"/>
            </a:br>
            <a:endParaRPr lang="en-US" sz="4400"/>
          </a:p>
        </p:txBody>
      </p:sp>
      <p:pic>
        <p:nvPicPr>
          <p:cNvPr id="17" name="Graphic 16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3BC8F-0CD3-4BEF-BAD5-52088B1A0F75}"/>
              </a:ext>
            </a:extLst>
          </p:cNvPr>
          <p:cNvSpPr txBox="1"/>
          <p:nvPr/>
        </p:nvSpPr>
        <p:spPr>
          <a:xfrm>
            <a:off x="1895707" y="2829290"/>
            <a:ext cx="8675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The Behavior/Mental Health TA Center is currently in the process of filling this position.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i="1"/>
              <a:t>All information will be updated when the new Early Childhood Behavior Support Specialist for the Southern Region has officially joined our team!  </a:t>
            </a:r>
          </a:p>
        </p:txBody>
      </p:sp>
      <p:pic>
        <p:nvPicPr>
          <p:cNvPr id="12" name="Graphic 11" descr="Home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75731042-2B30-42AC-B203-93857B695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7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34E3-EE31-42BA-B699-8E42E07F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104"/>
            <a:ext cx="12191999" cy="1049235"/>
          </a:xfrm>
        </p:spPr>
        <p:txBody>
          <a:bodyPr>
            <a:noAutofit/>
          </a:bodyPr>
          <a:lstStyle/>
          <a:p>
            <a:r>
              <a:rPr lang="en-US" sz="6600"/>
              <a:t>Our favorite resources</a:t>
            </a:r>
          </a:p>
        </p:txBody>
      </p:sp>
      <p:pic>
        <p:nvPicPr>
          <p:cNvPr id="16" name="Graphic 15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12C4B68B-CE38-4140-8442-48FA0081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89" y="6007026"/>
            <a:ext cx="914400" cy="914400"/>
          </a:xfrm>
          <a:prstGeom prst="rect">
            <a:avLst/>
          </a:prstGeom>
        </p:spPr>
      </p:pic>
      <p:pic>
        <p:nvPicPr>
          <p:cNvPr id="15" name="Graphic 14" descr="Home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7E2F27C6-FC2C-4308-AACF-AF2AEC1B7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E76DC3-8891-4023-9F51-7A37D3ECD209}"/>
              </a:ext>
            </a:extLst>
          </p:cNvPr>
          <p:cNvSpPr txBox="1"/>
          <p:nvPr/>
        </p:nvSpPr>
        <p:spPr>
          <a:xfrm>
            <a:off x="547989" y="1795347"/>
            <a:ext cx="11206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8"/>
              </a:rPr>
              <a:t>www.wvecpbis.org</a:t>
            </a:r>
            <a:endParaRPr lang="en-US" sz="200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9"/>
              </a:rPr>
              <a:t>www.challengingbehavior.org</a:t>
            </a:r>
            <a:endParaRPr lang="en-US" sz="200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10"/>
              </a:rPr>
              <a:t>https://eclkc.ohs.acf.hhs.gov/professional-development/article/practice-based-coaching-pbc</a:t>
            </a:r>
            <a:endParaRPr lang="en-US" sz="2000" u="sng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u="sng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2000" u="sng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11"/>
              </a:rPr>
              <a:t>https://challengingbehavior.cbcs.usf.edu/Pyramid/pbs/TTYC/tools.html</a:t>
            </a:r>
            <a:r>
              <a:rPr lang="en-US" sz="2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endParaRPr lang="en-US" sz="200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2000" u="sng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12"/>
              </a:rPr>
              <a:t>https://expertfile.com/experts/george.sugai/george-sugai-phd</a:t>
            </a:r>
            <a:r>
              <a:rPr lang="en-US" sz="2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>
              <a:effectLst/>
              <a:ea typeface="Calibri" panose="020F0502020204030204" pitchFamily="34" charset="0"/>
            </a:endParaRPr>
          </a:p>
          <a:p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ea typeface="Calibri" panose="020F0502020204030204" pitchFamily="34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5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34E3-EE31-42BA-B699-8E42E07F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89" y="207104"/>
            <a:ext cx="10181621" cy="1049235"/>
          </a:xfrm>
        </p:spPr>
        <p:txBody>
          <a:bodyPr>
            <a:noAutofit/>
          </a:bodyPr>
          <a:lstStyle/>
          <a:p>
            <a:r>
              <a:rPr lang="en-US" sz="6600"/>
              <a:t> school-wide </a:t>
            </a:r>
            <a:r>
              <a:rPr lang="en-US" sz="6600" err="1"/>
              <a:t>pbis</a:t>
            </a:r>
            <a:endParaRPr lang="en-US" sz="6600"/>
          </a:p>
        </p:txBody>
      </p:sp>
      <p:pic>
        <p:nvPicPr>
          <p:cNvPr id="4" name="Graphic 3" descr="Internet with solid fill">
            <a:hlinkClick r:id="rId2"/>
            <a:extLst>
              <a:ext uri="{FF2B5EF4-FFF2-40B4-BE49-F238E27FC236}">
                <a16:creationId xmlns:a16="http://schemas.microsoft.com/office/drawing/2014/main" id="{AF14398D-0B89-4FA6-8E2C-8A6DC6CD3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330" y="1862167"/>
            <a:ext cx="2743200" cy="2743200"/>
          </a:xfrm>
          <a:prstGeom prst="rect">
            <a:avLst/>
          </a:prstGeom>
        </p:spPr>
      </p:pic>
      <p:pic>
        <p:nvPicPr>
          <p:cNvPr id="12" name="Graphic 11" descr="Cheers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46C19C6C-8242-4F8A-9A45-94E87C962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38869">
            <a:off x="5987694" y="1554747"/>
            <a:ext cx="2743200" cy="2743200"/>
          </a:xfrm>
          <a:prstGeom prst="rect">
            <a:avLst/>
          </a:prstGeom>
        </p:spPr>
      </p:pic>
      <p:pic>
        <p:nvPicPr>
          <p:cNvPr id="14" name="Graphic 13" descr="Female Profile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B1CD47CD-1EF9-458B-B0BD-9D948A7C2D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4978" y="1684413"/>
            <a:ext cx="2743200" cy="2743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E19706-60C8-4542-A3CE-FDC125314674}"/>
              </a:ext>
            </a:extLst>
          </p:cNvPr>
          <p:cNvSpPr txBox="1"/>
          <p:nvPr/>
        </p:nvSpPr>
        <p:spPr>
          <a:xfrm>
            <a:off x="842754" y="412807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Our </a:t>
            </a:r>
          </a:p>
          <a:p>
            <a:pPr algn="ctr"/>
            <a:r>
              <a:rPr lang="en-US"/>
              <a:t>Website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3D3890-8F54-4031-86C7-DEC75C259019}"/>
              </a:ext>
            </a:extLst>
          </p:cNvPr>
          <p:cNvSpPr txBox="1"/>
          <p:nvPr/>
        </p:nvSpPr>
        <p:spPr>
          <a:xfrm>
            <a:off x="3580276" y="410444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Meet the Coordinator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7F4B6-9AB5-4C39-9C3F-CF41B4833AED}"/>
              </a:ext>
            </a:extLst>
          </p:cNvPr>
          <p:cNvSpPr txBox="1"/>
          <p:nvPr/>
        </p:nvSpPr>
        <p:spPr>
          <a:xfrm>
            <a:off x="6633366" y="410444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Meet the </a:t>
            </a:r>
          </a:p>
          <a:p>
            <a:pPr algn="ctr"/>
            <a:r>
              <a:rPr lang="en-US"/>
              <a:t>Team</a:t>
            </a:r>
          </a:p>
        </p:txBody>
      </p:sp>
      <p:pic>
        <p:nvPicPr>
          <p:cNvPr id="16" name="Graphic 15" descr="Back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12C4B68B-CE38-4140-8442-48FA00817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789" y="600702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B44823-F11F-454B-8A1C-DF7C607E350E}"/>
              </a:ext>
            </a:extLst>
          </p:cNvPr>
          <p:cNvSpPr txBox="1"/>
          <p:nvPr/>
        </p:nvSpPr>
        <p:spPr>
          <a:xfrm>
            <a:off x="9659322" y="412807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Our Favorite Resources</a:t>
            </a:r>
          </a:p>
        </p:txBody>
      </p:sp>
      <p:pic>
        <p:nvPicPr>
          <p:cNvPr id="13" name="Graphic 12" descr="Remote learning language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56340599-2A1D-445B-A059-01068BBB1B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224837" y="1708041"/>
            <a:ext cx="2743200" cy="2743200"/>
          </a:xfrm>
          <a:prstGeom prst="rect">
            <a:avLst/>
          </a:prstGeom>
        </p:spPr>
      </p:pic>
      <p:pic>
        <p:nvPicPr>
          <p:cNvPr id="15" name="Graphic 14" descr="Home with solid fill">
            <a:hlinkClick r:id="rId17" action="ppaction://hlinksldjump"/>
            <a:extLst>
              <a:ext uri="{FF2B5EF4-FFF2-40B4-BE49-F238E27FC236}">
                <a16:creationId xmlns:a16="http://schemas.microsoft.com/office/drawing/2014/main" id="{B06DC249-8452-4550-8F54-8996818417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32" y="916279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accent1">
                    <a:lumMod val="75000"/>
                  </a:schemeClr>
                </a:solidFill>
              </a:rPr>
              <a:t>Alicia </a:t>
            </a:r>
            <a:r>
              <a:rPr lang="en-US" sz="5300" err="1">
                <a:solidFill>
                  <a:schemeClr val="accent1">
                    <a:lumMod val="75000"/>
                  </a:schemeClr>
                </a:solidFill>
              </a:rPr>
              <a:t>ziman</a:t>
            </a:r>
            <a:br>
              <a:rPr lang="en-US" sz="4400"/>
            </a:br>
            <a:r>
              <a:rPr lang="en-US" sz="3600" b="1"/>
              <a:t>school-wide </a:t>
            </a:r>
            <a:r>
              <a:rPr lang="en-US" sz="3600" b="1" err="1"/>
              <a:t>pbis</a:t>
            </a:r>
            <a:r>
              <a:rPr lang="en-US" sz="3600" b="1"/>
              <a:t> coordinator</a:t>
            </a:r>
            <a:br>
              <a:rPr lang="en-US" sz="3600"/>
            </a:br>
            <a:r>
              <a:rPr lang="en-US" sz="3600"/>
              <a:t>WV behavior/mental health ta center</a:t>
            </a:r>
            <a:br>
              <a:rPr lang="en-US" sz="4400"/>
            </a:br>
            <a:endParaRPr lang="en-US" sz="4400"/>
          </a:p>
        </p:txBody>
      </p:sp>
      <p:pic>
        <p:nvPicPr>
          <p:cNvPr id="7" name="Graphic 6" descr="Video camera with solid fill">
            <a:hlinkClick r:id="rId2"/>
            <a:extLst>
              <a:ext uri="{FF2B5EF4-FFF2-40B4-BE49-F238E27FC236}">
                <a16:creationId xmlns:a16="http://schemas.microsoft.com/office/drawing/2014/main" id="{9D3AE267-BDEE-4B68-9A94-0308A924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4887" y="1965514"/>
            <a:ext cx="3200400" cy="3200400"/>
          </a:xfrm>
          <a:prstGeom prst="rect">
            <a:avLst/>
          </a:prstGeom>
        </p:spPr>
      </p:pic>
      <p:pic>
        <p:nvPicPr>
          <p:cNvPr id="11" name="Graphic 10" descr="Envelope with solid fill">
            <a:hlinkClick r:id="rId5"/>
            <a:extLst>
              <a:ext uri="{FF2B5EF4-FFF2-40B4-BE49-F238E27FC236}">
                <a16:creationId xmlns:a16="http://schemas.microsoft.com/office/drawing/2014/main" id="{52DEADD1-701F-4F83-9254-A5DCD9A22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382000" y="2130445"/>
            <a:ext cx="3200400" cy="3200400"/>
          </a:xfrm>
          <a:prstGeom prst="rect">
            <a:avLst/>
          </a:prstGeom>
        </p:spPr>
      </p:pic>
      <p:pic>
        <p:nvPicPr>
          <p:cNvPr id="17" name="Graphic 16" descr="Back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3" name="TextBox 2">
            <a:hlinkClick r:id="rId11"/>
            <a:extLst>
              <a:ext uri="{FF2B5EF4-FFF2-40B4-BE49-F238E27FC236}">
                <a16:creationId xmlns:a16="http://schemas.microsoft.com/office/drawing/2014/main" id="{FAD3BC8F-0CD3-4BEF-BAD5-52088B1A0F75}"/>
              </a:ext>
            </a:extLst>
          </p:cNvPr>
          <p:cNvSpPr txBox="1"/>
          <p:nvPr/>
        </p:nvSpPr>
        <p:spPr>
          <a:xfrm>
            <a:off x="933485" y="53858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Biography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09933-A0FF-462C-A774-AC523A0B2933}"/>
              </a:ext>
            </a:extLst>
          </p:cNvPr>
          <p:cNvSpPr txBox="1"/>
          <p:nvPr/>
        </p:nvSpPr>
        <p:spPr>
          <a:xfrm>
            <a:off x="4940687" y="47948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Video Message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8172C-FF36-4477-ADBF-9B03FBA55E35}"/>
              </a:ext>
            </a:extLst>
          </p:cNvPr>
          <p:cNvSpPr txBox="1"/>
          <p:nvPr/>
        </p:nvSpPr>
        <p:spPr>
          <a:xfrm>
            <a:off x="9067800" y="47948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E-Mail</a:t>
            </a:r>
          </a:p>
        </p:txBody>
      </p:sp>
      <p:pic>
        <p:nvPicPr>
          <p:cNvPr id="5" name="Picture 4">
            <a:hlinkClick r:id="rId11"/>
            <a:extLst>
              <a:ext uri="{FF2B5EF4-FFF2-40B4-BE49-F238E27FC236}">
                <a16:creationId xmlns:a16="http://schemas.microsoft.com/office/drawing/2014/main" id="{FEA5DBEF-FBE5-4A68-B047-5C89A7BA856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71483" y="2389839"/>
            <a:ext cx="2352805" cy="2941006"/>
          </a:xfrm>
          <a:prstGeom prst="rect">
            <a:avLst/>
          </a:prstGeom>
        </p:spPr>
      </p:pic>
      <p:pic>
        <p:nvPicPr>
          <p:cNvPr id="12" name="Graphic 11" descr="Home with solid fill">
            <a:hlinkClick r:id="rId13" action="ppaction://hlinksldjump"/>
            <a:extLst>
              <a:ext uri="{FF2B5EF4-FFF2-40B4-BE49-F238E27FC236}">
                <a16:creationId xmlns:a16="http://schemas.microsoft.com/office/drawing/2014/main" id="{E93657A0-A88D-49BD-B316-863D42570B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8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5E3979-FEF9-459A-B658-9E7F0CD8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4" y="152955"/>
            <a:ext cx="4232776" cy="150343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Meet the team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F5BBCA3-BAC8-49AD-89F7-79851C928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1939" y="152955"/>
            <a:ext cx="7638551" cy="5896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A40DD-4167-4085-989E-6054D67E677B}"/>
              </a:ext>
            </a:extLst>
          </p:cNvPr>
          <p:cNvSpPr txBox="1"/>
          <p:nvPr/>
        </p:nvSpPr>
        <p:spPr>
          <a:xfrm>
            <a:off x="461288" y="1504027"/>
            <a:ext cx="3472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Click on your county to learn more about your Behavior Support Specialist!</a:t>
            </a:r>
          </a:p>
        </p:txBody>
      </p:sp>
      <p:pic>
        <p:nvPicPr>
          <p:cNvPr id="11" name="Graphic 10" descr="Back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DB1D0B2E-CE4F-4E07-BE61-09B721489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71" y="6002833"/>
            <a:ext cx="914400" cy="914400"/>
          </a:xfrm>
          <a:prstGeom prst="rect">
            <a:avLst/>
          </a:prstGeom>
        </p:spPr>
      </p:pic>
      <p:sp>
        <p:nvSpPr>
          <p:cNvPr id="7" name="Freeform: Shape 6">
            <a:hlinkClick r:id="rId7" action="ppaction://hlinksldjump"/>
            <a:extLst>
              <a:ext uri="{FF2B5EF4-FFF2-40B4-BE49-F238E27FC236}">
                <a16:creationId xmlns:a16="http://schemas.microsoft.com/office/drawing/2014/main" id="{4C15A3B9-75CA-4895-A23B-1AA669B2E1D8}"/>
              </a:ext>
            </a:extLst>
          </p:cNvPr>
          <p:cNvSpPr/>
          <p:nvPr/>
        </p:nvSpPr>
        <p:spPr>
          <a:xfrm>
            <a:off x="6319505" y="264160"/>
            <a:ext cx="2717815" cy="3332480"/>
          </a:xfrm>
          <a:custGeom>
            <a:avLst/>
            <a:gdLst>
              <a:gd name="connsiteX0" fmla="*/ 116855 w 2717815"/>
              <a:gd name="connsiteY0" fmla="*/ 2397760 h 3332480"/>
              <a:gd name="connsiteX1" fmla="*/ 157495 w 2717815"/>
              <a:gd name="connsiteY1" fmla="*/ 2402840 h 3332480"/>
              <a:gd name="connsiteX2" fmla="*/ 172735 w 2717815"/>
              <a:gd name="connsiteY2" fmla="*/ 2423160 h 3332480"/>
              <a:gd name="connsiteX3" fmla="*/ 218455 w 2717815"/>
              <a:gd name="connsiteY3" fmla="*/ 2433320 h 3332480"/>
              <a:gd name="connsiteX4" fmla="*/ 264175 w 2717815"/>
              <a:gd name="connsiteY4" fmla="*/ 2463800 h 3332480"/>
              <a:gd name="connsiteX5" fmla="*/ 299735 w 2717815"/>
              <a:gd name="connsiteY5" fmla="*/ 2499360 h 3332480"/>
              <a:gd name="connsiteX6" fmla="*/ 335295 w 2717815"/>
              <a:gd name="connsiteY6" fmla="*/ 2514600 h 3332480"/>
              <a:gd name="connsiteX7" fmla="*/ 375935 w 2717815"/>
              <a:gd name="connsiteY7" fmla="*/ 2489200 h 3332480"/>
              <a:gd name="connsiteX8" fmla="*/ 391175 w 2717815"/>
              <a:gd name="connsiteY8" fmla="*/ 2479040 h 3332480"/>
              <a:gd name="connsiteX9" fmla="*/ 406415 w 2717815"/>
              <a:gd name="connsiteY9" fmla="*/ 2463800 h 3332480"/>
              <a:gd name="connsiteX10" fmla="*/ 436895 w 2717815"/>
              <a:gd name="connsiteY10" fmla="*/ 2438400 h 3332480"/>
              <a:gd name="connsiteX11" fmla="*/ 457215 w 2717815"/>
              <a:gd name="connsiteY11" fmla="*/ 2407920 h 3332480"/>
              <a:gd name="connsiteX12" fmla="*/ 472455 w 2717815"/>
              <a:gd name="connsiteY12" fmla="*/ 2402840 h 3332480"/>
              <a:gd name="connsiteX13" fmla="*/ 482615 w 2717815"/>
              <a:gd name="connsiteY13" fmla="*/ 2387600 h 3332480"/>
              <a:gd name="connsiteX14" fmla="*/ 513095 w 2717815"/>
              <a:gd name="connsiteY14" fmla="*/ 2362200 h 3332480"/>
              <a:gd name="connsiteX15" fmla="*/ 533415 w 2717815"/>
              <a:gd name="connsiteY15" fmla="*/ 2341880 h 3332480"/>
              <a:gd name="connsiteX16" fmla="*/ 563895 w 2717815"/>
              <a:gd name="connsiteY16" fmla="*/ 2321560 h 3332480"/>
              <a:gd name="connsiteX17" fmla="*/ 599455 w 2717815"/>
              <a:gd name="connsiteY17" fmla="*/ 2311400 h 3332480"/>
              <a:gd name="connsiteX18" fmla="*/ 614695 w 2717815"/>
              <a:gd name="connsiteY18" fmla="*/ 2316480 h 3332480"/>
              <a:gd name="connsiteX19" fmla="*/ 635015 w 2717815"/>
              <a:gd name="connsiteY19" fmla="*/ 2362200 h 3332480"/>
              <a:gd name="connsiteX20" fmla="*/ 640095 w 2717815"/>
              <a:gd name="connsiteY20" fmla="*/ 2377440 h 3332480"/>
              <a:gd name="connsiteX21" fmla="*/ 655335 w 2717815"/>
              <a:gd name="connsiteY21" fmla="*/ 2397760 h 3332480"/>
              <a:gd name="connsiteX22" fmla="*/ 660415 w 2717815"/>
              <a:gd name="connsiteY22" fmla="*/ 2418080 h 3332480"/>
              <a:gd name="connsiteX23" fmla="*/ 675655 w 2717815"/>
              <a:gd name="connsiteY23" fmla="*/ 2433320 h 3332480"/>
              <a:gd name="connsiteX24" fmla="*/ 685815 w 2717815"/>
              <a:gd name="connsiteY24" fmla="*/ 2484120 h 3332480"/>
              <a:gd name="connsiteX25" fmla="*/ 690895 w 2717815"/>
              <a:gd name="connsiteY25" fmla="*/ 2499360 h 3332480"/>
              <a:gd name="connsiteX26" fmla="*/ 711215 w 2717815"/>
              <a:gd name="connsiteY26" fmla="*/ 2509520 h 3332480"/>
              <a:gd name="connsiteX27" fmla="*/ 721375 w 2717815"/>
              <a:gd name="connsiteY27" fmla="*/ 2524760 h 3332480"/>
              <a:gd name="connsiteX28" fmla="*/ 802655 w 2717815"/>
              <a:gd name="connsiteY28" fmla="*/ 2519680 h 3332480"/>
              <a:gd name="connsiteX29" fmla="*/ 883935 w 2717815"/>
              <a:gd name="connsiteY29" fmla="*/ 2524760 h 3332480"/>
              <a:gd name="connsiteX30" fmla="*/ 899175 w 2717815"/>
              <a:gd name="connsiteY30" fmla="*/ 2529840 h 3332480"/>
              <a:gd name="connsiteX31" fmla="*/ 929655 w 2717815"/>
              <a:gd name="connsiteY31" fmla="*/ 2555240 h 3332480"/>
              <a:gd name="connsiteX32" fmla="*/ 934735 w 2717815"/>
              <a:gd name="connsiteY32" fmla="*/ 2575560 h 3332480"/>
              <a:gd name="connsiteX33" fmla="*/ 944895 w 2717815"/>
              <a:gd name="connsiteY33" fmla="*/ 2590800 h 3332480"/>
              <a:gd name="connsiteX34" fmla="*/ 934735 w 2717815"/>
              <a:gd name="connsiteY34" fmla="*/ 2860040 h 3332480"/>
              <a:gd name="connsiteX35" fmla="*/ 929655 w 2717815"/>
              <a:gd name="connsiteY35" fmla="*/ 2880360 h 3332480"/>
              <a:gd name="connsiteX36" fmla="*/ 939815 w 2717815"/>
              <a:gd name="connsiteY36" fmla="*/ 2961640 h 3332480"/>
              <a:gd name="connsiteX37" fmla="*/ 949975 w 2717815"/>
              <a:gd name="connsiteY37" fmla="*/ 3022600 h 3332480"/>
              <a:gd name="connsiteX38" fmla="*/ 960135 w 2717815"/>
              <a:gd name="connsiteY38" fmla="*/ 3042920 h 3332480"/>
              <a:gd name="connsiteX39" fmla="*/ 970295 w 2717815"/>
              <a:gd name="connsiteY39" fmla="*/ 3093720 h 3332480"/>
              <a:gd name="connsiteX40" fmla="*/ 975375 w 2717815"/>
              <a:gd name="connsiteY40" fmla="*/ 3159760 h 3332480"/>
              <a:gd name="connsiteX41" fmla="*/ 980455 w 2717815"/>
              <a:gd name="connsiteY41" fmla="*/ 3180080 h 3332480"/>
              <a:gd name="connsiteX42" fmla="*/ 1010935 w 2717815"/>
              <a:gd name="connsiteY42" fmla="*/ 3225800 h 3332480"/>
              <a:gd name="connsiteX43" fmla="*/ 1026175 w 2717815"/>
              <a:gd name="connsiteY43" fmla="*/ 3230880 h 3332480"/>
              <a:gd name="connsiteX44" fmla="*/ 1031255 w 2717815"/>
              <a:gd name="connsiteY44" fmla="*/ 3246120 h 3332480"/>
              <a:gd name="connsiteX45" fmla="*/ 1036335 w 2717815"/>
              <a:gd name="connsiteY45" fmla="*/ 3271520 h 3332480"/>
              <a:gd name="connsiteX46" fmla="*/ 1082055 w 2717815"/>
              <a:gd name="connsiteY46" fmla="*/ 3307080 h 3332480"/>
              <a:gd name="connsiteX47" fmla="*/ 1117615 w 2717815"/>
              <a:gd name="connsiteY47" fmla="*/ 3332480 h 3332480"/>
              <a:gd name="connsiteX48" fmla="*/ 1148095 w 2717815"/>
              <a:gd name="connsiteY48" fmla="*/ 3312160 h 3332480"/>
              <a:gd name="connsiteX49" fmla="*/ 1173495 w 2717815"/>
              <a:gd name="connsiteY49" fmla="*/ 3266440 h 3332480"/>
              <a:gd name="connsiteX50" fmla="*/ 1219215 w 2717815"/>
              <a:gd name="connsiteY50" fmla="*/ 3276600 h 3332480"/>
              <a:gd name="connsiteX51" fmla="*/ 1270015 w 2717815"/>
              <a:gd name="connsiteY51" fmla="*/ 3291840 h 3332480"/>
              <a:gd name="connsiteX52" fmla="*/ 1285255 w 2717815"/>
              <a:gd name="connsiteY52" fmla="*/ 3307080 h 3332480"/>
              <a:gd name="connsiteX53" fmla="*/ 1295415 w 2717815"/>
              <a:gd name="connsiteY53" fmla="*/ 3322320 h 3332480"/>
              <a:gd name="connsiteX54" fmla="*/ 1336055 w 2717815"/>
              <a:gd name="connsiteY54" fmla="*/ 3317240 h 3332480"/>
              <a:gd name="connsiteX55" fmla="*/ 1346215 w 2717815"/>
              <a:gd name="connsiteY55" fmla="*/ 3286760 h 3332480"/>
              <a:gd name="connsiteX56" fmla="*/ 1361455 w 2717815"/>
              <a:gd name="connsiteY56" fmla="*/ 3256280 h 3332480"/>
              <a:gd name="connsiteX57" fmla="*/ 1391935 w 2717815"/>
              <a:gd name="connsiteY57" fmla="*/ 3235960 h 3332480"/>
              <a:gd name="connsiteX58" fmla="*/ 1427495 w 2717815"/>
              <a:gd name="connsiteY58" fmla="*/ 3210560 h 3332480"/>
              <a:gd name="connsiteX59" fmla="*/ 1452895 w 2717815"/>
              <a:gd name="connsiteY59" fmla="*/ 3185160 h 3332480"/>
              <a:gd name="connsiteX60" fmla="*/ 1473215 w 2717815"/>
              <a:gd name="connsiteY60" fmla="*/ 3149600 h 3332480"/>
              <a:gd name="connsiteX61" fmla="*/ 1488455 w 2717815"/>
              <a:gd name="connsiteY61" fmla="*/ 3139440 h 3332480"/>
              <a:gd name="connsiteX62" fmla="*/ 1508775 w 2717815"/>
              <a:gd name="connsiteY62" fmla="*/ 3108960 h 3332480"/>
              <a:gd name="connsiteX63" fmla="*/ 1513855 w 2717815"/>
              <a:gd name="connsiteY63" fmla="*/ 3093720 h 3332480"/>
              <a:gd name="connsiteX64" fmla="*/ 1518935 w 2717815"/>
              <a:gd name="connsiteY64" fmla="*/ 3073400 h 3332480"/>
              <a:gd name="connsiteX65" fmla="*/ 1534175 w 2717815"/>
              <a:gd name="connsiteY65" fmla="*/ 3068320 h 3332480"/>
              <a:gd name="connsiteX66" fmla="*/ 1544335 w 2717815"/>
              <a:gd name="connsiteY66" fmla="*/ 3022600 h 3332480"/>
              <a:gd name="connsiteX67" fmla="*/ 1574815 w 2717815"/>
              <a:gd name="connsiteY67" fmla="*/ 2997200 h 3332480"/>
              <a:gd name="connsiteX68" fmla="*/ 1579895 w 2717815"/>
              <a:gd name="connsiteY68" fmla="*/ 2976880 h 3332480"/>
              <a:gd name="connsiteX69" fmla="*/ 1595135 w 2717815"/>
              <a:gd name="connsiteY69" fmla="*/ 2956560 h 3332480"/>
              <a:gd name="connsiteX70" fmla="*/ 1620535 w 2717815"/>
              <a:gd name="connsiteY70" fmla="*/ 2931160 h 3332480"/>
              <a:gd name="connsiteX71" fmla="*/ 1630695 w 2717815"/>
              <a:gd name="connsiteY71" fmla="*/ 2778760 h 3332480"/>
              <a:gd name="connsiteX72" fmla="*/ 1645935 w 2717815"/>
              <a:gd name="connsiteY72" fmla="*/ 2712720 h 3332480"/>
              <a:gd name="connsiteX73" fmla="*/ 1671335 w 2717815"/>
              <a:gd name="connsiteY73" fmla="*/ 2667000 h 3332480"/>
              <a:gd name="connsiteX74" fmla="*/ 1676415 w 2717815"/>
              <a:gd name="connsiteY74" fmla="*/ 2641600 h 3332480"/>
              <a:gd name="connsiteX75" fmla="*/ 1691655 w 2717815"/>
              <a:gd name="connsiteY75" fmla="*/ 2621280 h 3332480"/>
              <a:gd name="connsiteX76" fmla="*/ 1701815 w 2717815"/>
              <a:gd name="connsiteY76" fmla="*/ 2600960 h 3332480"/>
              <a:gd name="connsiteX77" fmla="*/ 1711975 w 2717815"/>
              <a:gd name="connsiteY77" fmla="*/ 2570480 h 3332480"/>
              <a:gd name="connsiteX78" fmla="*/ 1717055 w 2717815"/>
              <a:gd name="connsiteY78" fmla="*/ 2514600 h 3332480"/>
              <a:gd name="connsiteX79" fmla="*/ 1742455 w 2717815"/>
              <a:gd name="connsiteY79" fmla="*/ 2463800 h 3332480"/>
              <a:gd name="connsiteX80" fmla="*/ 1747535 w 2717815"/>
              <a:gd name="connsiteY80" fmla="*/ 2448560 h 3332480"/>
              <a:gd name="connsiteX81" fmla="*/ 1757695 w 2717815"/>
              <a:gd name="connsiteY81" fmla="*/ 2413000 h 3332480"/>
              <a:gd name="connsiteX82" fmla="*/ 1772935 w 2717815"/>
              <a:gd name="connsiteY82" fmla="*/ 2397760 h 3332480"/>
              <a:gd name="connsiteX83" fmla="*/ 1793255 w 2717815"/>
              <a:gd name="connsiteY83" fmla="*/ 2392680 h 3332480"/>
              <a:gd name="connsiteX84" fmla="*/ 1894855 w 2717815"/>
              <a:gd name="connsiteY84" fmla="*/ 2402840 h 3332480"/>
              <a:gd name="connsiteX85" fmla="*/ 1910095 w 2717815"/>
              <a:gd name="connsiteY85" fmla="*/ 2407920 h 3332480"/>
              <a:gd name="connsiteX86" fmla="*/ 1925335 w 2717815"/>
              <a:gd name="connsiteY86" fmla="*/ 2443480 h 3332480"/>
              <a:gd name="connsiteX87" fmla="*/ 1935495 w 2717815"/>
              <a:gd name="connsiteY87" fmla="*/ 2458720 h 3332480"/>
              <a:gd name="connsiteX88" fmla="*/ 1955815 w 2717815"/>
              <a:gd name="connsiteY88" fmla="*/ 2468880 h 3332480"/>
              <a:gd name="connsiteX89" fmla="*/ 1965975 w 2717815"/>
              <a:gd name="connsiteY89" fmla="*/ 2484120 h 3332480"/>
              <a:gd name="connsiteX90" fmla="*/ 2001535 w 2717815"/>
              <a:gd name="connsiteY90" fmla="*/ 2509520 h 3332480"/>
              <a:gd name="connsiteX91" fmla="*/ 2011695 w 2717815"/>
              <a:gd name="connsiteY91" fmla="*/ 2524760 h 3332480"/>
              <a:gd name="connsiteX92" fmla="*/ 2042175 w 2717815"/>
              <a:gd name="connsiteY92" fmla="*/ 2550160 h 3332480"/>
              <a:gd name="connsiteX93" fmla="*/ 2047255 w 2717815"/>
              <a:gd name="connsiteY93" fmla="*/ 2580640 h 3332480"/>
              <a:gd name="connsiteX94" fmla="*/ 2189495 w 2717815"/>
              <a:gd name="connsiteY94" fmla="*/ 2636520 h 3332480"/>
              <a:gd name="connsiteX95" fmla="*/ 2194575 w 2717815"/>
              <a:gd name="connsiteY95" fmla="*/ 2611120 h 3332480"/>
              <a:gd name="connsiteX96" fmla="*/ 2199655 w 2717815"/>
              <a:gd name="connsiteY96" fmla="*/ 2575560 h 3332480"/>
              <a:gd name="connsiteX97" fmla="*/ 2214895 w 2717815"/>
              <a:gd name="connsiteY97" fmla="*/ 2545080 h 3332480"/>
              <a:gd name="connsiteX98" fmla="*/ 2225055 w 2717815"/>
              <a:gd name="connsiteY98" fmla="*/ 2514600 h 3332480"/>
              <a:gd name="connsiteX99" fmla="*/ 2235215 w 2717815"/>
              <a:gd name="connsiteY99" fmla="*/ 2484120 h 3332480"/>
              <a:gd name="connsiteX100" fmla="*/ 2240295 w 2717815"/>
              <a:gd name="connsiteY100" fmla="*/ 2468880 h 3332480"/>
              <a:gd name="connsiteX101" fmla="*/ 2245375 w 2717815"/>
              <a:gd name="connsiteY101" fmla="*/ 2331720 h 3332480"/>
              <a:gd name="connsiteX102" fmla="*/ 2255535 w 2717815"/>
              <a:gd name="connsiteY102" fmla="*/ 2311400 h 3332480"/>
              <a:gd name="connsiteX103" fmla="*/ 2260615 w 2717815"/>
              <a:gd name="connsiteY103" fmla="*/ 2291080 h 3332480"/>
              <a:gd name="connsiteX104" fmla="*/ 2280935 w 2717815"/>
              <a:gd name="connsiteY104" fmla="*/ 2265680 h 3332480"/>
              <a:gd name="connsiteX105" fmla="*/ 2326655 w 2717815"/>
              <a:gd name="connsiteY105" fmla="*/ 2230120 h 3332480"/>
              <a:gd name="connsiteX106" fmla="*/ 2357135 w 2717815"/>
              <a:gd name="connsiteY106" fmla="*/ 2225040 h 3332480"/>
              <a:gd name="connsiteX107" fmla="*/ 2372375 w 2717815"/>
              <a:gd name="connsiteY107" fmla="*/ 2214880 h 3332480"/>
              <a:gd name="connsiteX108" fmla="*/ 2418095 w 2717815"/>
              <a:gd name="connsiteY108" fmla="*/ 2204720 h 3332480"/>
              <a:gd name="connsiteX109" fmla="*/ 2473975 w 2717815"/>
              <a:gd name="connsiteY109" fmla="*/ 2194560 h 3332480"/>
              <a:gd name="connsiteX110" fmla="*/ 2540015 w 2717815"/>
              <a:gd name="connsiteY110" fmla="*/ 2199640 h 3332480"/>
              <a:gd name="connsiteX111" fmla="*/ 2560335 w 2717815"/>
              <a:gd name="connsiteY111" fmla="*/ 2214880 h 3332480"/>
              <a:gd name="connsiteX112" fmla="*/ 2590815 w 2717815"/>
              <a:gd name="connsiteY112" fmla="*/ 2219960 h 3332480"/>
              <a:gd name="connsiteX113" fmla="*/ 2636535 w 2717815"/>
              <a:gd name="connsiteY113" fmla="*/ 2214880 h 3332480"/>
              <a:gd name="connsiteX114" fmla="*/ 2611135 w 2717815"/>
              <a:gd name="connsiteY114" fmla="*/ 2082800 h 3332480"/>
              <a:gd name="connsiteX115" fmla="*/ 2606055 w 2717815"/>
              <a:gd name="connsiteY115" fmla="*/ 2021840 h 3332480"/>
              <a:gd name="connsiteX116" fmla="*/ 2606055 w 2717815"/>
              <a:gd name="connsiteY116" fmla="*/ 1930400 h 3332480"/>
              <a:gd name="connsiteX117" fmla="*/ 2626375 w 2717815"/>
              <a:gd name="connsiteY117" fmla="*/ 1915160 h 3332480"/>
              <a:gd name="connsiteX118" fmla="*/ 2636535 w 2717815"/>
              <a:gd name="connsiteY118" fmla="*/ 1899920 h 3332480"/>
              <a:gd name="connsiteX119" fmla="*/ 2661935 w 2717815"/>
              <a:gd name="connsiteY119" fmla="*/ 1889760 h 3332480"/>
              <a:gd name="connsiteX120" fmla="*/ 2677175 w 2717815"/>
              <a:gd name="connsiteY120" fmla="*/ 1884680 h 3332480"/>
              <a:gd name="connsiteX121" fmla="*/ 2717815 w 2717815"/>
              <a:gd name="connsiteY121" fmla="*/ 1869440 h 3332480"/>
              <a:gd name="connsiteX122" fmla="*/ 2712735 w 2717815"/>
              <a:gd name="connsiteY122" fmla="*/ 1844040 h 3332480"/>
              <a:gd name="connsiteX123" fmla="*/ 2707655 w 2717815"/>
              <a:gd name="connsiteY123" fmla="*/ 1788160 h 3332480"/>
              <a:gd name="connsiteX124" fmla="*/ 2697495 w 2717815"/>
              <a:gd name="connsiteY124" fmla="*/ 1772920 h 3332480"/>
              <a:gd name="connsiteX125" fmla="*/ 2682255 w 2717815"/>
              <a:gd name="connsiteY125" fmla="*/ 1696720 h 3332480"/>
              <a:gd name="connsiteX126" fmla="*/ 2672095 w 2717815"/>
              <a:gd name="connsiteY126" fmla="*/ 1640840 h 3332480"/>
              <a:gd name="connsiteX127" fmla="*/ 2661935 w 2717815"/>
              <a:gd name="connsiteY127" fmla="*/ 1513840 h 3332480"/>
              <a:gd name="connsiteX128" fmla="*/ 2651775 w 2717815"/>
              <a:gd name="connsiteY128" fmla="*/ 1483360 h 3332480"/>
              <a:gd name="connsiteX129" fmla="*/ 2570495 w 2717815"/>
              <a:gd name="connsiteY129" fmla="*/ 1422400 h 3332480"/>
              <a:gd name="connsiteX130" fmla="*/ 2052335 w 2717815"/>
              <a:gd name="connsiteY130" fmla="*/ 1417320 h 3332480"/>
              <a:gd name="connsiteX131" fmla="*/ 1879615 w 2717815"/>
              <a:gd name="connsiteY131" fmla="*/ 1427480 h 3332480"/>
              <a:gd name="connsiteX132" fmla="*/ 1838975 w 2717815"/>
              <a:gd name="connsiteY132" fmla="*/ 1432560 h 3332480"/>
              <a:gd name="connsiteX133" fmla="*/ 1696735 w 2717815"/>
              <a:gd name="connsiteY133" fmla="*/ 1437640 h 3332480"/>
              <a:gd name="connsiteX134" fmla="*/ 1579895 w 2717815"/>
              <a:gd name="connsiteY134" fmla="*/ 1447800 h 3332480"/>
              <a:gd name="connsiteX135" fmla="*/ 1564655 w 2717815"/>
              <a:gd name="connsiteY135" fmla="*/ 1457960 h 3332480"/>
              <a:gd name="connsiteX136" fmla="*/ 1539255 w 2717815"/>
              <a:gd name="connsiteY136" fmla="*/ 1452880 h 3332480"/>
              <a:gd name="connsiteX137" fmla="*/ 1524015 w 2717815"/>
              <a:gd name="connsiteY137" fmla="*/ 1447800 h 3332480"/>
              <a:gd name="connsiteX138" fmla="*/ 1539255 w 2717815"/>
              <a:gd name="connsiteY138" fmla="*/ 1402080 h 3332480"/>
              <a:gd name="connsiteX139" fmla="*/ 1544335 w 2717815"/>
              <a:gd name="connsiteY139" fmla="*/ 1386840 h 3332480"/>
              <a:gd name="connsiteX140" fmla="*/ 1564655 w 2717815"/>
              <a:gd name="connsiteY140" fmla="*/ 1356360 h 3332480"/>
              <a:gd name="connsiteX141" fmla="*/ 1569735 w 2717815"/>
              <a:gd name="connsiteY141" fmla="*/ 1016000 h 3332480"/>
              <a:gd name="connsiteX142" fmla="*/ 1574815 w 2717815"/>
              <a:gd name="connsiteY142" fmla="*/ 975360 h 3332480"/>
              <a:gd name="connsiteX143" fmla="*/ 1579895 w 2717815"/>
              <a:gd name="connsiteY143" fmla="*/ 919480 h 3332480"/>
              <a:gd name="connsiteX144" fmla="*/ 1590055 w 2717815"/>
              <a:gd name="connsiteY144" fmla="*/ 741680 h 3332480"/>
              <a:gd name="connsiteX145" fmla="*/ 1595135 w 2717815"/>
              <a:gd name="connsiteY145" fmla="*/ 706120 h 3332480"/>
              <a:gd name="connsiteX146" fmla="*/ 1590055 w 2717815"/>
              <a:gd name="connsiteY146" fmla="*/ 269240 h 3332480"/>
              <a:gd name="connsiteX147" fmla="*/ 1569735 w 2717815"/>
              <a:gd name="connsiteY147" fmla="*/ 213360 h 3332480"/>
              <a:gd name="connsiteX148" fmla="*/ 1564655 w 2717815"/>
              <a:gd name="connsiteY148" fmla="*/ 142240 h 3332480"/>
              <a:gd name="connsiteX149" fmla="*/ 1559575 w 2717815"/>
              <a:gd name="connsiteY149" fmla="*/ 86360 h 3332480"/>
              <a:gd name="connsiteX150" fmla="*/ 1554495 w 2717815"/>
              <a:gd name="connsiteY150" fmla="*/ 10160 h 3332480"/>
              <a:gd name="connsiteX151" fmla="*/ 1529095 w 2717815"/>
              <a:gd name="connsiteY151" fmla="*/ 0 h 3332480"/>
              <a:gd name="connsiteX152" fmla="*/ 1427495 w 2717815"/>
              <a:gd name="connsiteY152" fmla="*/ 5080 h 3332480"/>
              <a:gd name="connsiteX153" fmla="*/ 1407175 w 2717815"/>
              <a:gd name="connsiteY153" fmla="*/ 15240 h 3332480"/>
              <a:gd name="connsiteX154" fmla="*/ 1391935 w 2717815"/>
              <a:gd name="connsiteY154" fmla="*/ 20320 h 3332480"/>
              <a:gd name="connsiteX155" fmla="*/ 1361455 w 2717815"/>
              <a:gd name="connsiteY155" fmla="*/ 35560 h 3332480"/>
              <a:gd name="connsiteX156" fmla="*/ 1346215 w 2717815"/>
              <a:gd name="connsiteY156" fmla="*/ 50800 h 3332480"/>
              <a:gd name="connsiteX157" fmla="*/ 1310655 w 2717815"/>
              <a:gd name="connsiteY157" fmla="*/ 66040 h 3332480"/>
              <a:gd name="connsiteX158" fmla="*/ 1295415 w 2717815"/>
              <a:gd name="connsiteY158" fmla="*/ 81280 h 3332480"/>
              <a:gd name="connsiteX159" fmla="*/ 1280175 w 2717815"/>
              <a:gd name="connsiteY159" fmla="*/ 91440 h 3332480"/>
              <a:gd name="connsiteX160" fmla="*/ 1285255 w 2717815"/>
              <a:gd name="connsiteY160" fmla="*/ 386080 h 3332480"/>
              <a:gd name="connsiteX161" fmla="*/ 1280175 w 2717815"/>
              <a:gd name="connsiteY161" fmla="*/ 543560 h 3332480"/>
              <a:gd name="connsiteX162" fmla="*/ 1275095 w 2717815"/>
              <a:gd name="connsiteY162" fmla="*/ 563880 h 3332480"/>
              <a:gd name="connsiteX163" fmla="*/ 1254775 w 2717815"/>
              <a:gd name="connsiteY163" fmla="*/ 614680 h 3332480"/>
              <a:gd name="connsiteX164" fmla="*/ 1239535 w 2717815"/>
              <a:gd name="connsiteY164" fmla="*/ 690880 h 3332480"/>
              <a:gd name="connsiteX165" fmla="*/ 1234455 w 2717815"/>
              <a:gd name="connsiteY165" fmla="*/ 706120 h 3332480"/>
              <a:gd name="connsiteX166" fmla="*/ 1229375 w 2717815"/>
              <a:gd name="connsiteY166" fmla="*/ 726440 h 3332480"/>
              <a:gd name="connsiteX167" fmla="*/ 1219215 w 2717815"/>
              <a:gd name="connsiteY167" fmla="*/ 746760 h 3332480"/>
              <a:gd name="connsiteX168" fmla="*/ 1214135 w 2717815"/>
              <a:gd name="connsiteY168" fmla="*/ 767080 h 3332480"/>
              <a:gd name="connsiteX169" fmla="*/ 1203975 w 2717815"/>
              <a:gd name="connsiteY169" fmla="*/ 787400 h 3332480"/>
              <a:gd name="connsiteX170" fmla="*/ 1193815 w 2717815"/>
              <a:gd name="connsiteY170" fmla="*/ 817880 h 3332480"/>
              <a:gd name="connsiteX171" fmla="*/ 1173495 w 2717815"/>
              <a:gd name="connsiteY171" fmla="*/ 853440 h 3332480"/>
              <a:gd name="connsiteX172" fmla="*/ 1158255 w 2717815"/>
              <a:gd name="connsiteY172" fmla="*/ 894080 h 3332480"/>
              <a:gd name="connsiteX173" fmla="*/ 1148095 w 2717815"/>
              <a:gd name="connsiteY173" fmla="*/ 929640 h 3332480"/>
              <a:gd name="connsiteX174" fmla="*/ 1137935 w 2717815"/>
              <a:gd name="connsiteY174" fmla="*/ 944880 h 3332480"/>
              <a:gd name="connsiteX175" fmla="*/ 1127775 w 2717815"/>
              <a:gd name="connsiteY175" fmla="*/ 975360 h 3332480"/>
              <a:gd name="connsiteX176" fmla="*/ 1117615 w 2717815"/>
              <a:gd name="connsiteY176" fmla="*/ 1010920 h 3332480"/>
              <a:gd name="connsiteX177" fmla="*/ 1112535 w 2717815"/>
              <a:gd name="connsiteY177" fmla="*/ 1036320 h 3332480"/>
              <a:gd name="connsiteX178" fmla="*/ 1107455 w 2717815"/>
              <a:gd name="connsiteY178" fmla="*/ 1056640 h 3332480"/>
              <a:gd name="connsiteX179" fmla="*/ 1097295 w 2717815"/>
              <a:gd name="connsiteY179" fmla="*/ 1107440 h 3332480"/>
              <a:gd name="connsiteX180" fmla="*/ 1082055 w 2717815"/>
              <a:gd name="connsiteY180" fmla="*/ 1143000 h 3332480"/>
              <a:gd name="connsiteX181" fmla="*/ 1066815 w 2717815"/>
              <a:gd name="connsiteY181" fmla="*/ 1178560 h 3332480"/>
              <a:gd name="connsiteX182" fmla="*/ 1061735 w 2717815"/>
              <a:gd name="connsiteY182" fmla="*/ 1203960 h 3332480"/>
              <a:gd name="connsiteX183" fmla="*/ 1046495 w 2717815"/>
              <a:gd name="connsiteY183" fmla="*/ 1259840 h 3332480"/>
              <a:gd name="connsiteX184" fmla="*/ 1041415 w 2717815"/>
              <a:gd name="connsiteY184" fmla="*/ 1300480 h 3332480"/>
              <a:gd name="connsiteX185" fmla="*/ 1010935 w 2717815"/>
              <a:gd name="connsiteY185" fmla="*/ 1356360 h 3332480"/>
              <a:gd name="connsiteX186" fmla="*/ 1005855 w 2717815"/>
              <a:gd name="connsiteY186" fmla="*/ 1381760 h 3332480"/>
              <a:gd name="connsiteX187" fmla="*/ 985535 w 2717815"/>
              <a:gd name="connsiteY187" fmla="*/ 1417320 h 3332480"/>
              <a:gd name="connsiteX188" fmla="*/ 975375 w 2717815"/>
              <a:gd name="connsiteY188" fmla="*/ 1437640 h 3332480"/>
              <a:gd name="connsiteX189" fmla="*/ 960135 w 2717815"/>
              <a:gd name="connsiteY189" fmla="*/ 1447800 h 3332480"/>
              <a:gd name="connsiteX190" fmla="*/ 944895 w 2717815"/>
              <a:gd name="connsiteY190" fmla="*/ 1463040 h 3332480"/>
              <a:gd name="connsiteX191" fmla="*/ 924575 w 2717815"/>
              <a:gd name="connsiteY191" fmla="*/ 1498600 h 3332480"/>
              <a:gd name="connsiteX192" fmla="*/ 899175 w 2717815"/>
              <a:gd name="connsiteY192" fmla="*/ 1539240 h 3332480"/>
              <a:gd name="connsiteX193" fmla="*/ 894095 w 2717815"/>
              <a:gd name="connsiteY193" fmla="*/ 1559560 h 3332480"/>
              <a:gd name="connsiteX194" fmla="*/ 883935 w 2717815"/>
              <a:gd name="connsiteY194" fmla="*/ 1635760 h 3332480"/>
              <a:gd name="connsiteX195" fmla="*/ 873775 w 2717815"/>
              <a:gd name="connsiteY195" fmla="*/ 1671320 h 3332480"/>
              <a:gd name="connsiteX196" fmla="*/ 858535 w 2717815"/>
              <a:gd name="connsiteY196" fmla="*/ 1686560 h 3332480"/>
              <a:gd name="connsiteX197" fmla="*/ 848375 w 2717815"/>
              <a:gd name="connsiteY197" fmla="*/ 1701800 h 3332480"/>
              <a:gd name="connsiteX198" fmla="*/ 817895 w 2717815"/>
              <a:gd name="connsiteY198" fmla="*/ 1727200 h 3332480"/>
              <a:gd name="connsiteX199" fmla="*/ 807735 w 2717815"/>
              <a:gd name="connsiteY199" fmla="*/ 1742440 h 3332480"/>
              <a:gd name="connsiteX200" fmla="*/ 787415 w 2717815"/>
              <a:gd name="connsiteY200" fmla="*/ 1752600 h 3332480"/>
              <a:gd name="connsiteX201" fmla="*/ 772175 w 2717815"/>
              <a:gd name="connsiteY201" fmla="*/ 1762760 h 3332480"/>
              <a:gd name="connsiteX202" fmla="*/ 751855 w 2717815"/>
              <a:gd name="connsiteY202" fmla="*/ 1767840 h 3332480"/>
              <a:gd name="connsiteX203" fmla="*/ 716295 w 2717815"/>
              <a:gd name="connsiteY203" fmla="*/ 1793240 h 3332480"/>
              <a:gd name="connsiteX204" fmla="*/ 701055 w 2717815"/>
              <a:gd name="connsiteY204" fmla="*/ 1798320 h 3332480"/>
              <a:gd name="connsiteX205" fmla="*/ 680735 w 2717815"/>
              <a:gd name="connsiteY205" fmla="*/ 1808480 h 3332480"/>
              <a:gd name="connsiteX206" fmla="*/ 665495 w 2717815"/>
              <a:gd name="connsiteY206" fmla="*/ 1813560 h 3332480"/>
              <a:gd name="connsiteX207" fmla="*/ 645175 w 2717815"/>
              <a:gd name="connsiteY207" fmla="*/ 1823720 h 3332480"/>
              <a:gd name="connsiteX208" fmla="*/ 609615 w 2717815"/>
              <a:gd name="connsiteY208" fmla="*/ 1833880 h 3332480"/>
              <a:gd name="connsiteX209" fmla="*/ 594375 w 2717815"/>
              <a:gd name="connsiteY209" fmla="*/ 1844040 h 3332480"/>
              <a:gd name="connsiteX210" fmla="*/ 543575 w 2717815"/>
              <a:gd name="connsiteY210" fmla="*/ 1849120 h 3332480"/>
              <a:gd name="connsiteX211" fmla="*/ 538495 w 2717815"/>
              <a:gd name="connsiteY211" fmla="*/ 1889760 h 3332480"/>
              <a:gd name="connsiteX212" fmla="*/ 502935 w 2717815"/>
              <a:gd name="connsiteY212" fmla="*/ 1899920 h 3332480"/>
              <a:gd name="connsiteX213" fmla="*/ 447055 w 2717815"/>
              <a:gd name="connsiteY213" fmla="*/ 1910080 h 3332480"/>
              <a:gd name="connsiteX214" fmla="*/ 426735 w 2717815"/>
              <a:gd name="connsiteY214" fmla="*/ 1915160 h 3332480"/>
              <a:gd name="connsiteX215" fmla="*/ 350535 w 2717815"/>
              <a:gd name="connsiteY215" fmla="*/ 1925320 h 3332480"/>
              <a:gd name="connsiteX216" fmla="*/ 325135 w 2717815"/>
              <a:gd name="connsiteY216" fmla="*/ 1935480 h 3332480"/>
              <a:gd name="connsiteX217" fmla="*/ 279415 w 2717815"/>
              <a:gd name="connsiteY217" fmla="*/ 1960880 h 3332480"/>
              <a:gd name="connsiteX218" fmla="*/ 233695 w 2717815"/>
              <a:gd name="connsiteY218" fmla="*/ 2001520 h 3332480"/>
              <a:gd name="connsiteX219" fmla="*/ 187975 w 2717815"/>
              <a:gd name="connsiteY219" fmla="*/ 2021840 h 3332480"/>
              <a:gd name="connsiteX220" fmla="*/ 172735 w 2717815"/>
              <a:gd name="connsiteY220" fmla="*/ 2037080 h 3332480"/>
              <a:gd name="connsiteX221" fmla="*/ 157495 w 2717815"/>
              <a:gd name="connsiteY221" fmla="*/ 2042160 h 3332480"/>
              <a:gd name="connsiteX222" fmla="*/ 142255 w 2717815"/>
              <a:gd name="connsiteY222" fmla="*/ 2067560 h 3332480"/>
              <a:gd name="connsiteX223" fmla="*/ 96535 w 2717815"/>
              <a:gd name="connsiteY223" fmla="*/ 2087880 h 3332480"/>
              <a:gd name="connsiteX224" fmla="*/ 66055 w 2717815"/>
              <a:gd name="connsiteY224" fmla="*/ 2113280 h 3332480"/>
              <a:gd name="connsiteX225" fmla="*/ 50815 w 2717815"/>
              <a:gd name="connsiteY225" fmla="*/ 2128520 h 3332480"/>
              <a:gd name="connsiteX226" fmla="*/ 45735 w 2717815"/>
              <a:gd name="connsiteY226" fmla="*/ 2148840 h 3332480"/>
              <a:gd name="connsiteX227" fmla="*/ 30495 w 2717815"/>
              <a:gd name="connsiteY227" fmla="*/ 2159000 h 3332480"/>
              <a:gd name="connsiteX228" fmla="*/ 25415 w 2717815"/>
              <a:gd name="connsiteY228" fmla="*/ 2184400 h 3332480"/>
              <a:gd name="connsiteX229" fmla="*/ 10175 w 2717815"/>
              <a:gd name="connsiteY229" fmla="*/ 2209800 h 3332480"/>
              <a:gd name="connsiteX230" fmla="*/ 5095 w 2717815"/>
              <a:gd name="connsiteY230" fmla="*/ 2250440 h 3332480"/>
              <a:gd name="connsiteX231" fmla="*/ 15 w 2717815"/>
              <a:gd name="connsiteY231" fmla="*/ 2275840 h 3332480"/>
              <a:gd name="connsiteX232" fmla="*/ 10175 w 2717815"/>
              <a:gd name="connsiteY232" fmla="*/ 2397760 h 3332480"/>
              <a:gd name="connsiteX233" fmla="*/ 25415 w 2717815"/>
              <a:gd name="connsiteY233" fmla="*/ 2402840 h 3332480"/>
              <a:gd name="connsiteX234" fmla="*/ 111775 w 2717815"/>
              <a:gd name="connsiteY234" fmla="*/ 2382520 h 3332480"/>
              <a:gd name="connsiteX235" fmla="*/ 116855 w 2717815"/>
              <a:gd name="connsiteY235" fmla="*/ 2397760 h 33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17815" h="3332480">
                <a:moveTo>
                  <a:pt x="116855" y="2397760"/>
                </a:moveTo>
                <a:cubicBezTo>
                  <a:pt x="124475" y="2401147"/>
                  <a:pt x="145067" y="2397191"/>
                  <a:pt x="157495" y="2402840"/>
                </a:cubicBezTo>
                <a:cubicBezTo>
                  <a:pt x="165203" y="2406344"/>
                  <a:pt x="165162" y="2419374"/>
                  <a:pt x="172735" y="2423160"/>
                </a:cubicBezTo>
                <a:cubicBezTo>
                  <a:pt x="186699" y="2430142"/>
                  <a:pt x="203215" y="2429933"/>
                  <a:pt x="218455" y="2433320"/>
                </a:cubicBezTo>
                <a:cubicBezTo>
                  <a:pt x="233695" y="2443480"/>
                  <a:pt x="251223" y="2450848"/>
                  <a:pt x="264175" y="2463800"/>
                </a:cubicBezTo>
                <a:cubicBezTo>
                  <a:pt x="276028" y="2475653"/>
                  <a:pt x="283832" y="2494059"/>
                  <a:pt x="299735" y="2499360"/>
                </a:cubicBezTo>
                <a:cubicBezTo>
                  <a:pt x="322159" y="2506835"/>
                  <a:pt x="310186" y="2502045"/>
                  <a:pt x="335295" y="2514600"/>
                </a:cubicBezTo>
                <a:cubicBezTo>
                  <a:pt x="367120" y="2498687"/>
                  <a:pt x="345160" y="2511182"/>
                  <a:pt x="375935" y="2489200"/>
                </a:cubicBezTo>
                <a:cubicBezTo>
                  <a:pt x="380903" y="2485651"/>
                  <a:pt x="386485" y="2482949"/>
                  <a:pt x="391175" y="2479040"/>
                </a:cubicBezTo>
                <a:cubicBezTo>
                  <a:pt x="396694" y="2474441"/>
                  <a:pt x="400896" y="2468399"/>
                  <a:pt x="406415" y="2463800"/>
                </a:cubicBezTo>
                <a:cubicBezTo>
                  <a:pt x="448850" y="2428437"/>
                  <a:pt x="392371" y="2482924"/>
                  <a:pt x="436895" y="2438400"/>
                </a:cubicBezTo>
                <a:cubicBezTo>
                  <a:pt x="442221" y="2422422"/>
                  <a:pt x="440907" y="2418792"/>
                  <a:pt x="457215" y="2407920"/>
                </a:cubicBezTo>
                <a:cubicBezTo>
                  <a:pt x="461670" y="2404950"/>
                  <a:pt x="467375" y="2404533"/>
                  <a:pt x="472455" y="2402840"/>
                </a:cubicBezTo>
                <a:cubicBezTo>
                  <a:pt x="475842" y="2397760"/>
                  <a:pt x="478706" y="2392290"/>
                  <a:pt x="482615" y="2387600"/>
                </a:cubicBezTo>
                <a:cubicBezTo>
                  <a:pt x="494838" y="2372932"/>
                  <a:pt x="498110" y="2372190"/>
                  <a:pt x="513095" y="2362200"/>
                </a:cubicBezTo>
                <a:cubicBezTo>
                  <a:pt x="521716" y="2336338"/>
                  <a:pt x="511248" y="2354195"/>
                  <a:pt x="533415" y="2341880"/>
                </a:cubicBezTo>
                <a:cubicBezTo>
                  <a:pt x="544089" y="2335950"/>
                  <a:pt x="552049" y="2324522"/>
                  <a:pt x="563895" y="2321560"/>
                </a:cubicBezTo>
                <a:cubicBezTo>
                  <a:pt x="589410" y="2315181"/>
                  <a:pt x="577591" y="2318688"/>
                  <a:pt x="599455" y="2311400"/>
                </a:cubicBezTo>
                <a:cubicBezTo>
                  <a:pt x="604535" y="2313093"/>
                  <a:pt x="610514" y="2313135"/>
                  <a:pt x="614695" y="2316480"/>
                </a:cubicBezTo>
                <a:cubicBezTo>
                  <a:pt x="625673" y="2325262"/>
                  <a:pt x="631910" y="2352886"/>
                  <a:pt x="635015" y="2362200"/>
                </a:cubicBezTo>
                <a:cubicBezTo>
                  <a:pt x="636708" y="2367280"/>
                  <a:pt x="636882" y="2373156"/>
                  <a:pt x="640095" y="2377440"/>
                </a:cubicBezTo>
                <a:lnTo>
                  <a:pt x="655335" y="2397760"/>
                </a:lnTo>
                <a:cubicBezTo>
                  <a:pt x="657028" y="2404533"/>
                  <a:pt x="656951" y="2412018"/>
                  <a:pt x="660415" y="2418080"/>
                </a:cubicBezTo>
                <a:cubicBezTo>
                  <a:pt x="663979" y="2424318"/>
                  <a:pt x="673076" y="2426615"/>
                  <a:pt x="675655" y="2433320"/>
                </a:cubicBezTo>
                <a:cubicBezTo>
                  <a:pt x="681854" y="2449438"/>
                  <a:pt x="680354" y="2467737"/>
                  <a:pt x="685815" y="2484120"/>
                </a:cubicBezTo>
                <a:cubicBezTo>
                  <a:pt x="687508" y="2489200"/>
                  <a:pt x="687109" y="2495574"/>
                  <a:pt x="690895" y="2499360"/>
                </a:cubicBezTo>
                <a:cubicBezTo>
                  <a:pt x="696250" y="2504715"/>
                  <a:pt x="704442" y="2506133"/>
                  <a:pt x="711215" y="2509520"/>
                </a:cubicBezTo>
                <a:cubicBezTo>
                  <a:pt x="714602" y="2514600"/>
                  <a:pt x="715307" y="2524086"/>
                  <a:pt x="721375" y="2524760"/>
                </a:cubicBezTo>
                <a:cubicBezTo>
                  <a:pt x="748355" y="2527758"/>
                  <a:pt x="775509" y="2519680"/>
                  <a:pt x="802655" y="2519680"/>
                </a:cubicBezTo>
                <a:cubicBezTo>
                  <a:pt x="829801" y="2519680"/>
                  <a:pt x="856842" y="2523067"/>
                  <a:pt x="883935" y="2524760"/>
                </a:cubicBezTo>
                <a:cubicBezTo>
                  <a:pt x="889015" y="2526453"/>
                  <a:pt x="894386" y="2527445"/>
                  <a:pt x="899175" y="2529840"/>
                </a:cubicBezTo>
                <a:cubicBezTo>
                  <a:pt x="913320" y="2536913"/>
                  <a:pt x="918420" y="2544005"/>
                  <a:pt x="929655" y="2555240"/>
                </a:cubicBezTo>
                <a:cubicBezTo>
                  <a:pt x="931348" y="2562013"/>
                  <a:pt x="931985" y="2569143"/>
                  <a:pt x="934735" y="2575560"/>
                </a:cubicBezTo>
                <a:cubicBezTo>
                  <a:pt x="937140" y="2581172"/>
                  <a:pt x="944775" y="2584696"/>
                  <a:pt x="944895" y="2590800"/>
                </a:cubicBezTo>
                <a:cubicBezTo>
                  <a:pt x="947234" y="2710101"/>
                  <a:pt x="954952" y="2769065"/>
                  <a:pt x="934735" y="2860040"/>
                </a:cubicBezTo>
                <a:cubicBezTo>
                  <a:pt x="933220" y="2866856"/>
                  <a:pt x="931348" y="2873587"/>
                  <a:pt x="929655" y="2880360"/>
                </a:cubicBezTo>
                <a:cubicBezTo>
                  <a:pt x="937619" y="2960003"/>
                  <a:pt x="930812" y="2903120"/>
                  <a:pt x="939815" y="2961640"/>
                </a:cubicBezTo>
                <a:cubicBezTo>
                  <a:pt x="941130" y="2970187"/>
                  <a:pt x="946142" y="3011102"/>
                  <a:pt x="949975" y="3022600"/>
                </a:cubicBezTo>
                <a:cubicBezTo>
                  <a:pt x="952370" y="3029784"/>
                  <a:pt x="956748" y="3036147"/>
                  <a:pt x="960135" y="3042920"/>
                </a:cubicBezTo>
                <a:cubicBezTo>
                  <a:pt x="963522" y="3059853"/>
                  <a:pt x="968061" y="3076596"/>
                  <a:pt x="970295" y="3093720"/>
                </a:cubicBezTo>
                <a:cubicBezTo>
                  <a:pt x="973151" y="3115613"/>
                  <a:pt x="972795" y="3137833"/>
                  <a:pt x="975375" y="3159760"/>
                </a:cubicBezTo>
                <a:cubicBezTo>
                  <a:pt x="976191" y="3166694"/>
                  <a:pt x="977145" y="3173933"/>
                  <a:pt x="980455" y="3180080"/>
                </a:cubicBezTo>
                <a:cubicBezTo>
                  <a:pt x="989139" y="3196207"/>
                  <a:pt x="993559" y="3220008"/>
                  <a:pt x="1010935" y="3225800"/>
                </a:cubicBezTo>
                <a:lnTo>
                  <a:pt x="1026175" y="3230880"/>
                </a:lnTo>
                <a:cubicBezTo>
                  <a:pt x="1027868" y="3235960"/>
                  <a:pt x="1029956" y="3240925"/>
                  <a:pt x="1031255" y="3246120"/>
                </a:cubicBezTo>
                <a:cubicBezTo>
                  <a:pt x="1033349" y="3254497"/>
                  <a:pt x="1031893" y="3264116"/>
                  <a:pt x="1036335" y="3271520"/>
                </a:cubicBezTo>
                <a:cubicBezTo>
                  <a:pt x="1058103" y="3307800"/>
                  <a:pt x="1056709" y="3288071"/>
                  <a:pt x="1082055" y="3307080"/>
                </a:cubicBezTo>
                <a:cubicBezTo>
                  <a:pt x="1120625" y="3336008"/>
                  <a:pt x="1085202" y="3321676"/>
                  <a:pt x="1117615" y="3332480"/>
                </a:cubicBezTo>
                <a:cubicBezTo>
                  <a:pt x="1130554" y="3328167"/>
                  <a:pt x="1141300" y="3327109"/>
                  <a:pt x="1148095" y="3312160"/>
                </a:cubicBezTo>
                <a:cubicBezTo>
                  <a:pt x="1170603" y="3262642"/>
                  <a:pt x="1140771" y="3277348"/>
                  <a:pt x="1173495" y="3266440"/>
                </a:cubicBezTo>
                <a:cubicBezTo>
                  <a:pt x="1188735" y="3269827"/>
                  <a:pt x="1204294" y="3272009"/>
                  <a:pt x="1219215" y="3276600"/>
                </a:cubicBezTo>
                <a:cubicBezTo>
                  <a:pt x="1289020" y="3298078"/>
                  <a:pt x="1177290" y="3276386"/>
                  <a:pt x="1270015" y="3291840"/>
                </a:cubicBezTo>
                <a:cubicBezTo>
                  <a:pt x="1275095" y="3296920"/>
                  <a:pt x="1280656" y="3301561"/>
                  <a:pt x="1285255" y="3307080"/>
                </a:cubicBezTo>
                <a:cubicBezTo>
                  <a:pt x="1289164" y="3311770"/>
                  <a:pt x="1289428" y="3321123"/>
                  <a:pt x="1295415" y="3322320"/>
                </a:cubicBezTo>
                <a:cubicBezTo>
                  <a:pt x="1308802" y="3324997"/>
                  <a:pt x="1322508" y="3318933"/>
                  <a:pt x="1336055" y="3317240"/>
                </a:cubicBezTo>
                <a:lnTo>
                  <a:pt x="1346215" y="3286760"/>
                </a:lnTo>
                <a:cubicBezTo>
                  <a:pt x="1349839" y="3275889"/>
                  <a:pt x="1352187" y="3264390"/>
                  <a:pt x="1361455" y="3256280"/>
                </a:cubicBezTo>
                <a:cubicBezTo>
                  <a:pt x="1370645" y="3248239"/>
                  <a:pt x="1382166" y="3243286"/>
                  <a:pt x="1391935" y="3235960"/>
                </a:cubicBezTo>
                <a:cubicBezTo>
                  <a:pt x="1417139" y="3217057"/>
                  <a:pt x="1405210" y="3225416"/>
                  <a:pt x="1427495" y="3210560"/>
                </a:cubicBezTo>
                <a:cubicBezTo>
                  <a:pt x="1454588" y="3169920"/>
                  <a:pt x="1419028" y="3219027"/>
                  <a:pt x="1452895" y="3185160"/>
                </a:cubicBezTo>
                <a:cubicBezTo>
                  <a:pt x="1472924" y="3165131"/>
                  <a:pt x="1453293" y="3173506"/>
                  <a:pt x="1473215" y="3149600"/>
                </a:cubicBezTo>
                <a:cubicBezTo>
                  <a:pt x="1477124" y="3144910"/>
                  <a:pt x="1483375" y="3142827"/>
                  <a:pt x="1488455" y="3139440"/>
                </a:cubicBezTo>
                <a:cubicBezTo>
                  <a:pt x="1500534" y="3103203"/>
                  <a:pt x="1483406" y="3147013"/>
                  <a:pt x="1508775" y="3108960"/>
                </a:cubicBezTo>
                <a:cubicBezTo>
                  <a:pt x="1511745" y="3104505"/>
                  <a:pt x="1512384" y="3098869"/>
                  <a:pt x="1513855" y="3093720"/>
                </a:cubicBezTo>
                <a:cubicBezTo>
                  <a:pt x="1515773" y="3087007"/>
                  <a:pt x="1514574" y="3078852"/>
                  <a:pt x="1518935" y="3073400"/>
                </a:cubicBezTo>
                <a:cubicBezTo>
                  <a:pt x="1522280" y="3069219"/>
                  <a:pt x="1529095" y="3070013"/>
                  <a:pt x="1534175" y="3068320"/>
                </a:cubicBezTo>
                <a:cubicBezTo>
                  <a:pt x="1534482" y="3066785"/>
                  <a:pt x="1542128" y="3026463"/>
                  <a:pt x="1544335" y="3022600"/>
                </a:cubicBezTo>
                <a:cubicBezTo>
                  <a:pt x="1550353" y="3012069"/>
                  <a:pt x="1565104" y="3003674"/>
                  <a:pt x="1574815" y="2997200"/>
                </a:cubicBezTo>
                <a:cubicBezTo>
                  <a:pt x="1576508" y="2990427"/>
                  <a:pt x="1576773" y="2983125"/>
                  <a:pt x="1579895" y="2976880"/>
                </a:cubicBezTo>
                <a:cubicBezTo>
                  <a:pt x="1583681" y="2969307"/>
                  <a:pt x="1590214" y="2963450"/>
                  <a:pt x="1595135" y="2956560"/>
                </a:cubicBezTo>
                <a:cubicBezTo>
                  <a:pt x="1610529" y="2935008"/>
                  <a:pt x="1598368" y="2945938"/>
                  <a:pt x="1620535" y="2931160"/>
                </a:cubicBezTo>
                <a:cubicBezTo>
                  <a:pt x="1636945" y="2865520"/>
                  <a:pt x="1621282" y="2934076"/>
                  <a:pt x="1630695" y="2778760"/>
                </a:cubicBezTo>
                <a:cubicBezTo>
                  <a:pt x="1631554" y="2764591"/>
                  <a:pt x="1637119" y="2725944"/>
                  <a:pt x="1645935" y="2712720"/>
                </a:cubicBezTo>
                <a:cubicBezTo>
                  <a:pt x="1661069" y="2690018"/>
                  <a:pt x="1665970" y="2688459"/>
                  <a:pt x="1671335" y="2667000"/>
                </a:cubicBezTo>
                <a:cubicBezTo>
                  <a:pt x="1673429" y="2658623"/>
                  <a:pt x="1672908" y="2649490"/>
                  <a:pt x="1676415" y="2641600"/>
                </a:cubicBezTo>
                <a:cubicBezTo>
                  <a:pt x="1679854" y="2633863"/>
                  <a:pt x="1687168" y="2628460"/>
                  <a:pt x="1691655" y="2621280"/>
                </a:cubicBezTo>
                <a:cubicBezTo>
                  <a:pt x="1695669" y="2614858"/>
                  <a:pt x="1699003" y="2607991"/>
                  <a:pt x="1701815" y="2600960"/>
                </a:cubicBezTo>
                <a:cubicBezTo>
                  <a:pt x="1705792" y="2591016"/>
                  <a:pt x="1711975" y="2570480"/>
                  <a:pt x="1711975" y="2570480"/>
                </a:cubicBezTo>
                <a:cubicBezTo>
                  <a:pt x="1713668" y="2551853"/>
                  <a:pt x="1711917" y="2532584"/>
                  <a:pt x="1717055" y="2514600"/>
                </a:cubicBezTo>
                <a:cubicBezTo>
                  <a:pt x="1722256" y="2496396"/>
                  <a:pt x="1736468" y="2481761"/>
                  <a:pt x="1742455" y="2463800"/>
                </a:cubicBezTo>
                <a:cubicBezTo>
                  <a:pt x="1744148" y="2458720"/>
                  <a:pt x="1746064" y="2453709"/>
                  <a:pt x="1747535" y="2448560"/>
                </a:cubicBezTo>
                <a:cubicBezTo>
                  <a:pt x="1748382" y="2445596"/>
                  <a:pt x="1754650" y="2417568"/>
                  <a:pt x="1757695" y="2413000"/>
                </a:cubicBezTo>
                <a:cubicBezTo>
                  <a:pt x="1761680" y="2407022"/>
                  <a:pt x="1766697" y="2401324"/>
                  <a:pt x="1772935" y="2397760"/>
                </a:cubicBezTo>
                <a:cubicBezTo>
                  <a:pt x="1778997" y="2394296"/>
                  <a:pt x="1786482" y="2394373"/>
                  <a:pt x="1793255" y="2392680"/>
                </a:cubicBezTo>
                <a:cubicBezTo>
                  <a:pt x="1837575" y="2395635"/>
                  <a:pt x="1858228" y="2393683"/>
                  <a:pt x="1894855" y="2402840"/>
                </a:cubicBezTo>
                <a:cubicBezTo>
                  <a:pt x="1900050" y="2404139"/>
                  <a:pt x="1905015" y="2406227"/>
                  <a:pt x="1910095" y="2407920"/>
                </a:cubicBezTo>
                <a:cubicBezTo>
                  <a:pt x="1915794" y="2425018"/>
                  <a:pt x="1915291" y="2425903"/>
                  <a:pt x="1925335" y="2443480"/>
                </a:cubicBezTo>
                <a:cubicBezTo>
                  <a:pt x="1928364" y="2448781"/>
                  <a:pt x="1930805" y="2454811"/>
                  <a:pt x="1935495" y="2458720"/>
                </a:cubicBezTo>
                <a:cubicBezTo>
                  <a:pt x="1941313" y="2463568"/>
                  <a:pt x="1949042" y="2465493"/>
                  <a:pt x="1955815" y="2468880"/>
                </a:cubicBezTo>
                <a:cubicBezTo>
                  <a:pt x="1959202" y="2473960"/>
                  <a:pt x="1961658" y="2479803"/>
                  <a:pt x="1965975" y="2484120"/>
                </a:cubicBezTo>
                <a:cubicBezTo>
                  <a:pt x="1972276" y="2490421"/>
                  <a:pt x="1992882" y="2503751"/>
                  <a:pt x="2001535" y="2509520"/>
                </a:cubicBezTo>
                <a:cubicBezTo>
                  <a:pt x="2004922" y="2514600"/>
                  <a:pt x="2007786" y="2520070"/>
                  <a:pt x="2011695" y="2524760"/>
                </a:cubicBezTo>
                <a:cubicBezTo>
                  <a:pt x="2023918" y="2539428"/>
                  <a:pt x="2027190" y="2540170"/>
                  <a:pt x="2042175" y="2550160"/>
                </a:cubicBezTo>
                <a:cubicBezTo>
                  <a:pt x="2043868" y="2560320"/>
                  <a:pt x="2046118" y="2570403"/>
                  <a:pt x="2047255" y="2580640"/>
                </a:cubicBezTo>
                <a:cubicBezTo>
                  <a:pt x="2059082" y="2687084"/>
                  <a:pt x="2025345" y="2642600"/>
                  <a:pt x="2189495" y="2636520"/>
                </a:cubicBezTo>
                <a:cubicBezTo>
                  <a:pt x="2191188" y="2628053"/>
                  <a:pt x="2193156" y="2619637"/>
                  <a:pt x="2194575" y="2611120"/>
                </a:cubicBezTo>
                <a:cubicBezTo>
                  <a:pt x="2196543" y="2599309"/>
                  <a:pt x="2197307" y="2587301"/>
                  <a:pt x="2199655" y="2575560"/>
                </a:cubicBezTo>
                <a:cubicBezTo>
                  <a:pt x="2204708" y="2550296"/>
                  <a:pt x="2203997" y="2569600"/>
                  <a:pt x="2214895" y="2545080"/>
                </a:cubicBezTo>
                <a:cubicBezTo>
                  <a:pt x="2219245" y="2535293"/>
                  <a:pt x="2221668" y="2524760"/>
                  <a:pt x="2225055" y="2514600"/>
                </a:cubicBezTo>
                <a:lnTo>
                  <a:pt x="2235215" y="2484120"/>
                </a:lnTo>
                <a:lnTo>
                  <a:pt x="2240295" y="2468880"/>
                </a:lnTo>
                <a:cubicBezTo>
                  <a:pt x="2241988" y="2423160"/>
                  <a:pt x="2240968" y="2377259"/>
                  <a:pt x="2245375" y="2331720"/>
                </a:cubicBezTo>
                <a:cubicBezTo>
                  <a:pt x="2246104" y="2324182"/>
                  <a:pt x="2252876" y="2318491"/>
                  <a:pt x="2255535" y="2311400"/>
                </a:cubicBezTo>
                <a:cubicBezTo>
                  <a:pt x="2257986" y="2304863"/>
                  <a:pt x="2257224" y="2297183"/>
                  <a:pt x="2260615" y="2291080"/>
                </a:cubicBezTo>
                <a:cubicBezTo>
                  <a:pt x="2265881" y="2281602"/>
                  <a:pt x="2273732" y="2273784"/>
                  <a:pt x="2280935" y="2265680"/>
                </a:cubicBezTo>
                <a:cubicBezTo>
                  <a:pt x="2293631" y="2251397"/>
                  <a:pt x="2308097" y="2236868"/>
                  <a:pt x="2326655" y="2230120"/>
                </a:cubicBezTo>
                <a:cubicBezTo>
                  <a:pt x="2336335" y="2226600"/>
                  <a:pt x="2346975" y="2226733"/>
                  <a:pt x="2357135" y="2225040"/>
                </a:cubicBezTo>
                <a:cubicBezTo>
                  <a:pt x="2362215" y="2221653"/>
                  <a:pt x="2366763" y="2217285"/>
                  <a:pt x="2372375" y="2214880"/>
                </a:cubicBezTo>
                <a:cubicBezTo>
                  <a:pt x="2378383" y="2212305"/>
                  <a:pt x="2413908" y="2205481"/>
                  <a:pt x="2418095" y="2204720"/>
                </a:cubicBezTo>
                <a:cubicBezTo>
                  <a:pt x="2489589" y="2191721"/>
                  <a:pt x="2411233" y="2207108"/>
                  <a:pt x="2473975" y="2194560"/>
                </a:cubicBezTo>
                <a:cubicBezTo>
                  <a:pt x="2495988" y="2196253"/>
                  <a:pt x="2518524" y="2194583"/>
                  <a:pt x="2540015" y="2199640"/>
                </a:cubicBezTo>
                <a:cubicBezTo>
                  <a:pt x="2548257" y="2201579"/>
                  <a:pt x="2552474" y="2211736"/>
                  <a:pt x="2560335" y="2214880"/>
                </a:cubicBezTo>
                <a:cubicBezTo>
                  <a:pt x="2569898" y="2218705"/>
                  <a:pt x="2580655" y="2218267"/>
                  <a:pt x="2590815" y="2219960"/>
                </a:cubicBezTo>
                <a:cubicBezTo>
                  <a:pt x="2606055" y="2218267"/>
                  <a:pt x="2631686" y="2229427"/>
                  <a:pt x="2636535" y="2214880"/>
                </a:cubicBezTo>
                <a:cubicBezTo>
                  <a:pt x="2654599" y="2160687"/>
                  <a:pt x="2631799" y="2124128"/>
                  <a:pt x="2611135" y="2082800"/>
                </a:cubicBezTo>
                <a:cubicBezTo>
                  <a:pt x="2609442" y="2062480"/>
                  <a:pt x="2608190" y="2042118"/>
                  <a:pt x="2606055" y="2021840"/>
                </a:cubicBezTo>
                <a:cubicBezTo>
                  <a:pt x="2602531" y="1988360"/>
                  <a:pt x="2593329" y="1966033"/>
                  <a:pt x="2606055" y="1930400"/>
                </a:cubicBezTo>
                <a:cubicBezTo>
                  <a:pt x="2608903" y="1922427"/>
                  <a:pt x="2620388" y="1921147"/>
                  <a:pt x="2626375" y="1915160"/>
                </a:cubicBezTo>
                <a:cubicBezTo>
                  <a:pt x="2630692" y="1910843"/>
                  <a:pt x="2631567" y="1903469"/>
                  <a:pt x="2636535" y="1899920"/>
                </a:cubicBezTo>
                <a:cubicBezTo>
                  <a:pt x="2643955" y="1894620"/>
                  <a:pt x="2653397" y="1892962"/>
                  <a:pt x="2661935" y="1889760"/>
                </a:cubicBezTo>
                <a:cubicBezTo>
                  <a:pt x="2666949" y="1887880"/>
                  <a:pt x="2672161" y="1886560"/>
                  <a:pt x="2677175" y="1884680"/>
                </a:cubicBezTo>
                <a:cubicBezTo>
                  <a:pt x="2725770" y="1866457"/>
                  <a:pt x="2683223" y="1880971"/>
                  <a:pt x="2717815" y="1869440"/>
                </a:cubicBezTo>
                <a:cubicBezTo>
                  <a:pt x="2716122" y="1860973"/>
                  <a:pt x="2713806" y="1852608"/>
                  <a:pt x="2712735" y="1844040"/>
                </a:cubicBezTo>
                <a:cubicBezTo>
                  <a:pt x="2710415" y="1825481"/>
                  <a:pt x="2711574" y="1806448"/>
                  <a:pt x="2707655" y="1788160"/>
                </a:cubicBezTo>
                <a:cubicBezTo>
                  <a:pt x="2706376" y="1782190"/>
                  <a:pt x="2700882" y="1778000"/>
                  <a:pt x="2697495" y="1772920"/>
                </a:cubicBezTo>
                <a:cubicBezTo>
                  <a:pt x="2692415" y="1747520"/>
                  <a:pt x="2687147" y="1722157"/>
                  <a:pt x="2682255" y="1696720"/>
                </a:cubicBezTo>
                <a:cubicBezTo>
                  <a:pt x="2678680" y="1678129"/>
                  <a:pt x="2672095" y="1640840"/>
                  <a:pt x="2672095" y="1640840"/>
                </a:cubicBezTo>
                <a:cubicBezTo>
                  <a:pt x="2671564" y="1633403"/>
                  <a:pt x="2664538" y="1528593"/>
                  <a:pt x="2661935" y="1513840"/>
                </a:cubicBezTo>
                <a:cubicBezTo>
                  <a:pt x="2660074" y="1503293"/>
                  <a:pt x="2655162" y="1493520"/>
                  <a:pt x="2651775" y="1483360"/>
                </a:cubicBezTo>
                <a:cubicBezTo>
                  <a:pt x="2644306" y="1386259"/>
                  <a:pt x="2669228" y="1422400"/>
                  <a:pt x="2570495" y="1422400"/>
                </a:cubicBezTo>
                <a:lnTo>
                  <a:pt x="2052335" y="1417320"/>
                </a:lnTo>
                <a:cubicBezTo>
                  <a:pt x="1986571" y="1420452"/>
                  <a:pt x="1942098" y="1421529"/>
                  <a:pt x="1879615" y="1427480"/>
                </a:cubicBezTo>
                <a:cubicBezTo>
                  <a:pt x="1866024" y="1428774"/>
                  <a:pt x="1852606" y="1431803"/>
                  <a:pt x="1838975" y="1432560"/>
                </a:cubicBezTo>
                <a:cubicBezTo>
                  <a:pt x="1791604" y="1435192"/>
                  <a:pt x="1744148" y="1435947"/>
                  <a:pt x="1696735" y="1437640"/>
                </a:cubicBezTo>
                <a:cubicBezTo>
                  <a:pt x="1642631" y="1455675"/>
                  <a:pt x="1729240" y="1428320"/>
                  <a:pt x="1579895" y="1447800"/>
                </a:cubicBezTo>
                <a:cubicBezTo>
                  <a:pt x="1573841" y="1448590"/>
                  <a:pt x="1569735" y="1454573"/>
                  <a:pt x="1564655" y="1457960"/>
                </a:cubicBezTo>
                <a:cubicBezTo>
                  <a:pt x="1556188" y="1456267"/>
                  <a:pt x="1547632" y="1454974"/>
                  <a:pt x="1539255" y="1452880"/>
                </a:cubicBezTo>
                <a:cubicBezTo>
                  <a:pt x="1534060" y="1451581"/>
                  <a:pt x="1524015" y="1453155"/>
                  <a:pt x="1524015" y="1447800"/>
                </a:cubicBezTo>
                <a:cubicBezTo>
                  <a:pt x="1524015" y="1431736"/>
                  <a:pt x="1534175" y="1417320"/>
                  <a:pt x="1539255" y="1402080"/>
                </a:cubicBezTo>
                <a:cubicBezTo>
                  <a:pt x="1540948" y="1397000"/>
                  <a:pt x="1541365" y="1391295"/>
                  <a:pt x="1544335" y="1386840"/>
                </a:cubicBezTo>
                <a:lnTo>
                  <a:pt x="1564655" y="1356360"/>
                </a:lnTo>
                <a:cubicBezTo>
                  <a:pt x="1566348" y="1242907"/>
                  <a:pt x="1566710" y="1129426"/>
                  <a:pt x="1569735" y="1016000"/>
                </a:cubicBezTo>
                <a:cubicBezTo>
                  <a:pt x="1570099" y="1002353"/>
                  <a:pt x="1573386" y="988937"/>
                  <a:pt x="1574815" y="975360"/>
                </a:cubicBezTo>
                <a:cubicBezTo>
                  <a:pt x="1576773" y="956759"/>
                  <a:pt x="1578728" y="938147"/>
                  <a:pt x="1579895" y="919480"/>
                </a:cubicBezTo>
                <a:cubicBezTo>
                  <a:pt x="1584491" y="845937"/>
                  <a:pt x="1583516" y="810338"/>
                  <a:pt x="1590055" y="741680"/>
                </a:cubicBezTo>
                <a:cubicBezTo>
                  <a:pt x="1591190" y="729760"/>
                  <a:pt x="1593442" y="717973"/>
                  <a:pt x="1595135" y="706120"/>
                </a:cubicBezTo>
                <a:cubicBezTo>
                  <a:pt x="1593442" y="560493"/>
                  <a:pt x="1597552" y="414683"/>
                  <a:pt x="1590055" y="269240"/>
                </a:cubicBezTo>
                <a:cubicBezTo>
                  <a:pt x="1589035" y="249446"/>
                  <a:pt x="1573622" y="232795"/>
                  <a:pt x="1569735" y="213360"/>
                </a:cubicBezTo>
                <a:cubicBezTo>
                  <a:pt x="1565074" y="190054"/>
                  <a:pt x="1566550" y="165931"/>
                  <a:pt x="1564655" y="142240"/>
                </a:cubicBezTo>
                <a:cubicBezTo>
                  <a:pt x="1563163" y="123596"/>
                  <a:pt x="1561009" y="105008"/>
                  <a:pt x="1559575" y="86360"/>
                </a:cubicBezTo>
                <a:cubicBezTo>
                  <a:pt x="1557623" y="60979"/>
                  <a:pt x="1562967" y="34165"/>
                  <a:pt x="1554495" y="10160"/>
                </a:cubicBezTo>
                <a:cubicBezTo>
                  <a:pt x="1551460" y="1561"/>
                  <a:pt x="1537562" y="3387"/>
                  <a:pt x="1529095" y="0"/>
                </a:cubicBezTo>
                <a:cubicBezTo>
                  <a:pt x="1495228" y="1693"/>
                  <a:pt x="1461142" y="874"/>
                  <a:pt x="1427495" y="5080"/>
                </a:cubicBezTo>
                <a:cubicBezTo>
                  <a:pt x="1419981" y="6019"/>
                  <a:pt x="1414136" y="12257"/>
                  <a:pt x="1407175" y="15240"/>
                </a:cubicBezTo>
                <a:cubicBezTo>
                  <a:pt x="1402253" y="17349"/>
                  <a:pt x="1396724" y="17925"/>
                  <a:pt x="1391935" y="20320"/>
                </a:cubicBezTo>
                <a:cubicBezTo>
                  <a:pt x="1352544" y="40015"/>
                  <a:pt x="1399761" y="22791"/>
                  <a:pt x="1361455" y="35560"/>
                </a:cubicBezTo>
                <a:cubicBezTo>
                  <a:pt x="1356375" y="40640"/>
                  <a:pt x="1352061" y="46624"/>
                  <a:pt x="1346215" y="50800"/>
                </a:cubicBezTo>
                <a:cubicBezTo>
                  <a:pt x="1335230" y="58647"/>
                  <a:pt x="1323092" y="61894"/>
                  <a:pt x="1310655" y="66040"/>
                </a:cubicBezTo>
                <a:cubicBezTo>
                  <a:pt x="1305575" y="71120"/>
                  <a:pt x="1300934" y="76681"/>
                  <a:pt x="1295415" y="81280"/>
                </a:cubicBezTo>
                <a:cubicBezTo>
                  <a:pt x="1290725" y="85189"/>
                  <a:pt x="1280378" y="85338"/>
                  <a:pt x="1280175" y="91440"/>
                </a:cubicBezTo>
                <a:cubicBezTo>
                  <a:pt x="1276903" y="189613"/>
                  <a:pt x="1283562" y="287867"/>
                  <a:pt x="1285255" y="386080"/>
                </a:cubicBezTo>
                <a:cubicBezTo>
                  <a:pt x="1283562" y="438573"/>
                  <a:pt x="1283171" y="491125"/>
                  <a:pt x="1280175" y="543560"/>
                </a:cubicBezTo>
                <a:cubicBezTo>
                  <a:pt x="1279777" y="550530"/>
                  <a:pt x="1277101" y="557193"/>
                  <a:pt x="1275095" y="563880"/>
                </a:cubicBezTo>
                <a:cubicBezTo>
                  <a:pt x="1265679" y="595267"/>
                  <a:pt x="1267505" y="589220"/>
                  <a:pt x="1254775" y="614680"/>
                </a:cubicBezTo>
                <a:cubicBezTo>
                  <a:pt x="1249695" y="640080"/>
                  <a:pt x="1247726" y="666306"/>
                  <a:pt x="1239535" y="690880"/>
                </a:cubicBezTo>
                <a:cubicBezTo>
                  <a:pt x="1237842" y="695960"/>
                  <a:pt x="1235926" y="700971"/>
                  <a:pt x="1234455" y="706120"/>
                </a:cubicBezTo>
                <a:cubicBezTo>
                  <a:pt x="1232537" y="712833"/>
                  <a:pt x="1231826" y="719903"/>
                  <a:pt x="1229375" y="726440"/>
                </a:cubicBezTo>
                <a:cubicBezTo>
                  <a:pt x="1226716" y="733531"/>
                  <a:pt x="1221874" y="739669"/>
                  <a:pt x="1219215" y="746760"/>
                </a:cubicBezTo>
                <a:cubicBezTo>
                  <a:pt x="1216764" y="753297"/>
                  <a:pt x="1216586" y="760543"/>
                  <a:pt x="1214135" y="767080"/>
                </a:cubicBezTo>
                <a:cubicBezTo>
                  <a:pt x="1211476" y="774171"/>
                  <a:pt x="1206787" y="780369"/>
                  <a:pt x="1203975" y="787400"/>
                </a:cubicBezTo>
                <a:cubicBezTo>
                  <a:pt x="1199998" y="797344"/>
                  <a:pt x="1199756" y="808969"/>
                  <a:pt x="1193815" y="817880"/>
                </a:cubicBezTo>
                <a:cubicBezTo>
                  <a:pt x="1179454" y="839421"/>
                  <a:pt x="1186385" y="827659"/>
                  <a:pt x="1173495" y="853440"/>
                </a:cubicBezTo>
                <a:cubicBezTo>
                  <a:pt x="1163694" y="902445"/>
                  <a:pt x="1175696" y="859198"/>
                  <a:pt x="1158255" y="894080"/>
                </a:cubicBezTo>
                <a:cubicBezTo>
                  <a:pt x="1148369" y="913851"/>
                  <a:pt x="1157861" y="906853"/>
                  <a:pt x="1148095" y="929640"/>
                </a:cubicBezTo>
                <a:cubicBezTo>
                  <a:pt x="1145690" y="935252"/>
                  <a:pt x="1140415" y="939301"/>
                  <a:pt x="1137935" y="944880"/>
                </a:cubicBezTo>
                <a:cubicBezTo>
                  <a:pt x="1133585" y="954667"/>
                  <a:pt x="1130717" y="965062"/>
                  <a:pt x="1127775" y="975360"/>
                </a:cubicBezTo>
                <a:cubicBezTo>
                  <a:pt x="1124388" y="987213"/>
                  <a:pt x="1120605" y="998960"/>
                  <a:pt x="1117615" y="1010920"/>
                </a:cubicBezTo>
                <a:cubicBezTo>
                  <a:pt x="1115521" y="1019297"/>
                  <a:pt x="1114408" y="1027891"/>
                  <a:pt x="1112535" y="1036320"/>
                </a:cubicBezTo>
                <a:cubicBezTo>
                  <a:pt x="1111020" y="1043136"/>
                  <a:pt x="1108918" y="1049813"/>
                  <a:pt x="1107455" y="1056640"/>
                </a:cubicBezTo>
                <a:cubicBezTo>
                  <a:pt x="1103837" y="1073525"/>
                  <a:pt x="1105018" y="1091994"/>
                  <a:pt x="1097295" y="1107440"/>
                </a:cubicBezTo>
                <a:cubicBezTo>
                  <a:pt x="1063599" y="1174833"/>
                  <a:pt x="1104479" y="1090677"/>
                  <a:pt x="1082055" y="1143000"/>
                </a:cubicBezTo>
                <a:cubicBezTo>
                  <a:pt x="1073332" y="1163354"/>
                  <a:pt x="1071580" y="1159498"/>
                  <a:pt x="1066815" y="1178560"/>
                </a:cubicBezTo>
                <a:cubicBezTo>
                  <a:pt x="1064721" y="1186937"/>
                  <a:pt x="1063677" y="1195547"/>
                  <a:pt x="1061735" y="1203960"/>
                </a:cubicBezTo>
                <a:cubicBezTo>
                  <a:pt x="1053141" y="1241201"/>
                  <a:pt x="1054892" y="1234649"/>
                  <a:pt x="1046495" y="1259840"/>
                </a:cubicBezTo>
                <a:cubicBezTo>
                  <a:pt x="1044802" y="1273387"/>
                  <a:pt x="1045487" y="1287449"/>
                  <a:pt x="1041415" y="1300480"/>
                </a:cubicBezTo>
                <a:cubicBezTo>
                  <a:pt x="1034635" y="1322175"/>
                  <a:pt x="1022937" y="1338357"/>
                  <a:pt x="1010935" y="1356360"/>
                </a:cubicBezTo>
                <a:cubicBezTo>
                  <a:pt x="1009242" y="1364827"/>
                  <a:pt x="1008585" y="1373569"/>
                  <a:pt x="1005855" y="1381760"/>
                </a:cubicBezTo>
                <a:cubicBezTo>
                  <a:pt x="999714" y="1400182"/>
                  <a:pt x="994454" y="1401712"/>
                  <a:pt x="985535" y="1417320"/>
                </a:cubicBezTo>
                <a:cubicBezTo>
                  <a:pt x="981778" y="1423895"/>
                  <a:pt x="980223" y="1431822"/>
                  <a:pt x="975375" y="1437640"/>
                </a:cubicBezTo>
                <a:cubicBezTo>
                  <a:pt x="971466" y="1442330"/>
                  <a:pt x="964825" y="1443891"/>
                  <a:pt x="960135" y="1447800"/>
                </a:cubicBezTo>
                <a:cubicBezTo>
                  <a:pt x="954616" y="1452399"/>
                  <a:pt x="949494" y="1457521"/>
                  <a:pt x="944895" y="1463040"/>
                </a:cubicBezTo>
                <a:cubicBezTo>
                  <a:pt x="930912" y="1479819"/>
                  <a:pt x="936997" y="1478725"/>
                  <a:pt x="924575" y="1498600"/>
                </a:cubicBezTo>
                <a:cubicBezTo>
                  <a:pt x="909591" y="1522575"/>
                  <a:pt x="908829" y="1513497"/>
                  <a:pt x="899175" y="1539240"/>
                </a:cubicBezTo>
                <a:cubicBezTo>
                  <a:pt x="896724" y="1545777"/>
                  <a:pt x="895344" y="1552691"/>
                  <a:pt x="894095" y="1559560"/>
                </a:cubicBezTo>
                <a:cubicBezTo>
                  <a:pt x="885084" y="1609119"/>
                  <a:pt x="892780" y="1582687"/>
                  <a:pt x="883935" y="1635760"/>
                </a:cubicBezTo>
                <a:cubicBezTo>
                  <a:pt x="883559" y="1638018"/>
                  <a:pt x="876459" y="1667294"/>
                  <a:pt x="873775" y="1671320"/>
                </a:cubicBezTo>
                <a:cubicBezTo>
                  <a:pt x="869790" y="1677298"/>
                  <a:pt x="863134" y="1681041"/>
                  <a:pt x="858535" y="1686560"/>
                </a:cubicBezTo>
                <a:cubicBezTo>
                  <a:pt x="854626" y="1691250"/>
                  <a:pt x="852284" y="1697110"/>
                  <a:pt x="848375" y="1701800"/>
                </a:cubicBezTo>
                <a:cubicBezTo>
                  <a:pt x="836152" y="1716468"/>
                  <a:pt x="832880" y="1717210"/>
                  <a:pt x="817895" y="1727200"/>
                </a:cubicBezTo>
                <a:cubicBezTo>
                  <a:pt x="814508" y="1732280"/>
                  <a:pt x="812425" y="1738531"/>
                  <a:pt x="807735" y="1742440"/>
                </a:cubicBezTo>
                <a:cubicBezTo>
                  <a:pt x="801917" y="1747288"/>
                  <a:pt x="793990" y="1748843"/>
                  <a:pt x="787415" y="1752600"/>
                </a:cubicBezTo>
                <a:cubicBezTo>
                  <a:pt x="782114" y="1755629"/>
                  <a:pt x="777787" y="1760355"/>
                  <a:pt x="772175" y="1762760"/>
                </a:cubicBezTo>
                <a:cubicBezTo>
                  <a:pt x="765758" y="1765510"/>
                  <a:pt x="758392" y="1765389"/>
                  <a:pt x="751855" y="1767840"/>
                </a:cubicBezTo>
                <a:cubicBezTo>
                  <a:pt x="711762" y="1782875"/>
                  <a:pt x="749552" y="1771068"/>
                  <a:pt x="716295" y="1793240"/>
                </a:cubicBezTo>
                <a:cubicBezTo>
                  <a:pt x="711840" y="1796210"/>
                  <a:pt x="705977" y="1796211"/>
                  <a:pt x="701055" y="1798320"/>
                </a:cubicBezTo>
                <a:cubicBezTo>
                  <a:pt x="694094" y="1801303"/>
                  <a:pt x="687696" y="1805497"/>
                  <a:pt x="680735" y="1808480"/>
                </a:cubicBezTo>
                <a:cubicBezTo>
                  <a:pt x="675813" y="1810589"/>
                  <a:pt x="670417" y="1811451"/>
                  <a:pt x="665495" y="1813560"/>
                </a:cubicBezTo>
                <a:cubicBezTo>
                  <a:pt x="658534" y="1816543"/>
                  <a:pt x="652292" y="1821132"/>
                  <a:pt x="645175" y="1823720"/>
                </a:cubicBezTo>
                <a:cubicBezTo>
                  <a:pt x="633590" y="1827933"/>
                  <a:pt x="621468" y="1830493"/>
                  <a:pt x="609615" y="1833880"/>
                </a:cubicBezTo>
                <a:cubicBezTo>
                  <a:pt x="604535" y="1837267"/>
                  <a:pt x="600324" y="1842667"/>
                  <a:pt x="594375" y="1844040"/>
                </a:cubicBezTo>
                <a:cubicBezTo>
                  <a:pt x="577793" y="1847867"/>
                  <a:pt x="556746" y="1838344"/>
                  <a:pt x="543575" y="1849120"/>
                </a:cubicBezTo>
                <a:cubicBezTo>
                  <a:pt x="533009" y="1857765"/>
                  <a:pt x="547023" y="1879100"/>
                  <a:pt x="538495" y="1889760"/>
                </a:cubicBezTo>
                <a:cubicBezTo>
                  <a:pt x="530794" y="1899386"/>
                  <a:pt x="514828" y="1896676"/>
                  <a:pt x="502935" y="1899920"/>
                </a:cubicBezTo>
                <a:cubicBezTo>
                  <a:pt x="468369" y="1909347"/>
                  <a:pt x="494036" y="1901538"/>
                  <a:pt x="447055" y="1910080"/>
                </a:cubicBezTo>
                <a:cubicBezTo>
                  <a:pt x="440186" y="1911329"/>
                  <a:pt x="433581" y="1913791"/>
                  <a:pt x="426735" y="1915160"/>
                </a:cubicBezTo>
                <a:cubicBezTo>
                  <a:pt x="398232" y="1920861"/>
                  <a:pt x="381033" y="1921931"/>
                  <a:pt x="350535" y="1925320"/>
                </a:cubicBezTo>
                <a:cubicBezTo>
                  <a:pt x="342068" y="1928707"/>
                  <a:pt x="333140" y="1931113"/>
                  <a:pt x="325135" y="1935480"/>
                </a:cubicBezTo>
                <a:cubicBezTo>
                  <a:pt x="270236" y="1965425"/>
                  <a:pt x="314994" y="1949020"/>
                  <a:pt x="279415" y="1960880"/>
                </a:cubicBezTo>
                <a:cubicBezTo>
                  <a:pt x="263047" y="1977248"/>
                  <a:pt x="253423" y="1988368"/>
                  <a:pt x="233695" y="2001520"/>
                </a:cubicBezTo>
                <a:cubicBezTo>
                  <a:pt x="223016" y="2008639"/>
                  <a:pt x="198975" y="2017440"/>
                  <a:pt x="187975" y="2021840"/>
                </a:cubicBezTo>
                <a:cubicBezTo>
                  <a:pt x="182895" y="2026920"/>
                  <a:pt x="178713" y="2033095"/>
                  <a:pt x="172735" y="2037080"/>
                </a:cubicBezTo>
                <a:cubicBezTo>
                  <a:pt x="168280" y="2040050"/>
                  <a:pt x="161281" y="2038374"/>
                  <a:pt x="157495" y="2042160"/>
                </a:cubicBezTo>
                <a:cubicBezTo>
                  <a:pt x="150513" y="2049142"/>
                  <a:pt x="148681" y="2060063"/>
                  <a:pt x="142255" y="2067560"/>
                </a:cubicBezTo>
                <a:cubicBezTo>
                  <a:pt x="132595" y="2078830"/>
                  <a:pt x="107389" y="2084262"/>
                  <a:pt x="96535" y="2087880"/>
                </a:cubicBezTo>
                <a:cubicBezTo>
                  <a:pt x="52011" y="2132404"/>
                  <a:pt x="108490" y="2077917"/>
                  <a:pt x="66055" y="2113280"/>
                </a:cubicBezTo>
                <a:cubicBezTo>
                  <a:pt x="60536" y="2117879"/>
                  <a:pt x="55895" y="2123440"/>
                  <a:pt x="50815" y="2128520"/>
                </a:cubicBezTo>
                <a:cubicBezTo>
                  <a:pt x="49122" y="2135293"/>
                  <a:pt x="49608" y="2143031"/>
                  <a:pt x="45735" y="2148840"/>
                </a:cubicBezTo>
                <a:cubicBezTo>
                  <a:pt x="42348" y="2153920"/>
                  <a:pt x="33524" y="2153699"/>
                  <a:pt x="30495" y="2159000"/>
                </a:cubicBezTo>
                <a:cubicBezTo>
                  <a:pt x="26211" y="2166497"/>
                  <a:pt x="28622" y="2176383"/>
                  <a:pt x="25415" y="2184400"/>
                </a:cubicBezTo>
                <a:cubicBezTo>
                  <a:pt x="21748" y="2193568"/>
                  <a:pt x="15255" y="2201333"/>
                  <a:pt x="10175" y="2209800"/>
                </a:cubicBezTo>
                <a:cubicBezTo>
                  <a:pt x="8482" y="2223347"/>
                  <a:pt x="7171" y="2236947"/>
                  <a:pt x="5095" y="2250440"/>
                </a:cubicBezTo>
                <a:cubicBezTo>
                  <a:pt x="3782" y="2258974"/>
                  <a:pt x="-283" y="2267211"/>
                  <a:pt x="15" y="2275840"/>
                </a:cubicBezTo>
                <a:cubicBezTo>
                  <a:pt x="1420" y="2316597"/>
                  <a:pt x="2177" y="2357771"/>
                  <a:pt x="10175" y="2397760"/>
                </a:cubicBezTo>
                <a:cubicBezTo>
                  <a:pt x="11225" y="2403011"/>
                  <a:pt x="20335" y="2401147"/>
                  <a:pt x="25415" y="2402840"/>
                </a:cubicBezTo>
                <a:cubicBezTo>
                  <a:pt x="75103" y="2382965"/>
                  <a:pt x="30161" y="2398843"/>
                  <a:pt x="111775" y="2382520"/>
                </a:cubicBezTo>
                <a:cubicBezTo>
                  <a:pt x="117026" y="2381470"/>
                  <a:pt x="109235" y="2394373"/>
                  <a:pt x="116855" y="239776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hlinkClick r:id="rId8" action="ppaction://hlinksldjump"/>
            <a:extLst>
              <a:ext uri="{FF2B5EF4-FFF2-40B4-BE49-F238E27FC236}">
                <a16:creationId xmlns:a16="http://schemas.microsoft.com/office/drawing/2014/main" id="{CE54C029-F134-4D5A-B39E-9BBDF8336A80}"/>
              </a:ext>
            </a:extLst>
          </p:cNvPr>
          <p:cNvSpPr/>
          <p:nvPr/>
        </p:nvSpPr>
        <p:spPr>
          <a:xfrm>
            <a:off x="8837775" y="1727087"/>
            <a:ext cx="2160460" cy="2077833"/>
          </a:xfrm>
          <a:custGeom>
            <a:avLst/>
            <a:gdLst>
              <a:gd name="connsiteX0" fmla="*/ 163985 w 2160460"/>
              <a:gd name="connsiteY0" fmla="*/ 736713 h 2077833"/>
              <a:gd name="connsiteX1" fmla="*/ 174145 w 2160460"/>
              <a:gd name="connsiteY1" fmla="*/ 711313 h 2077833"/>
              <a:gd name="connsiteX2" fmla="*/ 179225 w 2160460"/>
              <a:gd name="connsiteY2" fmla="*/ 685913 h 2077833"/>
              <a:gd name="connsiteX3" fmla="*/ 194465 w 2160460"/>
              <a:gd name="connsiteY3" fmla="*/ 665593 h 2077833"/>
              <a:gd name="connsiteX4" fmla="*/ 204625 w 2160460"/>
              <a:gd name="connsiteY4" fmla="*/ 650353 h 2077833"/>
              <a:gd name="connsiteX5" fmla="*/ 219865 w 2160460"/>
              <a:gd name="connsiteY5" fmla="*/ 619873 h 2077833"/>
              <a:gd name="connsiteX6" fmla="*/ 235105 w 2160460"/>
              <a:gd name="connsiteY6" fmla="*/ 614793 h 2077833"/>
              <a:gd name="connsiteX7" fmla="*/ 285905 w 2160460"/>
              <a:gd name="connsiteY7" fmla="*/ 569073 h 2077833"/>
              <a:gd name="connsiteX8" fmla="*/ 321465 w 2160460"/>
              <a:gd name="connsiteY8" fmla="*/ 553833 h 2077833"/>
              <a:gd name="connsiteX9" fmla="*/ 336705 w 2160460"/>
              <a:gd name="connsiteY9" fmla="*/ 543673 h 2077833"/>
              <a:gd name="connsiteX10" fmla="*/ 357025 w 2160460"/>
              <a:gd name="connsiteY10" fmla="*/ 533513 h 2077833"/>
              <a:gd name="connsiteX11" fmla="*/ 372265 w 2160460"/>
              <a:gd name="connsiteY11" fmla="*/ 518273 h 2077833"/>
              <a:gd name="connsiteX12" fmla="*/ 402745 w 2160460"/>
              <a:gd name="connsiteY12" fmla="*/ 497953 h 2077833"/>
              <a:gd name="connsiteX13" fmla="*/ 438305 w 2160460"/>
              <a:gd name="connsiteY13" fmla="*/ 467473 h 2077833"/>
              <a:gd name="connsiteX14" fmla="*/ 468785 w 2160460"/>
              <a:gd name="connsiteY14" fmla="*/ 447153 h 2077833"/>
              <a:gd name="connsiteX15" fmla="*/ 478945 w 2160460"/>
              <a:gd name="connsiteY15" fmla="*/ 431913 h 2077833"/>
              <a:gd name="connsiteX16" fmla="*/ 494185 w 2160460"/>
              <a:gd name="connsiteY16" fmla="*/ 416673 h 2077833"/>
              <a:gd name="connsiteX17" fmla="*/ 509425 w 2160460"/>
              <a:gd name="connsiteY17" fmla="*/ 386193 h 2077833"/>
              <a:gd name="connsiteX18" fmla="*/ 524665 w 2160460"/>
              <a:gd name="connsiteY18" fmla="*/ 381113 h 2077833"/>
              <a:gd name="connsiteX19" fmla="*/ 555145 w 2160460"/>
              <a:gd name="connsiteY19" fmla="*/ 350633 h 2077833"/>
              <a:gd name="connsiteX20" fmla="*/ 575465 w 2160460"/>
              <a:gd name="connsiteY20" fmla="*/ 335393 h 2077833"/>
              <a:gd name="connsiteX21" fmla="*/ 605945 w 2160460"/>
              <a:gd name="connsiteY21" fmla="*/ 325233 h 2077833"/>
              <a:gd name="connsiteX22" fmla="*/ 651665 w 2160460"/>
              <a:gd name="connsiteY22" fmla="*/ 309993 h 2077833"/>
              <a:gd name="connsiteX23" fmla="*/ 677065 w 2160460"/>
              <a:gd name="connsiteY23" fmla="*/ 315073 h 2077833"/>
              <a:gd name="connsiteX24" fmla="*/ 692305 w 2160460"/>
              <a:gd name="connsiteY24" fmla="*/ 320153 h 2077833"/>
              <a:gd name="connsiteX25" fmla="*/ 702465 w 2160460"/>
              <a:gd name="connsiteY25" fmla="*/ 340473 h 2077833"/>
              <a:gd name="connsiteX26" fmla="*/ 732945 w 2160460"/>
              <a:gd name="connsiteY26" fmla="*/ 330313 h 2077833"/>
              <a:gd name="connsiteX27" fmla="*/ 773585 w 2160460"/>
              <a:gd name="connsiteY27" fmla="*/ 294753 h 2077833"/>
              <a:gd name="connsiteX28" fmla="*/ 793905 w 2160460"/>
              <a:gd name="connsiteY28" fmla="*/ 279513 h 2077833"/>
              <a:gd name="connsiteX29" fmla="*/ 809145 w 2160460"/>
              <a:gd name="connsiteY29" fmla="*/ 274433 h 2077833"/>
              <a:gd name="connsiteX30" fmla="*/ 824385 w 2160460"/>
              <a:gd name="connsiteY30" fmla="*/ 264273 h 2077833"/>
              <a:gd name="connsiteX31" fmla="*/ 844705 w 2160460"/>
              <a:gd name="connsiteY31" fmla="*/ 213473 h 2077833"/>
              <a:gd name="connsiteX32" fmla="*/ 865025 w 2160460"/>
              <a:gd name="connsiteY32" fmla="*/ 177913 h 2077833"/>
              <a:gd name="connsiteX33" fmla="*/ 875185 w 2160460"/>
              <a:gd name="connsiteY33" fmla="*/ 162673 h 2077833"/>
              <a:gd name="connsiteX34" fmla="*/ 910745 w 2160460"/>
              <a:gd name="connsiteY34" fmla="*/ 116953 h 2077833"/>
              <a:gd name="connsiteX35" fmla="*/ 936145 w 2160460"/>
              <a:gd name="connsiteY35" fmla="*/ 86473 h 2077833"/>
              <a:gd name="connsiteX36" fmla="*/ 961545 w 2160460"/>
              <a:gd name="connsiteY36" fmla="*/ 101713 h 2077833"/>
              <a:gd name="connsiteX37" fmla="*/ 997105 w 2160460"/>
              <a:gd name="connsiteY37" fmla="*/ 137273 h 2077833"/>
              <a:gd name="connsiteX38" fmla="*/ 1017425 w 2160460"/>
              <a:gd name="connsiteY38" fmla="*/ 177913 h 2077833"/>
              <a:gd name="connsiteX39" fmla="*/ 1032665 w 2160460"/>
              <a:gd name="connsiteY39" fmla="*/ 182993 h 2077833"/>
              <a:gd name="connsiteX40" fmla="*/ 1052985 w 2160460"/>
              <a:gd name="connsiteY40" fmla="*/ 218553 h 2077833"/>
              <a:gd name="connsiteX41" fmla="*/ 1083465 w 2160460"/>
              <a:gd name="connsiteY41" fmla="*/ 233793 h 2077833"/>
              <a:gd name="connsiteX42" fmla="*/ 1098705 w 2160460"/>
              <a:gd name="connsiteY42" fmla="*/ 243953 h 2077833"/>
              <a:gd name="connsiteX43" fmla="*/ 1119025 w 2160460"/>
              <a:gd name="connsiteY43" fmla="*/ 259193 h 2077833"/>
              <a:gd name="connsiteX44" fmla="*/ 1144425 w 2160460"/>
              <a:gd name="connsiteY44" fmla="*/ 264273 h 2077833"/>
              <a:gd name="connsiteX45" fmla="*/ 1215545 w 2160460"/>
              <a:gd name="connsiteY45" fmla="*/ 289673 h 2077833"/>
              <a:gd name="connsiteX46" fmla="*/ 1246025 w 2160460"/>
              <a:gd name="connsiteY46" fmla="*/ 279513 h 2077833"/>
              <a:gd name="connsiteX47" fmla="*/ 1266345 w 2160460"/>
              <a:gd name="connsiteY47" fmla="*/ 249033 h 2077833"/>
              <a:gd name="connsiteX48" fmla="*/ 1271425 w 2160460"/>
              <a:gd name="connsiteY48" fmla="*/ 228713 h 2077833"/>
              <a:gd name="connsiteX49" fmla="*/ 1276505 w 2160460"/>
              <a:gd name="connsiteY49" fmla="*/ 177913 h 2077833"/>
              <a:gd name="connsiteX50" fmla="*/ 1291745 w 2160460"/>
              <a:gd name="connsiteY50" fmla="*/ 162673 h 2077833"/>
              <a:gd name="connsiteX51" fmla="*/ 1332385 w 2160460"/>
              <a:gd name="connsiteY51" fmla="*/ 147433 h 2077833"/>
              <a:gd name="connsiteX52" fmla="*/ 1347625 w 2160460"/>
              <a:gd name="connsiteY52" fmla="*/ 137273 h 2077833"/>
              <a:gd name="connsiteX53" fmla="*/ 1367945 w 2160460"/>
              <a:gd name="connsiteY53" fmla="*/ 122033 h 2077833"/>
              <a:gd name="connsiteX54" fmla="*/ 1403505 w 2160460"/>
              <a:gd name="connsiteY54" fmla="*/ 101713 h 2077833"/>
              <a:gd name="connsiteX55" fmla="*/ 1418745 w 2160460"/>
              <a:gd name="connsiteY55" fmla="*/ 86473 h 2077833"/>
              <a:gd name="connsiteX56" fmla="*/ 1439065 w 2160460"/>
              <a:gd name="connsiteY56" fmla="*/ 76313 h 2077833"/>
              <a:gd name="connsiteX57" fmla="*/ 1454305 w 2160460"/>
              <a:gd name="connsiteY57" fmla="*/ 61073 h 2077833"/>
              <a:gd name="connsiteX58" fmla="*/ 1494945 w 2160460"/>
              <a:gd name="connsiteY58" fmla="*/ 50913 h 2077833"/>
              <a:gd name="connsiteX59" fmla="*/ 1525425 w 2160460"/>
              <a:gd name="connsiteY59" fmla="*/ 45833 h 2077833"/>
              <a:gd name="connsiteX60" fmla="*/ 1576225 w 2160460"/>
              <a:gd name="connsiteY60" fmla="*/ 40753 h 2077833"/>
              <a:gd name="connsiteX61" fmla="*/ 1616865 w 2160460"/>
              <a:gd name="connsiteY61" fmla="*/ 35673 h 2077833"/>
              <a:gd name="connsiteX62" fmla="*/ 1637185 w 2160460"/>
              <a:gd name="connsiteY62" fmla="*/ 15353 h 2077833"/>
              <a:gd name="connsiteX63" fmla="*/ 1789585 w 2160460"/>
              <a:gd name="connsiteY63" fmla="*/ 10273 h 2077833"/>
              <a:gd name="connsiteX64" fmla="*/ 1809905 w 2160460"/>
              <a:gd name="connsiteY64" fmla="*/ 25513 h 2077833"/>
              <a:gd name="connsiteX65" fmla="*/ 1820065 w 2160460"/>
              <a:gd name="connsiteY65" fmla="*/ 40753 h 2077833"/>
              <a:gd name="connsiteX66" fmla="*/ 1845465 w 2160460"/>
              <a:gd name="connsiteY66" fmla="*/ 55993 h 2077833"/>
              <a:gd name="connsiteX67" fmla="*/ 1870865 w 2160460"/>
              <a:gd name="connsiteY67" fmla="*/ 81393 h 2077833"/>
              <a:gd name="connsiteX68" fmla="*/ 1901345 w 2160460"/>
              <a:gd name="connsiteY68" fmla="*/ 116953 h 2077833"/>
              <a:gd name="connsiteX69" fmla="*/ 1926745 w 2160460"/>
              <a:gd name="connsiteY69" fmla="*/ 132193 h 2077833"/>
              <a:gd name="connsiteX70" fmla="*/ 1936905 w 2160460"/>
              <a:gd name="connsiteY70" fmla="*/ 147433 h 2077833"/>
              <a:gd name="connsiteX71" fmla="*/ 1952145 w 2160460"/>
              <a:gd name="connsiteY71" fmla="*/ 157593 h 2077833"/>
              <a:gd name="connsiteX72" fmla="*/ 1977545 w 2160460"/>
              <a:gd name="connsiteY72" fmla="*/ 177913 h 2077833"/>
              <a:gd name="connsiteX73" fmla="*/ 1987705 w 2160460"/>
              <a:gd name="connsiteY73" fmla="*/ 193153 h 2077833"/>
              <a:gd name="connsiteX74" fmla="*/ 2023265 w 2160460"/>
              <a:gd name="connsiteY74" fmla="*/ 218553 h 2077833"/>
              <a:gd name="connsiteX75" fmla="*/ 2038505 w 2160460"/>
              <a:gd name="connsiteY75" fmla="*/ 249033 h 2077833"/>
              <a:gd name="connsiteX76" fmla="*/ 2058825 w 2160460"/>
              <a:gd name="connsiteY76" fmla="*/ 294753 h 2077833"/>
              <a:gd name="connsiteX77" fmla="*/ 2074065 w 2160460"/>
              <a:gd name="connsiteY77" fmla="*/ 309993 h 2077833"/>
              <a:gd name="connsiteX78" fmla="*/ 2089305 w 2160460"/>
              <a:gd name="connsiteY78" fmla="*/ 345553 h 2077833"/>
              <a:gd name="connsiteX79" fmla="*/ 2099465 w 2160460"/>
              <a:gd name="connsiteY79" fmla="*/ 360793 h 2077833"/>
              <a:gd name="connsiteX80" fmla="*/ 2114705 w 2160460"/>
              <a:gd name="connsiteY80" fmla="*/ 391273 h 2077833"/>
              <a:gd name="connsiteX81" fmla="*/ 2119785 w 2160460"/>
              <a:gd name="connsiteY81" fmla="*/ 411593 h 2077833"/>
              <a:gd name="connsiteX82" fmla="*/ 2129945 w 2160460"/>
              <a:gd name="connsiteY82" fmla="*/ 467473 h 2077833"/>
              <a:gd name="connsiteX83" fmla="*/ 2145185 w 2160460"/>
              <a:gd name="connsiteY83" fmla="*/ 528433 h 2077833"/>
              <a:gd name="connsiteX84" fmla="*/ 2155345 w 2160460"/>
              <a:gd name="connsiteY84" fmla="*/ 558913 h 2077833"/>
              <a:gd name="connsiteX85" fmla="*/ 2160425 w 2160460"/>
              <a:gd name="connsiteY85" fmla="*/ 635113 h 2077833"/>
              <a:gd name="connsiteX86" fmla="*/ 2150265 w 2160460"/>
              <a:gd name="connsiteY86" fmla="*/ 848473 h 2077833"/>
              <a:gd name="connsiteX87" fmla="*/ 2145185 w 2160460"/>
              <a:gd name="connsiteY87" fmla="*/ 863713 h 2077833"/>
              <a:gd name="connsiteX88" fmla="*/ 2135025 w 2160460"/>
              <a:gd name="connsiteY88" fmla="*/ 878953 h 2077833"/>
              <a:gd name="connsiteX89" fmla="*/ 2114705 w 2160460"/>
              <a:gd name="connsiteY89" fmla="*/ 919593 h 2077833"/>
              <a:gd name="connsiteX90" fmla="*/ 2104545 w 2160460"/>
              <a:gd name="connsiteY90" fmla="*/ 934833 h 2077833"/>
              <a:gd name="connsiteX91" fmla="*/ 2089305 w 2160460"/>
              <a:gd name="connsiteY91" fmla="*/ 939913 h 2077833"/>
              <a:gd name="connsiteX92" fmla="*/ 2074065 w 2160460"/>
              <a:gd name="connsiteY92" fmla="*/ 955153 h 2077833"/>
              <a:gd name="connsiteX93" fmla="*/ 2058825 w 2160460"/>
              <a:gd name="connsiteY93" fmla="*/ 960233 h 2077833"/>
              <a:gd name="connsiteX94" fmla="*/ 2048665 w 2160460"/>
              <a:gd name="connsiteY94" fmla="*/ 975473 h 2077833"/>
              <a:gd name="connsiteX95" fmla="*/ 2013105 w 2160460"/>
              <a:gd name="connsiteY95" fmla="*/ 990713 h 2077833"/>
              <a:gd name="connsiteX96" fmla="*/ 1941985 w 2160460"/>
              <a:gd name="connsiteY96" fmla="*/ 985633 h 2077833"/>
              <a:gd name="connsiteX97" fmla="*/ 1931825 w 2160460"/>
              <a:gd name="connsiteY97" fmla="*/ 970393 h 2077833"/>
              <a:gd name="connsiteX98" fmla="*/ 1875945 w 2160460"/>
              <a:gd name="connsiteY98" fmla="*/ 924673 h 2077833"/>
              <a:gd name="connsiteX99" fmla="*/ 1845465 w 2160460"/>
              <a:gd name="connsiteY99" fmla="*/ 884033 h 2077833"/>
              <a:gd name="connsiteX100" fmla="*/ 1799745 w 2160460"/>
              <a:gd name="connsiteY100" fmla="*/ 848473 h 2077833"/>
              <a:gd name="connsiteX101" fmla="*/ 1764185 w 2160460"/>
              <a:gd name="connsiteY101" fmla="*/ 807833 h 2077833"/>
              <a:gd name="connsiteX102" fmla="*/ 1738785 w 2160460"/>
              <a:gd name="connsiteY102" fmla="*/ 777353 h 2077833"/>
              <a:gd name="connsiteX103" fmla="*/ 1723545 w 2160460"/>
              <a:gd name="connsiteY103" fmla="*/ 767193 h 2077833"/>
              <a:gd name="connsiteX104" fmla="*/ 1693065 w 2160460"/>
              <a:gd name="connsiteY104" fmla="*/ 736713 h 2077833"/>
              <a:gd name="connsiteX105" fmla="*/ 1677825 w 2160460"/>
              <a:gd name="connsiteY105" fmla="*/ 721473 h 2077833"/>
              <a:gd name="connsiteX106" fmla="*/ 1657505 w 2160460"/>
              <a:gd name="connsiteY106" fmla="*/ 711313 h 2077833"/>
              <a:gd name="connsiteX107" fmla="*/ 1632105 w 2160460"/>
              <a:gd name="connsiteY107" fmla="*/ 701153 h 2077833"/>
              <a:gd name="connsiteX108" fmla="*/ 1601625 w 2160460"/>
              <a:gd name="connsiteY108" fmla="*/ 675753 h 2077833"/>
              <a:gd name="connsiteX109" fmla="*/ 1586385 w 2160460"/>
              <a:gd name="connsiteY109" fmla="*/ 665593 h 2077833"/>
              <a:gd name="connsiteX110" fmla="*/ 1550825 w 2160460"/>
              <a:gd name="connsiteY110" fmla="*/ 609713 h 2077833"/>
              <a:gd name="connsiteX111" fmla="*/ 1545745 w 2160460"/>
              <a:gd name="connsiteY111" fmla="*/ 594473 h 2077833"/>
              <a:gd name="connsiteX112" fmla="*/ 1530505 w 2160460"/>
              <a:gd name="connsiteY112" fmla="*/ 584313 h 2077833"/>
              <a:gd name="connsiteX113" fmla="*/ 1500025 w 2160460"/>
              <a:gd name="connsiteY113" fmla="*/ 558913 h 2077833"/>
              <a:gd name="connsiteX114" fmla="*/ 1459385 w 2160460"/>
              <a:gd name="connsiteY114" fmla="*/ 538593 h 2077833"/>
              <a:gd name="connsiteX115" fmla="*/ 1439065 w 2160460"/>
              <a:gd name="connsiteY115" fmla="*/ 584313 h 2077833"/>
              <a:gd name="connsiteX116" fmla="*/ 1433985 w 2160460"/>
              <a:gd name="connsiteY116" fmla="*/ 599553 h 2077833"/>
              <a:gd name="connsiteX117" fmla="*/ 1423825 w 2160460"/>
              <a:gd name="connsiteY117" fmla="*/ 614793 h 2077833"/>
              <a:gd name="connsiteX118" fmla="*/ 1413665 w 2160460"/>
              <a:gd name="connsiteY118" fmla="*/ 655433 h 2077833"/>
              <a:gd name="connsiteX119" fmla="*/ 1403505 w 2160460"/>
              <a:gd name="connsiteY119" fmla="*/ 670673 h 2077833"/>
              <a:gd name="connsiteX120" fmla="*/ 1393345 w 2160460"/>
              <a:gd name="connsiteY120" fmla="*/ 706233 h 2077833"/>
              <a:gd name="connsiteX121" fmla="*/ 1373025 w 2160460"/>
              <a:gd name="connsiteY121" fmla="*/ 924673 h 2077833"/>
              <a:gd name="connsiteX122" fmla="*/ 1357785 w 2160460"/>
              <a:gd name="connsiteY122" fmla="*/ 965313 h 2077833"/>
              <a:gd name="connsiteX123" fmla="*/ 1327305 w 2160460"/>
              <a:gd name="connsiteY123" fmla="*/ 995793 h 2077833"/>
              <a:gd name="connsiteX124" fmla="*/ 1306985 w 2160460"/>
              <a:gd name="connsiteY124" fmla="*/ 1026273 h 2077833"/>
              <a:gd name="connsiteX125" fmla="*/ 1296825 w 2160460"/>
              <a:gd name="connsiteY125" fmla="*/ 1041513 h 2077833"/>
              <a:gd name="connsiteX126" fmla="*/ 1266345 w 2160460"/>
              <a:gd name="connsiteY126" fmla="*/ 1071993 h 2077833"/>
              <a:gd name="connsiteX127" fmla="*/ 1251105 w 2160460"/>
              <a:gd name="connsiteY127" fmla="*/ 1087233 h 2077833"/>
              <a:gd name="connsiteX128" fmla="*/ 1230785 w 2160460"/>
              <a:gd name="connsiteY128" fmla="*/ 1117713 h 2077833"/>
              <a:gd name="connsiteX129" fmla="*/ 1225705 w 2160460"/>
              <a:gd name="connsiteY129" fmla="*/ 1132953 h 2077833"/>
              <a:gd name="connsiteX130" fmla="*/ 1195225 w 2160460"/>
              <a:gd name="connsiteY130" fmla="*/ 1138033 h 2077833"/>
              <a:gd name="connsiteX131" fmla="*/ 1190145 w 2160460"/>
              <a:gd name="connsiteY131" fmla="*/ 1163433 h 2077833"/>
              <a:gd name="connsiteX132" fmla="*/ 1169825 w 2160460"/>
              <a:gd name="connsiteY132" fmla="*/ 1168513 h 2077833"/>
              <a:gd name="connsiteX133" fmla="*/ 1139345 w 2160460"/>
              <a:gd name="connsiteY133" fmla="*/ 1193913 h 2077833"/>
              <a:gd name="connsiteX134" fmla="*/ 1124105 w 2160460"/>
              <a:gd name="connsiteY134" fmla="*/ 1198993 h 2077833"/>
              <a:gd name="connsiteX135" fmla="*/ 1088545 w 2160460"/>
              <a:gd name="connsiteY135" fmla="*/ 1224393 h 2077833"/>
              <a:gd name="connsiteX136" fmla="*/ 1083465 w 2160460"/>
              <a:gd name="connsiteY136" fmla="*/ 1239633 h 2077833"/>
              <a:gd name="connsiteX137" fmla="*/ 1073305 w 2160460"/>
              <a:gd name="connsiteY137" fmla="*/ 1254873 h 2077833"/>
              <a:gd name="connsiteX138" fmla="*/ 1047905 w 2160460"/>
              <a:gd name="connsiteY138" fmla="*/ 1295513 h 2077833"/>
              <a:gd name="connsiteX139" fmla="*/ 1037745 w 2160460"/>
              <a:gd name="connsiteY139" fmla="*/ 1310753 h 2077833"/>
              <a:gd name="connsiteX140" fmla="*/ 1027585 w 2160460"/>
              <a:gd name="connsiteY140" fmla="*/ 1341233 h 2077833"/>
              <a:gd name="connsiteX141" fmla="*/ 992025 w 2160460"/>
              <a:gd name="connsiteY141" fmla="*/ 1371713 h 2077833"/>
              <a:gd name="connsiteX142" fmla="*/ 966625 w 2160460"/>
              <a:gd name="connsiteY142" fmla="*/ 1417433 h 2077833"/>
              <a:gd name="connsiteX143" fmla="*/ 956465 w 2160460"/>
              <a:gd name="connsiteY143" fmla="*/ 1432673 h 2077833"/>
              <a:gd name="connsiteX144" fmla="*/ 936145 w 2160460"/>
              <a:gd name="connsiteY144" fmla="*/ 1463153 h 2077833"/>
              <a:gd name="connsiteX145" fmla="*/ 920905 w 2160460"/>
              <a:gd name="connsiteY145" fmla="*/ 1468233 h 2077833"/>
              <a:gd name="connsiteX146" fmla="*/ 895505 w 2160460"/>
              <a:gd name="connsiteY146" fmla="*/ 1503793 h 2077833"/>
              <a:gd name="connsiteX147" fmla="*/ 880265 w 2160460"/>
              <a:gd name="connsiteY147" fmla="*/ 1508873 h 2077833"/>
              <a:gd name="connsiteX148" fmla="*/ 865025 w 2160460"/>
              <a:gd name="connsiteY148" fmla="*/ 1519033 h 2077833"/>
              <a:gd name="connsiteX149" fmla="*/ 844705 w 2160460"/>
              <a:gd name="connsiteY149" fmla="*/ 1524113 h 2077833"/>
              <a:gd name="connsiteX150" fmla="*/ 829465 w 2160460"/>
              <a:gd name="connsiteY150" fmla="*/ 1529193 h 2077833"/>
              <a:gd name="connsiteX151" fmla="*/ 748185 w 2160460"/>
              <a:gd name="connsiteY151" fmla="*/ 1513953 h 2077833"/>
              <a:gd name="connsiteX152" fmla="*/ 727865 w 2160460"/>
              <a:gd name="connsiteY152" fmla="*/ 1503793 h 2077833"/>
              <a:gd name="connsiteX153" fmla="*/ 702465 w 2160460"/>
              <a:gd name="connsiteY153" fmla="*/ 1498713 h 2077833"/>
              <a:gd name="connsiteX154" fmla="*/ 687225 w 2160460"/>
              <a:gd name="connsiteY154" fmla="*/ 1493633 h 2077833"/>
              <a:gd name="connsiteX155" fmla="*/ 666905 w 2160460"/>
              <a:gd name="connsiteY155" fmla="*/ 1498713 h 2077833"/>
              <a:gd name="connsiteX156" fmla="*/ 656745 w 2160460"/>
              <a:gd name="connsiteY156" fmla="*/ 1569833 h 2077833"/>
              <a:gd name="connsiteX157" fmla="*/ 651665 w 2160460"/>
              <a:gd name="connsiteY157" fmla="*/ 1585073 h 2077833"/>
              <a:gd name="connsiteX158" fmla="*/ 636425 w 2160460"/>
              <a:gd name="connsiteY158" fmla="*/ 1686673 h 2077833"/>
              <a:gd name="connsiteX159" fmla="*/ 621185 w 2160460"/>
              <a:gd name="connsiteY159" fmla="*/ 1701913 h 2077833"/>
              <a:gd name="connsiteX160" fmla="*/ 611025 w 2160460"/>
              <a:gd name="connsiteY160" fmla="*/ 1727313 h 2077833"/>
              <a:gd name="connsiteX161" fmla="*/ 600865 w 2160460"/>
              <a:gd name="connsiteY161" fmla="*/ 1742553 h 2077833"/>
              <a:gd name="connsiteX162" fmla="*/ 595785 w 2160460"/>
              <a:gd name="connsiteY162" fmla="*/ 1757793 h 2077833"/>
              <a:gd name="connsiteX163" fmla="*/ 580545 w 2160460"/>
              <a:gd name="connsiteY163" fmla="*/ 1778113 h 2077833"/>
              <a:gd name="connsiteX164" fmla="*/ 555145 w 2160460"/>
              <a:gd name="connsiteY164" fmla="*/ 1808593 h 2077833"/>
              <a:gd name="connsiteX165" fmla="*/ 529745 w 2160460"/>
              <a:gd name="connsiteY165" fmla="*/ 1844153 h 2077833"/>
              <a:gd name="connsiteX166" fmla="*/ 524665 w 2160460"/>
              <a:gd name="connsiteY166" fmla="*/ 1884793 h 2077833"/>
              <a:gd name="connsiteX167" fmla="*/ 509425 w 2160460"/>
              <a:gd name="connsiteY167" fmla="*/ 1900033 h 2077833"/>
              <a:gd name="connsiteX168" fmla="*/ 484025 w 2160460"/>
              <a:gd name="connsiteY168" fmla="*/ 1935593 h 2077833"/>
              <a:gd name="connsiteX169" fmla="*/ 473865 w 2160460"/>
              <a:gd name="connsiteY169" fmla="*/ 1971153 h 2077833"/>
              <a:gd name="connsiteX170" fmla="*/ 458625 w 2160460"/>
              <a:gd name="connsiteY170" fmla="*/ 1976233 h 2077833"/>
              <a:gd name="connsiteX171" fmla="*/ 438305 w 2160460"/>
              <a:gd name="connsiteY171" fmla="*/ 2021953 h 2077833"/>
              <a:gd name="connsiteX172" fmla="*/ 433225 w 2160460"/>
              <a:gd name="connsiteY172" fmla="*/ 2057513 h 2077833"/>
              <a:gd name="connsiteX173" fmla="*/ 402745 w 2160460"/>
              <a:gd name="connsiteY173" fmla="*/ 2067673 h 2077833"/>
              <a:gd name="connsiteX174" fmla="*/ 377345 w 2160460"/>
              <a:gd name="connsiteY174" fmla="*/ 2077833 h 2077833"/>
              <a:gd name="connsiteX175" fmla="*/ 219865 w 2160460"/>
              <a:gd name="connsiteY175" fmla="*/ 2072753 h 2077833"/>
              <a:gd name="connsiteX176" fmla="*/ 189385 w 2160460"/>
              <a:gd name="connsiteY176" fmla="*/ 2057513 h 2077833"/>
              <a:gd name="connsiteX177" fmla="*/ 153825 w 2160460"/>
              <a:gd name="connsiteY177" fmla="*/ 2047353 h 2077833"/>
              <a:gd name="connsiteX178" fmla="*/ 138585 w 2160460"/>
              <a:gd name="connsiteY178" fmla="*/ 2032113 h 2077833"/>
              <a:gd name="connsiteX179" fmla="*/ 108105 w 2160460"/>
              <a:gd name="connsiteY179" fmla="*/ 2011793 h 2077833"/>
              <a:gd name="connsiteX180" fmla="*/ 97945 w 2160460"/>
              <a:gd name="connsiteY180" fmla="*/ 1996553 h 2077833"/>
              <a:gd name="connsiteX181" fmla="*/ 92865 w 2160460"/>
              <a:gd name="connsiteY181" fmla="*/ 1981313 h 2077833"/>
              <a:gd name="connsiteX182" fmla="*/ 72545 w 2160460"/>
              <a:gd name="connsiteY182" fmla="*/ 1966073 h 2077833"/>
              <a:gd name="connsiteX183" fmla="*/ 57305 w 2160460"/>
              <a:gd name="connsiteY183" fmla="*/ 1945753 h 2077833"/>
              <a:gd name="connsiteX184" fmla="*/ 47145 w 2160460"/>
              <a:gd name="connsiteY184" fmla="*/ 1910193 h 2077833"/>
              <a:gd name="connsiteX185" fmla="*/ 26825 w 2160460"/>
              <a:gd name="connsiteY185" fmla="*/ 1894953 h 2077833"/>
              <a:gd name="connsiteX186" fmla="*/ 11585 w 2160460"/>
              <a:gd name="connsiteY186" fmla="*/ 1844153 h 2077833"/>
              <a:gd name="connsiteX187" fmla="*/ 6505 w 2160460"/>
              <a:gd name="connsiteY187" fmla="*/ 1828913 h 2077833"/>
              <a:gd name="connsiteX188" fmla="*/ 6505 w 2160460"/>
              <a:gd name="connsiteY188" fmla="*/ 1671433 h 2077833"/>
              <a:gd name="connsiteX189" fmla="*/ 11585 w 2160460"/>
              <a:gd name="connsiteY189" fmla="*/ 1656193 h 2077833"/>
              <a:gd name="connsiteX190" fmla="*/ 36985 w 2160460"/>
              <a:gd name="connsiteY190" fmla="*/ 1625713 h 2077833"/>
              <a:gd name="connsiteX191" fmla="*/ 52225 w 2160460"/>
              <a:gd name="connsiteY191" fmla="*/ 1615553 h 2077833"/>
              <a:gd name="connsiteX192" fmla="*/ 67465 w 2160460"/>
              <a:gd name="connsiteY192" fmla="*/ 1610473 h 2077833"/>
              <a:gd name="connsiteX193" fmla="*/ 72545 w 2160460"/>
              <a:gd name="connsiteY193" fmla="*/ 1595233 h 2077833"/>
              <a:gd name="connsiteX194" fmla="*/ 87785 w 2160460"/>
              <a:gd name="connsiteY194" fmla="*/ 1585073 h 2077833"/>
              <a:gd name="connsiteX195" fmla="*/ 103025 w 2160460"/>
              <a:gd name="connsiteY195" fmla="*/ 1569833 h 2077833"/>
              <a:gd name="connsiteX196" fmla="*/ 118265 w 2160460"/>
              <a:gd name="connsiteY196" fmla="*/ 1519033 h 2077833"/>
              <a:gd name="connsiteX197" fmla="*/ 128425 w 2160460"/>
              <a:gd name="connsiteY197" fmla="*/ 1361553 h 2077833"/>
              <a:gd name="connsiteX198" fmla="*/ 133505 w 2160460"/>
              <a:gd name="connsiteY198" fmla="*/ 1325993 h 2077833"/>
              <a:gd name="connsiteX199" fmla="*/ 184305 w 2160460"/>
              <a:gd name="connsiteY199" fmla="*/ 1285353 h 2077833"/>
              <a:gd name="connsiteX200" fmla="*/ 199545 w 2160460"/>
              <a:gd name="connsiteY200" fmla="*/ 1275193 h 2077833"/>
              <a:gd name="connsiteX201" fmla="*/ 250345 w 2160460"/>
              <a:gd name="connsiteY201" fmla="*/ 1265033 h 2077833"/>
              <a:gd name="connsiteX202" fmla="*/ 275745 w 2160460"/>
              <a:gd name="connsiteY202" fmla="*/ 1244713 h 2077833"/>
              <a:gd name="connsiteX203" fmla="*/ 290985 w 2160460"/>
              <a:gd name="connsiteY203" fmla="*/ 1239633 h 2077833"/>
              <a:gd name="connsiteX204" fmla="*/ 301145 w 2160460"/>
              <a:gd name="connsiteY204" fmla="*/ 1224393 h 2077833"/>
              <a:gd name="connsiteX205" fmla="*/ 316385 w 2160460"/>
              <a:gd name="connsiteY205" fmla="*/ 1214233 h 2077833"/>
              <a:gd name="connsiteX206" fmla="*/ 326545 w 2160460"/>
              <a:gd name="connsiteY206" fmla="*/ 1198993 h 2077833"/>
              <a:gd name="connsiteX207" fmla="*/ 331625 w 2160460"/>
              <a:gd name="connsiteY207" fmla="*/ 1183753 h 2077833"/>
              <a:gd name="connsiteX208" fmla="*/ 341785 w 2160460"/>
              <a:gd name="connsiteY208" fmla="*/ 1163433 h 2077833"/>
              <a:gd name="connsiteX209" fmla="*/ 362105 w 2160460"/>
              <a:gd name="connsiteY209" fmla="*/ 1122793 h 2077833"/>
              <a:gd name="connsiteX210" fmla="*/ 372265 w 2160460"/>
              <a:gd name="connsiteY210" fmla="*/ 1092313 h 2077833"/>
              <a:gd name="connsiteX211" fmla="*/ 377345 w 2160460"/>
              <a:gd name="connsiteY211" fmla="*/ 1077073 h 2077833"/>
              <a:gd name="connsiteX212" fmla="*/ 382425 w 2160460"/>
              <a:gd name="connsiteY212" fmla="*/ 1061833 h 2077833"/>
              <a:gd name="connsiteX213" fmla="*/ 377345 w 2160460"/>
              <a:gd name="connsiteY213" fmla="*/ 812913 h 2077833"/>
              <a:gd name="connsiteX214" fmla="*/ 362105 w 2160460"/>
              <a:gd name="connsiteY214" fmla="*/ 807833 h 2077833"/>
              <a:gd name="connsiteX215" fmla="*/ 331625 w 2160460"/>
              <a:gd name="connsiteY215" fmla="*/ 787513 h 2077833"/>
              <a:gd name="connsiteX216" fmla="*/ 306225 w 2160460"/>
              <a:gd name="connsiteY216" fmla="*/ 782433 h 2077833"/>
              <a:gd name="connsiteX217" fmla="*/ 163985 w 2160460"/>
              <a:gd name="connsiteY217" fmla="*/ 736713 h 20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160460" h="2077833">
                <a:moveTo>
                  <a:pt x="163985" y="736713"/>
                </a:moveTo>
                <a:cubicBezTo>
                  <a:pt x="141972" y="724860"/>
                  <a:pt x="171525" y="720047"/>
                  <a:pt x="174145" y="711313"/>
                </a:cubicBezTo>
                <a:cubicBezTo>
                  <a:pt x="176626" y="703043"/>
                  <a:pt x="175718" y="693803"/>
                  <a:pt x="179225" y="685913"/>
                </a:cubicBezTo>
                <a:cubicBezTo>
                  <a:pt x="182664" y="678176"/>
                  <a:pt x="189544" y="672483"/>
                  <a:pt x="194465" y="665593"/>
                </a:cubicBezTo>
                <a:cubicBezTo>
                  <a:pt x="198014" y="660625"/>
                  <a:pt x="201895" y="655814"/>
                  <a:pt x="204625" y="650353"/>
                </a:cubicBezTo>
                <a:cubicBezTo>
                  <a:pt x="210760" y="638082"/>
                  <a:pt x="207733" y="629579"/>
                  <a:pt x="219865" y="619873"/>
                </a:cubicBezTo>
                <a:cubicBezTo>
                  <a:pt x="224046" y="616528"/>
                  <a:pt x="230025" y="616486"/>
                  <a:pt x="235105" y="614793"/>
                </a:cubicBezTo>
                <a:cubicBezTo>
                  <a:pt x="253575" y="596323"/>
                  <a:pt x="264695" y="582329"/>
                  <a:pt x="285905" y="569073"/>
                </a:cubicBezTo>
                <a:cubicBezTo>
                  <a:pt x="328188" y="542646"/>
                  <a:pt x="286897" y="571117"/>
                  <a:pt x="321465" y="553833"/>
                </a:cubicBezTo>
                <a:cubicBezTo>
                  <a:pt x="326926" y="551103"/>
                  <a:pt x="331404" y="546702"/>
                  <a:pt x="336705" y="543673"/>
                </a:cubicBezTo>
                <a:cubicBezTo>
                  <a:pt x="343280" y="539916"/>
                  <a:pt x="350863" y="537915"/>
                  <a:pt x="357025" y="533513"/>
                </a:cubicBezTo>
                <a:cubicBezTo>
                  <a:pt x="362871" y="529337"/>
                  <a:pt x="366594" y="522684"/>
                  <a:pt x="372265" y="518273"/>
                </a:cubicBezTo>
                <a:cubicBezTo>
                  <a:pt x="381904" y="510776"/>
                  <a:pt x="394111" y="506587"/>
                  <a:pt x="402745" y="497953"/>
                </a:cubicBezTo>
                <a:cubicBezTo>
                  <a:pt x="420285" y="480413"/>
                  <a:pt x="416582" y="482679"/>
                  <a:pt x="438305" y="467473"/>
                </a:cubicBezTo>
                <a:cubicBezTo>
                  <a:pt x="448308" y="460471"/>
                  <a:pt x="468785" y="447153"/>
                  <a:pt x="468785" y="447153"/>
                </a:cubicBezTo>
                <a:cubicBezTo>
                  <a:pt x="472172" y="442073"/>
                  <a:pt x="475036" y="436603"/>
                  <a:pt x="478945" y="431913"/>
                </a:cubicBezTo>
                <a:cubicBezTo>
                  <a:pt x="483544" y="426394"/>
                  <a:pt x="490200" y="422651"/>
                  <a:pt x="494185" y="416673"/>
                </a:cubicBezTo>
                <a:cubicBezTo>
                  <a:pt x="504703" y="400897"/>
                  <a:pt x="492296" y="399896"/>
                  <a:pt x="509425" y="386193"/>
                </a:cubicBezTo>
                <a:cubicBezTo>
                  <a:pt x="513606" y="382848"/>
                  <a:pt x="519585" y="382806"/>
                  <a:pt x="524665" y="381113"/>
                </a:cubicBezTo>
                <a:cubicBezTo>
                  <a:pt x="545945" y="352739"/>
                  <a:pt x="531146" y="367775"/>
                  <a:pt x="555145" y="350633"/>
                </a:cubicBezTo>
                <a:cubicBezTo>
                  <a:pt x="562035" y="345712"/>
                  <a:pt x="567892" y="339179"/>
                  <a:pt x="575465" y="335393"/>
                </a:cubicBezTo>
                <a:cubicBezTo>
                  <a:pt x="585044" y="330604"/>
                  <a:pt x="597034" y="331174"/>
                  <a:pt x="605945" y="325233"/>
                </a:cubicBezTo>
                <a:cubicBezTo>
                  <a:pt x="629755" y="309360"/>
                  <a:pt x="615163" y="316077"/>
                  <a:pt x="651665" y="309993"/>
                </a:cubicBezTo>
                <a:cubicBezTo>
                  <a:pt x="660132" y="311686"/>
                  <a:pt x="668688" y="312979"/>
                  <a:pt x="677065" y="315073"/>
                </a:cubicBezTo>
                <a:cubicBezTo>
                  <a:pt x="682260" y="316372"/>
                  <a:pt x="688519" y="316367"/>
                  <a:pt x="692305" y="320153"/>
                </a:cubicBezTo>
                <a:cubicBezTo>
                  <a:pt x="697660" y="325508"/>
                  <a:pt x="699078" y="333700"/>
                  <a:pt x="702465" y="340473"/>
                </a:cubicBezTo>
                <a:cubicBezTo>
                  <a:pt x="712625" y="337086"/>
                  <a:pt x="723366" y="335102"/>
                  <a:pt x="732945" y="330313"/>
                </a:cubicBezTo>
                <a:cubicBezTo>
                  <a:pt x="750023" y="321774"/>
                  <a:pt x="759615" y="306976"/>
                  <a:pt x="773585" y="294753"/>
                </a:cubicBezTo>
                <a:cubicBezTo>
                  <a:pt x="779957" y="289178"/>
                  <a:pt x="786554" y="283714"/>
                  <a:pt x="793905" y="279513"/>
                </a:cubicBezTo>
                <a:cubicBezTo>
                  <a:pt x="798554" y="276856"/>
                  <a:pt x="804356" y="276828"/>
                  <a:pt x="809145" y="274433"/>
                </a:cubicBezTo>
                <a:cubicBezTo>
                  <a:pt x="814606" y="271703"/>
                  <a:pt x="819305" y="267660"/>
                  <a:pt x="824385" y="264273"/>
                </a:cubicBezTo>
                <a:cubicBezTo>
                  <a:pt x="831158" y="247340"/>
                  <a:pt x="834589" y="228648"/>
                  <a:pt x="844705" y="213473"/>
                </a:cubicBezTo>
                <a:cubicBezTo>
                  <a:pt x="869458" y="176343"/>
                  <a:pt x="839244" y="223029"/>
                  <a:pt x="865025" y="177913"/>
                </a:cubicBezTo>
                <a:cubicBezTo>
                  <a:pt x="868054" y="172612"/>
                  <a:pt x="872705" y="168252"/>
                  <a:pt x="875185" y="162673"/>
                </a:cubicBezTo>
                <a:cubicBezTo>
                  <a:pt x="894505" y="119203"/>
                  <a:pt x="870595" y="141043"/>
                  <a:pt x="910745" y="116953"/>
                </a:cubicBezTo>
                <a:cubicBezTo>
                  <a:pt x="913810" y="112356"/>
                  <a:pt x="929626" y="86473"/>
                  <a:pt x="936145" y="86473"/>
                </a:cubicBezTo>
                <a:cubicBezTo>
                  <a:pt x="946019" y="86473"/>
                  <a:pt x="953078" y="96633"/>
                  <a:pt x="961545" y="101713"/>
                </a:cubicBezTo>
                <a:cubicBezTo>
                  <a:pt x="984835" y="136648"/>
                  <a:pt x="970281" y="128332"/>
                  <a:pt x="997105" y="137273"/>
                </a:cubicBezTo>
                <a:cubicBezTo>
                  <a:pt x="1000173" y="144944"/>
                  <a:pt x="1008473" y="170751"/>
                  <a:pt x="1017425" y="177913"/>
                </a:cubicBezTo>
                <a:cubicBezTo>
                  <a:pt x="1021606" y="181258"/>
                  <a:pt x="1027585" y="181300"/>
                  <a:pt x="1032665" y="182993"/>
                </a:cubicBezTo>
                <a:cubicBezTo>
                  <a:pt x="1087943" y="238271"/>
                  <a:pt x="1012050" y="157151"/>
                  <a:pt x="1052985" y="218553"/>
                </a:cubicBezTo>
                <a:cubicBezTo>
                  <a:pt x="1060264" y="229472"/>
                  <a:pt x="1073323" y="228722"/>
                  <a:pt x="1083465" y="233793"/>
                </a:cubicBezTo>
                <a:cubicBezTo>
                  <a:pt x="1088926" y="236523"/>
                  <a:pt x="1093737" y="240404"/>
                  <a:pt x="1098705" y="243953"/>
                </a:cubicBezTo>
                <a:cubicBezTo>
                  <a:pt x="1105595" y="248874"/>
                  <a:pt x="1111288" y="255754"/>
                  <a:pt x="1119025" y="259193"/>
                </a:cubicBezTo>
                <a:cubicBezTo>
                  <a:pt x="1126915" y="262700"/>
                  <a:pt x="1136123" y="261901"/>
                  <a:pt x="1144425" y="264273"/>
                </a:cubicBezTo>
                <a:cubicBezTo>
                  <a:pt x="1176141" y="273335"/>
                  <a:pt x="1188089" y="278691"/>
                  <a:pt x="1215545" y="289673"/>
                </a:cubicBezTo>
                <a:cubicBezTo>
                  <a:pt x="1225705" y="286286"/>
                  <a:pt x="1237662" y="286203"/>
                  <a:pt x="1246025" y="279513"/>
                </a:cubicBezTo>
                <a:cubicBezTo>
                  <a:pt x="1255560" y="271885"/>
                  <a:pt x="1266345" y="249033"/>
                  <a:pt x="1266345" y="249033"/>
                </a:cubicBezTo>
                <a:cubicBezTo>
                  <a:pt x="1268038" y="242260"/>
                  <a:pt x="1270438" y="235625"/>
                  <a:pt x="1271425" y="228713"/>
                </a:cubicBezTo>
                <a:cubicBezTo>
                  <a:pt x="1273832" y="211866"/>
                  <a:pt x="1271500" y="194178"/>
                  <a:pt x="1276505" y="177913"/>
                </a:cubicBezTo>
                <a:cubicBezTo>
                  <a:pt x="1278618" y="171046"/>
                  <a:pt x="1285899" y="166849"/>
                  <a:pt x="1291745" y="162673"/>
                </a:cubicBezTo>
                <a:cubicBezTo>
                  <a:pt x="1306049" y="152456"/>
                  <a:pt x="1316022" y="151524"/>
                  <a:pt x="1332385" y="147433"/>
                </a:cubicBezTo>
                <a:cubicBezTo>
                  <a:pt x="1337465" y="144046"/>
                  <a:pt x="1342657" y="140822"/>
                  <a:pt x="1347625" y="137273"/>
                </a:cubicBezTo>
                <a:cubicBezTo>
                  <a:pt x="1354515" y="132352"/>
                  <a:pt x="1360765" y="126520"/>
                  <a:pt x="1367945" y="122033"/>
                </a:cubicBezTo>
                <a:cubicBezTo>
                  <a:pt x="1387820" y="109611"/>
                  <a:pt x="1386726" y="115696"/>
                  <a:pt x="1403505" y="101713"/>
                </a:cubicBezTo>
                <a:cubicBezTo>
                  <a:pt x="1409024" y="97114"/>
                  <a:pt x="1412899" y="90649"/>
                  <a:pt x="1418745" y="86473"/>
                </a:cubicBezTo>
                <a:cubicBezTo>
                  <a:pt x="1424907" y="82071"/>
                  <a:pt x="1432903" y="80715"/>
                  <a:pt x="1439065" y="76313"/>
                </a:cubicBezTo>
                <a:cubicBezTo>
                  <a:pt x="1444911" y="72137"/>
                  <a:pt x="1447765" y="64046"/>
                  <a:pt x="1454305" y="61073"/>
                </a:cubicBezTo>
                <a:cubicBezTo>
                  <a:pt x="1467017" y="55295"/>
                  <a:pt x="1481171" y="53209"/>
                  <a:pt x="1494945" y="50913"/>
                </a:cubicBezTo>
                <a:cubicBezTo>
                  <a:pt x="1505105" y="49220"/>
                  <a:pt x="1515204" y="47111"/>
                  <a:pt x="1525425" y="45833"/>
                </a:cubicBezTo>
                <a:cubicBezTo>
                  <a:pt x="1542311" y="43722"/>
                  <a:pt x="1559311" y="42632"/>
                  <a:pt x="1576225" y="40753"/>
                </a:cubicBezTo>
                <a:cubicBezTo>
                  <a:pt x="1589794" y="39245"/>
                  <a:pt x="1603318" y="37366"/>
                  <a:pt x="1616865" y="35673"/>
                </a:cubicBezTo>
                <a:cubicBezTo>
                  <a:pt x="1623638" y="28900"/>
                  <a:pt x="1629522" y="21100"/>
                  <a:pt x="1637185" y="15353"/>
                </a:cubicBezTo>
                <a:cubicBezTo>
                  <a:pt x="1677975" y="-15239"/>
                  <a:pt x="1760121" y="9140"/>
                  <a:pt x="1789585" y="10273"/>
                </a:cubicBezTo>
                <a:cubicBezTo>
                  <a:pt x="1796358" y="15353"/>
                  <a:pt x="1803918" y="19526"/>
                  <a:pt x="1809905" y="25513"/>
                </a:cubicBezTo>
                <a:cubicBezTo>
                  <a:pt x="1814222" y="29830"/>
                  <a:pt x="1815429" y="36780"/>
                  <a:pt x="1820065" y="40753"/>
                </a:cubicBezTo>
                <a:cubicBezTo>
                  <a:pt x="1827562" y="47179"/>
                  <a:pt x="1836998" y="50913"/>
                  <a:pt x="1845465" y="55993"/>
                </a:cubicBezTo>
                <a:cubicBezTo>
                  <a:pt x="1872558" y="96633"/>
                  <a:pt x="1836998" y="47526"/>
                  <a:pt x="1870865" y="81393"/>
                </a:cubicBezTo>
                <a:cubicBezTo>
                  <a:pt x="1891467" y="101995"/>
                  <a:pt x="1879226" y="100364"/>
                  <a:pt x="1901345" y="116953"/>
                </a:cubicBezTo>
                <a:cubicBezTo>
                  <a:pt x="1909244" y="122877"/>
                  <a:pt x="1918278" y="127113"/>
                  <a:pt x="1926745" y="132193"/>
                </a:cubicBezTo>
                <a:cubicBezTo>
                  <a:pt x="1930132" y="137273"/>
                  <a:pt x="1932588" y="143116"/>
                  <a:pt x="1936905" y="147433"/>
                </a:cubicBezTo>
                <a:cubicBezTo>
                  <a:pt x="1941222" y="151750"/>
                  <a:pt x="1947261" y="153930"/>
                  <a:pt x="1952145" y="157593"/>
                </a:cubicBezTo>
                <a:cubicBezTo>
                  <a:pt x="1960819" y="164099"/>
                  <a:pt x="1969878" y="170246"/>
                  <a:pt x="1977545" y="177913"/>
                </a:cubicBezTo>
                <a:cubicBezTo>
                  <a:pt x="1981862" y="182230"/>
                  <a:pt x="1983388" y="188836"/>
                  <a:pt x="1987705" y="193153"/>
                </a:cubicBezTo>
                <a:cubicBezTo>
                  <a:pt x="1994006" y="199454"/>
                  <a:pt x="2014612" y="212784"/>
                  <a:pt x="2023265" y="218553"/>
                </a:cubicBezTo>
                <a:cubicBezTo>
                  <a:pt x="2041792" y="274133"/>
                  <a:pt x="2012244" y="189947"/>
                  <a:pt x="2038505" y="249033"/>
                </a:cubicBezTo>
                <a:cubicBezTo>
                  <a:pt x="2051163" y="277513"/>
                  <a:pt x="2042401" y="275044"/>
                  <a:pt x="2058825" y="294753"/>
                </a:cubicBezTo>
                <a:cubicBezTo>
                  <a:pt x="2063424" y="300272"/>
                  <a:pt x="2069889" y="304147"/>
                  <a:pt x="2074065" y="309993"/>
                </a:cubicBezTo>
                <a:cubicBezTo>
                  <a:pt x="2091683" y="334658"/>
                  <a:pt x="2078250" y="323443"/>
                  <a:pt x="2089305" y="345553"/>
                </a:cubicBezTo>
                <a:cubicBezTo>
                  <a:pt x="2092035" y="351014"/>
                  <a:pt x="2096735" y="355332"/>
                  <a:pt x="2099465" y="360793"/>
                </a:cubicBezTo>
                <a:cubicBezTo>
                  <a:pt x="2120497" y="402857"/>
                  <a:pt x="2085588" y="347597"/>
                  <a:pt x="2114705" y="391273"/>
                </a:cubicBezTo>
                <a:cubicBezTo>
                  <a:pt x="2116398" y="398046"/>
                  <a:pt x="2118637" y="404706"/>
                  <a:pt x="2119785" y="411593"/>
                </a:cubicBezTo>
                <a:cubicBezTo>
                  <a:pt x="2129359" y="469035"/>
                  <a:pt x="2119046" y="434775"/>
                  <a:pt x="2129945" y="467473"/>
                </a:cubicBezTo>
                <a:cubicBezTo>
                  <a:pt x="2138630" y="536953"/>
                  <a:pt x="2127441" y="484073"/>
                  <a:pt x="2145185" y="528433"/>
                </a:cubicBezTo>
                <a:cubicBezTo>
                  <a:pt x="2149162" y="538377"/>
                  <a:pt x="2155345" y="558913"/>
                  <a:pt x="2155345" y="558913"/>
                </a:cubicBezTo>
                <a:cubicBezTo>
                  <a:pt x="2157038" y="584313"/>
                  <a:pt x="2160872" y="609661"/>
                  <a:pt x="2160425" y="635113"/>
                </a:cubicBezTo>
                <a:cubicBezTo>
                  <a:pt x="2159176" y="706303"/>
                  <a:pt x="2155001" y="777430"/>
                  <a:pt x="2150265" y="848473"/>
                </a:cubicBezTo>
                <a:cubicBezTo>
                  <a:pt x="2149909" y="853816"/>
                  <a:pt x="2147580" y="858924"/>
                  <a:pt x="2145185" y="863713"/>
                </a:cubicBezTo>
                <a:cubicBezTo>
                  <a:pt x="2142455" y="869174"/>
                  <a:pt x="2138412" y="873873"/>
                  <a:pt x="2135025" y="878953"/>
                </a:cubicBezTo>
                <a:cubicBezTo>
                  <a:pt x="2127481" y="909130"/>
                  <a:pt x="2134632" y="891695"/>
                  <a:pt x="2114705" y="919593"/>
                </a:cubicBezTo>
                <a:cubicBezTo>
                  <a:pt x="2111156" y="924561"/>
                  <a:pt x="2109313" y="931019"/>
                  <a:pt x="2104545" y="934833"/>
                </a:cubicBezTo>
                <a:cubicBezTo>
                  <a:pt x="2100364" y="938178"/>
                  <a:pt x="2094385" y="938220"/>
                  <a:pt x="2089305" y="939913"/>
                </a:cubicBezTo>
                <a:cubicBezTo>
                  <a:pt x="2084225" y="944993"/>
                  <a:pt x="2080043" y="951168"/>
                  <a:pt x="2074065" y="955153"/>
                </a:cubicBezTo>
                <a:cubicBezTo>
                  <a:pt x="2069610" y="958123"/>
                  <a:pt x="2063006" y="956888"/>
                  <a:pt x="2058825" y="960233"/>
                </a:cubicBezTo>
                <a:cubicBezTo>
                  <a:pt x="2054057" y="964047"/>
                  <a:pt x="2052982" y="971156"/>
                  <a:pt x="2048665" y="975473"/>
                </a:cubicBezTo>
                <a:cubicBezTo>
                  <a:pt x="2036971" y="987167"/>
                  <a:pt x="2028650" y="986827"/>
                  <a:pt x="2013105" y="990713"/>
                </a:cubicBezTo>
                <a:cubicBezTo>
                  <a:pt x="1989398" y="989020"/>
                  <a:pt x="1965042" y="991397"/>
                  <a:pt x="1941985" y="985633"/>
                </a:cubicBezTo>
                <a:cubicBezTo>
                  <a:pt x="1936062" y="984152"/>
                  <a:pt x="1936363" y="974477"/>
                  <a:pt x="1931825" y="970393"/>
                </a:cubicBezTo>
                <a:cubicBezTo>
                  <a:pt x="1922836" y="962303"/>
                  <a:pt x="1887292" y="940559"/>
                  <a:pt x="1875945" y="924673"/>
                </a:cubicBezTo>
                <a:cubicBezTo>
                  <a:pt x="1851492" y="890439"/>
                  <a:pt x="1883801" y="916471"/>
                  <a:pt x="1845465" y="884033"/>
                </a:cubicBezTo>
                <a:cubicBezTo>
                  <a:pt x="1830726" y="871562"/>
                  <a:pt x="1810455" y="864537"/>
                  <a:pt x="1799745" y="848473"/>
                </a:cubicBezTo>
                <a:cubicBezTo>
                  <a:pt x="1776882" y="814179"/>
                  <a:pt x="1805789" y="855380"/>
                  <a:pt x="1764185" y="807833"/>
                </a:cubicBezTo>
                <a:cubicBezTo>
                  <a:pt x="1742668" y="783242"/>
                  <a:pt x="1767017" y="800879"/>
                  <a:pt x="1738785" y="777353"/>
                </a:cubicBezTo>
                <a:cubicBezTo>
                  <a:pt x="1734095" y="773444"/>
                  <a:pt x="1728108" y="771249"/>
                  <a:pt x="1723545" y="767193"/>
                </a:cubicBezTo>
                <a:cubicBezTo>
                  <a:pt x="1712806" y="757647"/>
                  <a:pt x="1703225" y="746873"/>
                  <a:pt x="1693065" y="736713"/>
                </a:cubicBezTo>
                <a:cubicBezTo>
                  <a:pt x="1687985" y="731633"/>
                  <a:pt x="1684251" y="724686"/>
                  <a:pt x="1677825" y="721473"/>
                </a:cubicBezTo>
                <a:cubicBezTo>
                  <a:pt x="1671052" y="718086"/>
                  <a:pt x="1664425" y="714389"/>
                  <a:pt x="1657505" y="711313"/>
                </a:cubicBezTo>
                <a:cubicBezTo>
                  <a:pt x="1649172" y="707609"/>
                  <a:pt x="1640261" y="705231"/>
                  <a:pt x="1632105" y="701153"/>
                </a:cubicBezTo>
                <a:cubicBezTo>
                  <a:pt x="1613186" y="691693"/>
                  <a:pt x="1618477" y="689797"/>
                  <a:pt x="1601625" y="675753"/>
                </a:cubicBezTo>
                <a:cubicBezTo>
                  <a:pt x="1596935" y="671844"/>
                  <a:pt x="1591465" y="668980"/>
                  <a:pt x="1586385" y="665593"/>
                </a:cubicBezTo>
                <a:cubicBezTo>
                  <a:pt x="1578332" y="653514"/>
                  <a:pt x="1557999" y="624061"/>
                  <a:pt x="1550825" y="609713"/>
                </a:cubicBezTo>
                <a:cubicBezTo>
                  <a:pt x="1548430" y="604924"/>
                  <a:pt x="1549090" y="598654"/>
                  <a:pt x="1545745" y="594473"/>
                </a:cubicBezTo>
                <a:cubicBezTo>
                  <a:pt x="1541931" y="589705"/>
                  <a:pt x="1535585" y="587700"/>
                  <a:pt x="1530505" y="584313"/>
                </a:cubicBezTo>
                <a:cubicBezTo>
                  <a:pt x="1513175" y="558318"/>
                  <a:pt x="1529489" y="577328"/>
                  <a:pt x="1500025" y="558913"/>
                </a:cubicBezTo>
                <a:cubicBezTo>
                  <a:pt x="1465484" y="537325"/>
                  <a:pt x="1495040" y="547507"/>
                  <a:pt x="1459385" y="538593"/>
                </a:cubicBezTo>
                <a:cubicBezTo>
                  <a:pt x="1443284" y="562744"/>
                  <a:pt x="1451156" y="548041"/>
                  <a:pt x="1439065" y="584313"/>
                </a:cubicBezTo>
                <a:cubicBezTo>
                  <a:pt x="1437372" y="589393"/>
                  <a:pt x="1436955" y="595098"/>
                  <a:pt x="1433985" y="599553"/>
                </a:cubicBezTo>
                <a:lnTo>
                  <a:pt x="1423825" y="614793"/>
                </a:lnTo>
                <a:cubicBezTo>
                  <a:pt x="1421893" y="624454"/>
                  <a:pt x="1418872" y="645019"/>
                  <a:pt x="1413665" y="655433"/>
                </a:cubicBezTo>
                <a:cubicBezTo>
                  <a:pt x="1410935" y="660894"/>
                  <a:pt x="1406235" y="665212"/>
                  <a:pt x="1403505" y="670673"/>
                </a:cubicBezTo>
                <a:cubicBezTo>
                  <a:pt x="1399861" y="677961"/>
                  <a:pt x="1394973" y="699722"/>
                  <a:pt x="1393345" y="706233"/>
                </a:cubicBezTo>
                <a:cubicBezTo>
                  <a:pt x="1384156" y="819570"/>
                  <a:pt x="1387311" y="846099"/>
                  <a:pt x="1373025" y="924673"/>
                </a:cubicBezTo>
                <a:cubicBezTo>
                  <a:pt x="1369277" y="945286"/>
                  <a:pt x="1370946" y="950507"/>
                  <a:pt x="1357785" y="965313"/>
                </a:cubicBezTo>
                <a:cubicBezTo>
                  <a:pt x="1348239" y="976052"/>
                  <a:pt x="1327305" y="995793"/>
                  <a:pt x="1327305" y="995793"/>
                </a:cubicBezTo>
                <a:cubicBezTo>
                  <a:pt x="1318377" y="1022576"/>
                  <a:pt x="1328125" y="1000904"/>
                  <a:pt x="1306985" y="1026273"/>
                </a:cubicBezTo>
                <a:cubicBezTo>
                  <a:pt x="1303076" y="1030963"/>
                  <a:pt x="1300881" y="1036950"/>
                  <a:pt x="1296825" y="1041513"/>
                </a:cubicBezTo>
                <a:cubicBezTo>
                  <a:pt x="1287279" y="1052252"/>
                  <a:pt x="1276505" y="1061833"/>
                  <a:pt x="1266345" y="1071993"/>
                </a:cubicBezTo>
                <a:lnTo>
                  <a:pt x="1251105" y="1087233"/>
                </a:lnTo>
                <a:cubicBezTo>
                  <a:pt x="1239026" y="1123470"/>
                  <a:pt x="1256154" y="1079660"/>
                  <a:pt x="1230785" y="1117713"/>
                </a:cubicBezTo>
                <a:cubicBezTo>
                  <a:pt x="1227815" y="1122168"/>
                  <a:pt x="1230354" y="1130296"/>
                  <a:pt x="1225705" y="1132953"/>
                </a:cubicBezTo>
                <a:cubicBezTo>
                  <a:pt x="1216762" y="1138063"/>
                  <a:pt x="1205385" y="1136340"/>
                  <a:pt x="1195225" y="1138033"/>
                </a:cubicBezTo>
                <a:cubicBezTo>
                  <a:pt x="1193532" y="1146500"/>
                  <a:pt x="1195673" y="1156800"/>
                  <a:pt x="1190145" y="1163433"/>
                </a:cubicBezTo>
                <a:cubicBezTo>
                  <a:pt x="1185675" y="1168797"/>
                  <a:pt x="1176242" y="1165763"/>
                  <a:pt x="1169825" y="1168513"/>
                </a:cubicBezTo>
                <a:cubicBezTo>
                  <a:pt x="1146556" y="1178485"/>
                  <a:pt x="1161316" y="1179266"/>
                  <a:pt x="1139345" y="1193913"/>
                </a:cubicBezTo>
                <a:cubicBezTo>
                  <a:pt x="1134890" y="1196883"/>
                  <a:pt x="1128894" y="1196598"/>
                  <a:pt x="1124105" y="1198993"/>
                </a:cubicBezTo>
                <a:cubicBezTo>
                  <a:pt x="1116677" y="1202707"/>
                  <a:pt x="1093147" y="1220941"/>
                  <a:pt x="1088545" y="1224393"/>
                </a:cubicBezTo>
                <a:cubicBezTo>
                  <a:pt x="1086852" y="1229473"/>
                  <a:pt x="1085860" y="1234844"/>
                  <a:pt x="1083465" y="1239633"/>
                </a:cubicBezTo>
                <a:cubicBezTo>
                  <a:pt x="1080735" y="1245094"/>
                  <a:pt x="1075785" y="1249294"/>
                  <a:pt x="1073305" y="1254873"/>
                </a:cubicBezTo>
                <a:cubicBezTo>
                  <a:pt x="1055487" y="1294963"/>
                  <a:pt x="1075321" y="1277236"/>
                  <a:pt x="1047905" y="1295513"/>
                </a:cubicBezTo>
                <a:cubicBezTo>
                  <a:pt x="1044518" y="1300593"/>
                  <a:pt x="1040225" y="1305174"/>
                  <a:pt x="1037745" y="1310753"/>
                </a:cubicBezTo>
                <a:cubicBezTo>
                  <a:pt x="1033395" y="1320540"/>
                  <a:pt x="1036153" y="1334807"/>
                  <a:pt x="1027585" y="1341233"/>
                </a:cubicBezTo>
                <a:cubicBezTo>
                  <a:pt x="1001518" y="1360784"/>
                  <a:pt x="1013252" y="1350486"/>
                  <a:pt x="992025" y="1371713"/>
                </a:cubicBezTo>
                <a:cubicBezTo>
                  <a:pt x="983084" y="1398537"/>
                  <a:pt x="989915" y="1382498"/>
                  <a:pt x="966625" y="1417433"/>
                </a:cubicBezTo>
                <a:cubicBezTo>
                  <a:pt x="963238" y="1422513"/>
                  <a:pt x="958396" y="1426881"/>
                  <a:pt x="956465" y="1432673"/>
                </a:cubicBezTo>
                <a:cubicBezTo>
                  <a:pt x="951139" y="1448651"/>
                  <a:pt x="952453" y="1452281"/>
                  <a:pt x="936145" y="1463153"/>
                </a:cubicBezTo>
                <a:cubicBezTo>
                  <a:pt x="931690" y="1466123"/>
                  <a:pt x="925985" y="1466540"/>
                  <a:pt x="920905" y="1468233"/>
                </a:cubicBezTo>
                <a:cubicBezTo>
                  <a:pt x="912959" y="1484124"/>
                  <a:pt x="910951" y="1493496"/>
                  <a:pt x="895505" y="1503793"/>
                </a:cubicBezTo>
                <a:cubicBezTo>
                  <a:pt x="891050" y="1506763"/>
                  <a:pt x="885054" y="1506478"/>
                  <a:pt x="880265" y="1508873"/>
                </a:cubicBezTo>
                <a:cubicBezTo>
                  <a:pt x="874804" y="1511603"/>
                  <a:pt x="870637" y="1516628"/>
                  <a:pt x="865025" y="1519033"/>
                </a:cubicBezTo>
                <a:cubicBezTo>
                  <a:pt x="858608" y="1521783"/>
                  <a:pt x="851418" y="1522195"/>
                  <a:pt x="844705" y="1524113"/>
                </a:cubicBezTo>
                <a:cubicBezTo>
                  <a:pt x="839556" y="1525584"/>
                  <a:pt x="834545" y="1527500"/>
                  <a:pt x="829465" y="1529193"/>
                </a:cubicBezTo>
                <a:cubicBezTo>
                  <a:pt x="802372" y="1524113"/>
                  <a:pt x="774927" y="1520639"/>
                  <a:pt x="748185" y="1513953"/>
                </a:cubicBezTo>
                <a:cubicBezTo>
                  <a:pt x="740838" y="1512116"/>
                  <a:pt x="735049" y="1506188"/>
                  <a:pt x="727865" y="1503793"/>
                </a:cubicBezTo>
                <a:cubicBezTo>
                  <a:pt x="719674" y="1501063"/>
                  <a:pt x="710842" y="1500807"/>
                  <a:pt x="702465" y="1498713"/>
                </a:cubicBezTo>
                <a:cubicBezTo>
                  <a:pt x="697270" y="1497414"/>
                  <a:pt x="692305" y="1495326"/>
                  <a:pt x="687225" y="1493633"/>
                </a:cubicBezTo>
                <a:cubicBezTo>
                  <a:pt x="680452" y="1495326"/>
                  <a:pt x="669498" y="1492231"/>
                  <a:pt x="666905" y="1498713"/>
                </a:cubicBezTo>
                <a:cubicBezTo>
                  <a:pt x="658011" y="1520948"/>
                  <a:pt x="664318" y="1547115"/>
                  <a:pt x="656745" y="1569833"/>
                </a:cubicBezTo>
                <a:lnTo>
                  <a:pt x="651665" y="1585073"/>
                </a:lnTo>
                <a:cubicBezTo>
                  <a:pt x="650778" y="1593939"/>
                  <a:pt x="643924" y="1679174"/>
                  <a:pt x="636425" y="1686673"/>
                </a:cubicBezTo>
                <a:lnTo>
                  <a:pt x="621185" y="1701913"/>
                </a:lnTo>
                <a:cubicBezTo>
                  <a:pt x="617798" y="1710380"/>
                  <a:pt x="615103" y="1719157"/>
                  <a:pt x="611025" y="1727313"/>
                </a:cubicBezTo>
                <a:cubicBezTo>
                  <a:pt x="608295" y="1732774"/>
                  <a:pt x="603595" y="1737092"/>
                  <a:pt x="600865" y="1742553"/>
                </a:cubicBezTo>
                <a:cubicBezTo>
                  <a:pt x="598470" y="1747342"/>
                  <a:pt x="598442" y="1753144"/>
                  <a:pt x="595785" y="1757793"/>
                </a:cubicBezTo>
                <a:cubicBezTo>
                  <a:pt x="591584" y="1765144"/>
                  <a:pt x="586055" y="1771685"/>
                  <a:pt x="580545" y="1778113"/>
                </a:cubicBezTo>
                <a:cubicBezTo>
                  <a:pt x="569502" y="1790996"/>
                  <a:pt x="562054" y="1793047"/>
                  <a:pt x="555145" y="1808593"/>
                </a:cubicBezTo>
                <a:cubicBezTo>
                  <a:pt x="538653" y="1845699"/>
                  <a:pt x="557464" y="1834913"/>
                  <a:pt x="529745" y="1844153"/>
                </a:cubicBezTo>
                <a:cubicBezTo>
                  <a:pt x="528052" y="1857700"/>
                  <a:pt x="529331" y="1871963"/>
                  <a:pt x="524665" y="1884793"/>
                </a:cubicBezTo>
                <a:cubicBezTo>
                  <a:pt x="522210" y="1891545"/>
                  <a:pt x="513410" y="1894055"/>
                  <a:pt x="509425" y="1900033"/>
                </a:cubicBezTo>
                <a:cubicBezTo>
                  <a:pt x="476988" y="1948688"/>
                  <a:pt x="551650" y="1867968"/>
                  <a:pt x="484025" y="1935593"/>
                </a:cubicBezTo>
                <a:cubicBezTo>
                  <a:pt x="483981" y="1935769"/>
                  <a:pt x="476294" y="1968724"/>
                  <a:pt x="473865" y="1971153"/>
                </a:cubicBezTo>
                <a:cubicBezTo>
                  <a:pt x="470079" y="1974939"/>
                  <a:pt x="463705" y="1974540"/>
                  <a:pt x="458625" y="1976233"/>
                </a:cubicBezTo>
                <a:cubicBezTo>
                  <a:pt x="446534" y="2012505"/>
                  <a:pt x="454406" y="1997802"/>
                  <a:pt x="438305" y="2021953"/>
                </a:cubicBezTo>
                <a:cubicBezTo>
                  <a:pt x="436612" y="2033806"/>
                  <a:pt x="440576" y="2048062"/>
                  <a:pt x="433225" y="2057513"/>
                </a:cubicBezTo>
                <a:cubicBezTo>
                  <a:pt x="426650" y="2065967"/>
                  <a:pt x="412689" y="2063696"/>
                  <a:pt x="402745" y="2067673"/>
                </a:cubicBezTo>
                <a:lnTo>
                  <a:pt x="377345" y="2077833"/>
                </a:lnTo>
                <a:cubicBezTo>
                  <a:pt x="324852" y="2076140"/>
                  <a:pt x="272081" y="2078398"/>
                  <a:pt x="219865" y="2072753"/>
                </a:cubicBezTo>
                <a:cubicBezTo>
                  <a:pt x="208572" y="2071532"/>
                  <a:pt x="199765" y="2062126"/>
                  <a:pt x="189385" y="2057513"/>
                </a:cubicBezTo>
                <a:cubicBezTo>
                  <a:pt x="180015" y="2053349"/>
                  <a:pt x="163050" y="2049659"/>
                  <a:pt x="153825" y="2047353"/>
                </a:cubicBezTo>
                <a:cubicBezTo>
                  <a:pt x="148745" y="2042273"/>
                  <a:pt x="144256" y="2036524"/>
                  <a:pt x="138585" y="2032113"/>
                </a:cubicBezTo>
                <a:cubicBezTo>
                  <a:pt x="128946" y="2024616"/>
                  <a:pt x="108105" y="2011793"/>
                  <a:pt x="108105" y="2011793"/>
                </a:cubicBezTo>
                <a:cubicBezTo>
                  <a:pt x="104718" y="2006713"/>
                  <a:pt x="100675" y="2002014"/>
                  <a:pt x="97945" y="1996553"/>
                </a:cubicBezTo>
                <a:cubicBezTo>
                  <a:pt x="95550" y="1991764"/>
                  <a:pt x="96293" y="1985427"/>
                  <a:pt x="92865" y="1981313"/>
                </a:cubicBezTo>
                <a:cubicBezTo>
                  <a:pt x="87445" y="1974809"/>
                  <a:pt x="78532" y="1972060"/>
                  <a:pt x="72545" y="1966073"/>
                </a:cubicBezTo>
                <a:cubicBezTo>
                  <a:pt x="66558" y="1960086"/>
                  <a:pt x="62385" y="1952526"/>
                  <a:pt x="57305" y="1945753"/>
                </a:cubicBezTo>
                <a:cubicBezTo>
                  <a:pt x="57035" y="1944672"/>
                  <a:pt x="49748" y="1913316"/>
                  <a:pt x="47145" y="1910193"/>
                </a:cubicBezTo>
                <a:cubicBezTo>
                  <a:pt x="41725" y="1903689"/>
                  <a:pt x="33598" y="1900033"/>
                  <a:pt x="26825" y="1894953"/>
                </a:cubicBezTo>
                <a:cubicBezTo>
                  <a:pt x="19148" y="1864243"/>
                  <a:pt x="23953" y="1881257"/>
                  <a:pt x="11585" y="1844153"/>
                </a:cubicBezTo>
                <a:lnTo>
                  <a:pt x="6505" y="1828913"/>
                </a:lnTo>
                <a:cubicBezTo>
                  <a:pt x="-2464" y="1757159"/>
                  <a:pt x="-1869" y="1780301"/>
                  <a:pt x="6505" y="1671433"/>
                </a:cubicBezTo>
                <a:cubicBezTo>
                  <a:pt x="6916" y="1666094"/>
                  <a:pt x="9190" y="1660982"/>
                  <a:pt x="11585" y="1656193"/>
                </a:cubicBezTo>
                <a:cubicBezTo>
                  <a:pt x="17294" y="1644776"/>
                  <a:pt x="27355" y="1633738"/>
                  <a:pt x="36985" y="1625713"/>
                </a:cubicBezTo>
                <a:cubicBezTo>
                  <a:pt x="41675" y="1621804"/>
                  <a:pt x="46764" y="1618283"/>
                  <a:pt x="52225" y="1615553"/>
                </a:cubicBezTo>
                <a:cubicBezTo>
                  <a:pt x="57014" y="1613158"/>
                  <a:pt x="62385" y="1612166"/>
                  <a:pt x="67465" y="1610473"/>
                </a:cubicBezTo>
                <a:cubicBezTo>
                  <a:pt x="69158" y="1605393"/>
                  <a:pt x="69200" y="1599414"/>
                  <a:pt x="72545" y="1595233"/>
                </a:cubicBezTo>
                <a:cubicBezTo>
                  <a:pt x="76359" y="1590465"/>
                  <a:pt x="83095" y="1588982"/>
                  <a:pt x="87785" y="1585073"/>
                </a:cubicBezTo>
                <a:cubicBezTo>
                  <a:pt x="93304" y="1580474"/>
                  <a:pt x="97945" y="1574913"/>
                  <a:pt x="103025" y="1569833"/>
                </a:cubicBezTo>
                <a:cubicBezTo>
                  <a:pt x="115393" y="1532729"/>
                  <a:pt x="110588" y="1549743"/>
                  <a:pt x="118265" y="1519033"/>
                </a:cubicBezTo>
                <a:cubicBezTo>
                  <a:pt x="125096" y="1348265"/>
                  <a:pt x="116054" y="1441962"/>
                  <a:pt x="128425" y="1361553"/>
                </a:cubicBezTo>
                <a:cubicBezTo>
                  <a:pt x="130246" y="1349719"/>
                  <a:pt x="127828" y="1336535"/>
                  <a:pt x="133505" y="1325993"/>
                </a:cubicBezTo>
                <a:cubicBezTo>
                  <a:pt x="148947" y="1297316"/>
                  <a:pt x="161882" y="1298166"/>
                  <a:pt x="184305" y="1285353"/>
                </a:cubicBezTo>
                <a:cubicBezTo>
                  <a:pt x="189606" y="1282324"/>
                  <a:pt x="193710" y="1276989"/>
                  <a:pt x="199545" y="1275193"/>
                </a:cubicBezTo>
                <a:cubicBezTo>
                  <a:pt x="216050" y="1270115"/>
                  <a:pt x="233412" y="1268420"/>
                  <a:pt x="250345" y="1265033"/>
                </a:cubicBezTo>
                <a:cubicBezTo>
                  <a:pt x="258812" y="1258260"/>
                  <a:pt x="266550" y="1250460"/>
                  <a:pt x="275745" y="1244713"/>
                </a:cubicBezTo>
                <a:cubicBezTo>
                  <a:pt x="280286" y="1241875"/>
                  <a:pt x="286804" y="1242978"/>
                  <a:pt x="290985" y="1239633"/>
                </a:cubicBezTo>
                <a:cubicBezTo>
                  <a:pt x="295753" y="1235819"/>
                  <a:pt x="296828" y="1228710"/>
                  <a:pt x="301145" y="1224393"/>
                </a:cubicBezTo>
                <a:cubicBezTo>
                  <a:pt x="305462" y="1220076"/>
                  <a:pt x="311305" y="1217620"/>
                  <a:pt x="316385" y="1214233"/>
                </a:cubicBezTo>
                <a:cubicBezTo>
                  <a:pt x="319772" y="1209153"/>
                  <a:pt x="323815" y="1204454"/>
                  <a:pt x="326545" y="1198993"/>
                </a:cubicBezTo>
                <a:cubicBezTo>
                  <a:pt x="328940" y="1194204"/>
                  <a:pt x="329516" y="1188675"/>
                  <a:pt x="331625" y="1183753"/>
                </a:cubicBezTo>
                <a:cubicBezTo>
                  <a:pt x="334608" y="1176792"/>
                  <a:pt x="338398" y="1170206"/>
                  <a:pt x="341785" y="1163433"/>
                </a:cubicBezTo>
                <a:cubicBezTo>
                  <a:pt x="354687" y="1098921"/>
                  <a:pt x="335423" y="1170820"/>
                  <a:pt x="362105" y="1122793"/>
                </a:cubicBezTo>
                <a:cubicBezTo>
                  <a:pt x="367306" y="1113431"/>
                  <a:pt x="368878" y="1102473"/>
                  <a:pt x="372265" y="1092313"/>
                </a:cubicBezTo>
                <a:lnTo>
                  <a:pt x="377345" y="1077073"/>
                </a:lnTo>
                <a:lnTo>
                  <a:pt x="382425" y="1061833"/>
                </a:lnTo>
                <a:cubicBezTo>
                  <a:pt x="380732" y="978860"/>
                  <a:pt x="383963" y="895639"/>
                  <a:pt x="377345" y="812913"/>
                </a:cubicBezTo>
                <a:cubicBezTo>
                  <a:pt x="376918" y="807575"/>
                  <a:pt x="366560" y="810803"/>
                  <a:pt x="362105" y="807833"/>
                </a:cubicBezTo>
                <a:cubicBezTo>
                  <a:pt x="333776" y="788947"/>
                  <a:pt x="360615" y="794760"/>
                  <a:pt x="331625" y="787513"/>
                </a:cubicBezTo>
                <a:cubicBezTo>
                  <a:pt x="323248" y="785419"/>
                  <a:pt x="314843" y="782972"/>
                  <a:pt x="306225" y="782433"/>
                </a:cubicBezTo>
                <a:cubicBezTo>
                  <a:pt x="260563" y="779579"/>
                  <a:pt x="185998" y="748566"/>
                  <a:pt x="163985" y="73671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hlinkClick r:id="rId9" action="ppaction://hlinksldjump"/>
            <a:extLst>
              <a:ext uri="{FF2B5EF4-FFF2-40B4-BE49-F238E27FC236}">
                <a16:creationId xmlns:a16="http://schemas.microsoft.com/office/drawing/2014/main" id="{1CFB609C-7112-4B89-9754-29378227549C}"/>
              </a:ext>
            </a:extLst>
          </p:cNvPr>
          <p:cNvSpPr/>
          <p:nvPr/>
        </p:nvSpPr>
        <p:spPr>
          <a:xfrm>
            <a:off x="6192520" y="2448560"/>
            <a:ext cx="2997200" cy="3296920"/>
          </a:xfrm>
          <a:custGeom>
            <a:avLst/>
            <a:gdLst>
              <a:gd name="connsiteX0" fmla="*/ 655320 w 2997200"/>
              <a:gd name="connsiteY0" fmla="*/ 1960880 h 3296920"/>
              <a:gd name="connsiteX1" fmla="*/ 660400 w 2997200"/>
              <a:gd name="connsiteY1" fmla="*/ 1849120 h 3296920"/>
              <a:gd name="connsiteX2" fmla="*/ 670560 w 2997200"/>
              <a:gd name="connsiteY2" fmla="*/ 1813560 h 3296920"/>
              <a:gd name="connsiteX3" fmla="*/ 675640 w 2997200"/>
              <a:gd name="connsiteY3" fmla="*/ 1788160 h 3296920"/>
              <a:gd name="connsiteX4" fmla="*/ 695960 w 2997200"/>
              <a:gd name="connsiteY4" fmla="*/ 1742440 h 3296920"/>
              <a:gd name="connsiteX5" fmla="*/ 716280 w 2997200"/>
              <a:gd name="connsiteY5" fmla="*/ 1706880 h 3296920"/>
              <a:gd name="connsiteX6" fmla="*/ 726440 w 2997200"/>
              <a:gd name="connsiteY6" fmla="*/ 1676400 h 3296920"/>
              <a:gd name="connsiteX7" fmla="*/ 751840 w 2997200"/>
              <a:gd name="connsiteY7" fmla="*/ 1635760 h 3296920"/>
              <a:gd name="connsiteX8" fmla="*/ 762000 w 2997200"/>
              <a:gd name="connsiteY8" fmla="*/ 1605280 h 3296920"/>
              <a:gd name="connsiteX9" fmla="*/ 767080 w 2997200"/>
              <a:gd name="connsiteY9" fmla="*/ 1584960 h 3296920"/>
              <a:gd name="connsiteX10" fmla="*/ 792480 w 2997200"/>
              <a:gd name="connsiteY10" fmla="*/ 1554480 h 3296920"/>
              <a:gd name="connsiteX11" fmla="*/ 822960 w 2997200"/>
              <a:gd name="connsiteY11" fmla="*/ 1518920 h 3296920"/>
              <a:gd name="connsiteX12" fmla="*/ 828040 w 2997200"/>
              <a:gd name="connsiteY12" fmla="*/ 1498600 h 3296920"/>
              <a:gd name="connsiteX13" fmla="*/ 843280 w 2997200"/>
              <a:gd name="connsiteY13" fmla="*/ 1483360 h 3296920"/>
              <a:gd name="connsiteX14" fmla="*/ 853440 w 2997200"/>
              <a:gd name="connsiteY14" fmla="*/ 1468120 h 3296920"/>
              <a:gd name="connsiteX15" fmla="*/ 889000 w 2997200"/>
              <a:gd name="connsiteY15" fmla="*/ 1437640 h 3296920"/>
              <a:gd name="connsiteX16" fmla="*/ 919480 w 2997200"/>
              <a:gd name="connsiteY16" fmla="*/ 1407160 h 3296920"/>
              <a:gd name="connsiteX17" fmla="*/ 934720 w 2997200"/>
              <a:gd name="connsiteY17" fmla="*/ 1402080 h 3296920"/>
              <a:gd name="connsiteX18" fmla="*/ 955040 w 2997200"/>
              <a:gd name="connsiteY18" fmla="*/ 1391920 h 3296920"/>
              <a:gd name="connsiteX19" fmla="*/ 990600 w 2997200"/>
              <a:gd name="connsiteY19" fmla="*/ 1381760 h 3296920"/>
              <a:gd name="connsiteX20" fmla="*/ 1016000 w 2997200"/>
              <a:gd name="connsiteY20" fmla="*/ 1366520 h 3296920"/>
              <a:gd name="connsiteX21" fmla="*/ 1056640 w 2997200"/>
              <a:gd name="connsiteY21" fmla="*/ 1361440 h 3296920"/>
              <a:gd name="connsiteX22" fmla="*/ 1092200 w 2997200"/>
              <a:gd name="connsiteY22" fmla="*/ 1325880 h 3296920"/>
              <a:gd name="connsiteX23" fmla="*/ 1107440 w 2997200"/>
              <a:gd name="connsiteY23" fmla="*/ 1310640 h 3296920"/>
              <a:gd name="connsiteX24" fmla="*/ 1122680 w 2997200"/>
              <a:gd name="connsiteY24" fmla="*/ 1300480 h 3296920"/>
              <a:gd name="connsiteX25" fmla="*/ 1158240 w 2997200"/>
              <a:gd name="connsiteY25" fmla="*/ 1280160 h 3296920"/>
              <a:gd name="connsiteX26" fmla="*/ 1203960 w 2997200"/>
              <a:gd name="connsiteY26" fmla="*/ 1229360 h 3296920"/>
              <a:gd name="connsiteX27" fmla="*/ 1209040 w 2997200"/>
              <a:gd name="connsiteY27" fmla="*/ 1214120 h 3296920"/>
              <a:gd name="connsiteX28" fmla="*/ 1214120 w 2997200"/>
              <a:gd name="connsiteY28" fmla="*/ 1158240 h 3296920"/>
              <a:gd name="connsiteX29" fmla="*/ 1249680 w 2997200"/>
              <a:gd name="connsiteY29" fmla="*/ 1102360 h 3296920"/>
              <a:gd name="connsiteX30" fmla="*/ 1280160 w 2997200"/>
              <a:gd name="connsiteY30" fmla="*/ 1092200 h 3296920"/>
              <a:gd name="connsiteX31" fmla="*/ 1305560 w 2997200"/>
              <a:gd name="connsiteY31" fmla="*/ 1076960 h 3296920"/>
              <a:gd name="connsiteX32" fmla="*/ 1524000 w 2997200"/>
              <a:gd name="connsiteY32" fmla="*/ 1082040 h 3296920"/>
              <a:gd name="connsiteX33" fmla="*/ 1534160 w 2997200"/>
              <a:gd name="connsiteY33" fmla="*/ 1066800 h 3296920"/>
              <a:gd name="connsiteX34" fmla="*/ 1539240 w 2997200"/>
              <a:gd name="connsiteY34" fmla="*/ 1041400 h 3296920"/>
              <a:gd name="connsiteX35" fmla="*/ 1549400 w 2997200"/>
              <a:gd name="connsiteY35" fmla="*/ 1026160 h 3296920"/>
              <a:gd name="connsiteX36" fmla="*/ 1554480 w 2997200"/>
              <a:gd name="connsiteY36" fmla="*/ 1010920 h 3296920"/>
              <a:gd name="connsiteX37" fmla="*/ 1569720 w 2997200"/>
              <a:gd name="connsiteY37" fmla="*/ 949960 h 3296920"/>
              <a:gd name="connsiteX38" fmla="*/ 1595120 w 2997200"/>
              <a:gd name="connsiteY38" fmla="*/ 919480 h 3296920"/>
              <a:gd name="connsiteX39" fmla="*/ 1605280 w 2997200"/>
              <a:gd name="connsiteY39" fmla="*/ 904240 h 3296920"/>
              <a:gd name="connsiteX40" fmla="*/ 1615440 w 2997200"/>
              <a:gd name="connsiteY40" fmla="*/ 863600 h 3296920"/>
              <a:gd name="connsiteX41" fmla="*/ 1620520 w 2997200"/>
              <a:gd name="connsiteY41" fmla="*/ 848360 h 3296920"/>
              <a:gd name="connsiteX42" fmla="*/ 1645920 w 2997200"/>
              <a:gd name="connsiteY42" fmla="*/ 828040 h 3296920"/>
              <a:gd name="connsiteX43" fmla="*/ 1661160 w 2997200"/>
              <a:gd name="connsiteY43" fmla="*/ 812800 h 3296920"/>
              <a:gd name="connsiteX44" fmla="*/ 1666240 w 2997200"/>
              <a:gd name="connsiteY44" fmla="*/ 787400 h 3296920"/>
              <a:gd name="connsiteX45" fmla="*/ 1686560 w 2997200"/>
              <a:gd name="connsiteY45" fmla="*/ 777240 h 3296920"/>
              <a:gd name="connsiteX46" fmla="*/ 1722120 w 2997200"/>
              <a:gd name="connsiteY46" fmla="*/ 767080 h 3296920"/>
              <a:gd name="connsiteX47" fmla="*/ 1732280 w 2997200"/>
              <a:gd name="connsiteY47" fmla="*/ 736600 h 3296920"/>
              <a:gd name="connsiteX48" fmla="*/ 1742440 w 2997200"/>
              <a:gd name="connsiteY48" fmla="*/ 553720 h 3296920"/>
              <a:gd name="connsiteX49" fmla="*/ 1752600 w 2997200"/>
              <a:gd name="connsiteY49" fmla="*/ 538480 h 3296920"/>
              <a:gd name="connsiteX50" fmla="*/ 1767840 w 2997200"/>
              <a:gd name="connsiteY50" fmla="*/ 533400 h 3296920"/>
              <a:gd name="connsiteX51" fmla="*/ 1783080 w 2997200"/>
              <a:gd name="connsiteY51" fmla="*/ 518160 h 3296920"/>
              <a:gd name="connsiteX52" fmla="*/ 1793240 w 2997200"/>
              <a:gd name="connsiteY52" fmla="*/ 487680 h 3296920"/>
              <a:gd name="connsiteX53" fmla="*/ 1803400 w 2997200"/>
              <a:gd name="connsiteY53" fmla="*/ 452120 h 3296920"/>
              <a:gd name="connsiteX54" fmla="*/ 1813560 w 2997200"/>
              <a:gd name="connsiteY54" fmla="*/ 401320 h 3296920"/>
              <a:gd name="connsiteX55" fmla="*/ 1823720 w 2997200"/>
              <a:gd name="connsiteY55" fmla="*/ 365760 h 3296920"/>
              <a:gd name="connsiteX56" fmla="*/ 1828800 w 2997200"/>
              <a:gd name="connsiteY56" fmla="*/ 350520 h 3296920"/>
              <a:gd name="connsiteX57" fmla="*/ 1844040 w 2997200"/>
              <a:gd name="connsiteY57" fmla="*/ 309880 h 3296920"/>
              <a:gd name="connsiteX58" fmla="*/ 1854200 w 2997200"/>
              <a:gd name="connsiteY58" fmla="*/ 274320 h 3296920"/>
              <a:gd name="connsiteX59" fmla="*/ 1864360 w 2997200"/>
              <a:gd name="connsiteY59" fmla="*/ 259080 h 3296920"/>
              <a:gd name="connsiteX60" fmla="*/ 1869440 w 2997200"/>
              <a:gd name="connsiteY60" fmla="*/ 243840 h 3296920"/>
              <a:gd name="connsiteX61" fmla="*/ 1905000 w 2997200"/>
              <a:gd name="connsiteY61" fmla="*/ 213360 h 3296920"/>
              <a:gd name="connsiteX62" fmla="*/ 2011680 w 2997200"/>
              <a:gd name="connsiteY62" fmla="*/ 218440 h 3296920"/>
              <a:gd name="connsiteX63" fmla="*/ 2021840 w 2997200"/>
              <a:gd name="connsiteY63" fmla="*/ 233680 h 3296920"/>
              <a:gd name="connsiteX64" fmla="*/ 2032000 w 2997200"/>
              <a:gd name="connsiteY64" fmla="*/ 254000 h 3296920"/>
              <a:gd name="connsiteX65" fmla="*/ 2062480 w 2997200"/>
              <a:gd name="connsiteY65" fmla="*/ 284480 h 3296920"/>
              <a:gd name="connsiteX66" fmla="*/ 2077720 w 2997200"/>
              <a:gd name="connsiteY66" fmla="*/ 299720 h 3296920"/>
              <a:gd name="connsiteX67" fmla="*/ 2098040 w 2997200"/>
              <a:gd name="connsiteY67" fmla="*/ 309880 h 3296920"/>
              <a:gd name="connsiteX68" fmla="*/ 2108200 w 2997200"/>
              <a:gd name="connsiteY68" fmla="*/ 330200 h 3296920"/>
              <a:gd name="connsiteX69" fmla="*/ 2123440 w 2997200"/>
              <a:gd name="connsiteY69" fmla="*/ 340360 h 3296920"/>
              <a:gd name="connsiteX70" fmla="*/ 2128520 w 2997200"/>
              <a:gd name="connsiteY70" fmla="*/ 355600 h 3296920"/>
              <a:gd name="connsiteX71" fmla="*/ 2143760 w 2997200"/>
              <a:gd name="connsiteY71" fmla="*/ 386080 h 3296920"/>
              <a:gd name="connsiteX72" fmla="*/ 2148840 w 2997200"/>
              <a:gd name="connsiteY72" fmla="*/ 411480 h 3296920"/>
              <a:gd name="connsiteX73" fmla="*/ 2184400 w 2997200"/>
              <a:gd name="connsiteY73" fmla="*/ 426720 h 3296920"/>
              <a:gd name="connsiteX74" fmla="*/ 2311400 w 2997200"/>
              <a:gd name="connsiteY74" fmla="*/ 401320 h 3296920"/>
              <a:gd name="connsiteX75" fmla="*/ 2331720 w 2997200"/>
              <a:gd name="connsiteY75" fmla="*/ 238760 h 3296920"/>
              <a:gd name="connsiteX76" fmla="*/ 2377440 w 2997200"/>
              <a:gd name="connsiteY76" fmla="*/ 223520 h 3296920"/>
              <a:gd name="connsiteX77" fmla="*/ 2392680 w 2997200"/>
              <a:gd name="connsiteY77" fmla="*/ 132080 h 3296920"/>
              <a:gd name="connsiteX78" fmla="*/ 2407920 w 2997200"/>
              <a:gd name="connsiteY78" fmla="*/ 71120 h 3296920"/>
              <a:gd name="connsiteX79" fmla="*/ 2418080 w 2997200"/>
              <a:gd name="connsiteY79" fmla="*/ 55880 h 3296920"/>
              <a:gd name="connsiteX80" fmla="*/ 2463800 w 2997200"/>
              <a:gd name="connsiteY80" fmla="*/ 20320 h 3296920"/>
              <a:gd name="connsiteX81" fmla="*/ 2494280 w 2997200"/>
              <a:gd name="connsiteY81" fmla="*/ 10160 h 3296920"/>
              <a:gd name="connsiteX82" fmla="*/ 2534920 w 2997200"/>
              <a:gd name="connsiteY82" fmla="*/ 0 h 3296920"/>
              <a:gd name="connsiteX83" fmla="*/ 2717800 w 2997200"/>
              <a:gd name="connsiteY83" fmla="*/ 15240 h 3296920"/>
              <a:gd name="connsiteX84" fmla="*/ 2733040 w 2997200"/>
              <a:gd name="connsiteY84" fmla="*/ 20320 h 3296920"/>
              <a:gd name="connsiteX85" fmla="*/ 2748280 w 2997200"/>
              <a:gd name="connsiteY85" fmla="*/ 35560 h 3296920"/>
              <a:gd name="connsiteX86" fmla="*/ 2849880 w 2997200"/>
              <a:gd name="connsiteY86" fmla="*/ 71120 h 3296920"/>
              <a:gd name="connsiteX87" fmla="*/ 2910840 w 2997200"/>
              <a:gd name="connsiteY87" fmla="*/ 81280 h 3296920"/>
              <a:gd name="connsiteX88" fmla="*/ 2926080 w 2997200"/>
              <a:gd name="connsiteY88" fmla="*/ 91440 h 3296920"/>
              <a:gd name="connsiteX89" fmla="*/ 2997200 w 2997200"/>
              <a:gd name="connsiteY89" fmla="*/ 121920 h 3296920"/>
              <a:gd name="connsiteX90" fmla="*/ 2981960 w 2997200"/>
              <a:gd name="connsiteY90" fmla="*/ 243840 h 3296920"/>
              <a:gd name="connsiteX91" fmla="*/ 2971800 w 2997200"/>
              <a:gd name="connsiteY91" fmla="*/ 274320 h 3296920"/>
              <a:gd name="connsiteX92" fmla="*/ 2961640 w 2997200"/>
              <a:gd name="connsiteY92" fmla="*/ 421640 h 3296920"/>
              <a:gd name="connsiteX93" fmla="*/ 2956560 w 2997200"/>
              <a:gd name="connsiteY93" fmla="*/ 436880 h 3296920"/>
              <a:gd name="connsiteX94" fmla="*/ 2946400 w 2997200"/>
              <a:gd name="connsiteY94" fmla="*/ 452120 h 3296920"/>
              <a:gd name="connsiteX95" fmla="*/ 2926080 w 2997200"/>
              <a:gd name="connsiteY95" fmla="*/ 477520 h 3296920"/>
              <a:gd name="connsiteX96" fmla="*/ 2921000 w 2997200"/>
              <a:gd name="connsiteY96" fmla="*/ 492760 h 3296920"/>
              <a:gd name="connsiteX97" fmla="*/ 2905760 w 2997200"/>
              <a:gd name="connsiteY97" fmla="*/ 508000 h 3296920"/>
              <a:gd name="connsiteX98" fmla="*/ 2844800 w 2997200"/>
              <a:gd name="connsiteY98" fmla="*/ 538480 h 3296920"/>
              <a:gd name="connsiteX99" fmla="*/ 2829560 w 2997200"/>
              <a:gd name="connsiteY99" fmla="*/ 543560 h 3296920"/>
              <a:gd name="connsiteX100" fmla="*/ 2814320 w 2997200"/>
              <a:gd name="connsiteY100" fmla="*/ 548640 h 3296920"/>
              <a:gd name="connsiteX101" fmla="*/ 2794000 w 2997200"/>
              <a:gd name="connsiteY101" fmla="*/ 563880 h 3296920"/>
              <a:gd name="connsiteX102" fmla="*/ 2758440 w 2997200"/>
              <a:gd name="connsiteY102" fmla="*/ 599440 h 3296920"/>
              <a:gd name="connsiteX103" fmla="*/ 2738120 w 2997200"/>
              <a:gd name="connsiteY103" fmla="*/ 629920 h 3296920"/>
              <a:gd name="connsiteX104" fmla="*/ 2733040 w 2997200"/>
              <a:gd name="connsiteY104" fmla="*/ 645160 h 3296920"/>
              <a:gd name="connsiteX105" fmla="*/ 2722880 w 2997200"/>
              <a:gd name="connsiteY105" fmla="*/ 665480 h 3296920"/>
              <a:gd name="connsiteX106" fmla="*/ 2712720 w 2997200"/>
              <a:gd name="connsiteY106" fmla="*/ 695960 h 3296920"/>
              <a:gd name="connsiteX107" fmla="*/ 2702560 w 2997200"/>
              <a:gd name="connsiteY107" fmla="*/ 711200 h 3296920"/>
              <a:gd name="connsiteX108" fmla="*/ 2692400 w 2997200"/>
              <a:gd name="connsiteY108" fmla="*/ 736600 h 3296920"/>
              <a:gd name="connsiteX109" fmla="*/ 2687320 w 2997200"/>
              <a:gd name="connsiteY109" fmla="*/ 751840 h 3296920"/>
              <a:gd name="connsiteX110" fmla="*/ 2672080 w 2997200"/>
              <a:gd name="connsiteY110" fmla="*/ 767080 h 3296920"/>
              <a:gd name="connsiteX111" fmla="*/ 2661920 w 2997200"/>
              <a:gd name="connsiteY111" fmla="*/ 828040 h 3296920"/>
              <a:gd name="connsiteX112" fmla="*/ 2651760 w 2997200"/>
              <a:gd name="connsiteY112" fmla="*/ 858520 h 3296920"/>
              <a:gd name="connsiteX113" fmla="*/ 2636520 w 2997200"/>
              <a:gd name="connsiteY113" fmla="*/ 873760 h 3296920"/>
              <a:gd name="connsiteX114" fmla="*/ 2631440 w 2997200"/>
              <a:gd name="connsiteY114" fmla="*/ 894080 h 3296920"/>
              <a:gd name="connsiteX115" fmla="*/ 2621280 w 2997200"/>
              <a:gd name="connsiteY115" fmla="*/ 909320 h 3296920"/>
              <a:gd name="connsiteX116" fmla="*/ 2595880 w 2997200"/>
              <a:gd name="connsiteY116" fmla="*/ 960120 h 3296920"/>
              <a:gd name="connsiteX117" fmla="*/ 2595880 w 2997200"/>
              <a:gd name="connsiteY117" fmla="*/ 960120 h 3296920"/>
              <a:gd name="connsiteX118" fmla="*/ 2575560 w 2997200"/>
              <a:gd name="connsiteY118" fmla="*/ 1005840 h 3296920"/>
              <a:gd name="connsiteX119" fmla="*/ 2570480 w 2997200"/>
              <a:gd name="connsiteY119" fmla="*/ 1107440 h 3296920"/>
              <a:gd name="connsiteX120" fmla="*/ 2565400 w 2997200"/>
              <a:gd name="connsiteY120" fmla="*/ 1132840 h 3296920"/>
              <a:gd name="connsiteX121" fmla="*/ 2550160 w 2997200"/>
              <a:gd name="connsiteY121" fmla="*/ 1285240 h 3296920"/>
              <a:gd name="connsiteX122" fmla="*/ 2534920 w 2997200"/>
              <a:gd name="connsiteY122" fmla="*/ 1320800 h 3296920"/>
              <a:gd name="connsiteX123" fmla="*/ 2524760 w 2997200"/>
              <a:gd name="connsiteY123" fmla="*/ 1356360 h 3296920"/>
              <a:gd name="connsiteX124" fmla="*/ 2509520 w 2997200"/>
              <a:gd name="connsiteY124" fmla="*/ 1391920 h 3296920"/>
              <a:gd name="connsiteX125" fmla="*/ 2504440 w 2997200"/>
              <a:gd name="connsiteY125" fmla="*/ 1422400 h 3296920"/>
              <a:gd name="connsiteX126" fmla="*/ 2494280 w 2997200"/>
              <a:gd name="connsiteY126" fmla="*/ 1483360 h 3296920"/>
              <a:gd name="connsiteX127" fmla="*/ 2484120 w 2997200"/>
              <a:gd name="connsiteY127" fmla="*/ 1498600 h 3296920"/>
              <a:gd name="connsiteX128" fmla="*/ 2463800 w 2997200"/>
              <a:gd name="connsiteY128" fmla="*/ 1534160 h 3296920"/>
              <a:gd name="connsiteX129" fmla="*/ 2453640 w 2997200"/>
              <a:gd name="connsiteY129" fmla="*/ 1564640 h 3296920"/>
              <a:gd name="connsiteX130" fmla="*/ 2443480 w 2997200"/>
              <a:gd name="connsiteY130" fmla="*/ 1595120 h 3296920"/>
              <a:gd name="connsiteX131" fmla="*/ 2413000 w 2997200"/>
              <a:gd name="connsiteY131" fmla="*/ 1630680 h 3296920"/>
              <a:gd name="connsiteX132" fmla="*/ 2402840 w 2997200"/>
              <a:gd name="connsiteY132" fmla="*/ 1681480 h 3296920"/>
              <a:gd name="connsiteX133" fmla="*/ 2397760 w 2997200"/>
              <a:gd name="connsiteY133" fmla="*/ 1696720 h 3296920"/>
              <a:gd name="connsiteX134" fmla="*/ 2392680 w 2997200"/>
              <a:gd name="connsiteY134" fmla="*/ 1722120 h 3296920"/>
              <a:gd name="connsiteX135" fmla="*/ 2377440 w 2997200"/>
              <a:gd name="connsiteY135" fmla="*/ 1737360 h 3296920"/>
              <a:gd name="connsiteX136" fmla="*/ 2357120 w 2997200"/>
              <a:gd name="connsiteY136" fmla="*/ 1772920 h 3296920"/>
              <a:gd name="connsiteX137" fmla="*/ 2321560 w 2997200"/>
              <a:gd name="connsiteY137" fmla="*/ 1813560 h 3296920"/>
              <a:gd name="connsiteX138" fmla="*/ 2286000 w 2997200"/>
              <a:gd name="connsiteY138" fmla="*/ 1874520 h 3296920"/>
              <a:gd name="connsiteX139" fmla="*/ 2275840 w 2997200"/>
              <a:gd name="connsiteY139" fmla="*/ 1889760 h 3296920"/>
              <a:gd name="connsiteX140" fmla="*/ 2245360 w 2997200"/>
              <a:gd name="connsiteY140" fmla="*/ 1899920 h 3296920"/>
              <a:gd name="connsiteX141" fmla="*/ 2240280 w 2997200"/>
              <a:gd name="connsiteY141" fmla="*/ 1965960 h 3296920"/>
              <a:gd name="connsiteX142" fmla="*/ 2225040 w 2997200"/>
              <a:gd name="connsiteY142" fmla="*/ 1981200 h 3296920"/>
              <a:gd name="connsiteX143" fmla="*/ 2199640 w 2997200"/>
              <a:gd name="connsiteY143" fmla="*/ 2037080 h 3296920"/>
              <a:gd name="connsiteX144" fmla="*/ 2189480 w 2997200"/>
              <a:gd name="connsiteY144" fmla="*/ 2052320 h 3296920"/>
              <a:gd name="connsiteX145" fmla="*/ 2184400 w 2997200"/>
              <a:gd name="connsiteY145" fmla="*/ 2072640 h 3296920"/>
              <a:gd name="connsiteX146" fmla="*/ 2179320 w 2997200"/>
              <a:gd name="connsiteY146" fmla="*/ 2148840 h 3296920"/>
              <a:gd name="connsiteX147" fmla="*/ 2169160 w 2997200"/>
              <a:gd name="connsiteY147" fmla="*/ 2169160 h 3296920"/>
              <a:gd name="connsiteX148" fmla="*/ 2159000 w 2997200"/>
              <a:gd name="connsiteY148" fmla="*/ 2209800 h 3296920"/>
              <a:gd name="connsiteX149" fmla="*/ 2148840 w 2997200"/>
              <a:gd name="connsiteY149" fmla="*/ 2225040 h 3296920"/>
              <a:gd name="connsiteX150" fmla="*/ 2123440 w 2997200"/>
              <a:gd name="connsiteY150" fmla="*/ 2260600 h 3296920"/>
              <a:gd name="connsiteX151" fmla="*/ 2103120 w 2997200"/>
              <a:gd name="connsiteY151" fmla="*/ 2336800 h 3296920"/>
              <a:gd name="connsiteX152" fmla="*/ 2098040 w 2997200"/>
              <a:gd name="connsiteY152" fmla="*/ 2494280 h 3296920"/>
              <a:gd name="connsiteX153" fmla="*/ 2092960 w 2997200"/>
              <a:gd name="connsiteY153" fmla="*/ 2550160 h 3296920"/>
              <a:gd name="connsiteX154" fmla="*/ 2087880 w 2997200"/>
              <a:gd name="connsiteY154" fmla="*/ 2570480 h 3296920"/>
              <a:gd name="connsiteX155" fmla="*/ 2072640 w 2997200"/>
              <a:gd name="connsiteY155" fmla="*/ 2585720 h 3296920"/>
              <a:gd name="connsiteX156" fmla="*/ 2067560 w 2997200"/>
              <a:gd name="connsiteY156" fmla="*/ 2600960 h 3296920"/>
              <a:gd name="connsiteX157" fmla="*/ 2062480 w 2997200"/>
              <a:gd name="connsiteY157" fmla="*/ 2621280 h 3296920"/>
              <a:gd name="connsiteX158" fmla="*/ 2052320 w 2997200"/>
              <a:gd name="connsiteY158" fmla="*/ 2636520 h 3296920"/>
              <a:gd name="connsiteX159" fmla="*/ 2047240 w 2997200"/>
              <a:gd name="connsiteY159" fmla="*/ 2656840 h 3296920"/>
              <a:gd name="connsiteX160" fmla="*/ 2032000 w 2997200"/>
              <a:gd name="connsiteY160" fmla="*/ 2667000 h 3296920"/>
              <a:gd name="connsiteX161" fmla="*/ 2016760 w 2997200"/>
              <a:gd name="connsiteY161" fmla="*/ 2682240 h 3296920"/>
              <a:gd name="connsiteX162" fmla="*/ 2011680 w 2997200"/>
              <a:gd name="connsiteY162" fmla="*/ 2697480 h 3296920"/>
              <a:gd name="connsiteX163" fmla="*/ 1986280 w 2997200"/>
              <a:gd name="connsiteY163" fmla="*/ 2733040 h 3296920"/>
              <a:gd name="connsiteX164" fmla="*/ 1976120 w 2997200"/>
              <a:gd name="connsiteY164" fmla="*/ 2748280 h 3296920"/>
              <a:gd name="connsiteX165" fmla="*/ 1960880 w 2997200"/>
              <a:gd name="connsiteY165" fmla="*/ 2773680 h 3296920"/>
              <a:gd name="connsiteX166" fmla="*/ 1945640 w 2997200"/>
              <a:gd name="connsiteY166" fmla="*/ 2783840 h 3296920"/>
              <a:gd name="connsiteX167" fmla="*/ 1925320 w 2997200"/>
              <a:gd name="connsiteY167" fmla="*/ 2819400 h 3296920"/>
              <a:gd name="connsiteX168" fmla="*/ 1915160 w 2997200"/>
              <a:gd name="connsiteY168" fmla="*/ 2839720 h 3296920"/>
              <a:gd name="connsiteX169" fmla="*/ 1884680 w 2997200"/>
              <a:gd name="connsiteY169" fmla="*/ 2870200 h 3296920"/>
              <a:gd name="connsiteX170" fmla="*/ 1869440 w 2997200"/>
              <a:gd name="connsiteY170" fmla="*/ 2880360 h 3296920"/>
              <a:gd name="connsiteX171" fmla="*/ 1838960 w 2997200"/>
              <a:gd name="connsiteY171" fmla="*/ 2915920 h 3296920"/>
              <a:gd name="connsiteX172" fmla="*/ 1813560 w 2997200"/>
              <a:gd name="connsiteY172" fmla="*/ 2926080 h 3296920"/>
              <a:gd name="connsiteX173" fmla="*/ 1762760 w 2997200"/>
              <a:gd name="connsiteY173" fmla="*/ 2951480 h 3296920"/>
              <a:gd name="connsiteX174" fmla="*/ 1732280 w 2997200"/>
              <a:gd name="connsiteY174" fmla="*/ 2971800 h 3296920"/>
              <a:gd name="connsiteX175" fmla="*/ 1717040 w 2997200"/>
              <a:gd name="connsiteY175" fmla="*/ 2981960 h 3296920"/>
              <a:gd name="connsiteX176" fmla="*/ 1701800 w 2997200"/>
              <a:gd name="connsiteY176" fmla="*/ 2997200 h 3296920"/>
              <a:gd name="connsiteX177" fmla="*/ 1681480 w 2997200"/>
              <a:gd name="connsiteY177" fmla="*/ 3002280 h 3296920"/>
              <a:gd name="connsiteX178" fmla="*/ 1666240 w 2997200"/>
              <a:gd name="connsiteY178" fmla="*/ 3007360 h 3296920"/>
              <a:gd name="connsiteX179" fmla="*/ 1630680 w 2997200"/>
              <a:gd name="connsiteY179" fmla="*/ 3022600 h 3296920"/>
              <a:gd name="connsiteX180" fmla="*/ 1600200 w 2997200"/>
              <a:gd name="connsiteY180" fmla="*/ 3042920 h 3296920"/>
              <a:gd name="connsiteX181" fmla="*/ 1584960 w 2997200"/>
              <a:gd name="connsiteY181" fmla="*/ 3058160 h 3296920"/>
              <a:gd name="connsiteX182" fmla="*/ 1549400 w 2997200"/>
              <a:gd name="connsiteY182" fmla="*/ 3073400 h 3296920"/>
              <a:gd name="connsiteX183" fmla="*/ 1534160 w 2997200"/>
              <a:gd name="connsiteY183" fmla="*/ 3083560 h 3296920"/>
              <a:gd name="connsiteX184" fmla="*/ 1508760 w 2997200"/>
              <a:gd name="connsiteY184" fmla="*/ 3114040 h 3296920"/>
              <a:gd name="connsiteX185" fmla="*/ 1488440 w 2997200"/>
              <a:gd name="connsiteY185" fmla="*/ 3144520 h 3296920"/>
              <a:gd name="connsiteX186" fmla="*/ 1463040 w 2997200"/>
              <a:gd name="connsiteY186" fmla="*/ 3149600 h 3296920"/>
              <a:gd name="connsiteX187" fmla="*/ 1452880 w 2997200"/>
              <a:gd name="connsiteY187" fmla="*/ 3164840 h 3296920"/>
              <a:gd name="connsiteX188" fmla="*/ 1437640 w 2997200"/>
              <a:gd name="connsiteY188" fmla="*/ 3169920 h 3296920"/>
              <a:gd name="connsiteX189" fmla="*/ 1386840 w 2997200"/>
              <a:gd name="connsiteY189" fmla="*/ 3185160 h 3296920"/>
              <a:gd name="connsiteX190" fmla="*/ 1305560 w 2997200"/>
              <a:gd name="connsiteY190" fmla="*/ 3195320 h 3296920"/>
              <a:gd name="connsiteX191" fmla="*/ 1188720 w 2997200"/>
              <a:gd name="connsiteY191" fmla="*/ 3200400 h 3296920"/>
              <a:gd name="connsiteX192" fmla="*/ 1143000 w 2997200"/>
              <a:gd name="connsiteY192" fmla="*/ 3220720 h 3296920"/>
              <a:gd name="connsiteX193" fmla="*/ 1117600 w 2997200"/>
              <a:gd name="connsiteY193" fmla="*/ 3225800 h 3296920"/>
              <a:gd name="connsiteX194" fmla="*/ 1056640 w 2997200"/>
              <a:gd name="connsiteY194" fmla="*/ 3246120 h 3296920"/>
              <a:gd name="connsiteX195" fmla="*/ 1041400 w 2997200"/>
              <a:gd name="connsiteY195" fmla="*/ 3251200 h 3296920"/>
              <a:gd name="connsiteX196" fmla="*/ 1000760 w 2997200"/>
              <a:gd name="connsiteY196" fmla="*/ 3261360 h 3296920"/>
              <a:gd name="connsiteX197" fmla="*/ 955040 w 2997200"/>
              <a:gd name="connsiteY197" fmla="*/ 3281680 h 3296920"/>
              <a:gd name="connsiteX198" fmla="*/ 929640 w 2997200"/>
              <a:gd name="connsiteY198" fmla="*/ 3291840 h 3296920"/>
              <a:gd name="connsiteX199" fmla="*/ 756920 w 2997200"/>
              <a:gd name="connsiteY199" fmla="*/ 3291840 h 3296920"/>
              <a:gd name="connsiteX200" fmla="*/ 711200 w 2997200"/>
              <a:gd name="connsiteY200" fmla="*/ 3296920 h 3296920"/>
              <a:gd name="connsiteX201" fmla="*/ 543560 w 2997200"/>
              <a:gd name="connsiteY201" fmla="*/ 3291840 h 3296920"/>
              <a:gd name="connsiteX202" fmla="*/ 259080 w 2997200"/>
              <a:gd name="connsiteY202" fmla="*/ 3281680 h 3296920"/>
              <a:gd name="connsiteX203" fmla="*/ 228600 w 2997200"/>
              <a:gd name="connsiteY203" fmla="*/ 3271520 h 3296920"/>
              <a:gd name="connsiteX204" fmla="*/ 193040 w 2997200"/>
              <a:gd name="connsiteY204" fmla="*/ 3256280 h 3296920"/>
              <a:gd name="connsiteX205" fmla="*/ 172720 w 2997200"/>
              <a:gd name="connsiteY205" fmla="*/ 3235960 h 3296920"/>
              <a:gd name="connsiteX206" fmla="*/ 142240 w 2997200"/>
              <a:gd name="connsiteY206" fmla="*/ 3215640 h 3296920"/>
              <a:gd name="connsiteX207" fmla="*/ 101600 w 2997200"/>
              <a:gd name="connsiteY207" fmla="*/ 3190240 h 3296920"/>
              <a:gd name="connsiteX208" fmla="*/ 86360 w 2997200"/>
              <a:gd name="connsiteY208" fmla="*/ 3175000 h 3296920"/>
              <a:gd name="connsiteX209" fmla="*/ 66040 w 2997200"/>
              <a:gd name="connsiteY209" fmla="*/ 3169920 h 3296920"/>
              <a:gd name="connsiteX210" fmla="*/ 45720 w 2997200"/>
              <a:gd name="connsiteY210" fmla="*/ 3154680 h 3296920"/>
              <a:gd name="connsiteX211" fmla="*/ 35560 w 2997200"/>
              <a:gd name="connsiteY211" fmla="*/ 3083560 h 3296920"/>
              <a:gd name="connsiteX212" fmla="*/ 20320 w 2997200"/>
              <a:gd name="connsiteY212" fmla="*/ 3022600 h 3296920"/>
              <a:gd name="connsiteX213" fmla="*/ 10160 w 2997200"/>
              <a:gd name="connsiteY213" fmla="*/ 3007360 h 3296920"/>
              <a:gd name="connsiteX214" fmla="*/ 5080 w 2997200"/>
              <a:gd name="connsiteY214" fmla="*/ 2987040 h 3296920"/>
              <a:gd name="connsiteX215" fmla="*/ 0 w 2997200"/>
              <a:gd name="connsiteY215" fmla="*/ 2971800 h 3296920"/>
              <a:gd name="connsiteX216" fmla="*/ 5080 w 2997200"/>
              <a:gd name="connsiteY216" fmla="*/ 2794000 h 3296920"/>
              <a:gd name="connsiteX217" fmla="*/ 10160 w 2997200"/>
              <a:gd name="connsiteY217" fmla="*/ 2778760 h 3296920"/>
              <a:gd name="connsiteX218" fmla="*/ 20320 w 2997200"/>
              <a:gd name="connsiteY218" fmla="*/ 2763520 h 3296920"/>
              <a:gd name="connsiteX219" fmla="*/ 50800 w 2997200"/>
              <a:gd name="connsiteY219" fmla="*/ 2738120 h 3296920"/>
              <a:gd name="connsiteX220" fmla="*/ 60960 w 2997200"/>
              <a:gd name="connsiteY220" fmla="*/ 2722880 h 3296920"/>
              <a:gd name="connsiteX221" fmla="*/ 91440 w 2997200"/>
              <a:gd name="connsiteY221" fmla="*/ 2702560 h 3296920"/>
              <a:gd name="connsiteX222" fmla="*/ 101600 w 2997200"/>
              <a:gd name="connsiteY222" fmla="*/ 2687320 h 3296920"/>
              <a:gd name="connsiteX223" fmla="*/ 116840 w 2997200"/>
              <a:gd name="connsiteY223" fmla="*/ 2677160 h 3296920"/>
              <a:gd name="connsiteX224" fmla="*/ 152400 w 2997200"/>
              <a:gd name="connsiteY224" fmla="*/ 2636520 h 3296920"/>
              <a:gd name="connsiteX225" fmla="*/ 172720 w 2997200"/>
              <a:gd name="connsiteY225" fmla="*/ 2611120 h 3296920"/>
              <a:gd name="connsiteX226" fmla="*/ 187960 w 2997200"/>
              <a:gd name="connsiteY226" fmla="*/ 2590800 h 3296920"/>
              <a:gd name="connsiteX227" fmla="*/ 193040 w 2997200"/>
              <a:gd name="connsiteY227" fmla="*/ 2570480 h 3296920"/>
              <a:gd name="connsiteX228" fmla="*/ 208280 w 2997200"/>
              <a:gd name="connsiteY228" fmla="*/ 2560320 h 3296920"/>
              <a:gd name="connsiteX229" fmla="*/ 213360 w 2997200"/>
              <a:gd name="connsiteY229" fmla="*/ 2534920 h 3296920"/>
              <a:gd name="connsiteX230" fmla="*/ 223520 w 2997200"/>
              <a:gd name="connsiteY230" fmla="*/ 2509520 h 3296920"/>
              <a:gd name="connsiteX231" fmla="*/ 228600 w 2997200"/>
              <a:gd name="connsiteY231" fmla="*/ 2489200 h 3296920"/>
              <a:gd name="connsiteX232" fmla="*/ 248920 w 2997200"/>
              <a:gd name="connsiteY232" fmla="*/ 2473960 h 3296920"/>
              <a:gd name="connsiteX233" fmla="*/ 274320 w 2997200"/>
              <a:gd name="connsiteY233" fmla="*/ 2448560 h 3296920"/>
              <a:gd name="connsiteX234" fmla="*/ 279400 w 2997200"/>
              <a:gd name="connsiteY234" fmla="*/ 2433320 h 3296920"/>
              <a:gd name="connsiteX235" fmla="*/ 289560 w 2997200"/>
              <a:gd name="connsiteY235" fmla="*/ 2418080 h 3296920"/>
              <a:gd name="connsiteX236" fmla="*/ 279400 w 2997200"/>
              <a:gd name="connsiteY236" fmla="*/ 2321560 h 3296920"/>
              <a:gd name="connsiteX237" fmla="*/ 294640 w 2997200"/>
              <a:gd name="connsiteY237" fmla="*/ 2311400 h 3296920"/>
              <a:gd name="connsiteX238" fmla="*/ 345440 w 2997200"/>
              <a:gd name="connsiteY238" fmla="*/ 2301240 h 3296920"/>
              <a:gd name="connsiteX239" fmla="*/ 436880 w 2997200"/>
              <a:gd name="connsiteY239" fmla="*/ 2296160 h 3296920"/>
              <a:gd name="connsiteX240" fmla="*/ 462280 w 2997200"/>
              <a:gd name="connsiteY240" fmla="*/ 2291080 h 3296920"/>
              <a:gd name="connsiteX241" fmla="*/ 477520 w 2997200"/>
              <a:gd name="connsiteY241" fmla="*/ 2286000 h 3296920"/>
              <a:gd name="connsiteX242" fmla="*/ 462280 w 2997200"/>
              <a:gd name="connsiteY242" fmla="*/ 2250440 h 3296920"/>
              <a:gd name="connsiteX243" fmla="*/ 457200 w 2997200"/>
              <a:gd name="connsiteY243" fmla="*/ 2225040 h 3296920"/>
              <a:gd name="connsiteX244" fmla="*/ 462280 w 2997200"/>
              <a:gd name="connsiteY244" fmla="*/ 2118360 h 3296920"/>
              <a:gd name="connsiteX245" fmla="*/ 467360 w 2997200"/>
              <a:gd name="connsiteY245" fmla="*/ 2103120 h 3296920"/>
              <a:gd name="connsiteX246" fmla="*/ 477520 w 2997200"/>
              <a:gd name="connsiteY246" fmla="*/ 2087880 h 3296920"/>
              <a:gd name="connsiteX247" fmla="*/ 497840 w 2997200"/>
              <a:gd name="connsiteY247" fmla="*/ 2067560 h 3296920"/>
              <a:gd name="connsiteX248" fmla="*/ 513080 w 2997200"/>
              <a:gd name="connsiteY248" fmla="*/ 2057400 h 3296920"/>
              <a:gd name="connsiteX249" fmla="*/ 538480 w 2997200"/>
              <a:gd name="connsiteY249" fmla="*/ 2026920 h 3296920"/>
              <a:gd name="connsiteX250" fmla="*/ 568960 w 2997200"/>
              <a:gd name="connsiteY250" fmla="*/ 2021840 h 3296920"/>
              <a:gd name="connsiteX251" fmla="*/ 624840 w 2997200"/>
              <a:gd name="connsiteY251" fmla="*/ 2011680 h 3296920"/>
              <a:gd name="connsiteX252" fmla="*/ 665480 w 2997200"/>
              <a:gd name="connsiteY252" fmla="*/ 1986280 h 3296920"/>
              <a:gd name="connsiteX253" fmla="*/ 655320 w 2997200"/>
              <a:gd name="connsiteY253" fmla="*/ 1960880 h 329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2997200" h="3296920">
                <a:moveTo>
                  <a:pt x="655320" y="1960880"/>
                </a:moveTo>
                <a:cubicBezTo>
                  <a:pt x="654473" y="1938020"/>
                  <a:pt x="657540" y="1886302"/>
                  <a:pt x="660400" y="1849120"/>
                </a:cubicBezTo>
                <a:cubicBezTo>
                  <a:pt x="661456" y="1835395"/>
                  <a:pt x="667355" y="1826381"/>
                  <a:pt x="670560" y="1813560"/>
                </a:cubicBezTo>
                <a:cubicBezTo>
                  <a:pt x="672654" y="1805183"/>
                  <a:pt x="673368" y="1796490"/>
                  <a:pt x="675640" y="1788160"/>
                </a:cubicBezTo>
                <a:cubicBezTo>
                  <a:pt x="691367" y="1730494"/>
                  <a:pt x="677786" y="1778787"/>
                  <a:pt x="695960" y="1742440"/>
                </a:cubicBezTo>
                <a:cubicBezTo>
                  <a:pt x="715353" y="1703653"/>
                  <a:pt x="679429" y="1756015"/>
                  <a:pt x="716280" y="1706880"/>
                </a:cubicBezTo>
                <a:cubicBezTo>
                  <a:pt x="719667" y="1696720"/>
                  <a:pt x="720014" y="1684968"/>
                  <a:pt x="726440" y="1676400"/>
                </a:cubicBezTo>
                <a:cubicBezTo>
                  <a:pt x="739541" y="1658932"/>
                  <a:pt x="743871" y="1655683"/>
                  <a:pt x="751840" y="1635760"/>
                </a:cubicBezTo>
                <a:cubicBezTo>
                  <a:pt x="755817" y="1625816"/>
                  <a:pt x="759403" y="1615670"/>
                  <a:pt x="762000" y="1605280"/>
                </a:cubicBezTo>
                <a:cubicBezTo>
                  <a:pt x="763693" y="1598507"/>
                  <a:pt x="764330" y="1591377"/>
                  <a:pt x="767080" y="1584960"/>
                </a:cubicBezTo>
                <a:cubicBezTo>
                  <a:pt x="773496" y="1569990"/>
                  <a:pt x="782018" y="1566686"/>
                  <a:pt x="792480" y="1554480"/>
                </a:cubicBezTo>
                <a:cubicBezTo>
                  <a:pt x="831581" y="1508862"/>
                  <a:pt x="785144" y="1556736"/>
                  <a:pt x="822960" y="1518920"/>
                </a:cubicBezTo>
                <a:cubicBezTo>
                  <a:pt x="824653" y="1512147"/>
                  <a:pt x="824576" y="1504662"/>
                  <a:pt x="828040" y="1498600"/>
                </a:cubicBezTo>
                <a:cubicBezTo>
                  <a:pt x="831604" y="1492362"/>
                  <a:pt x="838681" y="1488879"/>
                  <a:pt x="843280" y="1483360"/>
                </a:cubicBezTo>
                <a:cubicBezTo>
                  <a:pt x="847189" y="1478670"/>
                  <a:pt x="849531" y="1472810"/>
                  <a:pt x="853440" y="1468120"/>
                </a:cubicBezTo>
                <a:cubicBezTo>
                  <a:pt x="871575" y="1446358"/>
                  <a:pt x="866576" y="1457821"/>
                  <a:pt x="889000" y="1437640"/>
                </a:cubicBezTo>
                <a:cubicBezTo>
                  <a:pt x="899680" y="1428028"/>
                  <a:pt x="905849" y="1411704"/>
                  <a:pt x="919480" y="1407160"/>
                </a:cubicBezTo>
                <a:cubicBezTo>
                  <a:pt x="924560" y="1405467"/>
                  <a:pt x="929798" y="1404189"/>
                  <a:pt x="934720" y="1402080"/>
                </a:cubicBezTo>
                <a:cubicBezTo>
                  <a:pt x="941681" y="1399097"/>
                  <a:pt x="947949" y="1394579"/>
                  <a:pt x="955040" y="1391920"/>
                </a:cubicBezTo>
                <a:cubicBezTo>
                  <a:pt x="968061" y="1387037"/>
                  <a:pt x="978319" y="1387901"/>
                  <a:pt x="990600" y="1381760"/>
                </a:cubicBezTo>
                <a:cubicBezTo>
                  <a:pt x="999431" y="1377344"/>
                  <a:pt x="1006563" y="1369424"/>
                  <a:pt x="1016000" y="1366520"/>
                </a:cubicBezTo>
                <a:cubicBezTo>
                  <a:pt x="1029048" y="1362505"/>
                  <a:pt x="1043093" y="1363133"/>
                  <a:pt x="1056640" y="1361440"/>
                </a:cubicBezTo>
                <a:lnTo>
                  <a:pt x="1092200" y="1325880"/>
                </a:lnTo>
                <a:cubicBezTo>
                  <a:pt x="1097280" y="1320800"/>
                  <a:pt x="1101462" y="1314625"/>
                  <a:pt x="1107440" y="1310640"/>
                </a:cubicBezTo>
                <a:cubicBezTo>
                  <a:pt x="1112520" y="1307253"/>
                  <a:pt x="1117712" y="1304029"/>
                  <a:pt x="1122680" y="1300480"/>
                </a:cubicBezTo>
                <a:cubicBezTo>
                  <a:pt x="1149590" y="1281258"/>
                  <a:pt x="1133509" y="1288404"/>
                  <a:pt x="1158240" y="1280160"/>
                </a:cubicBezTo>
                <a:cubicBezTo>
                  <a:pt x="1184574" y="1240658"/>
                  <a:pt x="1169025" y="1257308"/>
                  <a:pt x="1203960" y="1229360"/>
                </a:cubicBezTo>
                <a:cubicBezTo>
                  <a:pt x="1205653" y="1224280"/>
                  <a:pt x="1208283" y="1219421"/>
                  <a:pt x="1209040" y="1214120"/>
                </a:cubicBezTo>
                <a:cubicBezTo>
                  <a:pt x="1211685" y="1195605"/>
                  <a:pt x="1209360" y="1176328"/>
                  <a:pt x="1214120" y="1158240"/>
                </a:cubicBezTo>
                <a:cubicBezTo>
                  <a:pt x="1217103" y="1146905"/>
                  <a:pt x="1233478" y="1111361"/>
                  <a:pt x="1249680" y="1102360"/>
                </a:cubicBezTo>
                <a:cubicBezTo>
                  <a:pt x="1259042" y="1097159"/>
                  <a:pt x="1270977" y="1097710"/>
                  <a:pt x="1280160" y="1092200"/>
                </a:cubicBezTo>
                <a:lnTo>
                  <a:pt x="1305560" y="1076960"/>
                </a:lnTo>
                <a:cubicBezTo>
                  <a:pt x="1360977" y="1081223"/>
                  <a:pt x="1462400" y="1095008"/>
                  <a:pt x="1524000" y="1082040"/>
                </a:cubicBezTo>
                <a:cubicBezTo>
                  <a:pt x="1529974" y="1080782"/>
                  <a:pt x="1530773" y="1071880"/>
                  <a:pt x="1534160" y="1066800"/>
                </a:cubicBezTo>
                <a:cubicBezTo>
                  <a:pt x="1535853" y="1058333"/>
                  <a:pt x="1536208" y="1049485"/>
                  <a:pt x="1539240" y="1041400"/>
                </a:cubicBezTo>
                <a:cubicBezTo>
                  <a:pt x="1541384" y="1035683"/>
                  <a:pt x="1546670" y="1031621"/>
                  <a:pt x="1549400" y="1026160"/>
                </a:cubicBezTo>
                <a:cubicBezTo>
                  <a:pt x="1551795" y="1021371"/>
                  <a:pt x="1552787" y="1016000"/>
                  <a:pt x="1554480" y="1010920"/>
                </a:cubicBezTo>
                <a:cubicBezTo>
                  <a:pt x="1558932" y="979759"/>
                  <a:pt x="1556574" y="976252"/>
                  <a:pt x="1569720" y="949960"/>
                </a:cubicBezTo>
                <a:cubicBezTo>
                  <a:pt x="1579180" y="931041"/>
                  <a:pt x="1581076" y="936332"/>
                  <a:pt x="1595120" y="919480"/>
                </a:cubicBezTo>
                <a:cubicBezTo>
                  <a:pt x="1599029" y="914790"/>
                  <a:pt x="1602550" y="909701"/>
                  <a:pt x="1605280" y="904240"/>
                </a:cubicBezTo>
                <a:cubicBezTo>
                  <a:pt x="1611086" y="892628"/>
                  <a:pt x="1612542" y="875193"/>
                  <a:pt x="1615440" y="863600"/>
                </a:cubicBezTo>
                <a:cubicBezTo>
                  <a:pt x="1616739" y="858405"/>
                  <a:pt x="1617035" y="852426"/>
                  <a:pt x="1620520" y="848360"/>
                </a:cubicBezTo>
                <a:cubicBezTo>
                  <a:pt x="1627576" y="840128"/>
                  <a:pt x="1637760" y="835180"/>
                  <a:pt x="1645920" y="828040"/>
                </a:cubicBezTo>
                <a:cubicBezTo>
                  <a:pt x="1651327" y="823309"/>
                  <a:pt x="1656080" y="817880"/>
                  <a:pt x="1661160" y="812800"/>
                </a:cubicBezTo>
                <a:cubicBezTo>
                  <a:pt x="1662853" y="804333"/>
                  <a:pt x="1661221" y="794426"/>
                  <a:pt x="1666240" y="787400"/>
                </a:cubicBezTo>
                <a:cubicBezTo>
                  <a:pt x="1670642" y="781238"/>
                  <a:pt x="1679599" y="780223"/>
                  <a:pt x="1686560" y="777240"/>
                </a:cubicBezTo>
                <a:cubicBezTo>
                  <a:pt x="1696763" y="772867"/>
                  <a:pt x="1711809" y="769658"/>
                  <a:pt x="1722120" y="767080"/>
                </a:cubicBezTo>
                <a:cubicBezTo>
                  <a:pt x="1725507" y="756920"/>
                  <a:pt x="1731686" y="747293"/>
                  <a:pt x="1732280" y="736600"/>
                </a:cubicBezTo>
                <a:cubicBezTo>
                  <a:pt x="1735667" y="675640"/>
                  <a:pt x="1736211" y="614455"/>
                  <a:pt x="1742440" y="553720"/>
                </a:cubicBezTo>
                <a:cubicBezTo>
                  <a:pt x="1743063" y="547646"/>
                  <a:pt x="1747832" y="542294"/>
                  <a:pt x="1752600" y="538480"/>
                </a:cubicBezTo>
                <a:cubicBezTo>
                  <a:pt x="1756781" y="535135"/>
                  <a:pt x="1762760" y="535093"/>
                  <a:pt x="1767840" y="533400"/>
                </a:cubicBezTo>
                <a:cubicBezTo>
                  <a:pt x="1772920" y="528320"/>
                  <a:pt x="1779591" y="524440"/>
                  <a:pt x="1783080" y="518160"/>
                </a:cubicBezTo>
                <a:cubicBezTo>
                  <a:pt x="1788281" y="508798"/>
                  <a:pt x="1790298" y="497978"/>
                  <a:pt x="1793240" y="487680"/>
                </a:cubicBezTo>
                <a:cubicBezTo>
                  <a:pt x="1796627" y="475827"/>
                  <a:pt x="1800576" y="464120"/>
                  <a:pt x="1803400" y="452120"/>
                </a:cubicBezTo>
                <a:cubicBezTo>
                  <a:pt x="1807355" y="435310"/>
                  <a:pt x="1808099" y="417703"/>
                  <a:pt x="1813560" y="401320"/>
                </a:cubicBezTo>
                <a:cubicBezTo>
                  <a:pt x="1825740" y="364780"/>
                  <a:pt x="1810963" y="410411"/>
                  <a:pt x="1823720" y="365760"/>
                </a:cubicBezTo>
                <a:cubicBezTo>
                  <a:pt x="1825191" y="360611"/>
                  <a:pt x="1827501" y="355715"/>
                  <a:pt x="1828800" y="350520"/>
                </a:cubicBezTo>
                <a:cubicBezTo>
                  <a:pt x="1837588" y="315367"/>
                  <a:pt x="1827315" y="334967"/>
                  <a:pt x="1844040" y="309880"/>
                </a:cubicBezTo>
                <a:cubicBezTo>
                  <a:pt x="1845668" y="303369"/>
                  <a:pt x="1850556" y="281608"/>
                  <a:pt x="1854200" y="274320"/>
                </a:cubicBezTo>
                <a:cubicBezTo>
                  <a:pt x="1856930" y="268859"/>
                  <a:pt x="1861630" y="264541"/>
                  <a:pt x="1864360" y="259080"/>
                </a:cubicBezTo>
                <a:cubicBezTo>
                  <a:pt x="1866755" y="254291"/>
                  <a:pt x="1866470" y="248295"/>
                  <a:pt x="1869440" y="243840"/>
                </a:cubicBezTo>
                <a:cubicBezTo>
                  <a:pt x="1876516" y="233227"/>
                  <a:pt x="1895610" y="220402"/>
                  <a:pt x="1905000" y="213360"/>
                </a:cubicBezTo>
                <a:cubicBezTo>
                  <a:pt x="1940560" y="215053"/>
                  <a:pt x="1976606" y="212340"/>
                  <a:pt x="2011680" y="218440"/>
                </a:cubicBezTo>
                <a:cubicBezTo>
                  <a:pt x="2017695" y="219486"/>
                  <a:pt x="2018811" y="228379"/>
                  <a:pt x="2021840" y="233680"/>
                </a:cubicBezTo>
                <a:cubicBezTo>
                  <a:pt x="2025597" y="240255"/>
                  <a:pt x="2027269" y="248087"/>
                  <a:pt x="2032000" y="254000"/>
                </a:cubicBezTo>
                <a:cubicBezTo>
                  <a:pt x="2040976" y="265220"/>
                  <a:pt x="2052320" y="274320"/>
                  <a:pt x="2062480" y="284480"/>
                </a:cubicBezTo>
                <a:cubicBezTo>
                  <a:pt x="2067560" y="289560"/>
                  <a:pt x="2071294" y="296507"/>
                  <a:pt x="2077720" y="299720"/>
                </a:cubicBezTo>
                <a:lnTo>
                  <a:pt x="2098040" y="309880"/>
                </a:lnTo>
                <a:cubicBezTo>
                  <a:pt x="2101427" y="316653"/>
                  <a:pt x="2103352" y="324382"/>
                  <a:pt x="2108200" y="330200"/>
                </a:cubicBezTo>
                <a:cubicBezTo>
                  <a:pt x="2112109" y="334890"/>
                  <a:pt x="2119626" y="335592"/>
                  <a:pt x="2123440" y="340360"/>
                </a:cubicBezTo>
                <a:cubicBezTo>
                  <a:pt x="2126785" y="344541"/>
                  <a:pt x="2126345" y="350707"/>
                  <a:pt x="2128520" y="355600"/>
                </a:cubicBezTo>
                <a:cubicBezTo>
                  <a:pt x="2133133" y="365980"/>
                  <a:pt x="2138680" y="375920"/>
                  <a:pt x="2143760" y="386080"/>
                </a:cubicBezTo>
                <a:cubicBezTo>
                  <a:pt x="2145453" y="394547"/>
                  <a:pt x="2144556" y="403983"/>
                  <a:pt x="2148840" y="411480"/>
                </a:cubicBezTo>
                <a:cubicBezTo>
                  <a:pt x="2154687" y="421712"/>
                  <a:pt x="2175541" y="424505"/>
                  <a:pt x="2184400" y="426720"/>
                </a:cubicBezTo>
                <a:cubicBezTo>
                  <a:pt x="2241687" y="388529"/>
                  <a:pt x="2202686" y="407042"/>
                  <a:pt x="2311400" y="401320"/>
                </a:cubicBezTo>
                <a:cubicBezTo>
                  <a:pt x="2371544" y="361224"/>
                  <a:pt x="2304689" y="411761"/>
                  <a:pt x="2331720" y="238760"/>
                </a:cubicBezTo>
                <a:cubicBezTo>
                  <a:pt x="2333077" y="230076"/>
                  <a:pt x="2375041" y="224000"/>
                  <a:pt x="2377440" y="223520"/>
                </a:cubicBezTo>
                <a:cubicBezTo>
                  <a:pt x="2390907" y="183119"/>
                  <a:pt x="2380454" y="217663"/>
                  <a:pt x="2392680" y="132080"/>
                </a:cubicBezTo>
                <a:cubicBezTo>
                  <a:pt x="2394758" y="117537"/>
                  <a:pt x="2399455" y="83817"/>
                  <a:pt x="2407920" y="71120"/>
                </a:cubicBezTo>
                <a:cubicBezTo>
                  <a:pt x="2411307" y="66040"/>
                  <a:pt x="2414171" y="60570"/>
                  <a:pt x="2418080" y="55880"/>
                </a:cubicBezTo>
                <a:cubicBezTo>
                  <a:pt x="2428195" y="43742"/>
                  <a:pt x="2450729" y="24677"/>
                  <a:pt x="2463800" y="20320"/>
                </a:cubicBezTo>
                <a:cubicBezTo>
                  <a:pt x="2473960" y="16933"/>
                  <a:pt x="2483778" y="12260"/>
                  <a:pt x="2494280" y="10160"/>
                </a:cubicBezTo>
                <a:cubicBezTo>
                  <a:pt x="2524931" y="4030"/>
                  <a:pt x="2511489" y="7810"/>
                  <a:pt x="2534920" y="0"/>
                </a:cubicBezTo>
                <a:cubicBezTo>
                  <a:pt x="2640164" y="4210"/>
                  <a:pt x="2638411" y="-1772"/>
                  <a:pt x="2717800" y="15240"/>
                </a:cubicBezTo>
                <a:cubicBezTo>
                  <a:pt x="2723036" y="16362"/>
                  <a:pt x="2727960" y="18627"/>
                  <a:pt x="2733040" y="20320"/>
                </a:cubicBezTo>
                <a:cubicBezTo>
                  <a:pt x="2738120" y="25400"/>
                  <a:pt x="2743869" y="29889"/>
                  <a:pt x="2748280" y="35560"/>
                </a:cubicBezTo>
                <a:cubicBezTo>
                  <a:pt x="2789856" y="89014"/>
                  <a:pt x="2742635" y="64417"/>
                  <a:pt x="2849880" y="71120"/>
                </a:cubicBezTo>
                <a:cubicBezTo>
                  <a:pt x="2870200" y="74507"/>
                  <a:pt x="2890935" y="75972"/>
                  <a:pt x="2910840" y="81280"/>
                </a:cubicBezTo>
                <a:cubicBezTo>
                  <a:pt x="2916739" y="82853"/>
                  <a:pt x="2920806" y="88364"/>
                  <a:pt x="2926080" y="91440"/>
                </a:cubicBezTo>
                <a:cubicBezTo>
                  <a:pt x="2975488" y="120261"/>
                  <a:pt x="2956616" y="113803"/>
                  <a:pt x="2997200" y="121920"/>
                </a:cubicBezTo>
                <a:cubicBezTo>
                  <a:pt x="2993084" y="171310"/>
                  <a:pt x="2992770" y="195196"/>
                  <a:pt x="2981960" y="243840"/>
                </a:cubicBezTo>
                <a:cubicBezTo>
                  <a:pt x="2979637" y="254295"/>
                  <a:pt x="2975187" y="264160"/>
                  <a:pt x="2971800" y="274320"/>
                </a:cubicBezTo>
                <a:cubicBezTo>
                  <a:pt x="2968608" y="354121"/>
                  <a:pt x="2976638" y="369145"/>
                  <a:pt x="2961640" y="421640"/>
                </a:cubicBezTo>
                <a:cubicBezTo>
                  <a:pt x="2960169" y="426789"/>
                  <a:pt x="2958955" y="432091"/>
                  <a:pt x="2956560" y="436880"/>
                </a:cubicBezTo>
                <a:cubicBezTo>
                  <a:pt x="2953830" y="442341"/>
                  <a:pt x="2949130" y="446659"/>
                  <a:pt x="2946400" y="452120"/>
                </a:cubicBezTo>
                <a:cubicBezTo>
                  <a:pt x="2934131" y="476657"/>
                  <a:pt x="2951771" y="460393"/>
                  <a:pt x="2926080" y="477520"/>
                </a:cubicBezTo>
                <a:cubicBezTo>
                  <a:pt x="2924387" y="482600"/>
                  <a:pt x="2923970" y="488305"/>
                  <a:pt x="2921000" y="492760"/>
                </a:cubicBezTo>
                <a:cubicBezTo>
                  <a:pt x="2917015" y="498738"/>
                  <a:pt x="2911431" y="503589"/>
                  <a:pt x="2905760" y="508000"/>
                </a:cubicBezTo>
                <a:cubicBezTo>
                  <a:pt x="2876217" y="530978"/>
                  <a:pt x="2878227" y="527338"/>
                  <a:pt x="2844800" y="538480"/>
                </a:cubicBezTo>
                <a:lnTo>
                  <a:pt x="2829560" y="543560"/>
                </a:lnTo>
                <a:lnTo>
                  <a:pt x="2814320" y="548640"/>
                </a:lnTo>
                <a:cubicBezTo>
                  <a:pt x="2807547" y="553720"/>
                  <a:pt x="2799987" y="557893"/>
                  <a:pt x="2794000" y="563880"/>
                </a:cubicBezTo>
                <a:cubicBezTo>
                  <a:pt x="2746587" y="611293"/>
                  <a:pt x="2812627" y="558800"/>
                  <a:pt x="2758440" y="599440"/>
                </a:cubicBezTo>
                <a:cubicBezTo>
                  <a:pt x="2746361" y="635677"/>
                  <a:pt x="2763489" y="591867"/>
                  <a:pt x="2738120" y="629920"/>
                </a:cubicBezTo>
                <a:cubicBezTo>
                  <a:pt x="2735150" y="634375"/>
                  <a:pt x="2735149" y="640238"/>
                  <a:pt x="2733040" y="645160"/>
                </a:cubicBezTo>
                <a:cubicBezTo>
                  <a:pt x="2730057" y="652121"/>
                  <a:pt x="2725692" y="658449"/>
                  <a:pt x="2722880" y="665480"/>
                </a:cubicBezTo>
                <a:cubicBezTo>
                  <a:pt x="2718903" y="675424"/>
                  <a:pt x="2718661" y="687049"/>
                  <a:pt x="2712720" y="695960"/>
                </a:cubicBezTo>
                <a:cubicBezTo>
                  <a:pt x="2709333" y="701040"/>
                  <a:pt x="2705290" y="705739"/>
                  <a:pt x="2702560" y="711200"/>
                </a:cubicBezTo>
                <a:cubicBezTo>
                  <a:pt x="2698482" y="719356"/>
                  <a:pt x="2695602" y="728062"/>
                  <a:pt x="2692400" y="736600"/>
                </a:cubicBezTo>
                <a:cubicBezTo>
                  <a:pt x="2690520" y="741614"/>
                  <a:pt x="2690290" y="747385"/>
                  <a:pt x="2687320" y="751840"/>
                </a:cubicBezTo>
                <a:cubicBezTo>
                  <a:pt x="2683335" y="757818"/>
                  <a:pt x="2677160" y="762000"/>
                  <a:pt x="2672080" y="767080"/>
                </a:cubicBezTo>
                <a:cubicBezTo>
                  <a:pt x="2668693" y="787400"/>
                  <a:pt x="2668434" y="808497"/>
                  <a:pt x="2661920" y="828040"/>
                </a:cubicBezTo>
                <a:cubicBezTo>
                  <a:pt x="2658533" y="838200"/>
                  <a:pt x="2659333" y="850947"/>
                  <a:pt x="2651760" y="858520"/>
                </a:cubicBezTo>
                <a:lnTo>
                  <a:pt x="2636520" y="873760"/>
                </a:lnTo>
                <a:cubicBezTo>
                  <a:pt x="2634827" y="880533"/>
                  <a:pt x="2634190" y="887663"/>
                  <a:pt x="2631440" y="894080"/>
                </a:cubicBezTo>
                <a:cubicBezTo>
                  <a:pt x="2629035" y="899692"/>
                  <a:pt x="2624175" y="903944"/>
                  <a:pt x="2621280" y="909320"/>
                </a:cubicBezTo>
                <a:cubicBezTo>
                  <a:pt x="2612304" y="925989"/>
                  <a:pt x="2604347" y="943187"/>
                  <a:pt x="2595880" y="960120"/>
                </a:cubicBezTo>
                <a:lnTo>
                  <a:pt x="2595880" y="960120"/>
                </a:lnTo>
                <a:cubicBezTo>
                  <a:pt x="2583789" y="996392"/>
                  <a:pt x="2591661" y="981689"/>
                  <a:pt x="2575560" y="1005840"/>
                </a:cubicBezTo>
                <a:cubicBezTo>
                  <a:pt x="2573867" y="1039707"/>
                  <a:pt x="2573184" y="1073639"/>
                  <a:pt x="2570480" y="1107440"/>
                </a:cubicBezTo>
                <a:cubicBezTo>
                  <a:pt x="2569791" y="1116047"/>
                  <a:pt x="2566354" y="1124258"/>
                  <a:pt x="2565400" y="1132840"/>
                </a:cubicBezTo>
                <a:cubicBezTo>
                  <a:pt x="2564162" y="1143986"/>
                  <a:pt x="2556173" y="1249164"/>
                  <a:pt x="2550160" y="1285240"/>
                </a:cubicBezTo>
                <a:cubicBezTo>
                  <a:pt x="2544874" y="1316958"/>
                  <a:pt x="2547838" y="1294963"/>
                  <a:pt x="2534920" y="1320800"/>
                </a:cubicBezTo>
                <a:cubicBezTo>
                  <a:pt x="2530860" y="1328920"/>
                  <a:pt x="2526930" y="1348764"/>
                  <a:pt x="2524760" y="1356360"/>
                </a:cubicBezTo>
                <a:cubicBezTo>
                  <a:pt x="2519777" y="1373801"/>
                  <a:pt x="2518551" y="1373858"/>
                  <a:pt x="2509520" y="1391920"/>
                </a:cubicBezTo>
                <a:cubicBezTo>
                  <a:pt x="2507827" y="1402080"/>
                  <a:pt x="2505801" y="1412190"/>
                  <a:pt x="2504440" y="1422400"/>
                </a:cubicBezTo>
                <a:cubicBezTo>
                  <a:pt x="2502391" y="1437764"/>
                  <a:pt x="2502944" y="1466032"/>
                  <a:pt x="2494280" y="1483360"/>
                </a:cubicBezTo>
                <a:cubicBezTo>
                  <a:pt x="2491550" y="1488821"/>
                  <a:pt x="2487507" y="1493520"/>
                  <a:pt x="2484120" y="1498600"/>
                </a:cubicBezTo>
                <a:cubicBezTo>
                  <a:pt x="2470167" y="1554411"/>
                  <a:pt x="2491314" y="1484635"/>
                  <a:pt x="2463800" y="1534160"/>
                </a:cubicBezTo>
                <a:cubicBezTo>
                  <a:pt x="2458599" y="1543522"/>
                  <a:pt x="2457027" y="1554480"/>
                  <a:pt x="2453640" y="1564640"/>
                </a:cubicBezTo>
                <a:cubicBezTo>
                  <a:pt x="2450253" y="1574800"/>
                  <a:pt x="2451053" y="1587547"/>
                  <a:pt x="2443480" y="1595120"/>
                </a:cubicBezTo>
                <a:cubicBezTo>
                  <a:pt x="2422253" y="1616347"/>
                  <a:pt x="2432551" y="1604613"/>
                  <a:pt x="2413000" y="1630680"/>
                </a:cubicBezTo>
                <a:cubicBezTo>
                  <a:pt x="2409613" y="1647613"/>
                  <a:pt x="2408301" y="1665097"/>
                  <a:pt x="2402840" y="1681480"/>
                </a:cubicBezTo>
                <a:cubicBezTo>
                  <a:pt x="2401147" y="1686560"/>
                  <a:pt x="2399059" y="1691525"/>
                  <a:pt x="2397760" y="1696720"/>
                </a:cubicBezTo>
                <a:cubicBezTo>
                  <a:pt x="2395666" y="1705097"/>
                  <a:pt x="2396541" y="1714397"/>
                  <a:pt x="2392680" y="1722120"/>
                </a:cubicBezTo>
                <a:cubicBezTo>
                  <a:pt x="2389467" y="1728546"/>
                  <a:pt x="2381616" y="1731514"/>
                  <a:pt x="2377440" y="1737360"/>
                </a:cubicBezTo>
                <a:cubicBezTo>
                  <a:pt x="2352597" y="1772141"/>
                  <a:pt x="2381117" y="1744123"/>
                  <a:pt x="2357120" y="1772920"/>
                </a:cubicBezTo>
                <a:cubicBezTo>
                  <a:pt x="2328546" y="1807208"/>
                  <a:pt x="2354920" y="1765373"/>
                  <a:pt x="2321560" y="1813560"/>
                </a:cubicBezTo>
                <a:cubicBezTo>
                  <a:pt x="2277254" y="1877557"/>
                  <a:pt x="2310364" y="1831884"/>
                  <a:pt x="2286000" y="1874520"/>
                </a:cubicBezTo>
                <a:cubicBezTo>
                  <a:pt x="2282971" y="1879821"/>
                  <a:pt x="2281017" y="1886524"/>
                  <a:pt x="2275840" y="1889760"/>
                </a:cubicBezTo>
                <a:cubicBezTo>
                  <a:pt x="2266758" y="1895436"/>
                  <a:pt x="2245360" y="1899920"/>
                  <a:pt x="2245360" y="1899920"/>
                </a:cubicBezTo>
                <a:cubicBezTo>
                  <a:pt x="2243667" y="1921933"/>
                  <a:pt x="2245635" y="1944541"/>
                  <a:pt x="2240280" y="1965960"/>
                </a:cubicBezTo>
                <a:cubicBezTo>
                  <a:pt x="2238538" y="1972930"/>
                  <a:pt x="2229025" y="1975222"/>
                  <a:pt x="2225040" y="1981200"/>
                </a:cubicBezTo>
                <a:cubicBezTo>
                  <a:pt x="2207129" y="2008067"/>
                  <a:pt x="2212889" y="2010581"/>
                  <a:pt x="2199640" y="2037080"/>
                </a:cubicBezTo>
                <a:cubicBezTo>
                  <a:pt x="2196910" y="2042541"/>
                  <a:pt x="2192867" y="2047240"/>
                  <a:pt x="2189480" y="2052320"/>
                </a:cubicBezTo>
                <a:cubicBezTo>
                  <a:pt x="2187787" y="2059093"/>
                  <a:pt x="2185131" y="2065697"/>
                  <a:pt x="2184400" y="2072640"/>
                </a:cubicBezTo>
                <a:cubicBezTo>
                  <a:pt x="2181735" y="2097957"/>
                  <a:pt x="2183290" y="2123695"/>
                  <a:pt x="2179320" y="2148840"/>
                </a:cubicBezTo>
                <a:cubicBezTo>
                  <a:pt x="2178139" y="2156320"/>
                  <a:pt x="2172547" y="2162387"/>
                  <a:pt x="2169160" y="2169160"/>
                </a:cubicBezTo>
                <a:cubicBezTo>
                  <a:pt x="2167228" y="2178821"/>
                  <a:pt x="2164207" y="2199386"/>
                  <a:pt x="2159000" y="2209800"/>
                </a:cubicBezTo>
                <a:cubicBezTo>
                  <a:pt x="2156270" y="2215261"/>
                  <a:pt x="2152389" y="2220072"/>
                  <a:pt x="2148840" y="2225040"/>
                </a:cubicBezTo>
                <a:cubicBezTo>
                  <a:pt x="2117335" y="2269148"/>
                  <a:pt x="2147384" y="2224684"/>
                  <a:pt x="2123440" y="2260600"/>
                </a:cubicBezTo>
                <a:cubicBezTo>
                  <a:pt x="2110290" y="2313200"/>
                  <a:pt x="2117116" y="2287814"/>
                  <a:pt x="2103120" y="2336800"/>
                </a:cubicBezTo>
                <a:cubicBezTo>
                  <a:pt x="2101427" y="2389293"/>
                  <a:pt x="2100538" y="2441819"/>
                  <a:pt x="2098040" y="2494280"/>
                </a:cubicBezTo>
                <a:cubicBezTo>
                  <a:pt x="2097150" y="2512962"/>
                  <a:pt x="2095432" y="2531621"/>
                  <a:pt x="2092960" y="2550160"/>
                </a:cubicBezTo>
                <a:cubicBezTo>
                  <a:pt x="2092037" y="2557081"/>
                  <a:pt x="2091344" y="2564418"/>
                  <a:pt x="2087880" y="2570480"/>
                </a:cubicBezTo>
                <a:cubicBezTo>
                  <a:pt x="2084316" y="2576718"/>
                  <a:pt x="2077720" y="2580640"/>
                  <a:pt x="2072640" y="2585720"/>
                </a:cubicBezTo>
                <a:cubicBezTo>
                  <a:pt x="2070947" y="2590800"/>
                  <a:pt x="2069031" y="2595811"/>
                  <a:pt x="2067560" y="2600960"/>
                </a:cubicBezTo>
                <a:cubicBezTo>
                  <a:pt x="2065642" y="2607673"/>
                  <a:pt x="2065230" y="2614863"/>
                  <a:pt x="2062480" y="2621280"/>
                </a:cubicBezTo>
                <a:cubicBezTo>
                  <a:pt x="2060075" y="2626892"/>
                  <a:pt x="2055707" y="2631440"/>
                  <a:pt x="2052320" y="2636520"/>
                </a:cubicBezTo>
                <a:cubicBezTo>
                  <a:pt x="2050627" y="2643293"/>
                  <a:pt x="2051113" y="2651031"/>
                  <a:pt x="2047240" y="2656840"/>
                </a:cubicBezTo>
                <a:cubicBezTo>
                  <a:pt x="2043853" y="2661920"/>
                  <a:pt x="2036690" y="2663091"/>
                  <a:pt x="2032000" y="2667000"/>
                </a:cubicBezTo>
                <a:cubicBezTo>
                  <a:pt x="2026481" y="2671599"/>
                  <a:pt x="2021840" y="2677160"/>
                  <a:pt x="2016760" y="2682240"/>
                </a:cubicBezTo>
                <a:cubicBezTo>
                  <a:pt x="2015067" y="2687320"/>
                  <a:pt x="2014075" y="2692691"/>
                  <a:pt x="2011680" y="2697480"/>
                </a:cubicBezTo>
                <a:cubicBezTo>
                  <a:pt x="2007689" y="2705461"/>
                  <a:pt x="1990115" y="2727671"/>
                  <a:pt x="1986280" y="2733040"/>
                </a:cubicBezTo>
                <a:cubicBezTo>
                  <a:pt x="1982731" y="2738008"/>
                  <a:pt x="1979356" y="2743103"/>
                  <a:pt x="1976120" y="2748280"/>
                </a:cubicBezTo>
                <a:cubicBezTo>
                  <a:pt x="1970887" y="2756653"/>
                  <a:pt x="1967306" y="2766183"/>
                  <a:pt x="1960880" y="2773680"/>
                </a:cubicBezTo>
                <a:cubicBezTo>
                  <a:pt x="1956907" y="2778316"/>
                  <a:pt x="1950720" y="2780453"/>
                  <a:pt x="1945640" y="2783840"/>
                </a:cubicBezTo>
                <a:cubicBezTo>
                  <a:pt x="1914937" y="2845245"/>
                  <a:pt x="1954041" y="2769138"/>
                  <a:pt x="1925320" y="2819400"/>
                </a:cubicBezTo>
                <a:cubicBezTo>
                  <a:pt x="1921563" y="2825975"/>
                  <a:pt x="1919891" y="2833807"/>
                  <a:pt x="1915160" y="2839720"/>
                </a:cubicBezTo>
                <a:cubicBezTo>
                  <a:pt x="1906184" y="2850940"/>
                  <a:pt x="1896635" y="2862230"/>
                  <a:pt x="1884680" y="2870200"/>
                </a:cubicBezTo>
                <a:cubicBezTo>
                  <a:pt x="1879600" y="2873587"/>
                  <a:pt x="1873757" y="2876043"/>
                  <a:pt x="1869440" y="2880360"/>
                </a:cubicBezTo>
                <a:cubicBezTo>
                  <a:pt x="1857527" y="2892273"/>
                  <a:pt x="1853706" y="2906704"/>
                  <a:pt x="1838960" y="2915920"/>
                </a:cubicBezTo>
                <a:cubicBezTo>
                  <a:pt x="1831227" y="2920753"/>
                  <a:pt x="1821565" y="2921713"/>
                  <a:pt x="1813560" y="2926080"/>
                </a:cubicBezTo>
                <a:cubicBezTo>
                  <a:pt x="1762383" y="2953995"/>
                  <a:pt x="1803439" y="2941310"/>
                  <a:pt x="1762760" y="2951480"/>
                </a:cubicBezTo>
                <a:lnTo>
                  <a:pt x="1732280" y="2971800"/>
                </a:lnTo>
                <a:cubicBezTo>
                  <a:pt x="1727200" y="2975187"/>
                  <a:pt x="1721357" y="2977643"/>
                  <a:pt x="1717040" y="2981960"/>
                </a:cubicBezTo>
                <a:cubicBezTo>
                  <a:pt x="1711960" y="2987040"/>
                  <a:pt x="1708038" y="2993636"/>
                  <a:pt x="1701800" y="2997200"/>
                </a:cubicBezTo>
                <a:cubicBezTo>
                  <a:pt x="1695738" y="3000664"/>
                  <a:pt x="1688193" y="3000362"/>
                  <a:pt x="1681480" y="3002280"/>
                </a:cubicBezTo>
                <a:cubicBezTo>
                  <a:pt x="1676331" y="3003751"/>
                  <a:pt x="1671162" y="3005251"/>
                  <a:pt x="1666240" y="3007360"/>
                </a:cubicBezTo>
                <a:cubicBezTo>
                  <a:pt x="1622298" y="3026192"/>
                  <a:pt x="1666421" y="3010686"/>
                  <a:pt x="1630680" y="3022600"/>
                </a:cubicBezTo>
                <a:cubicBezTo>
                  <a:pt x="1582063" y="3071217"/>
                  <a:pt x="1644311" y="3013513"/>
                  <a:pt x="1600200" y="3042920"/>
                </a:cubicBezTo>
                <a:cubicBezTo>
                  <a:pt x="1594222" y="3046905"/>
                  <a:pt x="1590806" y="3053984"/>
                  <a:pt x="1584960" y="3058160"/>
                </a:cubicBezTo>
                <a:cubicBezTo>
                  <a:pt x="1560295" y="3075778"/>
                  <a:pt x="1571510" y="3062345"/>
                  <a:pt x="1549400" y="3073400"/>
                </a:cubicBezTo>
                <a:cubicBezTo>
                  <a:pt x="1543939" y="3076130"/>
                  <a:pt x="1539240" y="3080173"/>
                  <a:pt x="1534160" y="3083560"/>
                </a:cubicBezTo>
                <a:cubicBezTo>
                  <a:pt x="1497854" y="3138018"/>
                  <a:pt x="1554393" y="3055368"/>
                  <a:pt x="1508760" y="3114040"/>
                </a:cubicBezTo>
                <a:cubicBezTo>
                  <a:pt x="1501263" y="3123679"/>
                  <a:pt x="1498079" y="3137023"/>
                  <a:pt x="1488440" y="3144520"/>
                </a:cubicBezTo>
                <a:cubicBezTo>
                  <a:pt x="1481624" y="3149821"/>
                  <a:pt x="1471507" y="3147907"/>
                  <a:pt x="1463040" y="3149600"/>
                </a:cubicBezTo>
                <a:cubicBezTo>
                  <a:pt x="1459653" y="3154680"/>
                  <a:pt x="1457648" y="3161026"/>
                  <a:pt x="1452880" y="3164840"/>
                </a:cubicBezTo>
                <a:cubicBezTo>
                  <a:pt x="1448699" y="3168185"/>
                  <a:pt x="1442429" y="3167525"/>
                  <a:pt x="1437640" y="3169920"/>
                </a:cubicBezTo>
                <a:cubicBezTo>
                  <a:pt x="1400676" y="3188402"/>
                  <a:pt x="1451510" y="3175921"/>
                  <a:pt x="1386840" y="3185160"/>
                </a:cubicBezTo>
                <a:cubicBezTo>
                  <a:pt x="1351986" y="3196778"/>
                  <a:pt x="1371448" y="3191660"/>
                  <a:pt x="1305560" y="3195320"/>
                </a:cubicBezTo>
                <a:cubicBezTo>
                  <a:pt x="1266637" y="3197482"/>
                  <a:pt x="1227667" y="3198707"/>
                  <a:pt x="1188720" y="3200400"/>
                </a:cubicBezTo>
                <a:cubicBezTo>
                  <a:pt x="1102715" y="3214734"/>
                  <a:pt x="1199308" y="3192566"/>
                  <a:pt x="1143000" y="3220720"/>
                </a:cubicBezTo>
                <a:cubicBezTo>
                  <a:pt x="1135277" y="3224581"/>
                  <a:pt x="1125883" y="3223364"/>
                  <a:pt x="1117600" y="3225800"/>
                </a:cubicBezTo>
                <a:cubicBezTo>
                  <a:pt x="1097051" y="3231844"/>
                  <a:pt x="1076960" y="3239347"/>
                  <a:pt x="1056640" y="3246120"/>
                </a:cubicBezTo>
                <a:cubicBezTo>
                  <a:pt x="1051560" y="3247813"/>
                  <a:pt x="1046595" y="3249901"/>
                  <a:pt x="1041400" y="3251200"/>
                </a:cubicBezTo>
                <a:cubicBezTo>
                  <a:pt x="1027853" y="3254587"/>
                  <a:pt x="1014232" y="3257686"/>
                  <a:pt x="1000760" y="3261360"/>
                </a:cubicBezTo>
                <a:cubicBezTo>
                  <a:pt x="979259" y="3267224"/>
                  <a:pt x="980731" y="3270002"/>
                  <a:pt x="955040" y="3281680"/>
                </a:cubicBezTo>
                <a:cubicBezTo>
                  <a:pt x="946738" y="3285453"/>
                  <a:pt x="938107" y="3288453"/>
                  <a:pt x="929640" y="3291840"/>
                </a:cubicBezTo>
                <a:cubicBezTo>
                  <a:pt x="865343" y="3270408"/>
                  <a:pt x="912216" y="3284075"/>
                  <a:pt x="756920" y="3291840"/>
                </a:cubicBezTo>
                <a:cubicBezTo>
                  <a:pt x="741605" y="3292606"/>
                  <a:pt x="726440" y="3295227"/>
                  <a:pt x="711200" y="3296920"/>
                </a:cubicBezTo>
                <a:lnTo>
                  <a:pt x="543560" y="3291840"/>
                </a:lnTo>
                <a:cubicBezTo>
                  <a:pt x="273899" y="3285263"/>
                  <a:pt x="378062" y="3298677"/>
                  <a:pt x="259080" y="3281680"/>
                </a:cubicBezTo>
                <a:lnTo>
                  <a:pt x="228600" y="3271520"/>
                </a:lnTo>
                <a:cubicBezTo>
                  <a:pt x="216829" y="3267596"/>
                  <a:pt x="203084" y="3263813"/>
                  <a:pt x="193040" y="3256280"/>
                </a:cubicBezTo>
                <a:cubicBezTo>
                  <a:pt x="185377" y="3250533"/>
                  <a:pt x="180200" y="3241944"/>
                  <a:pt x="172720" y="3235960"/>
                </a:cubicBezTo>
                <a:cubicBezTo>
                  <a:pt x="163185" y="3228332"/>
                  <a:pt x="151775" y="3223268"/>
                  <a:pt x="142240" y="3215640"/>
                </a:cubicBezTo>
                <a:cubicBezTo>
                  <a:pt x="112659" y="3191975"/>
                  <a:pt x="127126" y="3198749"/>
                  <a:pt x="101600" y="3190240"/>
                </a:cubicBezTo>
                <a:cubicBezTo>
                  <a:pt x="96520" y="3185160"/>
                  <a:pt x="92598" y="3178564"/>
                  <a:pt x="86360" y="3175000"/>
                </a:cubicBezTo>
                <a:cubicBezTo>
                  <a:pt x="80298" y="3171536"/>
                  <a:pt x="72285" y="3173042"/>
                  <a:pt x="66040" y="3169920"/>
                </a:cubicBezTo>
                <a:cubicBezTo>
                  <a:pt x="58467" y="3166134"/>
                  <a:pt x="52493" y="3159760"/>
                  <a:pt x="45720" y="3154680"/>
                </a:cubicBezTo>
                <a:cubicBezTo>
                  <a:pt x="33599" y="3081954"/>
                  <a:pt x="48275" y="3172566"/>
                  <a:pt x="35560" y="3083560"/>
                </a:cubicBezTo>
                <a:cubicBezTo>
                  <a:pt x="33482" y="3069017"/>
                  <a:pt x="28785" y="3035297"/>
                  <a:pt x="20320" y="3022600"/>
                </a:cubicBezTo>
                <a:lnTo>
                  <a:pt x="10160" y="3007360"/>
                </a:lnTo>
                <a:cubicBezTo>
                  <a:pt x="8467" y="3000587"/>
                  <a:pt x="6998" y="2993753"/>
                  <a:pt x="5080" y="2987040"/>
                </a:cubicBezTo>
                <a:cubicBezTo>
                  <a:pt x="3609" y="2981891"/>
                  <a:pt x="0" y="2977155"/>
                  <a:pt x="0" y="2971800"/>
                </a:cubicBezTo>
                <a:cubicBezTo>
                  <a:pt x="0" y="2912509"/>
                  <a:pt x="1964" y="2853209"/>
                  <a:pt x="5080" y="2794000"/>
                </a:cubicBezTo>
                <a:cubicBezTo>
                  <a:pt x="5361" y="2788653"/>
                  <a:pt x="7765" y="2783549"/>
                  <a:pt x="10160" y="2778760"/>
                </a:cubicBezTo>
                <a:cubicBezTo>
                  <a:pt x="12890" y="2773299"/>
                  <a:pt x="16003" y="2767837"/>
                  <a:pt x="20320" y="2763520"/>
                </a:cubicBezTo>
                <a:cubicBezTo>
                  <a:pt x="60280" y="2723560"/>
                  <a:pt x="9189" y="2788053"/>
                  <a:pt x="50800" y="2738120"/>
                </a:cubicBezTo>
                <a:cubicBezTo>
                  <a:pt x="54709" y="2733430"/>
                  <a:pt x="56365" y="2726900"/>
                  <a:pt x="60960" y="2722880"/>
                </a:cubicBezTo>
                <a:cubicBezTo>
                  <a:pt x="70150" y="2714839"/>
                  <a:pt x="91440" y="2702560"/>
                  <a:pt x="91440" y="2702560"/>
                </a:cubicBezTo>
                <a:cubicBezTo>
                  <a:pt x="94827" y="2697480"/>
                  <a:pt x="97283" y="2691637"/>
                  <a:pt x="101600" y="2687320"/>
                </a:cubicBezTo>
                <a:cubicBezTo>
                  <a:pt x="105917" y="2683003"/>
                  <a:pt x="112820" y="2681755"/>
                  <a:pt x="116840" y="2677160"/>
                </a:cubicBezTo>
                <a:cubicBezTo>
                  <a:pt x="158327" y="2629747"/>
                  <a:pt x="118110" y="2659380"/>
                  <a:pt x="152400" y="2636520"/>
                </a:cubicBezTo>
                <a:cubicBezTo>
                  <a:pt x="162290" y="2606851"/>
                  <a:pt x="149742" y="2634098"/>
                  <a:pt x="172720" y="2611120"/>
                </a:cubicBezTo>
                <a:cubicBezTo>
                  <a:pt x="178707" y="2605133"/>
                  <a:pt x="182880" y="2597573"/>
                  <a:pt x="187960" y="2590800"/>
                </a:cubicBezTo>
                <a:cubicBezTo>
                  <a:pt x="189653" y="2584027"/>
                  <a:pt x="189167" y="2576289"/>
                  <a:pt x="193040" y="2570480"/>
                </a:cubicBezTo>
                <a:cubicBezTo>
                  <a:pt x="196427" y="2565400"/>
                  <a:pt x="205251" y="2565621"/>
                  <a:pt x="208280" y="2560320"/>
                </a:cubicBezTo>
                <a:cubicBezTo>
                  <a:pt x="212564" y="2552823"/>
                  <a:pt x="210879" y="2543190"/>
                  <a:pt x="213360" y="2534920"/>
                </a:cubicBezTo>
                <a:cubicBezTo>
                  <a:pt x="215980" y="2526186"/>
                  <a:pt x="220636" y="2518171"/>
                  <a:pt x="223520" y="2509520"/>
                </a:cubicBezTo>
                <a:cubicBezTo>
                  <a:pt x="225728" y="2502896"/>
                  <a:pt x="224542" y="2494881"/>
                  <a:pt x="228600" y="2489200"/>
                </a:cubicBezTo>
                <a:cubicBezTo>
                  <a:pt x="233521" y="2482310"/>
                  <a:pt x="242933" y="2479947"/>
                  <a:pt x="248920" y="2473960"/>
                </a:cubicBezTo>
                <a:cubicBezTo>
                  <a:pt x="282787" y="2440093"/>
                  <a:pt x="233680" y="2475653"/>
                  <a:pt x="274320" y="2448560"/>
                </a:cubicBezTo>
                <a:cubicBezTo>
                  <a:pt x="276013" y="2443480"/>
                  <a:pt x="277005" y="2438109"/>
                  <a:pt x="279400" y="2433320"/>
                </a:cubicBezTo>
                <a:cubicBezTo>
                  <a:pt x="282130" y="2427859"/>
                  <a:pt x="289221" y="2424176"/>
                  <a:pt x="289560" y="2418080"/>
                </a:cubicBezTo>
                <a:cubicBezTo>
                  <a:pt x="292332" y="2368180"/>
                  <a:pt x="288373" y="2357452"/>
                  <a:pt x="279400" y="2321560"/>
                </a:cubicBezTo>
                <a:cubicBezTo>
                  <a:pt x="284480" y="2318173"/>
                  <a:pt x="289179" y="2314130"/>
                  <a:pt x="294640" y="2311400"/>
                </a:cubicBezTo>
                <a:cubicBezTo>
                  <a:pt x="307949" y="2304745"/>
                  <a:pt x="334297" y="2302131"/>
                  <a:pt x="345440" y="2301240"/>
                </a:cubicBezTo>
                <a:cubicBezTo>
                  <a:pt x="375870" y="2298806"/>
                  <a:pt x="406400" y="2297853"/>
                  <a:pt x="436880" y="2296160"/>
                </a:cubicBezTo>
                <a:cubicBezTo>
                  <a:pt x="445347" y="2294467"/>
                  <a:pt x="453903" y="2293174"/>
                  <a:pt x="462280" y="2291080"/>
                </a:cubicBezTo>
                <a:cubicBezTo>
                  <a:pt x="467475" y="2289781"/>
                  <a:pt x="475531" y="2290972"/>
                  <a:pt x="477520" y="2286000"/>
                </a:cubicBezTo>
                <a:cubicBezTo>
                  <a:pt x="481620" y="2275749"/>
                  <a:pt x="466990" y="2257505"/>
                  <a:pt x="462280" y="2250440"/>
                </a:cubicBezTo>
                <a:cubicBezTo>
                  <a:pt x="460587" y="2241973"/>
                  <a:pt x="457200" y="2233674"/>
                  <a:pt x="457200" y="2225040"/>
                </a:cubicBezTo>
                <a:cubicBezTo>
                  <a:pt x="457200" y="2189440"/>
                  <a:pt x="459324" y="2153837"/>
                  <a:pt x="462280" y="2118360"/>
                </a:cubicBezTo>
                <a:cubicBezTo>
                  <a:pt x="462725" y="2113024"/>
                  <a:pt x="464965" y="2107909"/>
                  <a:pt x="467360" y="2103120"/>
                </a:cubicBezTo>
                <a:cubicBezTo>
                  <a:pt x="470090" y="2097659"/>
                  <a:pt x="473547" y="2092516"/>
                  <a:pt x="477520" y="2087880"/>
                </a:cubicBezTo>
                <a:cubicBezTo>
                  <a:pt x="483754" y="2080607"/>
                  <a:pt x="490567" y="2073794"/>
                  <a:pt x="497840" y="2067560"/>
                </a:cubicBezTo>
                <a:cubicBezTo>
                  <a:pt x="502476" y="2063587"/>
                  <a:pt x="508000" y="2060787"/>
                  <a:pt x="513080" y="2057400"/>
                </a:cubicBezTo>
                <a:cubicBezTo>
                  <a:pt x="518478" y="2049304"/>
                  <a:pt x="529216" y="2031037"/>
                  <a:pt x="538480" y="2026920"/>
                </a:cubicBezTo>
                <a:cubicBezTo>
                  <a:pt x="547892" y="2022737"/>
                  <a:pt x="558780" y="2023406"/>
                  <a:pt x="568960" y="2021840"/>
                </a:cubicBezTo>
                <a:cubicBezTo>
                  <a:pt x="616286" y="2014559"/>
                  <a:pt x="590074" y="2020372"/>
                  <a:pt x="624840" y="2011680"/>
                </a:cubicBezTo>
                <a:cubicBezTo>
                  <a:pt x="634402" y="2005943"/>
                  <a:pt x="655055" y="1994098"/>
                  <a:pt x="665480" y="1986280"/>
                </a:cubicBezTo>
                <a:cubicBezTo>
                  <a:pt x="667396" y="1984843"/>
                  <a:pt x="656167" y="1983740"/>
                  <a:pt x="655320" y="196088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hlinkClick r:id="rId10" action="ppaction://hlinksldjump"/>
            <a:extLst>
              <a:ext uri="{FF2B5EF4-FFF2-40B4-BE49-F238E27FC236}">
                <a16:creationId xmlns:a16="http://schemas.microsoft.com/office/drawing/2014/main" id="{0D9D3E8A-5E14-465C-AE2D-227BBD828263}"/>
              </a:ext>
            </a:extLst>
          </p:cNvPr>
          <p:cNvSpPr/>
          <p:nvPr/>
        </p:nvSpPr>
        <p:spPr>
          <a:xfrm>
            <a:off x="5384800" y="2600512"/>
            <a:ext cx="2037080" cy="2596328"/>
          </a:xfrm>
          <a:custGeom>
            <a:avLst/>
            <a:gdLst>
              <a:gd name="connsiteX0" fmla="*/ 1021080 w 2037080"/>
              <a:gd name="connsiteY0" fmla="*/ 41088 h 2596328"/>
              <a:gd name="connsiteX1" fmla="*/ 970280 w 2037080"/>
              <a:gd name="connsiteY1" fmla="*/ 51248 h 2596328"/>
              <a:gd name="connsiteX2" fmla="*/ 949960 w 2037080"/>
              <a:gd name="connsiteY2" fmla="*/ 61408 h 2596328"/>
              <a:gd name="connsiteX3" fmla="*/ 914400 w 2037080"/>
              <a:gd name="connsiteY3" fmla="*/ 71568 h 2596328"/>
              <a:gd name="connsiteX4" fmla="*/ 878840 w 2037080"/>
              <a:gd name="connsiteY4" fmla="*/ 102048 h 2596328"/>
              <a:gd name="connsiteX5" fmla="*/ 868680 w 2037080"/>
              <a:gd name="connsiteY5" fmla="*/ 122368 h 2596328"/>
              <a:gd name="connsiteX6" fmla="*/ 822960 w 2037080"/>
              <a:gd name="connsiteY6" fmla="*/ 142688 h 2596328"/>
              <a:gd name="connsiteX7" fmla="*/ 787400 w 2037080"/>
              <a:gd name="connsiteY7" fmla="*/ 152848 h 2596328"/>
              <a:gd name="connsiteX8" fmla="*/ 772160 w 2037080"/>
              <a:gd name="connsiteY8" fmla="*/ 163008 h 2596328"/>
              <a:gd name="connsiteX9" fmla="*/ 731520 w 2037080"/>
              <a:gd name="connsiteY9" fmla="*/ 168088 h 2596328"/>
              <a:gd name="connsiteX10" fmla="*/ 711200 w 2037080"/>
              <a:gd name="connsiteY10" fmla="*/ 173168 h 2596328"/>
              <a:gd name="connsiteX11" fmla="*/ 680720 w 2037080"/>
              <a:gd name="connsiteY11" fmla="*/ 183328 h 2596328"/>
              <a:gd name="connsiteX12" fmla="*/ 665480 w 2037080"/>
              <a:gd name="connsiteY12" fmla="*/ 188408 h 2596328"/>
              <a:gd name="connsiteX13" fmla="*/ 650240 w 2037080"/>
              <a:gd name="connsiteY13" fmla="*/ 203648 h 2596328"/>
              <a:gd name="connsiteX14" fmla="*/ 640080 w 2037080"/>
              <a:gd name="connsiteY14" fmla="*/ 218888 h 2596328"/>
              <a:gd name="connsiteX15" fmla="*/ 624840 w 2037080"/>
              <a:gd name="connsiteY15" fmla="*/ 229048 h 2596328"/>
              <a:gd name="connsiteX16" fmla="*/ 584200 w 2037080"/>
              <a:gd name="connsiteY16" fmla="*/ 279848 h 2596328"/>
              <a:gd name="connsiteX17" fmla="*/ 563880 w 2037080"/>
              <a:gd name="connsiteY17" fmla="*/ 310328 h 2596328"/>
              <a:gd name="connsiteX18" fmla="*/ 538480 w 2037080"/>
              <a:gd name="connsiteY18" fmla="*/ 335728 h 2596328"/>
              <a:gd name="connsiteX19" fmla="*/ 523240 w 2037080"/>
              <a:gd name="connsiteY19" fmla="*/ 361128 h 2596328"/>
              <a:gd name="connsiteX20" fmla="*/ 518160 w 2037080"/>
              <a:gd name="connsiteY20" fmla="*/ 376368 h 2596328"/>
              <a:gd name="connsiteX21" fmla="*/ 502920 w 2037080"/>
              <a:gd name="connsiteY21" fmla="*/ 396688 h 2596328"/>
              <a:gd name="connsiteX22" fmla="*/ 497840 w 2037080"/>
              <a:gd name="connsiteY22" fmla="*/ 411928 h 2596328"/>
              <a:gd name="connsiteX23" fmla="*/ 487680 w 2037080"/>
              <a:gd name="connsiteY23" fmla="*/ 427168 h 2596328"/>
              <a:gd name="connsiteX24" fmla="*/ 482600 w 2037080"/>
              <a:gd name="connsiteY24" fmla="*/ 452568 h 2596328"/>
              <a:gd name="connsiteX25" fmla="*/ 472440 w 2037080"/>
              <a:gd name="connsiteY25" fmla="*/ 493208 h 2596328"/>
              <a:gd name="connsiteX26" fmla="*/ 457200 w 2037080"/>
              <a:gd name="connsiteY26" fmla="*/ 533848 h 2596328"/>
              <a:gd name="connsiteX27" fmla="*/ 452120 w 2037080"/>
              <a:gd name="connsiteY27" fmla="*/ 554168 h 2596328"/>
              <a:gd name="connsiteX28" fmla="*/ 431800 w 2037080"/>
              <a:gd name="connsiteY28" fmla="*/ 589728 h 2596328"/>
              <a:gd name="connsiteX29" fmla="*/ 426720 w 2037080"/>
              <a:gd name="connsiteY29" fmla="*/ 610048 h 2596328"/>
              <a:gd name="connsiteX30" fmla="*/ 406400 w 2037080"/>
              <a:gd name="connsiteY30" fmla="*/ 640528 h 2596328"/>
              <a:gd name="connsiteX31" fmla="*/ 396240 w 2037080"/>
              <a:gd name="connsiteY31" fmla="*/ 660848 h 2596328"/>
              <a:gd name="connsiteX32" fmla="*/ 386080 w 2037080"/>
              <a:gd name="connsiteY32" fmla="*/ 706568 h 2596328"/>
              <a:gd name="connsiteX33" fmla="*/ 370840 w 2037080"/>
              <a:gd name="connsiteY33" fmla="*/ 721808 h 2596328"/>
              <a:gd name="connsiteX34" fmla="*/ 365760 w 2037080"/>
              <a:gd name="connsiteY34" fmla="*/ 777688 h 2596328"/>
              <a:gd name="connsiteX35" fmla="*/ 360680 w 2037080"/>
              <a:gd name="connsiteY35" fmla="*/ 823408 h 2596328"/>
              <a:gd name="connsiteX36" fmla="*/ 355600 w 2037080"/>
              <a:gd name="connsiteY36" fmla="*/ 894528 h 2596328"/>
              <a:gd name="connsiteX37" fmla="*/ 350520 w 2037080"/>
              <a:gd name="connsiteY37" fmla="*/ 930088 h 2596328"/>
              <a:gd name="connsiteX38" fmla="*/ 330200 w 2037080"/>
              <a:gd name="connsiteY38" fmla="*/ 960568 h 2596328"/>
              <a:gd name="connsiteX39" fmla="*/ 309880 w 2037080"/>
              <a:gd name="connsiteY39" fmla="*/ 965648 h 2596328"/>
              <a:gd name="connsiteX40" fmla="*/ 248920 w 2037080"/>
              <a:gd name="connsiteY40" fmla="*/ 1006288 h 2596328"/>
              <a:gd name="connsiteX41" fmla="*/ 248920 w 2037080"/>
              <a:gd name="connsiteY41" fmla="*/ 1006288 h 2596328"/>
              <a:gd name="connsiteX42" fmla="*/ 218440 w 2037080"/>
              <a:gd name="connsiteY42" fmla="*/ 1026608 h 2596328"/>
              <a:gd name="connsiteX43" fmla="*/ 203200 w 2037080"/>
              <a:gd name="connsiteY43" fmla="*/ 1036768 h 2596328"/>
              <a:gd name="connsiteX44" fmla="*/ 157480 w 2037080"/>
              <a:gd name="connsiteY44" fmla="*/ 1072328 h 2596328"/>
              <a:gd name="connsiteX45" fmla="*/ 137160 w 2037080"/>
              <a:gd name="connsiteY45" fmla="*/ 1087568 h 2596328"/>
              <a:gd name="connsiteX46" fmla="*/ 127000 w 2037080"/>
              <a:gd name="connsiteY46" fmla="*/ 1102808 h 2596328"/>
              <a:gd name="connsiteX47" fmla="*/ 96520 w 2037080"/>
              <a:gd name="connsiteY47" fmla="*/ 1133288 h 2596328"/>
              <a:gd name="connsiteX48" fmla="*/ 71120 w 2037080"/>
              <a:gd name="connsiteY48" fmla="*/ 1158688 h 2596328"/>
              <a:gd name="connsiteX49" fmla="*/ 50800 w 2037080"/>
              <a:gd name="connsiteY49" fmla="*/ 1209488 h 2596328"/>
              <a:gd name="connsiteX50" fmla="*/ 30480 w 2037080"/>
              <a:gd name="connsiteY50" fmla="*/ 1239968 h 2596328"/>
              <a:gd name="connsiteX51" fmla="*/ 20320 w 2037080"/>
              <a:gd name="connsiteY51" fmla="*/ 1438088 h 2596328"/>
              <a:gd name="connsiteX52" fmla="*/ 10160 w 2037080"/>
              <a:gd name="connsiteY52" fmla="*/ 1463488 h 2596328"/>
              <a:gd name="connsiteX53" fmla="*/ 0 w 2037080"/>
              <a:gd name="connsiteY53" fmla="*/ 1585408 h 2596328"/>
              <a:gd name="connsiteX54" fmla="*/ 5080 w 2037080"/>
              <a:gd name="connsiteY54" fmla="*/ 1697168 h 2596328"/>
              <a:gd name="connsiteX55" fmla="*/ 10160 w 2037080"/>
              <a:gd name="connsiteY55" fmla="*/ 1722568 h 2596328"/>
              <a:gd name="connsiteX56" fmla="*/ 20320 w 2037080"/>
              <a:gd name="connsiteY56" fmla="*/ 1737808 h 2596328"/>
              <a:gd name="connsiteX57" fmla="*/ 25400 w 2037080"/>
              <a:gd name="connsiteY57" fmla="*/ 1753048 h 2596328"/>
              <a:gd name="connsiteX58" fmla="*/ 40640 w 2037080"/>
              <a:gd name="connsiteY58" fmla="*/ 1768288 h 2596328"/>
              <a:gd name="connsiteX59" fmla="*/ 71120 w 2037080"/>
              <a:gd name="connsiteY59" fmla="*/ 1849568 h 2596328"/>
              <a:gd name="connsiteX60" fmla="*/ 81280 w 2037080"/>
              <a:gd name="connsiteY60" fmla="*/ 1880048 h 2596328"/>
              <a:gd name="connsiteX61" fmla="*/ 86360 w 2037080"/>
              <a:gd name="connsiteY61" fmla="*/ 1895288 h 2596328"/>
              <a:gd name="connsiteX62" fmla="*/ 96520 w 2037080"/>
              <a:gd name="connsiteY62" fmla="*/ 1915608 h 2596328"/>
              <a:gd name="connsiteX63" fmla="*/ 116840 w 2037080"/>
              <a:gd name="connsiteY63" fmla="*/ 1935928 h 2596328"/>
              <a:gd name="connsiteX64" fmla="*/ 132080 w 2037080"/>
              <a:gd name="connsiteY64" fmla="*/ 1981648 h 2596328"/>
              <a:gd name="connsiteX65" fmla="*/ 137160 w 2037080"/>
              <a:gd name="connsiteY65" fmla="*/ 1996888 h 2596328"/>
              <a:gd name="connsiteX66" fmla="*/ 157480 w 2037080"/>
              <a:gd name="connsiteY66" fmla="*/ 2032448 h 2596328"/>
              <a:gd name="connsiteX67" fmla="*/ 177800 w 2037080"/>
              <a:gd name="connsiteY67" fmla="*/ 2083248 h 2596328"/>
              <a:gd name="connsiteX68" fmla="*/ 187960 w 2037080"/>
              <a:gd name="connsiteY68" fmla="*/ 2123888 h 2596328"/>
              <a:gd name="connsiteX69" fmla="*/ 203200 w 2037080"/>
              <a:gd name="connsiteY69" fmla="*/ 2149288 h 2596328"/>
              <a:gd name="connsiteX70" fmla="*/ 228600 w 2037080"/>
              <a:gd name="connsiteY70" fmla="*/ 2205168 h 2596328"/>
              <a:gd name="connsiteX71" fmla="*/ 238760 w 2037080"/>
              <a:gd name="connsiteY71" fmla="*/ 2220408 h 2596328"/>
              <a:gd name="connsiteX72" fmla="*/ 248920 w 2037080"/>
              <a:gd name="connsiteY72" fmla="*/ 2245808 h 2596328"/>
              <a:gd name="connsiteX73" fmla="*/ 254000 w 2037080"/>
              <a:gd name="connsiteY73" fmla="*/ 2261048 h 2596328"/>
              <a:gd name="connsiteX74" fmla="*/ 269240 w 2037080"/>
              <a:gd name="connsiteY74" fmla="*/ 2281368 h 2596328"/>
              <a:gd name="connsiteX75" fmla="*/ 304800 w 2037080"/>
              <a:gd name="connsiteY75" fmla="*/ 2322008 h 2596328"/>
              <a:gd name="connsiteX76" fmla="*/ 330200 w 2037080"/>
              <a:gd name="connsiteY76" fmla="*/ 2367728 h 2596328"/>
              <a:gd name="connsiteX77" fmla="*/ 345440 w 2037080"/>
              <a:gd name="connsiteY77" fmla="*/ 2382968 h 2596328"/>
              <a:gd name="connsiteX78" fmla="*/ 365760 w 2037080"/>
              <a:gd name="connsiteY78" fmla="*/ 2413448 h 2596328"/>
              <a:gd name="connsiteX79" fmla="*/ 396240 w 2037080"/>
              <a:gd name="connsiteY79" fmla="*/ 2433768 h 2596328"/>
              <a:gd name="connsiteX80" fmla="*/ 411480 w 2037080"/>
              <a:gd name="connsiteY80" fmla="*/ 2459168 h 2596328"/>
              <a:gd name="connsiteX81" fmla="*/ 441960 w 2037080"/>
              <a:gd name="connsiteY81" fmla="*/ 2464248 h 2596328"/>
              <a:gd name="connsiteX82" fmla="*/ 472440 w 2037080"/>
              <a:gd name="connsiteY82" fmla="*/ 2474408 h 2596328"/>
              <a:gd name="connsiteX83" fmla="*/ 523240 w 2037080"/>
              <a:gd name="connsiteY83" fmla="*/ 2484568 h 2596328"/>
              <a:gd name="connsiteX84" fmla="*/ 543560 w 2037080"/>
              <a:gd name="connsiteY84" fmla="*/ 2489648 h 2596328"/>
              <a:gd name="connsiteX85" fmla="*/ 614680 w 2037080"/>
              <a:gd name="connsiteY85" fmla="*/ 2494728 h 2596328"/>
              <a:gd name="connsiteX86" fmla="*/ 635000 w 2037080"/>
              <a:gd name="connsiteY86" fmla="*/ 2499808 h 2596328"/>
              <a:gd name="connsiteX87" fmla="*/ 640080 w 2037080"/>
              <a:gd name="connsiteY87" fmla="*/ 2515048 h 2596328"/>
              <a:gd name="connsiteX88" fmla="*/ 655320 w 2037080"/>
              <a:gd name="connsiteY88" fmla="*/ 2545528 h 2596328"/>
              <a:gd name="connsiteX89" fmla="*/ 660400 w 2037080"/>
              <a:gd name="connsiteY89" fmla="*/ 2570928 h 2596328"/>
              <a:gd name="connsiteX90" fmla="*/ 675640 w 2037080"/>
              <a:gd name="connsiteY90" fmla="*/ 2586168 h 2596328"/>
              <a:gd name="connsiteX91" fmla="*/ 716280 w 2037080"/>
              <a:gd name="connsiteY91" fmla="*/ 2596328 h 2596328"/>
              <a:gd name="connsiteX92" fmla="*/ 756920 w 2037080"/>
              <a:gd name="connsiteY92" fmla="*/ 2591248 h 2596328"/>
              <a:gd name="connsiteX93" fmla="*/ 797560 w 2037080"/>
              <a:gd name="connsiteY93" fmla="*/ 2570928 h 2596328"/>
              <a:gd name="connsiteX94" fmla="*/ 807720 w 2037080"/>
              <a:gd name="connsiteY94" fmla="*/ 2555688 h 2596328"/>
              <a:gd name="connsiteX95" fmla="*/ 812800 w 2037080"/>
              <a:gd name="connsiteY95" fmla="*/ 2540448 h 2596328"/>
              <a:gd name="connsiteX96" fmla="*/ 848360 w 2037080"/>
              <a:gd name="connsiteY96" fmla="*/ 2525208 h 2596328"/>
              <a:gd name="connsiteX97" fmla="*/ 873760 w 2037080"/>
              <a:gd name="connsiteY97" fmla="*/ 2520128 h 2596328"/>
              <a:gd name="connsiteX98" fmla="*/ 904240 w 2037080"/>
              <a:gd name="connsiteY98" fmla="*/ 2494728 h 2596328"/>
              <a:gd name="connsiteX99" fmla="*/ 914400 w 2037080"/>
              <a:gd name="connsiteY99" fmla="*/ 2464248 h 2596328"/>
              <a:gd name="connsiteX100" fmla="*/ 924560 w 2037080"/>
              <a:gd name="connsiteY100" fmla="*/ 2449008 h 2596328"/>
              <a:gd name="connsiteX101" fmla="*/ 929640 w 2037080"/>
              <a:gd name="connsiteY101" fmla="*/ 2403288 h 2596328"/>
              <a:gd name="connsiteX102" fmla="*/ 934720 w 2037080"/>
              <a:gd name="connsiteY102" fmla="*/ 2388048 h 2596328"/>
              <a:gd name="connsiteX103" fmla="*/ 970280 w 2037080"/>
              <a:gd name="connsiteY103" fmla="*/ 2342328 h 2596328"/>
              <a:gd name="connsiteX104" fmla="*/ 1000760 w 2037080"/>
              <a:gd name="connsiteY104" fmla="*/ 2311848 h 2596328"/>
              <a:gd name="connsiteX105" fmla="*/ 1010920 w 2037080"/>
              <a:gd name="connsiteY105" fmla="*/ 2296608 h 2596328"/>
              <a:gd name="connsiteX106" fmla="*/ 1031240 w 2037080"/>
              <a:gd name="connsiteY106" fmla="*/ 2281368 h 2596328"/>
              <a:gd name="connsiteX107" fmla="*/ 1041400 w 2037080"/>
              <a:gd name="connsiteY107" fmla="*/ 2245808 h 2596328"/>
              <a:gd name="connsiteX108" fmla="*/ 1046480 w 2037080"/>
              <a:gd name="connsiteY108" fmla="*/ 2200088 h 2596328"/>
              <a:gd name="connsiteX109" fmla="*/ 1071880 w 2037080"/>
              <a:gd name="connsiteY109" fmla="*/ 2184848 h 2596328"/>
              <a:gd name="connsiteX110" fmla="*/ 1082040 w 2037080"/>
              <a:gd name="connsiteY110" fmla="*/ 2169608 h 2596328"/>
              <a:gd name="connsiteX111" fmla="*/ 1112520 w 2037080"/>
              <a:gd name="connsiteY111" fmla="*/ 2159448 h 2596328"/>
              <a:gd name="connsiteX112" fmla="*/ 1122680 w 2037080"/>
              <a:gd name="connsiteY112" fmla="*/ 2144208 h 2596328"/>
              <a:gd name="connsiteX113" fmla="*/ 1137920 w 2037080"/>
              <a:gd name="connsiteY113" fmla="*/ 2128968 h 2596328"/>
              <a:gd name="connsiteX114" fmla="*/ 1183640 w 2037080"/>
              <a:gd name="connsiteY114" fmla="*/ 2103568 h 2596328"/>
              <a:gd name="connsiteX115" fmla="*/ 1224280 w 2037080"/>
              <a:gd name="connsiteY115" fmla="*/ 2093408 h 2596328"/>
              <a:gd name="connsiteX116" fmla="*/ 1234440 w 2037080"/>
              <a:gd name="connsiteY116" fmla="*/ 2073088 h 2596328"/>
              <a:gd name="connsiteX117" fmla="*/ 1239520 w 2037080"/>
              <a:gd name="connsiteY117" fmla="*/ 2047688 h 2596328"/>
              <a:gd name="connsiteX118" fmla="*/ 1249680 w 2037080"/>
              <a:gd name="connsiteY118" fmla="*/ 2012128 h 2596328"/>
              <a:gd name="connsiteX119" fmla="*/ 1254760 w 2037080"/>
              <a:gd name="connsiteY119" fmla="*/ 1976568 h 2596328"/>
              <a:gd name="connsiteX120" fmla="*/ 1280160 w 2037080"/>
              <a:gd name="connsiteY120" fmla="*/ 1885128 h 2596328"/>
              <a:gd name="connsiteX121" fmla="*/ 1290320 w 2037080"/>
              <a:gd name="connsiteY121" fmla="*/ 1854648 h 2596328"/>
              <a:gd name="connsiteX122" fmla="*/ 1412240 w 2037080"/>
              <a:gd name="connsiteY122" fmla="*/ 1819088 h 2596328"/>
              <a:gd name="connsiteX123" fmla="*/ 1498600 w 2037080"/>
              <a:gd name="connsiteY123" fmla="*/ 1808928 h 2596328"/>
              <a:gd name="connsiteX124" fmla="*/ 1508760 w 2037080"/>
              <a:gd name="connsiteY124" fmla="*/ 1615888 h 2596328"/>
              <a:gd name="connsiteX125" fmla="*/ 1539240 w 2037080"/>
              <a:gd name="connsiteY125" fmla="*/ 1544768 h 2596328"/>
              <a:gd name="connsiteX126" fmla="*/ 1559560 w 2037080"/>
              <a:gd name="connsiteY126" fmla="*/ 1509208 h 2596328"/>
              <a:gd name="connsiteX127" fmla="*/ 1574800 w 2037080"/>
              <a:gd name="connsiteY127" fmla="*/ 1499048 h 2596328"/>
              <a:gd name="connsiteX128" fmla="*/ 1584960 w 2037080"/>
              <a:gd name="connsiteY128" fmla="*/ 1468568 h 2596328"/>
              <a:gd name="connsiteX129" fmla="*/ 1590040 w 2037080"/>
              <a:gd name="connsiteY129" fmla="*/ 1443168 h 2596328"/>
              <a:gd name="connsiteX130" fmla="*/ 1610360 w 2037080"/>
              <a:gd name="connsiteY130" fmla="*/ 1438088 h 2596328"/>
              <a:gd name="connsiteX131" fmla="*/ 1640840 w 2037080"/>
              <a:gd name="connsiteY131" fmla="*/ 1412688 h 2596328"/>
              <a:gd name="connsiteX132" fmla="*/ 1666240 w 2037080"/>
              <a:gd name="connsiteY132" fmla="*/ 1402528 h 2596328"/>
              <a:gd name="connsiteX133" fmla="*/ 1681480 w 2037080"/>
              <a:gd name="connsiteY133" fmla="*/ 1351728 h 2596328"/>
              <a:gd name="connsiteX134" fmla="*/ 1686560 w 2037080"/>
              <a:gd name="connsiteY134" fmla="*/ 1336488 h 2596328"/>
              <a:gd name="connsiteX135" fmla="*/ 1722120 w 2037080"/>
              <a:gd name="connsiteY135" fmla="*/ 1306008 h 2596328"/>
              <a:gd name="connsiteX136" fmla="*/ 1737360 w 2037080"/>
              <a:gd name="connsiteY136" fmla="*/ 1290768 h 2596328"/>
              <a:gd name="connsiteX137" fmla="*/ 1772920 w 2037080"/>
              <a:gd name="connsiteY137" fmla="*/ 1280608 h 2596328"/>
              <a:gd name="connsiteX138" fmla="*/ 1813560 w 2037080"/>
              <a:gd name="connsiteY138" fmla="*/ 1260288 h 2596328"/>
              <a:gd name="connsiteX139" fmla="*/ 1854200 w 2037080"/>
              <a:gd name="connsiteY139" fmla="*/ 1245048 h 2596328"/>
              <a:gd name="connsiteX140" fmla="*/ 1894840 w 2037080"/>
              <a:gd name="connsiteY140" fmla="*/ 1229808 h 2596328"/>
              <a:gd name="connsiteX141" fmla="*/ 1905000 w 2037080"/>
              <a:gd name="connsiteY141" fmla="*/ 1214568 h 2596328"/>
              <a:gd name="connsiteX142" fmla="*/ 1935480 w 2037080"/>
              <a:gd name="connsiteY142" fmla="*/ 1189168 h 2596328"/>
              <a:gd name="connsiteX143" fmla="*/ 1950720 w 2037080"/>
              <a:gd name="connsiteY143" fmla="*/ 1184088 h 2596328"/>
              <a:gd name="connsiteX144" fmla="*/ 1976120 w 2037080"/>
              <a:gd name="connsiteY144" fmla="*/ 1153608 h 2596328"/>
              <a:gd name="connsiteX145" fmla="*/ 2021840 w 2037080"/>
              <a:gd name="connsiteY145" fmla="*/ 1118048 h 2596328"/>
              <a:gd name="connsiteX146" fmla="*/ 2032000 w 2037080"/>
              <a:gd name="connsiteY146" fmla="*/ 1097728 h 2596328"/>
              <a:gd name="connsiteX147" fmla="*/ 2037080 w 2037080"/>
              <a:gd name="connsiteY147" fmla="*/ 1082488 h 2596328"/>
              <a:gd name="connsiteX148" fmla="*/ 2011680 w 2037080"/>
              <a:gd name="connsiteY148" fmla="*/ 1036768 h 2596328"/>
              <a:gd name="connsiteX149" fmla="*/ 2001520 w 2037080"/>
              <a:gd name="connsiteY149" fmla="*/ 1021528 h 2596328"/>
              <a:gd name="connsiteX150" fmla="*/ 1991360 w 2037080"/>
              <a:gd name="connsiteY150" fmla="*/ 1006288 h 2596328"/>
              <a:gd name="connsiteX151" fmla="*/ 1986280 w 2037080"/>
              <a:gd name="connsiteY151" fmla="*/ 980888 h 2596328"/>
              <a:gd name="connsiteX152" fmla="*/ 1971040 w 2037080"/>
              <a:gd name="connsiteY152" fmla="*/ 965648 h 2596328"/>
              <a:gd name="connsiteX153" fmla="*/ 1960880 w 2037080"/>
              <a:gd name="connsiteY153" fmla="*/ 950408 h 2596328"/>
              <a:gd name="connsiteX154" fmla="*/ 1930400 w 2037080"/>
              <a:gd name="connsiteY154" fmla="*/ 914848 h 2596328"/>
              <a:gd name="connsiteX155" fmla="*/ 1910080 w 2037080"/>
              <a:gd name="connsiteY155" fmla="*/ 879288 h 2596328"/>
              <a:gd name="connsiteX156" fmla="*/ 1899920 w 2037080"/>
              <a:gd name="connsiteY156" fmla="*/ 848808 h 2596328"/>
              <a:gd name="connsiteX157" fmla="*/ 1889760 w 2037080"/>
              <a:gd name="connsiteY157" fmla="*/ 772608 h 2596328"/>
              <a:gd name="connsiteX158" fmla="*/ 1894840 w 2037080"/>
              <a:gd name="connsiteY158" fmla="*/ 737048 h 2596328"/>
              <a:gd name="connsiteX159" fmla="*/ 1884680 w 2037080"/>
              <a:gd name="connsiteY159" fmla="*/ 721808 h 2596328"/>
              <a:gd name="connsiteX160" fmla="*/ 1879600 w 2037080"/>
              <a:gd name="connsiteY160" fmla="*/ 706568 h 2596328"/>
              <a:gd name="connsiteX161" fmla="*/ 1869440 w 2037080"/>
              <a:gd name="connsiteY161" fmla="*/ 625288 h 2596328"/>
              <a:gd name="connsiteX162" fmla="*/ 1859280 w 2037080"/>
              <a:gd name="connsiteY162" fmla="*/ 610048 h 2596328"/>
              <a:gd name="connsiteX163" fmla="*/ 1849120 w 2037080"/>
              <a:gd name="connsiteY163" fmla="*/ 579568 h 2596328"/>
              <a:gd name="connsiteX164" fmla="*/ 1854200 w 2037080"/>
              <a:gd name="connsiteY164" fmla="*/ 411928 h 2596328"/>
              <a:gd name="connsiteX165" fmla="*/ 1859280 w 2037080"/>
              <a:gd name="connsiteY165" fmla="*/ 376368 h 2596328"/>
              <a:gd name="connsiteX166" fmla="*/ 1849120 w 2037080"/>
              <a:gd name="connsiteY166" fmla="*/ 254448 h 2596328"/>
              <a:gd name="connsiteX167" fmla="*/ 1671320 w 2037080"/>
              <a:gd name="connsiteY167" fmla="*/ 244288 h 2596328"/>
              <a:gd name="connsiteX168" fmla="*/ 1666240 w 2037080"/>
              <a:gd name="connsiteY168" fmla="*/ 229048 h 2596328"/>
              <a:gd name="connsiteX169" fmla="*/ 1635760 w 2037080"/>
              <a:gd name="connsiteY169" fmla="*/ 213808 h 2596328"/>
              <a:gd name="connsiteX170" fmla="*/ 1600200 w 2037080"/>
              <a:gd name="connsiteY170" fmla="*/ 168088 h 2596328"/>
              <a:gd name="connsiteX171" fmla="*/ 1579880 w 2037080"/>
              <a:gd name="connsiteY171" fmla="*/ 142688 h 2596328"/>
              <a:gd name="connsiteX172" fmla="*/ 1559560 w 2037080"/>
              <a:gd name="connsiteY172" fmla="*/ 127448 h 2596328"/>
              <a:gd name="connsiteX173" fmla="*/ 1544320 w 2037080"/>
              <a:gd name="connsiteY173" fmla="*/ 91888 h 2596328"/>
              <a:gd name="connsiteX174" fmla="*/ 1539240 w 2037080"/>
              <a:gd name="connsiteY174" fmla="*/ 71568 h 2596328"/>
              <a:gd name="connsiteX175" fmla="*/ 1534160 w 2037080"/>
              <a:gd name="connsiteY175" fmla="*/ 56328 h 2596328"/>
              <a:gd name="connsiteX176" fmla="*/ 1529080 w 2037080"/>
              <a:gd name="connsiteY176" fmla="*/ 5528 h 2596328"/>
              <a:gd name="connsiteX177" fmla="*/ 1498600 w 2037080"/>
              <a:gd name="connsiteY177" fmla="*/ 36008 h 2596328"/>
              <a:gd name="connsiteX178" fmla="*/ 1463040 w 2037080"/>
              <a:gd name="connsiteY178" fmla="*/ 61408 h 2596328"/>
              <a:gd name="connsiteX179" fmla="*/ 1447800 w 2037080"/>
              <a:gd name="connsiteY179" fmla="*/ 71568 h 2596328"/>
              <a:gd name="connsiteX180" fmla="*/ 1437640 w 2037080"/>
              <a:gd name="connsiteY180" fmla="*/ 86808 h 2596328"/>
              <a:gd name="connsiteX181" fmla="*/ 1407160 w 2037080"/>
              <a:gd name="connsiteY181" fmla="*/ 112208 h 2596328"/>
              <a:gd name="connsiteX182" fmla="*/ 1391920 w 2037080"/>
              <a:gd name="connsiteY182" fmla="*/ 117288 h 2596328"/>
              <a:gd name="connsiteX183" fmla="*/ 1341120 w 2037080"/>
              <a:gd name="connsiteY183" fmla="*/ 152848 h 2596328"/>
              <a:gd name="connsiteX184" fmla="*/ 1325880 w 2037080"/>
              <a:gd name="connsiteY184" fmla="*/ 163008 h 2596328"/>
              <a:gd name="connsiteX185" fmla="*/ 1122680 w 2037080"/>
              <a:gd name="connsiteY185" fmla="*/ 183328 h 2596328"/>
              <a:gd name="connsiteX186" fmla="*/ 1117600 w 2037080"/>
              <a:gd name="connsiteY186" fmla="*/ 168088 h 2596328"/>
              <a:gd name="connsiteX187" fmla="*/ 1102360 w 2037080"/>
              <a:gd name="connsiteY187" fmla="*/ 157928 h 2596328"/>
              <a:gd name="connsiteX188" fmla="*/ 1082040 w 2037080"/>
              <a:gd name="connsiteY188" fmla="*/ 142688 h 2596328"/>
              <a:gd name="connsiteX189" fmla="*/ 1051560 w 2037080"/>
              <a:gd name="connsiteY189" fmla="*/ 112208 h 2596328"/>
              <a:gd name="connsiteX190" fmla="*/ 1036320 w 2037080"/>
              <a:gd name="connsiteY190" fmla="*/ 96968 h 2596328"/>
              <a:gd name="connsiteX191" fmla="*/ 1021080 w 2037080"/>
              <a:gd name="connsiteY191" fmla="*/ 41088 h 259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037080" h="2596328">
                <a:moveTo>
                  <a:pt x="1021080" y="41088"/>
                </a:moveTo>
                <a:cubicBezTo>
                  <a:pt x="1010073" y="33468"/>
                  <a:pt x="982405" y="46701"/>
                  <a:pt x="970280" y="51248"/>
                </a:cubicBezTo>
                <a:cubicBezTo>
                  <a:pt x="963189" y="53907"/>
                  <a:pt x="957077" y="58820"/>
                  <a:pt x="949960" y="61408"/>
                </a:cubicBezTo>
                <a:cubicBezTo>
                  <a:pt x="938375" y="65621"/>
                  <a:pt x="926253" y="68181"/>
                  <a:pt x="914400" y="71568"/>
                </a:cubicBezTo>
                <a:cubicBezTo>
                  <a:pt x="883608" y="117755"/>
                  <a:pt x="933984" y="46904"/>
                  <a:pt x="878840" y="102048"/>
                </a:cubicBezTo>
                <a:cubicBezTo>
                  <a:pt x="873485" y="107403"/>
                  <a:pt x="873528" y="116550"/>
                  <a:pt x="868680" y="122368"/>
                </a:cubicBezTo>
                <a:cubicBezTo>
                  <a:pt x="859391" y="133515"/>
                  <a:pt x="833162" y="139287"/>
                  <a:pt x="822960" y="142688"/>
                </a:cubicBezTo>
                <a:cubicBezTo>
                  <a:pt x="801096" y="149976"/>
                  <a:pt x="812915" y="146469"/>
                  <a:pt x="787400" y="152848"/>
                </a:cubicBezTo>
                <a:cubicBezTo>
                  <a:pt x="782320" y="156235"/>
                  <a:pt x="778050" y="161402"/>
                  <a:pt x="772160" y="163008"/>
                </a:cubicBezTo>
                <a:cubicBezTo>
                  <a:pt x="758989" y="166600"/>
                  <a:pt x="744986" y="165844"/>
                  <a:pt x="731520" y="168088"/>
                </a:cubicBezTo>
                <a:cubicBezTo>
                  <a:pt x="724633" y="169236"/>
                  <a:pt x="717887" y="171162"/>
                  <a:pt x="711200" y="173168"/>
                </a:cubicBezTo>
                <a:cubicBezTo>
                  <a:pt x="700942" y="176245"/>
                  <a:pt x="690880" y="179941"/>
                  <a:pt x="680720" y="183328"/>
                </a:cubicBezTo>
                <a:lnTo>
                  <a:pt x="665480" y="188408"/>
                </a:lnTo>
                <a:cubicBezTo>
                  <a:pt x="660400" y="193488"/>
                  <a:pt x="654839" y="198129"/>
                  <a:pt x="650240" y="203648"/>
                </a:cubicBezTo>
                <a:cubicBezTo>
                  <a:pt x="646331" y="208338"/>
                  <a:pt x="644397" y="214571"/>
                  <a:pt x="640080" y="218888"/>
                </a:cubicBezTo>
                <a:cubicBezTo>
                  <a:pt x="635763" y="223205"/>
                  <a:pt x="629920" y="225661"/>
                  <a:pt x="624840" y="229048"/>
                </a:cubicBezTo>
                <a:cubicBezTo>
                  <a:pt x="599207" y="267498"/>
                  <a:pt x="613154" y="250894"/>
                  <a:pt x="584200" y="279848"/>
                </a:cubicBezTo>
                <a:cubicBezTo>
                  <a:pt x="575272" y="306631"/>
                  <a:pt x="585020" y="284959"/>
                  <a:pt x="563880" y="310328"/>
                </a:cubicBezTo>
                <a:cubicBezTo>
                  <a:pt x="542713" y="335728"/>
                  <a:pt x="566420" y="317101"/>
                  <a:pt x="538480" y="335728"/>
                </a:cubicBezTo>
                <a:cubicBezTo>
                  <a:pt x="533400" y="344195"/>
                  <a:pt x="527656" y="352297"/>
                  <a:pt x="523240" y="361128"/>
                </a:cubicBezTo>
                <a:cubicBezTo>
                  <a:pt x="520845" y="365917"/>
                  <a:pt x="520817" y="371719"/>
                  <a:pt x="518160" y="376368"/>
                </a:cubicBezTo>
                <a:cubicBezTo>
                  <a:pt x="513959" y="383719"/>
                  <a:pt x="508000" y="389915"/>
                  <a:pt x="502920" y="396688"/>
                </a:cubicBezTo>
                <a:cubicBezTo>
                  <a:pt x="501227" y="401768"/>
                  <a:pt x="500235" y="407139"/>
                  <a:pt x="497840" y="411928"/>
                </a:cubicBezTo>
                <a:cubicBezTo>
                  <a:pt x="495110" y="417389"/>
                  <a:pt x="489824" y="421451"/>
                  <a:pt x="487680" y="427168"/>
                </a:cubicBezTo>
                <a:cubicBezTo>
                  <a:pt x="484648" y="435253"/>
                  <a:pt x="484542" y="444155"/>
                  <a:pt x="482600" y="452568"/>
                </a:cubicBezTo>
                <a:cubicBezTo>
                  <a:pt x="479460" y="466174"/>
                  <a:pt x="477343" y="480133"/>
                  <a:pt x="472440" y="493208"/>
                </a:cubicBezTo>
                <a:cubicBezTo>
                  <a:pt x="467360" y="506755"/>
                  <a:pt x="461775" y="520123"/>
                  <a:pt x="457200" y="533848"/>
                </a:cubicBezTo>
                <a:cubicBezTo>
                  <a:pt x="454992" y="540472"/>
                  <a:pt x="454571" y="547631"/>
                  <a:pt x="452120" y="554168"/>
                </a:cubicBezTo>
                <a:cubicBezTo>
                  <a:pt x="446596" y="568900"/>
                  <a:pt x="440222" y="577095"/>
                  <a:pt x="431800" y="589728"/>
                </a:cubicBezTo>
                <a:cubicBezTo>
                  <a:pt x="430107" y="596501"/>
                  <a:pt x="429842" y="603803"/>
                  <a:pt x="426720" y="610048"/>
                </a:cubicBezTo>
                <a:cubicBezTo>
                  <a:pt x="421259" y="620970"/>
                  <a:pt x="411861" y="629606"/>
                  <a:pt x="406400" y="640528"/>
                </a:cubicBezTo>
                <a:lnTo>
                  <a:pt x="396240" y="660848"/>
                </a:lnTo>
                <a:cubicBezTo>
                  <a:pt x="395933" y="662383"/>
                  <a:pt x="388287" y="702705"/>
                  <a:pt x="386080" y="706568"/>
                </a:cubicBezTo>
                <a:cubicBezTo>
                  <a:pt x="382516" y="712806"/>
                  <a:pt x="375920" y="716728"/>
                  <a:pt x="370840" y="721808"/>
                </a:cubicBezTo>
                <a:cubicBezTo>
                  <a:pt x="369147" y="740435"/>
                  <a:pt x="367621" y="759077"/>
                  <a:pt x="365760" y="777688"/>
                </a:cubicBezTo>
                <a:cubicBezTo>
                  <a:pt x="364234" y="792946"/>
                  <a:pt x="362008" y="808132"/>
                  <a:pt x="360680" y="823408"/>
                </a:cubicBezTo>
                <a:cubicBezTo>
                  <a:pt x="358621" y="847086"/>
                  <a:pt x="357853" y="870868"/>
                  <a:pt x="355600" y="894528"/>
                </a:cubicBezTo>
                <a:cubicBezTo>
                  <a:pt x="354465" y="906448"/>
                  <a:pt x="352868" y="918347"/>
                  <a:pt x="350520" y="930088"/>
                </a:cubicBezTo>
                <a:cubicBezTo>
                  <a:pt x="347861" y="943384"/>
                  <a:pt x="342931" y="953293"/>
                  <a:pt x="330200" y="960568"/>
                </a:cubicBezTo>
                <a:cubicBezTo>
                  <a:pt x="324138" y="964032"/>
                  <a:pt x="316653" y="963955"/>
                  <a:pt x="309880" y="965648"/>
                </a:cubicBezTo>
                <a:cubicBezTo>
                  <a:pt x="271827" y="1003701"/>
                  <a:pt x="293031" y="991584"/>
                  <a:pt x="248920" y="1006288"/>
                </a:cubicBezTo>
                <a:lnTo>
                  <a:pt x="248920" y="1006288"/>
                </a:lnTo>
                <a:lnTo>
                  <a:pt x="218440" y="1026608"/>
                </a:lnTo>
                <a:cubicBezTo>
                  <a:pt x="213360" y="1029995"/>
                  <a:pt x="208019" y="1033020"/>
                  <a:pt x="203200" y="1036768"/>
                </a:cubicBezTo>
                <a:lnTo>
                  <a:pt x="157480" y="1072328"/>
                </a:lnTo>
                <a:cubicBezTo>
                  <a:pt x="150769" y="1077490"/>
                  <a:pt x="141856" y="1080523"/>
                  <a:pt x="137160" y="1087568"/>
                </a:cubicBezTo>
                <a:cubicBezTo>
                  <a:pt x="133773" y="1092648"/>
                  <a:pt x="131056" y="1098245"/>
                  <a:pt x="127000" y="1102808"/>
                </a:cubicBezTo>
                <a:cubicBezTo>
                  <a:pt x="117454" y="1113547"/>
                  <a:pt x="104490" y="1121333"/>
                  <a:pt x="96520" y="1133288"/>
                </a:cubicBezTo>
                <a:cubicBezTo>
                  <a:pt x="82973" y="1153608"/>
                  <a:pt x="91440" y="1145141"/>
                  <a:pt x="71120" y="1158688"/>
                </a:cubicBezTo>
                <a:cubicBezTo>
                  <a:pt x="63851" y="1180496"/>
                  <a:pt x="62012" y="1190801"/>
                  <a:pt x="50800" y="1209488"/>
                </a:cubicBezTo>
                <a:cubicBezTo>
                  <a:pt x="44518" y="1219959"/>
                  <a:pt x="30480" y="1239968"/>
                  <a:pt x="30480" y="1239968"/>
                </a:cubicBezTo>
                <a:cubicBezTo>
                  <a:pt x="30365" y="1243994"/>
                  <a:pt x="39172" y="1381532"/>
                  <a:pt x="20320" y="1438088"/>
                </a:cubicBezTo>
                <a:cubicBezTo>
                  <a:pt x="17436" y="1446739"/>
                  <a:pt x="13547" y="1455021"/>
                  <a:pt x="10160" y="1463488"/>
                </a:cubicBezTo>
                <a:cubicBezTo>
                  <a:pt x="4696" y="1507200"/>
                  <a:pt x="0" y="1537955"/>
                  <a:pt x="0" y="1585408"/>
                </a:cubicBezTo>
                <a:cubicBezTo>
                  <a:pt x="0" y="1622700"/>
                  <a:pt x="2325" y="1659978"/>
                  <a:pt x="5080" y="1697168"/>
                </a:cubicBezTo>
                <a:cubicBezTo>
                  <a:pt x="5718" y="1705779"/>
                  <a:pt x="7128" y="1714483"/>
                  <a:pt x="10160" y="1722568"/>
                </a:cubicBezTo>
                <a:cubicBezTo>
                  <a:pt x="12304" y="1728285"/>
                  <a:pt x="17590" y="1732347"/>
                  <a:pt x="20320" y="1737808"/>
                </a:cubicBezTo>
                <a:cubicBezTo>
                  <a:pt x="22715" y="1742597"/>
                  <a:pt x="22430" y="1748593"/>
                  <a:pt x="25400" y="1753048"/>
                </a:cubicBezTo>
                <a:cubicBezTo>
                  <a:pt x="29385" y="1759026"/>
                  <a:pt x="35560" y="1763208"/>
                  <a:pt x="40640" y="1768288"/>
                </a:cubicBezTo>
                <a:cubicBezTo>
                  <a:pt x="60242" y="1866298"/>
                  <a:pt x="36238" y="1779804"/>
                  <a:pt x="71120" y="1849568"/>
                </a:cubicBezTo>
                <a:cubicBezTo>
                  <a:pt x="75909" y="1859147"/>
                  <a:pt x="77893" y="1869888"/>
                  <a:pt x="81280" y="1880048"/>
                </a:cubicBezTo>
                <a:cubicBezTo>
                  <a:pt x="82973" y="1885128"/>
                  <a:pt x="83965" y="1890499"/>
                  <a:pt x="86360" y="1895288"/>
                </a:cubicBezTo>
                <a:cubicBezTo>
                  <a:pt x="89747" y="1902061"/>
                  <a:pt x="91976" y="1909550"/>
                  <a:pt x="96520" y="1915608"/>
                </a:cubicBezTo>
                <a:cubicBezTo>
                  <a:pt x="102267" y="1923271"/>
                  <a:pt x="110067" y="1929155"/>
                  <a:pt x="116840" y="1935928"/>
                </a:cubicBezTo>
                <a:lnTo>
                  <a:pt x="132080" y="1981648"/>
                </a:lnTo>
                <a:cubicBezTo>
                  <a:pt x="133773" y="1986728"/>
                  <a:pt x="134765" y="1992099"/>
                  <a:pt x="137160" y="1996888"/>
                </a:cubicBezTo>
                <a:cubicBezTo>
                  <a:pt x="150050" y="2022669"/>
                  <a:pt x="143119" y="2010907"/>
                  <a:pt x="157480" y="2032448"/>
                </a:cubicBezTo>
                <a:cubicBezTo>
                  <a:pt x="180758" y="2113920"/>
                  <a:pt x="155136" y="2037920"/>
                  <a:pt x="177800" y="2083248"/>
                </a:cubicBezTo>
                <a:cubicBezTo>
                  <a:pt x="188998" y="2105645"/>
                  <a:pt x="176367" y="2094905"/>
                  <a:pt x="187960" y="2123888"/>
                </a:cubicBezTo>
                <a:cubicBezTo>
                  <a:pt x="191627" y="2133056"/>
                  <a:pt x="198784" y="2140457"/>
                  <a:pt x="203200" y="2149288"/>
                </a:cubicBezTo>
                <a:cubicBezTo>
                  <a:pt x="224778" y="2192443"/>
                  <a:pt x="172770" y="2121423"/>
                  <a:pt x="228600" y="2205168"/>
                </a:cubicBezTo>
                <a:cubicBezTo>
                  <a:pt x="231987" y="2210248"/>
                  <a:pt x="236030" y="2214947"/>
                  <a:pt x="238760" y="2220408"/>
                </a:cubicBezTo>
                <a:cubicBezTo>
                  <a:pt x="242838" y="2228564"/>
                  <a:pt x="245718" y="2237270"/>
                  <a:pt x="248920" y="2245808"/>
                </a:cubicBezTo>
                <a:cubicBezTo>
                  <a:pt x="250800" y="2250822"/>
                  <a:pt x="251343" y="2256399"/>
                  <a:pt x="254000" y="2261048"/>
                </a:cubicBezTo>
                <a:cubicBezTo>
                  <a:pt x="258201" y="2268399"/>
                  <a:pt x="264385" y="2274432"/>
                  <a:pt x="269240" y="2281368"/>
                </a:cubicBezTo>
                <a:cubicBezTo>
                  <a:pt x="295169" y="2318410"/>
                  <a:pt x="278289" y="2304334"/>
                  <a:pt x="304800" y="2322008"/>
                </a:cubicBezTo>
                <a:cubicBezTo>
                  <a:pt x="312037" y="2336483"/>
                  <a:pt x="320632" y="2354971"/>
                  <a:pt x="330200" y="2367728"/>
                </a:cubicBezTo>
                <a:cubicBezTo>
                  <a:pt x="334511" y="2373475"/>
                  <a:pt x="340360" y="2377888"/>
                  <a:pt x="345440" y="2382968"/>
                </a:cubicBezTo>
                <a:cubicBezTo>
                  <a:pt x="351374" y="2400769"/>
                  <a:pt x="348636" y="2400130"/>
                  <a:pt x="365760" y="2413448"/>
                </a:cubicBezTo>
                <a:cubicBezTo>
                  <a:pt x="375399" y="2420945"/>
                  <a:pt x="396240" y="2433768"/>
                  <a:pt x="396240" y="2433768"/>
                </a:cubicBezTo>
                <a:cubicBezTo>
                  <a:pt x="401320" y="2442235"/>
                  <a:pt x="403265" y="2453691"/>
                  <a:pt x="411480" y="2459168"/>
                </a:cubicBezTo>
                <a:cubicBezTo>
                  <a:pt x="420050" y="2464881"/>
                  <a:pt x="431967" y="2461750"/>
                  <a:pt x="441960" y="2464248"/>
                </a:cubicBezTo>
                <a:cubicBezTo>
                  <a:pt x="452350" y="2466845"/>
                  <a:pt x="462182" y="2471331"/>
                  <a:pt x="472440" y="2474408"/>
                </a:cubicBezTo>
                <a:cubicBezTo>
                  <a:pt x="496039" y="2481488"/>
                  <a:pt x="495777" y="2479075"/>
                  <a:pt x="523240" y="2484568"/>
                </a:cubicBezTo>
                <a:cubicBezTo>
                  <a:pt x="530086" y="2485937"/>
                  <a:pt x="536621" y="2488877"/>
                  <a:pt x="543560" y="2489648"/>
                </a:cubicBezTo>
                <a:cubicBezTo>
                  <a:pt x="567182" y="2492273"/>
                  <a:pt x="590973" y="2493035"/>
                  <a:pt x="614680" y="2494728"/>
                </a:cubicBezTo>
                <a:cubicBezTo>
                  <a:pt x="621453" y="2496421"/>
                  <a:pt x="629548" y="2495447"/>
                  <a:pt x="635000" y="2499808"/>
                </a:cubicBezTo>
                <a:cubicBezTo>
                  <a:pt x="639181" y="2503153"/>
                  <a:pt x="637685" y="2510259"/>
                  <a:pt x="640080" y="2515048"/>
                </a:cubicBezTo>
                <a:cubicBezTo>
                  <a:pt x="652496" y="2539880"/>
                  <a:pt x="648936" y="2519991"/>
                  <a:pt x="655320" y="2545528"/>
                </a:cubicBezTo>
                <a:cubicBezTo>
                  <a:pt x="657414" y="2553905"/>
                  <a:pt x="656539" y="2563205"/>
                  <a:pt x="660400" y="2570928"/>
                </a:cubicBezTo>
                <a:cubicBezTo>
                  <a:pt x="663613" y="2577354"/>
                  <a:pt x="669100" y="2583195"/>
                  <a:pt x="675640" y="2586168"/>
                </a:cubicBezTo>
                <a:cubicBezTo>
                  <a:pt x="688352" y="2591946"/>
                  <a:pt x="716280" y="2596328"/>
                  <a:pt x="716280" y="2596328"/>
                </a:cubicBezTo>
                <a:cubicBezTo>
                  <a:pt x="729827" y="2594635"/>
                  <a:pt x="743618" y="2594318"/>
                  <a:pt x="756920" y="2591248"/>
                </a:cubicBezTo>
                <a:cubicBezTo>
                  <a:pt x="775927" y="2586862"/>
                  <a:pt x="782809" y="2580762"/>
                  <a:pt x="797560" y="2570928"/>
                </a:cubicBezTo>
                <a:cubicBezTo>
                  <a:pt x="800947" y="2565848"/>
                  <a:pt x="804990" y="2561149"/>
                  <a:pt x="807720" y="2555688"/>
                </a:cubicBezTo>
                <a:cubicBezTo>
                  <a:pt x="810115" y="2550899"/>
                  <a:pt x="809455" y="2544629"/>
                  <a:pt x="812800" y="2540448"/>
                </a:cubicBezTo>
                <a:cubicBezTo>
                  <a:pt x="821282" y="2529845"/>
                  <a:pt x="836488" y="2527846"/>
                  <a:pt x="848360" y="2525208"/>
                </a:cubicBezTo>
                <a:cubicBezTo>
                  <a:pt x="856789" y="2523335"/>
                  <a:pt x="865293" y="2521821"/>
                  <a:pt x="873760" y="2520128"/>
                </a:cubicBezTo>
                <a:cubicBezTo>
                  <a:pt x="883246" y="2513804"/>
                  <a:pt x="898488" y="2505082"/>
                  <a:pt x="904240" y="2494728"/>
                </a:cubicBezTo>
                <a:cubicBezTo>
                  <a:pt x="909441" y="2485366"/>
                  <a:pt x="908459" y="2473159"/>
                  <a:pt x="914400" y="2464248"/>
                </a:cubicBezTo>
                <a:lnTo>
                  <a:pt x="924560" y="2449008"/>
                </a:lnTo>
                <a:cubicBezTo>
                  <a:pt x="926253" y="2433768"/>
                  <a:pt x="927119" y="2418413"/>
                  <a:pt x="929640" y="2403288"/>
                </a:cubicBezTo>
                <a:cubicBezTo>
                  <a:pt x="930520" y="2398006"/>
                  <a:pt x="932119" y="2392729"/>
                  <a:pt x="934720" y="2388048"/>
                </a:cubicBezTo>
                <a:cubicBezTo>
                  <a:pt x="949911" y="2360705"/>
                  <a:pt x="951768" y="2360840"/>
                  <a:pt x="970280" y="2342328"/>
                </a:cubicBezTo>
                <a:cubicBezTo>
                  <a:pt x="980434" y="2311865"/>
                  <a:pt x="967169" y="2340640"/>
                  <a:pt x="1000760" y="2311848"/>
                </a:cubicBezTo>
                <a:cubicBezTo>
                  <a:pt x="1005396" y="2307875"/>
                  <a:pt x="1006603" y="2300925"/>
                  <a:pt x="1010920" y="2296608"/>
                </a:cubicBezTo>
                <a:cubicBezTo>
                  <a:pt x="1016907" y="2290621"/>
                  <a:pt x="1024467" y="2286448"/>
                  <a:pt x="1031240" y="2281368"/>
                </a:cubicBezTo>
                <a:cubicBezTo>
                  <a:pt x="1035033" y="2269988"/>
                  <a:pt x="1039578" y="2257654"/>
                  <a:pt x="1041400" y="2245808"/>
                </a:cubicBezTo>
                <a:cubicBezTo>
                  <a:pt x="1043732" y="2230653"/>
                  <a:pt x="1039623" y="2213803"/>
                  <a:pt x="1046480" y="2200088"/>
                </a:cubicBezTo>
                <a:cubicBezTo>
                  <a:pt x="1050896" y="2191257"/>
                  <a:pt x="1063413" y="2189928"/>
                  <a:pt x="1071880" y="2184848"/>
                </a:cubicBezTo>
                <a:cubicBezTo>
                  <a:pt x="1075267" y="2179768"/>
                  <a:pt x="1076863" y="2172844"/>
                  <a:pt x="1082040" y="2169608"/>
                </a:cubicBezTo>
                <a:cubicBezTo>
                  <a:pt x="1091122" y="2163932"/>
                  <a:pt x="1112520" y="2159448"/>
                  <a:pt x="1112520" y="2159448"/>
                </a:cubicBezTo>
                <a:cubicBezTo>
                  <a:pt x="1115907" y="2154368"/>
                  <a:pt x="1118771" y="2148898"/>
                  <a:pt x="1122680" y="2144208"/>
                </a:cubicBezTo>
                <a:cubicBezTo>
                  <a:pt x="1127279" y="2138689"/>
                  <a:pt x="1132249" y="2133379"/>
                  <a:pt x="1137920" y="2128968"/>
                </a:cubicBezTo>
                <a:cubicBezTo>
                  <a:pt x="1157829" y="2113483"/>
                  <a:pt x="1163405" y="2109087"/>
                  <a:pt x="1183640" y="2103568"/>
                </a:cubicBezTo>
                <a:cubicBezTo>
                  <a:pt x="1197112" y="2099894"/>
                  <a:pt x="1210733" y="2096795"/>
                  <a:pt x="1224280" y="2093408"/>
                </a:cubicBezTo>
                <a:cubicBezTo>
                  <a:pt x="1227667" y="2086635"/>
                  <a:pt x="1232045" y="2080272"/>
                  <a:pt x="1234440" y="2073088"/>
                </a:cubicBezTo>
                <a:cubicBezTo>
                  <a:pt x="1237170" y="2064897"/>
                  <a:pt x="1237647" y="2056117"/>
                  <a:pt x="1239520" y="2047688"/>
                </a:cubicBezTo>
                <a:cubicBezTo>
                  <a:pt x="1243772" y="2028552"/>
                  <a:pt x="1244023" y="2029099"/>
                  <a:pt x="1249680" y="2012128"/>
                </a:cubicBezTo>
                <a:cubicBezTo>
                  <a:pt x="1251373" y="2000275"/>
                  <a:pt x="1253211" y="1988441"/>
                  <a:pt x="1254760" y="1976568"/>
                </a:cubicBezTo>
                <a:cubicBezTo>
                  <a:pt x="1266197" y="1888883"/>
                  <a:pt x="1242085" y="1910511"/>
                  <a:pt x="1280160" y="1885128"/>
                </a:cubicBezTo>
                <a:cubicBezTo>
                  <a:pt x="1283547" y="1874968"/>
                  <a:pt x="1282747" y="1862221"/>
                  <a:pt x="1290320" y="1854648"/>
                </a:cubicBezTo>
                <a:cubicBezTo>
                  <a:pt x="1343103" y="1801865"/>
                  <a:pt x="1304930" y="1826489"/>
                  <a:pt x="1412240" y="1819088"/>
                </a:cubicBezTo>
                <a:cubicBezTo>
                  <a:pt x="1463523" y="1815551"/>
                  <a:pt x="1457851" y="1815719"/>
                  <a:pt x="1498600" y="1808928"/>
                </a:cubicBezTo>
                <a:cubicBezTo>
                  <a:pt x="1512023" y="1688119"/>
                  <a:pt x="1493804" y="1862659"/>
                  <a:pt x="1508760" y="1615888"/>
                </a:cubicBezTo>
                <a:cubicBezTo>
                  <a:pt x="1510094" y="1593877"/>
                  <a:pt x="1533326" y="1556595"/>
                  <a:pt x="1539240" y="1544768"/>
                </a:cubicBezTo>
                <a:cubicBezTo>
                  <a:pt x="1543224" y="1536799"/>
                  <a:pt x="1552380" y="1516388"/>
                  <a:pt x="1559560" y="1509208"/>
                </a:cubicBezTo>
                <a:cubicBezTo>
                  <a:pt x="1563877" y="1504891"/>
                  <a:pt x="1569720" y="1502435"/>
                  <a:pt x="1574800" y="1499048"/>
                </a:cubicBezTo>
                <a:cubicBezTo>
                  <a:pt x="1578187" y="1488888"/>
                  <a:pt x="1582860" y="1479070"/>
                  <a:pt x="1584960" y="1468568"/>
                </a:cubicBezTo>
                <a:cubicBezTo>
                  <a:pt x="1586653" y="1460101"/>
                  <a:pt x="1584512" y="1449801"/>
                  <a:pt x="1590040" y="1443168"/>
                </a:cubicBezTo>
                <a:cubicBezTo>
                  <a:pt x="1594510" y="1437804"/>
                  <a:pt x="1603587" y="1439781"/>
                  <a:pt x="1610360" y="1438088"/>
                </a:cubicBezTo>
                <a:cubicBezTo>
                  <a:pt x="1620520" y="1429621"/>
                  <a:pt x="1629682" y="1419788"/>
                  <a:pt x="1640840" y="1412688"/>
                </a:cubicBezTo>
                <a:cubicBezTo>
                  <a:pt x="1648533" y="1407792"/>
                  <a:pt x="1660235" y="1409391"/>
                  <a:pt x="1666240" y="1402528"/>
                </a:cubicBezTo>
                <a:cubicBezTo>
                  <a:pt x="1671362" y="1396675"/>
                  <a:pt x="1678527" y="1362065"/>
                  <a:pt x="1681480" y="1351728"/>
                </a:cubicBezTo>
                <a:cubicBezTo>
                  <a:pt x="1682951" y="1346579"/>
                  <a:pt x="1683448" y="1340845"/>
                  <a:pt x="1686560" y="1336488"/>
                </a:cubicBezTo>
                <a:cubicBezTo>
                  <a:pt x="1704517" y="1311349"/>
                  <a:pt x="1703168" y="1321801"/>
                  <a:pt x="1722120" y="1306008"/>
                </a:cubicBezTo>
                <a:cubicBezTo>
                  <a:pt x="1727639" y="1301409"/>
                  <a:pt x="1731382" y="1294753"/>
                  <a:pt x="1737360" y="1290768"/>
                </a:cubicBezTo>
                <a:cubicBezTo>
                  <a:pt x="1743118" y="1286929"/>
                  <a:pt x="1768404" y="1282490"/>
                  <a:pt x="1772920" y="1280608"/>
                </a:cubicBezTo>
                <a:cubicBezTo>
                  <a:pt x="1786901" y="1274783"/>
                  <a:pt x="1799772" y="1266555"/>
                  <a:pt x="1813560" y="1260288"/>
                </a:cubicBezTo>
                <a:cubicBezTo>
                  <a:pt x="1861923" y="1238305"/>
                  <a:pt x="1782153" y="1281071"/>
                  <a:pt x="1854200" y="1245048"/>
                </a:cubicBezTo>
                <a:cubicBezTo>
                  <a:pt x="1889082" y="1227607"/>
                  <a:pt x="1845835" y="1239609"/>
                  <a:pt x="1894840" y="1229808"/>
                </a:cubicBezTo>
                <a:cubicBezTo>
                  <a:pt x="1898227" y="1224728"/>
                  <a:pt x="1901091" y="1219258"/>
                  <a:pt x="1905000" y="1214568"/>
                </a:cubicBezTo>
                <a:cubicBezTo>
                  <a:pt x="1913025" y="1204938"/>
                  <a:pt x="1924063" y="1194877"/>
                  <a:pt x="1935480" y="1189168"/>
                </a:cubicBezTo>
                <a:cubicBezTo>
                  <a:pt x="1940269" y="1186773"/>
                  <a:pt x="1945640" y="1185781"/>
                  <a:pt x="1950720" y="1184088"/>
                </a:cubicBezTo>
                <a:cubicBezTo>
                  <a:pt x="1959061" y="1150726"/>
                  <a:pt x="1948011" y="1173068"/>
                  <a:pt x="1976120" y="1153608"/>
                </a:cubicBezTo>
                <a:cubicBezTo>
                  <a:pt x="1991994" y="1142618"/>
                  <a:pt x="2021840" y="1118048"/>
                  <a:pt x="2021840" y="1118048"/>
                </a:cubicBezTo>
                <a:cubicBezTo>
                  <a:pt x="2025227" y="1111275"/>
                  <a:pt x="2029017" y="1104689"/>
                  <a:pt x="2032000" y="1097728"/>
                </a:cubicBezTo>
                <a:cubicBezTo>
                  <a:pt x="2034109" y="1092806"/>
                  <a:pt x="2037080" y="1087843"/>
                  <a:pt x="2037080" y="1082488"/>
                </a:cubicBezTo>
                <a:cubicBezTo>
                  <a:pt x="2037080" y="1069076"/>
                  <a:pt x="2014581" y="1041119"/>
                  <a:pt x="2011680" y="1036768"/>
                </a:cubicBezTo>
                <a:lnTo>
                  <a:pt x="2001520" y="1021528"/>
                </a:lnTo>
                <a:lnTo>
                  <a:pt x="1991360" y="1006288"/>
                </a:lnTo>
                <a:cubicBezTo>
                  <a:pt x="1989667" y="997821"/>
                  <a:pt x="1990141" y="988611"/>
                  <a:pt x="1986280" y="980888"/>
                </a:cubicBezTo>
                <a:cubicBezTo>
                  <a:pt x="1983067" y="974462"/>
                  <a:pt x="1975639" y="971167"/>
                  <a:pt x="1971040" y="965648"/>
                </a:cubicBezTo>
                <a:cubicBezTo>
                  <a:pt x="1967131" y="960958"/>
                  <a:pt x="1964789" y="955098"/>
                  <a:pt x="1960880" y="950408"/>
                </a:cubicBezTo>
                <a:cubicBezTo>
                  <a:pt x="1923956" y="906099"/>
                  <a:pt x="1968450" y="968118"/>
                  <a:pt x="1930400" y="914848"/>
                </a:cubicBezTo>
                <a:cubicBezTo>
                  <a:pt x="1922069" y="903184"/>
                  <a:pt x="1915492" y="892818"/>
                  <a:pt x="1910080" y="879288"/>
                </a:cubicBezTo>
                <a:cubicBezTo>
                  <a:pt x="1906103" y="869344"/>
                  <a:pt x="1899920" y="848808"/>
                  <a:pt x="1899920" y="848808"/>
                </a:cubicBezTo>
                <a:cubicBezTo>
                  <a:pt x="1896533" y="823408"/>
                  <a:pt x="1890924" y="798206"/>
                  <a:pt x="1889760" y="772608"/>
                </a:cubicBezTo>
                <a:cubicBezTo>
                  <a:pt x="1889216" y="760647"/>
                  <a:pt x="1896031" y="748962"/>
                  <a:pt x="1894840" y="737048"/>
                </a:cubicBezTo>
                <a:cubicBezTo>
                  <a:pt x="1894232" y="730973"/>
                  <a:pt x="1887410" y="727269"/>
                  <a:pt x="1884680" y="721808"/>
                </a:cubicBezTo>
                <a:cubicBezTo>
                  <a:pt x="1882285" y="717019"/>
                  <a:pt x="1881293" y="711648"/>
                  <a:pt x="1879600" y="706568"/>
                </a:cubicBezTo>
                <a:cubicBezTo>
                  <a:pt x="1876213" y="679475"/>
                  <a:pt x="1875065" y="652006"/>
                  <a:pt x="1869440" y="625288"/>
                </a:cubicBezTo>
                <a:cubicBezTo>
                  <a:pt x="1868182" y="619314"/>
                  <a:pt x="1861760" y="615627"/>
                  <a:pt x="1859280" y="610048"/>
                </a:cubicBezTo>
                <a:cubicBezTo>
                  <a:pt x="1854930" y="600261"/>
                  <a:pt x="1852507" y="589728"/>
                  <a:pt x="1849120" y="579568"/>
                </a:cubicBezTo>
                <a:cubicBezTo>
                  <a:pt x="1850813" y="523688"/>
                  <a:pt x="1851408" y="467764"/>
                  <a:pt x="1854200" y="411928"/>
                </a:cubicBezTo>
                <a:cubicBezTo>
                  <a:pt x="1854798" y="399969"/>
                  <a:pt x="1859666" y="388335"/>
                  <a:pt x="1859280" y="376368"/>
                </a:cubicBezTo>
                <a:cubicBezTo>
                  <a:pt x="1857965" y="335608"/>
                  <a:pt x="1882487" y="277895"/>
                  <a:pt x="1849120" y="254448"/>
                </a:cubicBezTo>
                <a:cubicBezTo>
                  <a:pt x="1800549" y="220317"/>
                  <a:pt x="1730587" y="247675"/>
                  <a:pt x="1671320" y="244288"/>
                </a:cubicBezTo>
                <a:cubicBezTo>
                  <a:pt x="1669627" y="239208"/>
                  <a:pt x="1669585" y="233229"/>
                  <a:pt x="1666240" y="229048"/>
                </a:cubicBezTo>
                <a:cubicBezTo>
                  <a:pt x="1659078" y="220096"/>
                  <a:pt x="1645800" y="217155"/>
                  <a:pt x="1635760" y="213808"/>
                </a:cubicBezTo>
                <a:lnTo>
                  <a:pt x="1600200" y="168088"/>
                </a:lnTo>
                <a:cubicBezTo>
                  <a:pt x="1593501" y="159562"/>
                  <a:pt x="1588554" y="149194"/>
                  <a:pt x="1579880" y="142688"/>
                </a:cubicBezTo>
                <a:lnTo>
                  <a:pt x="1559560" y="127448"/>
                </a:lnTo>
                <a:cubicBezTo>
                  <a:pt x="1544976" y="69111"/>
                  <a:pt x="1565369" y="141003"/>
                  <a:pt x="1544320" y="91888"/>
                </a:cubicBezTo>
                <a:cubicBezTo>
                  <a:pt x="1541570" y="85471"/>
                  <a:pt x="1541158" y="78281"/>
                  <a:pt x="1539240" y="71568"/>
                </a:cubicBezTo>
                <a:cubicBezTo>
                  <a:pt x="1537769" y="66419"/>
                  <a:pt x="1535853" y="61408"/>
                  <a:pt x="1534160" y="56328"/>
                </a:cubicBezTo>
                <a:cubicBezTo>
                  <a:pt x="1532467" y="39395"/>
                  <a:pt x="1540155" y="18449"/>
                  <a:pt x="1529080" y="5528"/>
                </a:cubicBezTo>
                <a:cubicBezTo>
                  <a:pt x="1510450" y="-16207"/>
                  <a:pt x="1500640" y="32947"/>
                  <a:pt x="1498600" y="36008"/>
                </a:cubicBezTo>
                <a:cubicBezTo>
                  <a:pt x="1487143" y="53194"/>
                  <a:pt x="1480154" y="51629"/>
                  <a:pt x="1463040" y="61408"/>
                </a:cubicBezTo>
                <a:cubicBezTo>
                  <a:pt x="1457739" y="64437"/>
                  <a:pt x="1452880" y="68181"/>
                  <a:pt x="1447800" y="71568"/>
                </a:cubicBezTo>
                <a:cubicBezTo>
                  <a:pt x="1444413" y="76648"/>
                  <a:pt x="1441549" y="82118"/>
                  <a:pt x="1437640" y="86808"/>
                </a:cubicBezTo>
                <a:cubicBezTo>
                  <a:pt x="1429615" y="96438"/>
                  <a:pt x="1418577" y="106499"/>
                  <a:pt x="1407160" y="112208"/>
                </a:cubicBezTo>
                <a:cubicBezTo>
                  <a:pt x="1402371" y="114603"/>
                  <a:pt x="1396601" y="114687"/>
                  <a:pt x="1391920" y="117288"/>
                </a:cubicBezTo>
                <a:cubicBezTo>
                  <a:pt x="1370899" y="128966"/>
                  <a:pt x="1359765" y="139530"/>
                  <a:pt x="1341120" y="152848"/>
                </a:cubicBezTo>
                <a:cubicBezTo>
                  <a:pt x="1336152" y="156397"/>
                  <a:pt x="1330960" y="159621"/>
                  <a:pt x="1325880" y="163008"/>
                </a:cubicBezTo>
                <a:cubicBezTo>
                  <a:pt x="1308238" y="251217"/>
                  <a:pt x="1326417" y="203702"/>
                  <a:pt x="1122680" y="183328"/>
                </a:cubicBezTo>
                <a:cubicBezTo>
                  <a:pt x="1117352" y="182795"/>
                  <a:pt x="1120945" y="172269"/>
                  <a:pt x="1117600" y="168088"/>
                </a:cubicBezTo>
                <a:cubicBezTo>
                  <a:pt x="1113786" y="163320"/>
                  <a:pt x="1107328" y="161477"/>
                  <a:pt x="1102360" y="157928"/>
                </a:cubicBezTo>
                <a:cubicBezTo>
                  <a:pt x="1095470" y="153007"/>
                  <a:pt x="1088333" y="148352"/>
                  <a:pt x="1082040" y="142688"/>
                </a:cubicBezTo>
                <a:cubicBezTo>
                  <a:pt x="1071360" y="133076"/>
                  <a:pt x="1061720" y="122368"/>
                  <a:pt x="1051560" y="112208"/>
                </a:cubicBezTo>
                <a:lnTo>
                  <a:pt x="1036320" y="96968"/>
                </a:lnTo>
                <a:cubicBezTo>
                  <a:pt x="1025625" y="64882"/>
                  <a:pt x="1032087" y="48708"/>
                  <a:pt x="1021080" y="41088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ome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2407E05B-87E9-45A8-9776-C54A3E167A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  <p:pic>
        <p:nvPicPr>
          <p:cNvPr id="17" name="Picture 16">
            <a:hlinkClick r:id="rId14" action="ppaction://hlinksldjump"/>
            <a:extLst>
              <a:ext uri="{FF2B5EF4-FFF2-40B4-BE49-F238E27FC236}">
                <a16:creationId xmlns:a16="http://schemas.microsoft.com/office/drawing/2014/main" id="{9599A272-498F-4D46-A879-B3AC85DF98D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2280" t="12140" r="12573"/>
          <a:stretch/>
        </p:blipFill>
        <p:spPr>
          <a:xfrm>
            <a:off x="439672" y="3889797"/>
            <a:ext cx="3486900" cy="210772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416515-FA33-4501-AC2C-FD75861DEC6F}"/>
              </a:ext>
            </a:extLst>
          </p:cNvPr>
          <p:cNvSpPr txBox="1"/>
          <p:nvPr/>
        </p:nvSpPr>
        <p:spPr>
          <a:xfrm>
            <a:off x="421809" y="5558326"/>
            <a:ext cx="347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  <a:lumOff val="25000"/>
                  </a:schemeClr>
                </a:solidFill>
              </a:rPr>
              <a:t>Project AWARE is currently serving selected schools in Cabell, Clay, &amp; Harrison Counties.</a:t>
            </a:r>
          </a:p>
        </p:txBody>
      </p:sp>
      <p:sp>
        <p:nvSpPr>
          <p:cNvPr id="18" name="Title 1">
            <a:hlinkClick r:id="rId14" action="ppaction://hlinksldjump"/>
            <a:extLst>
              <a:ext uri="{FF2B5EF4-FFF2-40B4-BE49-F238E27FC236}">
                <a16:creationId xmlns:a16="http://schemas.microsoft.com/office/drawing/2014/main" id="{C9C33D87-8A22-4722-AA99-AE669C341312}"/>
              </a:ext>
            </a:extLst>
          </p:cNvPr>
          <p:cNvSpPr txBox="1">
            <a:spLocks/>
          </p:cNvSpPr>
          <p:nvPr/>
        </p:nvSpPr>
        <p:spPr>
          <a:xfrm>
            <a:off x="-393098" y="3178867"/>
            <a:ext cx="5181436" cy="60721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Project aware schools</a:t>
            </a:r>
          </a:p>
        </p:txBody>
      </p:sp>
    </p:spTree>
    <p:extLst>
      <p:ext uri="{BB962C8B-B14F-4D97-AF65-F5344CB8AC3E}">
        <p14:creationId xmlns:p14="http://schemas.microsoft.com/office/powerpoint/2010/main" val="3294764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1" y="922642"/>
            <a:ext cx="10443557" cy="1049235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accent1">
                    <a:lumMod val="75000"/>
                  </a:schemeClr>
                </a:solidFill>
              </a:rPr>
              <a:t>Erin Day</a:t>
            </a:r>
            <a:br>
              <a:rPr lang="en-US" sz="4400"/>
            </a:br>
            <a:r>
              <a:rPr lang="en-US" sz="3600"/>
              <a:t>behavior support specialist</a:t>
            </a:r>
            <a:br>
              <a:rPr lang="en-US" sz="3600"/>
            </a:br>
            <a:r>
              <a:rPr lang="en-US" sz="3600" i="1"/>
              <a:t>Northern region</a:t>
            </a:r>
            <a:br>
              <a:rPr lang="en-US" sz="4400"/>
            </a:br>
            <a:endParaRPr lang="en-US" sz="4400"/>
          </a:p>
        </p:txBody>
      </p:sp>
      <p:pic>
        <p:nvPicPr>
          <p:cNvPr id="7" name="Graphic 6" descr="Video camera with solid fill">
            <a:hlinkClick r:id="rId2"/>
            <a:extLst>
              <a:ext uri="{FF2B5EF4-FFF2-40B4-BE49-F238E27FC236}">
                <a16:creationId xmlns:a16="http://schemas.microsoft.com/office/drawing/2014/main" id="{9D3AE267-BDEE-4B68-9A94-0308A924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5439" y="2130444"/>
            <a:ext cx="3200400" cy="3200400"/>
          </a:xfrm>
          <a:prstGeom prst="rect">
            <a:avLst/>
          </a:prstGeom>
        </p:spPr>
      </p:pic>
      <p:pic>
        <p:nvPicPr>
          <p:cNvPr id="11" name="Graphic 10" descr="Envelope with solid fill">
            <a:hlinkClick r:id="rId5"/>
            <a:extLst>
              <a:ext uri="{FF2B5EF4-FFF2-40B4-BE49-F238E27FC236}">
                <a16:creationId xmlns:a16="http://schemas.microsoft.com/office/drawing/2014/main" id="{52DEADD1-701F-4F83-9254-A5DCD9A22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87465" y="2189236"/>
            <a:ext cx="3200400" cy="3200400"/>
          </a:xfrm>
          <a:prstGeom prst="rect">
            <a:avLst/>
          </a:prstGeom>
        </p:spPr>
      </p:pic>
      <p:pic>
        <p:nvPicPr>
          <p:cNvPr id="17" name="Graphic 16" descr="Back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3" name="TextBox 2">
            <a:hlinkClick r:id="rId11"/>
            <a:extLst>
              <a:ext uri="{FF2B5EF4-FFF2-40B4-BE49-F238E27FC236}">
                <a16:creationId xmlns:a16="http://schemas.microsoft.com/office/drawing/2014/main" id="{FAD3BC8F-0CD3-4BEF-BAD5-52088B1A0F75}"/>
              </a:ext>
            </a:extLst>
          </p:cNvPr>
          <p:cNvSpPr txBox="1"/>
          <p:nvPr/>
        </p:nvSpPr>
        <p:spPr>
          <a:xfrm>
            <a:off x="933485" y="53794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Biography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09933-A0FF-462C-A774-AC523A0B2933}"/>
              </a:ext>
            </a:extLst>
          </p:cNvPr>
          <p:cNvSpPr txBox="1"/>
          <p:nvPr/>
        </p:nvSpPr>
        <p:spPr>
          <a:xfrm>
            <a:off x="5081239" y="477684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Video Message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8172C-FF36-4477-ADBF-9B03FBA55E35}"/>
              </a:ext>
            </a:extLst>
          </p:cNvPr>
          <p:cNvSpPr txBox="1"/>
          <p:nvPr/>
        </p:nvSpPr>
        <p:spPr>
          <a:xfrm>
            <a:off x="9273265" y="477684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E-Mail</a:t>
            </a:r>
          </a:p>
        </p:txBody>
      </p:sp>
      <p:pic>
        <p:nvPicPr>
          <p:cNvPr id="5" name="Picture 4">
            <a:hlinkClick r:id="rId11"/>
            <a:extLst>
              <a:ext uri="{FF2B5EF4-FFF2-40B4-BE49-F238E27FC236}">
                <a16:creationId xmlns:a16="http://schemas.microsoft.com/office/drawing/2014/main" id="{FEA5DBEF-FBE5-4A68-B047-5C89A7BA856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71483" y="2389839"/>
            <a:ext cx="2352804" cy="2941005"/>
          </a:xfrm>
          <a:prstGeom prst="rect">
            <a:avLst/>
          </a:prstGeom>
        </p:spPr>
      </p:pic>
      <p:pic>
        <p:nvPicPr>
          <p:cNvPr id="12" name="Graphic 11" descr="Home with solid fill">
            <a:hlinkClick r:id="rId13" action="ppaction://hlinksldjump"/>
            <a:extLst>
              <a:ext uri="{FF2B5EF4-FFF2-40B4-BE49-F238E27FC236}">
                <a16:creationId xmlns:a16="http://schemas.microsoft.com/office/drawing/2014/main" id="{B3E85126-4F5D-44C8-B143-DFD1D19D0D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7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CE44-1C95-4165-BEEE-06B83D0D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1" y="225769"/>
            <a:ext cx="9293577" cy="1059305"/>
          </a:xfrm>
        </p:spPr>
        <p:txBody>
          <a:bodyPr>
            <a:normAutofit/>
          </a:bodyPr>
          <a:lstStyle/>
          <a:p>
            <a:r>
              <a:rPr lang="en-US" sz="6600"/>
              <a:t>Navigation tips</a:t>
            </a:r>
          </a:p>
        </p:txBody>
      </p:sp>
      <p:pic>
        <p:nvPicPr>
          <p:cNvPr id="6" name="Content Placeholder 5" descr="Information with solid fill">
            <a:extLst>
              <a:ext uri="{FF2B5EF4-FFF2-40B4-BE49-F238E27FC236}">
                <a16:creationId xmlns:a16="http://schemas.microsoft.com/office/drawing/2014/main" id="{584839FE-C4E9-4FF2-AF85-A99E247871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296160"/>
            <a:ext cx="2613506" cy="261350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31B12-E858-411F-BEB5-3449AAA30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29840" y="1592734"/>
            <a:ext cx="9204961" cy="4358639"/>
          </a:xfrm>
        </p:spPr>
        <p:txBody>
          <a:bodyPr>
            <a:normAutofit/>
          </a:bodyPr>
          <a:lstStyle/>
          <a:p>
            <a:r>
              <a:rPr lang="en-US" sz="2400"/>
              <a:t>Every image you will see is clickable</a:t>
            </a:r>
          </a:p>
          <a:p>
            <a:pPr marL="0" indent="0">
              <a:buNone/>
            </a:pPr>
            <a:endParaRPr lang="en-US" sz="600"/>
          </a:p>
          <a:p>
            <a:r>
              <a:rPr lang="en-US" sz="2400"/>
              <a:t>PowerPoint needs to be in Slide Show mode for links to work correctly</a:t>
            </a:r>
          </a:p>
          <a:p>
            <a:pPr marL="0" indent="0">
              <a:buNone/>
            </a:pPr>
            <a:endParaRPr lang="en-US" sz="600"/>
          </a:p>
          <a:p>
            <a:r>
              <a:rPr lang="en-US" sz="2400"/>
              <a:t>Press the back button (</a:t>
            </a:r>
            <a:r>
              <a:rPr lang="en-US" sz="2400" i="1"/>
              <a:t>bottom left corner of your screen</a:t>
            </a:r>
            <a:r>
              <a:rPr lang="en-US" sz="2400"/>
              <a:t>) to return to the topic you were just exploring</a:t>
            </a:r>
          </a:p>
          <a:p>
            <a:pPr marL="0" indent="0">
              <a:buNone/>
            </a:pPr>
            <a:endParaRPr lang="en-US" sz="600"/>
          </a:p>
          <a:p>
            <a:r>
              <a:rPr lang="en-US" sz="2400"/>
              <a:t>Click the home icon (</a:t>
            </a:r>
            <a:r>
              <a:rPr lang="en-US" sz="2400" i="1"/>
              <a:t>bottom right corner of your screen</a:t>
            </a:r>
            <a:r>
              <a:rPr lang="en-US" sz="2400"/>
              <a:t>) any time you would like to go back to the beginning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0E060E6-D248-43D9-AAED-BD4770B5FCD4}"/>
              </a:ext>
            </a:extLst>
          </p:cNvPr>
          <p:cNvSpPr txBox="1">
            <a:spLocks/>
          </p:cNvSpPr>
          <p:nvPr/>
        </p:nvSpPr>
        <p:spPr>
          <a:xfrm>
            <a:off x="3616959" y="6004757"/>
            <a:ext cx="5181601" cy="9776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start!</a:t>
            </a:r>
            <a:endParaRPr lang="en-US" sz="4400"/>
          </a:p>
          <a:p>
            <a:endParaRPr lang="en-US"/>
          </a:p>
        </p:txBody>
      </p:sp>
      <p:pic>
        <p:nvPicPr>
          <p:cNvPr id="14" name="Graphic 13" descr="Back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D9E1DA50-20A0-4F55-A72A-B895A950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378" y="6004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5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1" y="922642"/>
            <a:ext cx="10443557" cy="1049235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accent1">
                    <a:lumMod val="75000"/>
                  </a:schemeClr>
                </a:solidFill>
              </a:rPr>
              <a:t>Tiffany Hendershot</a:t>
            </a:r>
            <a:br>
              <a:rPr lang="en-US" sz="4400"/>
            </a:br>
            <a:r>
              <a:rPr lang="en-US" sz="3600"/>
              <a:t>behavior support specialist</a:t>
            </a:r>
            <a:br>
              <a:rPr lang="en-US" sz="3600"/>
            </a:br>
            <a:r>
              <a:rPr lang="en-US" sz="3600" i="1"/>
              <a:t>Eastern panhandle</a:t>
            </a:r>
            <a:br>
              <a:rPr lang="en-US" sz="4400"/>
            </a:br>
            <a:endParaRPr lang="en-US" sz="4400"/>
          </a:p>
        </p:txBody>
      </p:sp>
      <p:pic>
        <p:nvPicPr>
          <p:cNvPr id="7" name="Graphic 6" descr="Video camera with solid fill">
            <a:extLst>
              <a:ext uri="{FF2B5EF4-FFF2-40B4-BE49-F238E27FC236}">
                <a16:creationId xmlns:a16="http://schemas.microsoft.com/office/drawing/2014/main" id="{9D3AE267-BDEE-4B68-9A94-0308A924E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0833" y="2130444"/>
            <a:ext cx="3200400" cy="3200400"/>
          </a:xfrm>
          <a:prstGeom prst="rect">
            <a:avLst/>
          </a:prstGeom>
        </p:spPr>
      </p:pic>
      <p:pic>
        <p:nvPicPr>
          <p:cNvPr id="11" name="Graphic 10" descr="Envelope with solid fill">
            <a:hlinkClick r:id="rId4"/>
            <a:extLst>
              <a:ext uri="{FF2B5EF4-FFF2-40B4-BE49-F238E27FC236}">
                <a16:creationId xmlns:a16="http://schemas.microsoft.com/office/drawing/2014/main" id="{52DEADD1-701F-4F83-9254-A5DCD9A22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12847" y="2130444"/>
            <a:ext cx="3200400" cy="3200400"/>
          </a:xfrm>
          <a:prstGeom prst="rect">
            <a:avLst/>
          </a:prstGeom>
        </p:spPr>
      </p:pic>
      <p:pic>
        <p:nvPicPr>
          <p:cNvPr id="17" name="Graphic 16" descr="Back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3" name="TextBox 2">
            <a:hlinkClick r:id="rId10"/>
            <a:extLst>
              <a:ext uri="{FF2B5EF4-FFF2-40B4-BE49-F238E27FC236}">
                <a16:creationId xmlns:a16="http://schemas.microsoft.com/office/drawing/2014/main" id="{FAD3BC8F-0CD3-4BEF-BAD5-52088B1A0F75}"/>
              </a:ext>
            </a:extLst>
          </p:cNvPr>
          <p:cNvSpPr txBox="1"/>
          <p:nvPr/>
        </p:nvSpPr>
        <p:spPr>
          <a:xfrm>
            <a:off x="933485" y="540655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Biography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09933-A0FF-462C-A774-AC523A0B2933}"/>
              </a:ext>
            </a:extLst>
          </p:cNvPr>
          <p:cNvSpPr txBox="1"/>
          <p:nvPr/>
        </p:nvSpPr>
        <p:spPr>
          <a:xfrm>
            <a:off x="4649635" y="4803600"/>
            <a:ext cx="26027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COMING SOON!</a:t>
            </a:r>
          </a:p>
          <a:p>
            <a:pPr algn="ctr"/>
            <a:r>
              <a:rPr lang="en-US" sz="1600" i="1"/>
              <a:t>*Tiffany is currently on Military leave.*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8172C-FF36-4477-ADBF-9B03FBA55E35}"/>
              </a:ext>
            </a:extLst>
          </p:cNvPr>
          <p:cNvSpPr txBox="1"/>
          <p:nvPr/>
        </p:nvSpPr>
        <p:spPr>
          <a:xfrm>
            <a:off x="9198647" y="48691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E-Mail</a:t>
            </a:r>
          </a:p>
        </p:txBody>
      </p:sp>
      <p:pic>
        <p:nvPicPr>
          <p:cNvPr id="5" name="Picture 4">
            <a:hlinkClick r:id="rId10"/>
            <a:extLst>
              <a:ext uri="{FF2B5EF4-FFF2-40B4-BE49-F238E27FC236}">
                <a16:creationId xmlns:a16="http://schemas.microsoft.com/office/drawing/2014/main" id="{FEA5DBEF-FBE5-4A68-B047-5C89A7BA856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71483" y="2389839"/>
            <a:ext cx="2352804" cy="2941005"/>
          </a:xfrm>
          <a:prstGeom prst="rect">
            <a:avLst/>
          </a:prstGeom>
        </p:spPr>
      </p:pic>
      <p:pic>
        <p:nvPicPr>
          <p:cNvPr id="12" name="Graphic 11" descr="Home with solid fill">
            <a:hlinkClick r:id="rId12" action="ppaction://hlinksldjump"/>
            <a:extLst>
              <a:ext uri="{FF2B5EF4-FFF2-40B4-BE49-F238E27FC236}">
                <a16:creationId xmlns:a16="http://schemas.microsoft.com/office/drawing/2014/main" id="{F2E489F8-BC64-4B11-B32E-AD2E4587C6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2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1" y="922642"/>
            <a:ext cx="10443557" cy="1049235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accent1">
                    <a:lumMod val="75000"/>
                  </a:schemeClr>
                </a:solidFill>
              </a:rPr>
              <a:t>Jen fletcher</a:t>
            </a:r>
            <a:br>
              <a:rPr lang="en-US" sz="4400"/>
            </a:br>
            <a:r>
              <a:rPr lang="en-US" sz="3600"/>
              <a:t>behavior support specialist</a:t>
            </a:r>
            <a:br>
              <a:rPr lang="en-US" sz="3600"/>
            </a:br>
            <a:r>
              <a:rPr lang="en-US" sz="3600" i="1"/>
              <a:t>Mountain Region</a:t>
            </a:r>
            <a:br>
              <a:rPr lang="en-US" sz="4400"/>
            </a:br>
            <a:endParaRPr lang="en-US" sz="4400"/>
          </a:p>
        </p:txBody>
      </p:sp>
      <p:pic>
        <p:nvPicPr>
          <p:cNvPr id="7" name="Graphic 6" descr="Video camera with solid fill">
            <a:hlinkClick r:id="rId2"/>
            <a:extLst>
              <a:ext uri="{FF2B5EF4-FFF2-40B4-BE49-F238E27FC236}">
                <a16:creationId xmlns:a16="http://schemas.microsoft.com/office/drawing/2014/main" id="{9D3AE267-BDEE-4B68-9A94-0308A924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4287" y="2130444"/>
            <a:ext cx="3200400" cy="3200400"/>
          </a:xfrm>
          <a:prstGeom prst="rect">
            <a:avLst/>
          </a:prstGeom>
        </p:spPr>
      </p:pic>
      <p:pic>
        <p:nvPicPr>
          <p:cNvPr id="11" name="Graphic 10" descr="Envelope with solid fill">
            <a:hlinkClick r:id="rId5"/>
            <a:extLst>
              <a:ext uri="{FF2B5EF4-FFF2-40B4-BE49-F238E27FC236}">
                <a16:creationId xmlns:a16="http://schemas.microsoft.com/office/drawing/2014/main" id="{52DEADD1-701F-4F83-9254-A5DCD9A22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12847" y="2260141"/>
            <a:ext cx="3200400" cy="3200400"/>
          </a:xfrm>
          <a:prstGeom prst="rect">
            <a:avLst/>
          </a:prstGeom>
        </p:spPr>
      </p:pic>
      <p:pic>
        <p:nvPicPr>
          <p:cNvPr id="17" name="Graphic 16" descr="Back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3" name="TextBox 2">
            <a:hlinkClick r:id="rId11"/>
            <a:extLst>
              <a:ext uri="{FF2B5EF4-FFF2-40B4-BE49-F238E27FC236}">
                <a16:creationId xmlns:a16="http://schemas.microsoft.com/office/drawing/2014/main" id="{FAD3BC8F-0CD3-4BEF-BAD5-52088B1A0F75}"/>
              </a:ext>
            </a:extLst>
          </p:cNvPr>
          <p:cNvSpPr txBox="1"/>
          <p:nvPr/>
        </p:nvSpPr>
        <p:spPr>
          <a:xfrm>
            <a:off x="933485" y="53794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Biography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09933-A0FF-462C-A774-AC523A0B2933}"/>
              </a:ext>
            </a:extLst>
          </p:cNvPr>
          <p:cNvSpPr txBox="1"/>
          <p:nvPr/>
        </p:nvSpPr>
        <p:spPr>
          <a:xfrm>
            <a:off x="5181599" y="47948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Video Message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8172C-FF36-4477-ADBF-9B03FBA55E35}"/>
              </a:ext>
            </a:extLst>
          </p:cNvPr>
          <p:cNvSpPr txBox="1"/>
          <p:nvPr/>
        </p:nvSpPr>
        <p:spPr>
          <a:xfrm>
            <a:off x="9198647" y="47948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E-Mail</a:t>
            </a:r>
          </a:p>
        </p:txBody>
      </p:sp>
      <p:pic>
        <p:nvPicPr>
          <p:cNvPr id="5" name="Picture 4">
            <a:hlinkClick r:id="rId11"/>
            <a:extLst>
              <a:ext uri="{FF2B5EF4-FFF2-40B4-BE49-F238E27FC236}">
                <a16:creationId xmlns:a16="http://schemas.microsoft.com/office/drawing/2014/main" id="{FEA5DBEF-FBE5-4A68-B047-5C89A7BA856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71483" y="2389839"/>
            <a:ext cx="2352804" cy="2941005"/>
          </a:xfrm>
          <a:prstGeom prst="rect">
            <a:avLst/>
          </a:prstGeom>
        </p:spPr>
      </p:pic>
      <p:pic>
        <p:nvPicPr>
          <p:cNvPr id="12" name="Graphic 11" descr="Home with solid fill">
            <a:hlinkClick r:id="rId13" action="ppaction://hlinksldjump"/>
            <a:extLst>
              <a:ext uri="{FF2B5EF4-FFF2-40B4-BE49-F238E27FC236}">
                <a16:creationId xmlns:a16="http://schemas.microsoft.com/office/drawing/2014/main" id="{CDC7CB6A-3CFC-4FCA-BC92-D6F32522F2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6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1" y="922642"/>
            <a:ext cx="10443557" cy="1049235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accent1">
                    <a:lumMod val="75000"/>
                  </a:schemeClr>
                </a:solidFill>
              </a:rPr>
              <a:t>Teryl jones</a:t>
            </a:r>
            <a:br>
              <a:rPr lang="en-US" sz="4400"/>
            </a:br>
            <a:r>
              <a:rPr lang="en-US" sz="3600"/>
              <a:t>behavior support specialist</a:t>
            </a:r>
            <a:br>
              <a:rPr lang="en-US" sz="3600"/>
            </a:br>
            <a:r>
              <a:rPr lang="en-US" sz="3600" i="1"/>
              <a:t>southern region</a:t>
            </a:r>
            <a:br>
              <a:rPr lang="en-US" sz="4400"/>
            </a:br>
            <a:endParaRPr lang="en-US" sz="4400"/>
          </a:p>
        </p:txBody>
      </p:sp>
      <p:pic>
        <p:nvPicPr>
          <p:cNvPr id="7" name="Graphic 6" descr="Video camera with solid fill">
            <a:hlinkClick r:id="rId2"/>
            <a:extLst>
              <a:ext uri="{FF2B5EF4-FFF2-40B4-BE49-F238E27FC236}">
                <a16:creationId xmlns:a16="http://schemas.microsoft.com/office/drawing/2014/main" id="{9D3AE267-BDEE-4B68-9A94-0308A924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975" y="2179074"/>
            <a:ext cx="3200400" cy="3200400"/>
          </a:xfrm>
          <a:prstGeom prst="rect">
            <a:avLst/>
          </a:prstGeom>
        </p:spPr>
      </p:pic>
      <p:pic>
        <p:nvPicPr>
          <p:cNvPr id="11" name="Graphic 10" descr="Envelope with solid fill">
            <a:hlinkClick r:id="rId5"/>
            <a:extLst>
              <a:ext uri="{FF2B5EF4-FFF2-40B4-BE49-F238E27FC236}">
                <a16:creationId xmlns:a16="http://schemas.microsoft.com/office/drawing/2014/main" id="{52DEADD1-701F-4F83-9254-A5DCD9A22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12847" y="2260141"/>
            <a:ext cx="3200400" cy="3200400"/>
          </a:xfrm>
          <a:prstGeom prst="rect">
            <a:avLst/>
          </a:prstGeom>
        </p:spPr>
      </p:pic>
      <p:pic>
        <p:nvPicPr>
          <p:cNvPr id="17" name="Graphic 16" descr="Back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3" name="TextBox 2">
            <a:hlinkClick r:id="rId11"/>
            <a:extLst>
              <a:ext uri="{FF2B5EF4-FFF2-40B4-BE49-F238E27FC236}">
                <a16:creationId xmlns:a16="http://schemas.microsoft.com/office/drawing/2014/main" id="{FAD3BC8F-0CD3-4BEF-BAD5-52088B1A0F75}"/>
              </a:ext>
            </a:extLst>
          </p:cNvPr>
          <p:cNvSpPr txBox="1"/>
          <p:nvPr/>
        </p:nvSpPr>
        <p:spPr>
          <a:xfrm>
            <a:off x="933485" y="53794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Biography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09933-A0FF-462C-A774-AC523A0B2933}"/>
              </a:ext>
            </a:extLst>
          </p:cNvPr>
          <p:cNvSpPr txBox="1"/>
          <p:nvPr/>
        </p:nvSpPr>
        <p:spPr>
          <a:xfrm>
            <a:off x="5035775" y="48641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Video Message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8172C-FF36-4477-ADBF-9B03FBA55E35}"/>
              </a:ext>
            </a:extLst>
          </p:cNvPr>
          <p:cNvSpPr txBox="1"/>
          <p:nvPr/>
        </p:nvSpPr>
        <p:spPr>
          <a:xfrm>
            <a:off x="9198647" y="48184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E-Mail</a:t>
            </a:r>
          </a:p>
        </p:txBody>
      </p:sp>
      <p:pic>
        <p:nvPicPr>
          <p:cNvPr id="5" name="Picture 4">
            <a:hlinkClick r:id="rId11"/>
            <a:extLst>
              <a:ext uri="{FF2B5EF4-FFF2-40B4-BE49-F238E27FC236}">
                <a16:creationId xmlns:a16="http://schemas.microsoft.com/office/drawing/2014/main" id="{FEA5DBEF-FBE5-4A68-B047-5C89A7BA856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71483" y="2389839"/>
            <a:ext cx="2352804" cy="2941005"/>
          </a:xfrm>
          <a:prstGeom prst="rect">
            <a:avLst/>
          </a:prstGeom>
        </p:spPr>
      </p:pic>
      <p:pic>
        <p:nvPicPr>
          <p:cNvPr id="12" name="Graphic 11" descr="Home with solid fill">
            <a:hlinkClick r:id="rId13" action="ppaction://hlinksldjump"/>
            <a:extLst>
              <a:ext uri="{FF2B5EF4-FFF2-40B4-BE49-F238E27FC236}">
                <a16:creationId xmlns:a16="http://schemas.microsoft.com/office/drawing/2014/main" id="{ACBF5454-D29B-4121-B2BE-A5CC9AFADC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8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34E3-EE31-42BA-B699-8E42E07F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89" y="207104"/>
            <a:ext cx="10181621" cy="1049235"/>
          </a:xfrm>
        </p:spPr>
        <p:txBody>
          <a:bodyPr>
            <a:noAutofit/>
          </a:bodyPr>
          <a:lstStyle/>
          <a:p>
            <a:r>
              <a:rPr lang="en-US" sz="6600"/>
              <a:t>Project aware</a:t>
            </a:r>
          </a:p>
        </p:txBody>
      </p:sp>
      <p:pic>
        <p:nvPicPr>
          <p:cNvPr id="16" name="Graphic 15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12C4B68B-CE38-4140-8442-48FA0081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89" y="6007026"/>
            <a:ext cx="914400" cy="914400"/>
          </a:xfrm>
          <a:prstGeom prst="rect">
            <a:avLst/>
          </a:prstGeom>
        </p:spPr>
      </p:pic>
      <p:pic>
        <p:nvPicPr>
          <p:cNvPr id="5" name="Graphic 4" descr="Home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91A65279-A76B-4D0F-A881-6AEDE24A1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  <p:pic>
        <p:nvPicPr>
          <p:cNvPr id="6" name="Graphic 5" descr="Female Profile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DDAE6FB3-4BCB-4A78-9419-2737021D9F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26665" y="1797244"/>
            <a:ext cx="32004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06A507-0F9D-4B2D-A426-6C901F58CC42}"/>
              </a:ext>
            </a:extLst>
          </p:cNvPr>
          <p:cNvSpPr txBox="1"/>
          <p:nvPr/>
        </p:nvSpPr>
        <p:spPr>
          <a:xfrm>
            <a:off x="6210619" y="4587003"/>
            <a:ext cx="229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Meet the Behavior Support Specialist</a:t>
            </a:r>
          </a:p>
        </p:txBody>
      </p:sp>
      <p:pic>
        <p:nvPicPr>
          <p:cNvPr id="4" name="Graphic 3" descr="Newspaper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EC71B756-6EF0-4318-B105-56A613DBE2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01691" y="1947594"/>
            <a:ext cx="3200400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5BFFA6-46FA-4969-9192-BF307DEC4E0F}"/>
              </a:ext>
            </a:extLst>
          </p:cNvPr>
          <p:cNvSpPr txBox="1"/>
          <p:nvPr/>
        </p:nvSpPr>
        <p:spPr>
          <a:xfrm>
            <a:off x="249000" y="4745062"/>
            <a:ext cx="229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Read More about Project AWARE</a:t>
            </a:r>
          </a:p>
        </p:txBody>
      </p:sp>
      <p:pic>
        <p:nvPicPr>
          <p:cNvPr id="10" name="Graphic 9" descr="Internet with solid fill">
            <a:extLst>
              <a:ext uri="{FF2B5EF4-FFF2-40B4-BE49-F238E27FC236}">
                <a16:creationId xmlns:a16="http://schemas.microsoft.com/office/drawing/2014/main" id="{A7AE78EC-7AFC-498E-BE0D-5D9F641F1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94829" y="2032934"/>
            <a:ext cx="3200400" cy="320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E58568-F49E-4B34-8864-379D379A0DEA}"/>
              </a:ext>
            </a:extLst>
          </p:cNvPr>
          <p:cNvSpPr txBox="1"/>
          <p:nvPr/>
        </p:nvSpPr>
        <p:spPr>
          <a:xfrm>
            <a:off x="9245520" y="4595118"/>
            <a:ext cx="229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Website</a:t>
            </a:r>
          </a:p>
          <a:p>
            <a:pPr algn="ctr"/>
            <a:r>
              <a:rPr lang="en-US"/>
              <a:t> coming soon!</a:t>
            </a:r>
          </a:p>
        </p:txBody>
      </p:sp>
      <p:pic>
        <p:nvPicPr>
          <p:cNvPr id="8" name="Graphic 7" descr="Schoolhouse with solid fill">
            <a:hlinkClick r:id="rId16" action="ppaction://hlinksldjump"/>
            <a:extLst>
              <a:ext uri="{FF2B5EF4-FFF2-40B4-BE49-F238E27FC236}">
                <a16:creationId xmlns:a16="http://schemas.microsoft.com/office/drawing/2014/main" id="{10DF8A06-DA17-412B-A07A-CE6C87E6CB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80983" y="1920119"/>
            <a:ext cx="3200400" cy="3200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2FC11E-9149-4BB6-81B0-DE796B9715A7}"/>
              </a:ext>
            </a:extLst>
          </p:cNvPr>
          <p:cNvSpPr txBox="1"/>
          <p:nvPr/>
        </p:nvSpPr>
        <p:spPr>
          <a:xfrm>
            <a:off x="3266216" y="4647462"/>
            <a:ext cx="229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Project AWARE Schools</a:t>
            </a:r>
          </a:p>
        </p:txBody>
      </p:sp>
    </p:spTree>
    <p:extLst>
      <p:ext uri="{BB962C8B-B14F-4D97-AF65-F5344CB8AC3E}">
        <p14:creationId xmlns:p14="http://schemas.microsoft.com/office/powerpoint/2010/main" val="758667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32F947A7-1943-4092-B25E-29BD7633F7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7561" y="257740"/>
            <a:ext cx="4826719" cy="6190999"/>
          </a:xfr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38005EFF-F9A2-42B8-A952-B6A2823594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7721" y="219402"/>
            <a:ext cx="4779255" cy="6210168"/>
          </a:xfrm>
        </p:spPr>
      </p:pic>
      <p:pic>
        <p:nvPicPr>
          <p:cNvPr id="9" name="Graphic 8" descr="Home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705718BC-2A33-44C2-BEE6-B49011EC9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  <p:pic>
        <p:nvPicPr>
          <p:cNvPr id="10" name="Graphic 9" descr="Back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0B0F9B13-A51A-452E-B8FF-89EE8758E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1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D54F-E9F8-48B7-9B53-FB7E2B9D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655"/>
            <a:ext cx="12192000" cy="1049235"/>
          </a:xfrm>
        </p:spPr>
        <p:txBody>
          <a:bodyPr>
            <a:noAutofit/>
          </a:bodyPr>
          <a:lstStyle/>
          <a:p>
            <a:r>
              <a:rPr lang="en-US" sz="6600"/>
              <a:t>Project aware schools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7594CD-16C1-4BEC-9A29-121F43CBA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134819"/>
              </p:ext>
            </p:extLst>
          </p:nvPr>
        </p:nvGraphicFramePr>
        <p:xfrm>
          <a:off x="579862" y="1550020"/>
          <a:ext cx="10972801" cy="422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F63A12-BDDD-4649-B462-10E64930F740}"/>
              </a:ext>
            </a:extLst>
          </p:cNvPr>
          <p:cNvSpPr txBox="1"/>
          <p:nvPr/>
        </p:nvSpPr>
        <p:spPr>
          <a:xfrm>
            <a:off x="1066799" y="1884556"/>
            <a:ext cx="309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>
                    <a:lumMod val="75000"/>
                    <a:lumOff val="25000"/>
                  </a:schemeClr>
                </a:solidFill>
              </a:rPr>
              <a:t>Cabell County</a:t>
            </a:r>
          </a:p>
        </p:txBody>
      </p:sp>
      <p:pic>
        <p:nvPicPr>
          <p:cNvPr id="8" name="Graphic 7" descr="Back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92D6A1A3-FC3A-4AD2-8331-D06BFE44D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89" y="6007026"/>
            <a:ext cx="914400" cy="914400"/>
          </a:xfrm>
          <a:prstGeom prst="rect">
            <a:avLst/>
          </a:prstGeom>
        </p:spPr>
      </p:pic>
      <p:pic>
        <p:nvPicPr>
          <p:cNvPr id="9" name="Graphic 8" descr="Home with solid fill">
            <a:hlinkClick r:id="rId10" action="ppaction://hlinksldjump"/>
            <a:extLst>
              <a:ext uri="{FF2B5EF4-FFF2-40B4-BE49-F238E27FC236}">
                <a16:creationId xmlns:a16="http://schemas.microsoft.com/office/drawing/2014/main" id="{BF54C38F-68A7-46A6-B8F1-C20B97DFDC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CE8426-5E64-44BB-B740-D093B0D0B9A7}"/>
              </a:ext>
            </a:extLst>
          </p:cNvPr>
          <p:cNvSpPr txBox="1"/>
          <p:nvPr/>
        </p:nvSpPr>
        <p:spPr>
          <a:xfrm>
            <a:off x="4560849" y="1884556"/>
            <a:ext cx="308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>
                    <a:lumMod val="75000"/>
                    <a:lumOff val="25000"/>
                  </a:schemeClr>
                </a:solidFill>
              </a:rPr>
              <a:t>Clay County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8462E-6935-4732-BAD5-48591B485FCA}"/>
              </a:ext>
            </a:extLst>
          </p:cNvPr>
          <p:cNvSpPr txBox="1"/>
          <p:nvPr/>
        </p:nvSpPr>
        <p:spPr>
          <a:xfrm>
            <a:off x="8254379" y="1884556"/>
            <a:ext cx="3074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>
                    <a:lumMod val="75000"/>
                    <a:lumOff val="25000"/>
                  </a:schemeClr>
                </a:solidFill>
              </a:rPr>
              <a:t>Harrison County</a:t>
            </a:r>
          </a:p>
        </p:txBody>
      </p:sp>
    </p:spTree>
    <p:extLst>
      <p:ext uri="{BB962C8B-B14F-4D97-AF65-F5344CB8AC3E}">
        <p14:creationId xmlns:p14="http://schemas.microsoft.com/office/powerpoint/2010/main" val="217644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32" y="916279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accent1">
                    <a:lumMod val="75000"/>
                  </a:schemeClr>
                </a:solidFill>
              </a:rPr>
              <a:t>Christy </a:t>
            </a:r>
            <a:r>
              <a:rPr lang="en-US" sz="5300" err="1">
                <a:solidFill>
                  <a:schemeClr val="accent1">
                    <a:lumMod val="75000"/>
                  </a:schemeClr>
                </a:solidFill>
              </a:rPr>
              <a:t>fubio</a:t>
            </a:r>
            <a:br>
              <a:rPr lang="en-US" sz="4400"/>
            </a:br>
            <a:r>
              <a:rPr lang="en-US" sz="3600"/>
              <a:t>behavior support specialist</a:t>
            </a:r>
            <a:br>
              <a:rPr lang="en-US" sz="3600"/>
            </a:br>
            <a:r>
              <a:rPr lang="en-US" sz="3600" i="1"/>
              <a:t>project aware</a:t>
            </a:r>
            <a:br>
              <a:rPr lang="en-US" sz="4400"/>
            </a:br>
            <a:endParaRPr lang="en-US" sz="4400"/>
          </a:p>
        </p:txBody>
      </p:sp>
      <p:pic>
        <p:nvPicPr>
          <p:cNvPr id="7" name="Graphic 6" descr="Video camera with solid fill">
            <a:hlinkClick r:id="rId2"/>
            <a:extLst>
              <a:ext uri="{FF2B5EF4-FFF2-40B4-BE49-F238E27FC236}">
                <a16:creationId xmlns:a16="http://schemas.microsoft.com/office/drawing/2014/main" id="{9D3AE267-BDEE-4B68-9A94-0308A924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6737" y="1989528"/>
            <a:ext cx="3200400" cy="3200400"/>
          </a:xfrm>
          <a:prstGeom prst="rect">
            <a:avLst/>
          </a:prstGeom>
        </p:spPr>
      </p:pic>
      <p:pic>
        <p:nvPicPr>
          <p:cNvPr id="11" name="Graphic 10" descr="Envelope with solid fill">
            <a:hlinkClick r:id="rId5"/>
            <a:extLst>
              <a:ext uri="{FF2B5EF4-FFF2-40B4-BE49-F238E27FC236}">
                <a16:creationId xmlns:a16="http://schemas.microsoft.com/office/drawing/2014/main" id="{52DEADD1-701F-4F83-9254-A5DCD9A22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12847" y="2117544"/>
            <a:ext cx="3200400" cy="3200400"/>
          </a:xfrm>
          <a:prstGeom prst="rect">
            <a:avLst/>
          </a:prstGeom>
        </p:spPr>
      </p:pic>
      <p:pic>
        <p:nvPicPr>
          <p:cNvPr id="17" name="Graphic 16" descr="Back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3" name="TextBox 2">
            <a:hlinkClick r:id="rId11"/>
            <a:extLst>
              <a:ext uri="{FF2B5EF4-FFF2-40B4-BE49-F238E27FC236}">
                <a16:creationId xmlns:a16="http://schemas.microsoft.com/office/drawing/2014/main" id="{FAD3BC8F-0CD3-4BEF-BAD5-52088B1A0F75}"/>
              </a:ext>
            </a:extLst>
          </p:cNvPr>
          <p:cNvSpPr txBox="1"/>
          <p:nvPr/>
        </p:nvSpPr>
        <p:spPr>
          <a:xfrm>
            <a:off x="925533" y="51899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Biography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09933-A0FF-462C-A774-AC523A0B2933}"/>
              </a:ext>
            </a:extLst>
          </p:cNvPr>
          <p:cNvSpPr txBox="1"/>
          <p:nvPr/>
        </p:nvSpPr>
        <p:spPr>
          <a:xfrm>
            <a:off x="4982537" y="46373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Video Message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8172C-FF36-4477-ADBF-9B03FBA55E35}"/>
              </a:ext>
            </a:extLst>
          </p:cNvPr>
          <p:cNvSpPr txBox="1"/>
          <p:nvPr/>
        </p:nvSpPr>
        <p:spPr>
          <a:xfrm>
            <a:off x="9198647" y="46373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E-Mail</a:t>
            </a:r>
          </a:p>
        </p:txBody>
      </p:sp>
      <p:pic>
        <p:nvPicPr>
          <p:cNvPr id="12" name="Graphic 11" descr="Home with solid fill">
            <a:hlinkClick r:id="rId12" action="ppaction://hlinksldjump"/>
            <a:extLst>
              <a:ext uri="{FF2B5EF4-FFF2-40B4-BE49-F238E27FC236}">
                <a16:creationId xmlns:a16="http://schemas.microsoft.com/office/drawing/2014/main" id="{ED3E9C46-CCAA-4BF3-A81E-D34842B9AA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low confidence">
            <a:hlinkClick r:id="rId11"/>
            <a:extLst>
              <a:ext uri="{FF2B5EF4-FFF2-40B4-BE49-F238E27FC236}">
                <a16:creationId xmlns:a16="http://schemas.microsoft.com/office/drawing/2014/main" id="{34A900CA-FDD9-43F6-8336-F236820FAC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186" y="2245560"/>
            <a:ext cx="2355494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44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34E3-EE31-42BA-B699-8E42E07F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104"/>
            <a:ext cx="12191999" cy="1049235"/>
          </a:xfrm>
        </p:spPr>
        <p:txBody>
          <a:bodyPr>
            <a:noAutofit/>
          </a:bodyPr>
          <a:lstStyle/>
          <a:p>
            <a:r>
              <a:rPr lang="en-US" sz="6600"/>
              <a:t>Our favorite resources</a:t>
            </a:r>
          </a:p>
        </p:txBody>
      </p:sp>
      <p:pic>
        <p:nvPicPr>
          <p:cNvPr id="16" name="Graphic 15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12C4B68B-CE38-4140-8442-48FA0081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89" y="6007026"/>
            <a:ext cx="914400" cy="914400"/>
          </a:xfrm>
          <a:prstGeom prst="rect">
            <a:avLst/>
          </a:prstGeom>
        </p:spPr>
      </p:pic>
      <p:pic>
        <p:nvPicPr>
          <p:cNvPr id="5" name="Graphic 4" descr="Home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466D0A04-6CAA-4027-B7E9-C3C678E9A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57667-CE9E-4FDF-8D25-07E2CC389D05}"/>
              </a:ext>
            </a:extLst>
          </p:cNvPr>
          <p:cNvSpPr txBox="1"/>
          <p:nvPr/>
        </p:nvSpPr>
        <p:spPr>
          <a:xfrm>
            <a:off x="490655" y="1550020"/>
            <a:ext cx="113296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F497D"/>
                </a:solidFill>
                <a:effectLst/>
                <a:ea typeface="Calibri" panose="020F0502020204030204" pitchFamily="34" charset="0"/>
                <a:hlinkClick r:id="rId8"/>
              </a:rPr>
              <a:t>www.wvpbis.org</a:t>
            </a:r>
            <a:endParaRPr lang="en-US" sz="2000">
              <a:solidFill>
                <a:srgbClr val="1F497D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srgbClr val="1F497D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ea typeface="Calibri" panose="020F0502020204030204" pitchFamily="34" charset="0"/>
                <a:hlinkClick r:id="rId9"/>
              </a:rPr>
              <a:t>www.pbis.org</a:t>
            </a:r>
            <a:r>
              <a:rPr lang="en-US" sz="2000">
                <a:effectLst/>
                <a:ea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>
                <a:solidFill>
                  <a:srgbClr val="1F497D"/>
                </a:solidFill>
                <a:effectLst/>
                <a:ea typeface="Calibri" panose="020F0502020204030204" pitchFamily="34" charset="0"/>
                <a:hlinkClick r:id="rId10"/>
              </a:rPr>
              <a:t>www.midwestpbis.org</a:t>
            </a:r>
            <a:endParaRPr lang="en-US" sz="2000" u="sng">
              <a:solidFill>
                <a:srgbClr val="1F497D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11"/>
              </a:rPr>
              <a:t>Florida PBIS Project (usf.edu)</a:t>
            </a:r>
            <a:endParaRPr lang="en-US" sz="2000" u="sng">
              <a:solidFill>
                <a:srgbClr val="0000FF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hlinkClick r:id="rId12"/>
              </a:rPr>
              <a:t>www.pbismissouri.org</a:t>
            </a:r>
            <a:r>
              <a:rPr lang="en-US" sz="200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/>
          </a:p>
          <a:p>
            <a:r>
              <a:rPr lang="en-US" sz="2000" u="sng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13"/>
              </a:rPr>
              <a:t>https://www.pbisworld.com/</a:t>
            </a:r>
            <a:endParaRPr lang="en-US" sz="200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u="sng">
              <a:solidFill>
                <a:srgbClr val="0563C1"/>
              </a:solidFill>
              <a:ea typeface="Calibri" panose="020F0502020204030204" pitchFamily="34" charset="0"/>
            </a:endParaRPr>
          </a:p>
          <a:p>
            <a:r>
              <a:rPr lang="en-US" sz="2000" u="sng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14"/>
              </a:rPr>
              <a:t>https://dhhr.wv.gov/BBH/about/Children,YouthandFamilies/Pages/default.aspx</a:t>
            </a:r>
            <a:r>
              <a:rPr lang="en-US" sz="2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endParaRPr lang="en-US" sz="120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2000" u="sng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15"/>
              </a:rPr>
              <a:t>https://expertfile.com/experts/george.sugai/george-sugai-phd</a:t>
            </a:r>
            <a:r>
              <a:rPr lang="en-US" sz="2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180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69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34E3-EE31-42BA-B699-8E42E07F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80" y="204594"/>
            <a:ext cx="11551650" cy="1049235"/>
          </a:xfrm>
        </p:spPr>
        <p:txBody>
          <a:bodyPr>
            <a:noAutofit/>
          </a:bodyPr>
          <a:lstStyle/>
          <a:p>
            <a:r>
              <a:rPr lang="en-US" sz="6600"/>
              <a:t> mental health first aid</a:t>
            </a:r>
          </a:p>
        </p:txBody>
      </p:sp>
      <p:pic>
        <p:nvPicPr>
          <p:cNvPr id="4" name="Graphic 3" descr="Internet with solid fill">
            <a:hlinkClick r:id="rId2"/>
            <a:extLst>
              <a:ext uri="{FF2B5EF4-FFF2-40B4-BE49-F238E27FC236}">
                <a16:creationId xmlns:a16="http://schemas.microsoft.com/office/drawing/2014/main" id="{AF14398D-0B89-4FA6-8E2C-8A6DC6CD3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665" y="1878806"/>
            <a:ext cx="3200400" cy="3200400"/>
          </a:xfrm>
          <a:prstGeom prst="rect">
            <a:avLst/>
          </a:prstGeom>
        </p:spPr>
      </p:pic>
      <p:pic>
        <p:nvPicPr>
          <p:cNvPr id="14" name="Graphic 13" descr="Female Profile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B1CD47CD-1EF9-458B-B0BD-9D948A7C2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5800" y="1645126"/>
            <a:ext cx="3200400" cy="3200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E19706-60C8-4542-A3CE-FDC125314674}"/>
              </a:ext>
            </a:extLst>
          </p:cNvPr>
          <p:cNvSpPr txBox="1"/>
          <p:nvPr/>
        </p:nvSpPr>
        <p:spPr>
          <a:xfrm>
            <a:off x="1344465" y="443287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Our </a:t>
            </a:r>
          </a:p>
          <a:p>
            <a:pPr algn="ctr"/>
            <a:r>
              <a:rPr lang="en-US"/>
              <a:t>Website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3D3890-8F54-4031-86C7-DEC75C259019}"/>
              </a:ext>
            </a:extLst>
          </p:cNvPr>
          <p:cNvSpPr txBox="1"/>
          <p:nvPr/>
        </p:nvSpPr>
        <p:spPr>
          <a:xfrm>
            <a:off x="5181600" y="443849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Meet the Coordinator</a:t>
            </a:r>
          </a:p>
        </p:txBody>
      </p:sp>
      <p:pic>
        <p:nvPicPr>
          <p:cNvPr id="16" name="Graphic 15" descr="Back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12C4B68B-CE38-4140-8442-48FA00817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789" y="600702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73B91-3B37-4195-BA98-E2FDE64622AF}"/>
              </a:ext>
            </a:extLst>
          </p:cNvPr>
          <p:cNvSpPr txBox="1"/>
          <p:nvPr/>
        </p:nvSpPr>
        <p:spPr>
          <a:xfrm>
            <a:off x="9018735" y="443287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Our Favorite Resources</a:t>
            </a:r>
          </a:p>
        </p:txBody>
      </p:sp>
      <p:pic>
        <p:nvPicPr>
          <p:cNvPr id="10" name="Graphic 9" descr="Remote learning language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8D3FB6BE-5AD4-457D-B17F-0E3E059D2B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332935" y="1645126"/>
            <a:ext cx="3200400" cy="3200400"/>
          </a:xfrm>
          <a:prstGeom prst="rect">
            <a:avLst/>
          </a:prstGeom>
        </p:spPr>
      </p:pic>
      <p:pic>
        <p:nvPicPr>
          <p:cNvPr id="11" name="Graphic 10" descr="Home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9DE08997-D737-4641-BDDF-C531F9AA9D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42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74" y="926784"/>
            <a:ext cx="9760052" cy="1049235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accent1">
                    <a:lumMod val="75000"/>
                  </a:schemeClr>
                </a:solidFill>
              </a:rPr>
              <a:t>Dianna </a:t>
            </a:r>
            <a:r>
              <a:rPr lang="en-US" sz="5300" err="1">
                <a:solidFill>
                  <a:schemeClr val="accent1">
                    <a:lumMod val="75000"/>
                  </a:schemeClr>
                </a:solidFill>
              </a:rPr>
              <a:t>bailey-miller</a:t>
            </a:r>
            <a:br>
              <a:rPr lang="en-US" sz="4400"/>
            </a:br>
            <a:r>
              <a:rPr lang="en-US" sz="3600" b="1"/>
              <a:t>mental health first aid coordinator</a:t>
            </a:r>
            <a:br>
              <a:rPr lang="en-US" sz="3600"/>
            </a:br>
            <a:r>
              <a:rPr lang="en-US" sz="3600"/>
              <a:t>WV behavior/mental health ta center</a:t>
            </a:r>
            <a:br>
              <a:rPr lang="en-US" sz="4400"/>
            </a:br>
            <a:endParaRPr lang="en-US" sz="4400"/>
          </a:p>
        </p:txBody>
      </p:sp>
      <p:pic>
        <p:nvPicPr>
          <p:cNvPr id="7" name="Graphic 6" descr="Video camera with solid fill">
            <a:hlinkClick r:id="rId2"/>
            <a:extLst>
              <a:ext uri="{FF2B5EF4-FFF2-40B4-BE49-F238E27FC236}">
                <a16:creationId xmlns:a16="http://schemas.microsoft.com/office/drawing/2014/main" id="{9D3AE267-BDEE-4B68-9A94-0308A924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6604" y="2149287"/>
            <a:ext cx="3200400" cy="3200400"/>
          </a:xfrm>
          <a:prstGeom prst="rect">
            <a:avLst/>
          </a:prstGeom>
        </p:spPr>
      </p:pic>
      <p:pic>
        <p:nvPicPr>
          <p:cNvPr id="11" name="Graphic 10" descr="Envelope with solid fill">
            <a:hlinkClick r:id="rId5"/>
            <a:extLst>
              <a:ext uri="{FF2B5EF4-FFF2-40B4-BE49-F238E27FC236}">
                <a16:creationId xmlns:a16="http://schemas.microsoft.com/office/drawing/2014/main" id="{52DEADD1-701F-4F83-9254-A5DCD9A22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12847" y="2329071"/>
            <a:ext cx="3200400" cy="3200400"/>
          </a:xfrm>
          <a:prstGeom prst="rect">
            <a:avLst/>
          </a:prstGeom>
        </p:spPr>
      </p:pic>
      <p:pic>
        <p:nvPicPr>
          <p:cNvPr id="15" name="Graphic 14" descr="User with solid fill">
            <a:hlinkClick r:id="rId8"/>
            <a:extLst>
              <a:ext uri="{FF2B5EF4-FFF2-40B4-BE49-F238E27FC236}">
                <a16:creationId xmlns:a16="http://schemas.microsoft.com/office/drawing/2014/main" id="{BEC12270-D89C-4470-A49D-50D1A08F0E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0362" y="2149287"/>
            <a:ext cx="3200400" cy="3200400"/>
          </a:xfrm>
          <a:prstGeom prst="rect">
            <a:avLst/>
          </a:prstGeom>
        </p:spPr>
      </p:pic>
      <p:pic>
        <p:nvPicPr>
          <p:cNvPr id="17" name="Graphic 16" descr="Back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3BC8F-0CD3-4BEF-BAD5-52088B1A0F75}"/>
              </a:ext>
            </a:extLst>
          </p:cNvPr>
          <p:cNvSpPr txBox="1"/>
          <p:nvPr/>
        </p:nvSpPr>
        <p:spPr>
          <a:xfrm>
            <a:off x="1146162" y="497956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Biography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09933-A0FF-462C-A774-AC523A0B2933}"/>
              </a:ext>
            </a:extLst>
          </p:cNvPr>
          <p:cNvSpPr txBox="1"/>
          <p:nvPr/>
        </p:nvSpPr>
        <p:spPr>
          <a:xfrm>
            <a:off x="5172404" y="49620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Video Message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8172C-FF36-4477-ADBF-9B03FBA55E35}"/>
              </a:ext>
            </a:extLst>
          </p:cNvPr>
          <p:cNvSpPr txBox="1"/>
          <p:nvPr/>
        </p:nvSpPr>
        <p:spPr>
          <a:xfrm>
            <a:off x="9217038" y="49620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E-Mail</a:t>
            </a:r>
          </a:p>
        </p:txBody>
      </p:sp>
      <p:pic>
        <p:nvPicPr>
          <p:cNvPr id="12" name="Graphic 11" descr="Home with solid fill">
            <a:hlinkClick r:id="rId14" action="ppaction://hlinksldjump"/>
            <a:extLst>
              <a:ext uri="{FF2B5EF4-FFF2-40B4-BE49-F238E27FC236}">
                <a16:creationId xmlns:a16="http://schemas.microsoft.com/office/drawing/2014/main" id="{82550542-0587-44A3-BEDC-AFCC2CEEC1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1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C00FF09A-CB9B-4284-88D3-D7EF9DB66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6803" y="142854"/>
            <a:ext cx="8578393" cy="5861903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EF62CFE-C050-4743-870A-4B9578695F69}"/>
              </a:ext>
            </a:extLst>
          </p:cNvPr>
          <p:cNvSpPr txBox="1">
            <a:spLocks/>
          </p:cNvSpPr>
          <p:nvPr/>
        </p:nvSpPr>
        <p:spPr>
          <a:xfrm>
            <a:off x="254000" y="6146800"/>
            <a:ext cx="11633199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/>
              <a:t>Welcome to the TA Center!                                                                                                                           </a:t>
            </a:r>
            <a:r>
              <a:rPr lang="en-US" sz="740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learn more about who we are and the work we do across the state</a:t>
            </a:r>
            <a:r>
              <a:rPr lang="en-US" sz="7400"/>
              <a:t>.</a:t>
            </a:r>
          </a:p>
          <a:p>
            <a:endParaRPr lang="en-US"/>
          </a:p>
        </p:txBody>
      </p:sp>
      <p:pic>
        <p:nvPicPr>
          <p:cNvPr id="7" name="Graphic 6" descr="Back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1C64857B-6876-4BEB-9D90-100F75999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78" y="6004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89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34E3-EE31-42BA-B699-8E42E07F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104"/>
            <a:ext cx="12191999" cy="1049235"/>
          </a:xfrm>
        </p:spPr>
        <p:txBody>
          <a:bodyPr>
            <a:noAutofit/>
          </a:bodyPr>
          <a:lstStyle/>
          <a:p>
            <a:r>
              <a:rPr lang="en-US" sz="6600"/>
              <a:t>Our favorite resources</a:t>
            </a:r>
          </a:p>
        </p:txBody>
      </p:sp>
      <p:pic>
        <p:nvPicPr>
          <p:cNvPr id="16" name="Graphic 15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12C4B68B-CE38-4140-8442-48FA0081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89" y="6007026"/>
            <a:ext cx="914400" cy="914400"/>
          </a:xfrm>
          <a:prstGeom prst="rect">
            <a:avLst/>
          </a:prstGeom>
        </p:spPr>
      </p:pic>
      <p:pic>
        <p:nvPicPr>
          <p:cNvPr id="5" name="Graphic 4" descr="Home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11AD344B-9418-4112-BF20-3C0CCEB7F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F0425-B5DB-45C4-80F3-14EA78D2778B}"/>
              </a:ext>
            </a:extLst>
          </p:cNvPr>
          <p:cNvSpPr txBox="1"/>
          <p:nvPr/>
        </p:nvSpPr>
        <p:spPr>
          <a:xfrm>
            <a:off x="687657" y="1751617"/>
            <a:ext cx="108166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8"/>
              </a:rPr>
              <a:t>https://www.mentalhealthfirstaid.org/</a:t>
            </a:r>
            <a:r>
              <a:rPr lang="en-US" sz="2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>
              <a:effectLst/>
              <a:ea typeface="Calibri" panose="020F0502020204030204" pitchFamily="34" charset="0"/>
            </a:endParaRPr>
          </a:p>
          <a:p>
            <a:endParaRPr lang="en-US" sz="2000"/>
          </a:p>
          <a:p>
            <a:r>
              <a:rPr lang="en-US" sz="2000" u="sng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9"/>
              </a:rPr>
              <a:t>https://dhhr.wv.gov/BBH/about/Children,YouthandFamilies/Pages/default.aspx</a:t>
            </a:r>
            <a:endParaRPr lang="en-US" sz="2000" u="sng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n-US" sz="2000" u="sng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2000" u="sng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10"/>
              </a:rPr>
              <a:t>https://preventsuicidewv.com/</a:t>
            </a:r>
            <a:r>
              <a:rPr lang="en-US" sz="2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endParaRPr lang="en-US" sz="200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2000" u="sng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11"/>
              </a:rPr>
              <a:t>https://mhttcnetwork.org/centers/central-east-mhttc/home</a:t>
            </a:r>
            <a:endParaRPr lang="en-US" sz="2000">
              <a:effectLst/>
              <a:ea typeface="Calibri" panose="020F0502020204030204" pitchFamily="34" charset="0"/>
            </a:endParaRPr>
          </a:p>
          <a:p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u="sng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C245-69A8-412D-B81C-581F3807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6" y="255523"/>
            <a:ext cx="9295603" cy="1056319"/>
          </a:xfrm>
        </p:spPr>
        <p:txBody>
          <a:bodyPr>
            <a:normAutofit/>
          </a:bodyPr>
          <a:lstStyle/>
          <a:p>
            <a:r>
              <a:rPr lang="en-US" sz="6600"/>
              <a:t>Who are we?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0B3F-FB1D-4A02-81B1-18FA4FB9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45488"/>
            <a:ext cx="3215207" cy="801943"/>
          </a:xfrm>
        </p:spPr>
        <p:txBody>
          <a:bodyPr>
            <a:noAutofit/>
          </a:bodyPr>
          <a:lstStyle/>
          <a:p>
            <a:pPr algn="ctr"/>
            <a:r>
              <a:rPr lang="en-US" sz="3000">
                <a:hlinkClick r:id="rId2" action="ppaction://hlinksldjump"/>
              </a:rPr>
              <a:t>Meet the </a:t>
            </a:r>
          </a:p>
          <a:p>
            <a:pPr algn="ctr"/>
            <a:r>
              <a:rPr lang="en-US" sz="3000">
                <a:hlinkClick r:id="rId2" action="ppaction://hlinksldjump"/>
              </a:rPr>
              <a:t>director</a:t>
            </a:r>
            <a:endParaRPr lang="en-US" sz="4000">
              <a:hlinkClick r:id="rId2" action="ppaction://hlinksldjump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C5B40-2498-4D0E-A8DA-0006245B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83435" y="5045488"/>
            <a:ext cx="3114659" cy="802237"/>
          </a:xfrm>
        </p:spPr>
        <p:txBody>
          <a:bodyPr>
            <a:noAutofit/>
          </a:bodyPr>
          <a:lstStyle/>
          <a:p>
            <a:pPr algn="ctr"/>
            <a:r>
              <a:rPr lang="en-US" sz="3000">
                <a:hlinkClick r:id="rId3" action="ppaction://hlinksldjump"/>
              </a:rPr>
              <a:t>Meet our </a:t>
            </a:r>
          </a:p>
          <a:p>
            <a:pPr algn="ctr"/>
            <a:r>
              <a:rPr lang="en-US" sz="3000">
                <a:hlinkClick r:id="rId3" action="ppaction://hlinksldjump"/>
              </a:rPr>
              <a:t>projects</a:t>
            </a:r>
            <a:endParaRPr lang="en-US" sz="3000"/>
          </a:p>
        </p:txBody>
      </p:sp>
      <p:pic>
        <p:nvPicPr>
          <p:cNvPr id="14" name="Picture 13" descr="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8D8724B-9950-4261-BC88-FFE43BB60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447" y="2352582"/>
            <a:ext cx="1828800" cy="1828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 descr="Logo, company nam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97895BC0-D1E7-4B98-86B2-7F0C73131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137" y="1411393"/>
            <a:ext cx="1828800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9BC080-EE24-482D-BD95-E1A7E21CE56B}"/>
              </a:ext>
            </a:extLst>
          </p:cNvPr>
          <p:cNvSpPr txBox="1"/>
          <p:nvPr/>
        </p:nvSpPr>
        <p:spPr>
          <a:xfrm>
            <a:off x="416219" y="1411393"/>
            <a:ext cx="64617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 West Virginia Behavior/Mental Health Technical Assistance Center was created in 2018 from an outcry for support from educators across the state.  The Technical Assistance (TA) Center is a collaboration between the </a:t>
            </a:r>
            <a:r>
              <a:rPr lang="en-US" sz="2000">
                <a:hlinkClick r:id="rId6" action="ppaction://hlinksldjump"/>
              </a:rPr>
              <a:t>West Virginia Autism Training Center at Marshall University</a:t>
            </a:r>
            <a:r>
              <a:rPr lang="en-US" sz="2000"/>
              <a:t> and the </a:t>
            </a:r>
            <a:r>
              <a:rPr lang="en-US" sz="2000">
                <a:hlinkClick r:id="rId4"/>
              </a:rPr>
              <a:t>West Virginia Department of Education’s Office of Special Education</a:t>
            </a:r>
            <a:r>
              <a:rPr lang="en-US" sz="2000"/>
              <a:t>.  </a:t>
            </a:r>
          </a:p>
          <a:p>
            <a:endParaRPr lang="en-US" sz="1000"/>
          </a:p>
          <a:p>
            <a:endParaRPr lang="en-US" sz="600" b="1"/>
          </a:p>
          <a:p>
            <a:r>
              <a:rPr lang="en-US" sz="2400" b="1"/>
              <a:t>Click below to “meet us” and learn more!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50191EC5-56E7-4090-8FDD-7424D54E51EE}"/>
              </a:ext>
            </a:extLst>
          </p:cNvPr>
          <p:cNvSpPr/>
          <p:nvPr/>
        </p:nvSpPr>
        <p:spPr>
          <a:xfrm>
            <a:off x="5993926" y="5960135"/>
            <a:ext cx="416560" cy="751696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D6BAD6AD-39F5-430F-BAFD-3499589FB71A}"/>
              </a:ext>
            </a:extLst>
          </p:cNvPr>
          <p:cNvSpPr/>
          <p:nvPr/>
        </p:nvSpPr>
        <p:spPr>
          <a:xfrm rot="1249512">
            <a:off x="10004190" y="5910642"/>
            <a:ext cx="416560" cy="751696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4B3738-0543-4534-B6B4-E2E2C479A240}"/>
              </a:ext>
            </a:extLst>
          </p:cNvPr>
          <p:cNvSpPr txBox="1"/>
          <p:nvPr/>
        </p:nvSpPr>
        <p:spPr>
          <a:xfrm>
            <a:off x="3890960" y="4676205"/>
            <a:ext cx="4622492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>
                <a:hlinkClick r:id="rId8" action="ppaction://hlinksldjump"/>
              </a:rPr>
              <a:t>MEET OUR </a:t>
            </a:r>
          </a:p>
          <a:p>
            <a:pPr algn="ctr"/>
            <a:endParaRPr lang="en-US" sz="1000">
              <a:hlinkClick r:id="rId8" action="ppaction://hlinksldjump"/>
            </a:endParaRPr>
          </a:p>
          <a:p>
            <a:pPr algn="ctr"/>
            <a:r>
              <a:rPr lang="en-US" sz="3000">
                <a:hlinkClick r:id="rId8" action="ppaction://hlinksldjump"/>
              </a:rPr>
              <a:t>PROGRAM EVALUATOR</a:t>
            </a:r>
            <a:endParaRPr lang="en-US" sz="300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44274DDE-2C13-49F0-A099-29D35952AFFC}"/>
              </a:ext>
            </a:extLst>
          </p:cNvPr>
          <p:cNvSpPr/>
          <p:nvPr/>
        </p:nvSpPr>
        <p:spPr>
          <a:xfrm rot="20691362">
            <a:off x="1442955" y="5918775"/>
            <a:ext cx="416560" cy="751696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ack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D2E3AE74-D037-46C1-BCB9-0ADAD58C45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378" y="6004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9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E888-4B21-4D77-8D7B-9E25AD70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208113"/>
            <a:ext cx="11775688" cy="1049235"/>
          </a:xfrm>
        </p:spPr>
        <p:txBody>
          <a:bodyPr>
            <a:normAutofit fontScale="90000"/>
          </a:bodyPr>
          <a:lstStyle/>
          <a:p>
            <a:r>
              <a:rPr lang="en-US" sz="6600"/>
              <a:t>WV Autism training center </a:t>
            </a:r>
          </a:p>
        </p:txBody>
      </p:sp>
      <p:pic>
        <p:nvPicPr>
          <p:cNvPr id="4" name="Picture 3" descr="A picture containing person, person, indoor, posing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616FABE-1FC0-4788-A3EA-9DAE6293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125" y="1334230"/>
            <a:ext cx="2358049" cy="2948281"/>
          </a:xfrm>
          <a:prstGeom prst="rect">
            <a:avLst/>
          </a:prstGeom>
        </p:spPr>
      </p:pic>
      <p:pic>
        <p:nvPicPr>
          <p:cNvPr id="6" name="Picture 5" descr="A bald person in a suit&#10;&#10;Description automatically generated with low confidence">
            <a:hlinkClick r:id="rId4"/>
            <a:extLst>
              <a:ext uri="{FF2B5EF4-FFF2-40B4-BE49-F238E27FC236}">
                <a16:creationId xmlns:a16="http://schemas.microsoft.com/office/drawing/2014/main" id="{8487B855-31E9-4945-85CB-080E4C027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220" y="1276296"/>
            <a:ext cx="2360670" cy="2944368"/>
          </a:xfrm>
          <a:prstGeom prst="rect">
            <a:avLst/>
          </a:prstGeom>
        </p:spPr>
      </p:pic>
      <p:sp>
        <p:nvSpPr>
          <p:cNvPr id="9" name="TextBox 8">
            <a:hlinkClick r:id="rId2"/>
            <a:extLst>
              <a:ext uri="{FF2B5EF4-FFF2-40B4-BE49-F238E27FC236}">
                <a16:creationId xmlns:a16="http://schemas.microsoft.com/office/drawing/2014/main" id="{F61A8A0C-8D96-4066-A37F-FF8709D38DBB}"/>
              </a:ext>
            </a:extLst>
          </p:cNvPr>
          <p:cNvSpPr txBox="1"/>
          <p:nvPr/>
        </p:nvSpPr>
        <p:spPr>
          <a:xfrm>
            <a:off x="4579125" y="4304524"/>
            <a:ext cx="2712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Marc Ellison</a:t>
            </a:r>
          </a:p>
          <a:p>
            <a:r>
              <a:rPr lang="en-US" i="1"/>
              <a:t>Executive Director</a:t>
            </a:r>
          </a:p>
          <a:p>
            <a:r>
              <a:rPr lang="en-US"/>
              <a:t>Autism Training Center</a:t>
            </a: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2CC012AF-0FD2-46D8-8570-B38D0AF5AFEC}"/>
              </a:ext>
            </a:extLst>
          </p:cNvPr>
          <p:cNvSpPr txBox="1"/>
          <p:nvPr/>
        </p:nvSpPr>
        <p:spPr>
          <a:xfrm>
            <a:off x="8364220" y="4304523"/>
            <a:ext cx="3231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Jim Harris</a:t>
            </a:r>
          </a:p>
          <a:p>
            <a:r>
              <a:rPr lang="en-US" i="1"/>
              <a:t>Associate Director of Training</a:t>
            </a:r>
          </a:p>
          <a:p>
            <a:r>
              <a:rPr lang="en-US"/>
              <a:t>Autism Training Center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9E103BE-42DB-40AF-BDF2-D2B6832B577B}"/>
              </a:ext>
            </a:extLst>
          </p:cNvPr>
          <p:cNvSpPr txBox="1">
            <a:spLocks/>
          </p:cNvSpPr>
          <p:nvPr/>
        </p:nvSpPr>
        <p:spPr>
          <a:xfrm>
            <a:off x="1209040" y="6072670"/>
            <a:ext cx="11297920" cy="9776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/>
              <a:t>Click on images for more about each director.</a:t>
            </a:r>
          </a:p>
          <a:p>
            <a:endParaRPr lang="en-US"/>
          </a:p>
        </p:txBody>
      </p:sp>
      <p:pic>
        <p:nvPicPr>
          <p:cNvPr id="13" name="Graphic 12" descr="Home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9AC5CB25-EA55-495C-8C35-729B30AB78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  <p:pic>
        <p:nvPicPr>
          <p:cNvPr id="15" name="Graphic 14" descr="Back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88D82A66-5939-4DA4-AEA3-0DF1535164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06" y="6072670"/>
            <a:ext cx="914400" cy="914400"/>
          </a:xfrm>
          <a:prstGeom prst="rect">
            <a:avLst/>
          </a:prstGeom>
        </p:spPr>
      </p:pic>
      <p:pic>
        <p:nvPicPr>
          <p:cNvPr id="14" name="Graphic 13" descr="Internet with solid fill">
            <a:hlinkClick r:id="rId11"/>
            <a:extLst>
              <a:ext uri="{FF2B5EF4-FFF2-40B4-BE49-F238E27FC236}">
                <a16:creationId xmlns:a16="http://schemas.microsoft.com/office/drawing/2014/main" id="{293E8353-72D7-4C00-A023-21E99279B2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202" y="1828800"/>
            <a:ext cx="3200400" cy="3200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E2FA20-082F-4D7F-B372-1FAFF9F0DE83}"/>
              </a:ext>
            </a:extLst>
          </p:cNvPr>
          <p:cNvSpPr txBox="1"/>
          <p:nvPr/>
        </p:nvSpPr>
        <p:spPr>
          <a:xfrm>
            <a:off x="1351002" y="444302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Website</a:t>
            </a:r>
          </a:p>
        </p:txBody>
      </p:sp>
      <p:pic>
        <p:nvPicPr>
          <p:cNvPr id="17" name="Graphic 16" descr="Envelope with solid fill">
            <a:hlinkClick r:id="rId14"/>
            <a:extLst>
              <a:ext uri="{FF2B5EF4-FFF2-40B4-BE49-F238E27FC236}">
                <a16:creationId xmlns:a16="http://schemas.microsoft.com/office/drawing/2014/main" id="{5E079F09-FEE4-48BB-91C9-F7DB46C4DA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300949" y="5220117"/>
            <a:ext cx="914400" cy="914400"/>
          </a:xfrm>
          <a:prstGeom prst="rect">
            <a:avLst/>
          </a:prstGeom>
        </p:spPr>
      </p:pic>
      <p:pic>
        <p:nvPicPr>
          <p:cNvPr id="18" name="Graphic 17" descr="Envelope with solid fill">
            <a:hlinkClick r:id="rId17"/>
            <a:extLst>
              <a:ext uri="{FF2B5EF4-FFF2-40B4-BE49-F238E27FC236}">
                <a16:creationId xmlns:a16="http://schemas.microsoft.com/office/drawing/2014/main" id="{D5A7E2AD-B000-46FB-8103-454ABDD399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259007" y="52206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6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32" y="916279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accent1">
                    <a:lumMod val="75000"/>
                  </a:schemeClr>
                </a:solidFill>
              </a:rPr>
              <a:t>Amy </a:t>
            </a:r>
            <a:r>
              <a:rPr lang="en-US" sz="5300" err="1">
                <a:solidFill>
                  <a:schemeClr val="accent1">
                    <a:lumMod val="75000"/>
                  </a:schemeClr>
                </a:solidFill>
              </a:rPr>
              <a:t>kelly</a:t>
            </a:r>
            <a:br>
              <a:rPr lang="en-US" sz="4400"/>
            </a:br>
            <a:r>
              <a:rPr lang="en-US" sz="3600"/>
              <a:t>director of technical assistance</a:t>
            </a:r>
            <a:br>
              <a:rPr lang="en-US" sz="3600"/>
            </a:br>
            <a:r>
              <a:rPr lang="en-US" sz="3600"/>
              <a:t>WV behavior/mental health ta center</a:t>
            </a:r>
            <a:br>
              <a:rPr lang="en-US" sz="4400"/>
            </a:br>
            <a:endParaRPr lang="en-US" sz="4400"/>
          </a:p>
        </p:txBody>
      </p:sp>
      <p:pic>
        <p:nvPicPr>
          <p:cNvPr id="7" name="Graphic 6" descr="Video camera with solid fill">
            <a:hlinkClick r:id="rId2"/>
            <a:extLst>
              <a:ext uri="{FF2B5EF4-FFF2-40B4-BE49-F238E27FC236}">
                <a16:creationId xmlns:a16="http://schemas.microsoft.com/office/drawing/2014/main" id="{9D3AE267-BDEE-4B68-9A94-0308A924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3026" y="2020046"/>
            <a:ext cx="3200400" cy="3200400"/>
          </a:xfrm>
          <a:prstGeom prst="rect">
            <a:avLst/>
          </a:prstGeom>
        </p:spPr>
      </p:pic>
      <p:pic>
        <p:nvPicPr>
          <p:cNvPr id="9" name="Graphic 8" descr="Internet with solid fill">
            <a:hlinkClick r:id="rId5"/>
            <a:extLst>
              <a:ext uri="{FF2B5EF4-FFF2-40B4-BE49-F238E27FC236}">
                <a16:creationId xmlns:a16="http://schemas.microsoft.com/office/drawing/2014/main" id="{D9B3D7FF-736B-4E66-BAAB-219A96583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7609" y="2148062"/>
            <a:ext cx="3200400" cy="3200400"/>
          </a:xfrm>
          <a:prstGeom prst="rect">
            <a:avLst/>
          </a:prstGeom>
        </p:spPr>
      </p:pic>
      <p:pic>
        <p:nvPicPr>
          <p:cNvPr id="11" name="Graphic 10" descr="Envelope with solid fill">
            <a:hlinkClick r:id="rId8"/>
            <a:extLst>
              <a:ext uri="{FF2B5EF4-FFF2-40B4-BE49-F238E27FC236}">
                <a16:creationId xmlns:a16="http://schemas.microsoft.com/office/drawing/2014/main" id="{52DEADD1-701F-4F83-9254-A5DCD9A22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29647" y="2102374"/>
            <a:ext cx="3200400" cy="3200400"/>
          </a:xfrm>
          <a:prstGeom prst="rect">
            <a:avLst/>
          </a:prstGeom>
        </p:spPr>
      </p:pic>
      <p:pic>
        <p:nvPicPr>
          <p:cNvPr id="17" name="Graphic 16" descr="Back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FE3B9A-457E-4D5C-8463-2AE7446EA7B9}"/>
              </a:ext>
            </a:extLst>
          </p:cNvPr>
          <p:cNvSpPr txBox="1"/>
          <p:nvPr/>
        </p:nvSpPr>
        <p:spPr>
          <a:xfrm>
            <a:off x="3278826" y="47092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Video Message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FAD46-2E66-43BD-BC90-E138C9455EB2}"/>
              </a:ext>
            </a:extLst>
          </p:cNvPr>
          <p:cNvSpPr txBox="1"/>
          <p:nvPr/>
        </p:nvSpPr>
        <p:spPr>
          <a:xfrm>
            <a:off x="6483409" y="477462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Website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F0DF4-744A-4850-9EC4-0BDEBBD97654}"/>
              </a:ext>
            </a:extLst>
          </p:cNvPr>
          <p:cNvSpPr txBox="1"/>
          <p:nvPr/>
        </p:nvSpPr>
        <p:spPr>
          <a:xfrm>
            <a:off x="9742063" y="477462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E-Mail</a:t>
            </a:r>
          </a:p>
        </p:txBody>
      </p:sp>
      <p:pic>
        <p:nvPicPr>
          <p:cNvPr id="18" name="Graphic 17" descr="Home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6864309C-1544-47D4-87AB-CC34ADCA03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 with low confidence">
            <a:hlinkClick r:id="rId16"/>
            <a:extLst>
              <a:ext uri="{FF2B5EF4-FFF2-40B4-BE49-F238E27FC236}">
                <a16:creationId xmlns:a16="http://schemas.microsoft.com/office/drawing/2014/main" id="{C7E205E6-8C60-41F1-93C1-CE47B55E999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3159" y="2276078"/>
            <a:ext cx="2355494" cy="29443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9A9F17-DAE5-42DA-B2A9-5A0A5B81408E}"/>
              </a:ext>
            </a:extLst>
          </p:cNvPr>
          <p:cNvSpPr txBox="1"/>
          <p:nvPr/>
        </p:nvSpPr>
        <p:spPr>
          <a:xfrm>
            <a:off x="424232" y="52805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Biography</a:t>
            </a:r>
          </a:p>
        </p:txBody>
      </p:sp>
    </p:spTree>
    <p:extLst>
      <p:ext uri="{BB962C8B-B14F-4D97-AF65-F5344CB8AC3E}">
        <p14:creationId xmlns:p14="http://schemas.microsoft.com/office/powerpoint/2010/main" val="81348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9D1-B62B-4EBF-901D-8081DAB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32" y="916279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accent1">
                    <a:lumMod val="75000"/>
                  </a:schemeClr>
                </a:solidFill>
              </a:rPr>
              <a:t>Anna Shreve</a:t>
            </a:r>
            <a:br>
              <a:rPr lang="en-US" sz="4400"/>
            </a:br>
            <a:r>
              <a:rPr lang="en-US" sz="3600"/>
              <a:t>program evaluator</a:t>
            </a:r>
            <a:br>
              <a:rPr lang="en-US" sz="3600"/>
            </a:br>
            <a:r>
              <a:rPr lang="en-US" sz="3600"/>
              <a:t>WV behavior/mental health ta center</a:t>
            </a:r>
            <a:br>
              <a:rPr lang="en-US" sz="4400"/>
            </a:br>
            <a:endParaRPr lang="en-US" sz="4400"/>
          </a:p>
        </p:txBody>
      </p:sp>
      <p:pic>
        <p:nvPicPr>
          <p:cNvPr id="11" name="Graphic 10" descr="Envelope with solid fill">
            <a:hlinkClick r:id="rId2"/>
            <a:extLst>
              <a:ext uri="{FF2B5EF4-FFF2-40B4-BE49-F238E27FC236}">
                <a16:creationId xmlns:a16="http://schemas.microsoft.com/office/drawing/2014/main" id="{52DEADD1-701F-4F83-9254-A5DCD9A22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95800" y="2097477"/>
            <a:ext cx="3200400" cy="3200400"/>
          </a:xfrm>
          <a:prstGeom prst="rect">
            <a:avLst/>
          </a:prstGeom>
        </p:spPr>
      </p:pic>
      <p:pic>
        <p:nvPicPr>
          <p:cNvPr id="17" name="Graphic 16" descr="Back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65CBE974-4714-41D1-92B9-AE15BA08E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906" y="6079379"/>
            <a:ext cx="914400" cy="914400"/>
          </a:xfrm>
          <a:prstGeom prst="rect">
            <a:avLst/>
          </a:prstGeom>
        </p:spPr>
      </p:pic>
      <p:sp>
        <p:nvSpPr>
          <p:cNvPr id="3" name="TextBox 2">
            <a:hlinkClick r:id="rId8"/>
            <a:extLst>
              <a:ext uri="{FF2B5EF4-FFF2-40B4-BE49-F238E27FC236}">
                <a16:creationId xmlns:a16="http://schemas.microsoft.com/office/drawing/2014/main" id="{FAD3BC8F-0CD3-4BEF-BAD5-52088B1A0F75}"/>
              </a:ext>
            </a:extLst>
          </p:cNvPr>
          <p:cNvSpPr txBox="1"/>
          <p:nvPr/>
        </p:nvSpPr>
        <p:spPr>
          <a:xfrm>
            <a:off x="995936" y="52451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Biography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8172C-FF36-4477-ADBF-9B03FBA55E35}"/>
              </a:ext>
            </a:extLst>
          </p:cNvPr>
          <p:cNvSpPr txBox="1"/>
          <p:nvPr/>
        </p:nvSpPr>
        <p:spPr>
          <a:xfrm>
            <a:off x="5181600" y="47374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E-Mail</a:t>
            </a:r>
          </a:p>
        </p:txBody>
      </p:sp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FEA5DBEF-FBE5-4A68-B047-5C89A7BA856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33934" y="2227174"/>
            <a:ext cx="2352804" cy="2941006"/>
          </a:xfrm>
          <a:prstGeom prst="rect">
            <a:avLst/>
          </a:prstGeom>
        </p:spPr>
      </p:pic>
      <p:pic>
        <p:nvPicPr>
          <p:cNvPr id="6" name="Graphic 5" descr="Bar graph with upward trend with solid fill">
            <a:hlinkClick r:id="rId10" action="ppaction://hlinksldjump"/>
            <a:extLst>
              <a:ext uri="{FF2B5EF4-FFF2-40B4-BE49-F238E27FC236}">
                <a16:creationId xmlns:a16="http://schemas.microsoft.com/office/drawing/2014/main" id="{B517F041-6C6C-4C9D-B48C-6E409D77BD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12847" y="1967780"/>
            <a:ext cx="3200400" cy="3200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9A5344-5D44-46F6-9AED-9ED5E87F1EB6}"/>
              </a:ext>
            </a:extLst>
          </p:cNvPr>
          <p:cNvSpPr txBox="1"/>
          <p:nvPr/>
        </p:nvSpPr>
        <p:spPr>
          <a:xfrm>
            <a:off x="8868713" y="4737499"/>
            <a:ext cx="258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See Some of Our Data</a:t>
            </a:r>
          </a:p>
        </p:txBody>
      </p:sp>
      <p:pic>
        <p:nvPicPr>
          <p:cNvPr id="18" name="Graphic 17" descr="Home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F43E62CF-C4E4-4C6A-B6F3-78375088AB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9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34E3-EE31-42BA-B699-8E42E07F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834"/>
            <a:ext cx="12191999" cy="1049235"/>
          </a:xfrm>
        </p:spPr>
        <p:txBody>
          <a:bodyPr>
            <a:noAutofit/>
          </a:bodyPr>
          <a:lstStyle/>
          <a:p>
            <a:r>
              <a:rPr lang="en-US" sz="6600"/>
              <a:t>See some of our data</a:t>
            </a:r>
          </a:p>
        </p:txBody>
      </p:sp>
      <p:pic>
        <p:nvPicPr>
          <p:cNvPr id="16" name="Graphic 15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12C4B68B-CE38-4140-8442-48FA0081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89" y="6007026"/>
            <a:ext cx="914400" cy="914400"/>
          </a:xfrm>
          <a:prstGeom prst="rect">
            <a:avLst/>
          </a:prstGeom>
        </p:spPr>
      </p:pic>
      <p:pic>
        <p:nvPicPr>
          <p:cNvPr id="5" name="Graphic 4" descr="Home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62361491-B9AB-4CF3-B511-E90F700C4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E5F32A-01C0-40D8-9410-CCD394A12393}"/>
              </a:ext>
            </a:extLst>
          </p:cNvPr>
          <p:cNvPicPr/>
          <p:nvPr/>
        </p:nvPicPr>
        <p:blipFill rotWithShape="1">
          <a:blip r:embed="rId8"/>
          <a:srcRect l="33654" t="22982" r="35149" b="5353"/>
          <a:stretch/>
        </p:blipFill>
        <p:spPr bwMode="auto">
          <a:xfrm>
            <a:off x="458765" y="1278090"/>
            <a:ext cx="3009265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F77B27-DE3A-4DFC-BFF1-B698CC732B02}"/>
              </a:ext>
            </a:extLst>
          </p:cNvPr>
          <p:cNvPicPr/>
          <p:nvPr/>
        </p:nvPicPr>
        <p:blipFill rotWithShape="1">
          <a:blip r:embed="rId9"/>
          <a:srcRect l="34132" t="23023" r="36229" b="6620"/>
          <a:stretch/>
        </p:blipFill>
        <p:spPr bwMode="auto">
          <a:xfrm>
            <a:off x="4157352" y="1318248"/>
            <a:ext cx="3008376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E1BED2F-08EC-4A12-A3F7-E63DF2A7A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894830"/>
              </p:ext>
            </p:extLst>
          </p:nvPr>
        </p:nvGraphicFramePr>
        <p:xfrm>
          <a:off x="7283899" y="20178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278E28-4413-4C2F-9F7A-26B8A1AAD1F7}"/>
              </a:ext>
            </a:extLst>
          </p:cNvPr>
          <p:cNvSpPr txBox="1"/>
          <p:nvPr/>
        </p:nvSpPr>
        <p:spPr>
          <a:xfrm>
            <a:off x="271336" y="5433048"/>
            <a:ext cx="326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Early Childhood Coaching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979F0-3797-4661-9EC1-FFC82D201CBB}"/>
              </a:ext>
            </a:extLst>
          </p:cNvPr>
          <p:cNvSpPr txBox="1"/>
          <p:nvPr/>
        </p:nvSpPr>
        <p:spPr>
          <a:xfrm>
            <a:off x="6884893" y="4833425"/>
            <a:ext cx="427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School-Wide Tier 1 Fidelity Data</a:t>
            </a:r>
          </a:p>
        </p:txBody>
      </p:sp>
    </p:spTree>
    <p:extLst>
      <p:ext uri="{BB962C8B-B14F-4D97-AF65-F5344CB8AC3E}">
        <p14:creationId xmlns:p14="http://schemas.microsoft.com/office/powerpoint/2010/main" val="245034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E888-4B21-4D77-8D7B-9E25AD70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75985"/>
            <a:ext cx="9291215" cy="1049235"/>
          </a:xfrm>
        </p:spPr>
        <p:txBody>
          <a:bodyPr>
            <a:normAutofit/>
          </a:bodyPr>
          <a:lstStyle/>
          <a:p>
            <a:r>
              <a:rPr lang="en-US" sz="6600"/>
              <a:t>Meet our projects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9E103BE-42DB-40AF-BDF2-D2B6832B577B}"/>
              </a:ext>
            </a:extLst>
          </p:cNvPr>
          <p:cNvSpPr txBox="1">
            <a:spLocks/>
          </p:cNvSpPr>
          <p:nvPr/>
        </p:nvSpPr>
        <p:spPr>
          <a:xfrm>
            <a:off x="1209040" y="6072670"/>
            <a:ext cx="11297920" cy="9776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/>
              <a:t>Click on images for more about each project.</a:t>
            </a:r>
          </a:p>
          <a:p>
            <a:endParaRPr lang="en-US"/>
          </a:p>
        </p:txBody>
      </p:sp>
      <p:pic>
        <p:nvPicPr>
          <p:cNvPr id="15" name="Graphic 14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8D82A66-5939-4DA4-AEA3-0DF15351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06" y="6072670"/>
            <a:ext cx="914400" cy="9144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18A464DB-2318-4D62-869D-06D034C7E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49" y="2048745"/>
            <a:ext cx="3200400" cy="3200400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4B0FA7C6-7F34-4089-8EDB-5FF0BCC323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3209" y="2048745"/>
            <a:ext cx="3200400" cy="320040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89EBBCA7-E9CC-4FF2-91D5-9FB1CD2392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4770" y="2048745"/>
            <a:ext cx="2634996" cy="3200400"/>
          </a:xfrm>
          <a:prstGeom prst="rect">
            <a:avLst/>
          </a:prstGeom>
        </p:spPr>
      </p:pic>
      <p:pic>
        <p:nvPicPr>
          <p:cNvPr id="10" name="Graphic 9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BC5FC261-C9F8-4CDE-99EB-3AFCAD8C2C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28400" y="6079379"/>
            <a:ext cx="769694" cy="7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116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107B725AEE44CB70E0AF05662C300" ma:contentTypeVersion="16" ma:contentTypeDescription="Create a new document." ma:contentTypeScope="" ma:versionID="149a9239287cf3a302e196c7b9e23384">
  <xsd:schema xmlns:xsd="http://www.w3.org/2001/XMLSchema" xmlns:xs="http://www.w3.org/2001/XMLSchema" xmlns:p="http://schemas.microsoft.com/office/2006/metadata/properties" xmlns:ns2="0f67cd57-6c49-4dfd-b16e-08a707c61815" xmlns:ns3="aff330d2-1ba9-46e8-939e-552302559514" targetNamespace="http://schemas.microsoft.com/office/2006/metadata/properties" ma:root="true" ma:fieldsID="354f86428e09c930f2dec0bad4c7d473" ns2:_="" ns3:_="">
    <xsd:import namespace="0f67cd57-6c49-4dfd-b16e-08a707c61815"/>
    <xsd:import namespace="aff330d2-1ba9-46e8-939e-5523025595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7cd57-6c49-4dfd-b16e-08a707c618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6" nillable="true" ma:displayName="Tags" ma:internalName="MediaServiceAutoTags" ma:readOnly="true">
      <xsd:simpleType>
        <xsd:restriction base="dms:Text"/>
      </xsd:simpleType>
    </xsd:element>
    <xsd:element name="MediaServiceOCR" ma:index="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330d2-1ba9-46e8-939e-5523025595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f330d2-1ba9-46e8-939e-552302559514">
      <UserInfo>
        <DisplayName>Kelly, Amy</DisplayName>
        <AccountId>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4910FB-A234-46C6-B8E3-F7CA0C3EFB80}">
  <ds:schemaRefs>
    <ds:schemaRef ds:uri="0f67cd57-6c49-4dfd-b16e-08a707c61815"/>
    <ds:schemaRef ds:uri="aff330d2-1ba9-46e8-939e-5523025595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608A66-AE7B-4813-BF7A-F353FF945C97}">
  <ds:schemaRefs>
    <ds:schemaRef ds:uri="0f67cd57-6c49-4dfd-b16e-08a707c61815"/>
    <ds:schemaRef ds:uri="aff330d2-1ba9-46e8-939e-5523025595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01FEF5-CDE2-447B-8C9C-68460DD04B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Application>Microsoft Office PowerPoint</Application>
  <PresentationFormat>Widescreen</PresentationFormat>
  <Slides>30</Slides>
  <Notes>0</Notes>
  <HiddenSlides>29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Gallery</vt:lpstr>
      <vt:lpstr>Virtual meet and greet  with the wv behavior/mental health technical assistance center</vt:lpstr>
      <vt:lpstr>Navigation tips</vt:lpstr>
      <vt:lpstr>PowerPoint Presentation</vt:lpstr>
      <vt:lpstr>Who are we?</vt:lpstr>
      <vt:lpstr>WV Autism training center </vt:lpstr>
      <vt:lpstr>Amy kelly director of technical assistance WV behavior/mental health ta center </vt:lpstr>
      <vt:lpstr>Anna Shreve program evaluator WV behavior/mental health ta center </vt:lpstr>
      <vt:lpstr>See some of our data</vt:lpstr>
      <vt:lpstr>Meet our projects</vt:lpstr>
      <vt:lpstr>Early childhood pbis</vt:lpstr>
      <vt:lpstr>Amy Carlson Early Childhood pbis coordinator WV behavior/mental health ta center </vt:lpstr>
      <vt:lpstr>Meet the team</vt:lpstr>
      <vt:lpstr>Sara smouse early childhood behavior support specialist Northern region </vt:lpstr>
      <vt:lpstr> early childhood behavior support specialist southern region </vt:lpstr>
      <vt:lpstr>Our favorite resources</vt:lpstr>
      <vt:lpstr> school-wide pbis</vt:lpstr>
      <vt:lpstr>Alicia ziman school-wide pbis coordinator WV behavior/mental health ta center </vt:lpstr>
      <vt:lpstr>Meet the team</vt:lpstr>
      <vt:lpstr>Erin Day behavior support specialist Northern region </vt:lpstr>
      <vt:lpstr>Tiffany Hendershot behavior support specialist Eastern panhandle </vt:lpstr>
      <vt:lpstr>Jen fletcher behavior support specialist Mountain Region </vt:lpstr>
      <vt:lpstr>Teryl jones behavior support specialist southern region </vt:lpstr>
      <vt:lpstr>Project aware</vt:lpstr>
      <vt:lpstr>PowerPoint Presentation</vt:lpstr>
      <vt:lpstr>Project aware schools</vt:lpstr>
      <vt:lpstr>Christy fubio behavior support specialist project aware </vt:lpstr>
      <vt:lpstr>Our favorite resources</vt:lpstr>
      <vt:lpstr> mental health first aid</vt:lpstr>
      <vt:lpstr>Dianna bailey-miller mental health first aid coordinator WV behavior/mental health ta center </vt:lpstr>
      <vt:lpstr>Our favorite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Day</dc:creator>
  <cp:revision>1</cp:revision>
  <dcterms:created xsi:type="dcterms:W3CDTF">2021-04-13T13:19:52Z</dcterms:created>
  <dcterms:modified xsi:type="dcterms:W3CDTF">2021-08-03T13:07:51Z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0x0101001D1107B725AEE44CB70E0AF05662C300</vt:lpwstr>
  </property>
</Properties>
</file>