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409" r:id="rId5"/>
    <p:sldId id="650" r:id="rId6"/>
    <p:sldId id="1384" r:id="rId7"/>
    <p:sldId id="651" r:id="rId8"/>
    <p:sldId id="460" r:id="rId9"/>
    <p:sldId id="466" r:id="rId10"/>
    <p:sldId id="471" r:id="rId11"/>
    <p:sldId id="472" r:id="rId12"/>
    <p:sldId id="473" r:id="rId13"/>
    <p:sldId id="1382" r:id="rId14"/>
    <p:sldId id="399" r:id="rId15"/>
    <p:sldId id="1355" r:id="rId16"/>
    <p:sldId id="1387" r:id="rId17"/>
    <p:sldId id="1388" r:id="rId18"/>
    <p:sldId id="1389" r:id="rId19"/>
    <p:sldId id="468" r:id="rId20"/>
    <p:sldId id="3740" r:id="rId21"/>
    <p:sldId id="3739" r:id="rId22"/>
    <p:sldId id="1399" r:id="rId23"/>
    <p:sldId id="386" r:id="rId24"/>
    <p:sldId id="1395" r:id="rId25"/>
    <p:sldId id="1397" r:id="rId26"/>
    <p:sldId id="1398" r:id="rId27"/>
    <p:sldId id="1396" r:id="rId28"/>
    <p:sldId id="1400" r:id="rId29"/>
    <p:sldId id="573" r:id="rId30"/>
    <p:sldId id="433" r:id="rId31"/>
    <p:sldId id="1392" r:id="rId32"/>
    <p:sldId id="346" r:id="rId33"/>
    <p:sldId id="1352" r:id="rId34"/>
    <p:sldId id="341" r:id="rId35"/>
    <p:sldId id="347" r:id="rId36"/>
    <p:sldId id="574" r:id="rId37"/>
    <p:sldId id="575" r:id="rId38"/>
    <p:sldId id="577" r:id="rId39"/>
    <p:sldId id="584" r:id="rId40"/>
    <p:sldId id="585" r:id="rId41"/>
    <p:sldId id="264" r:id="rId42"/>
    <p:sldId id="358" r:id="rId43"/>
    <p:sldId id="1353" r:id="rId44"/>
    <p:sldId id="383" r:id="rId45"/>
    <p:sldId id="260" r:id="rId46"/>
    <p:sldId id="1393" r:id="rId47"/>
    <p:sldId id="273" r:id="rId48"/>
    <p:sldId id="441" r:id="rId49"/>
    <p:sldId id="581" r:id="rId50"/>
    <p:sldId id="582" r:id="rId51"/>
    <p:sldId id="3742" r:id="rId52"/>
    <p:sldId id="545" r:id="rId53"/>
    <p:sldId id="1354" r:id="rId54"/>
    <p:sldId id="288" r:id="rId55"/>
    <p:sldId id="469" r:id="rId56"/>
    <p:sldId id="1401" r:id="rId57"/>
    <p:sldId id="374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16ECA-B140-4646-8118-C9BBB9522B34}" v="27" dt="2021-09-10T18:36:53.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8" autoAdjust="0"/>
    <p:restoredTop sz="94660"/>
  </p:normalViewPr>
  <p:slideViewPr>
    <p:cSldViewPr snapToGrid="0">
      <p:cViewPr varScale="1">
        <p:scale>
          <a:sx n="67" d="100"/>
          <a:sy n="67" d="100"/>
        </p:scale>
        <p:origin x="4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man, Alicia" userId="17748866-890f-4054-b4ad-eb481c509af8" providerId="ADAL" clId="{77A16ECA-B140-4646-8118-C9BBB9522B34}"/>
    <pc:docChg chg="undo custSel addSld delSld modSld sldOrd">
      <pc:chgData name="Ziman, Alicia" userId="17748866-890f-4054-b4ad-eb481c509af8" providerId="ADAL" clId="{77A16ECA-B140-4646-8118-C9BBB9522B34}" dt="2021-09-13T13:24:47.898" v="828" actId="20577"/>
      <pc:docMkLst>
        <pc:docMk/>
      </pc:docMkLst>
      <pc:sldChg chg="del">
        <pc:chgData name="Ziman, Alicia" userId="17748866-890f-4054-b4ad-eb481c509af8" providerId="ADAL" clId="{77A16ECA-B140-4646-8118-C9BBB9522B34}" dt="2021-09-10T18:31:24.720" v="641" actId="47"/>
        <pc:sldMkLst>
          <pc:docMk/>
          <pc:sldMk cId="719965334" sldId="271"/>
        </pc:sldMkLst>
      </pc:sldChg>
      <pc:sldChg chg="addSp modSp mod setBg">
        <pc:chgData name="Ziman, Alicia" userId="17748866-890f-4054-b4ad-eb481c509af8" providerId="ADAL" clId="{77A16ECA-B140-4646-8118-C9BBB9522B34}" dt="2021-09-10T18:32:34.584" v="646" actId="26606"/>
        <pc:sldMkLst>
          <pc:docMk/>
          <pc:sldMk cId="80521500" sldId="346"/>
        </pc:sldMkLst>
        <pc:spChg chg="mod">
          <ac:chgData name="Ziman, Alicia" userId="17748866-890f-4054-b4ad-eb481c509af8" providerId="ADAL" clId="{77A16ECA-B140-4646-8118-C9BBB9522B34}" dt="2021-09-10T18:32:34.584" v="646" actId="26606"/>
          <ac:spMkLst>
            <pc:docMk/>
            <pc:sldMk cId="80521500" sldId="346"/>
            <ac:spMk id="2" creationId="{9B5D6E05-6C97-4DA3-9B23-1F4DA4859221}"/>
          </ac:spMkLst>
        </pc:spChg>
        <pc:spChg chg="mod">
          <ac:chgData name="Ziman, Alicia" userId="17748866-890f-4054-b4ad-eb481c509af8" providerId="ADAL" clId="{77A16ECA-B140-4646-8118-C9BBB9522B34}" dt="2021-09-10T18:32:34.584" v="646" actId="26606"/>
          <ac:spMkLst>
            <pc:docMk/>
            <pc:sldMk cId="80521500" sldId="346"/>
            <ac:spMk id="4" creationId="{DD66A69E-3717-42B2-9DCA-ACF1EB5E1430}"/>
          </ac:spMkLst>
        </pc:spChg>
        <pc:spChg chg="add">
          <ac:chgData name="Ziman, Alicia" userId="17748866-890f-4054-b4ad-eb481c509af8" providerId="ADAL" clId="{77A16ECA-B140-4646-8118-C9BBB9522B34}" dt="2021-09-10T18:32:34.584" v="646" actId="26606"/>
          <ac:spMkLst>
            <pc:docMk/>
            <pc:sldMk cId="80521500" sldId="346"/>
            <ac:spMk id="9" creationId="{777A147A-9ED8-46B4-8660-1B3C2AA880B5}"/>
          </ac:spMkLst>
        </pc:spChg>
        <pc:spChg chg="add">
          <ac:chgData name="Ziman, Alicia" userId="17748866-890f-4054-b4ad-eb481c509af8" providerId="ADAL" clId="{77A16ECA-B140-4646-8118-C9BBB9522B34}" dt="2021-09-10T18:32:34.584" v="646" actId="26606"/>
          <ac:spMkLst>
            <pc:docMk/>
            <pc:sldMk cId="80521500" sldId="346"/>
            <ac:spMk id="11" creationId="{5D6C15A0-C087-4593-8414-2B4EC1CDC3DE}"/>
          </ac:spMkLst>
        </pc:spChg>
      </pc:sldChg>
      <pc:sldChg chg="modSp mod">
        <pc:chgData name="Ziman, Alicia" userId="17748866-890f-4054-b4ad-eb481c509af8" providerId="ADAL" clId="{77A16ECA-B140-4646-8118-C9BBB9522B34}" dt="2021-09-10T18:24:56.232" v="621" actId="1076"/>
        <pc:sldMkLst>
          <pc:docMk/>
          <pc:sldMk cId="3827411265" sldId="383"/>
        </pc:sldMkLst>
        <pc:picChg chg="mod">
          <ac:chgData name="Ziman, Alicia" userId="17748866-890f-4054-b4ad-eb481c509af8" providerId="ADAL" clId="{77A16ECA-B140-4646-8118-C9BBB9522B34}" dt="2021-09-10T18:24:56.232" v="621" actId="1076"/>
          <ac:picMkLst>
            <pc:docMk/>
            <pc:sldMk cId="3827411265" sldId="383"/>
            <ac:picMk id="4" creationId="{00000000-0000-0000-0000-000000000000}"/>
          </ac:picMkLst>
        </pc:picChg>
      </pc:sldChg>
      <pc:sldChg chg="modSp mod">
        <pc:chgData name="Ziman, Alicia" userId="17748866-890f-4054-b4ad-eb481c509af8" providerId="ADAL" clId="{77A16ECA-B140-4646-8118-C9BBB9522B34}" dt="2021-09-10T18:16:44.286" v="345" actId="20577"/>
        <pc:sldMkLst>
          <pc:docMk/>
          <pc:sldMk cId="453833873" sldId="460"/>
        </pc:sldMkLst>
        <pc:spChg chg="mod">
          <ac:chgData name="Ziman, Alicia" userId="17748866-890f-4054-b4ad-eb481c509af8" providerId="ADAL" clId="{77A16ECA-B140-4646-8118-C9BBB9522B34}" dt="2021-09-10T18:16:44.286" v="345" actId="20577"/>
          <ac:spMkLst>
            <pc:docMk/>
            <pc:sldMk cId="453833873" sldId="460"/>
            <ac:spMk id="2" creationId="{00000000-0000-0000-0000-000000000000}"/>
          </ac:spMkLst>
        </pc:spChg>
      </pc:sldChg>
      <pc:sldChg chg="add">
        <pc:chgData name="Ziman, Alicia" userId="17748866-890f-4054-b4ad-eb481c509af8" providerId="ADAL" clId="{77A16ECA-B140-4646-8118-C9BBB9522B34}" dt="2021-09-10T18:10:58.161" v="295"/>
        <pc:sldMkLst>
          <pc:docMk/>
          <pc:sldMk cId="3905662240" sldId="466"/>
        </pc:sldMkLst>
      </pc:sldChg>
      <pc:sldChg chg="addSp delSp modSp mod setBg">
        <pc:chgData name="Ziman, Alicia" userId="17748866-890f-4054-b4ad-eb481c509af8" providerId="ADAL" clId="{77A16ECA-B140-4646-8118-C9BBB9522B34}" dt="2021-09-10T18:21:27.892" v="532" actId="1076"/>
        <pc:sldMkLst>
          <pc:docMk/>
          <pc:sldMk cId="545904980" sldId="469"/>
        </pc:sldMkLst>
        <pc:spChg chg="mod">
          <ac:chgData name="Ziman, Alicia" userId="17748866-890f-4054-b4ad-eb481c509af8" providerId="ADAL" clId="{77A16ECA-B140-4646-8118-C9BBB9522B34}" dt="2021-09-10T18:21:19.566" v="529" actId="26606"/>
          <ac:spMkLst>
            <pc:docMk/>
            <pc:sldMk cId="545904980" sldId="469"/>
            <ac:spMk id="2" creationId="{B56ED8E1-F444-476E-AB1A-BB98B5C3D878}"/>
          </ac:spMkLst>
        </pc:spChg>
        <pc:spChg chg="add del mod">
          <ac:chgData name="Ziman, Alicia" userId="17748866-890f-4054-b4ad-eb481c509af8" providerId="ADAL" clId="{77A16ECA-B140-4646-8118-C9BBB9522B34}" dt="2021-09-10T18:21:19.566" v="529" actId="26606"/>
          <ac:spMkLst>
            <pc:docMk/>
            <pc:sldMk cId="545904980" sldId="469"/>
            <ac:spMk id="5" creationId="{48E3BDA0-2827-4780-99D4-9E4ABA3DC7E9}"/>
          </ac:spMkLst>
        </pc:spChg>
        <pc:spChg chg="add">
          <ac:chgData name="Ziman, Alicia" userId="17748866-890f-4054-b4ad-eb481c509af8" providerId="ADAL" clId="{77A16ECA-B140-4646-8118-C9BBB9522B34}" dt="2021-09-10T18:21:19.566" v="529" actId="26606"/>
          <ac:spMkLst>
            <pc:docMk/>
            <pc:sldMk cId="545904980" sldId="469"/>
            <ac:spMk id="12" creationId="{6753252F-4873-4F63-801D-CC719279A7D5}"/>
          </ac:spMkLst>
        </pc:spChg>
        <pc:spChg chg="add">
          <ac:chgData name="Ziman, Alicia" userId="17748866-890f-4054-b4ad-eb481c509af8" providerId="ADAL" clId="{77A16ECA-B140-4646-8118-C9BBB9522B34}" dt="2021-09-10T18:21:19.566" v="529" actId="26606"/>
          <ac:spMkLst>
            <pc:docMk/>
            <pc:sldMk cId="545904980" sldId="469"/>
            <ac:spMk id="14" creationId="{047C8CCB-F95D-4249-92DD-651249D3535A}"/>
          </ac:spMkLst>
        </pc:spChg>
        <pc:picChg chg="del">
          <ac:chgData name="Ziman, Alicia" userId="17748866-890f-4054-b4ad-eb481c509af8" providerId="ADAL" clId="{77A16ECA-B140-4646-8118-C9BBB9522B34}" dt="2021-09-10T18:21:10.364" v="526" actId="478"/>
          <ac:picMkLst>
            <pc:docMk/>
            <pc:sldMk cId="545904980" sldId="469"/>
            <ac:picMk id="4" creationId="{CD67CE23-3CDF-4C86-B9AA-E79784F6CBFD}"/>
          </ac:picMkLst>
        </pc:picChg>
        <pc:picChg chg="add mod">
          <ac:chgData name="Ziman, Alicia" userId="17748866-890f-4054-b4ad-eb481c509af8" providerId="ADAL" clId="{77A16ECA-B140-4646-8118-C9BBB9522B34}" dt="2021-09-10T18:21:27.892" v="532" actId="1076"/>
          <ac:picMkLst>
            <pc:docMk/>
            <pc:sldMk cId="545904980" sldId="469"/>
            <ac:picMk id="7" creationId="{950A7D8A-AE42-4BD9-B373-122B49EC8A44}"/>
          </ac:picMkLst>
        </pc:picChg>
      </pc:sldChg>
      <pc:sldChg chg="modSp add mod">
        <pc:chgData name="Ziman, Alicia" userId="17748866-890f-4054-b4ad-eb481c509af8" providerId="ADAL" clId="{77A16ECA-B140-4646-8118-C9BBB9522B34}" dt="2021-09-10T18:35:23.930" v="786" actId="20577"/>
        <pc:sldMkLst>
          <pc:docMk/>
          <pc:sldMk cId="150009458" sldId="471"/>
        </pc:sldMkLst>
        <pc:graphicFrameChg chg="modGraphic">
          <ac:chgData name="Ziman, Alicia" userId="17748866-890f-4054-b4ad-eb481c509af8" providerId="ADAL" clId="{77A16ECA-B140-4646-8118-C9BBB9522B34}" dt="2021-09-10T18:35:23.930" v="786" actId="20577"/>
          <ac:graphicFrameMkLst>
            <pc:docMk/>
            <pc:sldMk cId="150009458" sldId="471"/>
            <ac:graphicFrameMk id="4" creationId="{D4351F93-5619-4A25-828D-21AEEC8646CC}"/>
          </ac:graphicFrameMkLst>
        </pc:graphicFrameChg>
      </pc:sldChg>
      <pc:sldChg chg="add">
        <pc:chgData name="Ziman, Alicia" userId="17748866-890f-4054-b4ad-eb481c509af8" providerId="ADAL" clId="{77A16ECA-B140-4646-8118-C9BBB9522B34}" dt="2021-09-10T18:10:58.161" v="295"/>
        <pc:sldMkLst>
          <pc:docMk/>
          <pc:sldMk cId="1294284271" sldId="472"/>
        </pc:sldMkLst>
      </pc:sldChg>
      <pc:sldChg chg="modSp add mod">
        <pc:chgData name="Ziman, Alicia" userId="17748866-890f-4054-b4ad-eb481c509af8" providerId="ADAL" clId="{77A16ECA-B140-4646-8118-C9BBB9522B34}" dt="2021-09-13T13:21:54.657" v="813" actId="20577"/>
        <pc:sldMkLst>
          <pc:docMk/>
          <pc:sldMk cId="2405157559" sldId="473"/>
        </pc:sldMkLst>
        <pc:spChg chg="mod">
          <ac:chgData name="Ziman, Alicia" userId="17748866-890f-4054-b4ad-eb481c509af8" providerId="ADAL" clId="{77A16ECA-B140-4646-8118-C9BBB9522B34}" dt="2021-09-13T13:21:54.657" v="813" actId="20577"/>
          <ac:spMkLst>
            <pc:docMk/>
            <pc:sldMk cId="2405157559" sldId="473"/>
            <ac:spMk id="3" creationId="{9467E0F1-2273-4D7F-8C60-199029B146C9}"/>
          </ac:spMkLst>
        </pc:spChg>
      </pc:sldChg>
      <pc:sldChg chg="ord">
        <pc:chgData name="Ziman, Alicia" userId="17748866-890f-4054-b4ad-eb481c509af8" providerId="ADAL" clId="{77A16ECA-B140-4646-8118-C9BBB9522B34}" dt="2021-09-10T18:31:34.433" v="643"/>
        <pc:sldMkLst>
          <pc:docMk/>
          <pc:sldMk cId="4189375147" sldId="545"/>
        </pc:sldMkLst>
      </pc:sldChg>
      <pc:sldChg chg="modSp mod">
        <pc:chgData name="Ziman, Alicia" userId="17748866-890f-4054-b4ad-eb481c509af8" providerId="ADAL" clId="{77A16ECA-B140-4646-8118-C9BBB9522B34}" dt="2021-09-13T13:24:47.898" v="828" actId="20577"/>
        <pc:sldMkLst>
          <pc:docMk/>
          <pc:sldMk cId="3637918654" sldId="574"/>
        </pc:sldMkLst>
        <pc:spChg chg="mod">
          <ac:chgData name="Ziman, Alicia" userId="17748866-890f-4054-b4ad-eb481c509af8" providerId="ADAL" clId="{77A16ECA-B140-4646-8118-C9BBB9522B34}" dt="2021-09-13T13:24:47.898" v="828" actId="20577"/>
          <ac:spMkLst>
            <pc:docMk/>
            <pc:sldMk cId="3637918654" sldId="574"/>
            <ac:spMk id="2" creationId="{1CA509DF-F1EF-4158-90E3-B1319FBA5A95}"/>
          </ac:spMkLst>
        </pc:spChg>
        <pc:spChg chg="mod">
          <ac:chgData name="Ziman, Alicia" userId="17748866-890f-4054-b4ad-eb481c509af8" providerId="ADAL" clId="{77A16ECA-B140-4646-8118-C9BBB9522B34}" dt="2021-09-10T18:07:47.458" v="292" actId="207"/>
          <ac:spMkLst>
            <pc:docMk/>
            <pc:sldMk cId="3637918654" sldId="574"/>
            <ac:spMk id="3" creationId="{FDA52B1D-BDD6-443A-B174-CB7EFC106C15}"/>
          </ac:spMkLst>
        </pc:spChg>
      </pc:sldChg>
      <pc:sldChg chg="modSp mod">
        <pc:chgData name="Ziman, Alicia" userId="17748866-890f-4054-b4ad-eb481c509af8" providerId="ADAL" clId="{77A16ECA-B140-4646-8118-C9BBB9522B34}" dt="2021-09-10T18:08:05.932" v="294" actId="1076"/>
        <pc:sldMkLst>
          <pc:docMk/>
          <pc:sldMk cId="3981703771" sldId="582"/>
        </pc:sldMkLst>
        <pc:picChg chg="mod">
          <ac:chgData name="Ziman, Alicia" userId="17748866-890f-4054-b4ad-eb481c509af8" providerId="ADAL" clId="{77A16ECA-B140-4646-8118-C9BBB9522B34}" dt="2021-09-10T18:08:05.932" v="294" actId="1076"/>
          <ac:picMkLst>
            <pc:docMk/>
            <pc:sldMk cId="3981703771" sldId="582"/>
            <ac:picMk id="5" creationId="{F560E650-8E20-43D6-8922-0CD17039AA8E}"/>
          </ac:picMkLst>
        </pc:picChg>
      </pc:sldChg>
      <pc:sldChg chg="modSp mod">
        <pc:chgData name="Ziman, Alicia" userId="17748866-890f-4054-b4ad-eb481c509af8" providerId="ADAL" clId="{77A16ECA-B140-4646-8118-C9BBB9522B34}" dt="2021-09-10T18:28:40.110" v="640" actId="20577"/>
        <pc:sldMkLst>
          <pc:docMk/>
          <pc:sldMk cId="1488392076" sldId="584"/>
        </pc:sldMkLst>
        <pc:spChg chg="mod">
          <ac:chgData name="Ziman, Alicia" userId="17748866-890f-4054-b4ad-eb481c509af8" providerId="ADAL" clId="{77A16ECA-B140-4646-8118-C9BBB9522B34}" dt="2021-09-10T18:28:10.486" v="626" actId="14100"/>
          <ac:spMkLst>
            <pc:docMk/>
            <pc:sldMk cId="1488392076" sldId="584"/>
            <ac:spMk id="8" creationId="{B660A3B4-B458-4747-BFE7-8A9A7512019E}"/>
          </ac:spMkLst>
        </pc:spChg>
        <pc:spChg chg="mod">
          <ac:chgData name="Ziman, Alicia" userId="17748866-890f-4054-b4ad-eb481c509af8" providerId="ADAL" clId="{77A16ECA-B140-4646-8118-C9BBB9522B34}" dt="2021-09-10T18:28:40.110" v="640" actId="20577"/>
          <ac:spMkLst>
            <pc:docMk/>
            <pc:sldMk cId="1488392076" sldId="584"/>
            <ac:spMk id="9" creationId="{CB910DB2-B505-4A41-B569-50C10C0A5FDD}"/>
          </ac:spMkLst>
        </pc:spChg>
      </pc:sldChg>
      <pc:sldChg chg="addSp modSp mod modAnim">
        <pc:chgData name="Ziman, Alicia" userId="17748866-890f-4054-b4ad-eb481c509af8" providerId="ADAL" clId="{77A16ECA-B140-4646-8118-C9BBB9522B34}" dt="2021-09-10T17:55:44.209" v="62"/>
        <pc:sldMkLst>
          <pc:docMk/>
          <pc:sldMk cId="2942880735" sldId="1355"/>
        </pc:sldMkLst>
        <pc:spChg chg="add mod">
          <ac:chgData name="Ziman, Alicia" userId="17748866-890f-4054-b4ad-eb481c509af8" providerId="ADAL" clId="{77A16ECA-B140-4646-8118-C9BBB9522B34}" dt="2021-09-10T17:55:24.636" v="61" actId="1076"/>
          <ac:spMkLst>
            <pc:docMk/>
            <pc:sldMk cId="2942880735" sldId="1355"/>
            <ac:spMk id="7" creationId="{A428917F-E3D2-4F95-9BBD-C56EF15C9E6F}"/>
          </ac:spMkLst>
        </pc:spChg>
      </pc:sldChg>
      <pc:sldChg chg="addSp modSp mod setBg">
        <pc:chgData name="Ziman, Alicia" userId="17748866-890f-4054-b4ad-eb481c509af8" providerId="ADAL" clId="{77A16ECA-B140-4646-8118-C9BBB9522B34}" dt="2021-09-10T18:32:28.256" v="645" actId="255"/>
        <pc:sldMkLst>
          <pc:docMk/>
          <pc:sldMk cId="970725824" sldId="1392"/>
        </pc:sldMkLst>
        <pc:spChg chg="mod">
          <ac:chgData name="Ziman, Alicia" userId="17748866-890f-4054-b4ad-eb481c509af8" providerId="ADAL" clId="{77A16ECA-B140-4646-8118-C9BBB9522B34}" dt="2021-09-10T18:32:20.105" v="644" actId="26606"/>
          <ac:spMkLst>
            <pc:docMk/>
            <pc:sldMk cId="970725824" sldId="1392"/>
            <ac:spMk id="2" creationId="{EB246CE9-7B2C-41BE-A617-56344A24860A}"/>
          </ac:spMkLst>
        </pc:spChg>
        <pc:spChg chg="mod">
          <ac:chgData name="Ziman, Alicia" userId="17748866-890f-4054-b4ad-eb481c509af8" providerId="ADAL" clId="{77A16ECA-B140-4646-8118-C9BBB9522B34}" dt="2021-09-10T18:32:28.256" v="645" actId="255"/>
          <ac:spMkLst>
            <pc:docMk/>
            <pc:sldMk cId="970725824" sldId="1392"/>
            <ac:spMk id="3" creationId="{C2036911-8879-4CC8-8263-CCAB8AE7B35A}"/>
          </ac:spMkLst>
        </pc:spChg>
        <pc:spChg chg="add">
          <ac:chgData name="Ziman, Alicia" userId="17748866-890f-4054-b4ad-eb481c509af8" providerId="ADAL" clId="{77A16ECA-B140-4646-8118-C9BBB9522B34}" dt="2021-09-10T18:32:20.105" v="644" actId="26606"/>
          <ac:spMkLst>
            <pc:docMk/>
            <pc:sldMk cId="970725824" sldId="1392"/>
            <ac:spMk id="8" creationId="{AC17DE74-01C9-4859-B65A-85CF999E8580}"/>
          </ac:spMkLst>
        </pc:spChg>
        <pc:spChg chg="add">
          <ac:chgData name="Ziman, Alicia" userId="17748866-890f-4054-b4ad-eb481c509af8" providerId="ADAL" clId="{77A16ECA-B140-4646-8118-C9BBB9522B34}" dt="2021-09-10T18:32:20.105" v="644" actId="26606"/>
          <ac:spMkLst>
            <pc:docMk/>
            <pc:sldMk cId="970725824" sldId="1392"/>
            <ac:spMk id="10" creationId="{068C0432-0E90-4CC1-8CD3-D44A90DF07EF}"/>
          </ac:spMkLst>
        </pc:spChg>
      </pc:sldChg>
      <pc:sldChg chg="modSp mod">
        <pc:chgData name="Ziman, Alicia" userId="17748866-890f-4054-b4ad-eb481c509af8" providerId="ADAL" clId="{77A16ECA-B140-4646-8118-C9BBB9522B34}" dt="2021-09-10T18:07:01.855" v="288" actId="207"/>
        <pc:sldMkLst>
          <pc:docMk/>
          <pc:sldMk cId="754857788" sldId="1396"/>
        </pc:sldMkLst>
        <pc:spChg chg="mod">
          <ac:chgData name="Ziman, Alicia" userId="17748866-890f-4054-b4ad-eb481c509af8" providerId="ADAL" clId="{77A16ECA-B140-4646-8118-C9BBB9522B34}" dt="2021-09-10T18:06:30.471" v="282" actId="207"/>
          <ac:spMkLst>
            <pc:docMk/>
            <pc:sldMk cId="754857788" sldId="1396"/>
            <ac:spMk id="2" creationId="{FC2C65DE-55EF-4685-9C2C-EB753630BAFE}"/>
          </ac:spMkLst>
        </pc:spChg>
        <pc:graphicFrameChg chg="modGraphic">
          <ac:chgData name="Ziman, Alicia" userId="17748866-890f-4054-b4ad-eb481c509af8" providerId="ADAL" clId="{77A16ECA-B140-4646-8118-C9BBB9522B34}" dt="2021-09-10T18:07:01.855" v="288" actId="207"/>
          <ac:graphicFrameMkLst>
            <pc:docMk/>
            <pc:sldMk cId="754857788" sldId="1396"/>
            <ac:graphicFrameMk id="5" creationId="{54EDE150-C541-4B97-9922-3B0B3BB8B73B}"/>
          </ac:graphicFrameMkLst>
        </pc:graphicFrameChg>
      </pc:sldChg>
      <pc:sldChg chg="modSp mod">
        <pc:chgData name="Ziman, Alicia" userId="17748866-890f-4054-b4ad-eb481c509af8" providerId="ADAL" clId="{77A16ECA-B140-4646-8118-C9BBB9522B34}" dt="2021-09-10T18:11:34.204" v="323" actId="20577"/>
        <pc:sldMkLst>
          <pc:docMk/>
          <pc:sldMk cId="1581905059" sldId="1399"/>
        </pc:sldMkLst>
        <pc:spChg chg="mod">
          <ac:chgData name="Ziman, Alicia" userId="17748866-890f-4054-b4ad-eb481c509af8" providerId="ADAL" clId="{77A16ECA-B140-4646-8118-C9BBB9522B34}" dt="2021-09-10T18:11:34.204" v="323" actId="20577"/>
          <ac:spMkLst>
            <pc:docMk/>
            <pc:sldMk cId="1581905059" sldId="1399"/>
            <ac:spMk id="5" creationId="{305A99DA-A9E2-422E-942A-4BDA74C2D5C2}"/>
          </ac:spMkLst>
        </pc:spChg>
        <pc:picChg chg="mod">
          <ac:chgData name="Ziman, Alicia" userId="17748866-890f-4054-b4ad-eb481c509af8" providerId="ADAL" clId="{77A16ECA-B140-4646-8118-C9BBB9522B34}" dt="2021-09-10T17:56:05.708" v="64" actId="1076"/>
          <ac:picMkLst>
            <pc:docMk/>
            <pc:sldMk cId="1581905059" sldId="1399"/>
            <ac:picMk id="7" creationId="{9C1FE0BD-3BC1-49F2-8475-8ECA786C6A6F}"/>
          </ac:picMkLst>
        </pc:picChg>
      </pc:sldChg>
      <pc:sldChg chg="modSp add mod">
        <pc:chgData name="Ziman, Alicia" userId="17748866-890f-4054-b4ad-eb481c509af8" providerId="ADAL" clId="{77A16ECA-B140-4646-8118-C9BBB9522B34}" dt="2021-09-10T18:40:35.517" v="812" actId="20577"/>
        <pc:sldMkLst>
          <pc:docMk/>
          <pc:sldMk cId="2834642679" sldId="1401"/>
        </pc:sldMkLst>
        <pc:spChg chg="mod">
          <ac:chgData name="Ziman, Alicia" userId="17748866-890f-4054-b4ad-eb481c509af8" providerId="ADAL" clId="{77A16ECA-B140-4646-8118-C9BBB9522B34}" dt="2021-09-10T18:40:35.517" v="812" actId="20577"/>
          <ac:spMkLst>
            <pc:docMk/>
            <pc:sldMk cId="2834642679" sldId="1401"/>
            <ac:spMk id="5" creationId="{C357872B-98DF-4212-8DDD-1B05F54B8EDF}"/>
          </ac:spMkLst>
        </pc:spChg>
      </pc:sldChg>
      <pc:sldChg chg="addSp delSp modSp new mod">
        <pc:chgData name="Ziman, Alicia" userId="17748866-890f-4054-b4ad-eb481c509af8" providerId="ADAL" clId="{77A16ECA-B140-4646-8118-C9BBB9522B34}" dt="2021-09-10T18:01:45.990" v="280" actId="255"/>
        <pc:sldMkLst>
          <pc:docMk/>
          <pc:sldMk cId="1588550091" sldId="3740"/>
        </pc:sldMkLst>
        <pc:spChg chg="mod">
          <ac:chgData name="Ziman, Alicia" userId="17748866-890f-4054-b4ad-eb481c509af8" providerId="ADAL" clId="{77A16ECA-B140-4646-8118-C9BBB9522B34}" dt="2021-09-10T17:59:55.324" v="100" actId="20577"/>
          <ac:spMkLst>
            <pc:docMk/>
            <pc:sldMk cId="1588550091" sldId="3740"/>
            <ac:spMk id="2" creationId="{98767ACE-0C5A-4CF8-A9AB-163E86DD3F95}"/>
          </ac:spMkLst>
        </pc:spChg>
        <pc:spChg chg="del">
          <ac:chgData name="Ziman, Alicia" userId="17748866-890f-4054-b4ad-eb481c509af8" providerId="ADAL" clId="{77A16ECA-B140-4646-8118-C9BBB9522B34}" dt="2021-09-10T17:59:42.236" v="66"/>
          <ac:spMkLst>
            <pc:docMk/>
            <pc:sldMk cId="1588550091" sldId="3740"/>
            <ac:spMk id="3" creationId="{32DCDEA5-5C53-4559-A549-E3CDE86F07DD}"/>
          </ac:spMkLst>
        </pc:spChg>
        <pc:spChg chg="mod">
          <ac:chgData name="Ziman, Alicia" userId="17748866-890f-4054-b4ad-eb481c509af8" providerId="ADAL" clId="{77A16ECA-B140-4646-8118-C9BBB9522B34}" dt="2021-09-10T18:01:45.990" v="280" actId="255"/>
          <ac:spMkLst>
            <pc:docMk/>
            <pc:sldMk cId="1588550091" sldId="3740"/>
            <ac:spMk id="4" creationId="{AA9B3782-55B3-4AC6-8C85-BAAE29D21400}"/>
          </ac:spMkLst>
        </pc:spChg>
        <pc:picChg chg="add mod">
          <ac:chgData name="Ziman, Alicia" userId="17748866-890f-4054-b4ad-eb481c509af8" providerId="ADAL" clId="{77A16ECA-B140-4646-8118-C9BBB9522B34}" dt="2021-09-10T17:59:42.236" v="66"/>
          <ac:picMkLst>
            <pc:docMk/>
            <pc:sldMk cId="1588550091" sldId="3740"/>
            <ac:picMk id="5" creationId="{A814D96C-B4EB-400E-B86A-D150BDA34019}"/>
          </ac:picMkLst>
        </pc:picChg>
      </pc:sldChg>
      <pc:sldChg chg="addSp delSp modSp new mod setBg">
        <pc:chgData name="Ziman, Alicia" userId="17748866-890f-4054-b4ad-eb481c509af8" providerId="ADAL" clId="{77A16ECA-B140-4646-8118-C9BBB9522B34}" dt="2021-09-10T18:19:05.079" v="525" actId="20577"/>
        <pc:sldMkLst>
          <pc:docMk/>
          <pc:sldMk cId="2596548265" sldId="3741"/>
        </pc:sldMkLst>
        <pc:spChg chg="mod ord">
          <ac:chgData name="Ziman, Alicia" userId="17748866-890f-4054-b4ad-eb481c509af8" providerId="ADAL" clId="{77A16ECA-B140-4646-8118-C9BBB9522B34}" dt="2021-09-10T18:18:12.132" v="374" actId="20577"/>
          <ac:spMkLst>
            <pc:docMk/>
            <pc:sldMk cId="2596548265" sldId="3741"/>
            <ac:spMk id="2" creationId="{BA7A2CEB-D2AE-4EE3-B505-9124C71599D3}"/>
          </ac:spMkLst>
        </pc:spChg>
        <pc:spChg chg="del">
          <ac:chgData name="Ziman, Alicia" userId="17748866-890f-4054-b4ad-eb481c509af8" providerId="ADAL" clId="{77A16ECA-B140-4646-8118-C9BBB9522B34}" dt="2021-09-10T18:17:43.749" v="347"/>
          <ac:spMkLst>
            <pc:docMk/>
            <pc:sldMk cId="2596548265" sldId="3741"/>
            <ac:spMk id="3" creationId="{D4409727-9E09-434C-B3D0-737141912F8C}"/>
          </ac:spMkLst>
        </pc:spChg>
        <pc:spChg chg="mod">
          <ac:chgData name="Ziman, Alicia" userId="17748866-890f-4054-b4ad-eb481c509af8" providerId="ADAL" clId="{77A16ECA-B140-4646-8118-C9BBB9522B34}" dt="2021-09-10T18:19:05.079" v="525" actId="20577"/>
          <ac:spMkLst>
            <pc:docMk/>
            <pc:sldMk cId="2596548265" sldId="3741"/>
            <ac:spMk id="4" creationId="{064662F0-E81C-41C4-9C08-E524E84F071A}"/>
          </ac:spMkLst>
        </pc:spChg>
        <pc:spChg chg="add del">
          <ac:chgData name="Ziman, Alicia" userId="17748866-890f-4054-b4ad-eb481c509af8" providerId="ADAL" clId="{77A16ECA-B140-4646-8118-C9BBB9522B34}" dt="2021-09-10T18:18:03.687" v="349" actId="26606"/>
          <ac:spMkLst>
            <pc:docMk/>
            <pc:sldMk cId="2596548265" sldId="3741"/>
            <ac:spMk id="10" creationId="{6B5E2835-4E47-45B3-9CFE-732FF7B05472}"/>
          </ac:spMkLst>
        </pc:spChg>
        <pc:spChg chg="add del">
          <ac:chgData name="Ziman, Alicia" userId="17748866-890f-4054-b4ad-eb481c509af8" providerId="ADAL" clId="{77A16ECA-B140-4646-8118-C9BBB9522B34}" dt="2021-09-10T18:18:03.687" v="349" actId="26606"/>
          <ac:spMkLst>
            <pc:docMk/>
            <pc:sldMk cId="2596548265" sldId="3741"/>
            <ac:spMk id="12" creationId="{5B45AD5D-AA52-4F7B-9362-576A39AD9E09}"/>
          </ac:spMkLst>
        </pc:spChg>
        <pc:spChg chg="add del">
          <ac:chgData name="Ziman, Alicia" userId="17748866-890f-4054-b4ad-eb481c509af8" providerId="ADAL" clId="{77A16ECA-B140-4646-8118-C9BBB9522B34}" dt="2021-09-10T18:18:03.687" v="349" actId="26606"/>
          <ac:spMkLst>
            <pc:docMk/>
            <pc:sldMk cId="2596548265" sldId="3741"/>
            <ac:spMk id="14" creationId="{AEDD7960-4866-4399-BEF6-DD1431AB4E34}"/>
          </ac:spMkLst>
        </pc:spChg>
        <pc:spChg chg="add del">
          <ac:chgData name="Ziman, Alicia" userId="17748866-890f-4054-b4ad-eb481c509af8" providerId="ADAL" clId="{77A16ECA-B140-4646-8118-C9BBB9522B34}" dt="2021-09-10T18:18:03.687" v="349" actId="26606"/>
          <ac:spMkLst>
            <pc:docMk/>
            <pc:sldMk cId="2596548265" sldId="3741"/>
            <ac:spMk id="16" creationId="{55D4142C-5077-457F-A6AD-3FECFDB39685}"/>
          </ac:spMkLst>
        </pc:spChg>
        <pc:spChg chg="add del">
          <ac:chgData name="Ziman, Alicia" userId="17748866-890f-4054-b4ad-eb481c509af8" providerId="ADAL" clId="{77A16ECA-B140-4646-8118-C9BBB9522B34}" dt="2021-09-10T18:18:03.687" v="349" actId="26606"/>
          <ac:spMkLst>
            <pc:docMk/>
            <pc:sldMk cId="2596548265" sldId="3741"/>
            <ac:spMk id="18" creationId="{7A5F0580-5EE9-419F-96EE-B6529EF6E7D0}"/>
          </ac:spMkLst>
        </pc:spChg>
        <pc:spChg chg="add">
          <ac:chgData name="Ziman, Alicia" userId="17748866-890f-4054-b4ad-eb481c509af8" providerId="ADAL" clId="{77A16ECA-B140-4646-8118-C9BBB9522B34}" dt="2021-09-10T18:18:03.706" v="350" actId="26606"/>
          <ac:spMkLst>
            <pc:docMk/>
            <pc:sldMk cId="2596548265" sldId="3741"/>
            <ac:spMk id="20" creationId="{F13C74B1-5B17-4795-BED0-7140497B445A}"/>
          </ac:spMkLst>
        </pc:spChg>
        <pc:spChg chg="add">
          <ac:chgData name="Ziman, Alicia" userId="17748866-890f-4054-b4ad-eb481c509af8" providerId="ADAL" clId="{77A16ECA-B140-4646-8118-C9BBB9522B34}" dt="2021-09-10T18:18:03.706" v="350" actId="26606"/>
          <ac:spMkLst>
            <pc:docMk/>
            <pc:sldMk cId="2596548265" sldId="3741"/>
            <ac:spMk id="21" creationId="{D4974D33-8DC5-464E-8C6D-BE58F0669C17}"/>
          </ac:spMkLst>
        </pc:spChg>
        <pc:picChg chg="add mod ord">
          <ac:chgData name="Ziman, Alicia" userId="17748866-890f-4054-b4ad-eb481c509af8" providerId="ADAL" clId="{77A16ECA-B140-4646-8118-C9BBB9522B34}" dt="2021-09-10T18:18:03.706" v="350" actId="26606"/>
          <ac:picMkLst>
            <pc:docMk/>
            <pc:sldMk cId="2596548265" sldId="3741"/>
            <ac:picMk id="5" creationId="{B8F5D05F-3726-4401-9197-072B114A7956}"/>
          </ac:picMkLst>
        </pc:picChg>
      </pc:sldChg>
      <pc:sldChg chg="addSp modSp new mod setBg">
        <pc:chgData name="Ziman, Alicia" userId="17748866-890f-4054-b4ad-eb481c509af8" providerId="ADAL" clId="{77A16ECA-B140-4646-8118-C9BBB9522B34}" dt="2021-09-10T18:24:34.151" v="620" actId="26606"/>
        <pc:sldMkLst>
          <pc:docMk/>
          <pc:sldMk cId="3677376124" sldId="3742"/>
        </pc:sldMkLst>
        <pc:spChg chg="mod">
          <ac:chgData name="Ziman, Alicia" userId="17748866-890f-4054-b4ad-eb481c509af8" providerId="ADAL" clId="{77A16ECA-B140-4646-8118-C9BBB9522B34}" dt="2021-09-10T18:24:34.151" v="620" actId="26606"/>
          <ac:spMkLst>
            <pc:docMk/>
            <pc:sldMk cId="3677376124" sldId="3742"/>
            <ac:spMk id="2" creationId="{DD830897-7F77-4590-9C83-D15AF10F0CC9}"/>
          </ac:spMkLst>
        </pc:spChg>
        <pc:spChg chg="add">
          <ac:chgData name="Ziman, Alicia" userId="17748866-890f-4054-b4ad-eb481c509af8" providerId="ADAL" clId="{77A16ECA-B140-4646-8118-C9BBB9522B34}" dt="2021-09-10T18:24:34.151" v="620" actId="26606"/>
          <ac:spMkLst>
            <pc:docMk/>
            <pc:sldMk cId="3677376124" sldId="3742"/>
            <ac:spMk id="10" creationId="{7F57BEA8-497D-4AA8-8A18-BDCD696B25FE}"/>
          </ac:spMkLst>
        </pc:spChg>
        <pc:picChg chg="add mod">
          <ac:chgData name="Ziman, Alicia" userId="17748866-890f-4054-b4ad-eb481c509af8" providerId="ADAL" clId="{77A16ECA-B140-4646-8118-C9BBB9522B34}" dt="2021-09-10T18:24:34.151" v="620" actId="26606"/>
          <ac:picMkLst>
            <pc:docMk/>
            <pc:sldMk cId="3677376124" sldId="3742"/>
            <ac:picMk id="3" creationId="{D065629A-1E7C-4CFF-A1D6-9439C31207A7}"/>
          </ac:picMkLst>
        </pc:picChg>
        <pc:cxnChg chg="add">
          <ac:chgData name="Ziman, Alicia" userId="17748866-890f-4054-b4ad-eb481c509af8" providerId="ADAL" clId="{77A16ECA-B140-4646-8118-C9BBB9522B34}" dt="2021-09-10T18:24:34.151" v="620" actId="26606"/>
          <ac:cxnSpMkLst>
            <pc:docMk/>
            <pc:sldMk cId="3677376124" sldId="3742"/>
            <ac:cxnSpMk id="8" creationId="{D2E961F1-4A28-4A5F-BBD4-6E400E5E6C75}"/>
          </ac:cxnSpMkLst>
        </pc:cxnChg>
        <pc:cxnChg chg="add">
          <ac:chgData name="Ziman, Alicia" userId="17748866-890f-4054-b4ad-eb481c509af8" providerId="ADAL" clId="{77A16ECA-B140-4646-8118-C9BBB9522B34}" dt="2021-09-10T18:24:34.151" v="620" actId="26606"/>
          <ac:cxnSpMkLst>
            <pc:docMk/>
            <pc:sldMk cId="3677376124" sldId="3742"/>
            <ac:cxnSpMk id="12" creationId="{A82415D3-DDE5-4D63-8CB3-23A5EC581B27}"/>
          </ac:cxnSpMkLst>
        </pc:cxnChg>
        <pc:cxnChg chg="add">
          <ac:chgData name="Ziman, Alicia" userId="17748866-890f-4054-b4ad-eb481c509af8" providerId="ADAL" clId="{77A16ECA-B140-4646-8118-C9BBB9522B34}" dt="2021-09-10T18:24:34.151" v="620" actId="26606"/>
          <ac:cxnSpMkLst>
            <pc:docMk/>
            <pc:sldMk cId="3677376124" sldId="3742"/>
            <ac:cxnSpMk id="14" creationId="{AD7193FB-6AE6-4B3B-8F89-56B55DD63B4D}"/>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51AC4-0C9F-4602-8816-8BFC248BE85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4BD4488-26C3-4037-ACBF-735ECC2DFA2C}">
      <dgm:prSet/>
      <dgm:spPr/>
      <dgm:t>
        <a:bodyPr/>
        <a:lstStyle/>
        <a:p>
          <a:pPr>
            <a:lnSpc>
              <a:spcPct val="100000"/>
            </a:lnSpc>
          </a:pPr>
          <a:r>
            <a:rPr lang="en-US"/>
            <a:t>Content</a:t>
          </a:r>
        </a:p>
      </dgm:t>
    </dgm:pt>
    <dgm:pt modelId="{69BE06AC-27D7-43AA-AB42-2EC08708993D}" type="parTrans" cxnId="{4F54E26C-4554-45C5-927E-B1385E452F4E}">
      <dgm:prSet/>
      <dgm:spPr/>
      <dgm:t>
        <a:bodyPr/>
        <a:lstStyle/>
        <a:p>
          <a:endParaRPr lang="en-US"/>
        </a:p>
      </dgm:t>
    </dgm:pt>
    <dgm:pt modelId="{B1F37FAB-D854-4E46-B3D9-5E8776C56606}" type="sibTrans" cxnId="{4F54E26C-4554-45C5-927E-B1385E452F4E}">
      <dgm:prSet/>
      <dgm:spPr/>
      <dgm:t>
        <a:bodyPr/>
        <a:lstStyle/>
        <a:p>
          <a:endParaRPr lang="en-US"/>
        </a:p>
      </dgm:t>
    </dgm:pt>
    <dgm:pt modelId="{9EA56E97-0EE1-400E-B930-970B49929CE5}">
      <dgm:prSet/>
      <dgm:spPr/>
      <dgm:t>
        <a:bodyPr/>
        <a:lstStyle/>
        <a:p>
          <a:pPr>
            <a:lnSpc>
              <a:spcPct val="100000"/>
            </a:lnSpc>
          </a:pPr>
          <a:r>
            <a:rPr lang="en-US"/>
            <a:t>Activity</a:t>
          </a:r>
        </a:p>
      </dgm:t>
    </dgm:pt>
    <dgm:pt modelId="{0AA080EB-BDEF-4BEA-82D9-7893A75B4034}" type="parTrans" cxnId="{DE53A74F-1698-475A-80AF-069191ADC2C8}">
      <dgm:prSet/>
      <dgm:spPr/>
      <dgm:t>
        <a:bodyPr/>
        <a:lstStyle/>
        <a:p>
          <a:endParaRPr lang="en-US"/>
        </a:p>
      </dgm:t>
    </dgm:pt>
    <dgm:pt modelId="{803AF30E-FAE9-4994-A4ED-934875709C0C}" type="sibTrans" cxnId="{DE53A74F-1698-475A-80AF-069191ADC2C8}">
      <dgm:prSet/>
      <dgm:spPr/>
      <dgm:t>
        <a:bodyPr/>
        <a:lstStyle/>
        <a:p>
          <a:endParaRPr lang="en-US"/>
        </a:p>
      </dgm:t>
    </dgm:pt>
    <dgm:pt modelId="{E47F3A24-A7DD-4F65-8C47-39C3060299A6}">
      <dgm:prSet/>
      <dgm:spPr/>
      <dgm:t>
        <a:bodyPr/>
        <a:lstStyle/>
        <a:p>
          <a:pPr>
            <a:lnSpc>
              <a:spcPct val="100000"/>
            </a:lnSpc>
          </a:pPr>
          <a:r>
            <a:rPr lang="en-US"/>
            <a:t>Homework</a:t>
          </a:r>
        </a:p>
      </dgm:t>
    </dgm:pt>
    <dgm:pt modelId="{8FDF62A2-98F5-4DC6-82F5-F6ACE6419D01}" type="parTrans" cxnId="{914075DE-9480-4971-A6FF-AC866159C292}">
      <dgm:prSet/>
      <dgm:spPr/>
      <dgm:t>
        <a:bodyPr/>
        <a:lstStyle/>
        <a:p>
          <a:endParaRPr lang="en-US"/>
        </a:p>
      </dgm:t>
    </dgm:pt>
    <dgm:pt modelId="{B2BB7770-1964-4373-81FA-7BC0F21E520C}" type="sibTrans" cxnId="{914075DE-9480-4971-A6FF-AC866159C292}">
      <dgm:prSet/>
      <dgm:spPr/>
      <dgm:t>
        <a:bodyPr/>
        <a:lstStyle/>
        <a:p>
          <a:endParaRPr lang="en-US"/>
        </a:p>
      </dgm:t>
    </dgm:pt>
    <dgm:pt modelId="{5D009E44-0644-4EE3-B191-CE44B079E337}">
      <dgm:prSet/>
      <dgm:spPr/>
      <dgm:t>
        <a:bodyPr/>
        <a:lstStyle/>
        <a:p>
          <a:pPr>
            <a:lnSpc>
              <a:spcPct val="100000"/>
            </a:lnSpc>
          </a:pPr>
          <a:r>
            <a:rPr lang="en-US" dirty="0"/>
            <a:t>Behavior Support Specialist Contact </a:t>
          </a:r>
        </a:p>
      </dgm:t>
    </dgm:pt>
    <dgm:pt modelId="{26713A49-4689-40DC-8D97-312A02677DC5}" type="parTrans" cxnId="{7CCF786E-068C-4C9F-9A75-0E59AAC9B437}">
      <dgm:prSet/>
      <dgm:spPr/>
      <dgm:t>
        <a:bodyPr/>
        <a:lstStyle/>
        <a:p>
          <a:endParaRPr lang="en-US"/>
        </a:p>
      </dgm:t>
    </dgm:pt>
    <dgm:pt modelId="{80AD8B0B-1CEF-4310-900F-33405DB34D59}" type="sibTrans" cxnId="{7CCF786E-068C-4C9F-9A75-0E59AAC9B437}">
      <dgm:prSet/>
      <dgm:spPr/>
      <dgm:t>
        <a:bodyPr/>
        <a:lstStyle/>
        <a:p>
          <a:endParaRPr lang="en-US"/>
        </a:p>
      </dgm:t>
    </dgm:pt>
    <dgm:pt modelId="{D32F6AAB-651D-47DF-9C4A-013E239B9952}" type="pres">
      <dgm:prSet presAssocID="{9AC51AC4-0C9F-4602-8816-8BFC248BE855}" presName="root" presStyleCnt="0">
        <dgm:presLayoutVars>
          <dgm:dir/>
          <dgm:resizeHandles val="exact"/>
        </dgm:presLayoutVars>
      </dgm:prSet>
      <dgm:spPr/>
    </dgm:pt>
    <dgm:pt modelId="{7414E6C1-673A-4933-B03C-AD2EFA7D62AF}" type="pres">
      <dgm:prSet presAssocID="{F4BD4488-26C3-4037-ACBF-735ECC2DFA2C}" presName="compNode" presStyleCnt="0"/>
      <dgm:spPr/>
    </dgm:pt>
    <dgm:pt modelId="{6742FDB8-7594-4C6F-8D6B-C8F3603AD801}" type="pres">
      <dgm:prSet presAssocID="{F4BD4488-26C3-4037-ACBF-735ECC2DFA2C}" presName="bgRect" presStyleLbl="bgShp" presStyleIdx="0" presStyleCnt="4"/>
      <dgm:spPr/>
    </dgm:pt>
    <dgm:pt modelId="{9B04C2CE-EABD-4997-A553-7871936FB95D}" type="pres">
      <dgm:prSet presAssocID="{F4BD4488-26C3-4037-ACBF-735ECC2DFA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2C45DBAC-1A69-4062-83DC-63DEC9C96FA2}" type="pres">
      <dgm:prSet presAssocID="{F4BD4488-26C3-4037-ACBF-735ECC2DFA2C}" presName="spaceRect" presStyleCnt="0"/>
      <dgm:spPr/>
    </dgm:pt>
    <dgm:pt modelId="{0F060E74-C15B-4CD8-AABC-5F8B4A46A744}" type="pres">
      <dgm:prSet presAssocID="{F4BD4488-26C3-4037-ACBF-735ECC2DFA2C}" presName="parTx" presStyleLbl="revTx" presStyleIdx="0" presStyleCnt="4">
        <dgm:presLayoutVars>
          <dgm:chMax val="0"/>
          <dgm:chPref val="0"/>
        </dgm:presLayoutVars>
      </dgm:prSet>
      <dgm:spPr/>
    </dgm:pt>
    <dgm:pt modelId="{E049CADE-6101-42A8-BB53-4BEB113B70D9}" type="pres">
      <dgm:prSet presAssocID="{B1F37FAB-D854-4E46-B3D9-5E8776C56606}" presName="sibTrans" presStyleCnt="0"/>
      <dgm:spPr/>
    </dgm:pt>
    <dgm:pt modelId="{62E30B42-D8AF-40F2-8627-6B6A3A53C91A}" type="pres">
      <dgm:prSet presAssocID="{9EA56E97-0EE1-400E-B930-970B49929CE5}" presName="compNode" presStyleCnt="0"/>
      <dgm:spPr/>
    </dgm:pt>
    <dgm:pt modelId="{CEFB0DA7-AC39-46CA-AAB3-13AB2B4D6434}" type="pres">
      <dgm:prSet presAssocID="{9EA56E97-0EE1-400E-B930-970B49929CE5}" presName="bgRect" presStyleLbl="bgShp" presStyleIdx="1" presStyleCnt="4"/>
      <dgm:spPr/>
    </dgm:pt>
    <dgm:pt modelId="{122FD695-19CC-43C8-9D87-6A84B9A06D4A}" type="pres">
      <dgm:prSet presAssocID="{9EA56E97-0EE1-400E-B930-970B49929CE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F4BE06B4-0135-467B-A0FD-C4294727AE86}" type="pres">
      <dgm:prSet presAssocID="{9EA56E97-0EE1-400E-B930-970B49929CE5}" presName="spaceRect" presStyleCnt="0"/>
      <dgm:spPr/>
    </dgm:pt>
    <dgm:pt modelId="{50474FD7-2030-4580-A282-511980008A79}" type="pres">
      <dgm:prSet presAssocID="{9EA56E97-0EE1-400E-B930-970B49929CE5}" presName="parTx" presStyleLbl="revTx" presStyleIdx="1" presStyleCnt="4">
        <dgm:presLayoutVars>
          <dgm:chMax val="0"/>
          <dgm:chPref val="0"/>
        </dgm:presLayoutVars>
      </dgm:prSet>
      <dgm:spPr/>
    </dgm:pt>
    <dgm:pt modelId="{DBD7F6DC-382F-415A-97DF-46E895AAED1D}" type="pres">
      <dgm:prSet presAssocID="{803AF30E-FAE9-4994-A4ED-934875709C0C}" presName="sibTrans" presStyleCnt="0"/>
      <dgm:spPr/>
    </dgm:pt>
    <dgm:pt modelId="{41DCC0C0-80E8-47CB-9B92-648527B896E8}" type="pres">
      <dgm:prSet presAssocID="{E47F3A24-A7DD-4F65-8C47-39C3060299A6}" presName="compNode" presStyleCnt="0"/>
      <dgm:spPr/>
    </dgm:pt>
    <dgm:pt modelId="{098E5498-9658-49AA-9006-985262968F3B}" type="pres">
      <dgm:prSet presAssocID="{E47F3A24-A7DD-4F65-8C47-39C3060299A6}" presName="bgRect" presStyleLbl="bgShp" presStyleIdx="2" presStyleCnt="4"/>
      <dgm:spPr/>
    </dgm:pt>
    <dgm:pt modelId="{4CEE4690-1804-47EE-A07D-65546B639A8C}" type="pres">
      <dgm:prSet presAssocID="{E47F3A24-A7DD-4F65-8C47-39C3060299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0A41E35-3A87-4710-85F1-D777ECFEA172}" type="pres">
      <dgm:prSet presAssocID="{E47F3A24-A7DD-4F65-8C47-39C3060299A6}" presName="spaceRect" presStyleCnt="0"/>
      <dgm:spPr/>
    </dgm:pt>
    <dgm:pt modelId="{80ECA05B-526E-4ED5-9E26-CDEEC6FCE239}" type="pres">
      <dgm:prSet presAssocID="{E47F3A24-A7DD-4F65-8C47-39C3060299A6}" presName="parTx" presStyleLbl="revTx" presStyleIdx="2" presStyleCnt="4">
        <dgm:presLayoutVars>
          <dgm:chMax val="0"/>
          <dgm:chPref val="0"/>
        </dgm:presLayoutVars>
      </dgm:prSet>
      <dgm:spPr/>
    </dgm:pt>
    <dgm:pt modelId="{DD5445E5-9F6A-4A7D-BC1F-A031E38E9762}" type="pres">
      <dgm:prSet presAssocID="{B2BB7770-1964-4373-81FA-7BC0F21E520C}" presName="sibTrans" presStyleCnt="0"/>
      <dgm:spPr/>
    </dgm:pt>
    <dgm:pt modelId="{F5C2A9B4-E351-499F-83C6-D7596A7FE75C}" type="pres">
      <dgm:prSet presAssocID="{5D009E44-0644-4EE3-B191-CE44B079E337}" presName="compNode" presStyleCnt="0"/>
      <dgm:spPr/>
    </dgm:pt>
    <dgm:pt modelId="{FC2D3A14-B3E9-43FE-9477-1E2929A88248}" type="pres">
      <dgm:prSet presAssocID="{5D009E44-0644-4EE3-B191-CE44B079E337}" presName="bgRect" presStyleLbl="bgShp" presStyleIdx="3" presStyleCnt="4"/>
      <dgm:spPr/>
    </dgm:pt>
    <dgm:pt modelId="{015D49FA-6B7B-4A3F-A9C1-C1BD73B34BCE}" type="pres">
      <dgm:prSet presAssocID="{5D009E44-0644-4EE3-B191-CE44B079E3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A2AE4AF0-AA13-4C8B-9449-A39763C98A85}" type="pres">
      <dgm:prSet presAssocID="{5D009E44-0644-4EE3-B191-CE44B079E337}" presName="spaceRect" presStyleCnt="0"/>
      <dgm:spPr/>
    </dgm:pt>
    <dgm:pt modelId="{6CA890E2-B777-4715-9ABE-4206E5D0050C}" type="pres">
      <dgm:prSet presAssocID="{5D009E44-0644-4EE3-B191-CE44B079E337}" presName="parTx" presStyleLbl="revTx" presStyleIdx="3" presStyleCnt="4">
        <dgm:presLayoutVars>
          <dgm:chMax val="0"/>
          <dgm:chPref val="0"/>
        </dgm:presLayoutVars>
      </dgm:prSet>
      <dgm:spPr/>
    </dgm:pt>
  </dgm:ptLst>
  <dgm:cxnLst>
    <dgm:cxn modelId="{CBFF7F37-1163-4743-9D4E-930DEBD3283A}" type="presOf" srcId="{5D009E44-0644-4EE3-B191-CE44B079E337}" destId="{6CA890E2-B777-4715-9ABE-4206E5D0050C}" srcOrd="0" destOrd="0" presId="urn:microsoft.com/office/officeart/2018/2/layout/IconVerticalSolidList"/>
    <dgm:cxn modelId="{95EF8644-18F3-4BF0-A8B2-6D89B5C5AE3F}" type="presOf" srcId="{E47F3A24-A7DD-4F65-8C47-39C3060299A6}" destId="{80ECA05B-526E-4ED5-9E26-CDEEC6FCE239}" srcOrd="0" destOrd="0" presId="urn:microsoft.com/office/officeart/2018/2/layout/IconVerticalSolidList"/>
    <dgm:cxn modelId="{4F54E26C-4554-45C5-927E-B1385E452F4E}" srcId="{9AC51AC4-0C9F-4602-8816-8BFC248BE855}" destId="{F4BD4488-26C3-4037-ACBF-735ECC2DFA2C}" srcOrd="0" destOrd="0" parTransId="{69BE06AC-27D7-43AA-AB42-2EC08708993D}" sibTransId="{B1F37FAB-D854-4E46-B3D9-5E8776C56606}"/>
    <dgm:cxn modelId="{7CCF786E-068C-4C9F-9A75-0E59AAC9B437}" srcId="{9AC51AC4-0C9F-4602-8816-8BFC248BE855}" destId="{5D009E44-0644-4EE3-B191-CE44B079E337}" srcOrd="3" destOrd="0" parTransId="{26713A49-4689-40DC-8D97-312A02677DC5}" sibTransId="{80AD8B0B-1CEF-4310-900F-33405DB34D59}"/>
    <dgm:cxn modelId="{DE53A74F-1698-475A-80AF-069191ADC2C8}" srcId="{9AC51AC4-0C9F-4602-8816-8BFC248BE855}" destId="{9EA56E97-0EE1-400E-B930-970B49929CE5}" srcOrd="1" destOrd="0" parTransId="{0AA080EB-BDEF-4BEA-82D9-7893A75B4034}" sibTransId="{803AF30E-FAE9-4994-A4ED-934875709C0C}"/>
    <dgm:cxn modelId="{42159654-0C76-4A23-84E6-B342892CED12}" type="presOf" srcId="{9EA56E97-0EE1-400E-B930-970B49929CE5}" destId="{50474FD7-2030-4580-A282-511980008A79}" srcOrd="0" destOrd="0" presId="urn:microsoft.com/office/officeart/2018/2/layout/IconVerticalSolidList"/>
    <dgm:cxn modelId="{6A0B547D-D39B-49EA-A3C0-CEDE6FE85F39}" type="presOf" srcId="{F4BD4488-26C3-4037-ACBF-735ECC2DFA2C}" destId="{0F060E74-C15B-4CD8-AABC-5F8B4A46A744}" srcOrd="0" destOrd="0" presId="urn:microsoft.com/office/officeart/2018/2/layout/IconVerticalSolidList"/>
    <dgm:cxn modelId="{914075DE-9480-4971-A6FF-AC866159C292}" srcId="{9AC51AC4-0C9F-4602-8816-8BFC248BE855}" destId="{E47F3A24-A7DD-4F65-8C47-39C3060299A6}" srcOrd="2" destOrd="0" parTransId="{8FDF62A2-98F5-4DC6-82F5-F6ACE6419D01}" sibTransId="{B2BB7770-1964-4373-81FA-7BC0F21E520C}"/>
    <dgm:cxn modelId="{616A44EB-BEBE-4968-A69D-2270042C1438}" type="presOf" srcId="{9AC51AC4-0C9F-4602-8816-8BFC248BE855}" destId="{D32F6AAB-651D-47DF-9C4A-013E239B9952}" srcOrd="0" destOrd="0" presId="urn:microsoft.com/office/officeart/2018/2/layout/IconVerticalSolidList"/>
    <dgm:cxn modelId="{FF40826E-F8E6-40BA-BFB0-F542B6E0938B}" type="presParOf" srcId="{D32F6AAB-651D-47DF-9C4A-013E239B9952}" destId="{7414E6C1-673A-4933-B03C-AD2EFA7D62AF}" srcOrd="0" destOrd="0" presId="urn:microsoft.com/office/officeart/2018/2/layout/IconVerticalSolidList"/>
    <dgm:cxn modelId="{8B5C9B4F-DBFD-474F-B353-9F7DA237A426}" type="presParOf" srcId="{7414E6C1-673A-4933-B03C-AD2EFA7D62AF}" destId="{6742FDB8-7594-4C6F-8D6B-C8F3603AD801}" srcOrd="0" destOrd="0" presId="urn:microsoft.com/office/officeart/2018/2/layout/IconVerticalSolidList"/>
    <dgm:cxn modelId="{278DFA79-3684-446D-BD80-E2B518752D23}" type="presParOf" srcId="{7414E6C1-673A-4933-B03C-AD2EFA7D62AF}" destId="{9B04C2CE-EABD-4997-A553-7871936FB95D}" srcOrd="1" destOrd="0" presId="urn:microsoft.com/office/officeart/2018/2/layout/IconVerticalSolidList"/>
    <dgm:cxn modelId="{23C7EE39-98BE-4329-8BC9-E947E3A71182}" type="presParOf" srcId="{7414E6C1-673A-4933-B03C-AD2EFA7D62AF}" destId="{2C45DBAC-1A69-4062-83DC-63DEC9C96FA2}" srcOrd="2" destOrd="0" presId="urn:microsoft.com/office/officeart/2018/2/layout/IconVerticalSolidList"/>
    <dgm:cxn modelId="{44606E3D-DBC2-4CEC-B944-D374D9BBEAAD}" type="presParOf" srcId="{7414E6C1-673A-4933-B03C-AD2EFA7D62AF}" destId="{0F060E74-C15B-4CD8-AABC-5F8B4A46A744}" srcOrd="3" destOrd="0" presId="urn:microsoft.com/office/officeart/2018/2/layout/IconVerticalSolidList"/>
    <dgm:cxn modelId="{B0708FC1-0B65-4E41-8E16-2139E68B0F45}" type="presParOf" srcId="{D32F6AAB-651D-47DF-9C4A-013E239B9952}" destId="{E049CADE-6101-42A8-BB53-4BEB113B70D9}" srcOrd="1" destOrd="0" presId="urn:microsoft.com/office/officeart/2018/2/layout/IconVerticalSolidList"/>
    <dgm:cxn modelId="{B35D9AFA-2399-4C19-9292-9741D3F5076C}" type="presParOf" srcId="{D32F6AAB-651D-47DF-9C4A-013E239B9952}" destId="{62E30B42-D8AF-40F2-8627-6B6A3A53C91A}" srcOrd="2" destOrd="0" presId="urn:microsoft.com/office/officeart/2018/2/layout/IconVerticalSolidList"/>
    <dgm:cxn modelId="{F1EAEEEC-853A-4CCB-9FDB-93A03CE4D9BD}" type="presParOf" srcId="{62E30B42-D8AF-40F2-8627-6B6A3A53C91A}" destId="{CEFB0DA7-AC39-46CA-AAB3-13AB2B4D6434}" srcOrd="0" destOrd="0" presId="urn:microsoft.com/office/officeart/2018/2/layout/IconVerticalSolidList"/>
    <dgm:cxn modelId="{1A22A49F-38E8-4FA8-9073-AF7F5ABFABD0}" type="presParOf" srcId="{62E30B42-D8AF-40F2-8627-6B6A3A53C91A}" destId="{122FD695-19CC-43C8-9D87-6A84B9A06D4A}" srcOrd="1" destOrd="0" presId="urn:microsoft.com/office/officeart/2018/2/layout/IconVerticalSolidList"/>
    <dgm:cxn modelId="{C05943C4-BE72-4BE1-8D9B-4860DEBB3522}" type="presParOf" srcId="{62E30B42-D8AF-40F2-8627-6B6A3A53C91A}" destId="{F4BE06B4-0135-467B-A0FD-C4294727AE86}" srcOrd="2" destOrd="0" presId="urn:microsoft.com/office/officeart/2018/2/layout/IconVerticalSolidList"/>
    <dgm:cxn modelId="{4DA6B303-028F-479D-A58C-6EE182EAE6B7}" type="presParOf" srcId="{62E30B42-D8AF-40F2-8627-6B6A3A53C91A}" destId="{50474FD7-2030-4580-A282-511980008A79}" srcOrd="3" destOrd="0" presId="urn:microsoft.com/office/officeart/2018/2/layout/IconVerticalSolidList"/>
    <dgm:cxn modelId="{492A9214-BDAA-48D2-97B8-0AC6AB7FB853}" type="presParOf" srcId="{D32F6AAB-651D-47DF-9C4A-013E239B9952}" destId="{DBD7F6DC-382F-415A-97DF-46E895AAED1D}" srcOrd="3" destOrd="0" presId="urn:microsoft.com/office/officeart/2018/2/layout/IconVerticalSolidList"/>
    <dgm:cxn modelId="{6EAEAD86-FC26-4A70-AE66-4CF1DA27CD42}" type="presParOf" srcId="{D32F6AAB-651D-47DF-9C4A-013E239B9952}" destId="{41DCC0C0-80E8-47CB-9B92-648527B896E8}" srcOrd="4" destOrd="0" presId="urn:microsoft.com/office/officeart/2018/2/layout/IconVerticalSolidList"/>
    <dgm:cxn modelId="{10E3ECB8-A58A-46D8-ACC0-6C9DA31D57DD}" type="presParOf" srcId="{41DCC0C0-80E8-47CB-9B92-648527B896E8}" destId="{098E5498-9658-49AA-9006-985262968F3B}" srcOrd="0" destOrd="0" presId="urn:microsoft.com/office/officeart/2018/2/layout/IconVerticalSolidList"/>
    <dgm:cxn modelId="{9B9E8DC1-6B3D-468E-BAC5-3FBDD3C370A6}" type="presParOf" srcId="{41DCC0C0-80E8-47CB-9B92-648527B896E8}" destId="{4CEE4690-1804-47EE-A07D-65546B639A8C}" srcOrd="1" destOrd="0" presId="urn:microsoft.com/office/officeart/2018/2/layout/IconVerticalSolidList"/>
    <dgm:cxn modelId="{6EF8AB84-3705-40BC-A9FE-F50784255366}" type="presParOf" srcId="{41DCC0C0-80E8-47CB-9B92-648527B896E8}" destId="{30A41E35-3A87-4710-85F1-D777ECFEA172}" srcOrd="2" destOrd="0" presId="urn:microsoft.com/office/officeart/2018/2/layout/IconVerticalSolidList"/>
    <dgm:cxn modelId="{B5850D31-07EF-40C0-B096-F065AC19186E}" type="presParOf" srcId="{41DCC0C0-80E8-47CB-9B92-648527B896E8}" destId="{80ECA05B-526E-4ED5-9E26-CDEEC6FCE239}" srcOrd="3" destOrd="0" presId="urn:microsoft.com/office/officeart/2018/2/layout/IconVerticalSolidList"/>
    <dgm:cxn modelId="{A8ADD11D-301E-4769-9770-AFF5F44B6C70}" type="presParOf" srcId="{D32F6AAB-651D-47DF-9C4A-013E239B9952}" destId="{DD5445E5-9F6A-4A7D-BC1F-A031E38E9762}" srcOrd="5" destOrd="0" presId="urn:microsoft.com/office/officeart/2018/2/layout/IconVerticalSolidList"/>
    <dgm:cxn modelId="{4ACC5A6A-622E-4684-8E58-DCE72BDD31FB}" type="presParOf" srcId="{D32F6AAB-651D-47DF-9C4A-013E239B9952}" destId="{F5C2A9B4-E351-499F-83C6-D7596A7FE75C}" srcOrd="6" destOrd="0" presId="urn:microsoft.com/office/officeart/2018/2/layout/IconVerticalSolidList"/>
    <dgm:cxn modelId="{2CF9CEB7-B742-4D9D-9258-99032595ADC0}" type="presParOf" srcId="{F5C2A9B4-E351-499F-83C6-D7596A7FE75C}" destId="{FC2D3A14-B3E9-43FE-9477-1E2929A88248}" srcOrd="0" destOrd="0" presId="urn:microsoft.com/office/officeart/2018/2/layout/IconVerticalSolidList"/>
    <dgm:cxn modelId="{56907DE7-1A5B-4E26-94D2-4FCDE3B80249}" type="presParOf" srcId="{F5C2A9B4-E351-499F-83C6-D7596A7FE75C}" destId="{015D49FA-6B7B-4A3F-A9C1-C1BD73B34BCE}" srcOrd="1" destOrd="0" presId="urn:microsoft.com/office/officeart/2018/2/layout/IconVerticalSolidList"/>
    <dgm:cxn modelId="{13E8C9C1-E3DF-4E63-926A-FA9C1A5DAD64}" type="presParOf" srcId="{F5C2A9B4-E351-499F-83C6-D7596A7FE75C}" destId="{A2AE4AF0-AA13-4C8B-9449-A39763C98A85}" srcOrd="2" destOrd="0" presId="urn:microsoft.com/office/officeart/2018/2/layout/IconVerticalSolidList"/>
    <dgm:cxn modelId="{9AA4372F-5444-421D-B1E6-545941D54655}" type="presParOf" srcId="{F5C2A9B4-E351-499F-83C6-D7596A7FE75C}" destId="{6CA890E2-B777-4715-9ABE-4206E5D0050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5E561-8373-4108-9A4F-57095A8B652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84E2E27-0AAE-4546-98B6-60D246BD2025}">
      <dgm:prSet/>
      <dgm:spPr/>
      <dgm:t>
        <a:bodyPr/>
        <a:lstStyle/>
        <a:p>
          <a:r>
            <a:rPr lang="en-US"/>
            <a:t>Voluntold</a:t>
          </a:r>
        </a:p>
      </dgm:t>
    </dgm:pt>
    <dgm:pt modelId="{697CF64C-8B67-4D13-A4CF-D1D1362597F6}" type="parTrans" cxnId="{14450686-8E3F-4D89-8E65-F3E6B02518D6}">
      <dgm:prSet/>
      <dgm:spPr/>
      <dgm:t>
        <a:bodyPr/>
        <a:lstStyle/>
        <a:p>
          <a:endParaRPr lang="en-US"/>
        </a:p>
      </dgm:t>
    </dgm:pt>
    <dgm:pt modelId="{200361DC-E883-493D-A86B-1A3DA0C3A817}" type="sibTrans" cxnId="{14450686-8E3F-4D89-8E65-F3E6B02518D6}">
      <dgm:prSet/>
      <dgm:spPr/>
      <dgm:t>
        <a:bodyPr/>
        <a:lstStyle/>
        <a:p>
          <a:endParaRPr lang="en-US"/>
        </a:p>
      </dgm:t>
    </dgm:pt>
    <dgm:pt modelId="{AB806395-D8A4-4834-8EBF-1D619CC31441}">
      <dgm:prSet/>
      <dgm:spPr/>
      <dgm:t>
        <a:bodyPr/>
        <a:lstStyle/>
        <a:p>
          <a:r>
            <a:rPr lang="en-US"/>
            <a:t>Past experience and want it at our school</a:t>
          </a:r>
        </a:p>
      </dgm:t>
    </dgm:pt>
    <dgm:pt modelId="{2E2F27B3-165D-48DD-AEE4-AF905DBE12FE}" type="parTrans" cxnId="{27898846-45B6-4BD9-BD21-36AA4E1F2FC6}">
      <dgm:prSet/>
      <dgm:spPr/>
      <dgm:t>
        <a:bodyPr/>
        <a:lstStyle/>
        <a:p>
          <a:endParaRPr lang="en-US"/>
        </a:p>
      </dgm:t>
    </dgm:pt>
    <dgm:pt modelId="{E0EDCBF4-68DE-464A-B178-50A2B44E55BE}" type="sibTrans" cxnId="{27898846-45B6-4BD9-BD21-36AA4E1F2FC6}">
      <dgm:prSet/>
      <dgm:spPr/>
      <dgm:t>
        <a:bodyPr/>
        <a:lstStyle/>
        <a:p>
          <a:endParaRPr lang="en-US"/>
        </a:p>
      </dgm:t>
    </dgm:pt>
    <dgm:pt modelId="{51337D4E-571C-47FD-9EDC-2265126D0DB1}">
      <dgm:prSet/>
      <dgm:spPr/>
      <dgm:t>
        <a:bodyPr/>
        <a:lstStyle/>
        <a:p>
          <a:r>
            <a:rPr lang="en-US"/>
            <a:t>Behavior is a challenge at our school</a:t>
          </a:r>
        </a:p>
      </dgm:t>
    </dgm:pt>
    <dgm:pt modelId="{A1D9FD88-2F7A-49E3-BC92-62271D4C9820}" type="parTrans" cxnId="{5BEFA97F-E0E6-4906-B403-0DFAF24E7B9E}">
      <dgm:prSet/>
      <dgm:spPr/>
      <dgm:t>
        <a:bodyPr/>
        <a:lstStyle/>
        <a:p>
          <a:endParaRPr lang="en-US"/>
        </a:p>
      </dgm:t>
    </dgm:pt>
    <dgm:pt modelId="{F3DD8B45-91DF-4E36-84E1-901961339844}" type="sibTrans" cxnId="{5BEFA97F-E0E6-4906-B403-0DFAF24E7B9E}">
      <dgm:prSet/>
      <dgm:spPr/>
      <dgm:t>
        <a:bodyPr/>
        <a:lstStyle/>
        <a:p>
          <a:endParaRPr lang="en-US"/>
        </a:p>
      </dgm:t>
    </dgm:pt>
    <dgm:pt modelId="{62231F91-2032-4A15-9133-A65B88BD8DA0}">
      <dgm:prSet/>
      <dgm:spPr/>
      <dgm:t>
        <a:bodyPr/>
        <a:lstStyle/>
        <a:p>
          <a:r>
            <a:rPr lang="en-US"/>
            <a:t>County-wide</a:t>
          </a:r>
        </a:p>
      </dgm:t>
    </dgm:pt>
    <dgm:pt modelId="{7F5FAB1C-8AD6-49CB-B84F-E4A97FC21D43}" type="parTrans" cxnId="{6F4B1A2F-A053-40E6-9F0F-19F8823A7B3C}">
      <dgm:prSet/>
      <dgm:spPr/>
      <dgm:t>
        <a:bodyPr/>
        <a:lstStyle/>
        <a:p>
          <a:endParaRPr lang="en-US"/>
        </a:p>
      </dgm:t>
    </dgm:pt>
    <dgm:pt modelId="{1770FD1A-531F-41AB-BDB0-A58D4648DB9B}" type="sibTrans" cxnId="{6F4B1A2F-A053-40E6-9F0F-19F8823A7B3C}">
      <dgm:prSet/>
      <dgm:spPr/>
      <dgm:t>
        <a:bodyPr/>
        <a:lstStyle/>
        <a:p>
          <a:endParaRPr lang="en-US"/>
        </a:p>
      </dgm:t>
    </dgm:pt>
    <dgm:pt modelId="{2FC049D9-D765-4915-AA44-682D35C03D4A}">
      <dgm:prSet/>
      <dgm:spPr/>
      <dgm:t>
        <a:bodyPr/>
        <a:lstStyle/>
        <a:p>
          <a:r>
            <a:rPr lang="en-US"/>
            <a:t>Increase in trauma, grand families, opioid substance abuse crisis etc. </a:t>
          </a:r>
        </a:p>
      </dgm:t>
    </dgm:pt>
    <dgm:pt modelId="{BDAAF72C-9D69-4E6F-9DC6-8D452D773F5B}" type="parTrans" cxnId="{678971BC-0E91-4111-A543-57FCE2BB19F6}">
      <dgm:prSet/>
      <dgm:spPr/>
      <dgm:t>
        <a:bodyPr/>
        <a:lstStyle/>
        <a:p>
          <a:endParaRPr lang="en-US"/>
        </a:p>
      </dgm:t>
    </dgm:pt>
    <dgm:pt modelId="{161DEC94-4FB9-4A10-BF3C-27D4B95B7128}" type="sibTrans" cxnId="{678971BC-0E91-4111-A543-57FCE2BB19F6}">
      <dgm:prSet/>
      <dgm:spPr/>
      <dgm:t>
        <a:bodyPr/>
        <a:lstStyle/>
        <a:p>
          <a:endParaRPr lang="en-US"/>
        </a:p>
      </dgm:t>
    </dgm:pt>
    <dgm:pt modelId="{04C9ACAB-1E34-4C7F-A454-FB0D8D4B6FA4}">
      <dgm:prSet/>
      <dgm:spPr/>
      <dgm:t>
        <a:bodyPr/>
        <a:lstStyle/>
        <a:p>
          <a:r>
            <a:rPr lang="en-US"/>
            <a:t>I have no idea and still don’t know what PBIS really is</a:t>
          </a:r>
        </a:p>
      </dgm:t>
    </dgm:pt>
    <dgm:pt modelId="{CFD92E7C-4726-4C19-A4EE-6ECDB1DDF86C}" type="parTrans" cxnId="{8E999D0D-D0C0-462D-9312-DBFEEC453055}">
      <dgm:prSet/>
      <dgm:spPr/>
      <dgm:t>
        <a:bodyPr/>
        <a:lstStyle/>
        <a:p>
          <a:endParaRPr lang="en-US"/>
        </a:p>
      </dgm:t>
    </dgm:pt>
    <dgm:pt modelId="{934368B5-BD4E-44F6-933E-60B133A34B48}" type="sibTrans" cxnId="{8E999D0D-D0C0-462D-9312-DBFEEC453055}">
      <dgm:prSet/>
      <dgm:spPr/>
      <dgm:t>
        <a:bodyPr/>
        <a:lstStyle/>
        <a:p>
          <a:endParaRPr lang="en-US"/>
        </a:p>
      </dgm:t>
    </dgm:pt>
    <dgm:pt modelId="{B50571A6-43AA-4D53-85B6-4776607E9A0D}">
      <dgm:prSet/>
      <dgm:spPr/>
      <dgm:t>
        <a:bodyPr/>
        <a:lstStyle/>
        <a:p>
          <a:r>
            <a:rPr lang="en-US"/>
            <a:t>Do any of these apply to you? </a:t>
          </a:r>
        </a:p>
      </dgm:t>
    </dgm:pt>
    <dgm:pt modelId="{6DD0AA21-D3D7-4582-8866-ABFC327355CA}" type="parTrans" cxnId="{5014E3E4-F735-4450-8694-4868C4D689F7}">
      <dgm:prSet/>
      <dgm:spPr/>
      <dgm:t>
        <a:bodyPr/>
        <a:lstStyle/>
        <a:p>
          <a:endParaRPr lang="en-US"/>
        </a:p>
      </dgm:t>
    </dgm:pt>
    <dgm:pt modelId="{CFD39431-318F-4BB8-B4B7-FEE6822C1383}" type="sibTrans" cxnId="{5014E3E4-F735-4450-8694-4868C4D689F7}">
      <dgm:prSet/>
      <dgm:spPr/>
      <dgm:t>
        <a:bodyPr/>
        <a:lstStyle/>
        <a:p>
          <a:endParaRPr lang="en-US"/>
        </a:p>
      </dgm:t>
    </dgm:pt>
    <dgm:pt modelId="{B2A94FE3-B470-4546-B491-7B1A5706C365}" type="pres">
      <dgm:prSet presAssocID="{64D5E561-8373-4108-9A4F-57095A8B6529}" presName="vert0" presStyleCnt="0">
        <dgm:presLayoutVars>
          <dgm:dir/>
          <dgm:animOne val="branch"/>
          <dgm:animLvl val="lvl"/>
        </dgm:presLayoutVars>
      </dgm:prSet>
      <dgm:spPr/>
    </dgm:pt>
    <dgm:pt modelId="{64B51E83-918E-4BBD-9864-403BD2B783F3}" type="pres">
      <dgm:prSet presAssocID="{084E2E27-0AAE-4546-98B6-60D246BD2025}" presName="thickLine" presStyleLbl="alignNode1" presStyleIdx="0" presStyleCnt="7"/>
      <dgm:spPr/>
    </dgm:pt>
    <dgm:pt modelId="{DAD34364-E377-439A-AB75-105CE54CAB11}" type="pres">
      <dgm:prSet presAssocID="{084E2E27-0AAE-4546-98B6-60D246BD2025}" presName="horz1" presStyleCnt="0"/>
      <dgm:spPr/>
    </dgm:pt>
    <dgm:pt modelId="{12A5E874-5EAC-4A14-A588-05C6E56A8E7D}" type="pres">
      <dgm:prSet presAssocID="{084E2E27-0AAE-4546-98B6-60D246BD2025}" presName="tx1" presStyleLbl="revTx" presStyleIdx="0" presStyleCnt="7"/>
      <dgm:spPr/>
    </dgm:pt>
    <dgm:pt modelId="{1CE8DAB3-23B5-43FE-8929-FED8EE1FD40A}" type="pres">
      <dgm:prSet presAssocID="{084E2E27-0AAE-4546-98B6-60D246BD2025}" presName="vert1" presStyleCnt="0"/>
      <dgm:spPr/>
    </dgm:pt>
    <dgm:pt modelId="{40B81128-1202-42A8-82ED-A197A8A20D8A}" type="pres">
      <dgm:prSet presAssocID="{AB806395-D8A4-4834-8EBF-1D619CC31441}" presName="thickLine" presStyleLbl="alignNode1" presStyleIdx="1" presStyleCnt="7"/>
      <dgm:spPr/>
    </dgm:pt>
    <dgm:pt modelId="{9961D903-17F7-4ED5-A96A-C02CD993792A}" type="pres">
      <dgm:prSet presAssocID="{AB806395-D8A4-4834-8EBF-1D619CC31441}" presName="horz1" presStyleCnt="0"/>
      <dgm:spPr/>
    </dgm:pt>
    <dgm:pt modelId="{BCC84C13-E046-44B3-8C8D-186171C2A0EB}" type="pres">
      <dgm:prSet presAssocID="{AB806395-D8A4-4834-8EBF-1D619CC31441}" presName="tx1" presStyleLbl="revTx" presStyleIdx="1" presStyleCnt="7"/>
      <dgm:spPr/>
    </dgm:pt>
    <dgm:pt modelId="{E006F286-B4A5-4177-AB1F-985F1F835FE1}" type="pres">
      <dgm:prSet presAssocID="{AB806395-D8A4-4834-8EBF-1D619CC31441}" presName="vert1" presStyleCnt="0"/>
      <dgm:spPr/>
    </dgm:pt>
    <dgm:pt modelId="{92539386-19F6-46F8-B7B4-A3AEF6F5F1DE}" type="pres">
      <dgm:prSet presAssocID="{51337D4E-571C-47FD-9EDC-2265126D0DB1}" presName="thickLine" presStyleLbl="alignNode1" presStyleIdx="2" presStyleCnt="7"/>
      <dgm:spPr/>
    </dgm:pt>
    <dgm:pt modelId="{A7B525A5-C1F0-4443-86C2-7F675C418F00}" type="pres">
      <dgm:prSet presAssocID="{51337D4E-571C-47FD-9EDC-2265126D0DB1}" presName="horz1" presStyleCnt="0"/>
      <dgm:spPr/>
    </dgm:pt>
    <dgm:pt modelId="{6352BD34-F7D1-4B64-8FE6-794CEB6D6133}" type="pres">
      <dgm:prSet presAssocID="{51337D4E-571C-47FD-9EDC-2265126D0DB1}" presName="tx1" presStyleLbl="revTx" presStyleIdx="2" presStyleCnt="7"/>
      <dgm:spPr/>
    </dgm:pt>
    <dgm:pt modelId="{ABAF0D51-22AA-40A3-B148-0951111F9CBE}" type="pres">
      <dgm:prSet presAssocID="{51337D4E-571C-47FD-9EDC-2265126D0DB1}" presName="vert1" presStyleCnt="0"/>
      <dgm:spPr/>
    </dgm:pt>
    <dgm:pt modelId="{E6FDF624-72B1-4CE3-B053-D4FAE1AD5CDC}" type="pres">
      <dgm:prSet presAssocID="{62231F91-2032-4A15-9133-A65B88BD8DA0}" presName="thickLine" presStyleLbl="alignNode1" presStyleIdx="3" presStyleCnt="7"/>
      <dgm:spPr/>
    </dgm:pt>
    <dgm:pt modelId="{CB8EE81B-5EE6-4B5D-9D0A-43EACFD27F8C}" type="pres">
      <dgm:prSet presAssocID="{62231F91-2032-4A15-9133-A65B88BD8DA0}" presName="horz1" presStyleCnt="0"/>
      <dgm:spPr/>
    </dgm:pt>
    <dgm:pt modelId="{B3200289-9247-49FD-A04C-0E9D8D95878C}" type="pres">
      <dgm:prSet presAssocID="{62231F91-2032-4A15-9133-A65B88BD8DA0}" presName="tx1" presStyleLbl="revTx" presStyleIdx="3" presStyleCnt="7"/>
      <dgm:spPr/>
    </dgm:pt>
    <dgm:pt modelId="{7FBBC8AE-F832-4982-B5AF-672AC366CAE5}" type="pres">
      <dgm:prSet presAssocID="{62231F91-2032-4A15-9133-A65B88BD8DA0}" presName="vert1" presStyleCnt="0"/>
      <dgm:spPr/>
    </dgm:pt>
    <dgm:pt modelId="{8512F69A-C392-4CAB-8D65-0DE6288EF686}" type="pres">
      <dgm:prSet presAssocID="{2FC049D9-D765-4915-AA44-682D35C03D4A}" presName="thickLine" presStyleLbl="alignNode1" presStyleIdx="4" presStyleCnt="7"/>
      <dgm:spPr/>
    </dgm:pt>
    <dgm:pt modelId="{A8E30FF2-1780-4B4D-B203-E9C9F7220A0C}" type="pres">
      <dgm:prSet presAssocID="{2FC049D9-D765-4915-AA44-682D35C03D4A}" presName="horz1" presStyleCnt="0"/>
      <dgm:spPr/>
    </dgm:pt>
    <dgm:pt modelId="{84C78296-6D65-47F8-B64C-4537F5B17DD4}" type="pres">
      <dgm:prSet presAssocID="{2FC049D9-D765-4915-AA44-682D35C03D4A}" presName="tx1" presStyleLbl="revTx" presStyleIdx="4" presStyleCnt="7"/>
      <dgm:spPr/>
    </dgm:pt>
    <dgm:pt modelId="{0EE709E6-8668-456F-8DDC-4A39E39EA14B}" type="pres">
      <dgm:prSet presAssocID="{2FC049D9-D765-4915-AA44-682D35C03D4A}" presName="vert1" presStyleCnt="0"/>
      <dgm:spPr/>
    </dgm:pt>
    <dgm:pt modelId="{E986FCDE-1EB7-4870-B11B-3BB4B55E6D4E}" type="pres">
      <dgm:prSet presAssocID="{04C9ACAB-1E34-4C7F-A454-FB0D8D4B6FA4}" presName="thickLine" presStyleLbl="alignNode1" presStyleIdx="5" presStyleCnt="7"/>
      <dgm:spPr/>
    </dgm:pt>
    <dgm:pt modelId="{65DF835B-4237-4E50-BC12-DCED78FB05CD}" type="pres">
      <dgm:prSet presAssocID="{04C9ACAB-1E34-4C7F-A454-FB0D8D4B6FA4}" presName="horz1" presStyleCnt="0"/>
      <dgm:spPr/>
    </dgm:pt>
    <dgm:pt modelId="{34A562ED-16D9-4A4B-8C4A-F7CC1812FD09}" type="pres">
      <dgm:prSet presAssocID="{04C9ACAB-1E34-4C7F-A454-FB0D8D4B6FA4}" presName="tx1" presStyleLbl="revTx" presStyleIdx="5" presStyleCnt="7"/>
      <dgm:spPr/>
    </dgm:pt>
    <dgm:pt modelId="{D701776B-5160-4F63-8C6A-DAA90C27FB8C}" type="pres">
      <dgm:prSet presAssocID="{04C9ACAB-1E34-4C7F-A454-FB0D8D4B6FA4}" presName="vert1" presStyleCnt="0"/>
      <dgm:spPr/>
    </dgm:pt>
    <dgm:pt modelId="{DE45DE05-6E05-403A-AD61-D4C894546A5A}" type="pres">
      <dgm:prSet presAssocID="{B50571A6-43AA-4D53-85B6-4776607E9A0D}" presName="thickLine" presStyleLbl="alignNode1" presStyleIdx="6" presStyleCnt="7"/>
      <dgm:spPr/>
    </dgm:pt>
    <dgm:pt modelId="{6B7D9E6E-47B4-4C1B-97A5-C2DBCE2C9DB3}" type="pres">
      <dgm:prSet presAssocID="{B50571A6-43AA-4D53-85B6-4776607E9A0D}" presName="horz1" presStyleCnt="0"/>
      <dgm:spPr/>
    </dgm:pt>
    <dgm:pt modelId="{6B6967FC-CCD6-43A4-B31C-5A86506E1E73}" type="pres">
      <dgm:prSet presAssocID="{B50571A6-43AA-4D53-85B6-4776607E9A0D}" presName="tx1" presStyleLbl="revTx" presStyleIdx="6" presStyleCnt="7"/>
      <dgm:spPr/>
    </dgm:pt>
    <dgm:pt modelId="{196A741A-82F0-4611-B758-E777F6666E91}" type="pres">
      <dgm:prSet presAssocID="{B50571A6-43AA-4D53-85B6-4776607E9A0D}" presName="vert1" presStyleCnt="0"/>
      <dgm:spPr/>
    </dgm:pt>
  </dgm:ptLst>
  <dgm:cxnLst>
    <dgm:cxn modelId="{8E999D0D-D0C0-462D-9312-DBFEEC453055}" srcId="{64D5E561-8373-4108-9A4F-57095A8B6529}" destId="{04C9ACAB-1E34-4C7F-A454-FB0D8D4B6FA4}" srcOrd="5" destOrd="0" parTransId="{CFD92E7C-4726-4C19-A4EE-6ECDB1DDF86C}" sibTransId="{934368B5-BD4E-44F6-933E-60B133A34B48}"/>
    <dgm:cxn modelId="{D48D5822-0A91-4483-87B4-99062EA61F60}" type="presOf" srcId="{62231F91-2032-4A15-9133-A65B88BD8DA0}" destId="{B3200289-9247-49FD-A04C-0E9D8D95878C}" srcOrd="0" destOrd="0" presId="urn:microsoft.com/office/officeart/2008/layout/LinedList"/>
    <dgm:cxn modelId="{6F4B1A2F-A053-40E6-9F0F-19F8823A7B3C}" srcId="{64D5E561-8373-4108-9A4F-57095A8B6529}" destId="{62231F91-2032-4A15-9133-A65B88BD8DA0}" srcOrd="3" destOrd="0" parTransId="{7F5FAB1C-8AD6-49CB-B84F-E4A97FC21D43}" sibTransId="{1770FD1A-531F-41AB-BDB0-A58D4648DB9B}"/>
    <dgm:cxn modelId="{DCB1E33C-4EA0-4218-8AA9-AC752BDF3B18}" type="presOf" srcId="{AB806395-D8A4-4834-8EBF-1D619CC31441}" destId="{BCC84C13-E046-44B3-8C8D-186171C2A0EB}" srcOrd="0" destOrd="0" presId="urn:microsoft.com/office/officeart/2008/layout/LinedList"/>
    <dgm:cxn modelId="{2045BF5B-05B5-4A20-AD26-57CB7AFBA39A}" type="presOf" srcId="{084E2E27-0AAE-4546-98B6-60D246BD2025}" destId="{12A5E874-5EAC-4A14-A588-05C6E56A8E7D}" srcOrd="0" destOrd="0" presId="urn:microsoft.com/office/officeart/2008/layout/LinedList"/>
    <dgm:cxn modelId="{AFE66064-F42C-4899-BE79-47A551D8B0F5}" type="presOf" srcId="{B50571A6-43AA-4D53-85B6-4776607E9A0D}" destId="{6B6967FC-CCD6-43A4-B31C-5A86506E1E73}" srcOrd="0" destOrd="0" presId="urn:microsoft.com/office/officeart/2008/layout/LinedList"/>
    <dgm:cxn modelId="{3C051B46-E3E8-4E01-807B-65093898CF49}" type="presOf" srcId="{04C9ACAB-1E34-4C7F-A454-FB0D8D4B6FA4}" destId="{34A562ED-16D9-4A4B-8C4A-F7CC1812FD09}" srcOrd="0" destOrd="0" presId="urn:microsoft.com/office/officeart/2008/layout/LinedList"/>
    <dgm:cxn modelId="{27898846-45B6-4BD9-BD21-36AA4E1F2FC6}" srcId="{64D5E561-8373-4108-9A4F-57095A8B6529}" destId="{AB806395-D8A4-4834-8EBF-1D619CC31441}" srcOrd="1" destOrd="0" parTransId="{2E2F27B3-165D-48DD-AEE4-AF905DBE12FE}" sibTransId="{E0EDCBF4-68DE-464A-B178-50A2B44E55BE}"/>
    <dgm:cxn modelId="{66E94F4B-D52B-4C94-9528-90A0A74598BB}" type="presOf" srcId="{51337D4E-571C-47FD-9EDC-2265126D0DB1}" destId="{6352BD34-F7D1-4B64-8FE6-794CEB6D6133}" srcOrd="0" destOrd="0" presId="urn:microsoft.com/office/officeart/2008/layout/LinedList"/>
    <dgm:cxn modelId="{5BEFA97F-E0E6-4906-B403-0DFAF24E7B9E}" srcId="{64D5E561-8373-4108-9A4F-57095A8B6529}" destId="{51337D4E-571C-47FD-9EDC-2265126D0DB1}" srcOrd="2" destOrd="0" parTransId="{A1D9FD88-2F7A-49E3-BC92-62271D4C9820}" sibTransId="{F3DD8B45-91DF-4E36-84E1-901961339844}"/>
    <dgm:cxn modelId="{14450686-8E3F-4D89-8E65-F3E6B02518D6}" srcId="{64D5E561-8373-4108-9A4F-57095A8B6529}" destId="{084E2E27-0AAE-4546-98B6-60D246BD2025}" srcOrd="0" destOrd="0" parTransId="{697CF64C-8B67-4D13-A4CF-D1D1362597F6}" sibTransId="{200361DC-E883-493D-A86B-1A3DA0C3A817}"/>
    <dgm:cxn modelId="{678971BC-0E91-4111-A543-57FCE2BB19F6}" srcId="{64D5E561-8373-4108-9A4F-57095A8B6529}" destId="{2FC049D9-D765-4915-AA44-682D35C03D4A}" srcOrd="4" destOrd="0" parTransId="{BDAAF72C-9D69-4E6F-9DC6-8D452D773F5B}" sibTransId="{161DEC94-4FB9-4A10-BF3C-27D4B95B7128}"/>
    <dgm:cxn modelId="{8E871CDB-E915-4950-B72D-6E6824052F6F}" type="presOf" srcId="{2FC049D9-D765-4915-AA44-682D35C03D4A}" destId="{84C78296-6D65-47F8-B64C-4537F5B17DD4}" srcOrd="0" destOrd="0" presId="urn:microsoft.com/office/officeart/2008/layout/LinedList"/>
    <dgm:cxn modelId="{5014E3E4-F735-4450-8694-4868C4D689F7}" srcId="{64D5E561-8373-4108-9A4F-57095A8B6529}" destId="{B50571A6-43AA-4D53-85B6-4776607E9A0D}" srcOrd="6" destOrd="0" parTransId="{6DD0AA21-D3D7-4582-8866-ABFC327355CA}" sibTransId="{CFD39431-318F-4BB8-B4B7-FEE6822C1383}"/>
    <dgm:cxn modelId="{3DABCEE5-0F9D-4029-B9E7-3E63CF934353}" type="presOf" srcId="{64D5E561-8373-4108-9A4F-57095A8B6529}" destId="{B2A94FE3-B470-4546-B491-7B1A5706C365}" srcOrd="0" destOrd="0" presId="urn:microsoft.com/office/officeart/2008/layout/LinedList"/>
    <dgm:cxn modelId="{2991576A-3A37-4184-9EAF-AE66B9CCE3CB}" type="presParOf" srcId="{B2A94FE3-B470-4546-B491-7B1A5706C365}" destId="{64B51E83-918E-4BBD-9864-403BD2B783F3}" srcOrd="0" destOrd="0" presId="urn:microsoft.com/office/officeart/2008/layout/LinedList"/>
    <dgm:cxn modelId="{C3C4516B-4952-460C-B794-0FD147A90481}" type="presParOf" srcId="{B2A94FE3-B470-4546-B491-7B1A5706C365}" destId="{DAD34364-E377-439A-AB75-105CE54CAB11}" srcOrd="1" destOrd="0" presId="urn:microsoft.com/office/officeart/2008/layout/LinedList"/>
    <dgm:cxn modelId="{E3137CA5-955C-4547-BEF4-06B64DCC91AC}" type="presParOf" srcId="{DAD34364-E377-439A-AB75-105CE54CAB11}" destId="{12A5E874-5EAC-4A14-A588-05C6E56A8E7D}" srcOrd="0" destOrd="0" presId="urn:microsoft.com/office/officeart/2008/layout/LinedList"/>
    <dgm:cxn modelId="{A48B1126-2233-4DAE-A8CE-6DEFE96D2E53}" type="presParOf" srcId="{DAD34364-E377-439A-AB75-105CE54CAB11}" destId="{1CE8DAB3-23B5-43FE-8929-FED8EE1FD40A}" srcOrd="1" destOrd="0" presId="urn:microsoft.com/office/officeart/2008/layout/LinedList"/>
    <dgm:cxn modelId="{37DED143-5B7F-40CD-B5B9-DC3BDB372050}" type="presParOf" srcId="{B2A94FE3-B470-4546-B491-7B1A5706C365}" destId="{40B81128-1202-42A8-82ED-A197A8A20D8A}" srcOrd="2" destOrd="0" presId="urn:microsoft.com/office/officeart/2008/layout/LinedList"/>
    <dgm:cxn modelId="{A1235C16-634F-44F0-A518-D07A079A22CF}" type="presParOf" srcId="{B2A94FE3-B470-4546-B491-7B1A5706C365}" destId="{9961D903-17F7-4ED5-A96A-C02CD993792A}" srcOrd="3" destOrd="0" presId="urn:microsoft.com/office/officeart/2008/layout/LinedList"/>
    <dgm:cxn modelId="{CB9DB4ED-968F-4B34-96D5-31AD4491C940}" type="presParOf" srcId="{9961D903-17F7-4ED5-A96A-C02CD993792A}" destId="{BCC84C13-E046-44B3-8C8D-186171C2A0EB}" srcOrd="0" destOrd="0" presId="urn:microsoft.com/office/officeart/2008/layout/LinedList"/>
    <dgm:cxn modelId="{CD212005-12FA-46C9-A4F8-90D21CD20662}" type="presParOf" srcId="{9961D903-17F7-4ED5-A96A-C02CD993792A}" destId="{E006F286-B4A5-4177-AB1F-985F1F835FE1}" srcOrd="1" destOrd="0" presId="urn:microsoft.com/office/officeart/2008/layout/LinedList"/>
    <dgm:cxn modelId="{256B0E81-249A-4FF0-83B0-F5BB39EE4B43}" type="presParOf" srcId="{B2A94FE3-B470-4546-B491-7B1A5706C365}" destId="{92539386-19F6-46F8-B7B4-A3AEF6F5F1DE}" srcOrd="4" destOrd="0" presId="urn:microsoft.com/office/officeart/2008/layout/LinedList"/>
    <dgm:cxn modelId="{EF2B0543-1F4B-4995-9C6D-B022FF3E2AE0}" type="presParOf" srcId="{B2A94FE3-B470-4546-B491-7B1A5706C365}" destId="{A7B525A5-C1F0-4443-86C2-7F675C418F00}" srcOrd="5" destOrd="0" presId="urn:microsoft.com/office/officeart/2008/layout/LinedList"/>
    <dgm:cxn modelId="{23271163-1804-4E0F-9761-2FCDA7B988CD}" type="presParOf" srcId="{A7B525A5-C1F0-4443-86C2-7F675C418F00}" destId="{6352BD34-F7D1-4B64-8FE6-794CEB6D6133}" srcOrd="0" destOrd="0" presId="urn:microsoft.com/office/officeart/2008/layout/LinedList"/>
    <dgm:cxn modelId="{A954EF88-5D7F-4765-8378-4A40C4E1C396}" type="presParOf" srcId="{A7B525A5-C1F0-4443-86C2-7F675C418F00}" destId="{ABAF0D51-22AA-40A3-B148-0951111F9CBE}" srcOrd="1" destOrd="0" presId="urn:microsoft.com/office/officeart/2008/layout/LinedList"/>
    <dgm:cxn modelId="{5691B92A-3E07-4E1F-820B-7C976E07B2E7}" type="presParOf" srcId="{B2A94FE3-B470-4546-B491-7B1A5706C365}" destId="{E6FDF624-72B1-4CE3-B053-D4FAE1AD5CDC}" srcOrd="6" destOrd="0" presId="urn:microsoft.com/office/officeart/2008/layout/LinedList"/>
    <dgm:cxn modelId="{960F3F42-BE08-4B63-B7FD-782FC0E87ABC}" type="presParOf" srcId="{B2A94FE3-B470-4546-B491-7B1A5706C365}" destId="{CB8EE81B-5EE6-4B5D-9D0A-43EACFD27F8C}" srcOrd="7" destOrd="0" presId="urn:microsoft.com/office/officeart/2008/layout/LinedList"/>
    <dgm:cxn modelId="{658F4159-FE73-40B5-841B-933864A5CC81}" type="presParOf" srcId="{CB8EE81B-5EE6-4B5D-9D0A-43EACFD27F8C}" destId="{B3200289-9247-49FD-A04C-0E9D8D95878C}" srcOrd="0" destOrd="0" presId="urn:microsoft.com/office/officeart/2008/layout/LinedList"/>
    <dgm:cxn modelId="{6ADB0E01-DC72-45C1-AAD3-1AA3BCF8ABD3}" type="presParOf" srcId="{CB8EE81B-5EE6-4B5D-9D0A-43EACFD27F8C}" destId="{7FBBC8AE-F832-4982-B5AF-672AC366CAE5}" srcOrd="1" destOrd="0" presId="urn:microsoft.com/office/officeart/2008/layout/LinedList"/>
    <dgm:cxn modelId="{CFC55B86-0691-4CE1-80EB-C07F9EC3900C}" type="presParOf" srcId="{B2A94FE3-B470-4546-B491-7B1A5706C365}" destId="{8512F69A-C392-4CAB-8D65-0DE6288EF686}" srcOrd="8" destOrd="0" presId="urn:microsoft.com/office/officeart/2008/layout/LinedList"/>
    <dgm:cxn modelId="{ADC4519C-E9B0-47A6-A125-35F29071A747}" type="presParOf" srcId="{B2A94FE3-B470-4546-B491-7B1A5706C365}" destId="{A8E30FF2-1780-4B4D-B203-E9C9F7220A0C}" srcOrd="9" destOrd="0" presId="urn:microsoft.com/office/officeart/2008/layout/LinedList"/>
    <dgm:cxn modelId="{3E0B3C63-BEEB-419F-A63B-D28F1F016447}" type="presParOf" srcId="{A8E30FF2-1780-4B4D-B203-E9C9F7220A0C}" destId="{84C78296-6D65-47F8-B64C-4537F5B17DD4}" srcOrd="0" destOrd="0" presId="urn:microsoft.com/office/officeart/2008/layout/LinedList"/>
    <dgm:cxn modelId="{2DDC0898-56E7-4910-B438-F9A4C069CB0B}" type="presParOf" srcId="{A8E30FF2-1780-4B4D-B203-E9C9F7220A0C}" destId="{0EE709E6-8668-456F-8DDC-4A39E39EA14B}" srcOrd="1" destOrd="0" presId="urn:microsoft.com/office/officeart/2008/layout/LinedList"/>
    <dgm:cxn modelId="{1ACD4CAA-F94A-4422-8419-0F0D5D4761B6}" type="presParOf" srcId="{B2A94FE3-B470-4546-B491-7B1A5706C365}" destId="{E986FCDE-1EB7-4870-B11B-3BB4B55E6D4E}" srcOrd="10" destOrd="0" presId="urn:microsoft.com/office/officeart/2008/layout/LinedList"/>
    <dgm:cxn modelId="{2CD7A9E1-2BA2-42B8-8E1C-4FA8D81A3047}" type="presParOf" srcId="{B2A94FE3-B470-4546-B491-7B1A5706C365}" destId="{65DF835B-4237-4E50-BC12-DCED78FB05CD}" srcOrd="11" destOrd="0" presId="urn:microsoft.com/office/officeart/2008/layout/LinedList"/>
    <dgm:cxn modelId="{FB5344FC-370D-49AB-A567-85A76DCF3B9A}" type="presParOf" srcId="{65DF835B-4237-4E50-BC12-DCED78FB05CD}" destId="{34A562ED-16D9-4A4B-8C4A-F7CC1812FD09}" srcOrd="0" destOrd="0" presId="urn:microsoft.com/office/officeart/2008/layout/LinedList"/>
    <dgm:cxn modelId="{7292AAEC-3370-49A1-BE32-C5A9009495D2}" type="presParOf" srcId="{65DF835B-4237-4E50-BC12-DCED78FB05CD}" destId="{D701776B-5160-4F63-8C6A-DAA90C27FB8C}" srcOrd="1" destOrd="0" presId="urn:microsoft.com/office/officeart/2008/layout/LinedList"/>
    <dgm:cxn modelId="{7E9A435C-8CCE-4D90-97D7-87812FFCCD4C}" type="presParOf" srcId="{B2A94FE3-B470-4546-B491-7B1A5706C365}" destId="{DE45DE05-6E05-403A-AD61-D4C894546A5A}" srcOrd="12" destOrd="0" presId="urn:microsoft.com/office/officeart/2008/layout/LinedList"/>
    <dgm:cxn modelId="{12C9A315-AFA8-4ADF-88FB-96AEA5F6DC7A}" type="presParOf" srcId="{B2A94FE3-B470-4546-B491-7B1A5706C365}" destId="{6B7D9E6E-47B4-4C1B-97A5-C2DBCE2C9DB3}" srcOrd="13" destOrd="0" presId="urn:microsoft.com/office/officeart/2008/layout/LinedList"/>
    <dgm:cxn modelId="{034CC75F-44A4-429D-AB34-35B1DA63D751}" type="presParOf" srcId="{6B7D9E6E-47B4-4C1B-97A5-C2DBCE2C9DB3}" destId="{6B6967FC-CCD6-43A4-B31C-5A86506E1E73}" srcOrd="0" destOrd="0" presId="urn:microsoft.com/office/officeart/2008/layout/LinedList"/>
    <dgm:cxn modelId="{73DAED99-F82A-4DD7-B12C-0A4E8312F418}" type="presParOf" srcId="{6B7D9E6E-47B4-4C1B-97A5-C2DBCE2C9DB3}" destId="{196A741A-82F0-4611-B758-E777F6666E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89FC3B-F3AD-4D27-B487-6303ED9E6AF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C21D27F-4227-4463-B9DF-621AA123BFB7}">
      <dgm:prSet/>
      <dgm:spPr/>
      <dgm:t>
        <a:bodyPr/>
        <a:lstStyle/>
        <a:p>
          <a:r>
            <a:rPr lang="en-US" dirty="0">
              <a:solidFill>
                <a:schemeClr val="bg1"/>
              </a:solidFill>
            </a:rPr>
            <a:t>An explanation of why? </a:t>
          </a:r>
        </a:p>
      </dgm:t>
    </dgm:pt>
    <dgm:pt modelId="{AC9AD582-FD1C-4B23-A093-A698F5F2D112}" type="parTrans" cxnId="{A7E4E5FC-6748-4081-83A9-9F015249445C}">
      <dgm:prSet/>
      <dgm:spPr/>
      <dgm:t>
        <a:bodyPr/>
        <a:lstStyle/>
        <a:p>
          <a:endParaRPr lang="en-US"/>
        </a:p>
      </dgm:t>
    </dgm:pt>
    <dgm:pt modelId="{7FE2A403-E150-446E-B570-9C16A17CB858}" type="sibTrans" cxnId="{A7E4E5FC-6748-4081-83A9-9F015249445C}">
      <dgm:prSet/>
      <dgm:spPr/>
      <dgm:t>
        <a:bodyPr/>
        <a:lstStyle/>
        <a:p>
          <a:endParaRPr lang="en-US"/>
        </a:p>
      </dgm:t>
    </dgm:pt>
    <dgm:pt modelId="{4096C4E8-DEF3-4843-9CE4-A19E6441C400}">
      <dgm:prSet/>
      <dgm:spPr/>
      <dgm:t>
        <a:bodyPr/>
        <a:lstStyle/>
        <a:p>
          <a:r>
            <a:rPr lang="en-US" dirty="0">
              <a:solidFill>
                <a:schemeClr val="bg1"/>
              </a:solidFill>
            </a:rPr>
            <a:t>Examples?</a:t>
          </a:r>
          <a:r>
            <a:rPr lang="en-US" dirty="0"/>
            <a:t> </a:t>
          </a:r>
        </a:p>
      </dgm:t>
    </dgm:pt>
    <dgm:pt modelId="{665236AC-A82E-48D1-9F4D-4AFD024870F8}" type="parTrans" cxnId="{1DE75EB2-8215-4E97-A6EA-0820245CD1E9}">
      <dgm:prSet/>
      <dgm:spPr/>
      <dgm:t>
        <a:bodyPr/>
        <a:lstStyle/>
        <a:p>
          <a:endParaRPr lang="en-US"/>
        </a:p>
      </dgm:t>
    </dgm:pt>
    <dgm:pt modelId="{9761A0C3-1D68-4AFB-8CB9-D6D9B6212A35}" type="sibTrans" cxnId="{1DE75EB2-8215-4E97-A6EA-0820245CD1E9}">
      <dgm:prSet/>
      <dgm:spPr/>
      <dgm:t>
        <a:bodyPr/>
        <a:lstStyle/>
        <a:p>
          <a:endParaRPr lang="en-US"/>
        </a:p>
      </dgm:t>
    </dgm:pt>
    <dgm:pt modelId="{F764F40B-22B9-4007-8C2A-B75ED1466551}">
      <dgm:prSet/>
      <dgm:spPr/>
      <dgm:t>
        <a:bodyPr/>
        <a:lstStyle/>
        <a:p>
          <a:r>
            <a:rPr lang="en-US" dirty="0">
              <a:solidFill>
                <a:schemeClr val="bg1"/>
              </a:solidFill>
            </a:rPr>
            <a:t>Solid Expectations? </a:t>
          </a:r>
        </a:p>
      </dgm:t>
    </dgm:pt>
    <dgm:pt modelId="{595B13FF-1C71-466F-B4D7-8AE90B04E703}" type="parTrans" cxnId="{B570DFCA-BFCC-490D-9415-204B3244B0CB}">
      <dgm:prSet/>
      <dgm:spPr/>
      <dgm:t>
        <a:bodyPr/>
        <a:lstStyle/>
        <a:p>
          <a:endParaRPr lang="en-US"/>
        </a:p>
      </dgm:t>
    </dgm:pt>
    <dgm:pt modelId="{3F4985A1-B570-4DD0-A666-2E5F819BD148}" type="sibTrans" cxnId="{B570DFCA-BFCC-490D-9415-204B3244B0CB}">
      <dgm:prSet/>
      <dgm:spPr/>
      <dgm:t>
        <a:bodyPr/>
        <a:lstStyle/>
        <a:p>
          <a:endParaRPr lang="en-US"/>
        </a:p>
      </dgm:t>
    </dgm:pt>
    <dgm:pt modelId="{86749974-05DB-4383-9AC9-59ED1AB81C00}">
      <dgm:prSet/>
      <dgm:spPr/>
      <dgm:t>
        <a:bodyPr/>
        <a:lstStyle/>
        <a:p>
          <a:r>
            <a:rPr lang="en-US" dirty="0">
              <a:solidFill>
                <a:schemeClr val="bg1"/>
              </a:solidFill>
            </a:rPr>
            <a:t>To be taught? </a:t>
          </a:r>
        </a:p>
      </dgm:t>
    </dgm:pt>
    <dgm:pt modelId="{92995568-EF6D-4F88-80CC-B51F1DEEADB7}" type="parTrans" cxnId="{AA4B2144-0A1D-48B0-A04A-AEA4EBBC0584}">
      <dgm:prSet/>
      <dgm:spPr/>
      <dgm:t>
        <a:bodyPr/>
        <a:lstStyle/>
        <a:p>
          <a:endParaRPr lang="en-US"/>
        </a:p>
      </dgm:t>
    </dgm:pt>
    <dgm:pt modelId="{2E6234E1-ABD5-4881-9D79-D2AC47E51D78}" type="sibTrans" cxnId="{AA4B2144-0A1D-48B0-A04A-AEA4EBBC0584}">
      <dgm:prSet/>
      <dgm:spPr/>
      <dgm:t>
        <a:bodyPr/>
        <a:lstStyle/>
        <a:p>
          <a:endParaRPr lang="en-US"/>
        </a:p>
      </dgm:t>
    </dgm:pt>
    <dgm:pt modelId="{8AFAA8A9-801F-4C5E-A7D2-57CB5E0088B4}">
      <dgm:prSet/>
      <dgm:spPr/>
      <dgm:t>
        <a:bodyPr/>
        <a:lstStyle/>
        <a:p>
          <a:r>
            <a:rPr lang="en-US" dirty="0">
              <a:solidFill>
                <a:schemeClr val="bg1"/>
              </a:solidFill>
            </a:rPr>
            <a:t>Visuals? </a:t>
          </a:r>
        </a:p>
      </dgm:t>
    </dgm:pt>
    <dgm:pt modelId="{6FEC3EED-D227-49A9-9880-1CED7CED4DAE}" type="parTrans" cxnId="{8BC8CF86-084E-4A57-9045-28AEE1D9301E}">
      <dgm:prSet/>
      <dgm:spPr/>
      <dgm:t>
        <a:bodyPr/>
        <a:lstStyle/>
        <a:p>
          <a:endParaRPr lang="en-US"/>
        </a:p>
      </dgm:t>
    </dgm:pt>
    <dgm:pt modelId="{F645F52A-A891-44A2-9D80-42F004BACBF4}" type="sibTrans" cxnId="{8BC8CF86-084E-4A57-9045-28AEE1D9301E}">
      <dgm:prSet/>
      <dgm:spPr/>
      <dgm:t>
        <a:bodyPr/>
        <a:lstStyle/>
        <a:p>
          <a:endParaRPr lang="en-US"/>
        </a:p>
      </dgm:t>
    </dgm:pt>
    <dgm:pt modelId="{CF7E01C6-764D-4BE2-BAA7-3F45E55D3041}">
      <dgm:prSet/>
      <dgm:spPr/>
      <dgm:t>
        <a:bodyPr/>
        <a:lstStyle/>
        <a:p>
          <a:r>
            <a:rPr lang="en-US" dirty="0">
              <a:solidFill>
                <a:schemeClr val="bg1"/>
              </a:solidFill>
            </a:rPr>
            <a:t>Encouragement/Acknowledgement? </a:t>
          </a:r>
        </a:p>
      </dgm:t>
    </dgm:pt>
    <dgm:pt modelId="{BCF30868-BFA2-449C-A307-EA5F9C8F17D6}" type="parTrans" cxnId="{BE16AD8E-84DF-46E6-970F-806374E7519E}">
      <dgm:prSet/>
      <dgm:spPr/>
      <dgm:t>
        <a:bodyPr/>
        <a:lstStyle/>
        <a:p>
          <a:endParaRPr lang="en-US"/>
        </a:p>
      </dgm:t>
    </dgm:pt>
    <dgm:pt modelId="{111FAC76-DD44-4417-902F-9D8C5726366C}" type="sibTrans" cxnId="{BE16AD8E-84DF-46E6-970F-806374E7519E}">
      <dgm:prSet/>
      <dgm:spPr/>
      <dgm:t>
        <a:bodyPr/>
        <a:lstStyle/>
        <a:p>
          <a:endParaRPr lang="en-US"/>
        </a:p>
      </dgm:t>
    </dgm:pt>
    <dgm:pt modelId="{8A1DAD85-B694-4D9F-9BE2-F7189701B543}">
      <dgm:prSet/>
      <dgm:spPr/>
      <dgm:t>
        <a:bodyPr/>
        <a:lstStyle/>
        <a:p>
          <a:r>
            <a:rPr lang="en-US" dirty="0">
              <a:solidFill>
                <a:schemeClr val="bg1"/>
              </a:solidFill>
            </a:rPr>
            <a:t>Grace, Patients, and Reteaching? </a:t>
          </a:r>
        </a:p>
      </dgm:t>
    </dgm:pt>
    <dgm:pt modelId="{6C7FC9E9-3184-4221-9C6F-6182C781DFF4}" type="parTrans" cxnId="{FE8CC772-4BF2-4174-90CD-54329BA01516}">
      <dgm:prSet/>
      <dgm:spPr/>
      <dgm:t>
        <a:bodyPr/>
        <a:lstStyle/>
        <a:p>
          <a:endParaRPr lang="en-US"/>
        </a:p>
      </dgm:t>
    </dgm:pt>
    <dgm:pt modelId="{9A125367-55A4-4B91-8D69-0ED1AD4903D3}" type="sibTrans" cxnId="{FE8CC772-4BF2-4174-90CD-54329BA01516}">
      <dgm:prSet/>
      <dgm:spPr/>
      <dgm:t>
        <a:bodyPr/>
        <a:lstStyle/>
        <a:p>
          <a:endParaRPr lang="en-US"/>
        </a:p>
      </dgm:t>
    </dgm:pt>
    <dgm:pt modelId="{C1A7589E-DB79-4CEC-9638-CC06739C0EBC}" type="pres">
      <dgm:prSet presAssocID="{2089FC3B-F3AD-4D27-B487-6303ED9E6AF2}" presName="vert0" presStyleCnt="0">
        <dgm:presLayoutVars>
          <dgm:dir/>
          <dgm:animOne val="branch"/>
          <dgm:animLvl val="lvl"/>
        </dgm:presLayoutVars>
      </dgm:prSet>
      <dgm:spPr/>
    </dgm:pt>
    <dgm:pt modelId="{8B0D3911-5444-4C08-90CB-AAC43CE5E764}" type="pres">
      <dgm:prSet presAssocID="{9C21D27F-4227-4463-B9DF-621AA123BFB7}" presName="thickLine" presStyleLbl="alignNode1" presStyleIdx="0" presStyleCnt="7"/>
      <dgm:spPr/>
    </dgm:pt>
    <dgm:pt modelId="{0772AC55-128E-4712-AA86-20A2926B9A76}" type="pres">
      <dgm:prSet presAssocID="{9C21D27F-4227-4463-B9DF-621AA123BFB7}" presName="horz1" presStyleCnt="0"/>
      <dgm:spPr/>
    </dgm:pt>
    <dgm:pt modelId="{9F5518DD-773C-48D6-A483-8FDA393CDAD7}" type="pres">
      <dgm:prSet presAssocID="{9C21D27F-4227-4463-B9DF-621AA123BFB7}" presName="tx1" presStyleLbl="revTx" presStyleIdx="0" presStyleCnt="7"/>
      <dgm:spPr/>
    </dgm:pt>
    <dgm:pt modelId="{0DFF59DC-8E5A-4682-91FC-2CC756DC961B}" type="pres">
      <dgm:prSet presAssocID="{9C21D27F-4227-4463-B9DF-621AA123BFB7}" presName="vert1" presStyleCnt="0"/>
      <dgm:spPr/>
    </dgm:pt>
    <dgm:pt modelId="{ED744873-EA65-471A-AED8-12FAC14E3C98}" type="pres">
      <dgm:prSet presAssocID="{4096C4E8-DEF3-4843-9CE4-A19E6441C400}" presName="thickLine" presStyleLbl="alignNode1" presStyleIdx="1" presStyleCnt="7"/>
      <dgm:spPr/>
    </dgm:pt>
    <dgm:pt modelId="{E13E6A3E-604E-47F3-B472-1ABAE24C3AA2}" type="pres">
      <dgm:prSet presAssocID="{4096C4E8-DEF3-4843-9CE4-A19E6441C400}" presName="horz1" presStyleCnt="0"/>
      <dgm:spPr/>
    </dgm:pt>
    <dgm:pt modelId="{CE3DA378-E7F0-4029-9816-CEE394A83883}" type="pres">
      <dgm:prSet presAssocID="{4096C4E8-DEF3-4843-9CE4-A19E6441C400}" presName="tx1" presStyleLbl="revTx" presStyleIdx="1" presStyleCnt="7"/>
      <dgm:spPr/>
    </dgm:pt>
    <dgm:pt modelId="{4E6B2A4C-0823-4B09-8DF3-ACB860FD173C}" type="pres">
      <dgm:prSet presAssocID="{4096C4E8-DEF3-4843-9CE4-A19E6441C400}" presName="vert1" presStyleCnt="0"/>
      <dgm:spPr/>
    </dgm:pt>
    <dgm:pt modelId="{5FAB46C6-D06D-4D11-A4B5-ACC3F0CC1EA5}" type="pres">
      <dgm:prSet presAssocID="{F764F40B-22B9-4007-8C2A-B75ED1466551}" presName="thickLine" presStyleLbl="alignNode1" presStyleIdx="2" presStyleCnt="7"/>
      <dgm:spPr/>
    </dgm:pt>
    <dgm:pt modelId="{D2F60AAF-3C03-49B4-B357-B0576000153C}" type="pres">
      <dgm:prSet presAssocID="{F764F40B-22B9-4007-8C2A-B75ED1466551}" presName="horz1" presStyleCnt="0"/>
      <dgm:spPr/>
    </dgm:pt>
    <dgm:pt modelId="{3D8D0EFD-1B6E-47BD-9362-3A836D5BC234}" type="pres">
      <dgm:prSet presAssocID="{F764F40B-22B9-4007-8C2A-B75ED1466551}" presName="tx1" presStyleLbl="revTx" presStyleIdx="2" presStyleCnt="7"/>
      <dgm:spPr/>
    </dgm:pt>
    <dgm:pt modelId="{57C840B9-0AC9-48C6-B32E-FA192D5734E3}" type="pres">
      <dgm:prSet presAssocID="{F764F40B-22B9-4007-8C2A-B75ED1466551}" presName="vert1" presStyleCnt="0"/>
      <dgm:spPr/>
    </dgm:pt>
    <dgm:pt modelId="{4F86B5DD-C43C-469F-8984-288A191314DA}" type="pres">
      <dgm:prSet presAssocID="{86749974-05DB-4383-9AC9-59ED1AB81C00}" presName="thickLine" presStyleLbl="alignNode1" presStyleIdx="3" presStyleCnt="7"/>
      <dgm:spPr/>
    </dgm:pt>
    <dgm:pt modelId="{A538731C-6E45-4DF8-B962-EBDD3E5BD37D}" type="pres">
      <dgm:prSet presAssocID="{86749974-05DB-4383-9AC9-59ED1AB81C00}" presName="horz1" presStyleCnt="0"/>
      <dgm:spPr/>
    </dgm:pt>
    <dgm:pt modelId="{4A0DACE7-7453-4BA7-B59F-501ABC06C40D}" type="pres">
      <dgm:prSet presAssocID="{86749974-05DB-4383-9AC9-59ED1AB81C00}" presName="tx1" presStyleLbl="revTx" presStyleIdx="3" presStyleCnt="7"/>
      <dgm:spPr/>
    </dgm:pt>
    <dgm:pt modelId="{1881216E-0660-4B4F-AB78-899092630693}" type="pres">
      <dgm:prSet presAssocID="{86749974-05DB-4383-9AC9-59ED1AB81C00}" presName="vert1" presStyleCnt="0"/>
      <dgm:spPr/>
    </dgm:pt>
    <dgm:pt modelId="{D0233337-8E9F-489B-BF16-0A5415175F00}" type="pres">
      <dgm:prSet presAssocID="{8AFAA8A9-801F-4C5E-A7D2-57CB5E0088B4}" presName="thickLine" presStyleLbl="alignNode1" presStyleIdx="4" presStyleCnt="7"/>
      <dgm:spPr/>
    </dgm:pt>
    <dgm:pt modelId="{780B81E5-8F84-45B5-9E51-61E68F75370D}" type="pres">
      <dgm:prSet presAssocID="{8AFAA8A9-801F-4C5E-A7D2-57CB5E0088B4}" presName="horz1" presStyleCnt="0"/>
      <dgm:spPr/>
    </dgm:pt>
    <dgm:pt modelId="{EAEAFC9D-3063-4FB1-9312-6AEBCC175AFC}" type="pres">
      <dgm:prSet presAssocID="{8AFAA8A9-801F-4C5E-A7D2-57CB5E0088B4}" presName="tx1" presStyleLbl="revTx" presStyleIdx="4" presStyleCnt="7"/>
      <dgm:spPr/>
    </dgm:pt>
    <dgm:pt modelId="{CF1FCC6E-9944-45C4-B43A-E3E8651C5808}" type="pres">
      <dgm:prSet presAssocID="{8AFAA8A9-801F-4C5E-A7D2-57CB5E0088B4}" presName="vert1" presStyleCnt="0"/>
      <dgm:spPr/>
    </dgm:pt>
    <dgm:pt modelId="{AC573E91-4DC1-4F5A-8D6C-D3F8EFCC97B2}" type="pres">
      <dgm:prSet presAssocID="{CF7E01C6-764D-4BE2-BAA7-3F45E55D3041}" presName="thickLine" presStyleLbl="alignNode1" presStyleIdx="5" presStyleCnt="7"/>
      <dgm:spPr/>
    </dgm:pt>
    <dgm:pt modelId="{58D283A8-F508-4BE8-9237-19E9E3958296}" type="pres">
      <dgm:prSet presAssocID="{CF7E01C6-764D-4BE2-BAA7-3F45E55D3041}" presName="horz1" presStyleCnt="0"/>
      <dgm:spPr/>
    </dgm:pt>
    <dgm:pt modelId="{B1331A6C-1C5C-42A8-95A2-D859CFC5D731}" type="pres">
      <dgm:prSet presAssocID="{CF7E01C6-764D-4BE2-BAA7-3F45E55D3041}" presName="tx1" presStyleLbl="revTx" presStyleIdx="5" presStyleCnt="7"/>
      <dgm:spPr/>
    </dgm:pt>
    <dgm:pt modelId="{AC4544DD-9F87-49BB-82CC-C763FFFF025C}" type="pres">
      <dgm:prSet presAssocID="{CF7E01C6-764D-4BE2-BAA7-3F45E55D3041}" presName="vert1" presStyleCnt="0"/>
      <dgm:spPr/>
    </dgm:pt>
    <dgm:pt modelId="{80A36AE2-D37A-4E95-AD4A-6C2833304595}" type="pres">
      <dgm:prSet presAssocID="{8A1DAD85-B694-4D9F-9BE2-F7189701B543}" presName="thickLine" presStyleLbl="alignNode1" presStyleIdx="6" presStyleCnt="7"/>
      <dgm:spPr/>
    </dgm:pt>
    <dgm:pt modelId="{E27F9551-93C4-4D14-801A-20F88F8FE712}" type="pres">
      <dgm:prSet presAssocID="{8A1DAD85-B694-4D9F-9BE2-F7189701B543}" presName="horz1" presStyleCnt="0"/>
      <dgm:spPr/>
    </dgm:pt>
    <dgm:pt modelId="{ACDDC7FA-A939-47CE-9F2C-59ABB2C2A605}" type="pres">
      <dgm:prSet presAssocID="{8A1DAD85-B694-4D9F-9BE2-F7189701B543}" presName="tx1" presStyleLbl="revTx" presStyleIdx="6" presStyleCnt="7"/>
      <dgm:spPr/>
    </dgm:pt>
    <dgm:pt modelId="{AE8A8429-091D-4621-AB08-6D0C9051A3F4}" type="pres">
      <dgm:prSet presAssocID="{8A1DAD85-B694-4D9F-9BE2-F7189701B543}" presName="vert1" presStyleCnt="0"/>
      <dgm:spPr/>
    </dgm:pt>
  </dgm:ptLst>
  <dgm:cxnLst>
    <dgm:cxn modelId="{10A8862B-AFE7-4CB4-B299-6133B5C0AEDB}" type="presOf" srcId="{2089FC3B-F3AD-4D27-B487-6303ED9E6AF2}" destId="{C1A7589E-DB79-4CEC-9638-CC06739C0EBC}" srcOrd="0" destOrd="0" presId="urn:microsoft.com/office/officeart/2008/layout/LinedList"/>
    <dgm:cxn modelId="{AA4B2144-0A1D-48B0-A04A-AEA4EBBC0584}" srcId="{2089FC3B-F3AD-4D27-B487-6303ED9E6AF2}" destId="{86749974-05DB-4383-9AC9-59ED1AB81C00}" srcOrd="3" destOrd="0" parTransId="{92995568-EF6D-4F88-80CC-B51F1DEEADB7}" sibTransId="{2E6234E1-ABD5-4881-9D79-D2AC47E51D78}"/>
    <dgm:cxn modelId="{42E3B867-C5B6-4389-B781-37204601EC61}" type="presOf" srcId="{9C21D27F-4227-4463-B9DF-621AA123BFB7}" destId="{9F5518DD-773C-48D6-A483-8FDA393CDAD7}" srcOrd="0" destOrd="0" presId="urn:microsoft.com/office/officeart/2008/layout/LinedList"/>
    <dgm:cxn modelId="{FE8CC772-4BF2-4174-90CD-54329BA01516}" srcId="{2089FC3B-F3AD-4D27-B487-6303ED9E6AF2}" destId="{8A1DAD85-B694-4D9F-9BE2-F7189701B543}" srcOrd="6" destOrd="0" parTransId="{6C7FC9E9-3184-4221-9C6F-6182C781DFF4}" sibTransId="{9A125367-55A4-4B91-8D69-0ED1AD4903D3}"/>
    <dgm:cxn modelId="{8BC8CF86-084E-4A57-9045-28AEE1D9301E}" srcId="{2089FC3B-F3AD-4D27-B487-6303ED9E6AF2}" destId="{8AFAA8A9-801F-4C5E-A7D2-57CB5E0088B4}" srcOrd="4" destOrd="0" parTransId="{6FEC3EED-D227-49A9-9880-1CED7CED4DAE}" sibTransId="{F645F52A-A891-44A2-9D80-42F004BACBF4}"/>
    <dgm:cxn modelId="{BE16AD8E-84DF-46E6-970F-806374E7519E}" srcId="{2089FC3B-F3AD-4D27-B487-6303ED9E6AF2}" destId="{CF7E01C6-764D-4BE2-BAA7-3F45E55D3041}" srcOrd="5" destOrd="0" parTransId="{BCF30868-BFA2-449C-A307-EA5F9C8F17D6}" sibTransId="{111FAC76-DD44-4417-902F-9D8C5726366C}"/>
    <dgm:cxn modelId="{2D1B3290-A263-4A72-855E-8D4F099CFDF3}" type="presOf" srcId="{8A1DAD85-B694-4D9F-9BE2-F7189701B543}" destId="{ACDDC7FA-A939-47CE-9F2C-59ABB2C2A605}" srcOrd="0" destOrd="0" presId="urn:microsoft.com/office/officeart/2008/layout/LinedList"/>
    <dgm:cxn modelId="{4FF06AA7-7FE0-4E64-BFCE-59AEB81E2D04}" type="presOf" srcId="{86749974-05DB-4383-9AC9-59ED1AB81C00}" destId="{4A0DACE7-7453-4BA7-B59F-501ABC06C40D}" srcOrd="0" destOrd="0" presId="urn:microsoft.com/office/officeart/2008/layout/LinedList"/>
    <dgm:cxn modelId="{1DE75EB2-8215-4E97-A6EA-0820245CD1E9}" srcId="{2089FC3B-F3AD-4D27-B487-6303ED9E6AF2}" destId="{4096C4E8-DEF3-4843-9CE4-A19E6441C400}" srcOrd="1" destOrd="0" parTransId="{665236AC-A82E-48D1-9F4D-4AFD024870F8}" sibTransId="{9761A0C3-1D68-4AFB-8CB9-D6D9B6212A35}"/>
    <dgm:cxn modelId="{7B8BCAB4-6D3E-4A40-9CAC-6ABB70EAE9DD}" type="presOf" srcId="{8AFAA8A9-801F-4C5E-A7D2-57CB5E0088B4}" destId="{EAEAFC9D-3063-4FB1-9312-6AEBCC175AFC}" srcOrd="0" destOrd="0" presId="urn:microsoft.com/office/officeart/2008/layout/LinedList"/>
    <dgm:cxn modelId="{E2397DB7-E333-4DD0-8A4D-33577B871A54}" type="presOf" srcId="{4096C4E8-DEF3-4843-9CE4-A19E6441C400}" destId="{CE3DA378-E7F0-4029-9816-CEE394A83883}" srcOrd="0" destOrd="0" presId="urn:microsoft.com/office/officeart/2008/layout/LinedList"/>
    <dgm:cxn modelId="{B570DFCA-BFCC-490D-9415-204B3244B0CB}" srcId="{2089FC3B-F3AD-4D27-B487-6303ED9E6AF2}" destId="{F764F40B-22B9-4007-8C2A-B75ED1466551}" srcOrd="2" destOrd="0" parTransId="{595B13FF-1C71-466F-B4D7-8AE90B04E703}" sibTransId="{3F4985A1-B570-4DD0-A666-2E5F819BD148}"/>
    <dgm:cxn modelId="{B91787D3-197C-4B7E-AFD9-5D55D71415D3}" type="presOf" srcId="{F764F40B-22B9-4007-8C2A-B75ED1466551}" destId="{3D8D0EFD-1B6E-47BD-9362-3A836D5BC234}" srcOrd="0" destOrd="0" presId="urn:microsoft.com/office/officeart/2008/layout/LinedList"/>
    <dgm:cxn modelId="{572E29D5-AFA5-42A2-BCC9-DB6AB8591DFF}" type="presOf" srcId="{CF7E01C6-764D-4BE2-BAA7-3F45E55D3041}" destId="{B1331A6C-1C5C-42A8-95A2-D859CFC5D731}" srcOrd="0" destOrd="0" presId="urn:microsoft.com/office/officeart/2008/layout/LinedList"/>
    <dgm:cxn modelId="{A7E4E5FC-6748-4081-83A9-9F015249445C}" srcId="{2089FC3B-F3AD-4D27-B487-6303ED9E6AF2}" destId="{9C21D27F-4227-4463-B9DF-621AA123BFB7}" srcOrd="0" destOrd="0" parTransId="{AC9AD582-FD1C-4B23-A093-A698F5F2D112}" sibTransId="{7FE2A403-E150-446E-B570-9C16A17CB858}"/>
    <dgm:cxn modelId="{A57F9B94-0F7A-409B-9E12-F937CBEEA07D}" type="presParOf" srcId="{C1A7589E-DB79-4CEC-9638-CC06739C0EBC}" destId="{8B0D3911-5444-4C08-90CB-AAC43CE5E764}" srcOrd="0" destOrd="0" presId="urn:microsoft.com/office/officeart/2008/layout/LinedList"/>
    <dgm:cxn modelId="{80CC1CFC-A747-4E40-B52C-FA276699891C}" type="presParOf" srcId="{C1A7589E-DB79-4CEC-9638-CC06739C0EBC}" destId="{0772AC55-128E-4712-AA86-20A2926B9A76}" srcOrd="1" destOrd="0" presId="urn:microsoft.com/office/officeart/2008/layout/LinedList"/>
    <dgm:cxn modelId="{AFC317FF-8C6B-4625-B8A4-CBD5D4DD76C9}" type="presParOf" srcId="{0772AC55-128E-4712-AA86-20A2926B9A76}" destId="{9F5518DD-773C-48D6-A483-8FDA393CDAD7}" srcOrd="0" destOrd="0" presId="urn:microsoft.com/office/officeart/2008/layout/LinedList"/>
    <dgm:cxn modelId="{E2523801-11F4-4DCF-94D0-48A5F3C5B145}" type="presParOf" srcId="{0772AC55-128E-4712-AA86-20A2926B9A76}" destId="{0DFF59DC-8E5A-4682-91FC-2CC756DC961B}" srcOrd="1" destOrd="0" presId="urn:microsoft.com/office/officeart/2008/layout/LinedList"/>
    <dgm:cxn modelId="{048EBA50-36A9-4A62-BF45-62CF92A5B95D}" type="presParOf" srcId="{C1A7589E-DB79-4CEC-9638-CC06739C0EBC}" destId="{ED744873-EA65-471A-AED8-12FAC14E3C98}" srcOrd="2" destOrd="0" presId="urn:microsoft.com/office/officeart/2008/layout/LinedList"/>
    <dgm:cxn modelId="{E97AC837-6B10-48CD-97E8-280D9AC8807D}" type="presParOf" srcId="{C1A7589E-DB79-4CEC-9638-CC06739C0EBC}" destId="{E13E6A3E-604E-47F3-B472-1ABAE24C3AA2}" srcOrd="3" destOrd="0" presId="urn:microsoft.com/office/officeart/2008/layout/LinedList"/>
    <dgm:cxn modelId="{E31BAD6A-C95E-46E4-A7E7-321F184D4378}" type="presParOf" srcId="{E13E6A3E-604E-47F3-B472-1ABAE24C3AA2}" destId="{CE3DA378-E7F0-4029-9816-CEE394A83883}" srcOrd="0" destOrd="0" presId="urn:microsoft.com/office/officeart/2008/layout/LinedList"/>
    <dgm:cxn modelId="{76309FF6-5E2C-4CB2-B0D3-433D620986C4}" type="presParOf" srcId="{E13E6A3E-604E-47F3-B472-1ABAE24C3AA2}" destId="{4E6B2A4C-0823-4B09-8DF3-ACB860FD173C}" srcOrd="1" destOrd="0" presId="urn:microsoft.com/office/officeart/2008/layout/LinedList"/>
    <dgm:cxn modelId="{72AD0453-C386-492A-BD47-6568D7276796}" type="presParOf" srcId="{C1A7589E-DB79-4CEC-9638-CC06739C0EBC}" destId="{5FAB46C6-D06D-4D11-A4B5-ACC3F0CC1EA5}" srcOrd="4" destOrd="0" presId="urn:microsoft.com/office/officeart/2008/layout/LinedList"/>
    <dgm:cxn modelId="{C79C11B1-FF23-489E-9C14-30C421E2B35E}" type="presParOf" srcId="{C1A7589E-DB79-4CEC-9638-CC06739C0EBC}" destId="{D2F60AAF-3C03-49B4-B357-B0576000153C}" srcOrd="5" destOrd="0" presId="urn:microsoft.com/office/officeart/2008/layout/LinedList"/>
    <dgm:cxn modelId="{27893C9C-DD80-44E9-A681-6B13DF9B70A7}" type="presParOf" srcId="{D2F60AAF-3C03-49B4-B357-B0576000153C}" destId="{3D8D0EFD-1B6E-47BD-9362-3A836D5BC234}" srcOrd="0" destOrd="0" presId="urn:microsoft.com/office/officeart/2008/layout/LinedList"/>
    <dgm:cxn modelId="{DA56827D-2723-48A5-825A-2EA4C6E734A9}" type="presParOf" srcId="{D2F60AAF-3C03-49B4-B357-B0576000153C}" destId="{57C840B9-0AC9-48C6-B32E-FA192D5734E3}" srcOrd="1" destOrd="0" presId="urn:microsoft.com/office/officeart/2008/layout/LinedList"/>
    <dgm:cxn modelId="{8B2895A3-E3C8-4A9C-A468-05D51DEEA473}" type="presParOf" srcId="{C1A7589E-DB79-4CEC-9638-CC06739C0EBC}" destId="{4F86B5DD-C43C-469F-8984-288A191314DA}" srcOrd="6" destOrd="0" presId="urn:microsoft.com/office/officeart/2008/layout/LinedList"/>
    <dgm:cxn modelId="{ABE2C946-BC46-47A2-B454-E8AFCCB02711}" type="presParOf" srcId="{C1A7589E-DB79-4CEC-9638-CC06739C0EBC}" destId="{A538731C-6E45-4DF8-B962-EBDD3E5BD37D}" srcOrd="7" destOrd="0" presId="urn:microsoft.com/office/officeart/2008/layout/LinedList"/>
    <dgm:cxn modelId="{7C110257-F185-4F1F-92E1-131F05753291}" type="presParOf" srcId="{A538731C-6E45-4DF8-B962-EBDD3E5BD37D}" destId="{4A0DACE7-7453-4BA7-B59F-501ABC06C40D}" srcOrd="0" destOrd="0" presId="urn:microsoft.com/office/officeart/2008/layout/LinedList"/>
    <dgm:cxn modelId="{DB5716AA-2739-46C9-8767-254DA3DE1609}" type="presParOf" srcId="{A538731C-6E45-4DF8-B962-EBDD3E5BD37D}" destId="{1881216E-0660-4B4F-AB78-899092630693}" srcOrd="1" destOrd="0" presId="urn:microsoft.com/office/officeart/2008/layout/LinedList"/>
    <dgm:cxn modelId="{D0C4E314-46E8-49B8-9109-B839FE5D5959}" type="presParOf" srcId="{C1A7589E-DB79-4CEC-9638-CC06739C0EBC}" destId="{D0233337-8E9F-489B-BF16-0A5415175F00}" srcOrd="8" destOrd="0" presId="urn:microsoft.com/office/officeart/2008/layout/LinedList"/>
    <dgm:cxn modelId="{3C604A62-D141-48A2-9C99-9CEFFC4CA895}" type="presParOf" srcId="{C1A7589E-DB79-4CEC-9638-CC06739C0EBC}" destId="{780B81E5-8F84-45B5-9E51-61E68F75370D}" srcOrd="9" destOrd="0" presId="urn:microsoft.com/office/officeart/2008/layout/LinedList"/>
    <dgm:cxn modelId="{F4EE1188-86DB-4229-AC6B-1219FC6395A1}" type="presParOf" srcId="{780B81E5-8F84-45B5-9E51-61E68F75370D}" destId="{EAEAFC9D-3063-4FB1-9312-6AEBCC175AFC}" srcOrd="0" destOrd="0" presId="urn:microsoft.com/office/officeart/2008/layout/LinedList"/>
    <dgm:cxn modelId="{CE82CA79-FAC2-46DD-8A42-AE3FA6722E00}" type="presParOf" srcId="{780B81E5-8F84-45B5-9E51-61E68F75370D}" destId="{CF1FCC6E-9944-45C4-B43A-E3E8651C5808}" srcOrd="1" destOrd="0" presId="urn:microsoft.com/office/officeart/2008/layout/LinedList"/>
    <dgm:cxn modelId="{C789E2E0-52C9-498A-9400-D95A0A714DA8}" type="presParOf" srcId="{C1A7589E-DB79-4CEC-9638-CC06739C0EBC}" destId="{AC573E91-4DC1-4F5A-8D6C-D3F8EFCC97B2}" srcOrd="10" destOrd="0" presId="urn:microsoft.com/office/officeart/2008/layout/LinedList"/>
    <dgm:cxn modelId="{DD5FB7E4-E45B-4B75-AAAB-055FEAD6B030}" type="presParOf" srcId="{C1A7589E-DB79-4CEC-9638-CC06739C0EBC}" destId="{58D283A8-F508-4BE8-9237-19E9E3958296}" srcOrd="11" destOrd="0" presId="urn:microsoft.com/office/officeart/2008/layout/LinedList"/>
    <dgm:cxn modelId="{219E5955-5F1F-4210-98DD-3840AD673FC0}" type="presParOf" srcId="{58D283A8-F508-4BE8-9237-19E9E3958296}" destId="{B1331A6C-1C5C-42A8-95A2-D859CFC5D731}" srcOrd="0" destOrd="0" presId="urn:microsoft.com/office/officeart/2008/layout/LinedList"/>
    <dgm:cxn modelId="{BF190443-0E84-44A0-80D2-C9BD09AA88E5}" type="presParOf" srcId="{58D283A8-F508-4BE8-9237-19E9E3958296}" destId="{AC4544DD-9F87-49BB-82CC-C763FFFF025C}" srcOrd="1" destOrd="0" presId="urn:microsoft.com/office/officeart/2008/layout/LinedList"/>
    <dgm:cxn modelId="{163A8C4B-693E-4F13-9AF3-ECA3EA8F194F}" type="presParOf" srcId="{C1A7589E-DB79-4CEC-9638-CC06739C0EBC}" destId="{80A36AE2-D37A-4E95-AD4A-6C2833304595}" srcOrd="12" destOrd="0" presId="urn:microsoft.com/office/officeart/2008/layout/LinedList"/>
    <dgm:cxn modelId="{87AD0B21-CD29-4EE1-AD17-2FCD57198A81}" type="presParOf" srcId="{C1A7589E-DB79-4CEC-9638-CC06739C0EBC}" destId="{E27F9551-93C4-4D14-801A-20F88F8FE712}" srcOrd="13" destOrd="0" presId="urn:microsoft.com/office/officeart/2008/layout/LinedList"/>
    <dgm:cxn modelId="{C1A9EA52-B421-4E3F-9409-FFD92EE3C067}" type="presParOf" srcId="{E27F9551-93C4-4D14-801A-20F88F8FE712}" destId="{ACDDC7FA-A939-47CE-9F2C-59ABB2C2A605}" srcOrd="0" destOrd="0" presId="urn:microsoft.com/office/officeart/2008/layout/LinedList"/>
    <dgm:cxn modelId="{0A449D07-1DA1-430C-8A46-3CCD2082B0A8}" type="presParOf" srcId="{E27F9551-93C4-4D14-801A-20F88F8FE712}" destId="{AE8A8429-091D-4621-AB08-6D0C9051A3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CC11CE-D70E-45D8-9792-0EF0CA20149E}"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US"/>
        </a:p>
      </dgm:t>
    </dgm:pt>
    <dgm:pt modelId="{1AC5A57D-B7C4-4090-B5A3-63F7D3AD2CA1}">
      <dgm:prSet phldrT="[Text]" custT="1"/>
      <dgm:spPr/>
      <dgm:t>
        <a:bodyPr/>
        <a:lstStyle/>
        <a:p>
          <a:r>
            <a:rPr lang="en-US" sz="1400"/>
            <a:t>Leadership Team</a:t>
          </a:r>
        </a:p>
        <a:p>
          <a:r>
            <a:rPr lang="en-US" sz="1400"/>
            <a:t>(1.1, 1.2)</a:t>
          </a:r>
        </a:p>
      </dgm:t>
    </dgm:pt>
    <dgm:pt modelId="{ED786F61-37A5-4A01-924B-7C41F6417307}" type="parTrans" cxnId="{9686C64C-A682-485A-A796-0B0EC0F73241}">
      <dgm:prSet/>
      <dgm:spPr/>
      <dgm:t>
        <a:bodyPr/>
        <a:lstStyle/>
        <a:p>
          <a:endParaRPr lang="en-US"/>
        </a:p>
      </dgm:t>
    </dgm:pt>
    <dgm:pt modelId="{BEFCD376-3485-4269-B97F-BCFE4CA6CAE4}" type="sibTrans" cxnId="{9686C64C-A682-485A-A796-0B0EC0F73241}">
      <dgm:prSet/>
      <dgm:spPr/>
      <dgm:t>
        <a:bodyPr/>
        <a:lstStyle/>
        <a:p>
          <a:endParaRPr lang="en-US"/>
        </a:p>
      </dgm:t>
    </dgm:pt>
    <dgm:pt modelId="{9B28668F-0112-41F5-9D40-50E2189158DC}">
      <dgm:prSet phldrT="[Text]" custT="1"/>
      <dgm:spPr/>
      <dgm:t>
        <a:bodyPr/>
        <a:lstStyle/>
        <a:p>
          <a:r>
            <a:rPr lang="en-US" sz="1200"/>
            <a:t>School Wide Expectations</a:t>
          </a:r>
        </a:p>
        <a:p>
          <a:r>
            <a:rPr lang="en-US" sz="1200"/>
            <a:t>(1.3, 1.4)</a:t>
          </a:r>
        </a:p>
      </dgm:t>
    </dgm:pt>
    <dgm:pt modelId="{E7138FF9-D549-4C7C-8712-80BD64824081}" type="parTrans" cxnId="{E5E0067F-EB1C-4265-8351-00CFB24FD45F}">
      <dgm:prSet/>
      <dgm:spPr/>
      <dgm:t>
        <a:bodyPr/>
        <a:lstStyle/>
        <a:p>
          <a:endParaRPr lang="en-US"/>
        </a:p>
      </dgm:t>
    </dgm:pt>
    <dgm:pt modelId="{152B2FAF-F1C7-4195-990D-5B90719B9523}" type="sibTrans" cxnId="{E5E0067F-EB1C-4265-8351-00CFB24FD45F}">
      <dgm:prSet/>
      <dgm:spPr/>
      <dgm:t>
        <a:bodyPr/>
        <a:lstStyle/>
        <a:p>
          <a:endParaRPr lang="en-US"/>
        </a:p>
      </dgm:t>
    </dgm:pt>
    <dgm:pt modelId="{06D7A477-2423-4D09-AC12-941EB890E0AC}">
      <dgm:prSet phldrT="[Text]" custT="1"/>
      <dgm:spPr/>
      <dgm:t>
        <a:bodyPr/>
        <a:lstStyle/>
        <a:p>
          <a:r>
            <a:rPr lang="en-US" sz="1200"/>
            <a:t>System to Acknowledge</a:t>
          </a:r>
        </a:p>
        <a:p>
          <a:r>
            <a:rPr lang="en-US" sz="1200"/>
            <a:t>(1.9)</a:t>
          </a:r>
        </a:p>
      </dgm:t>
    </dgm:pt>
    <dgm:pt modelId="{6D22395C-1616-4633-8442-1CCB5883E896}" type="parTrans" cxnId="{DCEF7073-E5C7-441B-AC78-E9C9C2761FB2}">
      <dgm:prSet/>
      <dgm:spPr/>
      <dgm:t>
        <a:bodyPr/>
        <a:lstStyle/>
        <a:p>
          <a:endParaRPr lang="en-US"/>
        </a:p>
      </dgm:t>
    </dgm:pt>
    <dgm:pt modelId="{B33B0DD9-EDFA-48D3-8DF3-FEE5FE6C405B}" type="sibTrans" cxnId="{DCEF7073-E5C7-441B-AC78-E9C9C2761FB2}">
      <dgm:prSet/>
      <dgm:spPr/>
      <dgm:t>
        <a:bodyPr/>
        <a:lstStyle/>
        <a:p>
          <a:endParaRPr lang="en-US"/>
        </a:p>
      </dgm:t>
    </dgm:pt>
    <dgm:pt modelId="{C118703C-4B5D-45B0-BD74-DF80A2BAF6F3}">
      <dgm:prSet phldrT="[Text]" custT="1"/>
      <dgm:spPr/>
      <dgm:t>
        <a:bodyPr/>
        <a:lstStyle/>
        <a:p>
          <a:r>
            <a:rPr lang="en-US" sz="1100"/>
            <a:t>Classroom Practices</a:t>
          </a:r>
        </a:p>
        <a:p>
          <a:r>
            <a:rPr lang="en-US" sz="1100"/>
            <a:t>(1.8)</a:t>
          </a:r>
        </a:p>
      </dgm:t>
    </dgm:pt>
    <dgm:pt modelId="{ED1C16F3-5700-430A-927A-3DA31B248FCE}" type="parTrans" cxnId="{38FB7E04-B36C-433D-AC8F-4A2AB1CD377E}">
      <dgm:prSet/>
      <dgm:spPr/>
      <dgm:t>
        <a:bodyPr/>
        <a:lstStyle/>
        <a:p>
          <a:endParaRPr lang="en-US"/>
        </a:p>
      </dgm:t>
    </dgm:pt>
    <dgm:pt modelId="{999E7A26-1909-4B04-AAB3-631AC66832D2}" type="sibTrans" cxnId="{38FB7E04-B36C-433D-AC8F-4A2AB1CD377E}">
      <dgm:prSet/>
      <dgm:spPr/>
      <dgm:t>
        <a:bodyPr/>
        <a:lstStyle/>
        <a:p>
          <a:endParaRPr lang="en-US"/>
        </a:p>
      </dgm:t>
    </dgm:pt>
    <dgm:pt modelId="{A9FDB683-FA80-4997-B2FB-C5230C6ED439}">
      <dgm:prSet phldrT="[Text]" custT="1"/>
      <dgm:spPr/>
      <dgm:t>
        <a:bodyPr/>
        <a:lstStyle/>
        <a:p>
          <a:r>
            <a:rPr lang="en-US" sz="1200"/>
            <a:t>Consequence for Problems</a:t>
          </a:r>
        </a:p>
        <a:p>
          <a:r>
            <a:rPr lang="en-US" sz="1200"/>
            <a:t>(1.5, 1.6) </a:t>
          </a:r>
        </a:p>
      </dgm:t>
    </dgm:pt>
    <dgm:pt modelId="{A930A124-8AA2-44B0-8AC0-6854C19C6855}" type="parTrans" cxnId="{1C66D97A-08BD-4BFB-A354-171923F4C850}">
      <dgm:prSet/>
      <dgm:spPr/>
      <dgm:t>
        <a:bodyPr/>
        <a:lstStyle/>
        <a:p>
          <a:endParaRPr lang="en-US"/>
        </a:p>
      </dgm:t>
    </dgm:pt>
    <dgm:pt modelId="{72F6A080-22DC-4BC7-841A-A0AB69381B8C}" type="sibTrans" cxnId="{1C66D97A-08BD-4BFB-A354-171923F4C850}">
      <dgm:prSet/>
      <dgm:spPr/>
      <dgm:t>
        <a:bodyPr/>
        <a:lstStyle/>
        <a:p>
          <a:endParaRPr lang="en-US"/>
        </a:p>
      </dgm:t>
    </dgm:pt>
    <dgm:pt modelId="{A658383E-5EC3-4A22-A68D-F94F0388645B}">
      <dgm:prSet custT="1"/>
      <dgm:spPr/>
      <dgm:t>
        <a:bodyPr/>
        <a:lstStyle/>
        <a:p>
          <a:r>
            <a:rPr lang="en-US" sz="1200"/>
            <a:t>Data and Decision Systems</a:t>
          </a:r>
        </a:p>
        <a:p>
          <a:r>
            <a:rPr lang="en-US" sz="1200"/>
            <a:t>(1.7, 1.10, 1.12-15)</a:t>
          </a:r>
        </a:p>
      </dgm:t>
    </dgm:pt>
    <dgm:pt modelId="{01313C3F-A112-4F22-939D-3D0CBB7E1D49}" type="parTrans" cxnId="{1CA17E9E-9C2C-4938-85C0-675830A11659}">
      <dgm:prSet/>
      <dgm:spPr/>
      <dgm:t>
        <a:bodyPr/>
        <a:lstStyle/>
        <a:p>
          <a:endParaRPr lang="en-US"/>
        </a:p>
      </dgm:t>
    </dgm:pt>
    <dgm:pt modelId="{FC424D9A-8F5F-482D-8870-2A544676E5D3}" type="sibTrans" cxnId="{1CA17E9E-9C2C-4938-85C0-675830A11659}">
      <dgm:prSet/>
      <dgm:spPr/>
      <dgm:t>
        <a:bodyPr/>
        <a:lstStyle/>
        <a:p>
          <a:endParaRPr lang="en-US"/>
        </a:p>
      </dgm:t>
    </dgm:pt>
    <dgm:pt modelId="{5E5A3D98-382D-4FB1-B30F-E46F6B0675B7}">
      <dgm:prSet custT="1"/>
      <dgm:spPr/>
      <dgm:t>
        <a:bodyPr/>
        <a:lstStyle/>
        <a:p>
          <a:r>
            <a:rPr lang="en-US" sz="1200"/>
            <a:t>Bully Prevention</a:t>
          </a:r>
        </a:p>
        <a:p>
          <a:r>
            <a:rPr lang="en-US" sz="1200"/>
            <a:t>(Social/Emotional Learning)</a:t>
          </a:r>
        </a:p>
        <a:p>
          <a:r>
            <a:rPr lang="en-US" sz="1200"/>
            <a:t>(1.4) </a:t>
          </a:r>
        </a:p>
      </dgm:t>
    </dgm:pt>
    <dgm:pt modelId="{4DA82A3F-5D8A-4736-B111-49E2F3548D63}" type="parTrans" cxnId="{5B07CD07-5820-4C33-BC60-BC255B900A0A}">
      <dgm:prSet/>
      <dgm:spPr/>
      <dgm:t>
        <a:bodyPr/>
        <a:lstStyle/>
        <a:p>
          <a:endParaRPr lang="en-US"/>
        </a:p>
      </dgm:t>
    </dgm:pt>
    <dgm:pt modelId="{53E3C863-9BCB-41C7-B37C-C467FD69BEAE}" type="sibTrans" cxnId="{5B07CD07-5820-4C33-BC60-BC255B900A0A}">
      <dgm:prSet/>
      <dgm:spPr/>
      <dgm:t>
        <a:bodyPr/>
        <a:lstStyle/>
        <a:p>
          <a:endParaRPr lang="en-US"/>
        </a:p>
      </dgm:t>
    </dgm:pt>
    <dgm:pt modelId="{A4362D0F-192E-40AE-A2C8-C598D54F81B7}">
      <dgm:prSet custT="1"/>
      <dgm:spPr/>
      <dgm:t>
        <a:bodyPr/>
        <a:lstStyle/>
        <a:p>
          <a:r>
            <a:rPr lang="en-US" sz="1200"/>
            <a:t>Family Collaboration</a:t>
          </a:r>
        </a:p>
        <a:p>
          <a:r>
            <a:rPr lang="en-US" sz="1200"/>
            <a:t>(1.11) </a:t>
          </a:r>
        </a:p>
      </dgm:t>
    </dgm:pt>
    <dgm:pt modelId="{771D50AA-77F3-4F6F-82AC-461EE4D8AB87}" type="parTrans" cxnId="{1D9E1F64-BBBB-4A81-BC4F-88F481519B15}">
      <dgm:prSet/>
      <dgm:spPr/>
      <dgm:t>
        <a:bodyPr/>
        <a:lstStyle/>
        <a:p>
          <a:endParaRPr lang="en-US"/>
        </a:p>
      </dgm:t>
    </dgm:pt>
    <dgm:pt modelId="{56F67985-8C70-41EF-9D4C-51D70EA3FD65}" type="sibTrans" cxnId="{1D9E1F64-BBBB-4A81-BC4F-88F481519B15}">
      <dgm:prSet/>
      <dgm:spPr/>
      <dgm:t>
        <a:bodyPr/>
        <a:lstStyle/>
        <a:p>
          <a:endParaRPr lang="en-US"/>
        </a:p>
      </dgm:t>
    </dgm:pt>
    <dgm:pt modelId="{BD634A59-39F2-43BC-8787-31688323A16C}" type="pres">
      <dgm:prSet presAssocID="{14CC11CE-D70E-45D8-9792-0EF0CA20149E}" presName="cycle" presStyleCnt="0">
        <dgm:presLayoutVars>
          <dgm:dir/>
          <dgm:resizeHandles val="exact"/>
        </dgm:presLayoutVars>
      </dgm:prSet>
      <dgm:spPr/>
    </dgm:pt>
    <dgm:pt modelId="{982BF6CB-F1C1-4A20-B9BB-F085C9150621}" type="pres">
      <dgm:prSet presAssocID="{1AC5A57D-B7C4-4090-B5A3-63F7D3AD2CA1}" presName="node" presStyleLbl="node1" presStyleIdx="0" presStyleCnt="8" custScaleX="122722">
        <dgm:presLayoutVars>
          <dgm:bulletEnabled val="1"/>
        </dgm:presLayoutVars>
      </dgm:prSet>
      <dgm:spPr/>
    </dgm:pt>
    <dgm:pt modelId="{BC7D1F62-4013-41C5-A283-BB953F0C5218}" type="pres">
      <dgm:prSet presAssocID="{BEFCD376-3485-4269-B97F-BCFE4CA6CAE4}" presName="sibTrans" presStyleLbl="sibTrans2D1" presStyleIdx="0" presStyleCnt="8"/>
      <dgm:spPr/>
    </dgm:pt>
    <dgm:pt modelId="{CBD22698-B312-41FF-B7AF-7B5C59DF23AE}" type="pres">
      <dgm:prSet presAssocID="{BEFCD376-3485-4269-B97F-BCFE4CA6CAE4}" presName="connectorText" presStyleLbl="sibTrans2D1" presStyleIdx="0" presStyleCnt="8"/>
      <dgm:spPr/>
    </dgm:pt>
    <dgm:pt modelId="{F2AB2961-AB59-4123-88E7-A7E19A86AE46}" type="pres">
      <dgm:prSet presAssocID="{9B28668F-0112-41F5-9D40-50E2189158DC}" presName="node" presStyleLbl="node1" presStyleIdx="1" presStyleCnt="8" custScaleX="129850">
        <dgm:presLayoutVars>
          <dgm:bulletEnabled val="1"/>
        </dgm:presLayoutVars>
      </dgm:prSet>
      <dgm:spPr/>
    </dgm:pt>
    <dgm:pt modelId="{3C26ACF4-4D7C-4A02-A01B-8ACBF719DA74}" type="pres">
      <dgm:prSet presAssocID="{152B2FAF-F1C7-4195-990D-5B90719B9523}" presName="sibTrans" presStyleLbl="sibTrans2D1" presStyleIdx="1" presStyleCnt="8"/>
      <dgm:spPr/>
    </dgm:pt>
    <dgm:pt modelId="{43EDA884-8FDC-4F36-806C-61BD9904B9B4}" type="pres">
      <dgm:prSet presAssocID="{152B2FAF-F1C7-4195-990D-5B90719B9523}" presName="connectorText" presStyleLbl="sibTrans2D1" presStyleIdx="1" presStyleCnt="8"/>
      <dgm:spPr/>
    </dgm:pt>
    <dgm:pt modelId="{1AC17B14-0554-46E7-8B35-BE6B21F500A6}" type="pres">
      <dgm:prSet presAssocID="{06D7A477-2423-4D09-AC12-941EB890E0AC}" presName="node" presStyleLbl="node1" presStyleIdx="2" presStyleCnt="8" custScaleX="119782">
        <dgm:presLayoutVars>
          <dgm:bulletEnabled val="1"/>
        </dgm:presLayoutVars>
      </dgm:prSet>
      <dgm:spPr/>
    </dgm:pt>
    <dgm:pt modelId="{B5F4E462-BF5F-47EF-B4A6-FB908A9409E5}" type="pres">
      <dgm:prSet presAssocID="{B33B0DD9-EDFA-48D3-8DF3-FEE5FE6C405B}" presName="sibTrans" presStyleLbl="sibTrans2D1" presStyleIdx="2" presStyleCnt="8"/>
      <dgm:spPr/>
    </dgm:pt>
    <dgm:pt modelId="{9A60B424-689F-4B65-94A6-2CD9D7321008}" type="pres">
      <dgm:prSet presAssocID="{B33B0DD9-EDFA-48D3-8DF3-FEE5FE6C405B}" presName="connectorText" presStyleLbl="sibTrans2D1" presStyleIdx="2" presStyleCnt="8"/>
      <dgm:spPr/>
    </dgm:pt>
    <dgm:pt modelId="{9BCCF807-3AB4-475C-82C8-7FCFC376632E}" type="pres">
      <dgm:prSet presAssocID="{C118703C-4B5D-45B0-BD74-DF80A2BAF6F3}" presName="node" presStyleLbl="node1" presStyleIdx="3" presStyleCnt="8" custScaleX="144614" custRadScaleRad="101299" custRadScaleInc="-3360">
        <dgm:presLayoutVars>
          <dgm:bulletEnabled val="1"/>
        </dgm:presLayoutVars>
      </dgm:prSet>
      <dgm:spPr/>
    </dgm:pt>
    <dgm:pt modelId="{DD7038A4-A958-4F47-BDD4-5984E9368214}" type="pres">
      <dgm:prSet presAssocID="{999E7A26-1909-4B04-AAB3-631AC66832D2}" presName="sibTrans" presStyleLbl="sibTrans2D1" presStyleIdx="3" presStyleCnt="8"/>
      <dgm:spPr/>
    </dgm:pt>
    <dgm:pt modelId="{E8696A39-5D09-4DD1-8AAE-5E439C69C99E}" type="pres">
      <dgm:prSet presAssocID="{999E7A26-1909-4B04-AAB3-631AC66832D2}" presName="connectorText" presStyleLbl="sibTrans2D1" presStyleIdx="3" presStyleCnt="8"/>
      <dgm:spPr/>
    </dgm:pt>
    <dgm:pt modelId="{18E25965-C6D6-4F65-9771-79E9D62A1A01}" type="pres">
      <dgm:prSet presAssocID="{A9FDB683-FA80-4997-B2FB-C5230C6ED439}" presName="node" presStyleLbl="node1" presStyleIdx="4" presStyleCnt="8" custScaleX="144768">
        <dgm:presLayoutVars>
          <dgm:bulletEnabled val="1"/>
        </dgm:presLayoutVars>
      </dgm:prSet>
      <dgm:spPr/>
    </dgm:pt>
    <dgm:pt modelId="{E288A2C5-8DEC-421C-B646-E51EF77D2B16}" type="pres">
      <dgm:prSet presAssocID="{72F6A080-22DC-4BC7-841A-A0AB69381B8C}" presName="sibTrans" presStyleLbl="sibTrans2D1" presStyleIdx="4" presStyleCnt="8"/>
      <dgm:spPr/>
    </dgm:pt>
    <dgm:pt modelId="{FECC62F0-5A75-48CD-A817-8190A55F5862}" type="pres">
      <dgm:prSet presAssocID="{72F6A080-22DC-4BC7-841A-A0AB69381B8C}" presName="connectorText" presStyleLbl="sibTrans2D1" presStyleIdx="4" presStyleCnt="8"/>
      <dgm:spPr/>
    </dgm:pt>
    <dgm:pt modelId="{DA61D091-81AB-47C1-B4DF-547514A538E4}" type="pres">
      <dgm:prSet presAssocID="{A658383E-5EC3-4A22-A68D-F94F0388645B}" presName="node" presStyleLbl="node1" presStyleIdx="5" presStyleCnt="8" custScaleX="161682">
        <dgm:presLayoutVars>
          <dgm:bulletEnabled val="1"/>
        </dgm:presLayoutVars>
      </dgm:prSet>
      <dgm:spPr/>
    </dgm:pt>
    <dgm:pt modelId="{457EE88F-3DDB-46DD-AD06-99ACEC4F9E69}" type="pres">
      <dgm:prSet presAssocID="{FC424D9A-8F5F-482D-8870-2A544676E5D3}" presName="sibTrans" presStyleLbl="sibTrans2D1" presStyleIdx="5" presStyleCnt="8"/>
      <dgm:spPr/>
    </dgm:pt>
    <dgm:pt modelId="{C2844463-4D76-426D-81E3-2E6F106A5A0C}" type="pres">
      <dgm:prSet presAssocID="{FC424D9A-8F5F-482D-8870-2A544676E5D3}" presName="connectorText" presStyleLbl="sibTrans2D1" presStyleIdx="5" presStyleCnt="8"/>
      <dgm:spPr/>
    </dgm:pt>
    <dgm:pt modelId="{42B1AB6F-CCCA-4854-A335-2479896C0035}" type="pres">
      <dgm:prSet presAssocID="{5E5A3D98-382D-4FB1-B30F-E46F6B0675B7}" presName="node" presStyleLbl="node1" presStyleIdx="6" presStyleCnt="8" custScaleX="165487" custRadScaleRad="83341" custRadScaleInc="5656">
        <dgm:presLayoutVars>
          <dgm:bulletEnabled val="1"/>
        </dgm:presLayoutVars>
      </dgm:prSet>
      <dgm:spPr/>
    </dgm:pt>
    <dgm:pt modelId="{3CE4BE84-C6BE-4211-A7DA-11F88FDA5897}" type="pres">
      <dgm:prSet presAssocID="{53E3C863-9BCB-41C7-B37C-C467FD69BEAE}" presName="sibTrans" presStyleLbl="sibTrans2D1" presStyleIdx="6" presStyleCnt="8"/>
      <dgm:spPr/>
    </dgm:pt>
    <dgm:pt modelId="{B73ECC64-691D-4596-8D6F-E6517A01A3C4}" type="pres">
      <dgm:prSet presAssocID="{53E3C863-9BCB-41C7-B37C-C467FD69BEAE}" presName="connectorText" presStyleLbl="sibTrans2D1" presStyleIdx="6" presStyleCnt="8"/>
      <dgm:spPr/>
    </dgm:pt>
    <dgm:pt modelId="{BB1B85CC-5461-44AE-89AF-8707797A6027}" type="pres">
      <dgm:prSet presAssocID="{A4362D0F-192E-40AE-A2C8-C598D54F81B7}" presName="node" presStyleLbl="node1" presStyleIdx="7" presStyleCnt="8" custScaleX="148930" custRadScaleRad="98695" custRadScaleInc="-1310">
        <dgm:presLayoutVars>
          <dgm:bulletEnabled val="1"/>
        </dgm:presLayoutVars>
      </dgm:prSet>
      <dgm:spPr/>
    </dgm:pt>
    <dgm:pt modelId="{26142AF3-9A99-4EDC-A9DF-E5173ADFC73D}" type="pres">
      <dgm:prSet presAssocID="{56F67985-8C70-41EF-9D4C-51D70EA3FD65}" presName="sibTrans" presStyleLbl="sibTrans2D1" presStyleIdx="7" presStyleCnt="8"/>
      <dgm:spPr/>
    </dgm:pt>
    <dgm:pt modelId="{5DF739C2-B35D-4310-81FC-2B06E1F910F3}" type="pres">
      <dgm:prSet presAssocID="{56F67985-8C70-41EF-9D4C-51D70EA3FD65}" presName="connectorText" presStyleLbl="sibTrans2D1" presStyleIdx="7" presStyleCnt="8"/>
      <dgm:spPr/>
    </dgm:pt>
  </dgm:ptLst>
  <dgm:cxnLst>
    <dgm:cxn modelId="{38FB7E04-B36C-433D-AC8F-4A2AB1CD377E}" srcId="{14CC11CE-D70E-45D8-9792-0EF0CA20149E}" destId="{C118703C-4B5D-45B0-BD74-DF80A2BAF6F3}" srcOrd="3" destOrd="0" parTransId="{ED1C16F3-5700-430A-927A-3DA31B248FCE}" sibTransId="{999E7A26-1909-4B04-AAB3-631AC66832D2}"/>
    <dgm:cxn modelId="{5B07CD07-5820-4C33-BC60-BC255B900A0A}" srcId="{14CC11CE-D70E-45D8-9792-0EF0CA20149E}" destId="{5E5A3D98-382D-4FB1-B30F-E46F6B0675B7}" srcOrd="6" destOrd="0" parTransId="{4DA82A3F-5D8A-4736-B111-49E2F3548D63}" sibTransId="{53E3C863-9BCB-41C7-B37C-C467FD69BEAE}"/>
    <dgm:cxn modelId="{3E37DB0E-E65E-4700-A4A9-444D9FA09F54}" type="presOf" srcId="{A658383E-5EC3-4A22-A68D-F94F0388645B}" destId="{DA61D091-81AB-47C1-B4DF-547514A538E4}" srcOrd="0" destOrd="0" presId="urn:microsoft.com/office/officeart/2005/8/layout/cycle2"/>
    <dgm:cxn modelId="{9687E419-C1AC-4CFC-B0C5-5713BD295BB4}" type="presOf" srcId="{BEFCD376-3485-4269-B97F-BCFE4CA6CAE4}" destId="{CBD22698-B312-41FF-B7AF-7B5C59DF23AE}" srcOrd="1" destOrd="0" presId="urn:microsoft.com/office/officeart/2005/8/layout/cycle2"/>
    <dgm:cxn modelId="{3CD59421-3486-44B3-B790-8A77499D01E3}" type="presOf" srcId="{72F6A080-22DC-4BC7-841A-A0AB69381B8C}" destId="{E288A2C5-8DEC-421C-B646-E51EF77D2B16}" srcOrd="0" destOrd="0" presId="urn:microsoft.com/office/officeart/2005/8/layout/cycle2"/>
    <dgm:cxn modelId="{6F817B2E-3CFB-4489-932D-05D3349CE4EC}" type="presOf" srcId="{B33B0DD9-EDFA-48D3-8DF3-FEE5FE6C405B}" destId="{9A60B424-689F-4B65-94A6-2CD9D7321008}" srcOrd="1" destOrd="0" presId="urn:microsoft.com/office/officeart/2005/8/layout/cycle2"/>
    <dgm:cxn modelId="{64474A38-7AA6-46FA-A41A-2117BFDF3A3B}" type="presOf" srcId="{A9FDB683-FA80-4997-B2FB-C5230C6ED439}" destId="{18E25965-C6D6-4F65-9771-79E9D62A1A01}" srcOrd="0" destOrd="0" presId="urn:microsoft.com/office/officeart/2005/8/layout/cycle2"/>
    <dgm:cxn modelId="{900FF540-E0D8-4104-95D8-B9B7C89ADC5C}" type="presOf" srcId="{C118703C-4B5D-45B0-BD74-DF80A2BAF6F3}" destId="{9BCCF807-3AB4-475C-82C8-7FCFC376632E}" srcOrd="0" destOrd="0" presId="urn:microsoft.com/office/officeart/2005/8/layout/cycle2"/>
    <dgm:cxn modelId="{1FB2A160-52F9-4232-AFB7-445C61CDAFCB}" type="presOf" srcId="{BEFCD376-3485-4269-B97F-BCFE4CA6CAE4}" destId="{BC7D1F62-4013-41C5-A283-BB953F0C5218}" srcOrd="0" destOrd="0" presId="urn:microsoft.com/office/officeart/2005/8/layout/cycle2"/>
    <dgm:cxn modelId="{B9F3A142-BE8D-48F0-83BF-64259EC82A45}" type="presOf" srcId="{56F67985-8C70-41EF-9D4C-51D70EA3FD65}" destId="{5DF739C2-B35D-4310-81FC-2B06E1F910F3}" srcOrd="1" destOrd="0" presId="urn:microsoft.com/office/officeart/2005/8/layout/cycle2"/>
    <dgm:cxn modelId="{00750564-76F3-4164-9643-6B2967D69C06}" type="presOf" srcId="{06D7A477-2423-4D09-AC12-941EB890E0AC}" destId="{1AC17B14-0554-46E7-8B35-BE6B21F500A6}" srcOrd="0" destOrd="0" presId="urn:microsoft.com/office/officeart/2005/8/layout/cycle2"/>
    <dgm:cxn modelId="{1D9E1F64-BBBB-4A81-BC4F-88F481519B15}" srcId="{14CC11CE-D70E-45D8-9792-0EF0CA20149E}" destId="{A4362D0F-192E-40AE-A2C8-C598D54F81B7}" srcOrd="7" destOrd="0" parTransId="{771D50AA-77F3-4F6F-82AC-461EE4D8AB87}" sibTransId="{56F67985-8C70-41EF-9D4C-51D70EA3FD65}"/>
    <dgm:cxn modelId="{9686C64C-A682-485A-A796-0B0EC0F73241}" srcId="{14CC11CE-D70E-45D8-9792-0EF0CA20149E}" destId="{1AC5A57D-B7C4-4090-B5A3-63F7D3AD2CA1}" srcOrd="0" destOrd="0" parTransId="{ED786F61-37A5-4A01-924B-7C41F6417307}" sibTransId="{BEFCD376-3485-4269-B97F-BCFE4CA6CAE4}"/>
    <dgm:cxn modelId="{5BDA9F6F-350E-42B2-8FA0-3A106AD6A4F4}" type="presOf" srcId="{56F67985-8C70-41EF-9D4C-51D70EA3FD65}" destId="{26142AF3-9A99-4EDC-A9DF-E5173ADFC73D}" srcOrd="0" destOrd="0" presId="urn:microsoft.com/office/officeart/2005/8/layout/cycle2"/>
    <dgm:cxn modelId="{DCEF7073-E5C7-441B-AC78-E9C9C2761FB2}" srcId="{14CC11CE-D70E-45D8-9792-0EF0CA20149E}" destId="{06D7A477-2423-4D09-AC12-941EB890E0AC}" srcOrd="2" destOrd="0" parTransId="{6D22395C-1616-4633-8442-1CCB5883E896}" sibTransId="{B33B0DD9-EDFA-48D3-8DF3-FEE5FE6C405B}"/>
    <dgm:cxn modelId="{51C5C255-F8B4-4273-9BAF-0FDFB6348A2C}" type="presOf" srcId="{14CC11CE-D70E-45D8-9792-0EF0CA20149E}" destId="{BD634A59-39F2-43BC-8787-31688323A16C}" srcOrd="0" destOrd="0" presId="urn:microsoft.com/office/officeart/2005/8/layout/cycle2"/>
    <dgm:cxn modelId="{1C66D97A-08BD-4BFB-A354-171923F4C850}" srcId="{14CC11CE-D70E-45D8-9792-0EF0CA20149E}" destId="{A9FDB683-FA80-4997-B2FB-C5230C6ED439}" srcOrd="4" destOrd="0" parTransId="{A930A124-8AA2-44B0-8AC0-6854C19C6855}" sibTransId="{72F6A080-22DC-4BC7-841A-A0AB69381B8C}"/>
    <dgm:cxn modelId="{E5E0067F-EB1C-4265-8351-00CFB24FD45F}" srcId="{14CC11CE-D70E-45D8-9792-0EF0CA20149E}" destId="{9B28668F-0112-41F5-9D40-50E2189158DC}" srcOrd="1" destOrd="0" parTransId="{E7138FF9-D549-4C7C-8712-80BD64824081}" sibTransId="{152B2FAF-F1C7-4195-990D-5B90719B9523}"/>
    <dgm:cxn modelId="{1838BB82-8930-4624-A902-3554F8EB0AFD}" type="presOf" srcId="{FC424D9A-8F5F-482D-8870-2A544676E5D3}" destId="{C2844463-4D76-426D-81E3-2E6F106A5A0C}" srcOrd="1" destOrd="0" presId="urn:microsoft.com/office/officeart/2005/8/layout/cycle2"/>
    <dgm:cxn modelId="{95CD8484-E43D-4987-976D-42DE49675282}" type="presOf" srcId="{53E3C863-9BCB-41C7-B37C-C467FD69BEAE}" destId="{3CE4BE84-C6BE-4211-A7DA-11F88FDA5897}" srcOrd="0" destOrd="0" presId="urn:microsoft.com/office/officeart/2005/8/layout/cycle2"/>
    <dgm:cxn modelId="{C46ADE8C-1BC6-407F-97E4-02B11666062C}" type="presOf" srcId="{999E7A26-1909-4B04-AAB3-631AC66832D2}" destId="{E8696A39-5D09-4DD1-8AAE-5E439C69C99E}" srcOrd="1" destOrd="0" presId="urn:microsoft.com/office/officeart/2005/8/layout/cycle2"/>
    <dgm:cxn modelId="{EFFFA18D-11B9-4886-A4FF-D2F8727402BC}" type="presOf" srcId="{FC424D9A-8F5F-482D-8870-2A544676E5D3}" destId="{457EE88F-3DDB-46DD-AD06-99ACEC4F9E69}" srcOrd="0" destOrd="0" presId="urn:microsoft.com/office/officeart/2005/8/layout/cycle2"/>
    <dgm:cxn modelId="{8E76E78E-D9CA-4BFE-879E-4B33D135F4BF}" type="presOf" srcId="{152B2FAF-F1C7-4195-990D-5B90719B9523}" destId="{43EDA884-8FDC-4F36-806C-61BD9904B9B4}" srcOrd="1" destOrd="0" presId="urn:microsoft.com/office/officeart/2005/8/layout/cycle2"/>
    <dgm:cxn modelId="{35E1F29C-F3CF-4BBB-A0ED-5036D5BF7E04}" type="presOf" srcId="{53E3C863-9BCB-41C7-B37C-C467FD69BEAE}" destId="{B73ECC64-691D-4596-8D6F-E6517A01A3C4}" srcOrd="1" destOrd="0" presId="urn:microsoft.com/office/officeart/2005/8/layout/cycle2"/>
    <dgm:cxn modelId="{1CA17E9E-9C2C-4938-85C0-675830A11659}" srcId="{14CC11CE-D70E-45D8-9792-0EF0CA20149E}" destId="{A658383E-5EC3-4A22-A68D-F94F0388645B}" srcOrd="5" destOrd="0" parTransId="{01313C3F-A112-4F22-939D-3D0CBB7E1D49}" sibTransId="{FC424D9A-8F5F-482D-8870-2A544676E5D3}"/>
    <dgm:cxn modelId="{D39F6AA1-D6F0-49C3-B78C-3EA02353FE43}" type="presOf" srcId="{999E7A26-1909-4B04-AAB3-631AC66832D2}" destId="{DD7038A4-A958-4F47-BDD4-5984E9368214}" srcOrd="0" destOrd="0" presId="urn:microsoft.com/office/officeart/2005/8/layout/cycle2"/>
    <dgm:cxn modelId="{83BB53B8-BAD0-4420-B7B0-82546AFC0B71}" type="presOf" srcId="{B33B0DD9-EDFA-48D3-8DF3-FEE5FE6C405B}" destId="{B5F4E462-BF5F-47EF-B4A6-FB908A9409E5}" srcOrd="0" destOrd="0" presId="urn:microsoft.com/office/officeart/2005/8/layout/cycle2"/>
    <dgm:cxn modelId="{43300EC0-CB3B-4D4D-A202-016DE32E9DF1}" type="presOf" srcId="{152B2FAF-F1C7-4195-990D-5B90719B9523}" destId="{3C26ACF4-4D7C-4A02-A01B-8ACBF719DA74}" srcOrd="0" destOrd="0" presId="urn:microsoft.com/office/officeart/2005/8/layout/cycle2"/>
    <dgm:cxn modelId="{5DD7B6D3-F1ED-4CD4-A302-6A5F70F8D462}" type="presOf" srcId="{1AC5A57D-B7C4-4090-B5A3-63F7D3AD2CA1}" destId="{982BF6CB-F1C1-4A20-B9BB-F085C9150621}" srcOrd="0" destOrd="0" presId="urn:microsoft.com/office/officeart/2005/8/layout/cycle2"/>
    <dgm:cxn modelId="{9DC716DF-2B40-4AB6-823A-36951EE04C2C}" type="presOf" srcId="{5E5A3D98-382D-4FB1-B30F-E46F6B0675B7}" destId="{42B1AB6F-CCCA-4854-A335-2479896C0035}" srcOrd="0" destOrd="0" presId="urn:microsoft.com/office/officeart/2005/8/layout/cycle2"/>
    <dgm:cxn modelId="{C83531F8-C5E3-411E-A133-9A6F593CFB4D}" type="presOf" srcId="{A4362D0F-192E-40AE-A2C8-C598D54F81B7}" destId="{BB1B85CC-5461-44AE-89AF-8707797A6027}" srcOrd="0" destOrd="0" presId="urn:microsoft.com/office/officeart/2005/8/layout/cycle2"/>
    <dgm:cxn modelId="{0F2C13FC-1E21-480A-8A50-2601552900EB}" type="presOf" srcId="{9B28668F-0112-41F5-9D40-50E2189158DC}" destId="{F2AB2961-AB59-4123-88E7-A7E19A86AE46}" srcOrd="0" destOrd="0" presId="urn:microsoft.com/office/officeart/2005/8/layout/cycle2"/>
    <dgm:cxn modelId="{69BEBDFE-795B-40DC-BD59-3A0005C2D478}" type="presOf" srcId="{72F6A080-22DC-4BC7-841A-A0AB69381B8C}" destId="{FECC62F0-5A75-48CD-A817-8190A55F5862}" srcOrd="1" destOrd="0" presId="urn:microsoft.com/office/officeart/2005/8/layout/cycle2"/>
    <dgm:cxn modelId="{5173BF1F-867E-4B98-BBE9-F5D9DEB60531}" type="presParOf" srcId="{BD634A59-39F2-43BC-8787-31688323A16C}" destId="{982BF6CB-F1C1-4A20-B9BB-F085C9150621}" srcOrd="0" destOrd="0" presId="urn:microsoft.com/office/officeart/2005/8/layout/cycle2"/>
    <dgm:cxn modelId="{CA52B467-2716-4E0A-B35E-FBBD5825F593}" type="presParOf" srcId="{BD634A59-39F2-43BC-8787-31688323A16C}" destId="{BC7D1F62-4013-41C5-A283-BB953F0C5218}" srcOrd="1" destOrd="0" presId="urn:microsoft.com/office/officeart/2005/8/layout/cycle2"/>
    <dgm:cxn modelId="{218FD2F5-9516-47D6-B345-80102E87B91E}" type="presParOf" srcId="{BC7D1F62-4013-41C5-A283-BB953F0C5218}" destId="{CBD22698-B312-41FF-B7AF-7B5C59DF23AE}" srcOrd="0" destOrd="0" presId="urn:microsoft.com/office/officeart/2005/8/layout/cycle2"/>
    <dgm:cxn modelId="{AF695F1C-A405-4571-B513-7592CE41A4D1}" type="presParOf" srcId="{BD634A59-39F2-43BC-8787-31688323A16C}" destId="{F2AB2961-AB59-4123-88E7-A7E19A86AE46}" srcOrd="2" destOrd="0" presId="urn:microsoft.com/office/officeart/2005/8/layout/cycle2"/>
    <dgm:cxn modelId="{DC2CBA35-BF89-4FCC-BE32-E89041D6901A}" type="presParOf" srcId="{BD634A59-39F2-43BC-8787-31688323A16C}" destId="{3C26ACF4-4D7C-4A02-A01B-8ACBF719DA74}" srcOrd="3" destOrd="0" presId="urn:microsoft.com/office/officeart/2005/8/layout/cycle2"/>
    <dgm:cxn modelId="{71A674B6-2DF9-419F-8FDD-F3A1A4421A8F}" type="presParOf" srcId="{3C26ACF4-4D7C-4A02-A01B-8ACBF719DA74}" destId="{43EDA884-8FDC-4F36-806C-61BD9904B9B4}" srcOrd="0" destOrd="0" presId="urn:microsoft.com/office/officeart/2005/8/layout/cycle2"/>
    <dgm:cxn modelId="{DEBF08A0-B699-4B09-AB8A-CF52F71DF27F}" type="presParOf" srcId="{BD634A59-39F2-43BC-8787-31688323A16C}" destId="{1AC17B14-0554-46E7-8B35-BE6B21F500A6}" srcOrd="4" destOrd="0" presId="urn:microsoft.com/office/officeart/2005/8/layout/cycle2"/>
    <dgm:cxn modelId="{23ECF11A-425C-480E-A73F-2C85C39F5E72}" type="presParOf" srcId="{BD634A59-39F2-43BC-8787-31688323A16C}" destId="{B5F4E462-BF5F-47EF-B4A6-FB908A9409E5}" srcOrd="5" destOrd="0" presId="urn:microsoft.com/office/officeart/2005/8/layout/cycle2"/>
    <dgm:cxn modelId="{832C06F0-8D2C-4F41-8929-3F455F05B282}" type="presParOf" srcId="{B5F4E462-BF5F-47EF-B4A6-FB908A9409E5}" destId="{9A60B424-689F-4B65-94A6-2CD9D7321008}" srcOrd="0" destOrd="0" presId="urn:microsoft.com/office/officeart/2005/8/layout/cycle2"/>
    <dgm:cxn modelId="{5E21D5BE-11FE-4031-84D6-0A1071AFAFA5}" type="presParOf" srcId="{BD634A59-39F2-43BC-8787-31688323A16C}" destId="{9BCCF807-3AB4-475C-82C8-7FCFC376632E}" srcOrd="6" destOrd="0" presId="urn:microsoft.com/office/officeart/2005/8/layout/cycle2"/>
    <dgm:cxn modelId="{A8B82570-6ADC-4E11-A502-107042A2886A}" type="presParOf" srcId="{BD634A59-39F2-43BC-8787-31688323A16C}" destId="{DD7038A4-A958-4F47-BDD4-5984E9368214}" srcOrd="7" destOrd="0" presId="urn:microsoft.com/office/officeart/2005/8/layout/cycle2"/>
    <dgm:cxn modelId="{4D3241C1-B78A-4383-A1DC-E40C95E4BD5A}" type="presParOf" srcId="{DD7038A4-A958-4F47-BDD4-5984E9368214}" destId="{E8696A39-5D09-4DD1-8AAE-5E439C69C99E}" srcOrd="0" destOrd="0" presId="urn:microsoft.com/office/officeart/2005/8/layout/cycle2"/>
    <dgm:cxn modelId="{A9E6B420-872F-4A2A-8FD9-EB3B1489D941}" type="presParOf" srcId="{BD634A59-39F2-43BC-8787-31688323A16C}" destId="{18E25965-C6D6-4F65-9771-79E9D62A1A01}" srcOrd="8" destOrd="0" presId="urn:microsoft.com/office/officeart/2005/8/layout/cycle2"/>
    <dgm:cxn modelId="{A478BF28-32CB-4DDE-87F4-89A663A9FE52}" type="presParOf" srcId="{BD634A59-39F2-43BC-8787-31688323A16C}" destId="{E288A2C5-8DEC-421C-B646-E51EF77D2B16}" srcOrd="9" destOrd="0" presId="urn:microsoft.com/office/officeart/2005/8/layout/cycle2"/>
    <dgm:cxn modelId="{44A095E9-0D74-4E78-9827-479175F518C0}" type="presParOf" srcId="{E288A2C5-8DEC-421C-B646-E51EF77D2B16}" destId="{FECC62F0-5A75-48CD-A817-8190A55F5862}" srcOrd="0" destOrd="0" presId="urn:microsoft.com/office/officeart/2005/8/layout/cycle2"/>
    <dgm:cxn modelId="{6C124301-6332-4042-8DB7-664D905830E4}" type="presParOf" srcId="{BD634A59-39F2-43BC-8787-31688323A16C}" destId="{DA61D091-81AB-47C1-B4DF-547514A538E4}" srcOrd="10" destOrd="0" presId="urn:microsoft.com/office/officeart/2005/8/layout/cycle2"/>
    <dgm:cxn modelId="{322DDC7F-9A07-44FA-9F2D-1A767D8332B7}" type="presParOf" srcId="{BD634A59-39F2-43BC-8787-31688323A16C}" destId="{457EE88F-3DDB-46DD-AD06-99ACEC4F9E69}" srcOrd="11" destOrd="0" presId="urn:microsoft.com/office/officeart/2005/8/layout/cycle2"/>
    <dgm:cxn modelId="{BA86147F-B1BC-4DB7-8772-33A871104730}" type="presParOf" srcId="{457EE88F-3DDB-46DD-AD06-99ACEC4F9E69}" destId="{C2844463-4D76-426D-81E3-2E6F106A5A0C}" srcOrd="0" destOrd="0" presId="urn:microsoft.com/office/officeart/2005/8/layout/cycle2"/>
    <dgm:cxn modelId="{46F7CC77-D4AC-4520-BFC7-D0B56A5CDF10}" type="presParOf" srcId="{BD634A59-39F2-43BC-8787-31688323A16C}" destId="{42B1AB6F-CCCA-4854-A335-2479896C0035}" srcOrd="12" destOrd="0" presId="urn:microsoft.com/office/officeart/2005/8/layout/cycle2"/>
    <dgm:cxn modelId="{85FE6A3F-E8B3-48B7-85B5-9AF901208AE6}" type="presParOf" srcId="{BD634A59-39F2-43BC-8787-31688323A16C}" destId="{3CE4BE84-C6BE-4211-A7DA-11F88FDA5897}" srcOrd="13" destOrd="0" presId="urn:microsoft.com/office/officeart/2005/8/layout/cycle2"/>
    <dgm:cxn modelId="{B909B80A-E508-4E71-AB65-46699C52E603}" type="presParOf" srcId="{3CE4BE84-C6BE-4211-A7DA-11F88FDA5897}" destId="{B73ECC64-691D-4596-8D6F-E6517A01A3C4}" srcOrd="0" destOrd="0" presId="urn:microsoft.com/office/officeart/2005/8/layout/cycle2"/>
    <dgm:cxn modelId="{0181455F-8337-4228-B4B9-C3C9DC91DEE7}" type="presParOf" srcId="{BD634A59-39F2-43BC-8787-31688323A16C}" destId="{BB1B85CC-5461-44AE-89AF-8707797A6027}" srcOrd="14" destOrd="0" presId="urn:microsoft.com/office/officeart/2005/8/layout/cycle2"/>
    <dgm:cxn modelId="{60FFE65B-8CCA-453F-8B28-AF06FDCB374E}" type="presParOf" srcId="{BD634A59-39F2-43BC-8787-31688323A16C}" destId="{26142AF3-9A99-4EDC-A9DF-E5173ADFC73D}" srcOrd="15" destOrd="0" presId="urn:microsoft.com/office/officeart/2005/8/layout/cycle2"/>
    <dgm:cxn modelId="{2DFEAFF9-07F8-45F8-9AF3-2F20797C1889}" type="presParOf" srcId="{26142AF3-9A99-4EDC-A9DF-E5173ADFC73D}" destId="{5DF739C2-B35D-4310-81FC-2B06E1F910F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B4FD80-3283-4C3E-8693-3872DDB997F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F4C2E8-9542-4E99-9470-E49DD2B3F068}">
      <dgm:prSet/>
      <dgm:spPr/>
      <dgm:t>
        <a:bodyPr/>
        <a:lstStyle/>
        <a:p>
          <a:r>
            <a:rPr lang="en-US"/>
            <a:t>Build your framework! </a:t>
          </a:r>
        </a:p>
      </dgm:t>
    </dgm:pt>
    <dgm:pt modelId="{902027D9-3D13-4540-AC3D-C3C8C48C5199}" type="parTrans" cxnId="{0370E13C-EE64-4A50-95AE-DF18762AB435}">
      <dgm:prSet/>
      <dgm:spPr/>
      <dgm:t>
        <a:bodyPr/>
        <a:lstStyle/>
        <a:p>
          <a:endParaRPr lang="en-US"/>
        </a:p>
      </dgm:t>
    </dgm:pt>
    <dgm:pt modelId="{9D670369-22F5-4F03-BFC0-EC4987CF3448}" type="sibTrans" cxnId="{0370E13C-EE64-4A50-95AE-DF18762AB435}">
      <dgm:prSet/>
      <dgm:spPr/>
      <dgm:t>
        <a:bodyPr/>
        <a:lstStyle/>
        <a:p>
          <a:endParaRPr lang="en-US"/>
        </a:p>
      </dgm:t>
    </dgm:pt>
    <dgm:pt modelId="{E937C916-4F2F-411C-B055-200C502C1CCC}">
      <dgm:prSet/>
      <dgm:spPr/>
      <dgm:t>
        <a:bodyPr/>
        <a:lstStyle/>
        <a:p>
          <a:r>
            <a:rPr lang="en-US"/>
            <a:t>For you to become your school experts!</a:t>
          </a:r>
        </a:p>
      </dgm:t>
    </dgm:pt>
    <dgm:pt modelId="{F1E6C8A9-A667-4E92-804C-548CB8673CC9}" type="parTrans" cxnId="{7E8911D4-5FE6-4680-BFA1-C2BAC4DA6A33}">
      <dgm:prSet/>
      <dgm:spPr/>
      <dgm:t>
        <a:bodyPr/>
        <a:lstStyle/>
        <a:p>
          <a:endParaRPr lang="en-US"/>
        </a:p>
      </dgm:t>
    </dgm:pt>
    <dgm:pt modelId="{120E995B-935D-4464-BF58-2BA984D271D6}" type="sibTrans" cxnId="{7E8911D4-5FE6-4680-BFA1-C2BAC4DA6A33}">
      <dgm:prSet/>
      <dgm:spPr/>
      <dgm:t>
        <a:bodyPr/>
        <a:lstStyle/>
        <a:p>
          <a:endParaRPr lang="en-US"/>
        </a:p>
      </dgm:t>
    </dgm:pt>
    <dgm:pt modelId="{B0FD25A7-23E6-4CD4-AAE9-CE4666DC9D10}">
      <dgm:prSet/>
      <dgm:spPr/>
      <dgm:t>
        <a:bodyPr/>
        <a:lstStyle/>
        <a:p>
          <a:r>
            <a:rPr lang="en-US"/>
            <a:t>To build your relationship with your Behavior Support Specialist so we can support you! </a:t>
          </a:r>
        </a:p>
      </dgm:t>
    </dgm:pt>
    <dgm:pt modelId="{275A6031-135A-43DC-B3A9-D6DB5C0B1A38}" type="parTrans" cxnId="{5E6E155C-AC4B-4904-8AB0-A3E2470EF03B}">
      <dgm:prSet/>
      <dgm:spPr/>
      <dgm:t>
        <a:bodyPr/>
        <a:lstStyle/>
        <a:p>
          <a:endParaRPr lang="en-US"/>
        </a:p>
      </dgm:t>
    </dgm:pt>
    <dgm:pt modelId="{AC9A15A1-2573-4A99-80EB-04C013833A81}" type="sibTrans" cxnId="{5E6E155C-AC4B-4904-8AB0-A3E2470EF03B}">
      <dgm:prSet/>
      <dgm:spPr/>
      <dgm:t>
        <a:bodyPr/>
        <a:lstStyle/>
        <a:p>
          <a:endParaRPr lang="en-US"/>
        </a:p>
      </dgm:t>
    </dgm:pt>
    <dgm:pt modelId="{68B30172-3057-48A1-BB3B-00F1872DB791}" type="pres">
      <dgm:prSet presAssocID="{11B4FD80-3283-4C3E-8693-3872DDB997F6}" presName="linear" presStyleCnt="0">
        <dgm:presLayoutVars>
          <dgm:animLvl val="lvl"/>
          <dgm:resizeHandles val="exact"/>
        </dgm:presLayoutVars>
      </dgm:prSet>
      <dgm:spPr/>
    </dgm:pt>
    <dgm:pt modelId="{FAE328CA-F12F-4F65-B985-6DC7B55B9FE8}" type="pres">
      <dgm:prSet presAssocID="{F1F4C2E8-9542-4E99-9470-E49DD2B3F068}" presName="parentText" presStyleLbl="node1" presStyleIdx="0" presStyleCnt="3">
        <dgm:presLayoutVars>
          <dgm:chMax val="0"/>
          <dgm:bulletEnabled val="1"/>
        </dgm:presLayoutVars>
      </dgm:prSet>
      <dgm:spPr/>
    </dgm:pt>
    <dgm:pt modelId="{7D89ED19-EEFC-4D46-A113-0B24CFCA1A06}" type="pres">
      <dgm:prSet presAssocID="{9D670369-22F5-4F03-BFC0-EC4987CF3448}" presName="spacer" presStyleCnt="0"/>
      <dgm:spPr/>
    </dgm:pt>
    <dgm:pt modelId="{F6818DBA-1DF5-4E44-A7B5-11D5E8D52BF1}" type="pres">
      <dgm:prSet presAssocID="{E937C916-4F2F-411C-B055-200C502C1CCC}" presName="parentText" presStyleLbl="node1" presStyleIdx="1" presStyleCnt="3">
        <dgm:presLayoutVars>
          <dgm:chMax val="0"/>
          <dgm:bulletEnabled val="1"/>
        </dgm:presLayoutVars>
      </dgm:prSet>
      <dgm:spPr/>
    </dgm:pt>
    <dgm:pt modelId="{4F205C2F-79C4-45E9-B870-30B1E24E51F6}" type="pres">
      <dgm:prSet presAssocID="{120E995B-935D-4464-BF58-2BA984D271D6}" presName="spacer" presStyleCnt="0"/>
      <dgm:spPr/>
    </dgm:pt>
    <dgm:pt modelId="{DD60ED72-3D2D-4A6D-B377-1153FB2C9DF1}" type="pres">
      <dgm:prSet presAssocID="{B0FD25A7-23E6-4CD4-AAE9-CE4666DC9D10}" presName="parentText" presStyleLbl="node1" presStyleIdx="2" presStyleCnt="3">
        <dgm:presLayoutVars>
          <dgm:chMax val="0"/>
          <dgm:bulletEnabled val="1"/>
        </dgm:presLayoutVars>
      </dgm:prSet>
      <dgm:spPr/>
    </dgm:pt>
  </dgm:ptLst>
  <dgm:cxnLst>
    <dgm:cxn modelId="{0370E13C-EE64-4A50-95AE-DF18762AB435}" srcId="{11B4FD80-3283-4C3E-8693-3872DDB997F6}" destId="{F1F4C2E8-9542-4E99-9470-E49DD2B3F068}" srcOrd="0" destOrd="0" parTransId="{902027D9-3D13-4540-AC3D-C3C8C48C5199}" sibTransId="{9D670369-22F5-4F03-BFC0-EC4987CF3448}"/>
    <dgm:cxn modelId="{5E6E155C-AC4B-4904-8AB0-A3E2470EF03B}" srcId="{11B4FD80-3283-4C3E-8693-3872DDB997F6}" destId="{B0FD25A7-23E6-4CD4-AAE9-CE4666DC9D10}" srcOrd="2" destOrd="0" parTransId="{275A6031-135A-43DC-B3A9-D6DB5C0B1A38}" sibTransId="{AC9A15A1-2573-4A99-80EB-04C013833A81}"/>
    <dgm:cxn modelId="{6FC12148-9AFB-47EB-B0BF-43BB670F683F}" type="presOf" srcId="{11B4FD80-3283-4C3E-8693-3872DDB997F6}" destId="{68B30172-3057-48A1-BB3B-00F1872DB791}" srcOrd="0" destOrd="0" presId="urn:microsoft.com/office/officeart/2005/8/layout/vList2"/>
    <dgm:cxn modelId="{7BE98F69-FC8B-49CA-97FE-A796FBFD8559}" type="presOf" srcId="{F1F4C2E8-9542-4E99-9470-E49DD2B3F068}" destId="{FAE328CA-F12F-4F65-B985-6DC7B55B9FE8}" srcOrd="0" destOrd="0" presId="urn:microsoft.com/office/officeart/2005/8/layout/vList2"/>
    <dgm:cxn modelId="{ECEE137D-8DD0-4AED-A2B2-833F07D56A85}" type="presOf" srcId="{B0FD25A7-23E6-4CD4-AAE9-CE4666DC9D10}" destId="{DD60ED72-3D2D-4A6D-B377-1153FB2C9DF1}" srcOrd="0" destOrd="0" presId="urn:microsoft.com/office/officeart/2005/8/layout/vList2"/>
    <dgm:cxn modelId="{28949AC2-3EE6-4EB6-81DA-FA3A79E1570D}" type="presOf" srcId="{E937C916-4F2F-411C-B055-200C502C1CCC}" destId="{F6818DBA-1DF5-4E44-A7B5-11D5E8D52BF1}" srcOrd="0" destOrd="0" presId="urn:microsoft.com/office/officeart/2005/8/layout/vList2"/>
    <dgm:cxn modelId="{7E8911D4-5FE6-4680-BFA1-C2BAC4DA6A33}" srcId="{11B4FD80-3283-4C3E-8693-3872DDB997F6}" destId="{E937C916-4F2F-411C-B055-200C502C1CCC}" srcOrd="1" destOrd="0" parTransId="{F1E6C8A9-A667-4E92-804C-548CB8673CC9}" sibTransId="{120E995B-935D-4464-BF58-2BA984D271D6}"/>
    <dgm:cxn modelId="{036A81D9-A766-4D3C-BC4E-2E12EBB2A4C7}" type="presParOf" srcId="{68B30172-3057-48A1-BB3B-00F1872DB791}" destId="{FAE328CA-F12F-4F65-B985-6DC7B55B9FE8}" srcOrd="0" destOrd="0" presId="urn:microsoft.com/office/officeart/2005/8/layout/vList2"/>
    <dgm:cxn modelId="{00BAA9F3-A055-4125-8294-6CCA53C45B24}" type="presParOf" srcId="{68B30172-3057-48A1-BB3B-00F1872DB791}" destId="{7D89ED19-EEFC-4D46-A113-0B24CFCA1A06}" srcOrd="1" destOrd="0" presId="urn:microsoft.com/office/officeart/2005/8/layout/vList2"/>
    <dgm:cxn modelId="{BF222E50-7E82-469A-B607-B55271672927}" type="presParOf" srcId="{68B30172-3057-48A1-BB3B-00F1872DB791}" destId="{F6818DBA-1DF5-4E44-A7B5-11D5E8D52BF1}" srcOrd="2" destOrd="0" presId="urn:microsoft.com/office/officeart/2005/8/layout/vList2"/>
    <dgm:cxn modelId="{DEC45B14-53BF-4156-9DB9-AC39DD0C518E}" type="presParOf" srcId="{68B30172-3057-48A1-BB3B-00F1872DB791}" destId="{4F205C2F-79C4-45E9-B870-30B1E24E51F6}" srcOrd="3" destOrd="0" presId="urn:microsoft.com/office/officeart/2005/8/layout/vList2"/>
    <dgm:cxn modelId="{C162ECBA-8062-446E-B0D8-5245945D756D}" type="presParOf" srcId="{68B30172-3057-48A1-BB3B-00F1872DB791}" destId="{DD60ED72-3D2D-4A6D-B377-1153FB2C9DF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2FDB8-7594-4C6F-8D6B-C8F3603AD801}">
      <dsp:nvSpPr>
        <dsp:cNvPr id="0" name=""/>
        <dsp:cNvSpPr/>
      </dsp:nvSpPr>
      <dsp:spPr>
        <a:xfrm>
          <a:off x="0" y="2447"/>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4C2CE-EABD-4997-A553-7871936FB95D}">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60E74-C15B-4CD8-AABC-5F8B4A46A744}">
      <dsp:nvSpPr>
        <dsp:cNvPr id="0" name=""/>
        <dsp:cNvSpPr/>
      </dsp:nvSpPr>
      <dsp:spPr>
        <a:xfrm>
          <a:off x="1432649" y="2447"/>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Content</a:t>
          </a:r>
        </a:p>
      </dsp:txBody>
      <dsp:txXfrm>
        <a:off x="1432649" y="2447"/>
        <a:ext cx="5156041" cy="1240389"/>
      </dsp:txXfrm>
    </dsp:sp>
    <dsp:sp modelId="{CEFB0DA7-AC39-46CA-AAB3-13AB2B4D6434}">
      <dsp:nvSpPr>
        <dsp:cNvPr id="0" name=""/>
        <dsp:cNvSpPr/>
      </dsp:nvSpPr>
      <dsp:spPr>
        <a:xfrm>
          <a:off x="0" y="1552933"/>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FD695-19CC-43C8-9D87-6A84B9A06D4A}">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474FD7-2030-4580-A282-511980008A79}">
      <dsp:nvSpPr>
        <dsp:cNvPr id="0" name=""/>
        <dsp:cNvSpPr/>
      </dsp:nvSpPr>
      <dsp:spPr>
        <a:xfrm>
          <a:off x="1432649" y="1552933"/>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Activity</a:t>
          </a:r>
        </a:p>
      </dsp:txBody>
      <dsp:txXfrm>
        <a:off x="1432649" y="1552933"/>
        <a:ext cx="5156041" cy="1240389"/>
      </dsp:txXfrm>
    </dsp:sp>
    <dsp:sp modelId="{098E5498-9658-49AA-9006-985262968F3B}">
      <dsp:nvSpPr>
        <dsp:cNvPr id="0" name=""/>
        <dsp:cNvSpPr/>
      </dsp:nvSpPr>
      <dsp:spPr>
        <a:xfrm>
          <a:off x="0" y="3103420"/>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E4690-1804-47EE-A07D-65546B639A8C}">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ECA05B-526E-4ED5-9E26-CDEEC6FCE239}">
      <dsp:nvSpPr>
        <dsp:cNvPr id="0" name=""/>
        <dsp:cNvSpPr/>
      </dsp:nvSpPr>
      <dsp:spPr>
        <a:xfrm>
          <a:off x="1432649" y="3103420"/>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Homework</a:t>
          </a:r>
        </a:p>
      </dsp:txBody>
      <dsp:txXfrm>
        <a:off x="1432649" y="3103420"/>
        <a:ext cx="5156041" cy="1240389"/>
      </dsp:txXfrm>
    </dsp:sp>
    <dsp:sp modelId="{FC2D3A14-B3E9-43FE-9477-1E2929A88248}">
      <dsp:nvSpPr>
        <dsp:cNvPr id="0" name=""/>
        <dsp:cNvSpPr/>
      </dsp:nvSpPr>
      <dsp:spPr>
        <a:xfrm>
          <a:off x="0" y="4653906"/>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5D49FA-6B7B-4A3F-A9C1-C1BD73B34BCE}">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A890E2-B777-4715-9ABE-4206E5D0050C}">
      <dsp:nvSpPr>
        <dsp:cNvPr id="0" name=""/>
        <dsp:cNvSpPr/>
      </dsp:nvSpPr>
      <dsp:spPr>
        <a:xfrm>
          <a:off x="1432649" y="4653906"/>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dirty="0"/>
            <a:t>Behavior Support Specialist Contact </a:t>
          </a:r>
        </a:p>
      </dsp:txBody>
      <dsp:txXfrm>
        <a:off x="1432649" y="4653906"/>
        <a:ext cx="5156041" cy="1240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51E83-918E-4BBD-9864-403BD2B783F3}">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5E874-5EAC-4A14-A588-05C6E56A8E7D}">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Voluntold</a:t>
          </a:r>
        </a:p>
      </dsp:txBody>
      <dsp:txXfrm>
        <a:off x="0" y="531"/>
        <a:ext cx="10515600" cy="621467"/>
      </dsp:txXfrm>
    </dsp:sp>
    <dsp:sp modelId="{40B81128-1202-42A8-82ED-A197A8A20D8A}">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C84C13-E046-44B3-8C8D-186171C2A0EB}">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Past experience and want it at our school</a:t>
          </a:r>
        </a:p>
      </dsp:txBody>
      <dsp:txXfrm>
        <a:off x="0" y="621999"/>
        <a:ext cx="10515600" cy="621467"/>
      </dsp:txXfrm>
    </dsp:sp>
    <dsp:sp modelId="{92539386-19F6-46F8-B7B4-A3AEF6F5F1DE}">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2BD34-F7D1-4B64-8FE6-794CEB6D6133}">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Behavior is a challenge at our school</a:t>
          </a:r>
        </a:p>
      </dsp:txBody>
      <dsp:txXfrm>
        <a:off x="0" y="1243467"/>
        <a:ext cx="10515600" cy="621467"/>
      </dsp:txXfrm>
    </dsp:sp>
    <dsp:sp modelId="{E6FDF624-72B1-4CE3-B053-D4FAE1AD5CDC}">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00289-9247-49FD-A04C-0E9D8D95878C}">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County-wide</a:t>
          </a:r>
        </a:p>
      </dsp:txBody>
      <dsp:txXfrm>
        <a:off x="0" y="1864935"/>
        <a:ext cx="10515600" cy="621467"/>
      </dsp:txXfrm>
    </dsp:sp>
    <dsp:sp modelId="{8512F69A-C392-4CAB-8D65-0DE6288EF686}">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78296-6D65-47F8-B64C-4537F5B17DD4}">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Increase in trauma, grand families, opioid substance abuse crisis etc. </a:t>
          </a:r>
        </a:p>
      </dsp:txBody>
      <dsp:txXfrm>
        <a:off x="0" y="2486402"/>
        <a:ext cx="10515600" cy="621467"/>
      </dsp:txXfrm>
    </dsp:sp>
    <dsp:sp modelId="{E986FCDE-1EB7-4870-B11B-3BB4B55E6D4E}">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562ED-16D9-4A4B-8C4A-F7CC1812FD09}">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 have no idea and still don’t know what PBIS really is</a:t>
          </a:r>
        </a:p>
      </dsp:txBody>
      <dsp:txXfrm>
        <a:off x="0" y="3107870"/>
        <a:ext cx="10515600" cy="621467"/>
      </dsp:txXfrm>
    </dsp:sp>
    <dsp:sp modelId="{DE45DE05-6E05-403A-AD61-D4C894546A5A}">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967FC-CCD6-43A4-B31C-5A86506E1E73}">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Do any of these apply to you? </a:t>
          </a:r>
        </a:p>
      </dsp:txBody>
      <dsp:txXfrm>
        <a:off x="0" y="3729338"/>
        <a:ext cx="10515600" cy="621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3911-5444-4C08-90CB-AAC43CE5E764}">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518DD-773C-48D6-A483-8FDA393CDAD7}">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An explanation of why? </a:t>
          </a:r>
        </a:p>
      </dsp:txBody>
      <dsp:txXfrm>
        <a:off x="0" y="531"/>
        <a:ext cx="10515600" cy="621467"/>
      </dsp:txXfrm>
    </dsp:sp>
    <dsp:sp modelId="{ED744873-EA65-471A-AED8-12FAC14E3C98}">
      <dsp:nvSpPr>
        <dsp:cNvPr id="0" name=""/>
        <dsp:cNvSpPr/>
      </dsp:nvSpPr>
      <dsp:spPr>
        <a:xfrm>
          <a:off x="0" y="62199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DA378-E7F0-4029-9816-CEE394A83883}">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Examples?</a:t>
          </a:r>
          <a:r>
            <a:rPr lang="en-US" sz="2800" kern="1200" dirty="0"/>
            <a:t> </a:t>
          </a:r>
        </a:p>
      </dsp:txBody>
      <dsp:txXfrm>
        <a:off x="0" y="621999"/>
        <a:ext cx="10515600" cy="621467"/>
      </dsp:txXfrm>
    </dsp:sp>
    <dsp:sp modelId="{5FAB46C6-D06D-4D11-A4B5-ACC3F0CC1EA5}">
      <dsp:nvSpPr>
        <dsp:cNvPr id="0" name=""/>
        <dsp:cNvSpPr/>
      </dsp:nvSpPr>
      <dsp:spPr>
        <a:xfrm>
          <a:off x="0" y="1243467"/>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D0EFD-1B6E-47BD-9362-3A836D5BC234}">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Solid Expectations? </a:t>
          </a:r>
        </a:p>
      </dsp:txBody>
      <dsp:txXfrm>
        <a:off x="0" y="1243467"/>
        <a:ext cx="10515600" cy="621467"/>
      </dsp:txXfrm>
    </dsp:sp>
    <dsp:sp modelId="{4F86B5DD-C43C-469F-8984-288A191314DA}">
      <dsp:nvSpPr>
        <dsp:cNvPr id="0" name=""/>
        <dsp:cNvSpPr/>
      </dsp:nvSpPr>
      <dsp:spPr>
        <a:xfrm>
          <a:off x="0" y="1864935"/>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0DACE7-7453-4BA7-B59F-501ABC06C40D}">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To be taught? </a:t>
          </a:r>
        </a:p>
      </dsp:txBody>
      <dsp:txXfrm>
        <a:off x="0" y="1864935"/>
        <a:ext cx="10515600" cy="621467"/>
      </dsp:txXfrm>
    </dsp:sp>
    <dsp:sp modelId="{D0233337-8E9F-489B-BF16-0A5415175F00}">
      <dsp:nvSpPr>
        <dsp:cNvPr id="0" name=""/>
        <dsp:cNvSpPr/>
      </dsp:nvSpPr>
      <dsp:spPr>
        <a:xfrm>
          <a:off x="0" y="2486402"/>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AFC9D-3063-4FB1-9312-6AEBCC175AFC}">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Visuals? </a:t>
          </a:r>
        </a:p>
      </dsp:txBody>
      <dsp:txXfrm>
        <a:off x="0" y="2486402"/>
        <a:ext cx="10515600" cy="621467"/>
      </dsp:txXfrm>
    </dsp:sp>
    <dsp:sp modelId="{AC573E91-4DC1-4F5A-8D6C-D3F8EFCC97B2}">
      <dsp:nvSpPr>
        <dsp:cNvPr id="0" name=""/>
        <dsp:cNvSpPr/>
      </dsp:nvSpPr>
      <dsp:spPr>
        <a:xfrm>
          <a:off x="0" y="310787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31A6C-1C5C-42A8-95A2-D859CFC5D731}">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Encouragement/Acknowledgement? </a:t>
          </a:r>
        </a:p>
      </dsp:txBody>
      <dsp:txXfrm>
        <a:off x="0" y="3107870"/>
        <a:ext cx="10515600" cy="621467"/>
      </dsp:txXfrm>
    </dsp:sp>
    <dsp:sp modelId="{80A36AE2-D37A-4E95-AD4A-6C2833304595}">
      <dsp:nvSpPr>
        <dsp:cNvPr id="0" name=""/>
        <dsp:cNvSpPr/>
      </dsp:nvSpPr>
      <dsp:spPr>
        <a:xfrm>
          <a:off x="0" y="3729338"/>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DC7FA-A939-47CE-9F2C-59ABB2C2A605}">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Grace, Patients, and Reteaching? </a:t>
          </a:r>
        </a:p>
      </dsp:txBody>
      <dsp:txXfrm>
        <a:off x="0" y="3729338"/>
        <a:ext cx="10515600" cy="621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BF6CB-F1C1-4A20-B9BB-F085C9150621}">
      <dsp:nvSpPr>
        <dsp:cNvPr id="0" name=""/>
        <dsp:cNvSpPr/>
      </dsp:nvSpPr>
      <dsp:spPr>
        <a:xfrm>
          <a:off x="5717462" y="3513"/>
          <a:ext cx="1499620"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Leadership Team</a:t>
          </a:r>
        </a:p>
        <a:p>
          <a:pPr marL="0" lvl="0" indent="0" algn="ctr" defTabSz="622300">
            <a:lnSpc>
              <a:spcPct val="90000"/>
            </a:lnSpc>
            <a:spcBef>
              <a:spcPct val="0"/>
            </a:spcBef>
            <a:spcAft>
              <a:spcPct val="35000"/>
            </a:spcAft>
            <a:buNone/>
          </a:pPr>
          <a:r>
            <a:rPr lang="en-US" sz="1400" kern="1200"/>
            <a:t>(1.1, 1.2)</a:t>
          </a:r>
        </a:p>
      </dsp:txBody>
      <dsp:txXfrm>
        <a:off x="5937076" y="182466"/>
        <a:ext cx="1060392" cy="864059"/>
      </dsp:txXfrm>
    </dsp:sp>
    <dsp:sp modelId="{BC7D1F62-4013-41C5-A283-BB953F0C5218}">
      <dsp:nvSpPr>
        <dsp:cNvPr id="0" name=""/>
        <dsp:cNvSpPr/>
      </dsp:nvSpPr>
      <dsp:spPr>
        <a:xfrm rot="1350000">
          <a:off x="7200420" y="750783"/>
          <a:ext cx="187411"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202560" y="822508"/>
        <a:ext cx="131188" cy="247447"/>
      </dsp:txXfrm>
    </dsp:sp>
    <dsp:sp modelId="{F2AB2961-AB59-4123-88E7-A7E19A86AE46}">
      <dsp:nvSpPr>
        <dsp:cNvPr id="0" name=""/>
        <dsp:cNvSpPr/>
      </dsp:nvSpPr>
      <dsp:spPr>
        <a:xfrm>
          <a:off x="7367718" y="705111"/>
          <a:ext cx="1586721"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School Wide Expectations</a:t>
          </a:r>
        </a:p>
        <a:p>
          <a:pPr marL="0" lvl="0" indent="0" algn="ctr" defTabSz="533400">
            <a:lnSpc>
              <a:spcPct val="90000"/>
            </a:lnSpc>
            <a:spcBef>
              <a:spcPct val="0"/>
            </a:spcBef>
            <a:spcAft>
              <a:spcPct val="35000"/>
            </a:spcAft>
            <a:buNone/>
          </a:pPr>
          <a:r>
            <a:rPr lang="en-US" sz="1200" kern="1200"/>
            <a:t>(1.3, 1.4)</a:t>
          </a:r>
        </a:p>
      </dsp:txBody>
      <dsp:txXfrm>
        <a:off x="7600088" y="884064"/>
        <a:ext cx="1121981" cy="864059"/>
      </dsp:txXfrm>
    </dsp:sp>
    <dsp:sp modelId="{3C26ACF4-4D7C-4A02-A01B-8ACBF719DA74}">
      <dsp:nvSpPr>
        <dsp:cNvPr id="0" name=""/>
        <dsp:cNvSpPr/>
      </dsp:nvSpPr>
      <dsp:spPr>
        <a:xfrm rot="4050000">
          <a:off x="8356269" y="1951101"/>
          <a:ext cx="306504"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384650" y="1991108"/>
        <a:ext cx="214553" cy="247447"/>
      </dsp:txXfrm>
    </dsp:sp>
    <dsp:sp modelId="{1AC17B14-0554-46E7-8B35-BE6B21F500A6}">
      <dsp:nvSpPr>
        <dsp:cNvPr id="0" name=""/>
        <dsp:cNvSpPr/>
      </dsp:nvSpPr>
      <dsp:spPr>
        <a:xfrm>
          <a:off x="8130829" y="2398917"/>
          <a:ext cx="1463694"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System to Acknowledge</a:t>
          </a:r>
        </a:p>
        <a:p>
          <a:pPr marL="0" lvl="0" indent="0" algn="ctr" defTabSz="533400">
            <a:lnSpc>
              <a:spcPct val="90000"/>
            </a:lnSpc>
            <a:spcBef>
              <a:spcPct val="0"/>
            </a:spcBef>
            <a:spcAft>
              <a:spcPct val="35000"/>
            </a:spcAft>
            <a:buNone/>
          </a:pPr>
          <a:r>
            <a:rPr lang="en-US" sz="1200" kern="1200"/>
            <a:t>(1.9)</a:t>
          </a:r>
        </a:p>
      </dsp:txBody>
      <dsp:txXfrm>
        <a:off x="8345182" y="2577870"/>
        <a:ext cx="1034988" cy="864059"/>
      </dsp:txXfrm>
    </dsp:sp>
    <dsp:sp modelId="{B5F4E462-BF5F-47EF-B4A6-FB908A9409E5}">
      <dsp:nvSpPr>
        <dsp:cNvPr id="0" name=""/>
        <dsp:cNvSpPr/>
      </dsp:nvSpPr>
      <dsp:spPr>
        <a:xfrm rot="6672752">
          <a:off x="8390586" y="3637944"/>
          <a:ext cx="296591"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8451172" y="3678953"/>
        <a:ext cx="207614" cy="247447"/>
      </dsp:txXfrm>
    </dsp:sp>
    <dsp:sp modelId="{9BCCF807-3AB4-475C-82C8-7FCFC376632E}">
      <dsp:nvSpPr>
        <dsp:cNvPr id="0" name=""/>
        <dsp:cNvSpPr/>
      </dsp:nvSpPr>
      <dsp:spPr>
        <a:xfrm>
          <a:off x="7322004" y="4091937"/>
          <a:ext cx="1767132"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Classroom Practices</a:t>
          </a:r>
        </a:p>
        <a:p>
          <a:pPr marL="0" lvl="0" indent="0" algn="ctr" defTabSz="488950">
            <a:lnSpc>
              <a:spcPct val="90000"/>
            </a:lnSpc>
            <a:spcBef>
              <a:spcPct val="0"/>
            </a:spcBef>
            <a:spcAft>
              <a:spcPct val="35000"/>
            </a:spcAft>
            <a:buNone/>
          </a:pPr>
          <a:r>
            <a:rPr lang="en-US" sz="1100" kern="1200"/>
            <a:t>(1.8)</a:t>
          </a:r>
        </a:p>
      </dsp:txBody>
      <dsp:txXfrm>
        <a:off x="7580794" y="4270890"/>
        <a:ext cx="1249552" cy="864059"/>
      </dsp:txXfrm>
    </dsp:sp>
    <dsp:sp modelId="{DD7038A4-A958-4F47-BDD4-5984E9368214}">
      <dsp:nvSpPr>
        <dsp:cNvPr id="0" name=""/>
        <dsp:cNvSpPr/>
      </dsp:nvSpPr>
      <dsp:spPr>
        <a:xfrm rot="9479889">
          <a:off x="7279326" y="4846498"/>
          <a:ext cx="121154"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7314348" y="4922173"/>
        <a:ext cx="84808" cy="247447"/>
      </dsp:txXfrm>
    </dsp:sp>
    <dsp:sp modelId="{18E25965-C6D6-4F65-9771-79E9D62A1A01}">
      <dsp:nvSpPr>
        <dsp:cNvPr id="0" name=""/>
        <dsp:cNvSpPr/>
      </dsp:nvSpPr>
      <dsp:spPr>
        <a:xfrm>
          <a:off x="5582765" y="4794321"/>
          <a:ext cx="1769014"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Consequence for Problems</a:t>
          </a:r>
        </a:p>
        <a:p>
          <a:pPr marL="0" lvl="0" indent="0" algn="ctr" defTabSz="533400">
            <a:lnSpc>
              <a:spcPct val="90000"/>
            </a:lnSpc>
            <a:spcBef>
              <a:spcPct val="0"/>
            </a:spcBef>
            <a:spcAft>
              <a:spcPct val="35000"/>
            </a:spcAft>
            <a:buNone/>
          </a:pPr>
          <a:r>
            <a:rPr lang="en-US" sz="1200" kern="1200"/>
            <a:t>(1.5, 1.6) </a:t>
          </a:r>
        </a:p>
      </dsp:txBody>
      <dsp:txXfrm>
        <a:off x="5841831" y="4973274"/>
        <a:ext cx="1250882" cy="864059"/>
      </dsp:txXfrm>
    </dsp:sp>
    <dsp:sp modelId="{E288A2C5-8DEC-421C-B646-E51EF77D2B16}">
      <dsp:nvSpPr>
        <dsp:cNvPr id="0" name=""/>
        <dsp:cNvSpPr/>
      </dsp:nvSpPr>
      <dsp:spPr>
        <a:xfrm rot="12150000">
          <a:off x="5620364" y="4861893"/>
          <a:ext cx="65653"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639310" y="4948145"/>
        <a:ext cx="45957" cy="247447"/>
      </dsp:txXfrm>
    </dsp:sp>
    <dsp:sp modelId="{DA61D091-81AB-47C1-B4DF-547514A538E4}">
      <dsp:nvSpPr>
        <dsp:cNvPr id="0" name=""/>
        <dsp:cNvSpPr/>
      </dsp:nvSpPr>
      <dsp:spPr>
        <a:xfrm>
          <a:off x="3785617" y="4092723"/>
          <a:ext cx="1975697"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Data and Decision Systems</a:t>
          </a:r>
        </a:p>
        <a:p>
          <a:pPr marL="0" lvl="0" indent="0" algn="ctr" defTabSz="533400">
            <a:lnSpc>
              <a:spcPct val="90000"/>
            </a:lnSpc>
            <a:spcBef>
              <a:spcPct val="0"/>
            </a:spcBef>
            <a:spcAft>
              <a:spcPct val="35000"/>
            </a:spcAft>
            <a:buNone/>
          </a:pPr>
          <a:r>
            <a:rPr lang="en-US" sz="1200" kern="1200"/>
            <a:t>(1.7, 1.10, 1.12-15)</a:t>
          </a:r>
        </a:p>
      </dsp:txBody>
      <dsp:txXfrm>
        <a:off x="4074951" y="4271676"/>
        <a:ext cx="1397029" cy="864059"/>
      </dsp:txXfrm>
    </dsp:sp>
    <dsp:sp modelId="{457EE88F-3DDB-46DD-AD06-99ACEC4F9E69}">
      <dsp:nvSpPr>
        <dsp:cNvPr id="0" name=""/>
        <dsp:cNvSpPr/>
      </dsp:nvSpPr>
      <dsp:spPr>
        <a:xfrm rot="15608495">
          <a:off x="4483138" y="3636351"/>
          <a:ext cx="281354"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532567" y="3760414"/>
        <a:ext cx="196948" cy="247447"/>
      </dsp:txXfrm>
    </dsp:sp>
    <dsp:sp modelId="{42B1AB6F-CCCA-4854-A335-2479896C0035}">
      <dsp:nvSpPr>
        <dsp:cNvPr id="0" name=""/>
        <dsp:cNvSpPr/>
      </dsp:nvSpPr>
      <dsp:spPr>
        <a:xfrm>
          <a:off x="3460314" y="2354579"/>
          <a:ext cx="2022193"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Bully Prevention</a:t>
          </a:r>
        </a:p>
        <a:p>
          <a:pPr marL="0" lvl="0" indent="0" algn="ctr" defTabSz="533400">
            <a:lnSpc>
              <a:spcPct val="90000"/>
            </a:lnSpc>
            <a:spcBef>
              <a:spcPct val="0"/>
            </a:spcBef>
            <a:spcAft>
              <a:spcPct val="35000"/>
            </a:spcAft>
            <a:buNone/>
          </a:pPr>
          <a:r>
            <a:rPr lang="en-US" sz="1200" kern="1200"/>
            <a:t>(Social/Emotional Learning)</a:t>
          </a:r>
        </a:p>
        <a:p>
          <a:pPr marL="0" lvl="0" indent="0" algn="ctr" defTabSz="533400">
            <a:lnSpc>
              <a:spcPct val="90000"/>
            </a:lnSpc>
            <a:spcBef>
              <a:spcPct val="0"/>
            </a:spcBef>
            <a:spcAft>
              <a:spcPct val="35000"/>
            </a:spcAft>
            <a:buNone/>
          </a:pPr>
          <a:r>
            <a:rPr lang="en-US" sz="1200" kern="1200"/>
            <a:t>(1.4) </a:t>
          </a:r>
        </a:p>
      </dsp:txBody>
      <dsp:txXfrm>
        <a:off x="3756457" y="2533532"/>
        <a:ext cx="1429907" cy="864059"/>
      </dsp:txXfrm>
    </dsp:sp>
    <dsp:sp modelId="{3CE4BE84-C6BE-4211-A7DA-11F88FDA5897}">
      <dsp:nvSpPr>
        <dsp:cNvPr id="0" name=""/>
        <dsp:cNvSpPr/>
      </dsp:nvSpPr>
      <dsp:spPr>
        <a:xfrm rot="16861902">
          <a:off x="4518455" y="1955590"/>
          <a:ext cx="219307"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545056" y="2070361"/>
        <a:ext cx="153515" cy="247447"/>
      </dsp:txXfrm>
    </dsp:sp>
    <dsp:sp modelId="{BB1B85CC-5461-44AE-89AF-8707797A6027}">
      <dsp:nvSpPr>
        <dsp:cNvPr id="0" name=""/>
        <dsp:cNvSpPr/>
      </dsp:nvSpPr>
      <dsp:spPr>
        <a:xfrm>
          <a:off x="3877056" y="735837"/>
          <a:ext cx="1819872" cy="122196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Family Collaboration</a:t>
          </a:r>
        </a:p>
        <a:p>
          <a:pPr marL="0" lvl="0" indent="0" algn="ctr" defTabSz="533400">
            <a:lnSpc>
              <a:spcPct val="90000"/>
            </a:lnSpc>
            <a:spcBef>
              <a:spcPct val="0"/>
            </a:spcBef>
            <a:spcAft>
              <a:spcPct val="35000"/>
            </a:spcAft>
            <a:buNone/>
          </a:pPr>
          <a:r>
            <a:rPr lang="en-US" sz="1200" kern="1200"/>
            <a:t>(1.11) </a:t>
          </a:r>
        </a:p>
      </dsp:txBody>
      <dsp:txXfrm>
        <a:off x="4143570" y="914790"/>
        <a:ext cx="1286844" cy="864059"/>
      </dsp:txXfrm>
    </dsp:sp>
    <dsp:sp modelId="{26142AF3-9A99-4EDC-A9DF-E5173ADFC73D}">
      <dsp:nvSpPr>
        <dsp:cNvPr id="0" name=""/>
        <dsp:cNvSpPr/>
      </dsp:nvSpPr>
      <dsp:spPr>
        <a:xfrm rot="20187046">
          <a:off x="5600369" y="753880"/>
          <a:ext cx="147922" cy="41241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602217" y="845228"/>
        <a:ext cx="103545" cy="247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328CA-F12F-4F65-B985-6DC7B55B9FE8}">
      <dsp:nvSpPr>
        <dsp:cNvPr id="0" name=""/>
        <dsp:cNvSpPr/>
      </dsp:nvSpPr>
      <dsp:spPr>
        <a:xfrm>
          <a:off x="0" y="238761"/>
          <a:ext cx="5257800" cy="16200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Build your framework! </a:t>
          </a:r>
        </a:p>
      </dsp:txBody>
      <dsp:txXfrm>
        <a:off x="79084" y="317845"/>
        <a:ext cx="5099632" cy="1461873"/>
      </dsp:txXfrm>
    </dsp:sp>
    <dsp:sp modelId="{F6818DBA-1DF5-4E44-A7B5-11D5E8D52BF1}">
      <dsp:nvSpPr>
        <dsp:cNvPr id="0" name=""/>
        <dsp:cNvSpPr/>
      </dsp:nvSpPr>
      <dsp:spPr>
        <a:xfrm>
          <a:off x="0" y="1942323"/>
          <a:ext cx="5257800" cy="162004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For you to become your school experts!</a:t>
          </a:r>
        </a:p>
      </dsp:txBody>
      <dsp:txXfrm>
        <a:off x="79084" y="2021407"/>
        <a:ext cx="5099632" cy="1461873"/>
      </dsp:txXfrm>
    </dsp:sp>
    <dsp:sp modelId="{DD60ED72-3D2D-4A6D-B377-1153FB2C9DF1}">
      <dsp:nvSpPr>
        <dsp:cNvPr id="0" name=""/>
        <dsp:cNvSpPr/>
      </dsp:nvSpPr>
      <dsp:spPr>
        <a:xfrm>
          <a:off x="0" y="3645884"/>
          <a:ext cx="5257800" cy="162004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To build your relationship with your Behavior Support Specialist so we can support you! </a:t>
          </a:r>
        </a:p>
      </dsp:txBody>
      <dsp:txXfrm>
        <a:off x="79084" y="3724968"/>
        <a:ext cx="5099632" cy="14618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9E717-4AF5-4E01-A17D-4E5DA0619400}"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7CE4F-D634-4994-890B-A818473924EB}" type="slidenum">
              <a:rPr lang="en-US" smtClean="0"/>
              <a:t>‹#›</a:t>
            </a:fld>
            <a:endParaRPr lang="en-US"/>
          </a:p>
        </p:txBody>
      </p:sp>
    </p:spTree>
    <p:extLst>
      <p:ext uri="{BB962C8B-B14F-4D97-AF65-F5344CB8AC3E}">
        <p14:creationId xmlns:p14="http://schemas.microsoft.com/office/powerpoint/2010/main" val="274447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53" indent="-176653">
              <a:buFont typeface="Arial" panose="020B0604020202020204" pitchFamily="34" charset="0"/>
              <a:buChar char="•"/>
            </a:pPr>
            <a:r>
              <a:rPr lang="en-US"/>
              <a:t>Introduce the TA Center &amp; collaboration with ATC and WVDE</a:t>
            </a:r>
          </a:p>
          <a:p>
            <a:pPr marL="176653" indent="-176653">
              <a:buFont typeface="Arial" panose="020B0604020202020204" pitchFamily="34" charset="0"/>
              <a:buChar char="•"/>
            </a:pPr>
            <a:r>
              <a:rPr lang="en-US"/>
              <a:t>Why we were created</a:t>
            </a:r>
          </a:p>
        </p:txBody>
      </p:sp>
      <p:sp>
        <p:nvSpPr>
          <p:cNvPr id="4" name="Slide Number Placeholder 3"/>
          <p:cNvSpPr>
            <a:spLocks noGrp="1"/>
          </p:cNvSpPr>
          <p:nvPr>
            <p:ph type="sldNum" sz="quarter" idx="5"/>
          </p:nvPr>
        </p:nvSpPr>
        <p:spPr/>
        <p:txBody>
          <a:bodyPr/>
          <a:lstStyle/>
          <a:p>
            <a:fld id="{F0E0FE8E-24DA-45BF-80B8-6192F07A6109}" type="slidenum">
              <a:rPr lang="en-US" smtClean="0"/>
              <a:t>2</a:t>
            </a:fld>
            <a:endParaRPr lang="en-US"/>
          </a:p>
        </p:txBody>
      </p:sp>
    </p:spTree>
    <p:extLst>
      <p:ext uri="{BB962C8B-B14F-4D97-AF65-F5344CB8AC3E}">
        <p14:creationId xmlns:p14="http://schemas.microsoft.com/office/powerpoint/2010/main" val="300353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53" indent="-176653">
              <a:buFont typeface="Arial" panose="020B0604020202020204" pitchFamily="34" charset="0"/>
              <a:buChar char="•"/>
            </a:pPr>
            <a:r>
              <a:rPr lang="en-US"/>
              <a:t>Intro of the projects we house and who coordinates them</a:t>
            </a:r>
          </a:p>
        </p:txBody>
      </p:sp>
      <p:sp>
        <p:nvSpPr>
          <p:cNvPr id="4" name="Slide Number Placeholder 3"/>
          <p:cNvSpPr>
            <a:spLocks noGrp="1"/>
          </p:cNvSpPr>
          <p:nvPr>
            <p:ph type="sldNum" sz="quarter" idx="5"/>
          </p:nvPr>
        </p:nvSpPr>
        <p:spPr/>
        <p:txBody>
          <a:bodyPr/>
          <a:lstStyle/>
          <a:p>
            <a:fld id="{F0E0FE8E-24DA-45BF-80B8-6192F07A6109}" type="slidenum">
              <a:rPr lang="en-US" smtClean="0"/>
              <a:t>3</a:t>
            </a:fld>
            <a:endParaRPr lang="en-US"/>
          </a:p>
        </p:txBody>
      </p:sp>
    </p:spTree>
    <p:extLst>
      <p:ext uri="{BB962C8B-B14F-4D97-AF65-F5344CB8AC3E}">
        <p14:creationId xmlns:p14="http://schemas.microsoft.com/office/powerpoint/2010/main" val="34215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53" indent="-176653">
              <a:buFont typeface="Arial" panose="020B0604020202020204" pitchFamily="34" charset="0"/>
              <a:buChar char="•"/>
            </a:pPr>
            <a:r>
              <a:rPr lang="en-US"/>
              <a:t>Review types of trainings/PD we offer</a:t>
            </a:r>
          </a:p>
        </p:txBody>
      </p:sp>
      <p:sp>
        <p:nvSpPr>
          <p:cNvPr id="4" name="Slide Number Placeholder 3"/>
          <p:cNvSpPr>
            <a:spLocks noGrp="1"/>
          </p:cNvSpPr>
          <p:nvPr>
            <p:ph type="sldNum" sz="quarter" idx="10"/>
          </p:nvPr>
        </p:nvSpPr>
        <p:spPr/>
        <p:txBody>
          <a:bodyPr/>
          <a:lstStyle/>
          <a:p>
            <a:fld id="{F0E0FE8E-24DA-45BF-80B8-6192F07A6109}" type="slidenum">
              <a:rPr lang="en-US" smtClean="0"/>
              <a:t>4</a:t>
            </a:fld>
            <a:endParaRPr lang="en-US"/>
          </a:p>
        </p:txBody>
      </p:sp>
    </p:spTree>
    <p:extLst>
      <p:ext uri="{BB962C8B-B14F-4D97-AF65-F5344CB8AC3E}">
        <p14:creationId xmlns:p14="http://schemas.microsoft.com/office/powerpoint/2010/main" val="123725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40D26-162D-4E3C-9556-1A2F4BC36322}" type="slidenum">
              <a:rPr lang="en-US" smtClean="0"/>
              <a:t>27</a:t>
            </a:fld>
            <a:endParaRPr lang="en-US"/>
          </a:p>
        </p:txBody>
      </p:sp>
    </p:spTree>
    <p:extLst>
      <p:ext uri="{BB962C8B-B14F-4D97-AF65-F5344CB8AC3E}">
        <p14:creationId xmlns:p14="http://schemas.microsoft.com/office/powerpoint/2010/main" val="720857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3">
              <a:defRPr/>
            </a:pPr>
            <a:r>
              <a:rPr lang="en-US"/>
              <a:t>Slide Starter: “We just want to briefly reference that PBIS itself is an MTSS framework, and includes these 6 core features…</a:t>
            </a:r>
          </a:p>
          <a:p>
            <a:endParaRPr lang="en-US"/>
          </a:p>
        </p:txBody>
      </p:sp>
      <p:sp>
        <p:nvSpPr>
          <p:cNvPr id="4" name="Slide Number Placeholder 3"/>
          <p:cNvSpPr>
            <a:spLocks noGrp="1"/>
          </p:cNvSpPr>
          <p:nvPr>
            <p:ph type="sldNum" sz="quarter" idx="5"/>
          </p:nvPr>
        </p:nvSpPr>
        <p:spPr/>
        <p:txBody>
          <a:bodyPr/>
          <a:lstStyle/>
          <a:p>
            <a:fld id="{A5C04D7D-6BCF-BF47-8CAA-5C91DED02858}" type="slidenum">
              <a:rPr lang="en-US" smtClean="0"/>
              <a:t>30</a:t>
            </a:fld>
            <a:endParaRPr lang="en-US"/>
          </a:p>
        </p:txBody>
      </p:sp>
    </p:spTree>
    <p:extLst>
      <p:ext uri="{BB962C8B-B14F-4D97-AF65-F5344CB8AC3E}">
        <p14:creationId xmlns:p14="http://schemas.microsoft.com/office/powerpoint/2010/main" val="242430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40D26-162D-4E3C-9556-1A2F4BC36322}" type="slidenum">
              <a:rPr lang="en-US" smtClean="0"/>
              <a:t>41</a:t>
            </a:fld>
            <a:endParaRPr lang="en-US"/>
          </a:p>
        </p:txBody>
      </p:sp>
    </p:spTree>
    <p:extLst>
      <p:ext uri="{BB962C8B-B14F-4D97-AF65-F5344CB8AC3E}">
        <p14:creationId xmlns:p14="http://schemas.microsoft.com/office/powerpoint/2010/main" val="207679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40D26-162D-4E3C-9556-1A2F4BC36322}" type="slidenum">
              <a:rPr lang="en-US" smtClean="0"/>
              <a:t>45</a:t>
            </a:fld>
            <a:endParaRPr lang="en-US"/>
          </a:p>
        </p:txBody>
      </p:sp>
    </p:spTree>
    <p:extLst>
      <p:ext uri="{BB962C8B-B14F-4D97-AF65-F5344CB8AC3E}">
        <p14:creationId xmlns:p14="http://schemas.microsoft.com/office/powerpoint/2010/main" val="705849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9A2-559C-4160-B7A4-8753FD2DE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9F40D5-4B8C-49F1-91CA-36D006723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3280E-3675-4B74-9521-793771C28611}"/>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CB3868AB-C22E-4F3A-B537-480AF413A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989C3-351F-4507-80F9-2AB43A61F60A}"/>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214674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6C52-1F67-4CA7-898B-803A021CDC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317-4FB1-45B5-93D5-75891F0506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E03FC-09C5-49A4-BBCD-6916B78ACCF0}"/>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245001CD-519B-4236-8A13-1893BC40E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F74DA-5080-415E-A9C8-3251A29DC7F0}"/>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996903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4DA9FF-DF13-42CF-BB8B-0EBBE5AF6F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8C460-9FAF-44C1-BB6F-8DD9DF360C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49FDB-327C-4EE9-BB14-E8EC1AA0B908}"/>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7FCB3B08-E398-4446-978C-0F68D4501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F1612-34A5-4C18-9921-CA8FE13957B7}"/>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666202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0">
    <p:bg>
      <p:bgPr>
        <a:solidFill>
          <a:srgbClr val="FFFFFF"/>
        </a:solidFill>
        <a:effectLst/>
      </p:bgPr>
    </p:bg>
    <p:spTree>
      <p:nvGrpSpPr>
        <p:cNvPr id="1" name=""/>
        <p:cNvGrpSpPr/>
        <p:nvPr/>
      </p:nvGrpSpPr>
      <p:grpSpPr>
        <a:xfrm>
          <a:off x="0" y="0"/>
          <a:ext cx="0" cy="0"/>
          <a:chOff x="0" y="0"/>
          <a:chExt cx="0" cy="0"/>
        </a:xfrm>
      </p:grpSpPr>
      <p:sp>
        <p:nvSpPr>
          <p:cNvPr id="213" name="Slide Number"/>
          <p:cNvSpPr txBox="1">
            <a:spLocks noGrp="1"/>
          </p:cNvSpPr>
          <p:nvPr>
            <p:ph type="sldNum" sz="quarter" idx="2"/>
          </p:nvPr>
        </p:nvSpPr>
        <p:spPr>
          <a:xfrm>
            <a:off x="11215948" y="6215383"/>
            <a:ext cx="366457" cy="281938"/>
          </a:xfrm>
          <a:prstGeom prst="rect">
            <a:avLst/>
          </a:prstGeom>
        </p:spPr>
        <p:txBody>
          <a:bodyPr/>
          <a:lstStyle>
            <a:lvl1pPr defTabSz="822960">
              <a:spcBef>
                <a:spcPts val="180"/>
              </a:spcBef>
              <a:defRPr b="1">
                <a:solidFill>
                  <a:srgbClr val="8CC63F"/>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41783568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CD1C-E2C8-41CF-BA54-89B588E87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8276E2-1226-47CC-87B0-E23BCC01B8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D4900-5E10-4316-BEAF-D59BB6AC67A5}"/>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F475F9E0-527D-4824-96DE-184521B6F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6181C-2FFD-49AF-9CE7-F9DDA5E58757}"/>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376385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BAAE-200A-4100-9FE7-EDF20EB74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B50DFC-98BF-4C8C-A8D9-AA80FF84F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8C9AAE-C5F9-484B-8B91-6878E05C7D1D}"/>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8CD82153-4C29-4A85-B233-783AAAFE1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FB6A2-4A40-414E-BB04-1C0C97CF528C}"/>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242613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EC73-41C0-42AB-B67F-126EC63B6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E4B3A-2C99-4A07-A5E1-19F59C6681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FEC4E3-A30A-49E7-9847-4DBF7E9930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86D902-9897-449F-A2EF-EF81930EA4CE}"/>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6" name="Footer Placeholder 5">
            <a:extLst>
              <a:ext uri="{FF2B5EF4-FFF2-40B4-BE49-F238E27FC236}">
                <a16:creationId xmlns:a16="http://schemas.microsoft.com/office/drawing/2014/main" id="{3389EDFB-6034-4957-982A-7A23C722A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F3596-F3CA-4193-ACB3-213B19F36800}"/>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62506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59C7-EBDA-4439-BC43-919011F329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7EFE0-190A-4A91-8AF3-828FDE895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5D5C-44AA-46FD-A87F-F18FF09286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5E3C6-E166-4FB7-8555-4217CA8FB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F063E-7C5F-4201-9111-FFF111E18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25FD8-58C7-420B-B55F-0752FF6F4C21}"/>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8" name="Footer Placeholder 7">
            <a:extLst>
              <a:ext uri="{FF2B5EF4-FFF2-40B4-BE49-F238E27FC236}">
                <a16:creationId xmlns:a16="http://schemas.microsoft.com/office/drawing/2014/main" id="{C7E37CA1-7901-4D80-9388-D7CD26E442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28D9E-4927-4CB1-87C3-F0B9CEA02787}"/>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1243724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FE16-CF47-4C0B-B179-CB71BD4BEC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C8F1C8-9E2C-4567-B46F-6C6512DA8D28}"/>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4" name="Footer Placeholder 3">
            <a:extLst>
              <a:ext uri="{FF2B5EF4-FFF2-40B4-BE49-F238E27FC236}">
                <a16:creationId xmlns:a16="http://schemas.microsoft.com/office/drawing/2014/main" id="{03E71182-9AF7-4E94-B426-B6184398C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8A0364-1F31-4363-AF03-15979D5595BB}"/>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244434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7A873-A93B-42DF-802B-FCAA85A9B763}"/>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3" name="Footer Placeholder 2">
            <a:extLst>
              <a:ext uri="{FF2B5EF4-FFF2-40B4-BE49-F238E27FC236}">
                <a16:creationId xmlns:a16="http://schemas.microsoft.com/office/drawing/2014/main" id="{7875DC7C-F90A-4CB4-9AA5-5E5A813BF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420689-1924-4D55-BF29-CE4820AE6908}"/>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162779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FDF2-5BDF-414D-8FF3-26E3D2B56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0EC266-91A5-48E7-B6A2-7EE8EBEDC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339E34-5023-4A2C-A149-F518ECD2D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56D31-3DC4-48DE-8149-B8A279EC0983}"/>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6" name="Footer Placeholder 5">
            <a:extLst>
              <a:ext uri="{FF2B5EF4-FFF2-40B4-BE49-F238E27FC236}">
                <a16:creationId xmlns:a16="http://schemas.microsoft.com/office/drawing/2014/main" id="{066A6D37-8E2E-46E4-A3E0-60763CB1F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5751F-DB8A-4344-9095-38EE9CEF1A86}"/>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157528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44B7-B35F-4F8B-B906-BA43AAE9A9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13C1E3-799D-4A54-A28D-0B89131A7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A0DC55-C38F-41D0-9B77-C6EC84EF5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240AA-A705-413B-8042-A49A9DC2B5E4}"/>
              </a:ext>
            </a:extLst>
          </p:cNvPr>
          <p:cNvSpPr>
            <a:spLocks noGrp="1"/>
          </p:cNvSpPr>
          <p:nvPr>
            <p:ph type="dt" sz="half" idx="10"/>
          </p:nvPr>
        </p:nvSpPr>
        <p:spPr/>
        <p:txBody>
          <a:bodyPr/>
          <a:lstStyle/>
          <a:p>
            <a:fld id="{F130B594-6C5D-4243-B57D-780D70CB3479}" type="datetimeFigureOut">
              <a:rPr lang="en-US" smtClean="0"/>
              <a:t>9/10/2021</a:t>
            </a:fld>
            <a:endParaRPr lang="en-US"/>
          </a:p>
        </p:txBody>
      </p:sp>
      <p:sp>
        <p:nvSpPr>
          <p:cNvPr id="6" name="Footer Placeholder 5">
            <a:extLst>
              <a:ext uri="{FF2B5EF4-FFF2-40B4-BE49-F238E27FC236}">
                <a16:creationId xmlns:a16="http://schemas.microsoft.com/office/drawing/2014/main" id="{0627F2F3-8EAB-439B-8520-D239E7150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09AE2-0746-401D-B175-F397B4243CC8}"/>
              </a:ext>
            </a:extLst>
          </p:cNvPr>
          <p:cNvSpPr>
            <a:spLocks noGrp="1"/>
          </p:cNvSpPr>
          <p:nvPr>
            <p:ph type="sldNum" sz="quarter" idx="12"/>
          </p:nvPr>
        </p:nvSpPr>
        <p:spPr/>
        <p:txBody>
          <a:bodyPr/>
          <a:lstStyle/>
          <a:p>
            <a:fld id="{93D758D7-18E0-4D1F-8B4A-6F2290D8F225}" type="slidenum">
              <a:rPr lang="en-US" smtClean="0"/>
              <a:t>‹#›</a:t>
            </a:fld>
            <a:endParaRPr lang="en-US"/>
          </a:p>
        </p:txBody>
      </p:sp>
    </p:spTree>
    <p:extLst>
      <p:ext uri="{BB962C8B-B14F-4D97-AF65-F5344CB8AC3E}">
        <p14:creationId xmlns:p14="http://schemas.microsoft.com/office/powerpoint/2010/main" val="96264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AE7D57-8B90-49C9-BCC4-14D727739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C6AB7D-8712-4D44-A0C2-EF9332882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25112-B156-42F2-834D-60AA14495B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0B594-6C5D-4243-B57D-780D70CB3479}" type="datetimeFigureOut">
              <a:rPr lang="en-US" smtClean="0"/>
              <a:t>9/10/2021</a:t>
            </a:fld>
            <a:endParaRPr lang="en-US"/>
          </a:p>
        </p:txBody>
      </p:sp>
      <p:sp>
        <p:nvSpPr>
          <p:cNvPr id="5" name="Footer Placeholder 4">
            <a:extLst>
              <a:ext uri="{FF2B5EF4-FFF2-40B4-BE49-F238E27FC236}">
                <a16:creationId xmlns:a16="http://schemas.microsoft.com/office/drawing/2014/main" id="{6B2144F4-FAFE-42F0-952F-AC322CDA2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FB63E6-A0DF-4932-8D82-4C878BE37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758D7-18E0-4D1F-8B4A-6F2290D8F225}" type="slidenum">
              <a:rPr lang="en-US" smtClean="0"/>
              <a:t>‹#›</a:t>
            </a:fld>
            <a:endParaRPr lang="en-US"/>
          </a:p>
        </p:txBody>
      </p:sp>
    </p:spTree>
    <p:extLst>
      <p:ext uri="{BB962C8B-B14F-4D97-AF65-F5344CB8AC3E}">
        <p14:creationId xmlns:p14="http://schemas.microsoft.com/office/powerpoint/2010/main" val="54612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F1E1A66-7AFA-4341-8F13-39896F84E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181" y="1814006"/>
            <a:ext cx="5462546" cy="3273720"/>
          </a:xfrm>
          <a:prstGeom prst="rect">
            <a:avLst/>
          </a:prstGeom>
        </p:spPr>
      </p:pic>
    </p:spTree>
    <p:extLst>
      <p:ext uri="{BB962C8B-B14F-4D97-AF65-F5344CB8AC3E}">
        <p14:creationId xmlns:p14="http://schemas.microsoft.com/office/powerpoint/2010/main" val="282417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67AE3-2F85-4E1F-A9EB-282ABDDF29E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Attendance </a:t>
            </a:r>
          </a:p>
        </p:txBody>
      </p:sp>
      <p:pic>
        <p:nvPicPr>
          <p:cNvPr id="4" name="Content Placeholder 3">
            <a:extLst>
              <a:ext uri="{FF2B5EF4-FFF2-40B4-BE49-F238E27FC236}">
                <a16:creationId xmlns:a16="http://schemas.microsoft.com/office/drawing/2014/main" id="{67B08740-1A72-4462-8DF2-07BB7D3340C4}"/>
              </a:ext>
            </a:extLst>
          </p:cNvPr>
          <p:cNvPicPr>
            <a:picLocks noGrp="1" noChangeAspect="1"/>
          </p:cNvPicPr>
          <p:nvPr>
            <p:ph idx="1"/>
          </p:nvPr>
        </p:nvPicPr>
        <p:blipFill>
          <a:blip r:embed="rId2"/>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198286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90CCC57-DA0F-4BC1-ACBE-7973E02E79E9}"/>
              </a:ext>
            </a:extLst>
          </p:cNvPr>
          <p:cNvPicPr>
            <a:picLocks noGrp="1" noChangeAspect="1"/>
          </p:cNvPicPr>
          <p:nvPr>
            <p:ph idx="1"/>
          </p:nvPr>
        </p:nvPicPr>
        <p:blipFill rotWithShape="1">
          <a:blip r:embed="rId2"/>
          <a:srcRect l="6358" r="4753"/>
          <a:stretch/>
        </p:blipFill>
        <p:spPr>
          <a:xfrm>
            <a:off x="20" y="10"/>
            <a:ext cx="12191980" cy="6857990"/>
          </a:xfrm>
          <a:prstGeom prst="rect">
            <a:avLst/>
          </a:prstGeom>
        </p:spPr>
      </p:pic>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Meet the Team</a:t>
            </a:r>
          </a:p>
        </p:txBody>
      </p:sp>
    </p:spTree>
    <p:extLst>
      <p:ext uri="{BB962C8B-B14F-4D97-AF65-F5344CB8AC3E}">
        <p14:creationId xmlns:p14="http://schemas.microsoft.com/office/powerpoint/2010/main" val="3960591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3DDD2FE-41B8-4A27-BC0E-22426FB30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236" y="0"/>
            <a:ext cx="8873528" cy="6858000"/>
          </a:xfrm>
          <a:prstGeom prst="rect">
            <a:avLst/>
          </a:prstGeom>
        </p:spPr>
      </p:pic>
      <p:sp>
        <p:nvSpPr>
          <p:cNvPr id="2" name="Star: 5 Points 1">
            <a:extLst>
              <a:ext uri="{FF2B5EF4-FFF2-40B4-BE49-F238E27FC236}">
                <a16:creationId xmlns:a16="http://schemas.microsoft.com/office/drawing/2014/main" id="{6159259B-829A-4747-BD34-146832A8AD95}"/>
              </a:ext>
            </a:extLst>
          </p:cNvPr>
          <p:cNvSpPr/>
          <p:nvPr/>
        </p:nvSpPr>
        <p:spPr>
          <a:xfrm>
            <a:off x="5691883" y="2476072"/>
            <a:ext cx="277402" cy="36987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0BF06A-FDD8-48EF-8502-6E1D46DC3273}"/>
              </a:ext>
            </a:extLst>
          </p:cNvPr>
          <p:cNvPicPr>
            <a:picLocks noChangeAspect="1"/>
          </p:cNvPicPr>
          <p:nvPr/>
        </p:nvPicPr>
        <p:blipFill>
          <a:blip r:embed="rId3"/>
          <a:stretch>
            <a:fillRect/>
          </a:stretch>
        </p:blipFill>
        <p:spPr>
          <a:xfrm>
            <a:off x="4769284" y="3893716"/>
            <a:ext cx="310923" cy="426757"/>
          </a:xfrm>
          <a:prstGeom prst="rect">
            <a:avLst/>
          </a:prstGeom>
        </p:spPr>
      </p:pic>
      <p:pic>
        <p:nvPicPr>
          <p:cNvPr id="5" name="Picture 4">
            <a:extLst>
              <a:ext uri="{FF2B5EF4-FFF2-40B4-BE49-F238E27FC236}">
                <a16:creationId xmlns:a16="http://schemas.microsoft.com/office/drawing/2014/main" id="{56BC5A22-0B22-48FF-A3EE-F495B8C9C0F7}"/>
              </a:ext>
            </a:extLst>
          </p:cNvPr>
          <p:cNvPicPr>
            <a:picLocks noChangeAspect="1"/>
          </p:cNvPicPr>
          <p:nvPr/>
        </p:nvPicPr>
        <p:blipFill>
          <a:blip r:embed="rId3"/>
          <a:stretch>
            <a:fillRect/>
          </a:stretch>
        </p:blipFill>
        <p:spPr>
          <a:xfrm>
            <a:off x="3289806" y="3911696"/>
            <a:ext cx="310923" cy="426757"/>
          </a:xfrm>
          <a:prstGeom prst="rect">
            <a:avLst/>
          </a:prstGeom>
        </p:spPr>
      </p:pic>
      <p:sp>
        <p:nvSpPr>
          <p:cNvPr id="6" name="TextBox 5">
            <a:extLst>
              <a:ext uri="{FF2B5EF4-FFF2-40B4-BE49-F238E27FC236}">
                <a16:creationId xmlns:a16="http://schemas.microsoft.com/office/drawing/2014/main" id="{B75F9CDA-45F5-47ED-93F4-820CED51D1AB}"/>
              </a:ext>
            </a:extLst>
          </p:cNvPr>
          <p:cNvSpPr txBox="1"/>
          <p:nvPr/>
        </p:nvSpPr>
        <p:spPr>
          <a:xfrm>
            <a:off x="215757" y="5095982"/>
            <a:ext cx="2763749" cy="923330"/>
          </a:xfrm>
          <a:prstGeom prst="rect">
            <a:avLst/>
          </a:prstGeom>
          <a:noFill/>
        </p:spPr>
        <p:txBody>
          <a:bodyPr wrap="square" rtlCol="0">
            <a:spAutoFit/>
          </a:bodyPr>
          <a:lstStyle/>
          <a:p>
            <a:r>
              <a:rPr lang="en-US" dirty="0"/>
              <a:t>AWARE BSS</a:t>
            </a:r>
          </a:p>
          <a:p>
            <a:r>
              <a:rPr lang="en-US" dirty="0"/>
              <a:t>Christy Fubio</a:t>
            </a:r>
          </a:p>
          <a:p>
            <a:r>
              <a:rPr lang="en-US" dirty="0"/>
              <a:t>kroll3@marshall.edu</a:t>
            </a:r>
          </a:p>
        </p:txBody>
      </p:sp>
      <p:sp>
        <p:nvSpPr>
          <p:cNvPr id="7" name="TextBox 6">
            <a:extLst>
              <a:ext uri="{FF2B5EF4-FFF2-40B4-BE49-F238E27FC236}">
                <a16:creationId xmlns:a16="http://schemas.microsoft.com/office/drawing/2014/main" id="{A428917F-E3D2-4F95-9BBD-C56EF15C9E6F}"/>
              </a:ext>
            </a:extLst>
          </p:cNvPr>
          <p:cNvSpPr txBox="1"/>
          <p:nvPr/>
        </p:nvSpPr>
        <p:spPr>
          <a:xfrm>
            <a:off x="9212495" y="5095982"/>
            <a:ext cx="2763748" cy="923330"/>
          </a:xfrm>
          <a:prstGeom prst="rect">
            <a:avLst/>
          </a:prstGeom>
          <a:noFill/>
        </p:spPr>
        <p:txBody>
          <a:bodyPr wrap="square" rtlCol="0">
            <a:spAutoFit/>
          </a:bodyPr>
          <a:lstStyle/>
          <a:p>
            <a:r>
              <a:rPr lang="en-US" dirty="0"/>
              <a:t>Program Evaluator</a:t>
            </a:r>
          </a:p>
          <a:p>
            <a:r>
              <a:rPr lang="en-US" dirty="0"/>
              <a:t>Anna Shreve</a:t>
            </a:r>
          </a:p>
          <a:p>
            <a:r>
              <a:rPr lang="en-US" dirty="0"/>
              <a:t>Rubenstein@marshall.edu</a:t>
            </a:r>
          </a:p>
        </p:txBody>
      </p:sp>
    </p:spTree>
    <p:extLst>
      <p:ext uri="{BB962C8B-B14F-4D97-AF65-F5344CB8AC3E}">
        <p14:creationId xmlns:p14="http://schemas.microsoft.com/office/powerpoint/2010/main" val="294288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3285-5BFC-4D46-93B6-3C561C50E08B}"/>
              </a:ext>
            </a:extLst>
          </p:cNvPr>
          <p:cNvSpPr>
            <a:spLocks noGrp="1"/>
          </p:cNvSpPr>
          <p:nvPr>
            <p:ph type="title"/>
          </p:nvPr>
        </p:nvSpPr>
        <p:spPr>
          <a:xfrm>
            <a:off x="589560" y="856180"/>
            <a:ext cx="4560584" cy="1128068"/>
          </a:xfrm>
        </p:spPr>
        <p:txBody>
          <a:bodyPr anchor="ctr">
            <a:normAutofit/>
          </a:bodyPr>
          <a:lstStyle/>
          <a:p>
            <a:r>
              <a:rPr lang="en-US" sz="4000" b="1"/>
              <a:t>Our Expectations</a:t>
            </a:r>
          </a:p>
        </p:txBody>
      </p:sp>
      <p:sp>
        <p:nvSpPr>
          <p:cNvPr id="3" name="Content Placeholder 2">
            <a:extLst>
              <a:ext uri="{FF2B5EF4-FFF2-40B4-BE49-F238E27FC236}">
                <a16:creationId xmlns:a16="http://schemas.microsoft.com/office/drawing/2014/main" id="{A3DB00A7-39D1-4E86-B158-C201BBE00D27}"/>
              </a:ext>
            </a:extLst>
          </p:cNvPr>
          <p:cNvSpPr>
            <a:spLocks noGrp="1"/>
          </p:cNvSpPr>
          <p:nvPr>
            <p:ph idx="1"/>
          </p:nvPr>
        </p:nvSpPr>
        <p:spPr>
          <a:xfrm>
            <a:off x="590719" y="2330505"/>
            <a:ext cx="4559425" cy="3979585"/>
          </a:xfrm>
        </p:spPr>
        <p:txBody>
          <a:bodyPr anchor="ctr">
            <a:normAutofit/>
          </a:bodyPr>
          <a:lstStyle/>
          <a:p>
            <a:pPr marL="0" marR="0">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Communicate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Be Receptive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Be Respectful</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Have Fidelity to the Process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a:p>
        </p:txBody>
      </p:sp>
      <p:pic>
        <p:nvPicPr>
          <p:cNvPr id="4" name="Picture 3">
            <a:extLst>
              <a:ext uri="{FF2B5EF4-FFF2-40B4-BE49-F238E27FC236}">
                <a16:creationId xmlns:a16="http://schemas.microsoft.com/office/drawing/2014/main" id="{64AE3D0D-ED22-4563-9512-85CEA2F1ABB2}"/>
              </a:ext>
            </a:extLst>
          </p:cNvPr>
          <p:cNvPicPr>
            <a:picLocks noChangeAspect="1"/>
          </p:cNvPicPr>
          <p:nvPr/>
        </p:nvPicPr>
        <p:blipFill rotWithShape="1">
          <a:blip r:embed="rId2"/>
          <a:srcRect l="1112" r="1157" b="-1"/>
          <a:stretch/>
        </p:blipFill>
        <p:spPr>
          <a:xfrm>
            <a:off x="5977788" y="856180"/>
            <a:ext cx="5366787" cy="5202468"/>
          </a:xfrm>
          <a:prstGeom prst="rect">
            <a:avLst/>
          </a:prstGeom>
        </p:spPr>
      </p:pic>
    </p:spTree>
    <p:extLst>
      <p:ext uri="{BB962C8B-B14F-4D97-AF65-F5344CB8AC3E}">
        <p14:creationId xmlns:p14="http://schemas.microsoft.com/office/powerpoint/2010/main" val="644265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4F3C6E-0BB0-4E71-81E3-E864AA594BBF}"/>
              </a:ext>
            </a:extLst>
          </p:cNvPr>
          <p:cNvGraphicFramePr>
            <a:graphicFrameLocks noGrp="1"/>
          </p:cNvGraphicFramePr>
          <p:nvPr/>
        </p:nvGraphicFramePr>
        <p:xfrm>
          <a:off x="457200" y="805152"/>
          <a:ext cx="11277601" cy="5256321"/>
        </p:xfrm>
        <a:graphic>
          <a:graphicData uri="http://schemas.openxmlformats.org/drawingml/2006/table">
            <a:tbl>
              <a:tblPr firstRow="1" firstCol="1" bandRow="1">
                <a:tableStyleId>{5C22544A-7EE6-4342-B048-85BDC9FD1C3A}</a:tableStyleId>
              </a:tblPr>
              <a:tblGrid>
                <a:gridCol w="2411799">
                  <a:extLst>
                    <a:ext uri="{9D8B030D-6E8A-4147-A177-3AD203B41FA5}">
                      <a16:colId xmlns:a16="http://schemas.microsoft.com/office/drawing/2014/main" val="2318412818"/>
                    </a:ext>
                  </a:extLst>
                </a:gridCol>
                <a:gridCol w="4990364">
                  <a:extLst>
                    <a:ext uri="{9D8B030D-6E8A-4147-A177-3AD203B41FA5}">
                      <a16:colId xmlns:a16="http://schemas.microsoft.com/office/drawing/2014/main" val="3822894186"/>
                    </a:ext>
                  </a:extLst>
                </a:gridCol>
                <a:gridCol w="3875438">
                  <a:extLst>
                    <a:ext uri="{9D8B030D-6E8A-4147-A177-3AD203B41FA5}">
                      <a16:colId xmlns:a16="http://schemas.microsoft.com/office/drawing/2014/main" val="2865404382"/>
                    </a:ext>
                  </a:extLst>
                </a:gridCol>
              </a:tblGrid>
              <a:tr h="294002">
                <a:tc>
                  <a:txBody>
                    <a:bodyPr/>
                    <a:lstStyle/>
                    <a:p>
                      <a:pPr marL="0" marR="0">
                        <a:lnSpc>
                          <a:spcPct val="107000"/>
                        </a:lnSpc>
                        <a:spcBef>
                          <a:spcPts val="0"/>
                        </a:spcBef>
                        <a:spcAft>
                          <a:spcPts val="0"/>
                        </a:spcAft>
                      </a:pPr>
                      <a:r>
                        <a:rPr lang="en-US" sz="1700">
                          <a:effectLst/>
                        </a:rPr>
                        <a:t>Expectation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0" marR="0">
                        <a:lnSpc>
                          <a:spcPct val="107000"/>
                        </a:lnSpc>
                        <a:spcBef>
                          <a:spcPts val="0"/>
                        </a:spcBef>
                        <a:spcAft>
                          <a:spcPts val="0"/>
                        </a:spcAft>
                      </a:pPr>
                      <a:r>
                        <a:rPr lang="en-US" sz="1700">
                          <a:effectLst/>
                        </a:rPr>
                        <a:t>Our Partners Will: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0" marR="0">
                        <a:lnSpc>
                          <a:spcPct val="107000"/>
                        </a:lnSpc>
                        <a:spcBef>
                          <a:spcPts val="0"/>
                        </a:spcBef>
                        <a:spcAft>
                          <a:spcPts val="0"/>
                        </a:spcAft>
                      </a:pPr>
                      <a:r>
                        <a:rPr lang="en-US" sz="1700">
                          <a:effectLst/>
                        </a:rPr>
                        <a:t>We will: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extLst>
                  <a:ext uri="{0D108BD9-81ED-4DB2-BD59-A6C34878D82A}">
                    <a16:rowId xmlns:a16="http://schemas.microsoft.com/office/drawing/2014/main" val="2205460827"/>
                  </a:ext>
                </a:extLst>
              </a:tr>
              <a:tr h="1103506">
                <a:tc>
                  <a:txBody>
                    <a:bodyPr/>
                    <a:lstStyle/>
                    <a:p>
                      <a:pPr marL="0" marR="0">
                        <a:lnSpc>
                          <a:spcPct val="107000"/>
                        </a:lnSpc>
                        <a:spcBef>
                          <a:spcPts val="0"/>
                        </a:spcBef>
                        <a:spcAft>
                          <a:spcPts val="0"/>
                        </a:spcAft>
                      </a:pPr>
                      <a:r>
                        <a:rPr lang="en-US" sz="1700">
                          <a:effectLst/>
                        </a:rPr>
                        <a:t>Communicate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Respond to emails/phone calls.</a:t>
                      </a:r>
                    </a:p>
                    <a:p>
                      <a:pPr marL="342900" marR="0" lvl="0" indent="-342900">
                        <a:lnSpc>
                          <a:spcPct val="107000"/>
                        </a:lnSpc>
                        <a:spcBef>
                          <a:spcPts val="0"/>
                        </a:spcBef>
                        <a:spcAft>
                          <a:spcPts val="0"/>
                        </a:spcAft>
                        <a:buFont typeface="Symbol" panose="05050102010706020507" pitchFamily="18" charset="2"/>
                        <a:buChar char=""/>
                      </a:pPr>
                      <a:r>
                        <a:rPr lang="en-US" sz="1700">
                          <a:effectLst/>
                        </a:rPr>
                        <a:t>tell us what you need. </a:t>
                      </a:r>
                    </a:p>
                    <a:p>
                      <a:pPr marL="342900" marR="0" lvl="0" indent="-342900">
                        <a:lnSpc>
                          <a:spcPct val="107000"/>
                        </a:lnSpc>
                        <a:spcBef>
                          <a:spcPts val="0"/>
                        </a:spcBef>
                        <a:spcAft>
                          <a:spcPts val="0"/>
                        </a:spcAft>
                        <a:buFont typeface="Symbol" panose="05050102010706020507" pitchFamily="18" charset="2"/>
                        <a:buChar char=""/>
                      </a:pPr>
                      <a:r>
                        <a:rPr lang="en-US" sz="1700">
                          <a:effectLst/>
                        </a:rPr>
                        <a:t>Collaborate.</a:t>
                      </a:r>
                    </a:p>
                    <a:p>
                      <a:pPr marL="342900" marR="0" lvl="0" indent="-342900">
                        <a:lnSpc>
                          <a:spcPct val="107000"/>
                        </a:lnSpc>
                        <a:spcBef>
                          <a:spcPts val="0"/>
                        </a:spcBef>
                        <a:spcAft>
                          <a:spcPts val="0"/>
                        </a:spcAft>
                        <a:buFont typeface="Symbol" panose="05050102010706020507" pitchFamily="18" charset="2"/>
                        <a:buChar char=""/>
                      </a:pPr>
                      <a:r>
                        <a:rPr lang="en-US" sz="1700">
                          <a:effectLst/>
                        </a:rPr>
                        <a:t>Be engaged.</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Respond to emails/phone calls. </a:t>
                      </a:r>
                    </a:p>
                    <a:p>
                      <a:pPr marL="342900" marR="0" lvl="0" indent="-342900">
                        <a:lnSpc>
                          <a:spcPct val="107000"/>
                        </a:lnSpc>
                        <a:spcBef>
                          <a:spcPts val="0"/>
                        </a:spcBef>
                        <a:spcAft>
                          <a:spcPts val="0"/>
                        </a:spcAft>
                        <a:buFont typeface="Symbol" panose="05050102010706020507" pitchFamily="18" charset="2"/>
                        <a:buChar char=""/>
                      </a:pPr>
                      <a:r>
                        <a:rPr lang="en-US" sz="1700">
                          <a:effectLst/>
                        </a:rPr>
                        <a:t>Meet you where you are at. </a:t>
                      </a:r>
                    </a:p>
                    <a:p>
                      <a:pPr marL="342900" marR="0" lvl="0" indent="-342900">
                        <a:lnSpc>
                          <a:spcPct val="107000"/>
                        </a:lnSpc>
                        <a:spcBef>
                          <a:spcPts val="0"/>
                        </a:spcBef>
                        <a:spcAft>
                          <a:spcPts val="0"/>
                        </a:spcAft>
                        <a:buFont typeface="Symbol" panose="05050102010706020507" pitchFamily="18" charset="2"/>
                        <a:buChar char=""/>
                      </a:pPr>
                      <a:r>
                        <a:rPr lang="en-US" sz="1700">
                          <a:effectLst/>
                        </a:rPr>
                        <a:t>Share knowledge-based practices. </a:t>
                      </a:r>
                    </a:p>
                    <a:p>
                      <a:pPr marL="342900" marR="0" lvl="0" indent="-342900">
                        <a:lnSpc>
                          <a:spcPct val="107000"/>
                        </a:lnSpc>
                        <a:spcBef>
                          <a:spcPts val="0"/>
                        </a:spcBef>
                        <a:spcAft>
                          <a:spcPts val="0"/>
                        </a:spcAft>
                        <a:buFont typeface="Symbol" panose="05050102010706020507" pitchFamily="18" charset="2"/>
                        <a:buChar char=""/>
                      </a:pPr>
                      <a:r>
                        <a:rPr lang="en-US" sz="1700">
                          <a:effectLst/>
                        </a:rPr>
                        <a:t>Have courageous conversations.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extLst>
                  <a:ext uri="{0D108BD9-81ED-4DB2-BD59-A6C34878D82A}">
                    <a16:rowId xmlns:a16="http://schemas.microsoft.com/office/drawing/2014/main" val="1833792809"/>
                  </a:ext>
                </a:extLst>
              </a:tr>
              <a:tr h="833672">
                <a:tc>
                  <a:txBody>
                    <a:bodyPr/>
                    <a:lstStyle/>
                    <a:p>
                      <a:pPr marL="0" marR="0">
                        <a:lnSpc>
                          <a:spcPct val="107000"/>
                        </a:lnSpc>
                        <a:spcBef>
                          <a:spcPts val="0"/>
                        </a:spcBef>
                        <a:spcAft>
                          <a:spcPts val="0"/>
                        </a:spcAft>
                      </a:pPr>
                      <a:r>
                        <a:rPr lang="en-US" sz="1700">
                          <a:effectLst/>
                        </a:rPr>
                        <a:t>Be Receptive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Be open to mindset shifts.</a:t>
                      </a:r>
                    </a:p>
                    <a:p>
                      <a:pPr marL="342900" marR="0" lvl="0" indent="-342900">
                        <a:lnSpc>
                          <a:spcPct val="107000"/>
                        </a:lnSpc>
                        <a:spcBef>
                          <a:spcPts val="0"/>
                        </a:spcBef>
                        <a:spcAft>
                          <a:spcPts val="0"/>
                        </a:spcAft>
                        <a:buFont typeface="Symbol" panose="05050102010706020507" pitchFamily="18" charset="2"/>
                        <a:buChar char=""/>
                      </a:pPr>
                      <a:r>
                        <a:rPr lang="en-US" sz="1700">
                          <a:effectLst/>
                        </a:rPr>
                        <a:t>Be vulnerable.</a:t>
                      </a:r>
                    </a:p>
                    <a:p>
                      <a:pPr marL="342900" marR="0" lvl="0" indent="-342900">
                        <a:lnSpc>
                          <a:spcPct val="107000"/>
                        </a:lnSpc>
                        <a:spcBef>
                          <a:spcPts val="0"/>
                        </a:spcBef>
                        <a:spcAft>
                          <a:spcPts val="0"/>
                        </a:spcAft>
                        <a:buFont typeface="Symbol" panose="05050102010706020507" pitchFamily="18" charset="2"/>
                        <a:buChar char=""/>
                      </a:pPr>
                      <a:r>
                        <a:rPr lang="en-US" sz="1700">
                          <a:effectLst/>
                        </a:rPr>
                        <a:t>Be honest.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Listen openly.</a:t>
                      </a:r>
                    </a:p>
                    <a:p>
                      <a:pPr marL="342900" marR="0" lvl="0" indent="-342900">
                        <a:lnSpc>
                          <a:spcPct val="107000"/>
                        </a:lnSpc>
                        <a:spcBef>
                          <a:spcPts val="0"/>
                        </a:spcBef>
                        <a:spcAft>
                          <a:spcPts val="0"/>
                        </a:spcAft>
                        <a:buFont typeface="Symbol" panose="05050102010706020507" pitchFamily="18" charset="2"/>
                        <a:buChar char=""/>
                      </a:pPr>
                      <a:r>
                        <a:rPr lang="en-US" sz="1700">
                          <a:effectLst/>
                        </a:rPr>
                        <a:t>Accept feedback.</a:t>
                      </a:r>
                    </a:p>
                    <a:p>
                      <a:pPr marL="342900" marR="0" lvl="0" indent="-342900">
                        <a:lnSpc>
                          <a:spcPct val="107000"/>
                        </a:lnSpc>
                        <a:spcBef>
                          <a:spcPts val="0"/>
                        </a:spcBef>
                        <a:spcAft>
                          <a:spcPts val="0"/>
                        </a:spcAft>
                        <a:buFont typeface="Symbol" panose="05050102010706020507" pitchFamily="18" charset="2"/>
                        <a:buChar char=""/>
                      </a:pPr>
                      <a:r>
                        <a:rPr lang="en-US" sz="1700">
                          <a:effectLst/>
                        </a:rPr>
                        <a:t>Be honest and direct.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extLst>
                  <a:ext uri="{0D108BD9-81ED-4DB2-BD59-A6C34878D82A}">
                    <a16:rowId xmlns:a16="http://schemas.microsoft.com/office/drawing/2014/main" val="1968708933"/>
                  </a:ext>
                </a:extLst>
              </a:tr>
              <a:tr h="1373342">
                <a:tc>
                  <a:txBody>
                    <a:bodyPr/>
                    <a:lstStyle/>
                    <a:p>
                      <a:pPr marL="0" marR="0">
                        <a:lnSpc>
                          <a:spcPct val="107000"/>
                        </a:lnSpc>
                        <a:spcBef>
                          <a:spcPts val="0"/>
                        </a:spcBef>
                        <a:spcAft>
                          <a:spcPts val="0"/>
                        </a:spcAft>
                      </a:pPr>
                      <a:r>
                        <a:rPr lang="en-US" sz="1700">
                          <a:effectLst/>
                        </a:rPr>
                        <a:t>Be Respectful</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Be respectful our each of our time.</a:t>
                      </a:r>
                    </a:p>
                    <a:p>
                      <a:pPr marL="342900" marR="0" lvl="0" indent="-342900">
                        <a:lnSpc>
                          <a:spcPct val="107000"/>
                        </a:lnSpc>
                        <a:spcBef>
                          <a:spcPts val="0"/>
                        </a:spcBef>
                        <a:spcAft>
                          <a:spcPts val="0"/>
                        </a:spcAft>
                        <a:buFont typeface="Symbol" panose="05050102010706020507" pitchFamily="18" charset="2"/>
                        <a:buChar char=""/>
                      </a:pPr>
                      <a:r>
                        <a:rPr lang="en-US" sz="1700">
                          <a:effectLst/>
                        </a:rPr>
                        <a:t>Be engaged. </a:t>
                      </a:r>
                    </a:p>
                    <a:p>
                      <a:pPr marL="342900" marR="0" lvl="0" indent="-342900">
                        <a:lnSpc>
                          <a:spcPct val="107000"/>
                        </a:lnSpc>
                        <a:spcBef>
                          <a:spcPts val="0"/>
                        </a:spcBef>
                        <a:spcAft>
                          <a:spcPts val="0"/>
                        </a:spcAft>
                        <a:buFont typeface="Symbol" panose="05050102010706020507" pitchFamily="18" charset="2"/>
                        <a:buChar char=""/>
                      </a:pPr>
                      <a:r>
                        <a:rPr lang="en-US" sz="1700">
                          <a:effectLst/>
                        </a:rPr>
                        <a:t>Be proactive</a:t>
                      </a:r>
                    </a:p>
                    <a:p>
                      <a:pPr marL="342900" marR="0" lvl="0" indent="-342900">
                        <a:lnSpc>
                          <a:spcPct val="107000"/>
                        </a:lnSpc>
                        <a:spcBef>
                          <a:spcPts val="0"/>
                        </a:spcBef>
                        <a:spcAft>
                          <a:spcPts val="0"/>
                        </a:spcAft>
                        <a:buFont typeface="Symbol" panose="05050102010706020507" pitchFamily="18" charset="2"/>
                        <a:buChar char=""/>
                      </a:pPr>
                      <a:r>
                        <a:rPr lang="en-US" sz="1700">
                          <a:effectLst/>
                        </a:rPr>
                        <a:t>Meet deadlines.</a:t>
                      </a:r>
                    </a:p>
                    <a:p>
                      <a:pPr marL="342900" marR="0" lvl="0" indent="-342900">
                        <a:lnSpc>
                          <a:spcPct val="107000"/>
                        </a:lnSpc>
                        <a:spcBef>
                          <a:spcPts val="0"/>
                        </a:spcBef>
                        <a:spcAft>
                          <a:spcPts val="0"/>
                        </a:spcAft>
                        <a:buFont typeface="Symbol" panose="05050102010706020507" pitchFamily="18" charset="2"/>
                        <a:buChar char=""/>
                      </a:pPr>
                      <a:r>
                        <a:rPr lang="en-US" sz="1700">
                          <a:effectLst/>
                        </a:rPr>
                        <a:t>Have integrity.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Work from the understanding that “Clear is Kind.”</a:t>
                      </a:r>
                    </a:p>
                    <a:p>
                      <a:pPr marL="342900" marR="0" lvl="0" indent="-342900">
                        <a:lnSpc>
                          <a:spcPct val="107000"/>
                        </a:lnSpc>
                        <a:spcBef>
                          <a:spcPts val="0"/>
                        </a:spcBef>
                        <a:spcAft>
                          <a:spcPts val="0"/>
                        </a:spcAft>
                        <a:buFont typeface="Symbol" panose="05050102010706020507" pitchFamily="18" charset="2"/>
                        <a:buChar char=""/>
                      </a:pPr>
                      <a:r>
                        <a:rPr lang="en-US" sz="1700">
                          <a:effectLst/>
                        </a:rPr>
                        <a:t>Respect boundaries. </a:t>
                      </a:r>
                    </a:p>
                    <a:p>
                      <a:pPr marL="342900" marR="0" lvl="0" indent="-342900">
                        <a:lnSpc>
                          <a:spcPct val="107000"/>
                        </a:lnSpc>
                        <a:spcBef>
                          <a:spcPts val="0"/>
                        </a:spcBef>
                        <a:spcAft>
                          <a:spcPts val="0"/>
                        </a:spcAft>
                        <a:buFont typeface="Symbol" panose="05050102010706020507" pitchFamily="18" charset="2"/>
                        <a:buChar char=""/>
                      </a:pPr>
                      <a:r>
                        <a:rPr lang="en-US" sz="1700">
                          <a:effectLst/>
                        </a:rPr>
                        <a:t>Respect your time. </a:t>
                      </a:r>
                    </a:p>
                    <a:p>
                      <a:pPr marL="342900" marR="0" lvl="0" indent="-342900">
                        <a:lnSpc>
                          <a:spcPct val="107000"/>
                        </a:lnSpc>
                        <a:spcBef>
                          <a:spcPts val="0"/>
                        </a:spcBef>
                        <a:spcAft>
                          <a:spcPts val="0"/>
                        </a:spcAft>
                        <a:buFont typeface="Symbol" panose="05050102010706020507" pitchFamily="18" charset="2"/>
                        <a:buChar char=""/>
                      </a:pPr>
                      <a:r>
                        <a:rPr lang="en-US" sz="1700">
                          <a:effectLst/>
                        </a:rPr>
                        <a:t>Go at your pace.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extLst>
                  <a:ext uri="{0D108BD9-81ED-4DB2-BD59-A6C34878D82A}">
                    <a16:rowId xmlns:a16="http://schemas.microsoft.com/office/drawing/2014/main" val="3925718733"/>
                  </a:ext>
                </a:extLst>
              </a:tr>
              <a:tr h="1643176">
                <a:tc>
                  <a:txBody>
                    <a:bodyPr/>
                    <a:lstStyle/>
                    <a:p>
                      <a:pPr marL="0" marR="0">
                        <a:lnSpc>
                          <a:spcPct val="107000"/>
                        </a:lnSpc>
                        <a:spcBef>
                          <a:spcPts val="0"/>
                        </a:spcBef>
                        <a:spcAft>
                          <a:spcPts val="0"/>
                        </a:spcAft>
                      </a:pPr>
                      <a:r>
                        <a:rPr lang="en-US" sz="1700">
                          <a:effectLst/>
                        </a:rPr>
                        <a:t>Have Fidelity to the Process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Be consistent</a:t>
                      </a:r>
                    </a:p>
                    <a:p>
                      <a:pPr marL="342900" marR="0" lvl="0" indent="-342900">
                        <a:lnSpc>
                          <a:spcPct val="107000"/>
                        </a:lnSpc>
                        <a:spcBef>
                          <a:spcPts val="0"/>
                        </a:spcBef>
                        <a:spcAft>
                          <a:spcPts val="0"/>
                        </a:spcAft>
                        <a:buFont typeface="Symbol" panose="05050102010706020507" pitchFamily="18" charset="2"/>
                        <a:buChar char=""/>
                      </a:pPr>
                      <a:r>
                        <a:rPr lang="en-US" sz="1700">
                          <a:effectLst/>
                        </a:rPr>
                        <a:t>Have accountability to implementation. </a:t>
                      </a:r>
                    </a:p>
                    <a:p>
                      <a:pPr marL="342900" marR="0" lvl="0" indent="-342900">
                        <a:lnSpc>
                          <a:spcPct val="107000"/>
                        </a:lnSpc>
                        <a:spcBef>
                          <a:spcPts val="0"/>
                        </a:spcBef>
                        <a:spcAft>
                          <a:spcPts val="0"/>
                        </a:spcAft>
                        <a:buFont typeface="Symbol" panose="05050102010706020507" pitchFamily="18" charset="2"/>
                        <a:buChar char=""/>
                      </a:pPr>
                      <a:r>
                        <a:rPr lang="en-US" sz="1700">
                          <a:effectLst/>
                        </a:rPr>
                        <a:t>Provide TFI’s and Data. </a:t>
                      </a:r>
                    </a:p>
                    <a:p>
                      <a:pPr marL="342900" marR="0" lvl="0" indent="-342900">
                        <a:lnSpc>
                          <a:spcPct val="107000"/>
                        </a:lnSpc>
                        <a:spcBef>
                          <a:spcPts val="0"/>
                        </a:spcBef>
                        <a:spcAft>
                          <a:spcPts val="0"/>
                        </a:spcAft>
                        <a:buFont typeface="Symbol" panose="05050102010706020507" pitchFamily="18" charset="2"/>
                        <a:buChar char=""/>
                      </a:pPr>
                      <a:r>
                        <a:rPr lang="en-US" sz="1700">
                          <a:effectLst/>
                        </a:rPr>
                        <a:t>Be solution focused.</a:t>
                      </a:r>
                    </a:p>
                    <a:p>
                      <a:pPr marL="342900" marR="0" lvl="0" indent="-342900">
                        <a:lnSpc>
                          <a:spcPct val="107000"/>
                        </a:lnSpc>
                        <a:spcBef>
                          <a:spcPts val="0"/>
                        </a:spcBef>
                        <a:spcAft>
                          <a:spcPts val="0"/>
                        </a:spcAft>
                        <a:buFont typeface="Symbol" panose="05050102010706020507" pitchFamily="18" charset="2"/>
                        <a:buChar char=""/>
                      </a:pPr>
                      <a:r>
                        <a:rPr lang="en-US" sz="1700">
                          <a:effectLst/>
                        </a:rPr>
                        <a:t>Emphasize buy-in.</a:t>
                      </a:r>
                    </a:p>
                    <a:p>
                      <a:pPr marL="342900" marR="0" lvl="0" indent="-342900">
                        <a:lnSpc>
                          <a:spcPct val="107000"/>
                        </a:lnSpc>
                        <a:spcBef>
                          <a:spcPts val="0"/>
                        </a:spcBef>
                        <a:spcAft>
                          <a:spcPts val="0"/>
                        </a:spcAft>
                        <a:buFont typeface="Symbol" panose="05050102010706020507" pitchFamily="18" charset="2"/>
                        <a:buChar char=""/>
                      </a:pPr>
                      <a:r>
                        <a:rPr lang="en-US" sz="1700">
                          <a:effectLst/>
                        </a:rPr>
                        <a:t>Action Plan.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700">
                          <a:effectLst/>
                        </a:rPr>
                        <a:t>Hold you accountable. </a:t>
                      </a:r>
                    </a:p>
                    <a:p>
                      <a:pPr marL="342900" marR="0" lvl="0" indent="-342900">
                        <a:lnSpc>
                          <a:spcPct val="107000"/>
                        </a:lnSpc>
                        <a:spcBef>
                          <a:spcPts val="0"/>
                        </a:spcBef>
                        <a:spcAft>
                          <a:spcPts val="0"/>
                        </a:spcAft>
                        <a:buFont typeface="Symbol" panose="05050102010706020507" pitchFamily="18" charset="2"/>
                        <a:buChar char=""/>
                      </a:pPr>
                      <a:r>
                        <a:rPr lang="en-US" sz="1700">
                          <a:effectLst/>
                        </a:rPr>
                        <a:t>Be consistent and reliable. </a:t>
                      </a:r>
                    </a:p>
                    <a:p>
                      <a:pPr marL="342900" marR="0" lvl="0" indent="-342900">
                        <a:lnSpc>
                          <a:spcPct val="107000"/>
                        </a:lnSpc>
                        <a:spcBef>
                          <a:spcPts val="0"/>
                        </a:spcBef>
                        <a:spcAft>
                          <a:spcPts val="0"/>
                        </a:spcAft>
                        <a:buFont typeface="Symbol" panose="05050102010706020507" pitchFamily="18" charset="2"/>
                        <a:buChar char=""/>
                      </a:pPr>
                      <a:r>
                        <a:rPr lang="en-US" sz="1700">
                          <a:effectLst/>
                        </a:rPr>
                        <a:t>Follow through.</a:t>
                      </a:r>
                    </a:p>
                    <a:p>
                      <a:pPr marL="342900" marR="0" lvl="0" indent="-342900">
                        <a:lnSpc>
                          <a:spcPct val="107000"/>
                        </a:lnSpc>
                        <a:spcBef>
                          <a:spcPts val="0"/>
                        </a:spcBef>
                        <a:spcAft>
                          <a:spcPts val="0"/>
                        </a:spcAft>
                        <a:buFont typeface="Symbol" panose="05050102010706020507" pitchFamily="18" charset="2"/>
                        <a:buChar char=""/>
                      </a:pPr>
                      <a:r>
                        <a:rPr lang="en-US" sz="1700">
                          <a:effectLst/>
                        </a:rPr>
                        <a:t>Let the data guide us. </a:t>
                      </a:r>
                    </a:p>
                    <a:p>
                      <a:pPr marL="342900" marR="0" lvl="0" indent="-342900">
                        <a:lnSpc>
                          <a:spcPct val="107000"/>
                        </a:lnSpc>
                        <a:spcBef>
                          <a:spcPts val="0"/>
                        </a:spcBef>
                        <a:spcAft>
                          <a:spcPts val="0"/>
                        </a:spcAft>
                        <a:buFont typeface="Symbol" panose="05050102010706020507" pitchFamily="18" charset="2"/>
                        <a:buChar char=""/>
                      </a:pPr>
                      <a:r>
                        <a:rPr lang="en-US" sz="1700">
                          <a:effectLst/>
                        </a:rPr>
                        <a:t>Be solution focused.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90553" marR="90553" marT="0" marB="0"/>
                </a:tc>
                <a:extLst>
                  <a:ext uri="{0D108BD9-81ED-4DB2-BD59-A6C34878D82A}">
                    <a16:rowId xmlns:a16="http://schemas.microsoft.com/office/drawing/2014/main" val="4245149594"/>
                  </a:ext>
                </a:extLst>
              </a:tr>
            </a:tbl>
          </a:graphicData>
        </a:graphic>
      </p:graphicFrame>
    </p:spTree>
    <p:extLst>
      <p:ext uri="{BB962C8B-B14F-4D97-AF65-F5344CB8AC3E}">
        <p14:creationId xmlns:p14="http://schemas.microsoft.com/office/powerpoint/2010/main" val="2840393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A6F74B-8DE9-4F78-B4B7-24E8D12B3557}"/>
              </a:ext>
            </a:extLst>
          </p:cNvPr>
          <p:cNvPicPr>
            <a:picLocks noChangeAspect="1"/>
          </p:cNvPicPr>
          <p:nvPr/>
        </p:nvPicPr>
        <p:blipFill rotWithShape="1">
          <a:blip r:embed="rId2"/>
          <a:srcRect r="1" b="8365"/>
          <a:stretch/>
        </p:blipFill>
        <p:spPr>
          <a:xfrm>
            <a:off x="643467" y="643467"/>
            <a:ext cx="10905066" cy="5571066"/>
          </a:xfrm>
          <a:prstGeom prst="rect">
            <a:avLst/>
          </a:prstGeom>
        </p:spPr>
      </p:pic>
    </p:spTree>
    <p:extLst>
      <p:ext uri="{BB962C8B-B14F-4D97-AF65-F5344CB8AC3E}">
        <p14:creationId xmlns:p14="http://schemas.microsoft.com/office/powerpoint/2010/main" val="2924467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4FAC2-0CE7-43B1-91B5-3355FE3B8A40}"/>
              </a:ext>
            </a:extLst>
          </p:cNvPr>
          <p:cNvPicPr>
            <a:picLocks noChangeAspect="1"/>
          </p:cNvPicPr>
          <p:nvPr/>
        </p:nvPicPr>
        <p:blipFill rotWithShape="1">
          <a:blip r:embed="rId2"/>
          <a:srcRect l="21644" r="620"/>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8FE74E04-4176-4857-90FF-B783A7D209AD}"/>
              </a:ext>
            </a:extLst>
          </p:cNvPr>
          <p:cNvSpPr>
            <a:spLocks noGrp="1"/>
          </p:cNvSpPr>
          <p:nvPr>
            <p:ph type="title"/>
          </p:nvPr>
        </p:nvSpPr>
        <p:spPr>
          <a:xfrm>
            <a:off x="371094" y="1161288"/>
            <a:ext cx="3438144" cy="1124712"/>
          </a:xfrm>
        </p:spPr>
        <p:txBody>
          <a:bodyPr anchor="b">
            <a:normAutofit fontScale="90000"/>
          </a:bodyPr>
          <a:lstStyle/>
          <a:p>
            <a:r>
              <a:rPr lang="en-US" sz="4000" b="1"/>
              <a:t>2021 Additional Expectations</a:t>
            </a:r>
          </a:p>
        </p:txBody>
      </p:sp>
      <p:sp>
        <p:nvSpPr>
          <p:cNvPr id="3" name="Content Placeholder 2">
            <a:extLst>
              <a:ext uri="{FF2B5EF4-FFF2-40B4-BE49-F238E27FC236}">
                <a16:creationId xmlns:a16="http://schemas.microsoft.com/office/drawing/2014/main" id="{03E19434-DAB7-49C4-AFDF-CC07AD38FCF5}"/>
              </a:ext>
            </a:extLst>
          </p:cNvPr>
          <p:cNvSpPr>
            <a:spLocks noGrp="1"/>
          </p:cNvSpPr>
          <p:nvPr>
            <p:ph idx="1"/>
          </p:nvPr>
        </p:nvSpPr>
        <p:spPr>
          <a:xfrm>
            <a:off x="371094" y="2718054"/>
            <a:ext cx="3438906" cy="3207258"/>
          </a:xfrm>
        </p:spPr>
        <p:txBody>
          <a:bodyPr anchor="t">
            <a:normAutofit/>
          </a:bodyPr>
          <a:lstStyle/>
          <a:p>
            <a:r>
              <a:rPr lang="en-US"/>
              <a:t>Have grace!</a:t>
            </a:r>
          </a:p>
          <a:p>
            <a:r>
              <a:rPr lang="en-US"/>
              <a:t>Openly communicate!</a:t>
            </a:r>
          </a:p>
          <a:p>
            <a:r>
              <a:rPr lang="en-US"/>
              <a:t>Take. Big. Breaths! </a:t>
            </a:r>
          </a:p>
        </p:txBody>
      </p:sp>
    </p:spTree>
    <p:extLst>
      <p:ext uri="{BB962C8B-B14F-4D97-AF65-F5344CB8AC3E}">
        <p14:creationId xmlns:p14="http://schemas.microsoft.com/office/powerpoint/2010/main" val="371439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7ACE-0C5A-4CF8-A9AB-163E86DD3F95}"/>
              </a:ext>
            </a:extLst>
          </p:cNvPr>
          <p:cNvSpPr>
            <a:spLocks noGrp="1"/>
          </p:cNvSpPr>
          <p:nvPr>
            <p:ph type="title"/>
          </p:nvPr>
        </p:nvSpPr>
        <p:spPr/>
        <p:txBody>
          <a:bodyPr/>
          <a:lstStyle/>
          <a:p>
            <a:r>
              <a:rPr lang="en-US" dirty="0"/>
              <a:t>Let’s Introduce Ourselves</a:t>
            </a:r>
          </a:p>
        </p:txBody>
      </p:sp>
      <p:pic>
        <p:nvPicPr>
          <p:cNvPr id="5" name="Picture Placeholder 4">
            <a:extLst>
              <a:ext uri="{FF2B5EF4-FFF2-40B4-BE49-F238E27FC236}">
                <a16:creationId xmlns:a16="http://schemas.microsoft.com/office/drawing/2014/main" id="{A814D96C-B4EB-400E-B86A-D150BDA34019}"/>
              </a:ext>
            </a:extLst>
          </p:cNvPr>
          <p:cNvPicPr>
            <a:picLocks noGrp="1" noChangeAspect="1"/>
          </p:cNvPicPr>
          <p:nvPr>
            <p:ph type="pic" idx="1"/>
          </p:nvPr>
        </p:nvPicPr>
        <p:blipFill>
          <a:blip r:embed="rId2"/>
          <a:srcRect t="10520" b="10520"/>
          <a:stretch>
            <a:fillRect/>
          </a:stretch>
        </p:blipFill>
        <p:spPr>
          <a:prstGeom prst="rect">
            <a:avLst/>
          </a:prstGeom>
        </p:spPr>
      </p:pic>
      <p:sp>
        <p:nvSpPr>
          <p:cNvPr id="4" name="Text Placeholder 3">
            <a:extLst>
              <a:ext uri="{FF2B5EF4-FFF2-40B4-BE49-F238E27FC236}">
                <a16:creationId xmlns:a16="http://schemas.microsoft.com/office/drawing/2014/main" id="{AA9B3782-55B3-4AC6-8C85-BAAE29D21400}"/>
              </a:ext>
            </a:extLst>
          </p:cNvPr>
          <p:cNvSpPr>
            <a:spLocks noGrp="1"/>
          </p:cNvSpPr>
          <p:nvPr>
            <p:ph type="body" sz="half" idx="2"/>
          </p:nvPr>
        </p:nvSpPr>
        <p:spPr/>
        <p:txBody>
          <a:bodyPr>
            <a:normAutofit/>
          </a:bodyPr>
          <a:lstStyle/>
          <a:p>
            <a:r>
              <a:rPr lang="en-US" sz="2800" dirty="0"/>
              <a:t>1.) Answer the poll – Are you with your team or are you watching individually? </a:t>
            </a:r>
          </a:p>
          <a:p>
            <a:r>
              <a:rPr lang="en-US" sz="2800" dirty="0"/>
              <a:t>2.) In the chat -Tell us what school you are and what county you are from. </a:t>
            </a:r>
          </a:p>
        </p:txBody>
      </p:sp>
    </p:spTree>
    <p:extLst>
      <p:ext uri="{BB962C8B-B14F-4D97-AF65-F5344CB8AC3E}">
        <p14:creationId xmlns:p14="http://schemas.microsoft.com/office/powerpoint/2010/main" val="1588550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70646-91E2-4E7C-BC22-F9A09D229F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08084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2E0C09-11DA-47D5-8287-B2CB435F4CE2}"/>
              </a:ext>
            </a:extLst>
          </p:cNvPr>
          <p:cNvSpPr>
            <a:spLocks noGrp="1"/>
          </p:cNvSpPr>
          <p:nvPr>
            <p:ph type="title"/>
          </p:nvPr>
        </p:nvSpPr>
        <p:spPr>
          <a:xfrm>
            <a:off x="838200" y="365760"/>
            <a:ext cx="10515600" cy="1325563"/>
          </a:xfrm>
        </p:spPr>
        <p:txBody>
          <a:bodyPr vert="horz" lIns="91440" tIns="45720" rIns="91440" bIns="45720" rtlCol="0" anchor="ctr">
            <a:normAutofit/>
          </a:bodyPr>
          <a:lstStyle/>
          <a:p>
            <a:r>
              <a:rPr lang="en-US">
                <a:solidFill>
                  <a:schemeClr val="bg1"/>
                </a:solidFill>
              </a:rPr>
              <a:t>Why Are You Here? Activity</a:t>
            </a:r>
          </a:p>
        </p:txBody>
      </p:sp>
      <p:sp>
        <p:nvSpPr>
          <p:cNvPr id="5" name="Content Placeholder 4">
            <a:extLst>
              <a:ext uri="{FF2B5EF4-FFF2-40B4-BE49-F238E27FC236}">
                <a16:creationId xmlns:a16="http://schemas.microsoft.com/office/drawing/2014/main" id="{305A99DA-A9E2-422E-942A-4BDA74C2D5C2}"/>
              </a:ext>
            </a:extLst>
          </p:cNvPr>
          <p:cNvSpPr>
            <a:spLocks noGrp="1"/>
          </p:cNvSpPr>
          <p:nvPr>
            <p:ph sz="half" idx="1"/>
          </p:nvPr>
        </p:nvSpPr>
        <p:spPr>
          <a:xfrm>
            <a:off x="754697" y="1164152"/>
            <a:ext cx="5015484" cy="4355171"/>
          </a:xfrm>
        </p:spPr>
        <p:txBody>
          <a:bodyPr vert="horz" lIns="91440" tIns="45720" rIns="91440" bIns="45720" rtlCol="0" anchor="ctr">
            <a:normAutofit/>
          </a:bodyPr>
          <a:lstStyle/>
          <a:p>
            <a:r>
              <a:rPr lang="en-US" dirty="0"/>
              <a:t>Discussion on why your school signed up?</a:t>
            </a:r>
          </a:p>
          <a:p>
            <a:r>
              <a:rPr lang="en-US" dirty="0"/>
              <a:t>What is your goal? Reduce office discipline referrals, increase attendance, decrease suspensions and expulsions?</a:t>
            </a:r>
          </a:p>
          <a:p>
            <a:r>
              <a:rPr lang="en-US" dirty="0"/>
              <a:t>Were you voluntold to be here?</a:t>
            </a:r>
          </a:p>
          <a:p>
            <a:r>
              <a:rPr lang="en-US" dirty="0"/>
              <a:t>Please be prepared to share your answers </a:t>
            </a:r>
            <a:r>
              <a:rPr lang="en-US"/>
              <a:t>by unmuting or in chat.</a:t>
            </a:r>
            <a:endParaRPr lang="en-US" sz="2200" dirty="0"/>
          </a:p>
        </p:txBody>
      </p:sp>
      <p:pic>
        <p:nvPicPr>
          <p:cNvPr id="7" name="Content Placeholder 6">
            <a:extLst>
              <a:ext uri="{FF2B5EF4-FFF2-40B4-BE49-F238E27FC236}">
                <a16:creationId xmlns:a16="http://schemas.microsoft.com/office/drawing/2014/main" id="{9C1FE0BD-3BC1-49F2-8475-8ECA786C6A6F}"/>
              </a:ext>
            </a:extLst>
          </p:cNvPr>
          <p:cNvPicPr>
            <a:picLocks noGrp="1" noChangeAspect="1"/>
          </p:cNvPicPr>
          <p:nvPr>
            <p:ph sz="half" idx="2"/>
          </p:nvPr>
        </p:nvPicPr>
        <p:blipFill rotWithShape="1">
          <a:blip r:embed="rId2"/>
          <a:srcRect l="4559" t="1" r="-2920" b="1"/>
          <a:stretch/>
        </p:blipFill>
        <p:spPr>
          <a:xfrm>
            <a:off x="6509955" y="1164152"/>
            <a:ext cx="5486400" cy="3894695"/>
          </a:xfrm>
          <a:prstGeom prst="rect">
            <a:avLst/>
          </a:prstGeom>
        </p:spPr>
      </p:pic>
    </p:spTree>
    <p:extLst>
      <p:ext uri="{BB962C8B-B14F-4D97-AF65-F5344CB8AC3E}">
        <p14:creationId xmlns:p14="http://schemas.microsoft.com/office/powerpoint/2010/main" val="1581905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641C-61AF-4D6A-9D97-C745EEE52FAF}"/>
              </a:ext>
            </a:extLst>
          </p:cNvPr>
          <p:cNvSpPr>
            <a:spLocks noGrp="1"/>
          </p:cNvSpPr>
          <p:nvPr>
            <p:ph type="title"/>
          </p:nvPr>
        </p:nvSpPr>
        <p:spPr>
          <a:xfrm>
            <a:off x="1158240" y="488897"/>
            <a:ext cx="9875520" cy="1143000"/>
          </a:xfrm>
        </p:spPr>
        <p:txBody>
          <a:bodyPr/>
          <a:lstStyle/>
          <a:p>
            <a:pPr algn="ctr"/>
            <a:r>
              <a:rPr lang="en-US">
                <a:cs typeface="Calibri"/>
              </a:rPr>
              <a:t>Your Hosts for Today: </a:t>
            </a:r>
            <a:endParaRPr lang="en-US"/>
          </a:p>
        </p:txBody>
      </p:sp>
      <p:pic>
        <p:nvPicPr>
          <p:cNvPr id="4" name="Picture 4" descr="A close up of a logo&#10;&#10;Description automatically generated">
            <a:extLst>
              <a:ext uri="{FF2B5EF4-FFF2-40B4-BE49-F238E27FC236}">
                <a16:creationId xmlns:a16="http://schemas.microsoft.com/office/drawing/2014/main" id="{FEFB0BEC-2CCE-436A-9E99-6E2B46B63BC4}"/>
              </a:ext>
            </a:extLst>
          </p:cNvPr>
          <p:cNvPicPr>
            <a:picLocks noGrp="1" noChangeAspect="1"/>
          </p:cNvPicPr>
          <p:nvPr>
            <p:ph idx="1"/>
          </p:nvPr>
        </p:nvPicPr>
        <p:blipFill>
          <a:blip r:embed="rId3"/>
          <a:stretch>
            <a:fillRect/>
          </a:stretch>
        </p:blipFill>
        <p:spPr>
          <a:xfrm>
            <a:off x="3422853" y="1603124"/>
            <a:ext cx="5205872" cy="3115201"/>
          </a:xfrm>
        </p:spPr>
      </p:pic>
      <p:pic>
        <p:nvPicPr>
          <p:cNvPr id="5" name="Picture 5" descr="A close up of a logo&#10;&#10;Description automatically generated">
            <a:extLst>
              <a:ext uri="{FF2B5EF4-FFF2-40B4-BE49-F238E27FC236}">
                <a16:creationId xmlns:a16="http://schemas.microsoft.com/office/drawing/2014/main" id="{D77C780B-FA16-4341-A66B-48DC8D66D65B}"/>
              </a:ext>
            </a:extLst>
          </p:cNvPr>
          <p:cNvPicPr>
            <a:picLocks noChangeAspect="1"/>
          </p:cNvPicPr>
          <p:nvPr/>
        </p:nvPicPr>
        <p:blipFill>
          <a:blip r:embed="rId4"/>
          <a:stretch>
            <a:fillRect/>
          </a:stretch>
        </p:blipFill>
        <p:spPr>
          <a:xfrm>
            <a:off x="817947" y="5261051"/>
            <a:ext cx="5057442" cy="1041630"/>
          </a:xfrm>
          <a:prstGeom prst="rect">
            <a:avLst/>
          </a:prstGeom>
        </p:spPr>
      </p:pic>
      <p:pic>
        <p:nvPicPr>
          <p:cNvPr id="6" name="Picture 6" descr="A close up of a sign&#10;&#10;Description automatically generated">
            <a:extLst>
              <a:ext uri="{FF2B5EF4-FFF2-40B4-BE49-F238E27FC236}">
                <a16:creationId xmlns:a16="http://schemas.microsoft.com/office/drawing/2014/main" id="{AD5D9500-B84E-45DE-94C7-00DE10342A22}"/>
              </a:ext>
            </a:extLst>
          </p:cNvPr>
          <p:cNvPicPr>
            <a:picLocks noChangeAspect="1"/>
          </p:cNvPicPr>
          <p:nvPr/>
        </p:nvPicPr>
        <p:blipFill>
          <a:blip r:embed="rId5"/>
          <a:stretch>
            <a:fillRect/>
          </a:stretch>
        </p:blipFill>
        <p:spPr>
          <a:xfrm>
            <a:off x="6917288" y="5092561"/>
            <a:ext cx="4497833" cy="1074625"/>
          </a:xfrm>
          <a:prstGeom prst="rect">
            <a:avLst/>
          </a:prstGeom>
        </p:spPr>
      </p:pic>
    </p:spTree>
    <p:extLst>
      <p:ext uri="{BB962C8B-B14F-4D97-AF65-F5344CB8AC3E}">
        <p14:creationId xmlns:p14="http://schemas.microsoft.com/office/powerpoint/2010/main" val="407040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Answers we have heard… </a:t>
            </a:r>
            <a:endParaRPr lang="en-US"/>
          </a:p>
        </p:txBody>
      </p:sp>
      <p:graphicFrame>
        <p:nvGraphicFramePr>
          <p:cNvPr id="5" name="Content Placeholder 2">
            <a:extLst>
              <a:ext uri="{FF2B5EF4-FFF2-40B4-BE49-F238E27FC236}">
                <a16:creationId xmlns:a16="http://schemas.microsoft.com/office/drawing/2014/main" id="{F2C542DC-3850-49B7-B4A5-D150BB16A49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029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6055D0F-C71F-4C10-874C-A238BAFFB1E5}"/>
              </a:ext>
            </a:extLst>
          </p:cNvPr>
          <p:cNvPicPr>
            <a:picLocks noGrp="1" noChangeAspect="1"/>
          </p:cNvPicPr>
          <p:nvPr>
            <p:ph sz="half" idx="1"/>
          </p:nvPr>
        </p:nvPicPr>
        <p:blipFill rotWithShape="1">
          <a:blip r:embed="rId2"/>
          <a:srcRect b="16045"/>
          <a:stretch/>
        </p:blipFill>
        <p:spPr>
          <a:xfrm>
            <a:off x="20" y="10"/>
            <a:ext cx="12191980" cy="6857990"/>
          </a:xfrm>
          <a:prstGeom prst="rect">
            <a:avLst/>
          </a:prstGeom>
        </p:spPr>
      </p:pic>
      <p:sp>
        <p:nvSpPr>
          <p:cNvPr id="9" name="Title 8">
            <a:extLst>
              <a:ext uri="{FF2B5EF4-FFF2-40B4-BE49-F238E27FC236}">
                <a16:creationId xmlns:a16="http://schemas.microsoft.com/office/drawing/2014/main" id="{D8F03F0C-F16E-48FF-9A88-A19730F0A5A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Let’s Put This In Action</a:t>
            </a:r>
          </a:p>
        </p:txBody>
      </p:sp>
    </p:spTree>
    <p:extLst>
      <p:ext uri="{BB962C8B-B14F-4D97-AF65-F5344CB8AC3E}">
        <p14:creationId xmlns:p14="http://schemas.microsoft.com/office/powerpoint/2010/main" val="3403856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0896-A2A7-4682-8DD8-4A84F12B4FB5}"/>
              </a:ext>
            </a:extLst>
          </p:cNvPr>
          <p:cNvSpPr>
            <a:spLocks noGrp="1"/>
          </p:cNvSpPr>
          <p:nvPr>
            <p:ph type="title"/>
          </p:nvPr>
        </p:nvSpPr>
        <p:spPr/>
        <p:txBody>
          <a:bodyPr/>
          <a:lstStyle/>
          <a:p>
            <a:r>
              <a:rPr lang="en-US"/>
              <a:t>Getting Dressed Activity</a:t>
            </a:r>
          </a:p>
        </p:txBody>
      </p:sp>
      <p:sp>
        <p:nvSpPr>
          <p:cNvPr id="3" name="Content Placeholder 2">
            <a:extLst>
              <a:ext uri="{FF2B5EF4-FFF2-40B4-BE49-F238E27FC236}">
                <a16:creationId xmlns:a16="http://schemas.microsoft.com/office/drawing/2014/main" id="{0D136AA7-54FB-410C-AE1B-7D1251891722}"/>
              </a:ext>
            </a:extLst>
          </p:cNvPr>
          <p:cNvSpPr>
            <a:spLocks noGrp="1"/>
          </p:cNvSpPr>
          <p:nvPr>
            <p:ph idx="1"/>
          </p:nvPr>
        </p:nvSpPr>
        <p:spPr/>
        <p:txBody>
          <a:bodyPr/>
          <a:lstStyle/>
          <a:p>
            <a:r>
              <a:rPr lang="en-US" sz="3200" dirty="0"/>
              <a:t>Take a post-it note.</a:t>
            </a:r>
          </a:p>
          <a:p>
            <a:r>
              <a:rPr lang="en-US" sz="3200" dirty="0"/>
              <a:t>Write down the order that you get dressed in. </a:t>
            </a:r>
          </a:p>
          <a:p>
            <a:pPr lvl="1"/>
            <a:r>
              <a:rPr lang="en-US" sz="3200" dirty="0"/>
              <a:t>Be specific. Right leg? Left Leg? Arms first? Head First? All Socks? Then All Shoes? </a:t>
            </a:r>
          </a:p>
          <a:p>
            <a:pPr lvl="1"/>
            <a:r>
              <a:rPr lang="en-US" sz="3200" dirty="0"/>
              <a:t>Remember your audience! Start where you are comfortable!</a:t>
            </a:r>
          </a:p>
          <a:p>
            <a:r>
              <a:rPr lang="en-US" sz="3200" dirty="0"/>
              <a:t>Share with your team. Do you do it the same? Different? </a:t>
            </a:r>
          </a:p>
          <a:p>
            <a:pPr marL="0" indent="0">
              <a:buNone/>
            </a:pPr>
            <a:endParaRPr lang="en-US" dirty="0"/>
          </a:p>
        </p:txBody>
      </p:sp>
    </p:spTree>
    <p:extLst>
      <p:ext uri="{BB962C8B-B14F-4D97-AF65-F5344CB8AC3E}">
        <p14:creationId xmlns:p14="http://schemas.microsoft.com/office/powerpoint/2010/main" val="315331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B6CD-8295-4CDD-9F60-DCA3E15B43E2}"/>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1"/>
              <a:t>New “Dressing” Policy</a:t>
            </a:r>
          </a:p>
        </p:txBody>
      </p:sp>
      <p:pic>
        <p:nvPicPr>
          <p:cNvPr id="5" name="Content Placeholder 4">
            <a:extLst>
              <a:ext uri="{FF2B5EF4-FFF2-40B4-BE49-F238E27FC236}">
                <a16:creationId xmlns:a16="http://schemas.microsoft.com/office/drawing/2014/main" id="{255487BC-7E83-411A-A0E6-1377E728F9AF}"/>
              </a:ext>
            </a:extLst>
          </p:cNvPr>
          <p:cNvPicPr>
            <a:picLocks noGrp="1" noChangeAspect="1"/>
          </p:cNvPicPr>
          <p:nvPr>
            <p:ph sz="half" idx="2"/>
          </p:nvPr>
        </p:nvPicPr>
        <p:blipFill rotWithShape="1">
          <a:blip r:embed="rId2"/>
          <a:srcRect t="19549" b="2634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27D8D83-5117-4F8D-AC04-623F593CC02A}"/>
              </a:ext>
            </a:extLst>
          </p:cNvPr>
          <p:cNvSpPr>
            <a:spLocks noGrp="1"/>
          </p:cNvSpPr>
          <p:nvPr>
            <p:ph sz="half" idx="1"/>
          </p:nvPr>
        </p:nvSpPr>
        <p:spPr>
          <a:xfrm>
            <a:off x="4223982" y="3524036"/>
            <a:ext cx="7485413" cy="3236360"/>
          </a:xfrm>
        </p:spPr>
        <p:txBody>
          <a:bodyPr vert="horz" lIns="91440" tIns="45720" rIns="91440" bIns="45720" rtlCol="0" anchor="ctr">
            <a:normAutofit/>
          </a:bodyPr>
          <a:lstStyle/>
          <a:p>
            <a:r>
              <a:rPr lang="en-US" sz="2000" b="1"/>
              <a:t>A team (somewhere) has decided that EVERYONE needs to get dressed the same way. </a:t>
            </a:r>
          </a:p>
          <a:p>
            <a:r>
              <a:rPr lang="en-US" sz="2000" b="1"/>
              <a:t>Here’s how it’s required:</a:t>
            </a:r>
          </a:p>
          <a:p>
            <a:pPr lvl="1"/>
            <a:r>
              <a:rPr lang="en-US" sz="2000" b="1"/>
              <a:t>Socks first (right then left)</a:t>
            </a:r>
          </a:p>
          <a:p>
            <a:pPr lvl="1"/>
            <a:r>
              <a:rPr lang="en-US" sz="2000" b="1"/>
              <a:t>Shirt (head first then arms)</a:t>
            </a:r>
          </a:p>
          <a:p>
            <a:pPr lvl="1"/>
            <a:r>
              <a:rPr lang="en-US" sz="2000" b="1"/>
              <a:t>Pants (left then right) </a:t>
            </a:r>
          </a:p>
          <a:p>
            <a:pPr lvl="1"/>
            <a:r>
              <a:rPr lang="en-US" sz="2000" b="1"/>
              <a:t>Shoes (tied before you put them on) </a:t>
            </a:r>
          </a:p>
          <a:p>
            <a:pPr lvl="1"/>
            <a:endParaRPr lang="en-US" sz="2000" b="1"/>
          </a:p>
          <a:p>
            <a:pPr marL="228600" lvl="1" indent="0">
              <a:buNone/>
            </a:pPr>
            <a:r>
              <a:rPr lang="en-US" sz="2000" b="1"/>
              <a:t>HOW’S THAT GOING TO GO? </a:t>
            </a:r>
          </a:p>
        </p:txBody>
      </p:sp>
    </p:spTree>
    <p:extLst>
      <p:ext uri="{BB962C8B-B14F-4D97-AF65-F5344CB8AC3E}">
        <p14:creationId xmlns:p14="http://schemas.microsoft.com/office/powerpoint/2010/main" val="40449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72D7E0-DA8D-4A8C-8964-C35A66A44F7C}"/>
              </a:ext>
            </a:extLst>
          </p:cNvPr>
          <p:cNvPicPr>
            <a:picLocks noChangeAspect="1"/>
          </p:cNvPicPr>
          <p:nvPr/>
        </p:nvPicPr>
        <p:blipFill rotWithShape="1">
          <a:blip r:embed="rId2"/>
          <a:srcRect t="1472" b="7065"/>
          <a:stretch/>
        </p:blipFill>
        <p:spPr>
          <a:xfrm>
            <a:off x="20" y="10"/>
            <a:ext cx="12191980" cy="6857990"/>
          </a:xfrm>
          <a:prstGeom prst="rect">
            <a:avLst/>
          </a:prstGeom>
        </p:spPr>
      </p:pic>
      <p:sp>
        <p:nvSpPr>
          <p:cNvPr id="2" name="Title 1">
            <a:extLst>
              <a:ext uri="{FF2B5EF4-FFF2-40B4-BE49-F238E27FC236}">
                <a16:creationId xmlns:a16="http://schemas.microsoft.com/office/drawing/2014/main" id="{FC2C65DE-55EF-4685-9C2C-EB753630BAFE}"/>
              </a:ext>
            </a:extLst>
          </p:cNvPr>
          <p:cNvSpPr>
            <a:spLocks noGrp="1"/>
          </p:cNvSpPr>
          <p:nvPr>
            <p:ph type="title"/>
          </p:nvPr>
        </p:nvSpPr>
        <p:spPr>
          <a:xfrm>
            <a:off x="838200" y="365125"/>
            <a:ext cx="10515600" cy="1325563"/>
          </a:xfrm>
        </p:spPr>
        <p:txBody>
          <a:bodyPr>
            <a:normAutofit/>
          </a:bodyPr>
          <a:lstStyle/>
          <a:p>
            <a:r>
              <a:rPr lang="en-US" dirty="0">
                <a:solidFill>
                  <a:schemeClr val="bg1"/>
                </a:solidFill>
              </a:rPr>
              <a:t>What Would You Need To Make the Change? </a:t>
            </a:r>
          </a:p>
        </p:txBody>
      </p:sp>
      <p:graphicFrame>
        <p:nvGraphicFramePr>
          <p:cNvPr id="5" name="Content Placeholder 2">
            <a:extLst>
              <a:ext uri="{FF2B5EF4-FFF2-40B4-BE49-F238E27FC236}">
                <a16:creationId xmlns:a16="http://schemas.microsoft.com/office/drawing/2014/main" id="{54EDE150-C541-4B97-9922-3B0B3BB8B73B}"/>
              </a:ext>
            </a:extLst>
          </p:cNvPr>
          <p:cNvGraphicFramePr>
            <a:graphicFrameLocks noGrp="1"/>
          </p:cNvGraphicFramePr>
          <p:nvPr>
            <p:ph idx="1"/>
            <p:extLst>
              <p:ext uri="{D42A27DB-BD31-4B8C-83A1-F6EECF244321}">
                <p14:modId xmlns:p14="http://schemas.microsoft.com/office/powerpoint/2010/main" val="34087115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8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5C66-40BE-4191-BFAF-AEDEAA0B7844}"/>
              </a:ext>
            </a:extLst>
          </p:cNvPr>
          <p:cNvSpPr>
            <a:spLocks noGrp="1"/>
          </p:cNvSpPr>
          <p:nvPr>
            <p:ph type="title"/>
          </p:nvPr>
        </p:nvSpPr>
        <p:spPr>
          <a:xfrm>
            <a:off x="4965430" y="629268"/>
            <a:ext cx="6586491" cy="1286160"/>
          </a:xfrm>
        </p:spPr>
        <p:txBody>
          <a:bodyPr anchor="b">
            <a:normAutofit/>
          </a:bodyPr>
          <a:lstStyle/>
          <a:p>
            <a:r>
              <a:rPr lang="en-US"/>
              <a:t>You are the Ambassadors</a:t>
            </a:r>
          </a:p>
        </p:txBody>
      </p:sp>
      <p:sp>
        <p:nvSpPr>
          <p:cNvPr id="3" name="Content Placeholder 2">
            <a:extLst>
              <a:ext uri="{FF2B5EF4-FFF2-40B4-BE49-F238E27FC236}">
                <a16:creationId xmlns:a16="http://schemas.microsoft.com/office/drawing/2014/main" id="{23C5043B-5BCD-427D-A984-E4893DCC970C}"/>
              </a:ext>
            </a:extLst>
          </p:cNvPr>
          <p:cNvSpPr>
            <a:spLocks noGrp="1"/>
          </p:cNvSpPr>
          <p:nvPr>
            <p:ph idx="1"/>
          </p:nvPr>
        </p:nvSpPr>
        <p:spPr>
          <a:xfrm>
            <a:off x="4965431" y="2438400"/>
            <a:ext cx="6586489" cy="3785419"/>
          </a:xfrm>
        </p:spPr>
        <p:txBody>
          <a:bodyPr>
            <a:normAutofit/>
          </a:bodyPr>
          <a:lstStyle/>
          <a:p>
            <a:r>
              <a:rPr lang="en-US" sz="2400"/>
              <a:t>You will leave this training being the ambassadors, experts, school leaders on PBIS. </a:t>
            </a:r>
          </a:p>
          <a:p>
            <a:r>
              <a:rPr lang="en-US" sz="2400"/>
              <a:t>Your staff needs you to guide them on why changes are necessary and how to do it!  </a:t>
            </a:r>
          </a:p>
          <a:p>
            <a:r>
              <a:rPr lang="en-US" sz="2400"/>
              <a:t>You will need to be able to identify where they are at in their “Stages of Change”. </a:t>
            </a:r>
          </a:p>
          <a:p>
            <a:r>
              <a:rPr lang="en-US" sz="2400"/>
              <a:t>Meet them where they are at. </a:t>
            </a:r>
          </a:p>
          <a:p>
            <a:r>
              <a:rPr lang="en-US" sz="2400"/>
              <a:t>Give them what they need. </a:t>
            </a:r>
          </a:p>
          <a:p>
            <a:r>
              <a:rPr lang="en-US" sz="2400"/>
              <a:t>We CAN help! </a:t>
            </a:r>
          </a:p>
        </p:txBody>
      </p:sp>
      <p:pic>
        <p:nvPicPr>
          <p:cNvPr id="5" name="Picture 4" descr="Arrows pointing towards light">
            <a:extLst>
              <a:ext uri="{FF2B5EF4-FFF2-40B4-BE49-F238E27FC236}">
                <a16:creationId xmlns:a16="http://schemas.microsoft.com/office/drawing/2014/main" id="{9ACA8908-B661-49C8-A417-EF97CD2068A7}"/>
              </a:ext>
            </a:extLst>
          </p:cNvPr>
          <p:cNvPicPr>
            <a:picLocks noChangeAspect="1"/>
          </p:cNvPicPr>
          <p:nvPr/>
        </p:nvPicPr>
        <p:blipFill rotWithShape="1">
          <a:blip r:embed="rId2"/>
          <a:srcRect l="7577" r="47304" b="-1"/>
          <a:stretch/>
        </p:blipFill>
        <p:spPr>
          <a:xfrm>
            <a:off x="20" y="10"/>
            <a:ext cx="4635571" cy="6857990"/>
          </a:xfrm>
          <a:prstGeom prst="rect">
            <a:avLst/>
          </a:prstGeom>
          <a:effectLst/>
        </p:spPr>
      </p:pic>
    </p:spTree>
    <p:extLst>
      <p:ext uri="{BB962C8B-B14F-4D97-AF65-F5344CB8AC3E}">
        <p14:creationId xmlns:p14="http://schemas.microsoft.com/office/powerpoint/2010/main" val="11902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AC6A2E-856F-4442-9419-5FB8081CD5FD}"/>
              </a:ext>
            </a:extLst>
          </p:cNvPr>
          <p:cNvPicPr>
            <a:picLocks noChangeAspect="1"/>
          </p:cNvPicPr>
          <p:nvPr/>
        </p:nvPicPr>
        <p:blipFill rotWithShape="1">
          <a:blip r:embed="rId2"/>
          <a:srcRect t="13209" b="15135"/>
          <a:stretch/>
        </p:blipFill>
        <p:spPr>
          <a:xfrm>
            <a:off x="20" y="10"/>
            <a:ext cx="12191980" cy="6857990"/>
          </a:xfrm>
          <a:prstGeom prst="rect">
            <a:avLst/>
          </a:prstGeom>
          <a:noFill/>
        </p:spPr>
      </p:pic>
    </p:spTree>
    <p:extLst>
      <p:ext uri="{BB962C8B-B14F-4D97-AF65-F5344CB8AC3E}">
        <p14:creationId xmlns:p14="http://schemas.microsoft.com/office/powerpoint/2010/main" val="16480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04" y="365126"/>
            <a:ext cx="10260495" cy="748058"/>
          </a:xfrm>
        </p:spPr>
        <p:txBody>
          <a:bodyPr/>
          <a:lstStyle/>
          <a:p>
            <a:pPr algn="ctr"/>
            <a:r>
              <a:rPr lang="en-US" b="1">
                <a:cs typeface="Calibri Light"/>
              </a:rPr>
              <a:t>PBIS Overview</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5795" y="1113185"/>
            <a:ext cx="5158406" cy="5158406"/>
          </a:xfrm>
        </p:spPr>
      </p:pic>
    </p:spTree>
    <p:extLst>
      <p:ext uri="{BB962C8B-B14F-4D97-AF65-F5344CB8AC3E}">
        <p14:creationId xmlns:p14="http://schemas.microsoft.com/office/powerpoint/2010/main" val="236721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B246CE9-7B2C-41BE-A617-56344A24860A}"/>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What is PBIS?</a:t>
            </a:r>
          </a:p>
        </p:txBody>
      </p:sp>
      <p:sp>
        <p:nvSpPr>
          <p:cNvPr id="3" name="Content Placeholder 2">
            <a:extLst>
              <a:ext uri="{FF2B5EF4-FFF2-40B4-BE49-F238E27FC236}">
                <a16:creationId xmlns:a16="http://schemas.microsoft.com/office/drawing/2014/main" id="{C2036911-8879-4CC8-8263-CCAB8AE7B35A}"/>
              </a:ext>
            </a:extLst>
          </p:cNvPr>
          <p:cNvSpPr>
            <a:spLocks noGrp="1"/>
          </p:cNvSpPr>
          <p:nvPr>
            <p:ph idx="1"/>
          </p:nvPr>
        </p:nvSpPr>
        <p:spPr>
          <a:xfrm>
            <a:off x="838200" y="2586789"/>
            <a:ext cx="10515600" cy="3590174"/>
          </a:xfrm>
        </p:spPr>
        <p:txBody>
          <a:bodyPr>
            <a:normAutofit/>
          </a:bodyPr>
          <a:lstStyle/>
          <a:p>
            <a:r>
              <a:rPr lang="en-US" sz="3200" dirty="0"/>
              <a:t>Positive Behavioral Interventions and Supports</a:t>
            </a:r>
          </a:p>
          <a:p>
            <a:r>
              <a:rPr lang="en-US" sz="3200" dirty="0"/>
              <a:t>Evidence-based 3-tiered framework</a:t>
            </a:r>
          </a:p>
          <a:p>
            <a:r>
              <a:rPr lang="en-US" sz="3200" dirty="0"/>
              <a:t>Way to support everyone, especially students with disabilities, to create the kinds of schools where all students are successful.</a:t>
            </a:r>
          </a:p>
          <a:p>
            <a:r>
              <a:rPr lang="en-US" sz="3200" dirty="0"/>
              <a:t>Commitment to addressing student behavior through systems change.</a:t>
            </a:r>
          </a:p>
        </p:txBody>
      </p:sp>
    </p:spTree>
    <p:extLst>
      <p:ext uri="{BB962C8B-B14F-4D97-AF65-F5344CB8AC3E}">
        <p14:creationId xmlns:p14="http://schemas.microsoft.com/office/powerpoint/2010/main" val="9707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D6E05-6C97-4DA3-9B23-1F4DA4859221}"/>
              </a:ext>
            </a:extLst>
          </p:cNvPr>
          <p:cNvSpPr>
            <a:spLocks noGrp="1"/>
          </p:cNvSpPr>
          <p:nvPr>
            <p:ph type="title"/>
          </p:nvPr>
        </p:nvSpPr>
        <p:spPr>
          <a:xfrm>
            <a:off x="841248" y="548640"/>
            <a:ext cx="3600860" cy="5431536"/>
          </a:xfrm>
        </p:spPr>
        <p:txBody>
          <a:bodyPr>
            <a:normAutofit/>
          </a:bodyPr>
          <a:lstStyle/>
          <a:p>
            <a:r>
              <a:rPr lang="en-US" sz="5400"/>
              <a:t>Multi-Tiered System of Support</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DD66A69E-3717-42B2-9DCA-ACF1EB5E1430}"/>
              </a:ext>
            </a:extLst>
          </p:cNvPr>
          <p:cNvSpPr>
            <a:spLocks noGrp="1"/>
          </p:cNvSpPr>
          <p:nvPr>
            <p:ph idx="1"/>
          </p:nvPr>
        </p:nvSpPr>
        <p:spPr>
          <a:xfrm>
            <a:off x="5126418" y="552091"/>
            <a:ext cx="6224335" cy="5431536"/>
          </a:xfrm>
        </p:spPr>
        <p:txBody>
          <a:bodyPr anchor="ctr">
            <a:normAutofit/>
          </a:bodyPr>
          <a:lstStyle/>
          <a:p>
            <a:r>
              <a:rPr lang="en-US" sz="2200"/>
              <a:t>A Multi-Tiered System of Support (MTSS) is a data-driven, problem-solving framework to improve outcomes for students.</a:t>
            </a:r>
          </a:p>
          <a:p>
            <a:r>
              <a:rPr lang="en-US" sz="2200"/>
              <a:t>MTSS relies on a continuum of evidence-based practices matched to student needs.</a:t>
            </a:r>
          </a:p>
          <a:p>
            <a:r>
              <a:rPr lang="en-US" sz="2200"/>
              <a:t>PBIS is an example of an MTSS centered on social behavior.</a:t>
            </a:r>
          </a:p>
        </p:txBody>
      </p:sp>
    </p:spTree>
    <p:extLst>
      <p:ext uri="{BB962C8B-B14F-4D97-AF65-F5344CB8AC3E}">
        <p14:creationId xmlns:p14="http://schemas.microsoft.com/office/powerpoint/2010/main" val="805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3B77-D59F-42FF-B13D-FC480B673419}"/>
              </a:ext>
            </a:extLst>
          </p:cNvPr>
          <p:cNvSpPr>
            <a:spLocks noGrp="1"/>
          </p:cNvSpPr>
          <p:nvPr>
            <p:ph type="title"/>
          </p:nvPr>
        </p:nvSpPr>
        <p:spPr>
          <a:xfrm>
            <a:off x="1158239" y="454927"/>
            <a:ext cx="9875520" cy="1143000"/>
          </a:xfrm>
        </p:spPr>
        <p:txBody>
          <a:bodyPr/>
          <a:lstStyle/>
          <a:p>
            <a:r>
              <a:rPr lang="en-US"/>
              <a:t>TA Center Projects</a:t>
            </a:r>
          </a:p>
        </p:txBody>
      </p:sp>
      <p:pic>
        <p:nvPicPr>
          <p:cNvPr id="5" name="Content Placeholder 4" descr="Logo, company name&#10;&#10;Description automatically generated">
            <a:extLst>
              <a:ext uri="{FF2B5EF4-FFF2-40B4-BE49-F238E27FC236}">
                <a16:creationId xmlns:a16="http://schemas.microsoft.com/office/drawing/2014/main" id="{9C6A0F7B-EC80-4157-873F-E8B86EB46C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2504" y="1367693"/>
            <a:ext cx="3429000" cy="3429000"/>
          </a:xfrm>
        </p:spPr>
      </p:pic>
      <p:pic>
        <p:nvPicPr>
          <p:cNvPr id="7" name="Picture 6" descr="Logo, company name&#10;&#10;Description automatically generated">
            <a:extLst>
              <a:ext uri="{FF2B5EF4-FFF2-40B4-BE49-F238E27FC236}">
                <a16:creationId xmlns:a16="http://schemas.microsoft.com/office/drawing/2014/main" id="{35FE239D-2F74-41E4-9DA4-5C42E0D76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489" y="2851958"/>
            <a:ext cx="3429000" cy="3429000"/>
          </a:xfrm>
          <a:prstGeom prst="rect">
            <a:avLst/>
          </a:prstGeom>
        </p:spPr>
      </p:pic>
      <p:pic>
        <p:nvPicPr>
          <p:cNvPr id="9" name="Picture 8">
            <a:extLst>
              <a:ext uri="{FF2B5EF4-FFF2-40B4-BE49-F238E27FC236}">
                <a16:creationId xmlns:a16="http://schemas.microsoft.com/office/drawing/2014/main" id="{8A3D12BA-2A62-4A0F-92A7-5E6BEEEF6B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981" y="1461059"/>
            <a:ext cx="2556779" cy="3105400"/>
          </a:xfrm>
          <a:prstGeom prst="rect">
            <a:avLst/>
          </a:prstGeom>
        </p:spPr>
      </p:pic>
    </p:spTree>
    <p:extLst>
      <p:ext uri="{BB962C8B-B14F-4D97-AF65-F5344CB8AC3E}">
        <p14:creationId xmlns:p14="http://schemas.microsoft.com/office/powerpoint/2010/main" val="138536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F2EF7-B229-BD4C-950B-0387D044CECA}"/>
              </a:ext>
            </a:extLst>
          </p:cNvPr>
          <p:cNvSpPr/>
          <p:nvPr/>
        </p:nvSpPr>
        <p:spPr>
          <a:xfrm>
            <a:off x="1524000" y="1120702"/>
            <a:ext cx="9207690" cy="5737298"/>
          </a:xfrm>
          <a:prstGeom prst="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4F4A92-4663-4D44-BEEB-E3A6327906B6}"/>
              </a:ext>
            </a:extLst>
          </p:cNvPr>
          <p:cNvSpPr/>
          <p:nvPr/>
        </p:nvSpPr>
        <p:spPr>
          <a:xfrm>
            <a:off x="3918598" y="4943723"/>
            <a:ext cx="5917779" cy="1815882"/>
          </a:xfrm>
          <a:prstGeom prst="rect">
            <a:avLst/>
          </a:prstGeom>
        </p:spPr>
        <p:txBody>
          <a:bodyPr wrap="square">
            <a:spAutoFit/>
          </a:bodyPr>
          <a:lstStyle/>
          <a:p>
            <a:pPr marL="342900" indent="-342900">
              <a:buFont typeface="+mj-lt"/>
              <a:buAutoNum type="arabicPeriod"/>
            </a:pPr>
            <a:r>
              <a:rPr lang="en-US" sz="1600">
                <a:latin typeface="Tw Cen MT"/>
                <a:cs typeface="Tw Cen MT"/>
              </a:rPr>
              <a:t>Team based leadership and coordination</a:t>
            </a:r>
          </a:p>
          <a:p>
            <a:pPr marL="342900" indent="-342900">
              <a:buFont typeface="+mj-lt"/>
              <a:buAutoNum type="arabicPeriod"/>
            </a:pPr>
            <a:r>
              <a:rPr lang="en-US" sz="1600">
                <a:latin typeface="Tw Cen MT"/>
                <a:cs typeface="Tw Cen MT"/>
              </a:rPr>
              <a:t>Evaluation of implementation fidelity</a:t>
            </a:r>
          </a:p>
          <a:p>
            <a:pPr marL="342900" indent="-342900">
              <a:buFont typeface="+mj-lt"/>
              <a:buAutoNum type="arabicPeriod"/>
            </a:pPr>
            <a:r>
              <a:rPr lang="en-US" sz="1600">
                <a:latin typeface="Tw Cen MT"/>
                <a:cs typeface="Tw Cen MT"/>
              </a:rPr>
              <a:t>Three-Tiered Continuum of evidence-based practices</a:t>
            </a:r>
          </a:p>
          <a:p>
            <a:pPr marL="342900" indent="-342900">
              <a:buFont typeface="+mj-lt"/>
              <a:buAutoNum type="arabicPeriod"/>
            </a:pPr>
            <a:r>
              <a:rPr lang="en-US" sz="1600">
                <a:latin typeface="Tw Cen MT"/>
                <a:cs typeface="Tw Cen MT"/>
              </a:rPr>
              <a:t>Continuous data-based progress monitoring and decision-making</a:t>
            </a:r>
          </a:p>
          <a:p>
            <a:pPr marL="342900" indent="-342900">
              <a:buFont typeface="+mj-lt"/>
              <a:buAutoNum type="arabicPeriod"/>
            </a:pPr>
            <a:r>
              <a:rPr lang="en-US" sz="1600">
                <a:latin typeface="Tw Cen MT"/>
                <a:cs typeface="Tw Cen MT"/>
              </a:rPr>
              <a:t>Comprehensive universal screening</a:t>
            </a:r>
          </a:p>
          <a:p>
            <a:pPr marL="342900" indent="-342900">
              <a:buFont typeface="+mj-lt"/>
              <a:buAutoNum type="arabicPeriod"/>
            </a:pPr>
            <a:r>
              <a:rPr lang="en-US" sz="1600">
                <a:latin typeface="Tw Cen MT"/>
                <a:cs typeface="Tw Cen MT"/>
              </a:rPr>
              <a:t>On-going professional development including coaching with local content expertise</a:t>
            </a:r>
          </a:p>
        </p:txBody>
      </p:sp>
      <p:sp>
        <p:nvSpPr>
          <p:cNvPr id="7" name="TextBox 6">
            <a:extLst>
              <a:ext uri="{FF2B5EF4-FFF2-40B4-BE49-F238E27FC236}">
                <a16:creationId xmlns:a16="http://schemas.microsoft.com/office/drawing/2014/main" id="{45859B1D-C7A8-E24D-AC3E-83ED30053FB4}"/>
              </a:ext>
            </a:extLst>
          </p:cNvPr>
          <p:cNvSpPr txBox="1"/>
          <p:nvPr/>
        </p:nvSpPr>
        <p:spPr>
          <a:xfrm>
            <a:off x="8900508" y="229005"/>
            <a:ext cx="1470991" cy="705829"/>
          </a:xfrm>
          <a:prstGeom prst="rect">
            <a:avLst/>
          </a:prstGeom>
          <a:solidFill>
            <a:srgbClr val="FFFFFF"/>
          </a:solidFill>
        </p:spPr>
        <p:txBody>
          <a:bodyPr wrap="square" rtlCol="0">
            <a:spAutoFit/>
          </a:bodyPr>
          <a:lstStyle/>
          <a:p>
            <a:r>
              <a:rPr lang="en-US" sz="800">
                <a:solidFill>
                  <a:srgbClr val="000000"/>
                </a:solidFill>
                <a:latin typeface="Arial" panose="020B0604020202020204" pitchFamily="34" charset="0"/>
                <a:cs typeface="Arial" panose="020B0604020202020204" pitchFamily="34" charset="0"/>
              </a:rPr>
              <a:t>McIntosh, K.&amp; Goodman, S. (2016). Integrated Multi-Tiered Systems of Support: Blending RTI and PBIS. New York: Guilford Press.</a:t>
            </a:r>
          </a:p>
        </p:txBody>
      </p:sp>
      <p:sp>
        <p:nvSpPr>
          <p:cNvPr id="13" name="Title 12">
            <a:extLst>
              <a:ext uri="{FF2B5EF4-FFF2-40B4-BE49-F238E27FC236}">
                <a16:creationId xmlns:a16="http://schemas.microsoft.com/office/drawing/2014/main" id="{528F5443-A7FE-9F46-AD51-DA2C8E36957F}"/>
              </a:ext>
            </a:extLst>
          </p:cNvPr>
          <p:cNvSpPr>
            <a:spLocks noGrp="1"/>
          </p:cNvSpPr>
          <p:nvPr>
            <p:ph type="title"/>
          </p:nvPr>
        </p:nvSpPr>
        <p:spPr>
          <a:xfrm>
            <a:off x="2710591" y="112411"/>
            <a:ext cx="6035845" cy="915357"/>
          </a:xfrm>
        </p:spPr>
        <p:txBody>
          <a:bodyPr>
            <a:noAutofit/>
          </a:bodyPr>
          <a:lstStyle/>
          <a:p>
            <a:r>
              <a:rPr lang="en-US" sz="2200" b="1"/>
              <a:t>Alignment</a:t>
            </a:r>
            <a:r>
              <a:rPr lang="en-US" sz="2200"/>
              <a:t> of Initiatives Related to PBIS is Guided by the </a:t>
            </a:r>
            <a:r>
              <a:rPr lang="en-US" sz="2200" b="1"/>
              <a:t>Six MTSS Features</a:t>
            </a:r>
          </a:p>
        </p:txBody>
      </p:sp>
      <p:sp>
        <p:nvSpPr>
          <p:cNvPr id="33" name="Oval 32">
            <a:extLst>
              <a:ext uri="{FF2B5EF4-FFF2-40B4-BE49-F238E27FC236}">
                <a16:creationId xmlns:a16="http://schemas.microsoft.com/office/drawing/2014/main" id="{92D5C521-C097-DE40-A900-4988CED22B76}"/>
              </a:ext>
            </a:extLst>
          </p:cNvPr>
          <p:cNvSpPr/>
          <p:nvPr/>
        </p:nvSpPr>
        <p:spPr>
          <a:xfrm>
            <a:off x="1889290" y="1238017"/>
            <a:ext cx="5759352" cy="3705706"/>
          </a:xfrm>
          <a:prstGeom prst="ellipse">
            <a:avLst/>
          </a:prstGeom>
          <a:solidFill>
            <a:srgbClr val="FFFF0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B32D07F9-4A99-4945-AE29-CCCFB4E8F4D8}"/>
              </a:ext>
            </a:extLst>
          </p:cNvPr>
          <p:cNvSpPr/>
          <p:nvPr/>
        </p:nvSpPr>
        <p:spPr>
          <a:xfrm>
            <a:off x="4317086" y="1238017"/>
            <a:ext cx="5759352" cy="3705706"/>
          </a:xfrm>
          <a:prstGeom prst="ellipse">
            <a:avLst/>
          </a:prstGeom>
          <a:solidFill>
            <a:srgbClr val="00B0F0">
              <a:alpha val="30000"/>
            </a:srgbClr>
          </a:solidFill>
          <a:ln w="158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2AA73F12-2EE4-514D-9137-B8281FAFFAA1}"/>
              </a:ext>
            </a:extLst>
          </p:cNvPr>
          <p:cNvSpPr txBox="1"/>
          <p:nvPr/>
        </p:nvSpPr>
        <p:spPr>
          <a:xfrm>
            <a:off x="2459847" y="1857912"/>
            <a:ext cx="1939940" cy="2731517"/>
          </a:xfrm>
          <a:prstGeom prst="rect">
            <a:avLst/>
          </a:prstGeom>
          <a:noFill/>
        </p:spPr>
        <p:txBody>
          <a:bodyPr wrap="square" rtlCol="0">
            <a:spAutoFit/>
          </a:bodyPr>
          <a:lstStyle/>
          <a:p>
            <a:pPr marL="120650" indent="-120650">
              <a:buFont typeface="Arial" panose="020B0604020202020204" pitchFamily="34" charset="0"/>
              <a:buChar char="•"/>
            </a:pPr>
            <a:r>
              <a:rPr lang="en-US" sz="1150">
                <a:solidFill>
                  <a:srgbClr val="000000"/>
                </a:solidFill>
                <a:latin typeface="Tw Cen MT"/>
                <a:cs typeface="Tw Cen MT"/>
              </a:rPr>
              <a:t>Specific academic assessments and interventions</a:t>
            </a:r>
          </a:p>
          <a:p>
            <a:pPr marL="120650" indent="-120650">
              <a:buFont typeface="Arial" panose="020B0604020202020204" pitchFamily="34" charset="0"/>
              <a:buChar char="•"/>
            </a:pPr>
            <a:r>
              <a:rPr lang="en-US" sz="1150">
                <a:solidFill>
                  <a:srgbClr val="000000"/>
                </a:solidFill>
                <a:latin typeface="Tw Cen MT"/>
                <a:cs typeface="Tw Cen MT"/>
              </a:rPr>
              <a:t>Use of published curricula selected by school or district</a:t>
            </a:r>
          </a:p>
          <a:p>
            <a:pPr marL="120650" indent="-120650">
              <a:buFont typeface="Arial" panose="020B0604020202020204" pitchFamily="34" charset="0"/>
              <a:buChar char="•"/>
            </a:pPr>
            <a:r>
              <a:rPr lang="en-US" sz="1150">
                <a:solidFill>
                  <a:srgbClr val="000000"/>
                </a:solidFill>
                <a:latin typeface="Tw Cen MT"/>
                <a:cs typeface="Tw Cen MT"/>
              </a:rPr>
              <a:t>Use of direct assessment of skills</a:t>
            </a:r>
          </a:p>
          <a:p>
            <a:pPr marL="120650" indent="-120650">
              <a:buFont typeface="Arial" panose="020B0604020202020204" pitchFamily="34" charset="0"/>
              <a:buChar char="•"/>
            </a:pPr>
            <a:r>
              <a:rPr lang="en-US" sz="1150">
                <a:solidFill>
                  <a:srgbClr val="000000"/>
                </a:solidFill>
                <a:latin typeface="Tw Cen MT"/>
                <a:cs typeface="Tw Cen MT"/>
              </a:rPr>
              <a:t>Periodic assessment through benchmarking periods</a:t>
            </a:r>
          </a:p>
          <a:p>
            <a:pPr marL="120650" indent="-120650">
              <a:buFont typeface="Arial" panose="020B0604020202020204" pitchFamily="34" charset="0"/>
              <a:buChar char="•"/>
            </a:pPr>
            <a:r>
              <a:rPr lang="en-US" sz="1150">
                <a:solidFill>
                  <a:srgbClr val="000000"/>
                </a:solidFill>
                <a:latin typeface="Tw Cen MT"/>
                <a:cs typeface="Tw Cen MT"/>
              </a:rPr>
              <a:t>Focus on grade-level teaming</a:t>
            </a:r>
          </a:p>
          <a:p>
            <a:pPr marL="120650" indent="-120650">
              <a:buFont typeface="Arial" panose="020B0604020202020204" pitchFamily="34" charset="0"/>
              <a:buChar char="•"/>
            </a:pPr>
            <a:r>
              <a:rPr lang="en-US" sz="1150">
                <a:solidFill>
                  <a:srgbClr val="000000"/>
                </a:solidFill>
                <a:latin typeface="Tw Cen MT"/>
                <a:cs typeface="Tw Cen MT"/>
              </a:rPr>
              <a:t>Described in IDEA as special education eligibility determination approach</a:t>
            </a:r>
          </a:p>
          <a:p>
            <a:pPr marL="285750" indent="-285750">
              <a:buFont typeface="Arial" panose="020B0604020202020204" pitchFamily="34" charset="0"/>
              <a:buChar char="•"/>
            </a:pPr>
            <a:endParaRPr lang="en-US" sz="1050">
              <a:solidFill>
                <a:srgbClr val="000000"/>
              </a:solidFill>
              <a:latin typeface="Tw Cen MT"/>
              <a:cs typeface="Tw Cen MT"/>
            </a:endParaRPr>
          </a:p>
        </p:txBody>
      </p:sp>
      <p:sp>
        <p:nvSpPr>
          <p:cNvPr id="36" name="TextBox 35">
            <a:extLst>
              <a:ext uri="{FF2B5EF4-FFF2-40B4-BE49-F238E27FC236}">
                <a16:creationId xmlns:a16="http://schemas.microsoft.com/office/drawing/2014/main" id="{395F97E5-CD72-214B-9D81-93D58BAFAD40}"/>
              </a:ext>
            </a:extLst>
          </p:cNvPr>
          <p:cNvSpPr txBox="1"/>
          <p:nvPr/>
        </p:nvSpPr>
        <p:spPr>
          <a:xfrm>
            <a:off x="5204236" y="1672992"/>
            <a:ext cx="2283589" cy="3046987"/>
          </a:xfrm>
          <a:prstGeom prst="rect">
            <a:avLst/>
          </a:prstGeom>
          <a:noFill/>
        </p:spPr>
        <p:txBody>
          <a:bodyPr wrap="square" rtlCol="0">
            <a:spAutoFit/>
          </a:bodyPr>
          <a:lstStyle/>
          <a:p>
            <a:pPr marL="120650" indent="-120650">
              <a:buFont typeface="Arial" panose="020B0604020202020204" pitchFamily="34" charset="0"/>
              <a:buChar char="•"/>
            </a:pPr>
            <a:r>
              <a:rPr lang="en-US" sz="1200">
                <a:solidFill>
                  <a:srgbClr val="000000"/>
                </a:solidFill>
                <a:latin typeface="Tw Cen MT"/>
                <a:cs typeface="Tw Cen MT"/>
              </a:rPr>
              <a:t>Focus on teaming</a:t>
            </a:r>
          </a:p>
          <a:p>
            <a:pPr marL="120650" indent="-120650">
              <a:buFont typeface="Arial" panose="020B0604020202020204" pitchFamily="34" charset="0"/>
              <a:buChar char="•"/>
            </a:pPr>
            <a:r>
              <a:rPr lang="en-US" sz="1200">
                <a:solidFill>
                  <a:srgbClr val="000000"/>
                </a:solidFill>
                <a:latin typeface="Tw Cen MT"/>
                <a:cs typeface="Tw Cen MT"/>
              </a:rPr>
              <a:t>Scientifically based </a:t>
            </a:r>
            <a:br>
              <a:rPr lang="en-US" sz="1200">
                <a:solidFill>
                  <a:srgbClr val="000000"/>
                </a:solidFill>
                <a:latin typeface="Tw Cen MT"/>
                <a:cs typeface="Tw Cen MT"/>
              </a:rPr>
            </a:br>
            <a:r>
              <a:rPr lang="en-US" sz="1200">
                <a:solidFill>
                  <a:srgbClr val="000000"/>
                </a:solidFill>
                <a:latin typeface="Tw Cen MT"/>
                <a:cs typeface="Tw Cen MT"/>
              </a:rPr>
              <a:t>interventions</a:t>
            </a:r>
          </a:p>
          <a:p>
            <a:pPr marL="120650" indent="-120650">
              <a:buFont typeface="Arial" panose="020B0604020202020204" pitchFamily="34" charset="0"/>
              <a:buChar char="•"/>
            </a:pPr>
            <a:r>
              <a:rPr lang="en-US" sz="1200">
                <a:solidFill>
                  <a:srgbClr val="000000"/>
                </a:solidFill>
                <a:latin typeface="Tw Cen MT"/>
                <a:cs typeface="Tw Cen MT"/>
              </a:rPr>
              <a:t>Instruction as prevention</a:t>
            </a:r>
          </a:p>
          <a:p>
            <a:pPr marL="120650" indent="-120650">
              <a:buFont typeface="Arial" panose="020B0604020202020204" pitchFamily="34" charset="0"/>
              <a:buChar char="•"/>
            </a:pPr>
            <a:r>
              <a:rPr lang="en-US" sz="1200">
                <a:solidFill>
                  <a:srgbClr val="000000"/>
                </a:solidFill>
                <a:latin typeface="Tw Cen MT"/>
                <a:cs typeface="Tw Cen MT"/>
              </a:rPr>
              <a:t>Tiered continuum of supports with increasing intensity based on need</a:t>
            </a:r>
          </a:p>
          <a:p>
            <a:pPr marL="120650" indent="-120650">
              <a:buFont typeface="Arial" panose="020B0604020202020204" pitchFamily="34" charset="0"/>
              <a:buChar char="•"/>
            </a:pPr>
            <a:r>
              <a:rPr lang="en-US" sz="1200">
                <a:solidFill>
                  <a:srgbClr val="000000"/>
                </a:solidFill>
                <a:latin typeface="Tw Cen MT"/>
                <a:cs typeface="Tw Cen MT"/>
              </a:rPr>
              <a:t>Regular screening for early intervention</a:t>
            </a:r>
          </a:p>
          <a:p>
            <a:pPr marL="120650" indent="-120650">
              <a:buFont typeface="Arial" panose="020B0604020202020204" pitchFamily="34" charset="0"/>
              <a:buChar char="•"/>
            </a:pPr>
            <a:r>
              <a:rPr lang="en-US" sz="1200">
                <a:solidFill>
                  <a:srgbClr val="000000"/>
                </a:solidFill>
                <a:latin typeface="Tw Cen MT"/>
                <a:cs typeface="Tw Cen MT"/>
              </a:rPr>
              <a:t>Use of a problem-solving model and data-based decision rules</a:t>
            </a:r>
          </a:p>
          <a:p>
            <a:pPr marL="120650" indent="-120650">
              <a:buFont typeface="Arial" panose="020B0604020202020204" pitchFamily="34" charset="0"/>
              <a:buChar char="•"/>
            </a:pPr>
            <a:r>
              <a:rPr lang="en-US" sz="1200">
                <a:solidFill>
                  <a:srgbClr val="000000"/>
                </a:solidFill>
                <a:latin typeface="Tw Cen MT"/>
                <a:cs typeface="Tw Cen MT"/>
              </a:rPr>
              <a:t>Emphasis on improving quality of implementation</a:t>
            </a:r>
          </a:p>
          <a:p>
            <a:pPr marL="120650" indent="-120650">
              <a:buFont typeface="Arial" panose="020B0604020202020204" pitchFamily="34" charset="0"/>
              <a:buChar char="•"/>
            </a:pPr>
            <a:r>
              <a:rPr lang="en-US" sz="1200">
                <a:solidFill>
                  <a:srgbClr val="000000"/>
                </a:solidFill>
                <a:latin typeface="Tw Cen MT"/>
                <a:cs typeface="Tw Cen MT"/>
              </a:rPr>
              <a:t>Embedded into school improvement plan</a:t>
            </a:r>
          </a:p>
          <a:p>
            <a:pPr marL="285750" indent="-285750">
              <a:buFont typeface="Arial" panose="020B0604020202020204" pitchFamily="34" charset="0"/>
              <a:buChar char="•"/>
            </a:pPr>
            <a:endParaRPr lang="en-US" sz="1200">
              <a:solidFill>
                <a:srgbClr val="000000"/>
              </a:solidFill>
              <a:latin typeface="Tw Cen MT"/>
              <a:cs typeface="Tw Cen MT"/>
            </a:endParaRPr>
          </a:p>
        </p:txBody>
      </p:sp>
      <p:sp>
        <p:nvSpPr>
          <p:cNvPr id="37" name="TextBox 36">
            <a:extLst>
              <a:ext uri="{FF2B5EF4-FFF2-40B4-BE49-F238E27FC236}">
                <a16:creationId xmlns:a16="http://schemas.microsoft.com/office/drawing/2014/main" id="{DCB54884-B72D-B74A-8828-DC809EAA0095}"/>
              </a:ext>
            </a:extLst>
          </p:cNvPr>
          <p:cNvSpPr txBox="1"/>
          <p:nvPr/>
        </p:nvSpPr>
        <p:spPr>
          <a:xfrm>
            <a:off x="7624868" y="1757652"/>
            <a:ext cx="1966571" cy="3247043"/>
          </a:xfrm>
          <a:prstGeom prst="rect">
            <a:avLst/>
          </a:prstGeom>
          <a:noFill/>
        </p:spPr>
        <p:txBody>
          <a:bodyPr wrap="square" rtlCol="0">
            <a:spAutoFit/>
          </a:bodyPr>
          <a:lstStyle/>
          <a:p>
            <a:pPr marL="120650" indent="-120650">
              <a:buFont typeface="Arial" panose="020B0604020202020204" pitchFamily="34" charset="0"/>
              <a:buChar char="•"/>
            </a:pPr>
            <a:r>
              <a:rPr lang="en-US" sz="1150">
                <a:solidFill>
                  <a:srgbClr val="000000"/>
                </a:solidFill>
                <a:latin typeface="Tw Cen MT"/>
                <a:cs typeface="Tw Cen MT"/>
              </a:rPr>
              <a:t>Specific social behavior assessments and interventions</a:t>
            </a:r>
          </a:p>
          <a:p>
            <a:pPr marL="120650" indent="-120650">
              <a:buFont typeface="Arial" panose="020B0604020202020204" pitchFamily="34" charset="0"/>
              <a:buChar char="•"/>
            </a:pPr>
            <a:r>
              <a:rPr lang="en-US" sz="1150">
                <a:solidFill>
                  <a:srgbClr val="000000"/>
                </a:solidFill>
                <a:latin typeface="Tw Cen MT"/>
                <a:cs typeface="Tw Cen MT"/>
              </a:rPr>
              <a:t>Use of free materials that are adapted to fit the school’s context</a:t>
            </a:r>
          </a:p>
          <a:p>
            <a:pPr marL="120650" indent="-120650">
              <a:buFont typeface="Arial" panose="020B0604020202020204" pitchFamily="34" charset="0"/>
              <a:buChar char="•"/>
            </a:pPr>
            <a:r>
              <a:rPr lang="en-US" sz="1150">
                <a:solidFill>
                  <a:srgbClr val="000000"/>
                </a:solidFill>
                <a:latin typeface="Tw Cen MT"/>
                <a:cs typeface="Tw Cen MT"/>
              </a:rPr>
              <a:t>Use of indirect assessment of behavior</a:t>
            </a:r>
          </a:p>
          <a:p>
            <a:pPr marL="120650" indent="-120650">
              <a:buFont typeface="Arial" panose="020B0604020202020204" pitchFamily="34" charset="0"/>
              <a:buChar char="•"/>
            </a:pPr>
            <a:r>
              <a:rPr lang="en-US" sz="1150">
                <a:solidFill>
                  <a:srgbClr val="000000"/>
                </a:solidFill>
                <a:latin typeface="Tw Cen MT"/>
                <a:cs typeface="Tw Cen MT"/>
              </a:rPr>
              <a:t>Continuous assessment of social behavior with existing data sources</a:t>
            </a:r>
          </a:p>
          <a:p>
            <a:pPr marL="120650" indent="-120650">
              <a:buFont typeface="Arial" panose="020B0604020202020204" pitchFamily="34" charset="0"/>
              <a:buChar char="•"/>
            </a:pPr>
            <a:r>
              <a:rPr lang="en-US" sz="1150">
                <a:solidFill>
                  <a:srgbClr val="000000"/>
                </a:solidFill>
                <a:latin typeface="Tw Cen MT"/>
                <a:cs typeface="Tw Cen MT"/>
              </a:rPr>
              <a:t>Focus on schoolwide teaming</a:t>
            </a:r>
          </a:p>
          <a:p>
            <a:pPr marL="120650" indent="-120650">
              <a:buFont typeface="Arial" panose="020B0604020202020204" pitchFamily="34" charset="0"/>
              <a:buChar char="•"/>
            </a:pPr>
            <a:r>
              <a:rPr lang="en-US" sz="1150">
                <a:solidFill>
                  <a:srgbClr val="000000"/>
                </a:solidFill>
                <a:latin typeface="Tw Cen MT"/>
                <a:cs typeface="Tw Cen MT"/>
              </a:rPr>
              <a:t>Described in IDEA as schoolwide prevention and individual intervention approach</a:t>
            </a:r>
          </a:p>
          <a:p>
            <a:pPr marL="120650" indent="-120650">
              <a:buFont typeface="Arial" panose="020B0604020202020204" pitchFamily="34" charset="0"/>
              <a:buChar char="•"/>
            </a:pPr>
            <a:endParaRPr lang="en-US" sz="1050">
              <a:solidFill>
                <a:srgbClr val="000000"/>
              </a:solidFill>
              <a:latin typeface="Tw Cen MT"/>
              <a:cs typeface="Tw Cen MT"/>
            </a:endParaRPr>
          </a:p>
          <a:p>
            <a:pPr marL="285750" indent="-285750">
              <a:buFont typeface="Arial" panose="020B0604020202020204" pitchFamily="34" charset="0"/>
              <a:buChar char="•"/>
            </a:pPr>
            <a:endParaRPr lang="en-US" sz="1050">
              <a:solidFill>
                <a:srgbClr val="000000"/>
              </a:solidFill>
              <a:latin typeface="Tw Cen MT"/>
              <a:cs typeface="Tw Cen MT"/>
            </a:endParaRPr>
          </a:p>
        </p:txBody>
      </p:sp>
      <p:sp>
        <p:nvSpPr>
          <p:cNvPr id="38" name="TextBox 37">
            <a:extLst>
              <a:ext uri="{FF2B5EF4-FFF2-40B4-BE49-F238E27FC236}">
                <a16:creationId xmlns:a16="http://schemas.microsoft.com/office/drawing/2014/main" id="{16111045-09F9-8341-9D97-006E3344F17C}"/>
              </a:ext>
            </a:extLst>
          </p:cNvPr>
          <p:cNvSpPr txBox="1"/>
          <p:nvPr/>
        </p:nvSpPr>
        <p:spPr>
          <a:xfrm>
            <a:off x="3660673" y="1393461"/>
            <a:ext cx="1407244" cy="369332"/>
          </a:xfrm>
          <a:prstGeom prst="rect">
            <a:avLst/>
          </a:prstGeom>
          <a:noFill/>
        </p:spPr>
        <p:txBody>
          <a:bodyPr wrap="none" rtlCol="0">
            <a:spAutoFit/>
          </a:bodyPr>
          <a:lstStyle/>
          <a:p>
            <a:r>
              <a:rPr lang="en-US">
                <a:solidFill>
                  <a:srgbClr val="1D2A53"/>
                </a:solidFill>
                <a:latin typeface="Tw Cen MT"/>
                <a:cs typeface="Tw Cen MT"/>
              </a:rPr>
              <a:t>Academic RTI</a:t>
            </a:r>
          </a:p>
        </p:txBody>
      </p:sp>
      <p:sp>
        <p:nvSpPr>
          <p:cNvPr id="39" name="TextBox 38">
            <a:extLst>
              <a:ext uri="{FF2B5EF4-FFF2-40B4-BE49-F238E27FC236}">
                <a16:creationId xmlns:a16="http://schemas.microsoft.com/office/drawing/2014/main" id="{F2551D9E-7D1C-7247-BE35-8C9A47AD9DCB}"/>
              </a:ext>
            </a:extLst>
          </p:cNvPr>
          <p:cNvSpPr txBox="1"/>
          <p:nvPr/>
        </p:nvSpPr>
        <p:spPr>
          <a:xfrm>
            <a:off x="6743072" y="1393461"/>
            <a:ext cx="1688571" cy="369332"/>
          </a:xfrm>
          <a:prstGeom prst="rect">
            <a:avLst/>
          </a:prstGeom>
          <a:noFill/>
        </p:spPr>
        <p:txBody>
          <a:bodyPr wrap="none" rtlCol="0">
            <a:spAutoFit/>
          </a:bodyPr>
          <a:lstStyle/>
          <a:p>
            <a:r>
              <a:rPr lang="en-US">
                <a:solidFill>
                  <a:srgbClr val="1D2A53"/>
                </a:solidFill>
                <a:latin typeface="Tw Cen MT"/>
                <a:cs typeface="Tw Cen MT"/>
              </a:rPr>
              <a:t>Schoolwide PBIS</a:t>
            </a:r>
          </a:p>
        </p:txBody>
      </p:sp>
      <p:sp>
        <p:nvSpPr>
          <p:cNvPr id="44" name="TextBox 43">
            <a:extLst>
              <a:ext uri="{FF2B5EF4-FFF2-40B4-BE49-F238E27FC236}">
                <a16:creationId xmlns:a16="http://schemas.microsoft.com/office/drawing/2014/main" id="{04841252-23F9-A94A-AE7F-7789A88DDDA7}"/>
              </a:ext>
            </a:extLst>
          </p:cNvPr>
          <p:cNvSpPr txBox="1"/>
          <p:nvPr/>
        </p:nvSpPr>
        <p:spPr>
          <a:xfrm>
            <a:off x="2382804" y="5100693"/>
            <a:ext cx="1333575" cy="1200329"/>
          </a:xfrm>
          <a:prstGeom prst="rect">
            <a:avLst/>
          </a:prstGeom>
          <a:noFill/>
        </p:spPr>
        <p:txBody>
          <a:bodyPr wrap="square" rtlCol="0">
            <a:spAutoFit/>
          </a:bodyPr>
          <a:lstStyle/>
          <a:p>
            <a:pPr algn="ctr"/>
            <a:r>
              <a:rPr lang="en-US" sz="2400">
                <a:latin typeface="Tw Cen MT"/>
                <a:cs typeface="Tw Cen MT"/>
              </a:rPr>
              <a:t>Core Features of MTSS</a:t>
            </a:r>
          </a:p>
        </p:txBody>
      </p:sp>
      <p:cxnSp>
        <p:nvCxnSpPr>
          <p:cNvPr id="15" name="Straight Arrow Connector 14">
            <a:extLst>
              <a:ext uri="{FF2B5EF4-FFF2-40B4-BE49-F238E27FC236}">
                <a16:creationId xmlns:a16="http://schemas.microsoft.com/office/drawing/2014/main" id="{43F234A0-7A73-8F44-9D5A-27CACF58A372}"/>
              </a:ext>
            </a:extLst>
          </p:cNvPr>
          <p:cNvCxnSpPr>
            <a:cxnSpLocks/>
          </p:cNvCxnSpPr>
          <p:nvPr/>
        </p:nvCxnSpPr>
        <p:spPr>
          <a:xfrm flipH="1">
            <a:off x="3527467" y="3196486"/>
            <a:ext cx="1539726" cy="2104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descr="Logo_Icon_FINAL.png">
            <a:extLst>
              <a:ext uri="{FF2B5EF4-FFF2-40B4-BE49-F238E27FC236}">
                <a16:creationId xmlns:a16="http://schemas.microsoft.com/office/drawing/2014/main" id="{F02A0CAE-D1F5-B34E-9056-A64EB4C599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02104"/>
            <a:ext cx="737394" cy="737394"/>
          </a:xfrm>
          <a:prstGeom prst="rect">
            <a:avLst/>
          </a:prstGeom>
        </p:spPr>
      </p:pic>
    </p:spTree>
    <p:extLst>
      <p:ext uri="{BB962C8B-B14F-4D97-AF65-F5344CB8AC3E}">
        <p14:creationId xmlns:p14="http://schemas.microsoft.com/office/powerpoint/2010/main" val="4202168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F2E2-C4AA-4110-BBE0-46A14D4ECCCF}"/>
              </a:ext>
            </a:extLst>
          </p:cNvPr>
          <p:cNvSpPr>
            <a:spLocks noGrp="1"/>
          </p:cNvSpPr>
          <p:nvPr>
            <p:ph type="title"/>
          </p:nvPr>
        </p:nvSpPr>
        <p:spPr>
          <a:xfrm>
            <a:off x="1145657" y="411480"/>
            <a:ext cx="9875520" cy="1143000"/>
          </a:xfrm>
        </p:spPr>
        <p:txBody>
          <a:bodyPr>
            <a:normAutofit/>
          </a:bodyPr>
          <a:lstStyle/>
          <a:p>
            <a:r>
              <a:rPr lang="en-US" sz="3200"/>
              <a:t>Multi-Tiered System of Support</a:t>
            </a:r>
          </a:p>
        </p:txBody>
      </p:sp>
      <p:pic>
        <p:nvPicPr>
          <p:cNvPr id="5" name="Content Placeholder 4" descr="A close up of text on a white background&#10;&#10;Description automatically generated">
            <a:extLst>
              <a:ext uri="{FF2B5EF4-FFF2-40B4-BE49-F238E27FC236}">
                <a16:creationId xmlns:a16="http://schemas.microsoft.com/office/drawing/2014/main" id="{74BDAA62-B331-4FE4-967D-95C7DF8850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8938" y="1881362"/>
            <a:ext cx="5414124" cy="4705908"/>
          </a:xfrm>
        </p:spPr>
      </p:pic>
      <p:sp>
        <p:nvSpPr>
          <p:cNvPr id="6" name="Arrow: Right 5">
            <a:extLst>
              <a:ext uri="{FF2B5EF4-FFF2-40B4-BE49-F238E27FC236}">
                <a16:creationId xmlns:a16="http://schemas.microsoft.com/office/drawing/2014/main" id="{2AD13319-9ED0-4693-A5D6-C4F4883B225D}"/>
              </a:ext>
            </a:extLst>
          </p:cNvPr>
          <p:cNvSpPr/>
          <p:nvPr/>
        </p:nvSpPr>
        <p:spPr>
          <a:xfrm>
            <a:off x="2987040" y="3123222"/>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8" name="Arrow: Right 7">
            <a:extLst>
              <a:ext uri="{FF2B5EF4-FFF2-40B4-BE49-F238E27FC236}">
                <a16:creationId xmlns:a16="http://schemas.microsoft.com/office/drawing/2014/main" id="{CECB586F-CFCF-4C4F-8A0E-00FFDA7D7AF5}"/>
              </a:ext>
            </a:extLst>
          </p:cNvPr>
          <p:cNvSpPr/>
          <p:nvPr/>
        </p:nvSpPr>
        <p:spPr>
          <a:xfrm>
            <a:off x="1981200" y="4800600"/>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0" name="Arrow: Right 9">
            <a:extLst>
              <a:ext uri="{FF2B5EF4-FFF2-40B4-BE49-F238E27FC236}">
                <a16:creationId xmlns:a16="http://schemas.microsoft.com/office/drawing/2014/main" id="{CA6B8145-80DA-4224-91C1-AB3E167DAAF6}"/>
              </a:ext>
            </a:extLst>
          </p:cNvPr>
          <p:cNvSpPr/>
          <p:nvPr/>
        </p:nvSpPr>
        <p:spPr>
          <a:xfrm>
            <a:off x="3705073" y="1821337"/>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2" name="Arrow: Right 11">
            <a:extLst>
              <a:ext uri="{FF2B5EF4-FFF2-40B4-BE49-F238E27FC236}">
                <a16:creationId xmlns:a16="http://schemas.microsoft.com/office/drawing/2014/main" id="{A611FB72-4B9F-405A-AB59-D125A7EBB24B}"/>
              </a:ext>
            </a:extLst>
          </p:cNvPr>
          <p:cNvSpPr/>
          <p:nvPr/>
        </p:nvSpPr>
        <p:spPr>
          <a:xfrm rot="10800000">
            <a:off x="7079156" y="3063239"/>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4" name="Arrow: Right 13">
            <a:extLst>
              <a:ext uri="{FF2B5EF4-FFF2-40B4-BE49-F238E27FC236}">
                <a16:creationId xmlns:a16="http://schemas.microsoft.com/office/drawing/2014/main" id="{E8D19EF0-D86F-431C-9EF8-1D44B527684A}"/>
              </a:ext>
            </a:extLst>
          </p:cNvPr>
          <p:cNvSpPr/>
          <p:nvPr/>
        </p:nvSpPr>
        <p:spPr>
          <a:xfrm rot="10800000">
            <a:off x="8084996" y="4746844"/>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6" name="Arrow: Right 15">
            <a:extLst>
              <a:ext uri="{FF2B5EF4-FFF2-40B4-BE49-F238E27FC236}">
                <a16:creationId xmlns:a16="http://schemas.microsoft.com/office/drawing/2014/main" id="{45318691-F814-4456-84B1-5F278A1495DF}"/>
              </a:ext>
            </a:extLst>
          </p:cNvPr>
          <p:cNvSpPr/>
          <p:nvPr/>
        </p:nvSpPr>
        <p:spPr>
          <a:xfrm rot="10800000">
            <a:off x="6420622" y="1828798"/>
            <a:ext cx="2011680" cy="914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7" name="TextBox 16">
            <a:extLst>
              <a:ext uri="{FF2B5EF4-FFF2-40B4-BE49-F238E27FC236}">
                <a16:creationId xmlns:a16="http://schemas.microsoft.com/office/drawing/2014/main" id="{FC89DCDA-1539-46EF-BB24-FA3A3B8228FA}"/>
              </a:ext>
            </a:extLst>
          </p:cNvPr>
          <p:cNvSpPr txBox="1"/>
          <p:nvPr/>
        </p:nvSpPr>
        <p:spPr>
          <a:xfrm>
            <a:off x="2216528" y="4980801"/>
            <a:ext cx="1316298" cy="535531"/>
          </a:xfrm>
          <a:prstGeom prst="rect">
            <a:avLst/>
          </a:prstGeom>
          <a:noFill/>
        </p:spPr>
        <p:txBody>
          <a:bodyPr wrap="square" rtlCol="0">
            <a:spAutoFit/>
          </a:bodyPr>
          <a:lstStyle/>
          <a:p>
            <a:r>
              <a:rPr lang="en-US" sz="2880" b="1">
                <a:solidFill>
                  <a:schemeClr val="bg1"/>
                </a:solidFill>
              </a:rPr>
              <a:t>TIER 1</a:t>
            </a:r>
          </a:p>
        </p:txBody>
      </p:sp>
      <p:sp>
        <p:nvSpPr>
          <p:cNvPr id="19" name="TextBox 18">
            <a:extLst>
              <a:ext uri="{FF2B5EF4-FFF2-40B4-BE49-F238E27FC236}">
                <a16:creationId xmlns:a16="http://schemas.microsoft.com/office/drawing/2014/main" id="{CC8BC34C-92BA-4BAC-AB00-6CAB92AE5849}"/>
              </a:ext>
            </a:extLst>
          </p:cNvPr>
          <p:cNvSpPr txBox="1"/>
          <p:nvPr/>
        </p:nvSpPr>
        <p:spPr>
          <a:xfrm>
            <a:off x="3259601" y="3305745"/>
            <a:ext cx="1316298" cy="535531"/>
          </a:xfrm>
          <a:prstGeom prst="rect">
            <a:avLst/>
          </a:prstGeom>
          <a:noFill/>
        </p:spPr>
        <p:txBody>
          <a:bodyPr wrap="square" rtlCol="0">
            <a:spAutoFit/>
          </a:bodyPr>
          <a:lstStyle/>
          <a:p>
            <a:r>
              <a:rPr lang="en-US" sz="2880" b="1">
                <a:solidFill>
                  <a:schemeClr val="bg1"/>
                </a:solidFill>
              </a:rPr>
              <a:t>TIER 2</a:t>
            </a:r>
          </a:p>
        </p:txBody>
      </p:sp>
      <p:sp>
        <p:nvSpPr>
          <p:cNvPr id="21" name="TextBox 20">
            <a:extLst>
              <a:ext uri="{FF2B5EF4-FFF2-40B4-BE49-F238E27FC236}">
                <a16:creationId xmlns:a16="http://schemas.microsoft.com/office/drawing/2014/main" id="{AEF4E999-2F4F-48DE-A3EF-E4FAFE3FE9EB}"/>
              </a:ext>
            </a:extLst>
          </p:cNvPr>
          <p:cNvSpPr txBox="1"/>
          <p:nvPr/>
        </p:nvSpPr>
        <p:spPr>
          <a:xfrm>
            <a:off x="3917750" y="2032700"/>
            <a:ext cx="1316298" cy="535531"/>
          </a:xfrm>
          <a:prstGeom prst="rect">
            <a:avLst/>
          </a:prstGeom>
          <a:noFill/>
        </p:spPr>
        <p:txBody>
          <a:bodyPr wrap="square" rtlCol="0">
            <a:spAutoFit/>
          </a:bodyPr>
          <a:lstStyle/>
          <a:p>
            <a:r>
              <a:rPr lang="en-US" sz="2880" b="1">
                <a:solidFill>
                  <a:schemeClr val="bg1"/>
                </a:solidFill>
              </a:rPr>
              <a:t>TIER 3</a:t>
            </a:r>
          </a:p>
        </p:txBody>
      </p:sp>
      <p:sp>
        <p:nvSpPr>
          <p:cNvPr id="23" name="TextBox 22">
            <a:extLst>
              <a:ext uri="{FF2B5EF4-FFF2-40B4-BE49-F238E27FC236}">
                <a16:creationId xmlns:a16="http://schemas.microsoft.com/office/drawing/2014/main" id="{B77AC9E9-F6A8-4150-A8EB-2B291B398E71}"/>
              </a:ext>
            </a:extLst>
          </p:cNvPr>
          <p:cNvSpPr txBox="1"/>
          <p:nvPr/>
        </p:nvSpPr>
        <p:spPr>
          <a:xfrm>
            <a:off x="8534857" y="4886678"/>
            <a:ext cx="1681538" cy="535531"/>
          </a:xfrm>
          <a:prstGeom prst="rect">
            <a:avLst/>
          </a:prstGeom>
          <a:noFill/>
        </p:spPr>
        <p:txBody>
          <a:bodyPr wrap="square" rtlCol="0">
            <a:spAutoFit/>
          </a:bodyPr>
          <a:lstStyle/>
          <a:p>
            <a:r>
              <a:rPr lang="en-US" sz="2880">
                <a:solidFill>
                  <a:schemeClr val="bg1"/>
                </a:solidFill>
              </a:rPr>
              <a:t>80-90%</a:t>
            </a:r>
          </a:p>
        </p:txBody>
      </p:sp>
      <p:sp>
        <p:nvSpPr>
          <p:cNvPr id="25" name="TextBox 24">
            <a:extLst>
              <a:ext uri="{FF2B5EF4-FFF2-40B4-BE49-F238E27FC236}">
                <a16:creationId xmlns:a16="http://schemas.microsoft.com/office/drawing/2014/main" id="{86E2B513-C5B6-41B4-911E-CA1A2E5108B5}"/>
              </a:ext>
            </a:extLst>
          </p:cNvPr>
          <p:cNvSpPr txBox="1"/>
          <p:nvPr/>
        </p:nvSpPr>
        <p:spPr>
          <a:xfrm>
            <a:off x="7591533" y="3238085"/>
            <a:ext cx="1681538" cy="535531"/>
          </a:xfrm>
          <a:prstGeom prst="rect">
            <a:avLst/>
          </a:prstGeom>
          <a:noFill/>
        </p:spPr>
        <p:txBody>
          <a:bodyPr wrap="square" rtlCol="0">
            <a:spAutoFit/>
          </a:bodyPr>
          <a:lstStyle/>
          <a:p>
            <a:r>
              <a:rPr lang="en-US" sz="2880">
                <a:solidFill>
                  <a:schemeClr val="bg1"/>
                </a:solidFill>
              </a:rPr>
              <a:t>10-15%</a:t>
            </a:r>
          </a:p>
        </p:txBody>
      </p:sp>
      <p:sp>
        <p:nvSpPr>
          <p:cNvPr id="27" name="TextBox 26">
            <a:extLst>
              <a:ext uri="{FF2B5EF4-FFF2-40B4-BE49-F238E27FC236}">
                <a16:creationId xmlns:a16="http://schemas.microsoft.com/office/drawing/2014/main" id="{2E42B953-8162-4272-83CF-4CAF0E6370AF}"/>
              </a:ext>
            </a:extLst>
          </p:cNvPr>
          <p:cNvSpPr txBox="1"/>
          <p:nvPr/>
        </p:nvSpPr>
        <p:spPr>
          <a:xfrm>
            <a:off x="6905993" y="2001540"/>
            <a:ext cx="1681538" cy="535531"/>
          </a:xfrm>
          <a:prstGeom prst="rect">
            <a:avLst/>
          </a:prstGeom>
          <a:noFill/>
        </p:spPr>
        <p:txBody>
          <a:bodyPr wrap="square" rtlCol="0">
            <a:spAutoFit/>
          </a:bodyPr>
          <a:lstStyle/>
          <a:p>
            <a:r>
              <a:rPr lang="en-US" sz="2880">
                <a:solidFill>
                  <a:schemeClr val="bg1"/>
                </a:solidFill>
              </a:rPr>
              <a:t>1-5%</a:t>
            </a:r>
          </a:p>
        </p:txBody>
      </p:sp>
      <p:sp>
        <p:nvSpPr>
          <p:cNvPr id="28" name="TextBox 27">
            <a:extLst>
              <a:ext uri="{FF2B5EF4-FFF2-40B4-BE49-F238E27FC236}">
                <a16:creationId xmlns:a16="http://schemas.microsoft.com/office/drawing/2014/main" id="{292D66E2-D7E1-41C4-B87C-34E52DD62C0E}"/>
              </a:ext>
            </a:extLst>
          </p:cNvPr>
          <p:cNvSpPr txBox="1"/>
          <p:nvPr/>
        </p:nvSpPr>
        <p:spPr>
          <a:xfrm>
            <a:off x="5501504" y="5420429"/>
            <a:ext cx="1267193" cy="387798"/>
          </a:xfrm>
          <a:prstGeom prst="rect">
            <a:avLst/>
          </a:prstGeom>
          <a:noFill/>
        </p:spPr>
        <p:txBody>
          <a:bodyPr wrap="square" rtlCol="0">
            <a:spAutoFit/>
          </a:bodyPr>
          <a:lstStyle/>
          <a:p>
            <a:r>
              <a:rPr lang="en-US" sz="1920" i="1">
                <a:solidFill>
                  <a:schemeClr val="bg1"/>
                </a:solidFill>
              </a:rPr>
              <a:t>Universal</a:t>
            </a:r>
          </a:p>
        </p:txBody>
      </p:sp>
      <p:sp>
        <p:nvSpPr>
          <p:cNvPr id="30" name="TextBox 29">
            <a:extLst>
              <a:ext uri="{FF2B5EF4-FFF2-40B4-BE49-F238E27FC236}">
                <a16:creationId xmlns:a16="http://schemas.microsoft.com/office/drawing/2014/main" id="{F0D098D5-8A1C-4A9F-960A-EF27E8E63F18}"/>
              </a:ext>
            </a:extLst>
          </p:cNvPr>
          <p:cNvSpPr txBox="1"/>
          <p:nvPr/>
        </p:nvSpPr>
        <p:spPr>
          <a:xfrm>
            <a:off x="5555776" y="2616332"/>
            <a:ext cx="1267193" cy="387798"/>
          </a:xfrm>
          <a:prstGeom prst="rect">
            <a:avLst/>
          </a:prstGeom>
          <a:noFill/>
        </p:spPr>
        <p:txBody>
          <a:bodyPr wrap="square" rtlCol="0">
            <a:spAutoFit/>
          </a:bodyPr>
          <a:lstStyle/>
          <a:p>
            <a:r>
              <a:rPr lang="en-US" sz="1920" i="1">
                <a:solidFill>
                  <a:schemeClr val="bg1"/>
                </a:solidFill>
              </a:rPr>
              <a:t>Intensive</a:t>
            </a:r>
          </a:p>
        </p:txBody>
      </p:sp>
      <p:sp>
        <p:nvSpPr>
          <p:cNvPr id="32" name="TextBox 31">
            <a:extLst>
              <a:ext uri="{FF2B5EF4-FFF2-40B4-BE49-F238E27FC236}">
                <a16:creationId xmlns:a16="http://schemas.microsoft.com/office/drawing/2014/main" id="{3B374384-1601-4CCB-A664-6CA70C008C4F}"/>
              </a:ext>
            </a:extLst>
          </p:cNvPr>
          <p:cNvSpPr txBox="1"/>
          <p:nvPr/>
        </p:nvSpPr>
        <p:spPr>
          <a:xfrm>
            <a:off x="5555776" y="3631357"/>
            <a:ext cx="1267193" cy="387798"/>
          </a:xfrm>
          <a:prstGeom prst="rect">
            <a:avLst/>
          </a:prstGeom>
          <a:noFill/>
        </p:spPr>
        <p:txBody>
          <a:bodyPr wrap="square" rtlCol="0">
            <a:spAutoFit/>
          </a:bodyPr>
          <a:lstStyle/>
          <a:p>
            <a:r>
              <a:rPr lang="en-US" sz="1920" i="1"/>
              <a:t>Targeted</a:t>
            </a:r>
          </a:p>
        </p:txBody>
      </p:sp>
    </p:spTree>
    <p:extLst>
      <p:ext uri="{BB962C8B-B14F-4D97-AF65-F5344CB8AC3E}">
        <p14:creationId xmlns:p14="http://schemas.microsoft.com/office/powerpoint/2010/main" val="32842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4CEE-2304-4168-89D0-3810C5D9C1CB}"/>
              </a:ext>
            </a:extLst>
          </p:cNvPr>
          <p:cNvSpPr>
            <a:spLocks noGrp="1"/>
          </p:cNvSpPr>
          <p:nvPr>
            <p:ph type="title"/>
          </p:nvPr>
        </p:nvSpPr>
        <p:spPr>
          <a:xfrm>
            <a:off x="1042333" y="72575"/>
            <a:ext cx="9875520" cy="1143000"/>
          </a:xfrm>
        </p:spPr>
        <p:txBody>
          <a:bodyPr>
            <a:normAutofit/>
          </a:bodyPr>
          <a:lstStyle/>
          <a:p>
            <a:r>
              <a:rPr lang="en-US" sz="3200"/>
              <a:t>Mindset Shift</a:t>
            </a:r>
          </a:p>
        </p:txBody>
      </p:sp>
      <p:pic>
        <p:nvPicPr>
          <p:cNvPr id="5" name="Content Placeholder 4" descr="A picture containing map&#10;&#10;Description automatically generated">
            <a:extLst>
              <a:ext uri="{FF2B5EF4-FFF2-40B4-BE49-F238E27FC236}">
                <a16:creationId xmlns:a16="http://schemas.microsoft.com/office/drawing/2014/main" id="{B513BEA2-BAB7-4EB8-94EE-6CB1D3E78D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4206" y="4232321"/>
            <a:ext cx="5210251" cy="2605126"/>
          </a:xfrm>
        </p:spPr>
      </p:pic>
      <p:sp>
        <p:nvSpPr>
          <p:cNvPr id="7" name="Rectangle 6">
            <a:extLst>
              <a:ext uri="{FF2B5EF4-FFF2-40B4-BE49-F238E27FC236}">
                <a16:creationId xmlns:a16="http://schemas.microsoft.com/office/drawing/2014/main" id="{B166E7B8-A6E4-4B4A-A4E2-5A520CA8C9C2}"/>
              </a:ext>
            </a:extLst>
          </p:cNvPr>
          <p:cNvSpPr/>
          <p:nvPr/>
        </p:nvSpPr>
        <p:spPr>
          <a:xfrm>
            <a:off x="995853" y="1295400"/>
            <a:ext cx="3315810" cy="35052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80" b="1" i="1" u="sng"/>
              <a:t>Instead of PBIS:</a:t>
            </a:r>
          </a:p>
          <a:p>
            <a:pPr algn="ctr"/>
            <a:r>
              <a:rPr lang="en-US" sz="2520"/>
              <a:t>POSITIVE BEHAVIORAL INVTERVENTIONS AND SUPPORTS</a:t>
            </a:r>
          </a:p>
          <a:p>
            <a:pPr algn="ctr"/>
            <a:r>
              <a:rPr lang="en-US" sz="2520"/>
              <a:t>(Being stuck on the thought that everything is positive)</a:t>
            </a:r>
          </a:p>
        </p:txBody>
      </p:sp>
      <p:sp>
        <p:nvSpPr>
          <p:cNvPr id="9" name="Rectangle 8">
            <a:extLst>
              <a:ext uri="{FF2B5EF4-FFF2-40B4-BE49-F238E27FC236}">
                <a16:creationId xmlns:a16="http://schemas.microsoft.com/office/drawing/2014/main" id="{DDED670F-18E4-4726-91C2-46886E2B4A10}"/>
              </a:ext>
            </a:extLst>
          </p:cNvPr>
          <p:cNvSpPr/>
          <p:nvPr/>
        </p:nvSpPr>
        <p:spPr>
          <a:xfrm>
            <a:off x="7961434" y="1295400"/>
            <a:ext cx="3259880" cy="35052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80" b="1" i="1" u="sng"/>
              <a:t>Let’s think of it as:</a:t>
            </a:r>
          </a:p>
          <a:p>
            <a:pPr algn="ctr"/>
            <a:r>
              <a:rPr lang="en-US" sz="2520"/>
              <a:t>WHAT SYSTEMS AND PRACTICES ARE WE PUTTING IN PLACE TO GET THE POSITIVE BEHAVIOR THAT WE WANT TO SEE? </a:t>
            </a:r>
          </a:p>
        </p:txBody>
      </p:sp>
      <p:sp>
        <p:nvSpPr>
          <p:cNvPr id="10" name="Arrow: Right 9">
            <a:extLst>
              <a:ext uri="{FF2B5EF4-FFF2-40B4-BE49-F238E27FC236}">
                <a16:creationId xmlns:a16="http://schemas.microsoft.com/office/drawing/2014/main" id="{9ACE4128-0428-4C2E-8632-493B39D1BC77}"/>
              </a:ext>
            </a:extLst>
          </p:cNvPr>
          <p:cNvSpPr/>
          <p:nvPr/>
        </p:nvSpPr>
        <p:spPr>
          <a:xfrm>
            <a:off x="4536209" y="2290729"/>
            <a:ext cx="3259879" cy="127552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7AE17CD9-6479-4C30-8D29-906BE40FFE26}"/>
              </a:ext>
            </a:extLst>
          </p:cNvPr>
          <p:cNvSpPr txBox="1"/>
          <p:nvPr/>
        </p:nvSpPr>
        <p:spPr>
          <a:xfrm>
            <a:off x="4536209" y="2706894"/>
            <a:ext cx="2887768" cy="757130"/>
          </a:xfrm>
          <a:prstGeom prst="rect">
            <a:avLst/>
          </a:prstGeom>
          <a:noFill/>
        </p:spPr>
        <p:txBody>
          <a:bodyPr wrap="square" rtlCol="0">
            <a:spAutoFit/>
          </a:bodyPr>
          <a:lstStyle/>
          <a:p>
            <a:r>
              <a:rPr lang="en-US" sz="2160">
                <a:solidFill>
                  <a:schemeClr val="bg1"/>
                </a:solidFill>
              </a:rPr>
              <a:t>Shift your mindset to…</a:t>
            </a:r>
          </a:p>
        </p:txBody>
      </p:sp>
    </p:spTree>
    <p:extLst>
      <p:ext uri="{BB962C8B-B14F-4D97-AF65-F5344CB8AC3E}">
        <p14:creationId xmlns:p14="http://schemas.microsoft.com/office/powerpoint/2010/main" val="264899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09DF-F1EF-4158-90E3-B1319FBA5A95}"/>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600" kern="1200" dirty="0">
                <a:latin typeface="+mj-lt"/>
                <a:ea typeface="+mj-ea"/>
                <a:cs typeface="+mj-cs"/>
              </a:rPr>
              <a:t>PBIS – A Model</a:t>
            </a:r>
          </a:p>
        </p:txBody>
      </p:sp>
      <p:sp>
        <p:nvSpPr>
          <p:cNvPr id="3" name="Content Placeholder 2">
            <a:extLst>
              <a:ext uri="{FF2B5EF4-FFF2-40B4-BE49-F238E27FC236}">
                <a16:creationId xmlns:a16="http://schemas.microsoft.com/office/drawing/2014/main" id="{FDA52B1D-BDD6-443A-B174-CB7EFC106C15}"/>
              </a:ext>
            </a:extLst>
          </p:cNvPr>
          <p:cNvSpPr>
            <a:spLocks noGrp="1"/>
          </p:cNvSpPr>
          <p:nvPr>
            <p:ph sz="half" idx="2"/>
          </p:nvPr>
        </p:nvSpPr>
        <p:spPr>
          <a:xfrm>
            <a:off x="1139635" y="2546161"/>
            <a:ext cx="3200451" cy="2985929"/>
          </a:xfrm>
        </p:spPr>
        <p:txBody>
          <a:bodyPr vert="horz" lIns="91440" tIns="45720" rIns="91440" bIns="45720" rtlCol="0" anchor="t">
            <a:normAutofit fontScale="92500" lnSpcReduction="10000"/>
          </a:bodyPr>
          <a:lstStyle/>
          <a:p>
            <a:r>
              <a:rPr lang="en-US" sz="1800" b="1" dirty="0"/>
              <a:t>Data is how we make our decisions. </a:t>
            </a:r>
          </a:p>
          <a:p>
            <a:r>
              <a:rPr lang="en-US" sz="1800" b="1" dirty="0"/>
              <a:t>Practices are how we support youth. </a:t>
            </a:r>
          </a:p>
          <a:p>
            <a:r>
              <a:rPr lang="en-US" sz="1800" b="1" dirty="0"/>
              <a:t>Systems are how we support grown ups. </a:t>
            </a:r>
          </a:p>
          <a:p>
            <a:endParaRPr lang="en-US" sz="1800" b="1" dirty="0"/>
          </a:p>
          <a:p>
            <a:pPr marL="0" indent="0">
              <a:buNone/>
            </a:pPr>
            <a:r>
              <a:rPr lang="en-US" sz="2400" b="1" dirty="0"/>
              <a:t>PBIS is the foundation of how a problem-solving process. </a:t>
            </a:r>
          </a:p>
        </p:txBody>
      </p:sp>
      <p:pic>
        <p:nvPicPr>
          <p:cNvPr id="5" name="Content Placeholder 4">
            <a:extLst>
              <a:ext uri="{FF2B5EF4-FFF2-40B4-BE49-F238E27FC236}">
                <a16:creationId xmlns:a16="http://schemas.microsoft.com/office/drawing/2014/main" id="{346A7F59-0282-4CCB-AC31-C98F1D06D4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4522" y="643467"/>
            <a:ext cx="6106566" cy="5251646"/>
          </a:xfrm>
          <a:prstGeom prst="rect">
            <a:avLst/>
          </a:prstGeom>
        </p:spPr>
      </p:pic>
    </p:spTree>
    <p:extLst>
      <p:ext uri="{BB962C8B-B14F-4D97-AF65-F5344CB8AC3E}">
        <p14:creationId xmlns:p14="http://schemas.microsoft.com/office/powerpoint/2010/main" val="36379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Extract 1">
            <a:extLst>
              <a:ext uri="{FF2B5EF4-FFF2-40B4-BE49-F238E27FC236}">
                <a16:creationId xmlns:a16="http://schemas.microsoft.com/office/drawing/2014/main" id="{203F1493-30A5-4C7F-A269-2C824C99E71A}"/>
              </a:ext>
            </a:extLst>
          </p:cNvPr>
          <p:cNvSpPr/>
          <p:nvPr/>
        </p:nvSpPr>
        <p:spPr>
          <a:xfrm>
            <a:off x="1295400" y="685800"/>
            <a:ext cx="4724400" cy="4495800"/>
          </a:xfrm>
          <a:prstGeom prst="flowChartExtra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PBIS is the foundation of your problem-solving process. </a:t>
            </a:r>
          </a:p>
        </p:txBody>
      </p:sp>
      <p:sp>
        <p:nvSpPr>
          <p:cNvPr id="3" name="Title 2">
            <a:extLst>
              <a:ext uri="{FF2B5EF4-FFF2-40B4-BE49-F238E27FC236}">
                <a16:creationId xmlns:a16="http://schemas.microsoft.com/office/drawing/2014/main" id="{05DF96B3-A0A9-437C-8F8A-5CF9DBB80790}"/>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D2A6727-D06F-4DFC-B2F9-44A4B09DABF3}"/>
              </a:ext>
            </a:extLst>
          </p:cNvPr>
          <p:cNvSpPr>
            <a:spLocks noGrp="1"/>
          </p:cNvSpPr>
          <p:nvPr>
            <p:ph sz="half" idx="1"/>
          </p:nvPr>
        </p:nvSpPr>
        <p:spPr/>
        <p:txBody>
          <a:bodyPr>
            <a:normAutofit fontScale="85000" lnSpcReduction="10000"/>
          </a:bodyPr>
          <a:lstStyle/>
          <a:p>
            <a:endParaRPr lang="en-US"/>
          </a:p>
        </p:txBody>
      </p:sp>
      <p:sp>
        <p:nvSpPr>
          <p:cNvPr id="5" name="Content Placeholder 4">
            <a:extLst>
              <a:ext uri="{FF2B5EF4-FFF2-40B4-BE49-F238E27FC236}">
                <a16:creationId xmlns:a16="http://schemas.microsoft.com/office/drawing/2014/main" id="{B29BC757-3AA1-43B8-B22B-6479C34492D4}"/>
              </a:ext>
            </a:extLst>
          </p:cNvPr>
          <p:cNvSpPr>
            <a:spLocks noGrp="1"/>
          </p:cNvSpPr>
          <p:nvPr>
            <p:ph sz="half" idx="2"/>
          </p:nvPr>
        </p:nvSpPr>
        <p:spPr>
          <a:xfrm>
            <a:off x="6232472" y="762001"/>
            <a:ext cx="4436720" cy="5231920"/>
          </a:xfrm>
        </p:spPr>
        <p:txBody>
          <a:bodyPr>
            <a:normAutofit fontScale="85000" lnSpcReduction="10000"/>
          </a:bodyPr>
          <a:lstStyle/>
          <a:p>
            <a:r>
              <a:rPr lang="en-US"/>
              <a:t>What changes do we need to make to the environment? </a:t>
            </a:r>
          </a:p>
          <a:p>
            <a:r>
              <a:rPr lang="en-US"/>
              <a:t>Behavioral issues ARE Learning issues. What do we need to build so kids can be successful? </a:t>
            </a:r>
          </a:p>
          <a:p>
            <a:r>
              <a:rPr lang="en-US"/>
              <a:t>Climate and Culture Issues? Let’s build external systems that support everyone. </a:t>
            </a:r>
          </a:p>
          <a:p>
            <a:r>
              <a:rPr lang="en-US"/>
              <a:t>Trauma and Toxic Stress are prevalent? How do we make our school predictable, consistent, positive, safe, and equitable?</a:t>
            </a:r>
          </a:p>
          <a:p>
            <a:r>
              <a:rPr lang="en-US"/>
              <a:t>Extra Mental Health Supports? How do we use our data to guide our decisions? </a:t>
            </a:r>
          </a:p>
        </p:txBody>
      </p:sp>
    </p:spTree>
    <p:extLst>
      <p:ext uri="{BB962C8B-B14F-4D97-AF65-F5344CB8AC3E}">
        <p14:creationId xmlns:p14="http://schemas.microsoft.com/office/powerpoint/2010/main" val="26077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61134-E63E-4583-889E-7B18487CAD77}"/>
              </a:ext>
            </a:extLst>
          </p:cNvPr>
          <p:cNvPicPr>
            <a:picLocks noChangeAspect="1"/>
          </p:cNvPicPr>
          <p:nvPr/>
        </p:nvPicPr>
        <p:blipFill>
          <a:blip r:embed="rId2"/>
          <a:stretch>
            <a:fillRect/>
          </a:stretch>
        </p:blipFill>
        <p:spPr>
          <a:xfrm>
            <a:off x="2712721" y="1417320"/>
            <a:ext cx="6960870" cy="4798906"/>
          </a:xfrm>
          <a:prstGeom prst="rect">
            <a:avLst/>
          </a:prstGeom>
        </p:spPr>
      </p:pic>
      <p:sp>
        <p:nvSpPr>
          <p:cNvPr id="2" name="Title 1">
            <a:extLst>
              <a:ext uri="{FF2B5EF4-FFF2-40B4-BE49-F238E27FC236}">
                <a16:creationId xmlns:a16="http://schemas.microsoft.com/office/drawing/2014/main" id="{8884DA98-BB5A-419D-8DBA-5BFB8DE21413}"/>
              </a:ext>
            </a:extLst>
          </p:cNvPr>
          <p:cNvSpPr>
            <a:spLocks noGrp="1"/>
          </p:cNvSpPr>
          <p:nvPr>
            <p:ph type="title"/>
          </p:nvPr>
        </p:nvSpPr>
        <p:spPr>
          <a:xfrm>
            <a:off x="1615440" y="59872"/>
            <a:ext cx="9875520" cy="1143000"/>
          </a:xfrm>
        </p:spPr>
        <p:txBody>
          <a:bodyPr>
            <a:normAutofit/>
          </a:bodyPr>
          <a:lstStyle/>
          <a:p>
            <a:pPr algn="ctr"/>
            <a:r>
              <a:rPr lang="en-US" sz="3200" b="1"/>
              <a:t>Data and Team Initiated Problem - Solving</a:t>
            </a:r>
          </a:p>
        </p:txBody>
      </p:sp>
      <p:sp>
        <p:nvSpPr>
          <p:cNvPr id="3" name="Content Placeholder 2">
            <a:extLst>
              <a:ext uri="{FF2B5EF4-FFF2-40B4-BE49-F238E27FC236}">
                <a16:creationId xmlns:a16="http://schemas.microsoft.com/office/drawing/2014/main" id="{93C08962-D15B-434A-AD8B-873E6DA47C9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099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CC90-4429-4B61-918C-0B4418B26E4A}"/>
              </a:ext>
            </a:extLst>
          </p:cNvPr>
          <p:cNvSpPr>
            <a:spLocks noGrp="1"/>
          </p:cNvSpPr>
          <p:nvPr>
            <p:ph type="title"/>
          </p:nvPr>
        </p:nvSpPr>
        <p:spPr/>
        <p:txBody>
          <a:bodyPr>
            <a:normAutofit/>
          </a:bodyPr>
          <a:lstStyle/>
          <a:p>
            <a:pPr algn="ctr"/>
            <a:r>
              <a:rPr lang="en-US" sz="3600" b="1"/>
              <a:t>At Your School, Would You Want…</a:t>
            </a:r>
          </a:p>
        </p:txBody>
      </p:sp>
      <p:sp>
        <p:nvSpPr>
          <p:cNvPr id="4" name="Wave 3">
            <a:extLst>
              <a:ext uri="{FF2B5EF4-FFF2-40B4-BE49-F238E27FC236}">
                <a16:creationId xmlns:a16="http://schemas.microsoft.com/office/drawing/2014/main" id="{D51521AD-7BA7-44EE-A109-7F253428A8EC}"/>
              </a:ext>
            </a:extLst>
          </p:cNvPr>
          <p:cNvSpPr/>
          <p:nvPr/>
        </p:nvSpPr>
        <p:spPr>
          <a:xfrm>
            <a:off x="457200" y="1828800"/>
            <a:ext cx="1905000" cy="16002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Staff that are willing to have mindset shifts?</a:t>
            </a:r>
          </a:p>
        </p:txBody>
      </p:sp>
      <p:sp>
        <p:nvSpPr>
          <p:cNvPr id="5" name="Wave 4">
            <a:extLst>
              <a:ext uri="{FF2B5EF4-FFF2-40B4-BE49-F238E27FC236}">
                <a16:creationId xmlns:a16="http://schemas.microsoft.com/office/drawing/2014/main" id="{B81D6DFE-A110-4CD2-83D0-D8DDFB473B87}"/>
              </a:ext>
            </a:extLst>
          </p:cNvPr>
          <p:cNvSpPr/>
          <p:nvPr/>
        </p:nvSpPr>
        <p:spPr>
          <a:xfrm>
            <a:off x="2819400" y="1905000"/>
            <a:ext cx="1752600" cy="16002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Adults who are on the same page?</a:t>
            </a:r>
          </a:p>
        </p:txBody>
      </p:sp>
      <p:sp>
        <p:nvSpPr>
          <p:cNvPr id="6" name="Wave 5">
            <a:extLst>
              <a:ext uri="{FF2B5EF4-FFF2-40B4-BE49-F238E27FC236}">
                <a16:creationId xmlns:a16="http://schemas.microsoft.com/office/drawing/2014/main" id="{1EB2BB69-FC18-47ED-A617-0E45B1D760D9}"/>
              </a:ext>
            </a:extLst>
          </p:cNvPr>
          <p:cNvSpPr/>
          <p:nvPr/>
        </p:nvSpPr>
        <p:spPr>
          <a:xfrm>
            <a:off x="5029200" y="1981200"/>
            <a:ext cx="1905000" cy="15240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Students to know what is expected of them?</a:t>
            </a:r>
          </a:p>
        </p:txBody>
      </p:sp>
      <p:sp>
        <p:nvSpPr>
          <p:cNvPr id="7" name="Wave 6">
            <a:extLst>
              <a:ext uri="{FF2B5EF4-FFF2-40B4-BE49-F238E27FC236}">
                <a16:creationId xmlns:a16="http://schemas.microsoft.com/office/drawing/2014/main" id="{47BF802C-A475-495F-992C-EDB52A676F64}"/>
              </a:ext>
            </a:extLst>
          </p:cNvPr>
          <p:cNvSpPr/>
          <p:nvPr/>
        </p:nvSpPr>
        <p:spPr>
          <a:xfrm>
            <a:off x="7391400" y="1995753"/>
            <a:ext cx="1905000" cy="1524001"/>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Individuals be told what they are doing correctly?</a:t>
            </a:r>
          </a:p>
        </p:txBody>
      </p:sp>
      <p:sp>
        <p:nvSpPr>
          <p:cNvPr id="8" name="Wave 7">
            <a:extLst>
              <a:ext uri="{FF2B5EF4-FFF2-40B4-BE49-F238E27FC236}">
                <a16:creationId xmlns:a16="http://schemas.microsoft.com/office/drawing/2014/main" id="{B660A3B4-B458-4747-BFE7-8A9A7512019E}"/>
              </a:ext>
            </a:extLst>
          </p:cNvPr>
          <p:cNvSpPr/>
          <p:nvPr/>
        </p:nvSpPr>
        <p:spPr>
          <a:xfrm>
            <a:off x="9677400" y="1828801"/>
            <a:ext cx="2057400" cy="1690954"/>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700" dirty="0">
                <a:solidFill>
                  <a:schemeClr val="bg1"/>
                </a:solidFill>
              </a:rPr>
              <a:t>Individuals knowing what to expect if they do something wrong? </a:t>
            </a:r>
          </a:p>
        </p:txBody>
      </p:sp>
      <p:sp>
        <p:nvSpPr>
          <p:cNvPr id="9" name="Rectangle 8">
            <a:extLst>
              <a:ext uri="{FF2B5EF4-FFF2-40B4-BE49-F238E27FC236}">
                <a16:creationId xmlns:a16="http://schemas.microsoft.com/office/drawing/2014/main" id="{CB910DB2-B505-4A41-B569-50C10C0A5FDD}"/>
              </a:ext>
            </a:extLst>
          </p:cNvPr>
          <p:cNvSpPr/>
          <p:nvPr/>
        </p:nvSpPr>
        <p:spPr>
          <a:xfrm>
            <a:off x="457200" y="3848100"/>
            <a:ext cx="1905000" cy="1295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Behaviors to be taught? </a:t>
            </a:r>
          </a:p>
        </p:txBody>
      </p:sp>
      <p:sp>
        <p:nvSpPr>
          <p:cNvPr id="10" name="Rectangle 9">
            <a:extLst>
              <a:ext uri="{FF2B5EF4-FFF2-40B4-BE49-F238E27FC236}">
                <a16:creationId xmlns:a16="http://schemas.microsoft.com/office/drawing/2014/main" id="{A9D7831C-2E6A-4AA2-B6BA-29352E965EC6}"/>
              </a:ext>
            </a:extLst>
          </p:cNvPr>
          <p:cNvSpPr/>
          <p:nvPr/>
        </p:nvSpPr>
        <p:spPr>
          <a:xfrm>
            <a:off x="2819400" y="3848100"/>
            <a:ext cx="1752600" cy="1295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Adults to make decisions based on data – not on assumptions? </a:t>
            </a:r>
          </a:p>
        </p:txBody>
      </p:sp>
      <p:sp>
        <p:nvSpPr>
          <p:cNvPr id="11" name="Rectangle 10">
            <a:extLst>
              <a:ext uri="{FF2B5EF4-FFF2-40B4-BE49-F238E27FC236}">
                <a16:creationId xmlns:a16="http://schemas.microsoft.com/office/drawing/2014/main" id="{E6907A75-07D9-493C-A8AD-B7C9B62D426D}"/>
              </a:ext>
            </a:extLst>
          </p:cNvPr>
          <p:cNvSpPr/>
          <p:nvPr/>
        </p:nvSpPr>
        <p:spPr>
          <a:xfrm>
            <a:off x="5029200" y="3810000"/>
            <a:ext cx="19812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adults to model behavior and teach how to respond?</a:t>
            </a:r>
          </a:p>
        </p:txBody>
      </p:sp>
      <p:sp>
        <p:nvSpPr>
          <p:cNvPr id="12" name="Rectangle 11">
            <a:extLst>
              <a:ext uri="{FF2B5EF4-FFF2-40B4-BE49-F238E27FC236}">
                <a16:creationId xmlns:a16="http://schemas.microsoft.com/office/drawing/2014/main" id="{047F1592-0EE4-481B-97C7-14831F9162CB}"/>
              </a:ext>
            </a:extLst>
          </p:cNvPr>
          <p:cNvSpPr/>
          <p:nvPr/>
        </p:nvSpPr>
        <p:spPr>
          <a:xfrm>
            <a:off x="7391400" y="3810000"/>
            <a:ext cx="21336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their families to be engaged in their education? </a:t>
            </a:r>
          </a:p>
        </p:txBody>
      </p:sp>
      <p:sp>
        <p:nvSpPr>
          <p:cNvPr id="13" name="Rectangle 12">
            <a:extLst>
              <a:ext uri="{FF2B5EF4-FFF2-40B4-BE49-F238E27FC236}">
                <a16:creationId xmlns:a16="http://schemas.microsoft.com/office/drawing/2014/main" id="{782A78FB-CE76-44D0-9B46-E25596EA91F7}"/>
              </a:ext>
            </a:extLst>
          </p:cNvPr>
          <p:cNvSpPr/>
          <p:nvPr/>
        </p:nvSpPr>
        <p:spPr>
          <a:xfrm>
            <a:off x="9829800" y="3810000"/>
            <a:ext cx="19050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schools and educators to do what they say they are doing? </a:t>
            </a:r>
          </a:p>
        </p:txBody>
      </p:sp>
    </p:spTree>
    <p:extLst>
      <p:ext uri="{BB962C8B-B14F-4D97-AF65-F5344CB8AC3E}">
        <p14:creationId xmlns:p14="http://schemas.microsoft.com/office/powerpoint/2010/main" val="148839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CC90-4429-4B61-918C-0B4418B26E4A}"/>
              </a:ext>
            </a:extLst>
          </p:cNvPr>
          <p:cNvSpPr>
            <a:spLocks noGrp="1"/>
          </p:cNvSpPr>
          <p:nvPr>
            <p:ph type="title"/>
          </p:nvPr>
        </p:nvSpPr>
        <p:spPr/>
        <p:txBody>
          <a:bodyPr>
            <a:normAutofit/>
          </a:bodyPr>
          <a:lstStyle/>
          <a:p>
            <a:pPr algn="ctr"/>
            <a:r>
              <a:rPr lang="en-US" sz="5400" b="1"/>
              <a:t>SURPRISE! </a:t>
            </a:r>
          </a:p>
        </p:txBody>
      </p:sp>
      <p:sp>
        <p:nvSpPr>
          <p:cNvPr id="4" name="Wave 3">
            <a:extLst>
              <a:ext uri="{FF2B5EF4-FFF2-40B4-BE49-F238E27FC236}">
                <a16:creationId xmlns:a16="http://schemas.microsoft.com/office/drawing/2014/main" id="{D51521AD-7BA7-44EE-A109-7F253428A8EC}"/>
              </a:ext>
            </a:extLst>
          </p:cNvPr>
          <p:cNvSpPr/>
          <p:nvPr/>
        </p:nvSpPr>
        <p:spPr>
          <a:xfrm>
            <a:off x="457200" y="1828800"/>
            <a:ext cx="1905000" cy="16002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Staff that are willing to have mindset shifts?</a:t>
            </a:r>
          </a:p>
        </p:txBody>
      </p:sp>
      <p:sp>
        <p:nvSpPr>
          <p:cNvPr id="5" name="Wave 4">
            <a:extLst>
              <a:ext uri="{FF2B5EF4-FFF2-40B4-BE49-F238E27FC236}">
                <a16:creationId xmlns:a16="http://schemas.microsoft.com/office/drawing/2014/main" id="{B81D6DFE-A110-4CD2-83D0-D8DDFB473B87}"/>
              </a:ext>
            </a:extLst>
          </p:cNvPr>
          <p:cNvSpPr/>
          <p:nvPr/>
        </p:nvSpPr>
        <p:spPr>
          <a:xfrm>
            <a:off x="2819400" y="1905000"/>
            <a:ext cx="1752600" cy="16002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Adults who are on the same page?</a:t>
            </a:r>
          </a:p>
        </p:txBody>
      </p:sp>
      <p:sp>
        <p:nvSpPr>
          <p:cNvPr id="6" name="Wave 5">
            <a:extLst>
              <a:ext uri="{FF2B5EF4-FFF2-40B4-BE49-F238E27FC236}">
                <a16:creationId xmlns:a16="http://schemas.microsoft.com/office/drawing/2014/main" id="{1EB2BB69-FC18-47ED-A617-0E45B1D760D9}"/>
              </a:ext>
            </a:extLst>
          </p:cNvPr>
          <p:cNvSpPr/>
          <p:nvPr/>
        </p:nvSpPr>
        <p:spPr>
          <a:xfrm>
            <a:off x="5029200" y="1981200"/>
            <a:ext cx="1905000" cy="1524000"/>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To know what is expected of them?</a:t>
            </a:r>
          </a:p>
        </p:txBody>
      </p:sp>
      <p:sp>
        <p:nvSpPr>
          <p:cNvPr id="7" name="Wave 6">
            <a:extLst>
              <a:ext uri="{FF2B5EF4-FFF2-40B4-BE49-F238E27FC236}">
                <a16:creationId xmlns:a16="http://schemas.microsoft.com/office/drawing/2014/main" id="{47BF802C-A475-495F-992C-EDB52A676F64}"/>
              </a:ext>
            </a:extLst>
          </p:cNvPr>
          <p:cNvSpPr/>
          <p:nvPr/>
        </p:nvSpPr>
        <p:spPr>
          <a:xfrm>
            <a:off x="7391400" y="1995753"/>
            <a:ext cx="1905000" cy="1524001"/>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To be told what they are doing correctly</a:t>
            </a:r>
          </a:p>
        </p:txBody>
      </p:sp>
      <p:sp>
        <p:nvSpPr>
          <p:cNvPr id="8" name="Wave 7">
            <a:extLst>
              <a:ext uri="{FF2B5EF4-FFF2-40B4-BE49-F238E27FC236}">
                <a16:creationId xmlns:a16="http://schemas.microsoft.com/office/drawing/2014/main" id="{B660A3B4-B458-4747-BFE7-8A9A7512019E}"/>
              </a:ext>
            </a:extLst>
          </p:cNvPr>
          <p:cNvSpPr/>
          <p:nvPr/>
        </p:nvSpPr>
        <p:spPr>
          <a:xfrm>
            <a:off x="9677400" y="1995753"/>
            <a:ext cx="2057400" cy="1524002"/>
          </a:xfrm>
          <a:prstGeom prst="wav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To know what to expect if they do something wrong? </a:t>
            </a:r>
          </a:p>
        </p:txBody>
      </p:sp>
      <p:sp>
        <p:nvSpPr>
          <p:cNvPr id="9" name="Rectangle 8">
            <a:extLst>
              <a:ext uri="{FF2B5EF4-FFF2-40B4-BE49-F238E27FC236}">
                <a16:creationId xmlns:a16="http://schemas.microsoft.com/office/drawing/2014/main" id="{CB910DB2-B505-4A41-B569-50C10C0A5FDD}"/>
              </a:ext>
            </a:extLst>
          </p:cNvPr>
          <p:cNvSpPr/>
          <p:nvPr/>
        </p:nvSpPr>
        <p:spPr>
          <a:xfrm>
            <a:off x="457200" y="3848100"/>
            <a:ext cx="1905000" cy="1295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To be taught? </a:t>
            </a:r>
          </a:p>
        </p:txBody>
      </p:sp>
      <p:sp>
        <p:nvSpPr>
          <p:cNvPr id="10" name="Rectangle 9">
            <a:extLst>
              <a:ext uri="{FF2B5EF4-FFF2-40B4-BE49-F238E27FC236}">
                <a16:creationId xmlns:a16="http://schemas.microsoft.com/office/drawing/2014/main" id="{A9D7831C-2E6A-4AA2-B6BA-29352E965EC6}"/>
              </a:ext>
            </a:extLst>
          </p:cNvPr>
          <p:cNvSpPr/>
          <p:nvPr/>
        </p:nvSpPr>
        <p:spPr>
          <a:xfrm>
            <a:off x="2819400" y="3848100"/>
            <a:ext cx="1752600" cy="12954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Adults to make decisions based on data – not on assumptions? </a:t>
            </a:r>
          </a:p>
        </p:txBody>
      </p:sp>
      <p:sp>
        <p:nvSpPr>
          <p:cNvPr id="11" name="Rectangle 10">
            <a:extLst>
              <a:ext uri="{FF2B5EF4-FFF2-40B4-BE49-F238E27FC236}">
                <a16:creationId xmlns:a16="http://schemas.microsoft.com/office/drawing/2014/main" id="{E6907A75-07D9-493C-A8AD-B7C9B62D426D}"/>
              </a:ext>
            </a:extLst>
          </p:cNvPr>
          <p:cNvSpPr/>
          <p:nvPr/>
        </p:nvSpPr>
        <p:spPr>
          <a:xfrm>
            <a:off x="5029200" y="3810000"/>
            <a:ext cx="19812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adults to model behavior and teach how to respond?</a:t>
            </a:r>
          </a:p>
        </p:txBody>
      </p:sp>
      <p:sp>
        <p:nvSpPr>
          <p:cNvPr id="12" name="Rectangle 11">
            <a:extLst>
              <a:ext uri="{FF2B5EF4-FFF2-40B4-BE49-F238E27FC236}">
                <a16:creationId xmlns:a16="http://schemas.microsoft.com/office/drawing/2014/main" id="{047F1592-0EE4-481B-97C7-14831F9162CB}"/>
              </a:ext>
            </a:extLst>
          </p:cNvPr>
          <p:cNvSpPr/>
          <p:nvPr/>
        </p:nvSpPr>
        <p:spPr>
          <a:xfrm>
            <a:off x="7391400" y="3810000"/>
            <a:ext cx="21336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their families to be engaged in their education? </a:t>
            </a:r>
          </a:p>
        </p:txBody>
      </p:sp>
      <p:sp>
        <p:nvSpPr>
          <p:cNvPr id="13" name="Rectangle 12">
            <a:extLst>
              <a:ext uri="{FF2B5EF4-FFF2-40B4-BE49-F238E27FC236}">
                <a16:creationId xmlns:a16="http://schemas.microsoft.com/office/drawing/2014/main" id="{782A78FB-CE76-44D0-9B46-E25596EA91F7}"/>
              </a:ext>
            </a:extLst>
          </p:cNvPr>
          <p:cNvSpPr/>
          <p:nvPr/>
        </p:nvSpPr>
        <p:spPr>
          <a:xfrm>
            <a:off x="9829800" y="3810000"/>
            <a:ext cx="1905000" cy="13335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For schools and educators to do what they say they are doing? </a:t>
            </a:r>
          </a:p>
        </p:txBody>
      </p:sp>
      <p:sp>
        <p:nvSpPr>
          <p:cNvPr id="3" name="Flowchart: Connector 2">
            <a:extLst>
              <a:ext uri="{FF2B5EF4-FFF2-40B4-BE49-F238E27FC236}">
                <a16:creationId xmlns:a16="http://schemas.microsoft.com/office/drawing/2014/main" id="{FA7F543C-F490-45D5-AAAA-D7C5F4809034}"/>
              </a:ext>
            </a:extLst>
          </p:cNvPr>
          <p:cNvSpPr/>
          <p:nvPr/>
        </p:nvSpPr>
        <p:spPr>
          <a:xfrm>
            <a:off x="762000" y="1828800"/>
            <a:ext cx="152400" cy="45719"/>
          </a:xfrm>
          <a:prstGeom prst="flowChartConnector">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4" name="Flowchart: Connector 13">
            <a:extLst>
              <a:ext uri="{FF2B5EF4-FFF2-40B4-BE49-F238E27FC236}">
                <a16:creationId xmlns:a16="http://schemas.microsoft.com/office/drawing/2014/main" id="{9868CD54-8308-4EBC-97B8-45F05B65E3F5}"/>
              </a:ext>
            </a:extLst>
          </p:cNvPr>
          <p:cNvSpPr/>
          <p:nvPr/>
        </p:nvSpPr>
        <p:spPr>
          <a:xfrm>
            <a:off x="685800" y="1676400"/>
            <a:ext cx="1600200" cy="16002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bg1"/>
                </a:solidFill>
              </a:rPr>
              <a:t>Leadership Team</a:t>
            </a:r>
          </a:p>
          <a:p>
            <a:pPr algn="ctr"/>
            <a:endParaRPr lang="en-US" sz="1400">
              <a:solidFill>
                <a:schemeClr val="bg1"/>
              </a:solidFill>
            </a:endParaRPr>
          </a:p>
          <a:p>
            <a:pPr algn="ctr"/>
            <a:r>
              <a:rPr lang="en-US" sz="1400">
                <a:solidFill>
                  <a:schemeClr val="bg1"/>
                </a:solidFill>
              </a:rPr>
              <a:t>(1.1, 1.2) </a:t>
            </a:r>
          </a:p>
        </p:txBody>
      </p:sp>
      <p:sp>
        <p:nvSpPr>
          <p:cNvPr id="15" name="Flowchart: Connector 14">
            <a:extLst>
              <a:ext uri="{FF2B5EF4-FFF2-40B4-BE49-F238E27FC236}">
                <a16:creationId xmlns:a16="http://schemas.microsoft.com/office/drawing/2014/main" id="{161CBA78-257B-457E-A552-6B226012B699}"/>
              </a:ext>
            </a:extLst>
          </p:cNvPr>
          <p:cNvSpPr/>
          <p:nvPr/>
        </p:nvSpPr>
        <p:spPr>
          <a:xfrm>
            <a:off x="2895600" y="1653541"/>
            <a:ext cx="1600200" cy="1623059"/>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Schoolwide Expectations</a:t>
            </a:r>
          </a:p>
          <a:p>
            <a:pPr algn="ctr"/>
            <a:endParaRPr lang="en-US" sz="1200">
              <a:solidFill>
                <a:schemeClr val="bg1"/>
              </a:solidFill>
            </a:endParaRPr>
          </a:p>
          <a:p>
            <a:pPr algn="ctr"/>
            <a:r>
              <a:rPr lang="en-US" sz="1200">
                <a:solidFill>
                  <a:schemeClr val="bg1"/>
                </a:solidFill>
              </a:rPr>
              <a:t>(1.3, 1.4)</a:t>
            </a:r>
          </a:p>
        </p:txBody>
      </p:sp>
      <p:sp>
        <p:nvSpPr>
          <p:cNvPr id="16" name="Flowchart: Connector 15">
            <a:extLst>
              <a:ext uri="{FF2B5EF4-FFF2-40B4-BE49-F238E27FC236}">
                <a16:creationId xmlns:a16="http://schemas.microsoft.com/office/drawing/2014/main" id="{0C51AD94-5705-47F1-8542-B9D425BE423F}"/>
              </a:ext>
            </a:extLst>
          </p:cNvPr>
          <p:cNvSpPr/>
          <p:nvPr/>
        </p:nvSpPr>
        <p:spPr>
          <a:xfrm>
            <a:off x="5181600" y="1676400"/>
            <a:ext cx="1600200" cy="1699259"/>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Schoolwide Expectations</a:t>
            </a:r>
          </a:p>
          <a:p>
            <a:pPr algn="ctr"/>
            <a:endParaRPr lang="en-US" sz="1200">
              <a:solidFill>
                <a:schemeClr val="bg1"/>
              </a:solidFill>
            </a:endParaRPr>
          </a:p>
          <a:p>
            <a:pPr algn="ctr"/>
            <a:r>
              <a:rPr lang="en-US" sz="1200">
                <a:solidFill>
                  <a:schemeClr val="bg1"/>
                </a:solidFill>
              </a:rPr>
              <a:t> (1.3, 14)</a:t>
            </a:r>
          </a:p>
        </p:txBody>
      </p:sp>
      <p:sp>
        <p:nvSpPr>
          <p:cNvPr id="17" name="Flowchart: Connector 16">
            <a:extLst>
              <a:ext uri="{FF2B5EF4-FFF2-40B4-BE49-F238E27FC236}">
                <a16:creationId xmlns:a16="http://schemas.microsoft.com/office/drawing/2014/main" id="{17C088D8-71E4-4BC5-AF9C-C72980C8B267}"/>
              </a:ext>
            </a:extLst>
          </p:cNvPr>
          <p:cNvSpPr/>
          <p:nvPr/>
        </p:nvSpPr>
        <p:spPr>
          <a:xfrm>
            <a:off x="7581900" y="1705508"/>
            <a:ext cx="1600200" cy="1682736"/>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System to Acknowledge</a:t>
            </a:r>
          </a:p>
          <a:p>
            <a:pPr algn="ctr"/>
            <a:endParaRPr lang="en-US" sz="1200">
              <a:solidFill>
                <a:schemeClr val="bg1"/>
              </a:solidFill>
            </a:endParaRPr>
          </a:p>
          <a:p>
            <a:pPr algn="ctr"/>
            <a:r>
              <a:rPr lang="en-US" sz="1200">
                <a:solidFill>
                  <a:schemeClr val="bg1"/>
                </a:solidFill>
              </a:rPr>
              <a:t>(1.9)</a:t>
            </a:r>
          </a:p>
        </p:txBody>
      </p:sp>
      <p:sp>
        <p:nvSpPr>
          <p:cNvPr id="18" name="Flowchart: Connector 17">
            <a:extLst>
              <a:ext uri="{FF2B5EF4-FFF2-40B4-BE49-F238E27FC236}">
                <a16:creationId xmlns:a16="http://schemas.microsoft.com/office/drawing/2014/main" id="{18CCDC5C-1C87-494A-A22D-058B87DDCD86}"/>
              </a:ext>
            </a:extLst>
          </p:cNvPr>
          <p:cNvSpPr/>
          <p:nvPr/>
        </p:nvSpPr>
        <p:spPr>
          <a:xfrm>
            <a:off x="9889919" y="1739352"/>
            <a:ext cx="1784762" cy="1682736"/>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Consequences for problems? (1.5, 1.6)</a:t>
            </a:r>
          </a:p>
        </p:txBody>
      </p:sp>
      <p:sp>
        <p:nvSpPr>
          <p:cNvPr id="19" name="Flowchart: Connector 18">
            <a:extLst>
              <a:ext uri="{FF2B5EF4-FFF2-40B4-BE49-F238E27FC236}">
                <a16:creationId xmlns:a16="http://schemas.microsoft.com/office/drawing/2014/main" id="{EF0F0AC7-E326-4925-B822-F3D070FC939A}"/>
              </a:ext>
            </a:extLst>
          </p:cNvPr>
          <p:cNvSpPr/>
          <p:nvPr/>
        </p:nvSpPr>
        <p:spPr>
          <a:xfrm>
            <a:off x="457200" y="3581400"/>
            <a:ext cx="1828800" cy="16002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bg1"/>
                </a:solidFill>
              </a:rPr>
              <a:t>Classroom Practices</a:t>
            </a:r>
          </a:p>
          <a:p>
            <a:pPr algn="ctr"/>
            <a:endParaRPr lang="en-US" sz="1400">
              <a:solidFill>
                <a:schemeClr val="bg1"/>
              </a:solidFill>
            </a:endParaRPr>
          </a:p>
          <a:p>
            <a:pPr algn="ctr"/>
            <a:r>
              <a:rPr lang="en-US" sz="1400">
                <a:solidFill>
                  <a:schemeClr val="bg1"/>
                </a:solidFill>
              </a:rPr>
              <a:t>(1.8)</a:t>
            </a:r>
          </a:p>
        </p:txBody>
      </p:sp>
      <p:sp>
        <p:nvSpPr>
          <p:cNvPr id="20" name="Flowchart: Connector 19">
            <a:extLst>
              <a:ext uri="{FF2B5EF4-FFF2-40B4-BE49-F238E27FC236}">
                <a16:creationId xmlns:a16="http://schemas.microsoft.com/office/drawing/2014/main" id="{1BC8CDEB-4CEB-4B98-B205-B99BC476629A}"/>
              </a:ext>
            </a:extLst>
          </p:cNvPr>
          <p:cNvSpPr/>
          <p:nvPr/>
        </p:nvSpPr>
        <p:spPr>
          <a:xfrm>
            <a:off x="2895600" y="3619500"/>
            <a:ext cx="1676400" cy="15240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bg1"/>
                </a:solidFill>
              </a:rPr>
              <a:t>Data and Decision Systems</a:t>
            </a:r>
          </a:p>
          <a:p>
            <a:pPr algn="ctr"/>
            <a:endParaRPr lang="en-US" sz="1400">
              <a:solidFill>
                <a:schemeClr val="bg1"/>
              </a:solidFill>
            </a:endParaRPr>
          </a:p>
          <a:p>
            <a:pPr algn="ctr"/>
            <a:r>
              <a:rPr lang="en-US" sz="1400">
                <a:solidFill>
                  <a:schemeClr val="bg1"/>
                </a:solidFill>
              </a:rPr>
              <a:t>(1.7, 1.10, 1.12 -13</a:t>
            </a:r>
            <a:r>
              <a:rPr lang="en-US">
                <a:solidFill>
                  <a:schemeClr val="bg1"/>
                </a:solidFill>
              </a:rPr>
              <a:t>)</a:t>
            </a:r>
          </a:p>
        </p:txBody>
      </p:sp>
      <p:sp>
        <p:nvSpPr>
          <p:cNvPr id="22" name="Flowchart: Connector 21">
            <a:extLst>
              <a:ext uri="{FF2B5EF4-FFF2-40B4-BE49-F238E27FC236}">
                <a16:creationId xmlns:a16="http://schemas.microsoft.com/office/drawing/2014/main" id="{7CDCB928-7D12-46F1-BE36-A79DA2F134F6}"/>
              </a:ext>
            </a:extLst>
          </p:cNvPr>
          <p:cNvSpPr/>
          <p:nvPr/>
        </p:nvSpPr>
        <p:spPr>
          <a:xfrm>
            <a:off x="5233060" y="3657600"/>
            <a:ext cx="1524000" cy="15240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bg1"/>
                </a:solidFill>
              </a:rPr>
              <a:t>Social Emotional Learning</a:t>
            </a:r>
          </a:p>
          <a:p>
            <a:pPr algn="ctr"/>
            <a:endParaRPr lang="en-US" sz="1400">
              <a:solidFill>
                <a:schemeClr val="bg1"/>
              </a:solidFill>
            </a:endParaRPr>
          </a:p>
          <a:p>
            <a:pPr algn="ctr"/>
            <a:r>
              <a:rPr lang="en-US" sz="1400">
                <a:solidFill>
                  <a:schemeClr val="bg1"/>
                </a:solidFill>
              </a:rPr>
              <a:t>(1.4)</a:t>
            </a:r>
          </a:p>
        </p:txBody>
      </p:sp>
      <p:sp>
        <p:nvSpPr>
          <p:cNvPr id="23" name="Flowchart: Connector 22">
            <a:extLst>
              <a:ext uri="{FF2B5EF4-FFF2-40B4-BE49-F238E27FC236}">
                <a16:creationId xmlns:a16="http://schemas.microsoft.com/office/drawing/2014/main" id="{5A6C8103-AC85-484C-9885-A8F7B973D128}"/>
              </a:ext>
            </a:extLst>
          </p:cNvPr>
          <p:cNvSpPr/>
          <p:nvPr/>
        </p:nvSpPr>
        <p:spPr>
          <a:xfrm>
            <a:off x="7644741" y="3657600"/>
            <a:ext cx="1676400" cy="14859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Family Collaboration </a:t>
            </a:r>
          </a:p>
          <a:p>
            <a:pPr algn="ctr"/>
            <a:endParaRPr lang="en-US" sz="1200">
              <a:solidFill>
                <a:schemeClr val="bg1"/>
              </a:solidFill>
            </a:endParaRPr>
          </a:p>
          <a:p>
            <a:pPr algn="ctr"/>
            <a:r>
              <a:rPr lang="en-US" sz="1200">
                <a:solidFill>
                  <a:schemeClr val="bg1"/>
                </a:solidFill>
              </a:rPr>
              <a:t>(1.11)</a:t>
            </a:r>
          </a:p>
        </p:txBody>
      </p:sp>
      <p:sp>
        <p:nvSpPr>
          <p:cNvPr id="24" name="Flowchart: Connector 23">
            <a:extLst>
              <a:ext uri="{FF2B5EF4-FFF2-40B4-BE49-F238E27FC236}">
                <a16:creationId xmlns:a16="http://schemas.microsoft.com/office/drawing/2014/main" id="{BD51F657-63E5-4A6E-8353-AB92F516D325}"/>
              </a:ext>
            </a:extLst>
          </p:cNvPr>
          <p:cNvSpPr/>
          <p:nvPr/>
        </p:nvSpPr>
        <p:spPr>
          <a:xfrm>
            <a:off x="10006941" y="3643774"/>
            <a:ext cx="1524000" cy="1524000"/>
          </a:xfrm>
          <a:prstGeom prst="flowChartConnector">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Fidelity</a:t>
            </a:r>
          </a:p>
          <a:p>
            <a:pPr algn="ctr"/>
            <a:endParaRPr lang="en-US">
              <a:solidFill>
                <a:schemeClr val="bg1"/>
              </a:solidFill>
            </a:endParaRPr>
          </a:p>
          <a:p>
            <a:pPr algn="ctr"/>
            <a:r>
              <a:rPr lang="en-US">
                <a:solidFill>
                  <a:schemeClr val="bg1"/>
                </a:solidFill>
              </a:rPr>
              <a:t>(1.15)</a:t>
            </a:r>
          </a:p>
        </p:txBody>
      </p:sp>
    </p:spTree>
    <p:extLst>
      <p:ext uri="{BB962C8B-B14F-4D97-AF65-F5344CB8AC3E}">
        <p14:creationId xmlns:p14="http://schemas.microsoft.com/office/powerpoint/2010/main" val="380798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30096" y="228600"/>
          <a:ext cx="12655296"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747760" y="1874520"/>
            <a:ext cx="2161642" cy="2169825"/>
          </a:xfrm>
          <a:prstGeom prst="rect">
            <a:avLst/>
          </a:prstGeom>
          <a:noFill/>
        </p:spPr>
        <p:txBody>
          <a:bodyPr wrap="square" rtlCol="0">
            <a:spAutoFit/>
          </a:bodyPr>
          <a:lstStyle/>
          <a:p>
            <a:r>
              <a:rPr lang="en-US" sz="3960"/>
              <a:t>Tier 1: Core Features</a:t>
            </a:r>
          </a:p>
          <a:p>
            <a:endParaRPr lang="en-US" sz="1620"/>
          </a:p>
        </p:txBody>
      </p:sp>
    </p:spTree>
    <p:extLst>
      <p:ext uri="{BB962C8B-B14F-4D97-AF65-F5344CB8AC3E}">
        <p14:creationId xmlns:p14="http://schemas.microsoft.com/office/powerpoint/2010/main" val="3295498145"/>
      </p:ext>
    </p:extLst>
  </p:cSld>
  <p:clrMapOvr>
    <a:masterClrMapping/>
  </p:clrMapOvr>
  <mc:AlternateContent xmlns:mc="http://schemas.openxmlformats.org/markup-compatibility/2006" xmlns:p14="http://schemas.microsoft.com/office/powerpoint/2010/main">
    <mc:Choice Requires="p14">
      <p:transition spd="slow" p14:dur="2000" advTm="35931"/>
    </mc:Choice>
    <mc:Fallback xmlns="">
      <p:transition spd="slow" advTm="3593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0888-B506-4C5C-8AD5-C531554D5DD0}"/>
              </a:ext>
            </a:extLst>
          </p:cNvPr>
          <p:cNvSpPr>
            <a:spLocks noGrp="1"/>
          </p:cNvSpPr>
          <p:nvPr>
            <p:ph type="title"/>
          </p:nvPr>
        </p:nvSpPr>
        <p:spPr/>
        <p:txBody>
          <a:bodyPr/>
          <a:lstStyle/>
          <a:p>
            <a:pPr algn="ctr"/>
            <a:r>
              <a:rPr lang="en-US" b="1"/>
              <a:t>Guiding Document</a:t>
            </a:r>
          </a:p>
        </p:txBody>
      </p:sp>
      <p:pic>
        <p:nvPicPr>
          <p:cNvPr id="6" name="Content Placeholder 5">
            <a:extLst>
              <a:ext uri="{FF2B5EF4-FFF2-40B4-BE49-F238E27FC236}">
                <a16:creationId xmlns:a16="http://schemas.microsoft.com/office/drawing/2014/main" id="{245B24A9-8ADA-44E9-BEFE-7CD46CBE7297}"/>
              </a:ext>
            </a:extLst>
          </p:cNvPr>
          <p:cNvPicPr>
            <a:picLocks noGrp="1" noChangeAspect="1"/>
          </p:cNvPicPr>
          <p:nvPr>
            <p:ph sz="half" idx="1"/>
          </p:nvPr>
        </p:nvPicPr>
        <p:blipFill>
          <a:blip r:embed="rId2"/>
          <a:stretch>
            <a:fillRect/>
          </a:stretch>
        </p:blipFill>
        <p:spPr>
          <a:xfrm>
            <a:off x="1432561" y="1526372"/>
            <a:ext cx="4091507" cy="5071319"/>
          </a:xfrm>
          <a:prstGeom prst="rect">
            <a:avLst/>
          </a:prstGeom>
        </p:spPr>
      </p:pic>
      <p:sp>
        <p:nvSpPr>
          <p:cNvPr id="9" name="Content Placeholder 8">
            <a:extLst>
              <a:ext uri="{FF2B5EF4-FFF2-40B4-BE49-F238E27FC236}">
                <a16:creationId xmlns:a16="http://schemas.microsoft.com/office/drawing/2014/main" id="{D824B3A6-53B5-4CAA-978C-AF7B6DD053C2}"/>
              </a:ext>
            </a:extLst>
          </p:cNvPr>
          <p:cNvSpPr>
            <a:spLocks noGrp="1"/>
          </p:cNvSpPr>
          <p:nvPr>
            <p:ph sz="half" idx="2"/>
          </p:nvPr>
        </p:nvSpPr>
        <p:spPr/>
        <p:txBody>
          <a:bodyPr/>
          <a:lstStyle/>
          <a:p>
            <a:endParaRPr lang="en-US"/>
          </a:p>
        </p:txBody>
      </p:sp>
      <p:pic>
        <p:nvPicPr>
          <p:cNvPr id="10" name="Picture 9">
            <a:extLst>
              <a:ext uri="{FF2B5EF4-FFF2-40B4-BE49-F238E27FC236}">
                <a16:creationId xmlns:a16="http://schemas.microsoft.com/office/drawing/2014/main" id="{2680E4C4-7A61-434E-B276-CE1DFC3B23E3}"/>
              </a:ext>
            </a:extLst>
          </p:cNvPr>
          <p:cNvPicPr>
            <a:picLocks noChangeAspect="1"/>
          </p:cNvPicPr>
          <p:nvPr/>
        </p:nvPicPr>
        <p:blipFill>
          <a:blip r:embed="rId3"/>
          <a:stretch>
            <a:fillRect/>
          </a:stretch>
        </p:blipFill>
        <p:spPr>
          <a:xfrm>
            <a:off x="6020060" y="1526372"/>
            <a:ext cx="4926760" cy="5084276"/>
          </a:xfrm>
          <a:prstGeom prst="rect">
            <a:avLst/>
          </a:prstGeom>
        </p:spPr>
      </p:pic>
    </p:spTree>
    <p:extLst>
      <p:ext uri="{BB962C8B-B14F-4D97-AF65-F5344CB8AC3E}">
        <p14:creationId xmlns:p14="http://schemas.microsoft.com/office/powerpoint/2010/main" val="336162085"/>
      </p:ext>
    </p:extLst>
  </p:cSld>
  <p:clrMapOvr>
    <a:masterClrMapping/>
  </p:clrMapOvr>
  <mc:AlternateContent xmlns:mc="http://schemas.openxmlformats.org/markup-compatibility/2006" xmlns:p14="http://schemas.microsoft.com/office/powerpoint/2010/main">
    <mc:Choice Requires="p14">
      <p:transition spd="slow" p14:dur="2000" advTm="49997"/>
    </mc:Choice>
    <mc:Fallback xmlns="">
      <p:transition spd="slow" advTm="499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1244"/>
            <a:ext cx="10972800" cy="1143000"/>
          </a:xfrm>
        </p:spPr>
        <p:txBody>
          <a:bodyPr>
            <a:normAutofit fontScale="90000"/>
          </a:bodyPr>
          <a:lstStyle/>
          <a:p>
            <a:r>
              <a:rPr lang="en-US" sz="3360" b="1"/>
              <a:t>The mission of the WV BMHTAC is to assist teachers, students, families and communities that are faced with challenging behaviors and mental health issues through training, resources, and promotion of evidence-based strategies and interventions. </a:t>
            </a:r>
          </a:p>
        </p:txBody>
      </p:sp>
      <p:sp>
        <p:nvSpPr>
          <p:cNvPr id="3" name="Content Placeholder 2"/>
          <p:cNvSpPr>
            <a:spLocks noGrp="1"/>
          </p:cNvSpPr>
          <p:nvPr>
            <p:ph idx="1"/>
          </p:nvPr>
        </p:nvSpPr>
        <p:spPr>
          <a:xfrm>
            <a:off x="1409873" y="2900584"/>
            <a:ext cx="10172527" cy="3701257"/>
          </a:xfrm>
        </p:spPr>
        <p:txBody>
          <a:bodyPr>
            <a:normAutofit/>
          </a:bodyPr>
          <a:lstStyle/>
          <a:p>
            <a:r>
              <a:rPr lang="en-US" sz="3360">
                <a:solidFill>
                  <a:srgbClr val="008000"/>
                </a:solidFill>
              </a:rPr>
              <a:t>Childhood Trauma and Trauma Informed Classrooms</a:t>
            </a:r>
          </a:p>
          <a:p>
            <a:r>
              <a:rPr lang="en-US" sz="3360"/>
              <a:t>Challenging Behaviors and Classroom Procedures </a:t>
            </a:r>
          </a:p>
          <a:p>
            <a:r>
              <a:rPr lang="en-US" sz="3360">
                <a:solidFill>
                  <a:srgbClr val="008000"/>
                </a:solidFill>
              </a:rPr>
              <a:t>Functions of Behavior and Data Analysis</a:t>
            </a:r>
          </a:p>
          <a:p>
            <a:r>
              <a:rPr lang="en-US" sz="3360"/>
              <a:t>Family Engagement</a:t>
            </a:r>
          </a:p>
          <a:p>
            <a:r>
              <a:rPr lang="en-US" sz="3360">
                <a:solidFill>
                  <a:srgbClr val="008000"/>
                </a:solidFill>
              </a:rPr>
              <a:t>Self-Care for Educators</a:t>
            </a:r>
          </a:p>
          <a:p>
            <a:r>
              <a:rPr lang="en-US" sz="3360">
                <a:solidFill>
                  <a:srgbClr val="C00000"/>
                </a:solidFill>
              </a:rPr>
              <a:t>We can Develop a Training to Fit your Needs </a:t>
            </a:r>
          </a:p>
        </p:txBody>
      </p:sp>
      <p:sp>
        <p:nvSpPr>
          <p:cNvPr id="4" name="TextBox 3"/>
          <p:cNvSpPr txBox="1"/>
          <p:nvPr/>
        </p:nvSpPr>
        <p:spPr>
          <a:xfrm>
            <a:off x="10922318" y="6341003"/>
            <a:ext cx="291466" cy="313932"/>
          </a:xfrm>
          <a:prstGeom prst="rect">
            <a:avLst/>
          </a:prstGeom>
          <a:noFill/>
        </p:spPr>
        <p:txBody>
          <a:bodyPr wrap="square" rtlCol="0">
            <a:spAutoFit/>
          </a:bodyPr>
          <a:lstStyle/>
          <a:p>
            <a:r>
              <a:rPr lang="en-US" sz="1440" b="1"/>
              <a:t>4</a:t>
            </a:r>
          </a:p>
        </p:txBody>
      </p:sp>
    </p:spTree>
    <p:extLst>
      <p:ext uri="{BB962C8B-B14F-4D97-AF65-F5344CB8AC3E}">
        <p14:creationId xmlns:p14="http://schemas.microsoft.com/office/powerpoint/2010/main" val="338218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26078" y="4187591"/>
            <a:ext cx="2794000" cy="2527300"/>
          </a:xfrm>
          <a:prstGeom prst="rect">
            <a:avLst/>
          </a:prstGeom>
        </p:spPr>
      </p:pic>
      <p:sp>
        <p:nvSpPr>
          <p:cNvPr id="2" name="Title 1"/>
          <p:cNvSpPr>
            <a:spLocks noGrp="1"/>
          </p:cNvSpPr>
          <p:nvPr>
            <p:ph type="title"/>
          </p:nvPr>
        </p:nvSpPr>
        <p:spPr>
          <a:xfrm>
            <a:off x="2916979" y="238693"/>
            <a:ext cx="6987106" cy="915357"/>
          </a:xfrm>
        </p:spPr>
        <p:txBody>
          <a:bodyPr>
            <a:normAutofit fontScale="90000"/>
          </a:bodyPr>
          <a:lstStyle/>
          <a:p>
            <a:r>
              <a:rPr lang="en-US" b="1"/>
              <a:t>Misconceptions of this Work</a:t>
            </a:r>
            <a:br>
              <a:rPr lang="en-US" b="1"/>
            </a:br>
            <a:r>
              <a:rPr lang="en-US" b="1"/>
              <a:t>(What PBIS is </a:t>
            </a:r>
            <a:r>
              <a:rPr lang="en-US" b="1" i="1"/>
              <a:t>NOT</a:t>
            </a:r>
            <a:r>
              <a:rPr lang="en-US" b="1"/>
              <a:t>)</a:t>
            </a:r>
          </a:p>
        </p:txBody>
      </p:sp>
      <p:sp>
        <p:nvSpPr>
          <p:cNvPr id="4" name="Content Placeholder 3"/>
          <p:cNvSpPr>
            <a:spLocks noGrp="1"/>
          </p:cNvSpPr>
          <p:nvPr>
            <p:ph idx="1"/>
          </p:nvPr>
        </p:nvSpPr>
        <p:spPr>
          <a:xfrm>
            <a:off x="1889298" y="1600200"/>
            <a:ext cx="8257568" cy="5257800"/>
          </a:xfrm>
        </p:spPr>
        <p:txBody>
          <a:bodyPr>
            <a:normAutofit/>
          </a:bodyPr>
          <a:lstStyle/>
          <a:p>
            <a:r>
              <a:rPr lang="en-US"/>
              <a:t>Parties, assemblies and ice cream socials</a:t>
            </a:r>
          </a:p>
          <a:p>
            <a:r>
              <a:rPr lang="en-US"/>
              <a:t>Rewarding youth </a:t>
            </a:r>
            <a:br>
              <a:rPr lang="en-US"/>
            </a:br>
            <a:r>
              <a:rPr lang="en-US"/>
              <a:t>(for doing things they should already know how to do)</a:t>
            </a:r>
          </a:p>
          <a:p>
            <a:r>
              <a:rPr lang="en-US"/>
              <a:t>Enabling our youth</a:t>
            </a:r>
          </a:p>
          <a:p>
            <a:r>
              <a:rPr lang="en-US"/>
              <a:t>People talking in really high voices </a:t>
            </a:r>
            <a:br>
              <a:rPr lang="en-US"/>
            </a:br>
            <a:r>
              <a:rPr lang="en-US"/>
              <a:t>and “</a:t>
            </a:r>
            <a:r>
              <a:rPr lang="en-US" b="1"/>
              <a:t>being positive</a:t>
            </a:r>
            <a:r>
              <a:rPr lang="en-US"/>
              <a:t>” all the time</a:t>
            </a:r>
          </a:p>
          <a:p>
            <a:r>
              <a:rPr lang="en-US"/>
              <a:t>Childish</a:t>
            </a:r>
          </a:p>
          <a:p>
            <a:r>
              <a:rPr lang="en-US"/>
              <a:t>Mascots on steroids</a:t>
            </a:r>
          </a:p>
          <a:p>
            <a:r>
              <a:rPr lang="en-US"/>
              <a:t>It’s only for “naughty” kids</a:t>
            </a:r>
          </a:p>
          <a:p>
            <a:pPr marL="0" indent="0">
              <a:buNone/>
            </a:pPr>
            <a:endParaRPr lang="en-US"/>
          </a:p>
          <a:p>
            <a:endParaRPr lang="en-US"/>
          </a:p>
        </p:txBody>
      </p:sp>
    </p:spTree>
    <p:extLst>
      <p:ext uri="{BB962C8B-B14F-4D97-AF65-F5344CB8AC3E}">
        <p14:creationId xmlns:p14="http://schemas.microsoft.com/office/powerpoint/2010/main" val="17639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a:t>Positive Behavioral Interventions and Supports</a:t>
            </a:r>
          </a:p>
        </p:txBody>
      </p:sp>
      <p:pic>
        <p:nvPicPr>
          <p:cNvPr id="4" name="Content Placeholder 3"/>
          <p:cNvPicPr>
            <a:picLocks noGrp="1"/>
          </p:cNvPicPr>
          <p:nvPr>
            <p:ph idx="1"/>
          </p:nvPr>
        </p:nvPicPr>
        <p:blipFill>
          <a:blip r:embed="rId3"/>
          <a:stretch>
            <a:fillRect/>
          </a:stretch>
        </p:blipFill>
        <p:spPr>
          <a:xfrm>
            <a:off x="1471768" y="1690688"/>
            <a:ext cx="8546714" cy="4351338"/>
          </a:xfrm>
          <a:prstGeom prst="rect">
            <a:avLst/>
          </a:prstGeom>
        </p:spPr>
      </p:pic>
    </p:spTree>
    <p:extLst>
      <p:ext uri="{BB962C8B-B14F-4D97-AF65-F5344CB8AC3E}">
        <p14:creationId xmlns:p14="http://schemas.microsoft.com/office/powerpoint/2010/main" val="3827411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a:t>CliffsNotes for PBIS</a:t>
            </a:r>
          </a:p>
        </p:txBody>
      </p:sp>
      <p:sp>
        <p:nvSpPr>
          <p:cNvPr id="3" name="Content Placeholder 2"/>
          <p:cNvSpPr>
            <a:spLocks noGrp="1"/>
          </p:cNvSpPr>
          <p:nvPr>
            <p:ph sz="half" idx="1"/>
          </p:nvPr>
        </p:nvSpPr>
        <p:spPr/>
        <p:txBody>
          <a:bodyPr>
            <a:normAutofit fontScale="92500" lnSpcReduction="10000"/>
          </a:bodyPr>
          <a:lstStyle/>
          <a:p>
            <a:r>
              <a:rPr lang="en-US" sz="3500">
                <a:latin typeface="+mj-lt"/>
              </a:rPr>
              <a:t>Framework</a:t>
            </a:r>
          </a:p>
          <a:p>
            <a:r>
              <a:rPr lang="en-US" sz="3500">
                <a:latin typeface="+mj-lt"/>
              </a:rPr>
              <a:t>Helps organize discipline systems</a:t>
            </a:r>
          </a:p>
          <a:p>
            <a:r>
              <a:rPr lang="en-US" sz="3500">
                <a:latin typeface="+mj-lt"/>
              </a:rPr>
              <a:t>Evidence-based interventions</a:t>
            </a:r>
          </a:p>
          <a:p>
            <a:r>
              <a:rPr lang="en-US" sz="3500">
                <a:latin typeface="+mj-lt"/>
              </a:rPr>
              <a:t>School-wide Project</a:t>
            </a:r>
          </a:p>
          <a:p>
            <a:r>
              <a:rPr lang="en-US" sz="3500">
                <a:latin typeface="+mj-lt"/>
              </a:rPr>
              <a:t>Academic and behavior outcomes for all students</a:t>
            </a:r>
          </a:p>
          <a:p>
            <a:r>
              <a:rPr lang="en-US" sz="3500">
                <a:latin typeface="+mj-lt"/>
              </a:rPr>
              <a:t>PBIS, School-wide PBIS &amp; PBS </a:t>
            </a:r>
          </a:p>
          <a:p>
            <a:endParaRPr lang="en-US"/>
          </a:p>
        </p:txBody>
      </p:sp>
      <p:pic>
        <p:nvPicPr>
          <p:cNvPr id="5" name="Picture 2" descr="http://rightwingnews.com/wp-content/uploads/2014/11/clfsnt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977842" y="1927268"/>
            <a:ext cx="3570316" cy="41480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16332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9A7F-ED47-478A-8E51-B18A0C5B6BF7}"/>
              </a:ext>
            </a:extLst>
          </p:cNvPr>
          <p:cNvSpPr>
            <a:spLocks noGrp="1"/>
          </p:cNvSpPr>
          <p:nvPr>
            <p:ph type="title"/>
          </p:nvPr>
        </p:nvSpPr>
        <p:spPr/>
        <p:txBody>
          <a:bodyPr/>
          <a:lstStyle/>
          <a:p>
            <a:r>
              <a:rPr lang="en-US"/>
              <a:t>What Are We Getting Into? </a:t>
            </a:r>
          </a:p>
        </p:txBody>
      </p:sp>
      <p:sp>
        <p:nvSpPr>
          <p:cNvPr id="3" name="Text Placeholder 2">
            <a:extLst>
              <a:ext uri="{FF2B5EF4-FFF2-40B4-BE49-F238E27FC236}">
                <a16:creationId xmlns:a16="http://schemas.microsoft.com/office/drawing/2014/main" id="{145648FE-F00E-476A-A7BF-E16DE9B33A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49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WV’s PBIS Project</a:t>
            </a:r>
          </a:p>
        </p:txBody>
      </p:sp>
      <p:sp>
        <p:nvSpPr>
          <p:cNvPr id="3" name="Content Placeholder 2"/>
          <p:cNvSpPr>
            <a:spLocks noGrp="1"/>
          </p:cNvSpPr>
          <p:nvPr>
            <p:ph idx="1"/>
          </p:nvPr>
        </p:nvSpPr>
        <p:spPr/>
        <p:txBody>
          <a:bodyPr>
            <a:normAutofit fontScale="92500" lnSpcReduction="10000"/>
          </a:bodyPr>
          <a:lstStyle/>
          <a:p>
            <a:r>
              <a:rPr lang="en-US">
                <a:latin typeface="+mj-lt"/>
              </a:rPr>
              <a:t>The mission is to support school teams via training and technical assistance as they take a proactive systems approach to creating and maintaining a safe and positive school.</a:t>
            </a:r>
          </a:p>
          <a:p>
            <a:r>
              <a:rPr lang="en-US">
                <a:latin typeface="+mj-lt"/>
              </a:rPr>
              <a:t>The goals include:</a:t>
            </a:r>
          </a:p>
          <a:p>
            <a:pPr lvl="1">
              <a:buFont typeface="Wingdings" panose="05000000000000000000" pitchFamily="2" charset="2"/>
              <a:buChar char="Ø"/>
            </a:pPr>
            <a:r>
              <a:rPr lang="en-US">
                <a:latin typeface="+mj-lt"/>
              </a:rPr>
              <a:t>Increase positive school culture and climates</a:t>
            </a:r>
          </a:p>
          <a:p>
            <a:pPr lvl="1">
              <a:buFont typeface="Wingdings" panose="05000000000000000000" pitchFamily="2" charset="2"/>
              <a:buChar char="Ø"/>
            </a:pPr>
            <a:r>
              <a:rPr lang="en-US">
                <a:latin typeface="+mj-lt"/>
              </a:rPr>
              <a:t>Decrease Office Discipline Referrals </a:t>
            </a:r>
          </a:p>
          <a:p>
            <a:pPr lvl="1">
              <a:buFont typeface="Wingdings" panose="05000000000000000000" pitchFamily="2" charset="2"/>
              <a:buChar char="Ø"/>
            </a:pPr>
            <a:r>
              <a:rPr lang="en-US">
                <a:latin typeface="+mj-lt"/>
              </a:rPr>
              <a:t>Increase proactive teaching strategies</a:t>
            </a:r>
          </a:p>
          <a:p>
            <a:r>
              <a:rPr lang="en-US">
                <a:latin typeface="+mj-lt"/>
              </a:rPr>
              <a:t>What we do:</a:t>
            </a:r>
          </a:p>
          <a:p>
            <a:pPr lvl="1">
              <a:buFont typeface="Wingdings" panose="05000000000000000000" pitchFamily="2" charset="2"/>
              <a:buChar char="Ø"/>
            </a:pPr>
            <a:r>
              <a:rPr lang="en-US">
                <a:latin typeface="+mj-lt"/>
              </a:rPr>
              <a:t>Provide training</a:t>
            </a:r>
          </a:p>
          <a:p>
            <a:pPr lvl="1">
              <a:buFont typeface="Wingdings" panose="05000000000000000000" pitchFamily="2" charset="2"/>
              <a:buChar char="Ø"/>
            </a:pPr>
            <a:r>
              <a:rPr lang="en-US">
                <a:latin typeface="+mj-lt"/>
              </a:rPr>
              <a:t>Ongoing technical assistance</a:t>
            </a:r>
          </a:p>
          <a:p>
            <a:pPr lvl="1">
              <a:buFont typeface="Wingdings" panose="05000000000000000000" pitchFamily="2" charset="2"/>
              <a:buChar char="Ø"/>
            </a:pPr>
            <a:r>
              <a:rPr lang="en-US">
                <a:latin typeface="+mj-lt"/>
              </a:rPr>
              <a:t>Coaching support</a:t>
            </a:r>
          </a:p>
          <a:p>
            <a:pPr lvl="1">
              <a:buFont typeface="Wingdings" panose="05000000000000000000" pitchFamily="2" charset="2"/>
              <a:buChar char="Ø"/>
            </a:pPr>
            <a:r>
              <a:rPr lang="en-US">
                <a:latin typeface="+mj-lt"/>
              </a:rPr>
              <a:t>Data collection </a:t>
            </a:r>
          </a:p>
          <a:p>
            <a:pPr marL="0" indent="0">
              <a:buNone/>
            </a:pP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6717" y="2737644"/>
            <a:ext cx="2667000" cy="2527300"/>
          </a:xfrm>
          <a:prstGeom prst="rect">
            <a:avLst/>
          </a:prstGeom>
        </p:spPr>
      </p:pic>
    </p:spTree>
    <p:extLst>
      <p:ext uri="{BB962C8B-B14F-4D97-AF65-F5344CB8AC3E}">
        <p14:creationId xmlns:p14="http://schemas.microsoft.com/office/powerpoint/2010/main" val="1436321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cs typeface="Calibri Light"/>
              </a:rPr>
              <a:t>Six Basic Recommendations for </a:t>
            </a:r>
            <a:br>
              <a:rPr lang="en-US" b="1">
                <a:cs typeface="Calibri Light"/>
              </a:rPr>
            </a:br>
            <a:r>
              <a:rPr lang="en-US" b="1">
                <a:cs typeface="Calibri Light"/>
              </a:rPr>
              <a:t>Implementing PBIS</a:t>
            </a:r>
            <a:endParaRPr lang="en-US" b="1"/>
          </a:p>
        </p:txBody>
      </p:sp>
      <p:sp>
        <p:nvSpPr>
          <p:cNvPr id="3" name="Content Placeholder 2"/>
          <p:cNvSpPr>
            <a:spLocks noGrp="1"/>
          </p:cNvSpPr>
          <p:nvPr>
            <p:ph sz="half" idx="1"/>
          </p:nvPr>
        </p:nvSpPr>
        <p:spPr>
          <a:xfrm>
            <a:off x="649356" y="1825625"/>
            <a:ext cx="5181600" cy="4351338"/>
          </a:xfrm>
        </p:spPr>
        <p:txBody>
          <a:bodyPr>
            <a:normAutofit fontScale="92500" lnSpcReduction="10000"/>
          </a:bodyPr>
          <a:lstStyle/>
          <a:p>
            <a:pPr marL="742950" indent="-742950">
              <a:buAutoNum type="arabicPeriod"/>
            </a:pPr>
            <a:r>
              <a:rPr lang="en-US">
                <a:cs typeface="Calibri"/>
              </a:rPr>
              <a:t>Never stop doing what is already working</a:t>
            </a:r>
            <a:endParaRPr lang="en-US"/>
          </a:p>
          <a:p>
            <a:pPr marL="742950" indent="-742950">
              <a:buAutoNum type="arabicPeriod"/>
            </a:pPr>
            <a:r>
              <a:rPr lang="en-US">
                <a:cs typeface="Calibri"/>
              </a:rPr>
              <a:t>Always look for the smallest changes that will produce the largest effect</a:t>
            </a:r>
          </a:p>
          <a:p>
            <a:pPr lvl="2">
              <a:buFont typeface="Wingdings" panose="020B0604020202020204" pitchFamily="34" charset="0"/>
              <a:buChar char="Ø"/>
            </a:pPr>
            <a:r>
              <a:rPr lang="en-US" sz="2400">
                <a:cs typeface="Calibri"/>
              </a:rPr>
              <a:t>Avoid defining a large number of goals</a:t>
            </a:r>
          </a:p>
          <a:p>
            <a:pPr lvl="2">
              <a:buFont typeface="Wingdings" panose="020B0604020202020204" pitchFamily="34" charset="0"/>
              <a:buChar char="Ø"/>
            </a:pPr>
            <a:r>
              <a:rPr lang="en-US" sz="2400">
                <a:cs typeface="Calibri"/>
              </a:rPr>
              <a:t>Do a small number of things well</a:t>
            </a:r>
          </a:p>
          <a:p>
            <a:pPr marL="742950" indent="-742950">
              <a:buAutoNum type="arabicPeriod"/>
            </a:pPr>
            <a:r>
              <a:rPr lang="en-US">
                <a:cs typeface="Calibri"/>
              </a:rPr>
              <a:t>Do not add something new without also defining what you will stop doing to make the addition possible</a:t>
            </a:r>
          </a:p>
          <a:p>
            <a:endParaRPr lang="en-US"/>
          </a:p>
        </p:txBody>
      </p:sp>
      <p:sp>
        <p:nvSpPr>
          <p:cNvPr id="4" name="Content Placeholder 3"/>
          <p:cNvSpPr>
            <a:spLocks noGrp="1"/>
          </p:cNvSpPr>
          <p:nvPr>
            <p:ph sz="half" idx="2"/>
          </p:nvPr>
        </p:nvSpPr>
        <p:spPr>
          <a:xfrm>
            <a:off x="6172199" y="1825625"/>
            <a:ext cx="5744817" cy="4351338"/>
          </a:xfrm>
        </p:spPr>
        <p:txBody>
          <a:bodyPr>
            <a:normAutofit fontScale="92500" lnSpcReduction="10000"/>
          </a:bodyPr>
          <a:lstStyle/>
          <a:p>
            <a:pPr marL="0" indent="0">
              <a:buNone/>
            </a:pPr>
            <a:r>
              <a:rPr lang="en-US">
                <a:cs typeface="Calibri"/>
              </a:rPr>
              <a:t>4. 	Collect</a:t>
            </a:r>
            <a:r>
              <a:rPr lang="en-US">
                <a:ea typeface="+mn-lt"/>
                <a:cs typeface="+mn-lt"/>
              </a:rPr>
              <a:t> and use data for 	decision-making</a:t>
            </a:r>
          </a:p>
          <a:p>
            <a:pPr marL="0" indent="0">
              <a:buNone/>
            </a:pPr>
            <a:r>
              <a:rPr lang="en-US">
                <a:ea typeface="+mn-lt"/>
                <a:cs typeface="+mn-lt"/>
              </a:rPr>
              <a:t>5. 	Adapt any initiative to make it 	"fit“ your school, community, 	culture and, context</a:t>
            </a:r>
          </a:p>
          <a:p>
            <a:pPr marL="0" indent="0">
              <a:buNone/>
            </a:pPr>
            <a:r>
              <a:rPr lang="en-US">
                <a:ea typeface="+mn-lt"/>
                <a:cs typeface="+mn-lt"/>
              </a:rPr>
              <a:t>6. 	Establish policy clarity before 	investing in implementation</a:t>
            </a:r>
          </a:p>
          <a:p>
            <a:pPr marL="0" indent="0">
              <a:buNone/>
            </a:pPr>
            <a:endParaRPr lang="en-US"/>
          </a:p>
        </p:txBody>
      </p:sp>
      <p:sp>
        <p:nvSpPr>
          <p:cNvPr id="5" name="TextBox 4"/>
          <p:cNvSpPr txBox="1"/>
          <p:nvPr/>
        </p:nvSpPr>
        <p:spPr>
          <a:xfrm>
            <a:off x="10316817" y="6311900"/>
            <a:ext cx="1381540" cy="369332"/>
          </a:xfrm>
          <a:prstGeom prst="rect">
            <a:avLst/>
          </a:prstGeom>
          <a:noFill/>
        </p:spPr>
        <p:txBody>
          <a:bodyPr wrap="square" rtlCol="0">
            <a:spAutoFit/>
          </a:bodyPr>
          <a:lstStyle/>
          <a:p>
            <a:r>
              <a:rPr lang="en-US"/>
              <a:t>Sugai </a:t>
            </a:r>
          </a:p>
        </p:txBody>
      </p:sp>
    </p:spTree>
    <p:extLst>
      <p:ext uri="{BB962C8B-B14F-4D97-AF65-F5344CB8AC3E}">
        <p14:creationId xmlns:p14="http://schemas.microsoft.com/office/powerpoint/2010/main" val="2070905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B8292-5D46-4C27-A678-10C2DF3B2A72}"/>
              </a:ext>
            </a:extLst>
          </p:cNvPr>
          <p:cNvSpPr>
            <a:spLocks noGrp="1"/>
          </p:cNvSpPr>
          <p:nvPr>
            <p:ph type="title"/>
          </p:nvPr>
        </p:nvSpPr>
        <p:spPr>
          <a:xfrm>
            <a:off x="1158240" y="477437"/>
            <a:ext cx="9875520" cy="1143000"/>
          </a:xfrm>
        </p:spPr>
        <p:txBody>
          <a:bodyPr>
            <a:normAutofit/>
          </a:bodyPr>
          <a:lstStyle/>
          <a:p>
            <a:r>
              <a:rPr lang="en-US" sz="3200"/>
              <a:t>Tier 1</a:t>
            </a:r>
          </a:p>
        </p:txBody>
      </p:sp>
      <p:grpSp>
        <p:nvGrpSpPr>
          <p:cNvPr id="3" name="Group 2">
            <a:extLst>
              <a:ext uri="{FF2B5EF4-FFF2-40B4-BE49-F238E27FC236}">
                <a16:creationId xmlns:a16="http://schemas.microsoft.com/office/drawing/2014/main" id="{17BA7E49-DB0A-455D-BF8C-17B85184D4AF}"/>
              </a:ext>
            </a:extLst>
          </p:cNvPr>
          <p:cNvGrpSpPr/>
          <p:nvPr/>
        </p:nvGrpSpPr>
        <p:grpSpPr>
          <a:xfrm>
            <a:off x="883921" y="1508760"/>
            <a:ext cx="10509812" cy="4480560"/>
            <a:chOff x="308789" y="1289894"/>
            <a:chExt cx="8758177" cy="3733800"/>
          </a:xfrm>
        </p:grpSpPr>
        <p:sp>
          <p:nvSpPr>
            <p:cNvPr id="5" name="Freeform: Shape 4">
              <a:extLst>
                <a:ext uri="{FF2B5EF4-FFF2-40B4-BE49-F238E27FC236}">
                  <a16:creationId xmlns:a16="http://schemas.microsoft.com/office/drawing/2014/main" id="{5FA62A4E-A8D1-4BD0-A57A-4F899DE43493}"/>
                </a:ext>
              </a:extLst>
            </p:cNvPr>
            <p:cNvSpPr/>
            <p:nvPr/>
          </p:nvSpPr>
          <p:spPr>
            <a:xfrm>
              <a:off x="308789" y="1373056"/>
              <a:ext cx="1683295" cy="1710770"/>
            </a:xfrm>
            <a:custGeom>
              <a:avLst/>
              <a:gdLst>
                <a:gd name="connsiteX0" fmla="*/ 0 w 1704754"/>
                <a:gd name="connsiteY0" fmla="*/ 170475 h 2294361"/>
                <a:gd name="connsiteX1" fmla="*/ 170475 w 1704754"/>
                <a:gd name="connsiteY1" fmla="*/ 0 h 2294361"/>
                <a:gd name="connsiteX2" fmla="*/ 1534279 w 1704754"/>
                <a:gd name="connsiteY2" fmla="*/ 0 h 2294361"/>
                <a:gd name="connsiteX3" fmla="*/ 1704754 w 1704754"/>
                <a:gd name="connsiteY3" fmla="*/ 170475 h 2294361"/>
                <a:gd name="connsiteX4" fmla="*/ 1704754 w 1704754"/>
                <a:gd name="connsiteY4" fmla="*/ 2123886 h 2294361"/>
                <a:gd name="connsiteX5" fmla="*/ 1534279 w 1704754"/>
                <a:gd name="connsiteY5" fmla="*/ 2294361 h 2294361"/>
                <a:gd name="connsiteX6" fmla="*/ 170475 w 1704754"/>
                <a:gd name="connsiteY6" fmla="*/ 2294361 h 2294361"/>
                <a:gd name="connsiteX7" fmla="*/ 0 w 1704754"/>
                <a:gd name="connsiteY7" fmla="*/ 2123886 h 2294361"/>
                <a:gd name="connsiteX8" fmla="*/ 0 w 1704754"/>
                <a:gd name="connsiteY8" fmla="*/ 170475 h 229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754" h="2294361">
                  <a:moveTo>
                    <a:pt x="0" y="170475"/>
                  </a:moveTo>
                  <a:cubicBezTo>
                    <a:pt x="0" y="76324"/>
                    <a:pt x="76324" y="0"/>
                    <a:pt x="170475" y="0"/>
                  </a:cubicBezTo>
                  <a:lnTo>
                    <a:pt x="1534279" y="0"/>
                  </a:lnTo>
                  <a:cubicBezTo>
                    <a:pt x="1628430" y="0"/>
                    <a:pt x="1704754" y="76324"/>
                    <a:pt x="1704754" y="170475"/>
                  </a:cubicBezTo>
                  <a:lnTo>
                    <a:pt x="1704754" y="2123886"/>
                  </a:lnTo>
                  <a:cubicBezTo>
                    <a:pt x="1704754" y="2218037"/>
                    <a:pt x="1628430" y="2294361"/>
                    <a:pt x="1534279" y="2294361"/>
                  </a:cubicBezTo>
                  <a:lnTo>
                    <a:pt x="170475" y="2294361"/>
                  </a:lnTo>
                  <a:cubicBezTo>
                    <a:pt x="76324" y="2294361"/>
                    <a:pt x="0" y="2218037"/>
                    <a:pt x="0" y="2123886"/>
                  </a:cubicBezTo>
                  <a:lnTo>
                    <a:pt x="0" y="170475"/>
                  </a:lnTo>
                  <a:close/>
                </a:path>
              </a:pathLst>
            </a:custGeom>
            <a:solidFill>
              <a:srgbClr val="00B050"/>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13" tIns="102413" rIns="102413" bIns="972608" numCol="1" spcCol="1270" anchor="t" anchorCtr="0">
              <a:noAutofit/>
            </a:bodyPr>
            <a:lstStyle/>
            <a:p>
              <a:pPr defTabSz="640080">
                <a:lnSpc>
                  <a:spcPct val="90000"/>
                </a:lnSpc>
                <a:spcBef>
                  <a:spcPct val="0"/>
                </a:spcBef>
                <a:spcAft>
                  <a:spcPct val="35000"/>
                </a:spcAft>
              </a:pPr>
              <a:endParaRPr lang="en-US" sz="1440" b="1"/>
            </a:p>
          </p:txBody>
        </p:sp>
        <p:sp>
          <p:nvSpPr>
            <p:cNvPr id="6" name="Freeform: Shape 5">
              <a:extLst>
                <a:ext uri="{FF2B5EF4-FFF2-40B4-BE49-F238E27FC236}">
                  <a16:creationId xmlns:a16="http://schemas.microsoft.com/office/drawing/2014/main" id="{E69F0DC7-B976-49A5-8211-5D8E01A51135}"/>
                </a:ext>
              </a:extLst>
            </p:cNvPr>
            <p:cNvSpPr/>
            <p:nvPr/>
          </p:nvSpPr>
          <p:spPr>
            <a:xfrm>
              <a:off x="381000" y="2324099"/>
              <a:ext cx="1635790" cy="2699595"/>
            </a:xfrm>
            <a:custGeom>
              <a:avLst/>
              <a:gdLst>
                <a:gd name="connsiteX0" fmla="*/ 0 w 1704754"/>
                <a:gd name="connsiteY0" fmla="*/ 170475 h 4297680"/>
                <a:gd name="connsiteX1" fmla="*/ 170475 w 1704754"/>
                <a:gd name="connsiteY1" fmla="*/ 0 h 4297680"/>
                <a:gd name="connsiteX2" fmla="*/ 1534279 w 1704754"/>
                <a:gd name="connsiteY2" fmla="*/ 0 h 4297680"/>
                <a:gd name="connsiteX3" fmla="*/ 1704754 w 1704754"/>
                <a:gd name="connsiteY3" fmla="*/ 170475 h 4297680"/>
                <a:gd name="connsiteX4" fmla="*/ 1704754 w 1704754"/>
                <a:gd name="connsiteY4" fmla="*/ 4127205 h 4297680"/>
                <a:gd name="connsiteX5" fmla="*/ 1534279 w 1704754"/>
                <a:gd name="connsiteY5" fmla="*/ 4297680 h 4297680"/>
                <a:gd name="connsiteX6" fmla="*/ 170475 w 1704754"/>
                <a:gd name="connsiteY6" fmla="*/ 4297680 h 4297680"/>
                <a:gd name="connsiteX7" fmla="*/ 0 w 1704754"/>
                <a:gd name="connsiteY7" fmla="*/ 4127205 h 4297680"/>
                <a:gd name="connsiteX8" fmla="*/ 0 w 1704754"/>
                <a:gd name="connsiteY8" fmla="*/ 170475 h 4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754" h="4297680">
                  <a:moveTo>
                    <a:pt x="0" y="170475"/>
                  </a:moveTo>
                  <a:cubicBezTo>
                    <a:pt x="0" y="76324"/>
                    <a:pt x="76324" y="0"/>
                    <a:pt x="170475" y="0"/>
                  </a:cubicBezTo>
                  <a:lnTo>
                    <a:pt x="1534279" y="0"/>
                  </a:lnTo>
                  <a:cubicBezTo>
                    <a:pt x="1628430" y="0"/>
                    <a:pt x="1704754" y="76324"/>
                    <a:pt x="1704754" y="170475"/>
                  </a:cubicBezTo>
                  <a:lnTo>
                    <a:pt x="1704754" y="4127205"/>
                  </a:lnTo>
                  <a:cubicBezTo>
                    <a:pt x="1704754" y="4221356"/>
                    <a:pt x="1628430" y="4297680"/>
                    <a:pt x="1534279" y="4297680"/>
                  </a:cubicBezTo>
                  <a:lnTo>
                    <a:pt x="170475" y="4297680"/>
                  </a:lnTo>
                  <a:cubicBezTo>
                    <a:pt x="76324" y="4297680"/>
                    <a:pt x="0" y="4221356"/>
                    <a:pt x="0" y="4127205"/>
                  </a:cubicBezTo>
                  <a:lnTo>
                    <a:pt x="0" y="170475"/>
                  </a:ln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330" tIns="162330" rIns="162330" bIns="162330" numCol="1" spcCol="1270" anchor="t" anchorCtr="0">
              <a:noAutofit/>
            </a:bodyPr>
            <a:lstStyle/>
            <a:p>
              <a:pPr marL="137160" lvl="1" indent="-137160" defTabSz="640080">
                <a:lnSpc>
                  <a:spcPct val="90000"/>
                </a:lnSpc>
                <a:spcBef>
                  <a:spcPct val="0"/>
                </a:spcBef>
                <a:spcAft>
                  <a:spcPct val="15000"/>
                </a:spcAft>
                <a:buChar char="•"/>
              </a:pPr>
              <a:r>
                <a:rPr lang="en-US" sz="1500"/>
                <a:t>Commitment and Buy-In</a:t>
              </a:r>
            </a:p>
            <a:p>
              <a:pPr marL="137160" lvl="1" indent="-137160" defTabSz="640080">
                <a:lnSpc>
                  <a:spcPct val="90000"/>
                </a:lnSpc>
                <a:spcBef>
                  <a:spcPct val="0"/>
                </a:spcBef>
                <a:spcAft>
                  <a:spcPct val="15000"/>
                </a:spcAft>
                <a:buChar char="•"/>
              </a:pPr>
              <a:r>
                <a:rPr lang="en-US" sz="1500"/>
                <a:t>Data Analysis</a:t>
              </a:r>
            </a:p>
            <a:p>
              <a:pPr marL="137160" lvl="1" indent="-137160" defTabSz="640080">
                <a:lnSpc>
                  <a:spcPct val="90000"/>
                </a:lnSpc>
                <a:spcBef>
                  <a:spcPct val="0"/>
                </a:spcBef>
                <a:spcAft>
                  <a:spcPct val="15000"/>
                </a:spcAft>
                <a:buChar char="•"/>
              </a:pPr>
              <a:r>
                <a:rPr lang="en-US" sz="1500"/>
                <a:t>Overviews</a:t>
              </a:r>
            </a:p>
            <a:p>
              <a:pPr marL="137160" lvl="1" indent="-137160" defTabSz="640080">
                <a:lnSpc>
                  <a:spcPct val="90000"/>
                </a:lnSpc>
                <a:spcBef>
                  <a:spcPct val="0"/>
                </a:spcBef>
                <a:spcAft>
                  <a:spcPct val="15000"/>
                </a:spcAft>
                <a:buChar char="•"/>
              </a:pPr>
              <a:r>
                <a:rPr lang="en-US" sz="1500"/>
                <a:t>Teaming</a:t>
              </a:r>
            </a:p>
            <a:p>
              <a:pPr marL="137160" lvl="1" indent="-137160" defTabSz="640080">
                <a:lnSpc>
                  <a:spcPct val="90000"/>
                </a:lnSpc>
                <a:spcBef>
                  <a:spcPct val="0"/>
                </a:spcBef>
                <a:spcAft>
                  <a:spcPct val="15000"/>
                </a:spcAft>
                <a:buChar char="•"/>
              </a:pPr>
              <a:r>
                <a:rPr lang="en-US" sz="1500"/>
                <a:t>Current Practices Evaluation</a:t>
              </a:r>
            </a:p>
            <a:p>
              <a:pPr marL="137160" lvl="1" indent="-137160" defTabSz="640080">
                <a:lnSpc>
                  <a:spcPct val="90000"/>
                </a:lnSpc>
                <a:spcBef>
                  <a:spcPct val="0"/>
                </a:spcBef>
                <a:spcAft>
                  <a:spcPct val="15000"/>
                </a:spcAft>
                <a:buChar char="•"/>
              </a:pPr>
              <a:r>
                <a:rPr lang="en-US" sz="1500"/>
                <a:t>Aligning Initiatives</a:t>
              </a:r>
            </a:p>
            <a:p>
              <a:pPr marL="137160" lvl="1" indent="-137160" defTabSz="640080">
                <a:lnSpc>
                  <a:spcPct val="90000"/>
                </a:lnSpc>
                <a:spcBef>
                  <a:spcPct val="0"/>
                </a:spcBef>
                <a:spcAft>
                  <a:spcPct val="15000"/>
                </a:spcAft>
                <a:buChar char="•"/>
              </a:pPr>
              <a:r>
                <a:rPr lang="en-US" sz="1500"/>
                <a:t>Staff PD/Feedback</a:t>
              </a:r>
            </a:p>
            <a:p>
              <a:pPr marL="137160" lvl="1" indent="-137160" defTabSz="640080">
                <a:lnSpc>
                  <a:spcPct val="90000"/>
                </a:lnSpc>
                <a:spcBef>
                  <a:spcPct val="0"/>
                </a:spcBef>
                <a:spcAft>
                  <a:spcPct val="15000"/>
                </a:spcAft>
                <a:buChar char="•"/>
              </a:pPr>
              <a:r>
                <a:rPr lang="en-US" sz="1500"/>
                <a:t>Intro to the TFI</a:t>
              </a:r>
            </a:p>
          </p:txBody>
        </p:sp>
        <p:sp>
          <p:nvSpPr>
            <p:cNvPr id="7" name="Freeform: Shape 6">
              <a:extLst>
                <a:ext uri="{FF2B5EF4-FFF2-40B4-BE49-F238E27FC236}">
                  <a16:creationId xmlns:a16="http://schemas.microsoft.com/office/drawing/2014/main" id="{E3C14EF2-14BA-477B-8B51-7E7CD671A5A8}"/>
                </a:ext>
              </a:extLst>
            </p:cNvPr>
            <p:cNvSpPr/>
            <p:nvPr/>
          </p:nvSpPr>
          <p:spPr>
            <a:xfrm rot="21547480">
              <a:off x="2097028" y="1863096"/>
              <a:ext cx="396033" cy="318572"/>
            </a:xfrm>
            <a:custGeom>
              <a:avLst/>
              <a:gdLst>
                <a:gd name="connsiteX0" fmla="*/ 0 w 396033"/>
                <a:gd name="connsiteY0" fmla="*/ 63714 h 318572"/>
                <a:gd name="connsiteX1" fmla="*/ 236747 w 396033"/>
                <a:gd name="connsiteY1" fmla="*/ 63714 h 318572"/>
                <a:gd name="connsiteX2" fmla="*/ 236747 w 396033"/>
                <a:gd name="connsiteY2" fmla="*/ 0 h 318572"/>
                <a:gd name="connsiteX3" fmla="*/ 396033 w 396033"/>
                <a:gd name="connsiteY3" fmla="*/ 159286 h 318572"/>
                <a:gd name="connsiteX4" fmla="*/ 236747 w 396033"/>
                <a:gd name="connsiteY4" fmla="*/ 318572 h 318572"/>
                <a:gd name="connsiteX5" fmla="*/ 236747 w 396033"/>
                <a:gd name="connsiteY5" fmla="*/ 254858 h 318572"/>
                <a:gd name="connsiteX6" fmla="*/ 0 w 396033"/>
                <a:gd name="connsiteY6" fmla="*/ 254858 h 318572"/>
                <a:gd name="connsiteX7" fmla="*/ 0 w 396033"/>
                <a:gd name="connsiteY7" fmla="*/ 63714 h 31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033" h="318572">
                  <a:moveTo>
                    <a:pt x="0" y="63714"/>
                  </a:moveTo>
                  <a:lnTo>
                    <a:pt x="236747" y="63714"/>
                  </a:lnTo>
                  <a:lnTo>
                    <a:pt x="236747" y="0"/>
                  </a:lnTo>
                  <a:lnTo>
                    <a:pt x="396033" y="159286"/>
                  </a:lnTo>
                  <a:lnTo>
                    <a:pt x="236747" y="318572"/>
                  </a:lnTo>
                  <a:lnTo>
                    <a:pt x="236747" y="254858"/>
                  </a:lnTo>
                  <a:lnTo>
                    <a:pt x="0" y="254858"/>
                  </a:lnTo>
                  <a:lnTo>
                    <a:pt x="0" y="63714"/>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76456" rIns="114685" bIns="76457" numCol="1" spcCol="1270" anchor="ctr" anchorCtr="0">
              <a:noAutofit/>
            </a:bodyPr>
            <a:lstStyle/>
            <a:p>
              <a:pPr algn="ctr" defTabSz="213360">
                <a:lnSpc>
                  <a:spcPct val="90000"/>
                </a:lnSpc>
                <a:spcBef>
                  <a:spcPct val="0"/>
                </a:spcBef>
                <a:spcAft>
                  <a:spcPct val="35000"/>
                </a:spcAft>
              </a:pPr>
              <a:endParaRPr lang="en-US" sz="480"/>
            </a:p>
          </p:txBody>
        </p:sp>
        <p:sp>
          <p:nvSpPr>
            <p:cNvPr id="8" name="Freeform: Shape 7">
              <a:extLst>
                <a:ext uri="{FF2B5EF4-FFF2-40B4-BE49-F238E27FC236}">
                  <a16:creationId xmlns:a16="http://schemas.microsoft.com/office/drawing/2014/main" id="{45FF19F1-5474-4335-8E26-A1CED618A97B}"/>
                </a:ext>
              </a:extLst>
            </p:cNvPr>
            <p:cNvSpPr/>
            <p:nvPr/>
          </p:nvSpPr>
          <p:spPr>
            <a:xfrm>
              <a:off x="2667000" y="1373056"/>
              <a:ext cx="1635790" cy="1710770"/>
            </a:xfrm>
            <a:custGeom>
              <a:avLst/>
              <a:gdLst>
                <a:gd name="connsiteX0" fmla="*/ 0 w 2051915"/>
                <a:gd name="connsiteY0" fmla="*/ 205192 h 2669482"/>
                <a:gd name="connsiteX1" fmla="*/ 205192 w 2051915"/>
                <a:gd name="connsiteY1" fmla="*/ 0 h 2669482"/>
                <a:gd name="connsiteX2" fmla="*/ 1846724 w 2051915"/>
                <a:gd name="connsiteY2" fmla="*/ 0 h 2669482"/>
                <a:gd name="connsiteX3" fmla="*/ 2051916 w 2051915"/>
                <a:gd name="connsiteY3" fmla="*/ 205192 h 2669482"/>
                <a:gd name="connsiteX4" fmla="*/ 2051915 w 2051915"/>
                <a:gd name="connsiteY4" fmla="*/ 2464291 h 2669482"/>
                <a:gd name="connsiteX5" fmla="*/ 1846723 w 2051915"/>
                <a:gd name="connsiteY5" fmla="*/ 2669483 h 2669482"/>
                <a:gd name="connsiteX6" fmla="*/ 205192 w 2051915"/>
                <a:gd name="connsiteY6" fmla="*/ 2669482 h 2669482"/>
                <a:gd name="connsiteX7" fmla="*/ 0 w 2051915"/>
                <a:gd name="connsiteY7" fmla="*/ 2464290 h 2669482"/>
                <a:gd name="connsiteX8" fmla="*/ 0 w 2051915"/>
                <a:gd name="connsiteY8" fmla="*/ 205192 h 266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915" h="2669482">
                  <a:moveTo>
                    <a:pt x="0" y="205192"/>
                  </a:moveTo>
                  <a:cubicBezTo>
                    <a:pt x="0" y="91868"/>
                    <a:pt x="91868" y="0"/>
                    <a:pt x="205192" y="0"/>
                  </a:cubicBezTo>
                  <a:lnTo>
                    <a:pt x="1846724" y="0"/>
                  </a:lnTo>
                  <a:cubicBezTo>
                    <a:pt x="1960048" y="0"/>
                    <a:pt x="2051916" y="91868"/>
                    <a:pt x="2051916" y="205192"/>
                  </a:cubicBezTo>
                  <a:cubicBezTo>
                    <a:pt x="2051916" y="958225"/>
                    <a:pt x="2051915" y="1711258"/>
                    <a:pt x="2051915" y="2464291"/>
                  </a:cubicBezTo>
                  <a:cubicBezTo>
                    <a:pt x="2051915" y="2577615"/>
                    <a:pt x="1960047" y="2669483"/>
                    <a:pt x="1846723" y="2669483"/>
                  </a:cubicBezTo>
                  <a:lnTo>
                    <a:pt x="205192" y="2669482"/>
                  </a:lnTo>
                  <a:cubicBezTo>
                    <a:pt x="91868" y="2669482"/>
                    <a:pt x="0" y="2577614"/>
                    <a:pt x="0" y="2464290"/>
                  </a:cubicBezTo>
                  <a:lnTo>
                    <a:pt x="0" y="205192"/>
                  </a:lnTo>
                  <a:close/>
                </a:path>
              </a:pathLst>
            </a:custGeom>
            <a:solidFill>
              <a:srgbClr val="00B050"/>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2672" tIns="42672" rIns="42672" bIns="2407957" numCol="1" spcCol="1270" anchor="t" anchorCtr="0">
              <a:noAutofit/>
            </a:bodyPr>
            <a:lstStyle/>
            <a:p>
              <a:pPr defTabSz="266700">
                <a:lnSpc>
                  <a:spcPct val="90000"/>
                </a:lnSpc>
                <a:spcBef>
                  <a:spcPct val="0"/>
                </a:spcBef>
                <a:spcAft>
                  <a:spcPct val="35000"/>
                </a:spcAft>
              </a:pPr>
              <a:endParaRPr lang="en-US" sz="600" b="1"/>
            </a:p>
          </p:txBody>
        </p:sp>
        <p:sp>
          <p:nvSpPr>
            <p:cNvPr id="9" name="Freeform: Shape 8">
              <a:extLst>
                <a:ext uri="{FF2B5EF4-FFF2-40B4-BE49-F238E27FC236}">
                  <a16:creationId xmlns:a16="http://schemas.microsoft.com/office/drawing/2014/main" id="{DD3687DF-D861-4568-ADFC-D954139A546B}"/>
                </a:ext>
              </a:extLst>
            </p:cNvPr>
            <p:cNvSpPr/>
            <p:nvPr/>
          </p:nvSpPr>
          <p:spPr>
            <a:xfrm>
              <a:off x="2824994" y="2257782"/>
              <a:ext cx="1517522" cy="2765912"/>
            </a:xfrm>
            <a:custGeom>
              <a:avLst/>
              <a:gdLst>
                <a:gd name="connsiteX0" fmla="*/ 0 w 1280807"/>
                <a:gd name="connsiteY0" fmla="*/ 128081 h 3228910"/>
                <a:gd name="connsiteX1" fmla="*/ 128081 w 1280807"/>
                <a:gd name="connsiteY1" fmla="*/ 0 h 3228910"/>
                <a:gd name="connsiteX2" fmla="*/ 1152726 w 1280807"/>
                <a:gd name="connsiteY2" fmla="*/ 0 h 3228910"/>
                <a:gd name="connsiteX3" fmla="*/ 1280807 w 1280807"/>
                <a:gd name="connsiteY3" fmla="*/ 128081 h 3228910"/>
                <a:gd name="connsiteX4" fmla="*/ 1280807 w 1280807"/>
                <a:gd name="connsiteY4" fmla="*/ 3100829 h 3228910"/>
                <a:gd name="connsiteX5" fmla="*/ 1152726 w 1280807"/>
                <a:gd name="connsiteY5" fmla="*/ 3228910 h 3228910"/>
                <a:gd name="connsiteX6" fmla="*/ 128081 w 1280807"/>
                <a:gd name="connsiteY6" fmla="*/ 3228910 h 3228910"/>
                <a:gd name="connsiteX7" fmla="*/ 0 w 1280807"/>
                <a:gd name="connsiteY7" fmla="*/ 3100829 h 3228910"/>
                <a:gd name="connsiteX8" fmla="*/ 0 w 1280807"/>
                <a:gd name="connsiteY8" fmla="*/ 128081 h 322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807" h="3228910">
                  <a:moveTo>
                    <a:pt x="0" y="128081"/>
                  </a:moveTo>
                  <a:cubicBezTo>
                    <a:pt x="0" y="57344"/>
                    <a:pt x="57344" y="0"/>
                    <a:pt x="128081" y="0"/>
                  </a:cubicBezTo>
                  <a:lnTo>
                    <a:pt x="1152726" y="0"/>
                  </a:lnTo>
                  <a:cubicBezTo>
                    <a:pt x="1223463" y="0"/>
                    <a:pt x="1280807" y="57344"/>
                    <a:pt x="1280807" y="128081"/>
                  </a:cubicBezTo>
                  <a:lnTo>
                    <a:pt x="1280807" y="3100829"/>
                  </a:lnTo>
                  <a:cubicBezTo>
                    <a:pt x="1280807" y="3171566"/>
                    <a:pt x="1223463" y="3228910"/>
                    <a:pt x="1152726" y="3228910"/>
                  </a:cubicBezTo>
                  <a:lnTo>
                    <a:pt x="128081" y="3228910"/>
                  </a:lnTo>
                  <a:cubicBezTo>
                    <a:pt x="57344" y="3228910"/>
                    <a:pt x="0" y="3171566"/>
                    <a:pt x="0" y="3100829"/>
                  </a:cubicBezTo>
                  <a:lnTo>
                    <a:pt x="0" y="128081"/>
                  </a:ln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7689" tIns="87689" rIns="87689" bIns="87689" numCol="1" spcCol="1270" anchor="t" anchorCtr="0">
              <a:noAutofit/>
            </a:bodyPr>
            <a:lstStyle/>
            <a:p>
              <a:pPr marL="68580" lvl="1" indent="-68580" defTabSz="266700">
                <a:lnSpc>
                  <a:spcPct val="90000"/>
                </a:lnSpc>
                <a:spcBef>
                  <a:spcPct val="0"/>
                </a:spcBef>
                <a:spcAft>
                  <a:spcPct val="15000"/>
                </a:spcAft>
                <a:buChar char="•"/>
              </a:pPr>
              <a:r>
                <a:rPr lang="en-US" sz="1500"/>
                <a:t>Three Separate Days</a:t>
              </a:r>
            </a:p>
            <a:p>
              <a:pPr marL="68580" lvl="1" indent="-68580" defTabSz="266700">
                <a:lnSpc>
                  <a:spcPct val="90000"/>
                </a:lnSpc>
                <a:spcBef>
                  <a:spcPct val="0"/>
                </a:spcBef>
                <a:spcAft>
                  <a:spcPct val="15000"/>
                </a:spcAft>
                <a:buChar char="•"/>
              </a:pPr>
              <a:r>
                <a:rPr lang="en-US" sz="1500"/>
                <a:t>Focuses on Teaming, Expectations, Acknowledgements, Responding to Challenging Behavior, Data- Systems, SEL, Families, and Fidelity</a:t>
              </a:r>
            </a:p>
            <a:p>
              <a:pPr marL="68580" lvl="1" indent="-68580" defTabSz="266700">
                <a:lnSpc>
                  <a:spcPct val="90000"/>
                </a:lnSpc>
                <a:spcBef>
                  <a:spcPct val="0"/>
                </a:spcBef>
                <a:spcAft>
                  <a:spcPct val="15000"/>
                </a:spcAft>
                <a:buChar char="•"/>
              </a:pPr>
              <a:r>
                <a:rPr lang="en-US" sz="1500"/>
                <a:t>Follow-Up in the Spring</a:t>
              </a:r>
            </a:p>
          </p:txBody>
        </p:sp>
        <p:sp>
          <p:nvSpPr>
            <p:cNvPr id="10" name="Freeform: Shape 9">
              <a:extLst>
                <a:ext uri="{FF2B5EF4-FFF2-40B4-BE49-F238E27FC236}">
                  <a16:creationId xmlns:a16="http://schemas.microsoft.com/office/drawing/2014/main" id="{50DB1889-630C-429C-8ABD-68E32DEB871C}"/>
                </a:ext>
              </a:extLst>
            </p:cNvPr>
            <p:cNvSpPr/>
            <p:nvPr/>
          </p:nvSpPr>
          <p:spPr>
            <a:xfrm>
              <a:off x="4676367" y="1859711"/>
              <a:ext cx="322397" cy="318572"/>
            </a:xfrm>
            <a:custGeom>
              <a:avLst/>
              <a:gdLst>
                <a:gd name="connsiteX0" fmla="*/ 0 w 293572"/>
                <a:gd name="connsiteY0" fmla="*/ 63714 h 318572"/>
                <a:gd name="connsiteX1" fmla="*/ 146786 w 293572"/>
                <a:gd name="connsiteY1" fmla="*/ 63714 h 318572"/>
                <a:gd name="connsiteX2" fmla="*/ 146786 w 293572"/>
                <a:gd name="connsiteY2" fmla="*/ 0 h 318572"/>
                <a:gd name="connsiteX3" fmla="*/ 293572 w 293572"/>
                <a:gd name="connsiteY3" fmla="*/ 159286 h 318572"/>
                <a:gd name="connsiteX4" fmla="*/ 146786 w 293572"/>
                <a:gd name="connsiteY4" fmla="*/ 318572 h 318572"/>
                <a:gd name="connsiteX5" fmla="*/ 146786 w 293572"/>
                <a:gd name="connsiteY5" fmla="*/ 254858 h 318572"/>
                <a:gd name="connsiteX6" fmla="*/ 0 w 293572"/>
                <a:gd name="connsiteY6" fmla="*/ 254858 h 318572"/>
                <a:gd name="connsiteX7" fmla="*/ 0 w 293572"/>
                <a:gd name="connsiteY7" fmla="*/ 63714 h 31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572" h="318572">
                  <a:moveTo>
                    <a:pt x="0" y="63714"/>
                  </a:moveTo>
                  <a:lnTo>
                    <a:pt x="146786" y="63714"/>
                  </a:lnTo>
                  <a:lnTo>
                    <a:pt x="146786" y="0"/>
                  </a:lnTo>
                  <a:lnTo>
                    <a:pt x="293572" y="159286"/>
                  </a:lnTo>
                  <a:lnTo>
                    <a:pt x="146786" y="318572"/>
                  </a:lnTo>
                  <a:lnTo>
                    <a:pt x="146786" y="254858"/>
                  </a:lnTo>
                  <a:lnTo>
                    <a:pt x="0" y="254858"/>
                  </a:lnTo>
                  <a:lnTo>
                    <a:pt x="0" y="63714"/>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76456" rIns="105685" bIns="76457" numCol="1" spcCol="1270" anchor="ctr" anchorCtr="0">
              <a:noAutofit/>
            </a:bodyPr>
            <a:lstStyle/>
            <a:p>
              <a:pPr algn="ctr" defTabSz="213360">
                <a:lnSpc>
                  <a:spcPct val="90000"/>
                </a:lnSpc>
                <a:spcBef>
                  <a:spcPct val="0"/>
                </a:spcBef>
                <a:spcAft>
                  <a:spcPct val="35000"/>
                </a:spcAft>
              </a:pPr>
              <a:endParaRPr lang="en-US" sz="480"/>
            </a:p>
          </p:txBody>
        </p:sp>
        <p:sp>
          <p:nvSpPr>
            <p:cNvPr id="11" name="Freeform: Shape 10">
              <a:extLst>
                <a:ext uri="{FF2B5EF4-FFF2-40B4-BE49-F238E27FC236}">
                  <a16:creationId xmlns:a16="http://schemas.microsoft.com/office/drawing/2014/main" id="{39AABDA4-1E74-4B53-ACF8-7EB00D6EA7DE}"/>
                </a:ext>
              </a:extLst>
            </p:cNvPr>
            <p:cNvSpPr/>
            <p:nvPr/>
          </p:nvSpPr>
          <p:spPr>
            <a:xfrm>
              <a:off x="5226324" y="1368684"/>
              <a:ext cx="1635790" cy="1710770"/>
            </a:xfrm>
            <a:custGeom>
              <a:avLst/>
              <a:gdLst>
                <a:gd name="connsiteX0" fmla="*/ 0 w 1875230"/>
                <a:gd name="connsiteY0" fmla="*/ 187523 h 2631344"/>
                <a:gd name="connsiteX1" fmla="*/ 187523 w 1875230"/>
                <a:gd name="connsiteY1" fmla="*/ 0 h 2631344"/>
                <a:gd name="connsiteX2" fmla="*/ 1687707 w 1875230"/>
                <a:gd name="connsiteY2" fmla="*/ 0 h 2631344"/>
                <a:gd name="connsiteX3" fmla="*/ 1875230 w 1875230"/>
                <a:gd name="connsiteY3" fmla="*/ 187523 h 2631344"/>
                <a:gd name="connsiteX4" fmla="*/ 1875230 w 1875230"/>
                <a:gd name="connsiteY4" fmla="*/ 2443821 h 2631344"/>
                <a:gd name="connsiteX5" fmla="*/ 1687707 w 1875230"/>
                <a:gd name="connsiteY5" fmla="*/ 2631344 h 2631344"/>
                <a:gd name="connsiteX6" fmla="*/ 187523 w 1875230"/>
                <a:gd name="connsiteY6" fmla="*/ 2631344 h 2631344"/>
                <a:gd name="connsiteX7" fmla="*/ 0 w 1875230"/>
                <a:gd name="connsiteY7" fmla="*/ 2443821 h 2631344"/>
                <a:gd name="connsiteX8" fmla="*/ 0 w 1875230"/>
                <a:gd name="connsiteY8" fmla="*/ 187523 h 263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230" h="2631344">
                  <a:moveTo>
                    <a:pt x="0" y="187523"/>
                  </a:moveTo>
                  <a:cubicBezTo>
                    <a:pt x="0" y="83957"/>
                    <a:pt x="83957" y="0"/>
                    <a:pt x="187523" y="0"/>
                  </a:cubicBezTo>
                  <a:lnTo>
                    <a:pt x="1687707" y="0"/>
                  </a:lnTo>
                  <a:cubicBezTo>
                    <a:pt x="1791273" y="0"/>
                    <a:pt x="1875230" y="83957"/>
                    <a:pt x="1875230" y="187523"/>
                  </a:cubicBezTo>
                  <a:lnTo>
                    <a:pt x="1875230" y="2443821"/>
                  </a:lnTo>
                  <a:cubicBezTo>
                    <a:pt x="1875230" y="2547387"/>
                    <a:pt x="1791273" y="2631344"/>
                    <a:pt x="1687707" y="2631344"/>
                  </a:cubicBezTo>
                  <a:lnTo>
                    <a:pt x="187523" y="2631344"/>
                  </a:lnTo>
                  <a:cubicBezTo>
                    <a:pt x="83957" y="2631344"/>
                    <a:pt x="0" y="2547387"/>
                    <a:pt x="0" y="2443821"/>
                  </a:cubicBezTo>
                  <a:lnTo>
                    <a:pt x="0" y="187523"/>
                  </a:lnTo>
                  <a:close/>
                </a:path>
              </a:pathLst>
            </a:custGeom>
            <a:solidFill>
              <a:srgbClr val="00B050"/>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2672" tIns="42672" rIns="42672" bIns="1075398" numCol="1" spcCol="1270" anchor="t" anchorCtr="0">
              <a:noAutofit/>
            </a:bodyPr>
            <a:lstStyle/>
            <a:p>
              <a:pPr defTabSz="266700">
                <a:lnSpc>
                  <a:spcPct val="90000"/>
                </a:lnSpc>
                <a:spcBef>
                  <a:spcPct val="0"/>
                </a:spcBef>
                <a:spcAft>
                  <a:spcPct val="35000"/>
                </a:spcAft>
              </a:pPr>
              <a:r>
                <a:rPr lang="en-US" sz="600"/>
                <a:t>	</a:t>
              </a:r>
            </a:p>
          </p:txBody>
        </p:sp>
        <p:sp>
          <p:nvSpPr>
            <p:cNvPr id="12" name="Freeform: Shape 11">
              <a:extLst>
                <a:ext uri="{FF2B5EF4-FFF2-40B4-BE49-F238E27FC236}">
                  <a16:creationId xmlns:a16="http://schemas.microsoft.com/office/drawing/2014/main" id="{CDB5D5A8-F4DC-4F5A-B6A1-FB2956F5E6B5}"/>
                </a:ext>
              </a:extLst>
            </p:cNvPr>
            <p:cNvSpPr/>
            <p:nvPr/>
          </p:nvSpPr>
          <p:spPr>
            <a:xfrm>
              <a:off x="5411216" y="2230713"/>
              <a:ext cx="1452147" cy="2780410"/>
            </a:xfrm>
            <a:custGeom>
              <a:avLst/>
              <a:gdLst>
                <a:gd name="connsiteX0" fmla="*/ 0 w 1280807"/>
                <a:gd name="connsiteY0" fmla="*/ 128081 h 3228910"/>
                <a:gd name="connsiteX1" fmla="*/ 128081 w 1280807"/>
                <a:gd name="connsiteY1" fmla="*/ 0 h 3228910"/>
                <a:gd name="connsiteX2" fmla="*/ 1152726 w 1280807"/>
                <a:gd name="connsiteY2" fmla="*/ 0 h 3228910"/>
                <a:gd name="connsiteX3" fmla="*/ 1280807 w 1280807"/>
                <a:gd name="connsiteY3" fmla="*/ 128081 h 3228910"/>
                <a:gd name="connsiteX4" fmla="*/ 1280807 w 1280807"/>
                <a:gd name="connsiteY4" fmla="*/ 3100829 h 3228910"/>
                <a:gd name="connsiteX5" fmla="*/ 1152726 w 1280807"/>
                <a:gd name="connsiteY5" fmla="*/ 3228910 h 3228910"/>
                <a:gd name="connsiteX6" fmla="*/ 128081 w 1280807"/>
                <a:gd name="connsiteY6" fmla="*/ 3228910 h 3228910"/>
                <a:gd name="connsiteX7" fmla="*/ 0 w 1280807"/>
                <a:gd name="connsiteY7" fmla="*/ 3100829 h 3228910"/>
                <a:gd name="connsiteX8" fmla="*/ 0 w 1280807"/>
                <a:gd name="connsiteY8" fmla="*/ 128081 h 322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807" h="3228910">
                  <a:moveTo>
                    <a:pt x="0" y="128081"/>
                  </a:moveTo>
                  <a:cubicBezTo>
                    <a:pt x="0" y="57344"/>
                    <a:pt x="57344" y="0"/>
                    <a:pt x="128081" y="0"/>
                  </a:cubicBezTo>
                  <a:lnTo>
                    <a:pt x="1152726" y="0"/>
                  </a:lnTo>
                  <a:cubicBezTo>
                    <a:pt x="1223463" y="0"/>
                    <a:pt x="1280807" y="57344"/>
                    <a:pt x="1280807" y="128081"/>
                  </a:cubicBezTo>
                  <a:lnTo>
                    <a:pt x="1280807" y="3100829"/>
                  </a:lnTo>
                  <a:cubicBezTo>
                    <a:pt x="1280807" y="3171566"/>
                    <a:pt x="1223463" y="3228910"/>
                    <a:pt x="1152726" y="3228910"/>
                  </a:cubicBezTo>
                  <a:lnTo>
                    <a:pt x="128081" y="3228910"/>
                  </a:lnTo>
                  <a:cubicBezTo>
                    <a:pt x="57344" y="3228910"/>
                    <a:pt x="0" y="3171566"/>
                    <a:pt x="0" y="3100829"/>
                  </a:cubicBezTo>
                  <a:lnTo>
                    <a:pt x="0" y="128081"/>
                  </a:ln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7689" tIns="87689" rIns="87689" bIns="87689" numCol="1" spcCol="1270" anchor="t" anchorCtr="0">
              <a:noAutofit/>
            </a:bodyPr>
            <a:lstStyle/>
            <a:p>
              <a:pPr marL="68580" lvl="1" indent="-68580" defTabSz="266700">
                <a:lnSpc>
                  <a:spcPct val="90000"/>
                </a:lnSpc>
                <a:spcBef>
                  <a:spcPct val="0"/>
                </a:spcBef>
                <a:spcAft>
                  <a:spcPct val="15000"/>
                </a:spcAft>
                <a:buChar char="•"/>
              </a:pPr>
              <a:r>
                <a:rPr lang="en-US" sz="1440"/>
                <a:t>Admin not on board</a:t>
              </a:r>
            </a:p>
            <a:p>
              <a:pPr marL="68580" lvl="1" indent="-68580" defTabSz="266700">
                <a:lnSpc>
                  <a:spcPct val="90000"/>
                </a:lnSpc>
                <a:spcBef>
                  <a:spcPct val="0"/>
                </a:spcBef>
                <a:spcAft>
                  <a:spcPct val="15000"/>
                </a:spcAft>
                <a:buChar char="•"/>
              </a:pPr>
              <a:r>
                <a:rPr lang="en-US" sz="1440"/>
                <a:t>Trying to do too much at one time </a:t>
              </a:r>
            </a:p>
            <a:p>
              <a:pPr marL="68580" lvl="1" indent="-68580" defTabSz="266700">
                <a:lnSpc>
                  <a:spcPct val="90000"/>
                </a:lnSpc>
                <a:spcBef>
                  <a:spcPct val="0"/>
                </a:spcBef>
                <a:spcAft>
                  <a:spcPct val="15000"/>
                </a:spcAft>
                <a:buChar char="•"/>
              </a:pPr>
              <a:r>
                <a:rPr lang="en-US" sz="1440"/>
                <a:t>Needing more support but not asking for it</a:t>
              </a:r>
            </a:p>
            <a:p>
              <a:pPr marL="68580" lvl="1" indent="-68580" defTabSz="266700">
                <a:lnSpc>
                  <a:spcPct val="90000"/>
                </a:lnSpc>
                <a:spcBef>
                  <a:spcPct val="0"/>
                </a:spcBef>
                <a:spcAft>
                  <a:spcPct val="15000"/>
                </a:spcAft>
                <a:buChar char="•"/>
              </a:pPr>
              <a:r>
                <a:rPr lang="en-US" sz="1440"/>
                <a:t>Buy-in</a:t>
              </a:r>
            </a:p>
            <a:p>
              <a:pPr marL="68580" lvl="1" indent="-68580" defTabSz="266700">
                <a:lnSpc>
                  <a:spcPct val="90000"/>
                </a:lnSpc>
                <a:spcBef>
                  <a:spcPct val="0"/>
                </a:spcBef>
                <a:spcAft>
                  <a:spcPct val="15000"/>
                </a:spcAft>
                <a:buChar char="•"/>
              </a:pPr>
              <a:r>
                <a:rPr lang="en-US" sz="1440"/>
                <a:t>Voluntold</a:t>
              </a:r>
            </a:p>
            <a:p>
              <a:pPr marL="68580" lvl="1" indent="-68580" defTabSz="266700">
                <a:lnSpc>
                  <a:spcPct val="90000"/>
                </a:lnSpc>
                <a:spcBef>
                  <a:spcPct val="0"/>
                </a:spcBef>
                <a:spcAft>
                  <a:spcPct val="15000"/>
                </a:spcAft>
                <a:buChar char="•"/>
              </a:pPr>
              <a:r>
                <a:rPr lang="en-US" sz="1440"/>
                <a:t>Commitment/Sustainability</a:t>
              </a:r>
            </a:p>
            <a:p>
              <a:pPr marL="68580" lvl="1" indent="-68580" defTabSz="266700">
                <a:lnSpc>
                  <a:spcPct val="90000"/>
                </a:lnSpc>
                <a:spcBef>
                  <a:spcPct val="0"/>
                </a:spcBef>
                <a:spcAft>
                  <a:spcPct val="15000"/>
                </a:spcAft>
                <a:buChar char="•"/>
              </a:pPr>
              <a:r>
                <a:rPr lang="en-US" sz="1440"/>
                <a:t>Funding Misconceptions</a:t>
              </a:r>
            </a:p>
            <a:p>
              <a:pPr marL="68580" lvl="1" indent="-68580" defTabSz="266700">
                <a:lnSpc>
                  <a:spcPct val="90000"/>
                </a:lnSpc>
                <a:spcBef>
                  <a:spcPct val="0"/>
                </a:spcBef>
                <a:spcAft>
                  <a:spcPct val="15000"/>
                </a:spcAft>
                <a:buChar char="•"/>
              </a:pPr>
              <a:r>
                <a:rPr lang="en-US" sz="1440"/>
                <a:t>Acknowledgements/School stores</a:t>
              </a:r>
            </a:p>
            <a:p>
              <a:pPr marL="68580" lvl="1" indent="-68580" defTabSz="266700">
                <a:lnSpc>
                  <a:spcPct val="90000"/>
                </a:lnSpc>
                <a:spcBef>
                  <a:spcPct val="0"/>
                </a:spcBef>
                <a:spcAft>
                  <a:spcPct val="15000"/>
                </a:spcAft>
                <a:buChar char="•"/>
              </a:pPr>
              <a:endParaRPr lang="en-US" sz="600"/>
            </a:p>
          </p:txBody>
        </p:sp>
        <p:sp>
          <p:nvSpPr>
            <p:cNvPr id="13" name="Freeform: Shape 12">
              <a:extLst>
                <a:ext uri="{FF2B5EF4-FFF2-40B4-BE49-F238E27FC236}">
                  <a16:creationId xmlns:a16="http://schemas.microsoft.com/office/drawing/2014/main" id="{7F71138D-AA5E-42C6-B70B-A6AF37DB70EB}"/>
                </a:ext>
              </a:extLst>
            </p:cNvPr>
            <p:cNvSpPr/>
            <p:nvPr/>
          </p:nvSpPr>
          <p:spPr>
            <a:xfrm rot="21461368">
              <a:off x="7139844" y="1865003"/>
              <a:ext cx="268976" cy="318572"/>
            </a:xfrm>
            <a:custGeom>
              <a:avLst/>
              <a:gdLst>
                <a:gd name="connsiteX0" fmla="*/ 0 w 268976"/>
                <a:gd name="connsiteY0" fmla="*/ 63714 h 318572"/>
                <a:gd name="connsiteX1" fmla="*/ 134488 w 268976"/>
                <a:gd name="connsiteY1" fmla="*/ 63714 h 318572"/>
                <a:gd name="connsiteX2" fmla="*/ 134488 w 268976"/>
                <a:gd name="connsiteY2" fmla="*/ 0 h 318572"/>
                <a:gd name="connsiteX3" fmla="*/ 268976 w 268976"/>
                <a:gd name="connsiteY3" fmla="*/ 159286 h 318572"/>
                <a:gd name="connsiteX4" fmla="*/ 134488 w 268976"/>
                <a:gd name="connsiteY4" fmla="*/ 318572 h 318572"/>
                <a:gd name="connsiteX5" fmla="*/ 134488 w 268976"/>
                <a:gd name="connsiteY5" fmla="*/ 254858 h 318572"/>
                <a:gd name="connsiteX6" fmla="*/ 0 w 268976"/>
                <a:gd name="connsiteY6" fmla="*/ 254858 h 318572"/>
                <a:gd name="connsiteX7" fmla="*/ 0 w 268976"/>
                <a:gd name="connsiteY7" fmla="*/ 63714 h 31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76" h="318572">
                  <a:moveTo>
                    <a:pt x="0" y="63714"/>
                  </a:moveTo>
                  <a:lnTo>
                    <a:pt x="134488" y="63714"/>
                  </a:lnTo>
                  <a:lnTo>
                    <a:pt x="134488" y="0"/>
                  </a:lnTo>
                  <a:lnTo>
                    <a:pt x="268976" y="159286"/>
                  </a:lnTo>
                  <a:lnTo>
                    <a:pt x="134488" y="318572"/>
                  </a:lnTo>
                  <a:lnTo>
                    <a:pt x="134488" y="254858"/>
                  </a:lnTo>
                  <a:lnTo>
                    <a:pt x="0" y="254858"/>
                  </a:lnTo>
                  <a:lnTo>
                    <a:pt x="0" y="63714"/>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76457" rIns="96830" bIns="76456" numCol="1" spcCol="1270" anchor="ctr" anchorCtr="0">
              <a:noAutofit/>
            </a:bodyPr>
            <a:lstStyle/>
            <a:p>
              <a:pPr algn="ctr" defTabSz="213360">
                <a:lnSpc>
                  <a:spcPct val="90000"/>
                </a:lnSpc>
                <a:spcBef>
                  <a:spcPct val="0"/>
                </a:spcBef>
                <a:spcAft>
                  <a:spcPct val="35000"/>
                </a:spcAft>
              </a:pPr>
              <a:endParaRPr lang="en-US" sz="480"/>
            </a:p>
          </p:txBody>
        </p:sp>
        <p:sp>
          <p:nvSpPr>
            <p:cNvPr id="14" name="Freeform: Shape 13">
              <a:extLst>
                <a:ext uri="{FF2B5EF4-FFF2-40B4-BE49-F238E27FC236}">
                  <a16:creationId xmlns:a16="http://schemas.microsoft.com/office/drawing/2014/main" id="{25EF386C-6DBC-4B89-9D48-D81F51195B7D}"/>
                </a:ext>
              </a:extLst>
            </p:cNvPr>
            <p:cNvSpPr/>
            <p:nvPr/>
          </p:nvSpPr>
          <p:spPr>
            <a:xfrm>
              <a:off x="7524366" y="1289894"/>
              <a:ext cx="1542600" cy="1789560"/>
            </a:xfrm>
            <a:custGeom>
              <a:avLst/>
              <a:gdLst>
                <a:gd name="connsiteX0" fmla="*/ 0 w 1408888"/>
                <a:gd name="connsiteY0" fmla="*/ 140889 h 1420581"/>
                <a:gd name="connsiteX1" fmla="*/ 140889 w 1408888"/>
                <a:gd name="connsiteY1" fmla="*/ 0 h 1420581"/>
                <a:gd name="connsiteX2" fmla="*/ 1267999 w 1408888"/>
                <a:gd name="connsiteY2" fmla="*/ 0 h 1420581"/>
                <a:gd name="connsiteX3" fmla="*/ 1408888 w 1408888"/>
                <a:gd name="connsiteY3" fmla="*/ 140889 h 1420581"/>
                <a:gd name="connsiteX4" fmla="*/ 1408888 w 1408888"/>
                <a:gd name="connsiteY4" fmla="*/ 1279692 h 1420581"/>
                <a:gd name="connsiteX5" fmla="*/ 1267999 w 1408888"/>
                <a:gd name="connsiteY5" fmla="*/ 1420581 h 1420581"/>
                <a:gd name="connsiteX6" fmla="*/ 140889 w 1408888"/>
                <a:gd name="connsiteY6" fmla="*/ 1420581 h 1420581"/>
                <a:gd name="connsiteX7" fmla="*/ 0 w 1408888"/>
                <a:gd name="connsiteY7" fmla="*/ 1279692 h 1420581"/>
                <a:gd name="connsiteX8" fmla="*/ 0 w 1408888"/>
                <a:gd name="connsiteY8" fmla="*/ 140889 h 142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888" h="1420581">
                  <a:moveTo>
                    <a:pt x="0" y="140889"/>
                  </a:moveTo>
                  <a:cubicBezTo>
                    <a:pt x="0" y="63078"/>
                    <a:pt x="63078" y="0"/>
                    <a:pt x="140889" y="0"/>
                  </a:cubicBezTo>
                  <a:lnTo>
                    <a:pt x="1267999" y="0"/>
                  </a:lnTo>
                  <a:cubicBezTo>
                    <a:pt x="1345810" y="0"/>
                    <a:pt x="1408888" y="63078"/>
                    <a:pt x="1408888" y="140889"/>
                  </a:cubicBezTo>
                  <a:lnTo>
                    <a:pt x="1408888" y="1279692"/>
                  </a:lnTo>
                  <a:cubicBezTo>
                    <a:pt x="1408888" y="1357503"/>
                    <a:pt x="1345810" y="1420581"/>
                    <a:pt x="1267999" y="1420581"/>
                  </a:cubicBezTo>
                  <a:lnTo>
                    <a:pt x="140889" y="1420581"/>
                  </a:lnTo>
                  <a:cubicBezTo>
                    <a:pt x="63078" y="1420581"/>
                    <a:pt x="0" y="1357503"/>
                    <a:pt x="0" y="1279692"/>
                  </a:cubicBezTo>
                  <a:lnTo>
                    <a:pt x="0" y="140889"/>
                  </a:lnTo>
                  <a:close/>
                </a:path>
              </a:pathLst>
            </a:custGeom>
            <a:solidFill>
              <a:srgbClr val="00B050"/>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2672" tIns="42672" rIns="42672" bIns="591092" numCol="1" spcCol="1270" anchor="t" anchorCtr="0">
              <a:noAutofit/>
            </a:bodyPr>
            <a:lstStyle/>
            <a:p>
              <a:pPr defTabSz="266700">
                <a:lnSpc>
                  <a:spcPct val="90000"/>
                </a:lnSpc>
                <a:spcBef>
                  <a:spcPct val="0"/>
                </a:spcBef>
                <a:spcAft>
                  <a:spcPct val="35000"/>
                </a:spcAft>
              </a:pPr>
              <a:endParaRPr lang="en-US" sz="600" b="1"/>
            </a:p>
          </p:txBody>
        </p:sp>
        <p:sp>
          <p:nvSpPr>
            <p:cNvPr id="15" name="Freeform: Shape 14">
              <a:extLst>
                <a:ext uri="{FF2B5EF4-FFF2-40B4-BE49-F238E27FC236}">
                  <a16:creationId xmlns:a16="http://schemas.microsoft.com/office/drawing/2014/main" id="{F0E62BBF-F59B-4808-AABA-C8DC5ADBE05D}"/>
                </a:ext>
              </a:extLst>
            </p:cNvPr>
            <p:cNvSpPr/>
            <p:nvPr/>
          </p:nvSpPr>
          <p:spPr>
            <a:xfrm>
              <a:off x="7678899" y="2142065"/>
              <a:ext cx="1388067" cy="2881629"/>
            </a:xfrm>
            <a:custGeom>
              <a:avLst/>
              <a:gdLst>
                <a:gd name="connsiteX0" fmla="*/ 0 w 1280807"/>
                <a:gd name="connsiteY0" fmla="*/ 128081 h 3228910"/>
                <a:gd name="connsiteX1" fmla="*/ 128081 w 1280807"/>
                <a:gd name="connsiteY1" fmla="*/ 0 h 3228910"/>
                <a:gd name="connsiteX2" fmla="*/ 1152726 w 1280807"/>
                <a:gd name="connsiteY2" fmla="*/ 0 h 3228910"/>
                <a:gd name="connsiteX3" fmla="*/ 1280807 w 1280807"/>
                <a:gd name="connsiteY3" fmla="*/ 128081 h 3228910"/>
                <a:gd name="connsiteX4" fmla="*/ 1280807 w 1280807"/>
                <a:gd name="connsiteY4" fmla="*/ 3100829 h 3228910"/>
                <a:gd name="connsiteX5" fmla="*/ 1152726 w 1280807"/>
                <a:gd name="connsiteY5" fmla="*/ 3228910 h 3228910"/>
                <a:gd name="connsiteX6" fmla="*/ 128081 w 1280807"/>
                <a:gd name="connsiteY6" fmla="*/ 3228910 h 3228910"/>
                <a:gd name="connsiteX7" fmla="*/ 0 w 1280807"/>
                <a:gd name="connsiteY7" fmla="*/ 3100829 h 3228910"/>
                <a:gd name="connsiteX8" fmla="*/ 0 w 1280807"/>
                <a:gd name="connsiteY8" fmla="*/ 128081 h 322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807" h="3228910">
                  <a:moveTo>
                    <a:pt x="0" y="128081"/>
                  </a:moveTo>
                  <a:cubicBezTo>
                    <a:pt x="0" y="57344"/>
                    <a:pt x="57344" y="0"/>
                    <a:pt x="128081" y="0"/>
                  </a:cubicBezTo>
                  <a:lnTo>
                    <a:pt x="1152726" y="0"/>
                  </a:lnTo>
                  <a:cubicBezTo>
                    <a:pt x="1223463" y="0"/>
                    <a:pt x="1280807" y="57344"/>
                    <a:pt x="1280807" y="128081"/>
                  </a:cubicBezTo>
                  <a:lnTo>
                    <a:pt x="1280807" y="3100829"/>
                  </a:lnTo>
                  <a:cubicBezTo>
                    <a:pt x="1280807" y="3171566"/>
                    <a:pt x="1223463" y="3228910"/>
                    <a:pt x="1152726" y="3228910"/>
                  </a:cubicBezTo>
                  <a:lnTo>
                    <a:pt x="128081" y="3228910"/>
                  </a:lnTo>
                  <a:cubicBezTo>
                    <a:pt x="57344" y="3228910"/>
                    <a:pt x="0" y="3171566"/>
                    <a:pt x="0" y="3100829"/>
                  </a:cubicBezTo>
                  <a:lnTo>
                    <a:pt x="0" y="128081"/>
                  </a:ln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7689" tIns="87689" rIns="87689" bIns="87689" numCol="1" spcCol="1270" anchor="t" anchorCtr="0">
              <a:noAutofit/>
            </a:bodyPr>
            <a:lstStyle/>
            <a:p>
              <a:pPr marL="68580" lvl="1" indent="-68580" defTabSz="266700">
                <a:lnSpc>
                  <a:spcPct val="90000"/>
                </a:lnSpc>
                <a:spcBef>
                  <a:spcPct val="0"/>
                </a:spcBef>
                <a:spcAft>
                  <a:spcPct val="15000"/>
                </a:spcAft>
                <a:buChar char="•"/>
              </a:pPr>
              <a:r>
                <a:rPr lang="en-US" sz="1500"/>
                <a:t>Provide Professional Development to the staff</a:t>
              </a:r>
            </a:p>
            <a:p>
              <a:pPr marL="68580" lvl="1" indent="-68580" defTabSz="266700">
                <a:lnSpc>
                  <a:spcPct val="90000"/>
                </a:lnSpc>
                <a:spcBef>
                  <a:spcPct val="0"/>
                </a:spcBef>
                <a:spcAft>
                  <a:spcPct val="15000"/>
                </a:spcAft>
                <a:buChar char="•"/>
              </a:pPr>
              <a:r>
                <a:rPr lang="en-US" sz="1500"/>
                <a:t>Meet with teams to help overcome hurdles</a:t>
              </a:r>
            </a:p>
            <a:p>
              <a:pPr marL="68580" lvl="1" indent="-68580" defTabSz="266700">
                <a:lnSpc>
                  <a:spcPct val="90000"/>
                </a:lnSpc>
                <a:spcBef>
                  <a:spcPct val="0"/>
                </a:spcBef>
                <a:spcAft>
                  <a:spcPct val="15000"/>
                </a:spcAft>
                <a:buChar char="•"/>
              </a:pPr>
              <a:r>
                <a:rPr lang="en-US" sz="1500"/>
                <a:t>Example : Weimer Elementary and TCMS</a:t>
              </a:r>
            </a:p>
          </p:txBody>
        </p:sp>
      </p:grpSp>
      <p:sp>
        <p:nvSpPr>
          <p:cNvPr id="16" name="TextBox 15">
            <a:extLst>
              <a:ext uri="{FF2B5EF4-FFF2-40B4-BE49-F238E27FC236}">
                <a16:creationId xmlns:a16="http://schemas.microsoft.com/office/drawing/2014/main" id="{256C0D2D-4617-4727-B176-751DF034FBF5}"/>
              </a:ext>
            </a:extLst>
          </p:cNvPr>
          <p:cNvSpPr txBox="1"/>
          <p:nvPr/>
        </p:nvSpPr>
        <p:spPr>
          <a:xfrm>
            <a:off x="3918007" y="1749341"/>
            <a:ext cx="1554480" cy="424732"/>
          </a:xfrm>
          <a:prstGeom prst="rect">
            <a:avLst/>
          </a:prstGeom>
          <a:noFill/>
        </p:spPr>
        <p:txBody>
          <a:bodyPr wrap="square" rtlCol="0">
            <a:spAutoFit/>
          </a:bodyPr>
          <a:lstStyle/>
          <a:p>
            <a:r>
              <a:rPr lang="en-US" sz="2160" b="1"/>
              <a:t>Academy</a:t>
            </a:r>
          </a:p>
        </p:txBody>
      </p:sp>
      <p:sp>
        <p:nvSpPr>
          <p:cNvPr id="17" name="TextBox 16">
            <a:extLst>
              <a:ext uri="{FF2B5EF4-FFF2-40B4-BE49-F238E27FC236}">
                <a16:creationId xmlns:a16="http://schemas.microsoft.com/office/drawing/2014/main" id="{C3CEA0E5-1CF9-48EF-B7ED-065AD4C7098B}"/>
              </a:ext>
            </a:extLst>
          </p:cNvPr>
          <p:cNvSpPr txBox="1"/>
          <p:nvPr/>
        </p:nvSpPr>
        <p:spPr>
          <a:xfrm>
            <a:off x="982745" y="1749341"/>
            <a:ext cx="1742147" cy="424732"/>
          </a:xfrm>
          <a:prstGeom prst="rect">
            <a:avLst/>
          </a:prstGeom>
          <a:noFill/>
        </p:spPr>
        <p:txBody>
          <a:bodyPr wrap="square" rtlCol="0">
            <a:spAutoFit/>
          </a:bodyPr>
          <a:lstStyle/>
          <a:p>
            <a:r>
              <a:rPr lang="en-US" sz="2160" b="1"/>
              <a:t>Readiness</a:t>
            </a:r>
          </a:p>
        </p:txBody>
      </p:sp>
      <p:sp>
        <p:nvSpPr>
          <p:cNvPr id="18" name="TextBox 17">
            <a:extLst>
              <a:ext uri="{FF2B5EF4-FFF2-40B4-BE49-F238E27FC236}">
                <a16:creationId xmlns:a16="http://schemas.microsoft.com/office/drawing/2014/main" id="{348DCB85-187E-4A20-9D37-D5F245A28BBE}"/>
              </a:ext>
            </a:extLst>
          </p:cNvPr>
          <p:cNvSpPr txBox="1"/>
          <p:nvPr/>
        </p:nvSpPr>
        <p:spPr>
          <a:xfrm>
            <a:off x="7133583" y="1702095"/>
            <a:ext cx="1663624" cy="757130"/>
          </a:xfrm>
          <a:prstGeom prst="rect">
            <a:avLst/>
          </a:prstGeom>
          <a:noFill/>
        </p:spPr>
        <p:txBody>
          <a:bodyPr wrap="square" rtlCol="0">
            <a:spAutoFit/>
          </a:bodyPr>
          <a:lstStyle/>
          <a:p>
            <a:r>
              <a:rPr lang="en-US" sz="2160" b="1"/>
              <a:t>Common Roadblocks</a:t>
            </a:r>
          </a:p>
        </p:txBody>
      </p:sp>
      <p:sp>
        <p:nvSpPr>
          <p:cNvPr id="19" name="TextBox 18">
            <a:extLst>
              <a:ext uri="{FF2B5EF4-FFF2-40B4-BE49-F238E27FC236}">
                <a16:creationId xmlns:a16="http://schemas.microsoft.com/office/drawing/2014/main" id="{12495261-9FC5-4A2D-9CD2-50DE22A95302}"/>
              </a:ext>
            </a:extLst>
          </p:cNvPr>
          <p:cNvSpPr txBox="1"/>
          <p:nvPr/>
        </p:nvSpPr>
        <p:spPr>
          <a:xfrm>
            <a:off x="9728052" y="1632265"/>
            <a:ext cx="1580028" cy="757130"/>
          </a:xfrm>
          <a:prstGeom prst="rect">
            <a:avLst/>
          </a:prstGeom>
          <a:noFill/>
        </p:spPr>
        <p:txBody>
          <a:bodyPr wrap="square" rtlCol="0">
            <a:spAutoFit/>
          </a:bodyPr>
          <a:lstStyle/>
          <a:p>
            <a:r>
              <a:rPr lang="en-US" sz="2160" b="1"/>
              <a:t>Technical Assistance</a:t>
            </a:r>
          </a:p>
        </p:txBody>
      </p:sp>
    </p:spTree>
    <p:extLst>
      <p:ext uri="{BB962C8B-B14F-4D97-AF65-F5344CB8AC3E}">
        <p14:creationId xmlns:p14="http://schemas.microsoft.com/office/powerpoint/2010/main" val="410467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616D-8644-4A7D-A767-B7E967C37E93}"/>
              </a:ext>
            </a:extLst>
          </p:cNvPr>
          <p:cNvSpPr>
            <a:spLocks noGrp="1"/>
          </p:cNvSpPr>
          <p:nvPr>
            <p:ph type="title"/>
          </p:nvPr>
        </p:nvSpPr>
        <p:spPr/>
        <p:txBody>
          <a:bodyPr>
            <a:normAutofit/>
          </a:bodyPr>
          <a:lstStyle/>
          <a:p>
            <a:r>
              <a:rPr lang="en-US" sz="3200" dirty="0"/>
              <a:t>But that’s not all…</a:t>
            </a:r>
          </a:p>
        </p:txBody>
      </p:sp>
      <p:pic>
        <p:nvPicPr>
          <p:cNvPr id="5" name="Content Placeholder 4">
            <a:extLst>
              <a:ext uri="{FF2B5EF4-FFF2-40B4-BE49-F238E27FC236}">
                <a16:creationId xmlns:a16="http://schemas.microsoft.com/office/drawing/2014/main" id="{F560E650-8E20-43D6-8922-0CD17039AA8E}"/>
              </a:ext>
            </a:extLst>
          </p:cNvPr>
          <p:cNvPicPr>
            <a:picLocks noGrp="1" noChangeAspect="1"/>
          </p:cNvPicPr>
          <p:nvPr>
            <p:ph idx="1"/>
          </p:nvPr>
        </p:nvPicPr>
        <p:blipFill>
          <a:blip r:embed="rId2"/>
          <a:stretch>
            <a:fillRect/>
          </a:stretch>
        </p:blipFill>
        <p:spPr>
          <a:xfrm>
            <a:off x="1646208" y="1352550"/>
            <a:ext cx="8899583" cy="4709160"/>
          </a:xfrm>
        </p:spPr>
      </p:pic>
    </p:spTree>
    <p:extLst>
      <p:ext uri="{BB962C8B-B14F-4D97-AF65-F5344CB8AC3E}">
        <p14:creationId xmlns:p14="http://schemas.microsoft.com/office/powerpoint/2010/main" val="398170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39556"/>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35795"/>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830897-7F77-4590-9C83-D15AF10F0CC9}"/>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3000" kern="1200">
                <a:solidFill>
                  <a:schemeClr val="bg1"/>
                </a:solidFill>
                <a:latin typeface="+mj-lt"/>
                <a:ea typeface="+mj-ea"/>
                <a:cs typeface="+mj-cs"/>
              </a:rPr>
              <a:t>In chat – What outcomes do you think you might see from implementing PBIS? </a:t>
            </a:r>
          </a:p>
        </p:txBody>
      </p:sp>
      <p:pic>
        <p:nvPicPr>
          <p:cNvPr id="3" name="Picture 2">
            <a:extLst>
              <a:ext uri="{FF2B5EF4-FFF2-40B4-BE49-F238E27FC236}">
                <a16:creationId xmlns:a16="http://schemas.microsoft.com/office/drawing/2014/main" id="{D065629A-1E7C-4CFF-A1D6-9439C31207A7}"/>
              </a:ext>
            </a:extLst>
          </p:cNvPr>
          <p:cNvPicPr>
            <a:picLocks noChangeAspect="1"/>
          </p:cNvPicPr>
          <p:nvPr/>
        </p:nvPicPr>
        <p:blipFill>
          <a:blip r:embed="rId2"/>
          <a:stretch>
            <a:fillRect/>
          </a:stretch>
        </p:blipFill>
        <p:spPr>
          <a:xfrm>
            <a:off x="1102441" y="307731"/>
            <a:ext cx="9932018" cy="3997637"/>
          </a:xfrm>
          <a:prstGeom prst="rect">
            <a:avLst/>
          </a:prstGeom>
        </p:spPr>
      </p:pic>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46932"/>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68601"/>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37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C959-7C8E-419A-8629-5BDF463CDD05}"/>
              </a:ext>
            </a:extLst>
          </p:cNvPr>
          <p:cNvSpPr>
            <a:spLocks noGrp="1"/>
          </p:cNvSpPr>
          <p:nvPr>
            <p:ph type="title"/>
          </p:nvPr>
        </p:nvSpPr>
        <p:spPr>
          <a:xfrm>
            <a:off x="1441078" y="229456"/>
            <a:ext cx="9145920" cy="1066800"/>
          </a:xfrm>
        </p:spPr>
        <p:txBody>
          <a:bodyPr anchor="b">
            <a:normAutofit/>
          </a:bodyPr>
          <a:lstStyle/>
          <a:p>
            <a:pPr algn="ctr"/>
            <a:r>
              <a:rPr lang="en-US" sz="3200" b="1"/>
              <a:t>Why Implement School-wide PBIS?</a:t>
            </a:r>
          </a:p>
        </p:txBody>
      </p:sp>
      <p:pic>
        <p:nvPicPr>
          <p:cNvPr id="5" name="Content Placeholder 4" descr="A picture containing diagram&#10;&#10;Description automatically generated">
            <a:extLst>
              <a:ext uri="{FF2B5EF4-FFF2-40B4-BE49-F238E27FC236}">
                <a16:creationId xmlns:a16="http://schemas.microsoft.com/office/drawing/2014/main" id="{D71E49C1-A16D-4248-B43B-7099AC2F8E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144" y="1905000"/>
            <a:ext cx="7156175" cy="4114800"/>
          </a:xfrm>
          <a:noFill/>
        </p:spPr>
      </p:pic>
    </p:spTree>
    <p:extLst>
      <p:ext uri="{BB962C8B-B14F-4D97-AF65-F5344CB8AC3E}">
        <p14:creationId xmlns:p14="http://schemas.microsoft.com/office/powerpoint/2010/main" val="41893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3788" y="365125"/>
            <a:ext cx="4840010" cy="1807305"/>
          </a:xfrm>
        </p:spPr>
        <p:txBody>
          <a:bodyPr>
            <a:normAutofit/>
          </a:bodyPr>
          <a:lstStyle/>
          <a:p>
            <a:r>
              <a:rPr lang="en-US" b="1" dirty="0"/>
              <a:t>This Week’s Objectives</a:t>
            </a:r>
          </a:p>
        </p:txBody>
      </p:sp>
      <p:pic>
        <p:nvPicPr>
          <p:cNvPr id="1638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81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13788" y="2333297"/>
            <a:ext cx="4840010" cy="3843666"/>
          </a:xfrm>
        </p:spPr>
        <p:txBody>
          <a:bodyPr>
            <a:normAutofit/>
          </a:bodyPr>
          <a:lstStyle/>
          <a:p>
            <a:pPr marL="514350" indent="-514350">
              <a:buFont typeface="+mj-lt"/>
              <a:buAutoNum type="arabicPeriod"/>
            </a:pPr>
            <a:r>
              <a:rPr lang="en-US" sz="2000" dirty="0"/>
              <a:t>Attendance, Meet the Team, Housekeeping, and Expectations</a:t>
            </a:r>
          </a:p>
          <a:p>
            <a:pPr marL="0" indent="0">
              <a:buNone/>
            </a:pPr>
            <a:r>
              <a:rPr lang="en-US" sz="2000" dirty="0"/>
              <a:t>2.      Stages of Change – Dr. Jim Harris</a:t>
            </a:r>
          </a:p>
          <a:p>
            <a:pPr marL="514350" indent="-514350">
              <a:buAutoNum type="arabicPeriod" startAt="3"/>
            </a:pPr>
            <a:r>
              <a:rPr lang="en-US" sz="2000" dirty="0"/>
              <a:t>Understanding Why You Are Here and </a:t>
            </a:r>
          </a:p>
          <a:p>
            <a:pPr marL="0" indent="0">
              <a:buNone/>
            </a:pPr>
            <a:r>
              <a:rPr lang="en-US" sz="2000" dirty="0"/>
              <a:t>         Overview</a:t>
            </a:r>
          </a:p>
          <a:p>
            <a:pPr marL="514350" indent="-514350">
              <a:buAutoNum type="arabicPeriod" startAt="4"/>
            </a:pPr>
            <a:r>
              <a:rPr lang="en-US" sz="2000" dirty="0"/>
              <a:t>Tiered Fidelity Inventory (Fidelity Tool)</a:t>
            </a:r>
          </a:p>
          <a:p>
            <a:pPr marL="514350" indent="-514350">
              <a:buAutoNum type="arabicPeriod" startAt="4"/>
            </a:pPr>
            <a:r>
              <a:rPr lang="en-US" sz="2000" dirty="0"/>
              <a:t>Teaming</a:t>
            </a:r>
          </a:p>
          <a:p>
            <a:pPr marL="514350" indent="-514350">
              <a:buAutoNum type="arabicPeriod" startAt="4"/>
            </a:pPr>
            <a:r>
              <a:rPr lang="en-US" sz="2000" dirty="0"/>
              <a:t>Expectations</a:t>
            </a:r>
          </a:p>
          <a:p>
            <a:pPr marL="0" indent="0">
              <a:buNone/>
            </a:pPr>
            <a:endParaRPr lang="en-US" sz="2000" dirty="0"/>
          </a:p>
          <a:p>
            <a:endParaRPr lang="en-US" sz="2000" dirty="0"/>
          </a:p>
          <a:p>
            <a:endParaRPr lang="en-US" sz="2000" dirty="0"/>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453833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875-3439-4222-A4F4-BCEA4786D31E}"/>
              </a:ext>
            </a:extLst>
          </p:cNvPr>
          <p:cNvSpPr>
            <a:spLocks noGrp="1"/>
          </p:cNvSpPr>
          <p:nvPr>
            <p:ph type="title"/>
          </p:nvPr>
        </p:nvSpPr>
        <p:spPr>
          <a:xfrm>
            <a:off x="519545" y="621792"/>
            <a:ext cx="5181503" cy="5504688"/>
          </a:xfrm>
        </p:spPr>
        <p:txBody>
          <a:bodyPr>
            <a:normAutofit/>
          </a:bodyPr>
          <a:lstStyle/>
          <a:p>
            <a:pPr algn="ctr"/>
            <a:r>
              <a:rPr lang="en-US" sz="4800" b="1"/>
              <a:t>Our Goal</a:t>
            </a:r>
          </a:p>
        </p:txBody>
      </p:sp>
      <p:graphicFrame>
        <p:nvGraphicFramePr>
          <p:cNvPr id="5" name="Content Placeholder 2">
            <a:extLst>
              <a:ext uri="{FF2B5EF4-FFF2-40B4-BE49-F238E27FC236}">
                <a16:creationId xmlns:a16="http://schemas.microsoft.com/office/drawing/2014/main" id="{ACEF312F-A94A-4155-B180-4E5D41D56EB7}"/>
              </a:ext>
            </a:extLst>
          </p:cNvPr>
          <p:cNvGraphicFramePr>
            <a:graphicFrameLocks noGrp="1"/>
          </p:cNvGraphicFramePr>
          <p:nvPr>
            <p:ph idx="1"/>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028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Will this work?</a:t>
            </a:r>
          </a:p>
        </p:txBody>
      </p:sp>
      <p:sp>
        <p:nvSpPr>
          <p:cNvPr id="3" name="Content Placeholder 2"/>
          <p:cNvSpPr>
            <a:spLocks noGrp="1"/>
          </p:cNvSpPr>
          <p:nvPr>
            <p:ph idx="1"/>
          </p:nvPr>
        </p:nvSpPr>
        <p:spPr>
          <a:xfrm>
            <a:off x="838200" y="1825625"/>
            <a:ext cx="5970224" cy="4351338"/>
          </a:xfrm>
        </p:spPr>
        <p:txBody>
          <a:bodyPr/>
          <a:lstStyle/>
          <a:p>
            <a:r>
              <a:rPr lang="en-US"/>
              <a:t>Sure it will!</a:t>
            </a:r>
          </a:p>
          <a:p>
            <a:r>
              <a:rPr lang="en-US"/>
              <a:t>The research says so!</a:t>
            </a:r>
          </a:p>
          <a:p>
            <a:r>
              <a:rPr lang="en-US"/>
              <a:t>National &amp; State Collaboration</a:t>
            </a:r>
          </a:p>
          <a:p>
            <a:r>
              <a:rPr lang="en-US"/>
              <a:t>WVEIS Discipline System</a:t>
            </a:r>
          </a:p>
          <a:p>
            <a:r>
              <a:rPr lang="en-US"/>
              <a:t>WV Schools are very familiar with the multi-tiered intervention model</a:t>
            </a:r>
          </a:p>
          <a:p>
            <a:r>
              <a:rPr lang="en-US"/>
              <a:t>A solid implementation and evaluation plan</a:t>
            </a:r>
          </a:p>
          <a:p>
            <a:endParaRPr lang="en-US"/>
          </a:p>
        </p:txBody>
      </p:sp>
      <p:pic>
        <p:nvPicPr>
          <p:cNvPr id="4" name="Picture 2" descr="http://flfcic.fmhi.usf.edu/images/PBS-MTSS_Logo_H_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9" y="1531929"/>
            <a:ext cx="2465357" cy="94022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714" y="5420089"/>
            <a:ext cx="3209925" cy="762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4295" y="2905287"/>
            <a:ext cx="1899061" cy="1899061"/>
          </a:xfrm>
          <a:prstGeom prst="rect">
            <a:avLst/>
          </a:prstGeom>
        </p:spPr>
      </p:pic>
    </p:spTree>
    <p:extLst>
      <p:ext uri="{BB962C8B-B14F-4D97-AF65-F5344CB8AC3E}">
        <p14:creationId xmlns:p14="http://schemas.microsoft.com/office/powerpoint/2010/main" val="1078621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ED8E1-F444-476E-AB1A-BB98B5C3D87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WVPBIS.org Scavenger Hunt</a:t>
            </a:r>
          </a:p>
        </p:txBody>
      </p:sp>
      <p:pic>
        <p:nvPicPr>
          <p:cNvPr id="7" name="Content Placeholder 6">
            <a:extLst>
              <a:ext uri="{FF2B5EF4-FFF2-40B4-BE49-F238E27FC236}">
                <a16:creationId xmlns:a16="http://schemas.microsoft.com/office/drawing/2014/main" id="{950A7D8A-AE42-4BD9-B373-122B49EC8A44}"/>
              </a:ext>
            </a:extLst>
          </p:cNvPr>
          <p:cNvPicPr>
            <a:picLocks noGrp="1" noChangeAspect="1"/>
          </p:cNvPicPr>
          <p:nvPr>
            <p:ph idx="1"/>
          </p:nvPr>
        </p:nvPicPr>
        <p:blipFill>
          <a:blip r:embed="rId2"/>
          <a:stretch>
            <a:fillRect/>
          </a:stretch>
        </p:blipFill>
        <p:spPr>
          <a:xfrm>
            <a:off x="4901611" y="453762"/>
            <a:ext cx="5964864" cy="6132889"/>
          </a:xfrm>
          <a:prstGeom prst="rect">
            <a:avLst/>
          </a:prstGeom>
        </p:spPr>
      </p:pic>
    </p:spTree>
    <p:extLst>
      <p:ext uri="{BB962C8B-B14F-4D97-AF65-F5344CB8AC3E}">
        <p14:creationId xmlns:p14="http://schemas.microsoft.com/office/powerpoint/2010/main" val="545904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001C-66A0-4238-B79E-4ED4E1B62591}"/>
              </a:ext>
            </a:extLst>
          </p:cNvPr>
          <p:cNvSpPr>
            <a:spLocks noGrp="1"/>
          </p:cNvSpPr>
          <p:nvPr>
            <p:ph type="title"/>
          </p:nvPr>
        </p:nvSpPr>
        <p:spPr/>
        <p:txBody>
          <a:bodyPr/>
          <a:lstStyle/>
          <a:p>
            <a:r>
              <a:rPr lang="en-US"/>
              <a:t>Grad Credits Available! </a:t>
            </a:r>
          </a:p>
        </p:txBody>
      </p:sp>
      <p:sp>
        <p:nvSpPr>
          <p:cNvPr id="6" name="Text Placeholder 5">
            <a:extLst>
              <a:ext uri="{FF2B5EF4-FFF2-40B4-BE49-F238E27FC236}">
                <a16:creationId xmlns:a16="http://schemas.microsoft.com/office/drawing/2014/main" id="{7BF9D2F9-2EC3-4066-98BF-B13CD3DC065D}"/>
              </a:ext>
            </a:extLst>
          </p:cNvPr>
          <p:cNvSpPr>
            <a:spLocks noGrp="1"/>
          </p:cNvSpPr>
          <p:nvPr>
            <p:ph type="body" idx="1"/>
          </p:nvPr>
        </p:nvSpPr>
        <p:spPr/>
        <p:txBody>
          <a:bodyPr/>
          <a:lstStyle/>
          <a:p>
            <a:r>
              <a:rPr lang="en-US"/>
              <a:t>Information </a:t>
            </a:r>
          </a:p>
        </p:txBody>
      </p:sp>
      <p:sp>
        <p:nvSpPr>
          <p:cNvPr id="5" name="Content Placeholder 4">
            <a:extLst>
              <a:ext uri="{FF2B5EF4-FFF2-40B4-BE49-F238E27FC236}">
                <a16:creationId xmlns:a16="http://schemas.microsoft.com/office/drawing/2014/main" id="{C357872B-98DF-4212-8DDD-1B05F54B8EDF}"/>
              </a:ext>
            </a:extLst>
          </p:cNvPr>
          <p:cNvSpPr>
            <a:spLocks noGrp="1"/>
          </p:cNvSpPr>
          <p:nvPr>
            <p:ph sz="half" idx="2"/>
          </p:nvPr>
        </p:nvSpPr>
        <p:spPr/>
        <p:txBody>
          <a:bodyPr/>
          <a:lstStyle/>
          <a:p>
            <a:r>
              <a:rPr lang="en-US" dirty="0"/>
              <a:t>Marshall University</a:t>
            </a:r>
          </a:p>
          <a:p>
            <a:r>
              <a:rPr lang="en-US" dirty="0"/>
              <a:t>220.00</a:t>
            </a:r>
          </a:p>
          <a:p>
            <a:r>
              <a:rPr lang="en-US" dirty="0"/>
              <a:t>Syllabus on Registration Site</a:t>
            </a:r>
          </a:p>
          <a:p>
            <a:r>
              <a:rPr lang="en-US" dirty="0"/>
              <a:t>Register by: November 1st</a:t>
            </a:r>
          </a:p>
          <a:p>
            <a:r>
              <a:rPr lang="en-US" dirty="0"/>
              <a:t>Assignments due: December 3rd</a:t>
            </a:r>
          </a:p>
          <a:p>
            <a:endParaRPr lang="en-US" dirty="0"/>
          </a:p>
        </p:txBody>
      </p:sp>
      <p:sp>
        <p:nvSpPr>
          <p:cNvPr id="7" name="Text Placeholder 6">
            <a:extLst>
              <a:ext uri="{FF2B5EF4-FFF2-40B4-BE49-F238E27FC236}">
                <a16:creationId xmlns:a16="http://schemas.microsoft.com/office/drawing/2014/main" id="{ED2F1747-49C8-4332-BB02-C1A7E2C8E2E7}"/>
              </a:ext>
            </a:extLst>
          </p:cNvPr>
          <p:cNvSpPr>
            <a:spLocks noGrp="1"/>
          </p:cNvSpPr>
          <p:nvPr>
            <p:ph type="body" sz="quarter" idx="3"/>
          </p:nvPr>
        </p:nvSpPr>
        <p:spPr/>
        <p:txBody>
          <a:bodyPr/>
          <a:lstStyle/>
          <a:p>
            <a:r>
              <a:rPr lang="en-US"/>
              <a:t>REGISTER HERE:</a:t>
            </a:r>
          </a:p>
        </p:txBody>
      </p:sp>
      <p:pic>
        <p:nvPicPr>
          <p:cNvPr id="3" name="Content Placeholder 2">
            <a:extLst>
              <a:ext uri="{FF2B5EF4-FFF2-40B4-BE49-F238E27FC236}">
                <a16:creationId xmlns:a16="http://schemas.microsoft.com/office/drawing/2014/main" id="{05F55DC9-4DF5-4E76-8461-4B4D2B4E7148}"/>
              </a:ext>
            </a:extLst>
          </p:cNvPr>
          <p:cNvPicPr>
            <a:picLocks noGrp="1" noChangeAspect="1"/>
          </p:cNvPicPr>
          <p:nvPr>
            <p:ph sz="quarter" idx="4"/>
          </p:nvPr>
        </p:nvPicPr>
        <p:blipFill>
          <a:blip r:embed="rId2"/>
          <a:stretch>
            <a:fillRect/>
          </a:stretch>
        </p:blipFill>
        <p:spPr>
          <a:xfrm>
            <a:off x="7244733" y="2505075"/>
            <a:ext cx="2857500" cy="2857500"/>
          </a:xfrm>
          <a:prstGeom prst="rect">
            <a:avLst/>
          </a:prstGeom>
        </p:spPr>
      </p:pic>
    </p:spTree>
    <p:extLst>
      <p:ext uri="{BB962C8B-B14F-4D97-AF65-F5344CB8AC3E}">
        <p14:creationId xmlns:p14="http://schemas.microsoft.com/office/powerpoint/2010/main" val="2834642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7A2CEB-D2AE-4EE3-B505-9124C71599D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See You Tomorrow! </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64662F0-E81C-41C4-9C08-E524E84F071A}"/>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dirty="0"/>
              <a:t>3:30 – 5:00 tomorrow</a:t>
            </a:r>
          </a:p>
          <a:p>
            <a:pPr indent="-228600">
              <a:buFont typeface="Arial" panose="020B0604020202020204" pitchFamily="34" charset="0"/>
              <a:buChar char="•"/>
            </a:pPr>
            <a:r>
              <a:rPr lang="en-US" sz="2200" dirty="0"/>
              <a:t>Alicia Ziman and Jen Fletcher</a:t>
            </a:r>
          </a:p>
          <a:p>
            <a:pPr indent="-228600">
              <a:buFont typeface="Arial" panose="020B0604020202020204" pitchFamily="34" charset="0"/>
              <a:buChar char="•"/>
            </a:pPr>
            <a:r>
              <a:rPr lang="en-US" sz="2200" dirty="0"/>
              <a:t>TFI, Action Planning, and Teaming</a:t>
            </a:r>
          </a:p>
        </p:txBody>
      </p:sp>
      <p:pic>
        <p:nvPicPr>
          <p:cNvPr id="5" name="Picture Placeholder 4">
            <a:extLst>
              <a:ext uri="{FF2B5EF4-FFF2-40B4-BE49-F238E27FC236}">
                <a16:creationId xmlns:a16="http://schemas.microsoft.com/office/drawing/2014/main" id="{B8F5D05F-3726-4401-9197-072B114A7956}"/>
              </a:ext>
            </a:extLst>
          </p:cNvPr>
          <p:cNvPicPr>
            <a:picLocks noGrp="1" noChangeAspect="1"/>
          </p:cNvPicPr>
          <p:nvPr>
            <p:ph type="pic" idx="1"/>
          </p:nvPr>
        </p:nvPicPr>
        <p:blipFill rotWithShape="1">
          <a:blip r:embed="rId2"/>
          <a:srcRect l="11390" r="1513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654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5A20-7190-4598-A10A-64C7555B7E84}"/>
              </a:ext>
            </a:extLst>
          </p:cNvPr>
          <p:cNvSpPr>
            <a:spLocks noGrp="1"/>
          </p:cNvSpPr>
          <p:nvPr>
            <p:ph type="title"/>
          </p:nvPr>
        </p:nvSpPr>
        <p:spPr>
          <a:xfrm>
            <a:off x="594360" y="637125"/>
            <a:ext cx="3802276" cy="5256371"/>
          </a:xfrm>
        </p:spPr>
        <p:txBody>
          <a:bodyPr>
            <a:normAutofit/>
          </a:bodyPr>
          <a:lstStyle/>
          <a:p>
            <a:endParaRPr lang="en-US" sz="4800" dirty="0"/>
          </a:p>
        </p:txBody>
      </p:sp>
      <p:graphicFrame>
        <p:nvGraphicFramePr>
          <p:cNvPr id="5" name="Content Placeholder 2">
            <a:extLst>
              <a:ext uri="{FF2B5EF4-FFF2-40B4-BE49-F238E27FC236}">
                <a16:creationId xmlns:a16="http://schemas.microsoft.com/office/drawing/2014/main" id="{DFFFD230-56E4-4AED-98F2-700EF679E54A}"/>
              </a:ext>
            </a:extLst>
          </p:cNvPr>
          <p:cNvGraphicFramePr>
            <a:graphicFrameLocks noGrp="1"/>
          </p:cNvGraphicFramePr>
          <p:nvPr>
            <p:ph idx="1"/>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 up of a logo&#10;&#10;Description automatically generated">
            <a:extLst>
              <a:ext uri="{FF2B5EF4-FFF2-40B4-BE49-F238E27FC236}">
                <a16:creationId xmlns:a16="http://schemas.microsoft.com/office/drawing/2014/main" id="{F04E5367-ADB3-421C-A1D4-56E716CED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110" y="235670"/>
            <a:ext cx="4703976" cy="6136850"/>
          </a:xfrm>
          <a:prstGeom prst="rect">
            <a:avLst/>
          </a:prstGeom>
        </p:spPr>
      </p:pic>
    </p:spTree>
    <p:extLst>
      <p:ext uri="{BB962C8B-B14F-4D97-AF65-F5344CB8AC3E}">
        <p14:creationId xmlns:p14="http://schemas.microsoft.com/office/powerpoint/2010/main" val="3905662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30FB-9F16-43F7-BA69-87C8C5E262AC}"/>
              </a:ext>
            </a:extLst>
          </p:cNvPr>
          <p:cNvSpPr>
            <a:spLocks noGrp="1"/>
          </p:cNvSpPr>
          <p:nvPr>
            <p:ph type="title"/>
          </p:nvPr>
        </p:nvSpPr>
        <p:spPr/>
        <p:txBody>
          <a:bodyPr/>
          <a:lstStyle/>
          <a:p>
            <a:pPr algn="ctr"/>
            <a:r>
              <a:rPr lang="en-US" b="1" dirty="0"/>
              <a:t>Sessions</a:t>
            </a:r>
          </a:p>
        </p:txBody>
      </p:sp>
      <p:graphicFrame>
        <p:nvGraphicFramePr>
          <p:cNvPr id="4" name="Content Placeholder 3">
            <a:extLst>
              <a:ext uri="{FF2B5EF4-FFF2-40B4-BE49-F238E27FC236}">
                <a16:creationId xmlns:a16="http://schemas.microsoft.com/office/drawing/2014/main" id="{D4351F93-5619-4A25-828D-21AEEC8646CC}"/>
              </a:ext>
            </a:extLst>
          </p:cNvPr>
          <p:cNvGraphicFramePr>
            <a:graphicFrameLocks noGrp="1"/>
          </p:cNvGraphicFramePr>
          <p:nvPr>
            <p:ph idx="1"/>
            <p:extLst>
              <p:ext uri="{D42A27DB-BD31-4B8C-83A1-F6EECF244321}">
                <p14:modId xmlns:p14="http://schemas.microsoft.com/office/powerpoint/2010/main" val="413508347"/>
              </p:ext>
            </p:extLst>
          </p:nvPr>
        </p:nvGraphicFramePr>
        <p:xfrm>
          <a:off x="949235" y="1497875"/>
          <a:ext cx="10040982" cy="4319450"/>
        </p:xfrm>
        <a:graphic>
          <a:graphicData uri="http://schemas.openxmlformats.org/drawingml/2006/table">
            <a:tbl>
              <a:tblPr firstRow="1" firstCol="1" bandRow="1"/>
              <a:tblGrid>
                <a:gridCol w="2583886">
                  <a:extLst>
                    <a:ext uri="{9D8B030D-6E8A-4147-A177-3AD203B41FA5}">
                      <a16:colId xmlns:a16="http://schemas.microsoft.com/office/drawing/2014/main" val="4141418710"/>
                    </a:ext>
                  </a:extLst>
                </a:gridCol>
                <a:gridCol w="2404048">
                  <a:extLst>
                    <a:ext uri="{9D8B030D-6E8A-4147-A177-3AD203B41FA5}">
                      <a16:colId xmlns:a16="http://schemas.microsoft.com/office/drawing/2014/main" val="3925342073"/>
                    </a:ext>
                  </a:extLst>
                </a:gridCol>
                <a:gridCol w="5053048">
                  <a:extLst>
                    <a:ext uri="{9D8B030D-6E8A-4147-A177-3AD203B41FA5}">
                      <a16:colId xmlns:a16="http://schemas.microsoft.com/office/drawing/2014/main" val="3848666171"/>
                    </a:ext>
                  </a:extLst>
                </a:gridCol>
              </a:tblGrid>
              <a:tr h="431945">
                <a:tc>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Date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Content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415528"/>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September 14,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Introduction to PBIS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90416254"/>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September 15,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Teaming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10634676"/>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September 16,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Expectations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83563091"/>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October 5,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Feedback/Acknowledgement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57941794"/>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October 6,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Discipline Systems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642664646"/>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October 7,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669419144"/>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November 16,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Classroom Practices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162832735"/>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November 17, 2021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Buy-In and Professional Development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127316700"/>
                  </a:ext>
                </a:extLst>
              </a:tr>
              <a:tr h="431945">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November 18,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3:30 to 5:00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Family, Fidelity, and Figuring It Out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710026195"/>
                  </a:ext>
                </a:extLst>
              </a:tr>
            </a:tbl>
          </a:graphicData>
        </a:graphic>
      </p:graphicFrame>
    </p:spTree>
    <p:extLst>
      <p:ext uri="{BB962C8B-B14F-4D97-AF65-F5344CB8AC3E}">
        <p14:creationId xmlns:p14="http://schemas.microsoft.com/office/powerpoint/2010/main" val="15000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6BCF-266C-445A-A682-62333876D9E0}"/>
              </a:ext>
            </a:extLst>
          </p:cNvPr>
          <p:cNvSpPr>
            <a:spLocks noGrp="1"/>
          </p:cNvSpPr>
          <p:nvPr>
            <p:ph type="title"/>
          </p:nvPr>
        </p:nvSpPr>
        <p:spPr>
          <a:xfrm>
            <a:off x="4965430" y="629268"/>
            <a:ext cx="6586491" cy="1286160"/>
          </a:xfrm>
        </p:spPr>
        <p:txBody>
          <a:bodyPr anchor="b">
            <a:normAutofit/>
          </a:bodyPr>
          <a:lstStyle/>
          <a:p>
            <a:r>
              <a:rPr lang="en-US" b="1" dirty="0"/>
              <a:t>Homework</a:t>
            </a:r>
            <a:r>
              <a:rPr lang="en-US" dirty="0"/>
              <a:t> </a:t>
            </a:r>
          </a:p>
        </p:txBody>
      </p:sp>
      <p:sp>
        <p:nvSpPr>
          <p:cNvPr id="3" name="Content Placeholder 2">
            <a:extLst>
              <a:ext uri="{FF2B5EF4-FFF2-40B4-BE49-F238E27FC236}">
                <a16:creationId xmlns:a16="http://schemas.microsoft.com/office/drawing/2014/main" id="{9B6E7BAF-CA98-432A-8070-A6558D773293}"/>
              </a:ext>
            </a:extLst>
          </p:cNvPr>
          <p:cNvSpPr>
            <a:spLocks noGrp="1"/>
          </p:cNvSpPr>
          <p:nvPr>
            <p:ph idx="1"/>
          </p:nvPr>
        </p:nvSpPr>
        <p:spPr>
          <a:xfrm>
            <a:off x="4965431" y="2438400"/>
            <a:ext cx="6586489" cy="3785419"/>
          </a:xfrm>
        </p:spPr>
        <p:txBody>
          <a:bodyPr>
            <a:normAutofit/>
          </a:bodyPr>
          <a:lstStyle/>
          <a:p>
            <a:r>
              <a:rPr lang="en-US" sz="2000" dirty="0"/>
              <a:t>Three homework activities in between sessions. </a:t>
            </a:r>
          </a:p>
          <a:p>
            <a:r>
              <a:rPr lang="en-US" sz="2000" dirty="0"/>
              <a:t>The homework is created to fill in our content but also to help you build your framework. </a:t>
            </a:r>
          </a:p>
          <a:p>
            <a:r>
              <a:rPr lang="en-US" sz="2000" dirty="0"/>
              <a:t>Your Behavior Support Specialist will support you with this work. </a:t>
            </a:r>
          </a:p>
          <a:p>
            <a:r>
              <a:rPr lang="en-US" sz="2000" dirty="0"/>
              <a:t>Homework is due the Friday before the next session to your BSS. </a:t>
            </a:r>
          </a:p>
        </p:txBody>
      </p:sp>
      <p:pic>
        <p:nvPicPr>
          <p:cNvPr id="5" name="Picture 4">
            <a:extLst>
              <a:ext uri="{FF2B5EF4-FFF2-40B4-BE49-F238E27FC236}">
                <a16:creationId xmlns:a16="http://schemas.microsoft.com/office/drawing/2014/main" id="{187A59EF-414D-4A95-A230-C45C3CADF9D1}"/>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spTree>
    <p:extLst>
      <p:ext uri="{BB962C8B-B14F-4D97-AF65-F5344CB8AC3E}">
        <p14:creationId xmlns:p14="http://schemas.microsoft.com/office/powerpoint/2010/main" val="129428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D934-0CE3-4B38-98FE-3AB1AE890BD8}"/>
              </a:ext>
            </a:extLst>
          </p:cNvPr>
          <p:cNvSpPr>
            <a:spLocks noGrp="1"/>
          </p:cNvSpPr>
          <p:nvPr>
            <p:ph type="title"/>
          </p:nvPr>
        </p:nvSpPr>
        <p:spPr/>
        <p:txBody>
          <a:bodyPr/>
          <a:lstStyle/>
          <a:p>
            <a:pPr algn="ctr"/>
            <a:r>
              <a:rPr lang="en-US" b="1" dirty="0"/>
              <a:t>Behavior Support Specialist Check-In</a:t>
            </a:r>
          </a:p>
        </p:txBody>
      </p:sp>
      <p:sp>
        <p:nvSpPr>
          <p:cNvPr id="3" name="Content Placeholder 2">
            <a:extLst>
              <a:ext uri="{FF2B5EF4-FFF2-40B4-BE49-F238E27FC236}">
                <a16:creationId xmlns:a16="http://schemas.microsoft.com/office/drawing/2014/main" id="{9467E0F1-2273-4D7F-8C60-199029B146C9}"/>
              </a:ext>
            </a:extLst>
          </p:cNvPr>
          <p:cNvSpPr>
            <a:spLocks noGrp="1"/>
          </p:cNvSpPr>
          <p:nvPr>
            <p:ph idx="1"/>
          </p:nvPr>
        </p:nvSpPr>
        <p:spPr/>
        <p:txBody>
          <a:bodyPr/>
          <a:lstStyle/>
          <a:p>
            <a:r>
              <a:rPr lang="en-US" dirty="0"/>
              <a:t>We will be checking in with your team every in between sessions. </a:t>
            </a:r>
          </a:p>
          <a:p>
            <a:r>
              <a:rPr lang="en-US" dirty="0"/>
              <a:t>We will be asking for a team member to be your Point of Contact. </a:t>
            </a:r>
          </a:p>
          <a:p>
            <a:r>
              <a:rPr lang="en-US" dirty="0"/>
              <a:t>We will be asking for when the best time for you to communicate with you. </a:t>
            </a:r>
          </a:p>
          <a:p>
            <a:r>
              <a:rPr lang="en-US" dirty="0"/>
              <a:t>We can communicate via email, phone, Zoom, and Teams. </a:t>
            </a:r>
          </a:p>
        </p:txBody>
      </p:sp>
    </p:spTree>
    <p:extLst>
      <p:ext uri="{BB962C8B-B14F-4D97-AF65-F5344CB8AC3E}">
        <p14:creationId xmlns:p14="http://schemas.microsoft.com/office/powerpoint/2010/main" val="2405157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F72BB7A2FBE44AB1FD709D204378C9" ma:contentTypeVersion="5" ma:contentTypeDescription="Create a new document." ma:contentTypeScope="" ma:versionID="6c22adc0b0385697ce77c78fc3ef9ded">
  <xsd:schema xmlns:xsd="http://www.w3.org/2001/XMLSchema" xmlns:xs="http://www.w3.org/2001/XMLSchema" xmlns:p="http://schemas.microsoft.com/office/2006/metadata/properties" xmlns:ns2="f7bbb843-ddfb-429a-a285-e528493143e5" targetNamespace="http://schemas.microsoft.com/office/2006/metadata/properties" ma:root="true" ma:fieldsID="90b4cdaa55d5b6698eb7df5ebb3ad860" ns2:_="">
    <xsd:import namespace="f7bbb843-ddfb-429a-a285-e528493143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bb843-ddfb-429a-a285-e52849314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8954BB-3BA4-4CA5-B98F-4FF0B0C7ED5E}">
  <ds:schemaRefs>
    <ds:schemaRef ds:uri="http://schemas.microsoft.com/sharepoint/v3/contenttype/forms"/>
  </ds:schemaRefs>
</ds:datastoreItem>
</file>

<file path=customXml/itemProps2.xml><?xml version="1.0" encoding="utf-8"?>
<ds:datastoreItem xmlns:ds="http://schemas.openxmlformats.org/officeDocument/2006/customXml" ds:itemID="{43B411F9-C24E-4BBC-85A1-BD9CBAF62BF2}">
  <ds:schemaRefs>
    <ds:schemaRef ds:uri="http://www.w3.org/XML/1998/namespace"/>
    <ds:schemaRef ds:uri="http://schemas.microsoft.com/office/2006/metadata/properties"/>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f7bbb843-ddfb-429a-a285-e528493143e5"/>
  </ds:schemaRefs>
</ds:datastoreItem>
</file>

<file path=customXml/itemProps3.xml><?xml version="1.0" encoding="utf-8"?>
<ds:datastoreItem xmlns:ds="http://schemas.openxmlformats.org/officeDocument/2006/customXml" ds:itemID="{42FD11AD-D957-4953-8610-2E9DBD7F87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bb843-ddfb-429a-a285-e52849314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4056</TotalTime>
  <Words>2358</Words>
  <Application>Microsoft Office PowerPoint</Application>
  <PresentationFormat>Widescreen</PresentationFormat>
  <Paragraphs>417</Paragraphs>
  <Slides>54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Century Gothic</vt:lpstr>
      <vt:lpstr>Symbol</vt:lpstr>
      <vt:lpstr>Tw Cen MT</vt:lpstr>
      <vt:lpstr>Wingdings</vt:lpstr>
      <vt:lpstr>Office Theme</vt:lpstr>
      <vt:lpstr>PowerPoint Presentation</vt:lpstr>
      <vt:lpstr>Your Hosts for Today: </vt:lpstr>
      <vt:lpstr>TA Center Projects</vt:lpstr>
      <vt:lpstr>The mission of the WV BMHTAC is to assist teachers, students, families and communities that are faced with challenging behaviors and mental health issues through training, resources, and promotion of evidence-based strategies and interventions. </vt:lpstr>
      <vt:lpstr>This Week’s Objectives</vt:lpstr>
      <vt:lpstr>PowerPoint Presentation</vt:lpstr>
      <vt:lpstr>Sessions</vt:lpstr>
      <vt:lpstr>Homework </vt:lpstr>
      <vt:lpstr>Behavior Support Specialist Check-In</vt:lpstr>
      <vt:lpstr>Attendance </vt:lpstr>
      <vt:lpstr>Meet the Team</vt:lpstr>
      <vt:lpstr>PowerPoint Presentation</vt:lpstr>
      <vt:lpstr>Our Expectations</vt:lpstr>
      <vt:lpstr>PowerPoint Presentation</vt:lpstr>
      <vt:lpstr>PowerPoint Presentation</vt:lpstr>
      <vt:lpstr>2021 Additional Expectations</vt:lpstr>
      <vt:lpstr>Let’s Introduce Ourselves</vt:lpstr>
      <vt:lpstr>PowerPoint Presentation</vt:lpstr>
      <vt:lpstr>Why Are You Here? Activity</vt:lpstr>
      <vt:lpstr>Answers we have heard… </vt:lpstr>
      <vt:lpstr>Let’s Put This In Action</vt:lpstr>
      <vt:lpstr>Getting Dressed Activity</vt:lpstr>
      <vt:lpstr>New “Dressing” Policy</vt:lpstr>
      <vt:lpstr>What Would You Need To Make the Change? </vt:lpstr>
      <vt:lpstr>You are the Ambassadors</vt:lpstr>
      <vt:lpstr>PowerPoint Presentation</vt:lpstr>
      <vt:lpstr>PBIS Overview</vt:lpstr>
      <vt:lpstr>What is PBIS?</vt:lpstr>
      <vt:lpstr>Multi-Tiered System of Support</vt:lpstr>
      <vt:lpstr>Alignment of Initiatives Related to PBIS is Guided by the Six MTSS Features</vt:lpstr>
      <vt:lpstr>Multi-Tiered System of Support</vt:lpstr>
      <vt:lpstr>Mindset Shift</vt:lpstr>
      <vt:lpstr>PBIS – A Model</vt:lpstr>
      <vt:lpstr>PowerPoint Presentation</vt:lpstr>
      <vt:lpstr>Data and Team Initiated Problem - Solving</vt:lpstr>
      <vt:lpstr>At Your School, Would You Want…</vt:lpstr>
      <vt:lpstr>SURPRISE! </vt:lpstr>
      <vt:lpstr>PowerPoint Presentation</vt:lpstr>
      <vt:lpstr>Guiding Document</vt:lpstr>
      <vt:lpstr>Misconceptions of this Work (What PBIS is NOT)</vt:lpstr>
      <vt:lpstr>Positive Behavioral Interventions and Supports</vt:lpstr>
      <vt:lpstr>CliffsNotes for PBIS</vt:lpstr>
      <vt:lpstr>What Are We Getting Into? </vt:lpstr>
      <vt:lpstr>WV’s PBIS Project</vt:lpstr>
      <vt:lpstr>Six Basic Recommendations for  Implementing PBIS</vt:lpstr>
      <vt:lpstr>Tier 1</vt:lpstr>
      <vt:lpstr>But that’s not all…</vt:lpstr>
      <vt:lpstr>In chat – What outcomes do you think you might see from implementing PBIS? </vt:lpstr>
      <vt:lpstr>Why Implement School-wide PBIS?</vt:lpstr>
      <vt:lpstr>Our Goal</vt:lpstr>
      <vt:lpstr>Will this work?</vt:lpstr>
      <vt:lpstr>WVPBIS.org Scavenger Hunt</vt:lpstr>
      <vt:lpstr>Grad Credits Available! </vt:lpstr>
      <vt:lpstr>See You Tomorrow!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Ziman, Alicia</dc:creator>
  <cp:lastModifiedBy>Ziman, Alicia</cp:lastModifiedBy>
  <cp:revision>1</cp:revision>
  <dcterms:created xsi:type="dcterms:W3CDTF">2021-09-10T17:43:38Z</dcterms:created>
  <dcterms:modified xsi:type="dcterms:W3CDTF">2021-09-13T13:25:11Z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0x01010028F72BB7A2FBE44AB1FD709D204378C9</vt:lpwstr>
  </property>
</Properties>
</file>