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76" r:id="rId4"/>
    <p:sldId id="277" r:id="rId5"/>
    <p:sldId id="278" r:id="rId6"/>
    <p:sldId id="279" r:id="rId7"/>
    <p:sldId id="273" r:id="rId8"/>
    <p:sldId id="280" r:id="rId9"/>
    <p:sldId id="274" r:id="rId10"/>
    <p:sldId id="27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61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23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ll.edu/bursa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2314"/>
            <a:ext cx="4858480" cy="36516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7500" b="1" dirty="0" smtClean="0"/>
              <a:t>Office of the Bursar</a:t>
            </a:r>
            <a:endParaRPr lang="en-US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963" y="3905690"/>
            <a:ext cx="4314954" cy="10968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CA$Htrack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2" y="6542962"/>
            <a:ext cx="3490685" cy="3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Questions?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517" y="1444171"/>
            <a:ext cx="7336969" cy="4383315"/>
          </a:xfrm>
        </p:spPr>
        <p:txBody>
          <a:bodyPr>
            <a:noAutofit/>
          </a:bodyPr>
          <a:lstStyle/>
          <a:p>
            <a:pPr marL="514350" indent="-457200">
              <a:spcBef>
                <a:spcPts val="0"/>
              </a:spcBef>
            </a:pPr>
            <a:r>
              <a:rPr lang="en-US" sz="3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If you need additional information concerning CA$Htrack, please contact Marshall University’s Office of the Bursar.</a:t>
            </a:r>
          </a:p>
          <a:p>
            <a:pPr marL="1314450" lvl="3" indent="0">
              <a:spcBef>
                <a:spcPts val="0"/>
              </a:spcBef>
              <a:buNone/>
            </a:pPr>
            <a:endParaRPr lang="en-US" sz="1000" dirty="0" smtClean="0">
              <a:solidFill>
                <a:schemeClr val="tx1"/>
              </a:solidFill>
              <a:latin typeface="Calibri Light" panose="020F0302020204030204" pitchFamily="34" charset="0"/>
              <a:cs typeface="Adobe Arabic" panose="02040503050201020203" pitchFamily="18" charset="-78"/>
              <a:hlinkClick r:id="rId3"/>
            </a:endParaRPr>
          </a:p>
          <a:p>
            <a:pPr marL="13144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304/696-6620 or 800/438-5389</a:t>
            </a:r>
          </a:p>
          <a:p>
            <a:pPr marL="857250" lvl="2" indent="0">
              <a:spcBef>
                <a:spcPts val="0"/>
              </a:spcBef>
              <a:buNone/>
            </a:pPr>
            <a:endParaRPr lang="en-US" sz="1000" b="1" dirty="0">
              <a:latin typeface="Calibri Light" panose="020F0302020204030204" pitchFamily="34" charset="0"/>
              <a:cs typeface="Adobe Arabic" panose="02040503050201020203" pitchFamily="18" charset="-78"/>
              <a:hlinkClick r:id="rId3"/>
            </a:endParaRPr>
          </a:p>
          <a:p>
            <a:pPr marL="13144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Calibri Light" panose="020F0302020204030204" pitchFamily="34" charset="0"/>
                <a:cs typeface="Adobe Arabic" panose="02040503050201020203" pitchFamily="18" charset="-78"/>
                <a:hlinkClick r:id="rId3"/>
              </a:rPr>
              <a:t>www.marshall.edu/bursar</a:t>
            </a:r>
            <a:endParaRPr lang="en-US" sz="25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914400" lvl="1" indent="-457200">
              <a:spcBef>
                <a:spcPts val="0"/>
              </a:spcBef>
            </a:pPr>
            <a:endParaRPr lang="en-US" sz="2800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0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6" y="2489206"/>
            <a:ext cx="3389086" cy="28520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current/outstanding balances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Send messages directly to Bursar’s Office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account history by term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E-billing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payment history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Pay deposits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2722" y="2489206"/>
            <a:ext cx="3389086" cy="285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Pay for parking permits &amp; citations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financial holds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Parent/Guardian authorization for account access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View/print official receipts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View/print 1098-T tax </a:t>
            </a: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forms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Apply for room/board</a:t>
            </a:r>
            <a:endParaRPr lang="en-US" sz="20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6" y="239909"/>
            <a:ext cx="5701051" cy="17122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0" y="253999"/>
            <a:ext cx="9011526" cy="62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" y="468529"/>
            <a:ext cx="9016544" cy="57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" y="685405"/>
            <a:ext cx="8929144" cy="50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" y="174256"/>
            <a:ext cx="9103405" cy="65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7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6C31"/>
      </a:accent1>
      <a:accent2>
        <a:srgbClr val="008E40"/>
      </a:accent2>
      <a:accent3>
        <a:srgbClr val="006C31"/>
      </a:accent3>
      <a:accent4>
        <a:srgbClr val="50991F"/>
      </a:accent4>
      <a:accent5>
        <a:srgbClr val="006C31"/>
      </a:accent5>
      <a:accent6>
        <a:srgbClr val="008A3E"/>
      </a:accent6>
      <a:hlink>
        <a:srgbClr val="006C31"/>
      </a:hlink>
      <a:folHlink>
        <a:srgbClr val="008A3E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2204</TotalTime>
  <Words>72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Arabic</vt:lpstr>
      <vt:lpstr>Arial</vt:lpstr>
      <vt:lpstr>Calibri Light</vt:lpstr>
      <vt:lpstr>Trebuchet MS</vt:lpstr>
      <vt:lpstr>Wingdings</vt:lpstr>
      <vt:lpstr>Wingdings 3</vt:lpstr>
      <vt:lpstr>Facet</vt:lpstr>
      <vt:lpstr>Office of the Bursar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Lamb, Noah</dc:creator>
  <cp:lastModifiedBy>Walker, Matthew</cp:lastModifiedBy>
  <cp:revision>58</cp:revision>
  <dcterms:created xsi:type="dcterms:W3CDTF">2014-06-04T12:25:19Z</dcterms:created>
  <dcterms:modified xsi:type="dcterms:W3CDTF">2015-07-09T17:58:38Z</dcterms:modified>
</cp:coreProperties>
</file>