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82D10-52DE-4744-BE58-4EBD08C2CBBC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9BC34-7F1F-4DB2-829D-E9EB1A9FB9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E67BA9-6916-4386-91D4-431838D1413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62AE3D-D693-44D5-8801-BDFEAFD55AD2}" type="datetimeFigureOut">
              <a:rPr lang="en-US" smtClean="0"/>
              <a:t>8/20/2010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6D765E-9BD6-4E7D-B6EA-1E0789480F5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19400"/>
            <a:ext cx="7315200" cy="2057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Development of Green Chemistry Labs</a:t>
            </a:r>
          </a:p>
          <a:p>
            <a:pPr marL="514350" indent="-514350">
              <a:buAutoNum type="arabicParenR"/>
            </a:pP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Development of new organic chemistry hydrogenation labs</a:t>
            </a:r>
          </a:p>
          <a:p>
            <a:pPr marL="514350" indent="-514350">
              <a:buAutoNum type="arabicParenR"/>
            </a:pP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Development of ORGANIC Chemistry labs using technology TO MONITOR THE REACTION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/>
          <a:lstStyle/>
          <a:p>
            <a:r>
              <a:rPr lang="en-US" dirty="0" smtClean="0"/>
              <a:t>Focus of Dr. O’Connor’s Research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Hydrogenation of Methyl Trans-</a:t>
            </a:r>
            <a:r>
              <a:rPr lang="en-US" dirty="0" err="1" smtClean="0"/>
              <a:t>Cinnamate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r>
              <a:rPr lang="en-US" dirty="0" smtClean="0"/>
              <a:t>Good reaction conditions</a:t>
            </a:r>
          </a:p>
          <a:p>
            <a:pPr lvl="1"/>
            <a:r>
              <a:rPr lang="en-US" dirty="0" smtClean="0"/>
              <a:t>Less than 1 hour reaction time.</a:t>
            </a:r>
          </a:p>
          <a:p>
            <a:pPr lvl="1"/>
            <a:r>
              <a:rPr lang="en-US" dirty="0" smtClean="0"/>
              <a:t>1.0 </a:t>
            </a:r>
            <a:r>
              <a:rPr lang="en-US" dirty="0" smtClean="0"/>
              <a:t>atm.</a:t>
            </a: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384175" y="3427413"/>
          <a:ext cx="8383588" cy="1871662"/>
        </p:xfrm>
        <a:graphic>
          <a:graphicData uri="http://schemas.openxmlformats.org/presentationml/2006/ole">
            <p:oleObj spid="_x0000_s1026" name="CS ChemDraw Drawing" r:id="rId4" imgW="4233595" imgH="938712" progId="ChemDraw.Document.6.0">
              <p:embed/>
            </p:oleObj>
          </a:graphicData>
        </a:graphic>
      </p:graphicFrame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304800" y="586740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Methyl Trans-Cinnamate</a:t>
            </a:r>
          </a:p>
        </p:txBody>
      </p:sp>
      <p:sp>
        <p:nvSpPr>
          <p:cNvPr id="30726" name="TextBox 6"/>
          <p:cNvSpPr txBox="1">
            <a:spLocks noChangeArrowheads="1"/>
          </p:cNvSpPr>
          <p:nvPr/>
        </p:nvSpPr>
        <p:spPr bwMode="auto">
          <a:xfrm>
            <a:off x="5715000" y="5791200"/>
            <a:ext cx="304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Methyl-3-phenylpropionate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3810000"/>
          </a:xfrm>
        </p:spPr>
        <p:txBody>
          <a:bodyPr anchor="ctr"/>
          <a:lstStyle/>
          <a:p>
            <a:pPr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Choose to use </a:t>
            </a:r>
            <a:r>
              <a:rPr lang="en-US" dirty="0" smtClean="0">
                <a:solidFill>
                  <a:schemeClr val="tx1"/>
                </a:solidFill>
              </a:rPr>
              <a:t>environmentally friendly </a:t>
            </a:r>
            <a:r>
              <a:rPr lang="en-US" dirty="0" smtClean="0">
                <a:solidFill>
                  <a:schemeClr val="tx1"/>
                </a:solidFill>
              </a:rPr>
              <a:t>chemicals.</a:t>
            </a:r>
          </a:p>
          <a:p>
            <a:pPr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Use catalysts when possible.</a:t>
            </a:r>
          </a:p>
          <a:p>
            <a:pPr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Prevent waste by using a                                                                       solventless process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Minimize amounts of solvents and reagents used.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772400" cy="1470025"/>
          </a:xfrm>
        </p:spPr>
        <p:txBody>
          <a:bodyPr/>
          <a:lstStyle/>
          <a:p>
            <a:r>
              <a:rPr lang="en-US" dirty="0" smtClean="0"/>
              <a:t>Some Principles </a:t>
            </a:r>
            <a:r>
              <a:rPr lang="en-US" dirty="0" smtClean="0"/>
              <a:t>of Green Chemistry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General Reaction for the THP Protection of Alcohols.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71600" y="2590800"/>
          <a:ext cx="6241660" cy="1524000"/>
        </p:xfrm>
        <a:graphic>
          <a:graphicData uri="http://schemas.openxmlformats.org/presentationml/2006/ole">
            <p:oleObj spid="_x0000_s2050" name="CS ChemDraw Drawing" r:id="rId3" imgW="3674253" imgH="897626" progId="ChemDraw.Document.6.0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4419600"/>
            <a:ext cx="693324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This can be done with and without solvent. </a:t>
            </a:r>
          </a:p>
          <a:p>
            <a:r>
              <a:rPr lang="en-US" sz="2800" dirty="0" smtClean="0"/>
              <a:t>The goal is to run the reaction solventless.</a:t>
            </a:r>
          </a:p>
          <a:p>
            <a:r>
              <a:rPr lang="en-US" sz="2800" dirty="0" smtClean="0"/>
              <a:t>THP is a protecting group in organic chemistry.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1752600"/>
          <a:ext cx="7213735" cy="1676400"/>
        </p:xfrm>
        <a:graphic>
          <a:graphicData uri="http://schemas.openxmlformats.org/presentationml/2006/ole">
            <p:oleObj spid="_x0000_s3074" name="CS ChemDraw Drawing" r:id="rId3" imgW="5048968" imgH="1173552" progId="ChemDraw.Document.6.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7800" y="228600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These are Examples </a:t>
            </a:r>
            <a:r>
              <a:rPr lang="en-US" sz="2800" dirty="0" smtClean="0"/>
              <a:t>of Solventless       Tetrahydropyranylation </a:t>
            </a:r>
            <a:r>
              <a:rPr lang="en-US" sz="2800" dirty="0" smtClean="0"/>
              <a:t> Reactions </a:t>
            </a:r>
            <a:endParaRPr lang="en-US" sz="28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62000" y="3581400"/>
          <a:ext cx="7332663" cy="1828800"/>
        </p:xfrm>
        <a:graphic>
          <a:graphicData uri="http://schemas.openxmlformats.org/presentationml/2006/ole">
            <p:oleObj spid="_x0000_s3075" name="CS ChemDraw Drawing" r:id="rId4" imgW="5186267" imgH="1287729" progId="ChemDraw.Document.6.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562600"/>
            <a:ext cx="71813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identification of other solventless reactions </a:t>
            </a:r>
          </a:p>
          <a:p>
            <a:r>
              <a:rPr lang="en-US" sz="2800" dirty="0" smtClean="0"/>
              <a:t>is presently under investigation.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3200400"/>
            <a:ext cx="17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Tetrahydropyran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2895600"/>
            <a:ext cx="1524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Benzyl alcohol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Focus of Dr. O’Connor’s Research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Hydrogenation of Methyl Trans-Cinnamate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Some Principles of Green Chemistry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General Reaction for the THP Protection of Alcohols.&amp;quot;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56</TotalTime>
  <Words>140</Words>
  <Application>Microsoft Office PowerPoint</Application>
  <PresentationFormat>On-screen Show (4:3)</PresentationFormat>
  <Paragraphs>27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Civic</vt:lpstr>
      <vt:lpstr>CS ChemDraw Drawing</vt:lpstr>
      <vt:lpstr>Focus of Dr. O’Connor’s Research</vt:lpstr>
      <vt:lpstr>Hydrogenation of Methyl Trans-Cinnamate</vt:lpstr>
      <vt:lpstr>Some Principles of Green Chemistry</vt:lpstr>
      <vt:lpstr>General Reaction for the THP Protection of Alcohols.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of Dr. O’Connor’s Research</dc:title>
  <dc:creator>Ken O'Connor</dc:creator>
  <cp:lastModifiedBy>Ken O'Connor</cp:lastModifiedBy>
  <cp:revision>7</cp:revision>
  <dcterms:created xsi:type="dcterms:W3CDTF">2010-08-20T15:45:47Z</dcterms:created>
  <dcterms:modified xsi:type="dcterms:W3CDTF">2010-08-20T16:42:02Z</dcterms:modified>
</cp:coreProperties>
</file>