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</p:sldIdLst>
  <p:sldSz cx="9144000" cy="6858000" type="screen4x3"/>
  <p:notesSz cx="9601200" cy="731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70" autoAdjust="0"/>
    <p:restoredTop sz="94660"/>
  </p:normalViewPr>
  <p:slideViewPr>
    <p:cSldViewPr>
      <p:cViewPr>
        <p:scale>
          <a:sx n="100" d="100"/>
          <a:sy n="100" d="100"/>
        </p:scale>
        <p:origin x="-55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Lab%20shared%20on%20C%20drive\07052010dimethyloxalat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 algn="ctr">
              <a:defRPr/>
            </a:pPr>
            <a:r>
              <a:rPr lang="en-US" sz="1400" b="1" i="0" baseline="0" dirty="0" err="1" smtClean="0"/>
              <a:t>Dimethyl</a:t>
            </a:r>
            <a:r>
              <a:rPr lang="en-US" sz="1400" b="1" i="0" baseline="0" dirty="0" smtClean="0"/>
              <a:t> oxalate in an Argon matrix (1:1000</a:t>
            </a:r>
            <a:r>
              <a:rPr lang="en-US" sz="1400" b="1" i="0" baseline="0" dirty="0" smtClean="0"/>
              <a:t>)</a:t>
            </a:r>
            <a:endParaRPr lang="en-US" sz="1400" dirty="0"/>
          </a:p>
        </c:rich>
      </c:tx>
      <c:layout>
        <c:manualLayout>
          <c:xMode val="edge"/>
          <c:yMode val="edge"/>
          <c:x val="0.16990190844788469"/>
          <c:y val="1.8939399588224645E-2"/>
        </c:manualLayout>
      </c:layout>
    </c:title>
    <c:plotArea>
      <c:layout>
        <c:manualLayout>
          <c:layoutTarget val="inner"/>
          <c:xMode val="edge"/>
          <c:yMode val="edge"/>
          <c:x val="0.14163937841103194"/>
          <c:y val="0.14887813393592841"/>
          <c:w val="0.79534912302628835"/>
          <c:h val="0.65276306828700181"/>
        </c:manualLayout>
      </c:layout>
      <c:scatterChart>
        <c:scatterStyle val="lineMarker"/>
        <c:ser>
          <c:idx val="0"/>
          <c:order val="0"/>
          <c:tx>
            <c:v>no UV, 3:45 pm</c:v>
          </c:tx>
          <c:spPr>
            <a:ln w="12700">
              <a:solidFill>
                <a:schemeClr val="accent6">
                  <a:lumMod val="50000"/>
                </a:schemeClr>
              </a:solidFill>
            </a:ln>
          </c:spPr>
          <c:marker>
            <c:symbol val="none"/>
          </c:marker>
          <c:xVal>
            <c:numRef>
              <c:f>'07052010dimethyloxalate'!$A$1:$A$15893</c:f>
              <c:numCache>
                <c:formatCode>General</c:formatCode>
                <c:ptCount val="15893"/>
                <c:pt idx="0">
                  <c:v>599.83471516559996</c:v>
                </c:pt>
                <c:pt idx="1">
                  <c:v>600.07580628910046</c:v>
                </c:pt>
                <c:pt idx="2">
                  <c:v>600.31689741259959</c:v>
                </c:pt>
                <c:pt idx="3">
                  <c:v>600.55798853600004</c:v>
                </c:pt>
                <c:pt idx="4">
                  <c:v>600.79907965950076</c:v>
                </c:pt>
                <c:pt idx="5">
                  <c:v>601.04017078289996</c:v>
                </c:pt>
                <c:pt idx="6">
                  <c:v>601.2812619064</c:v>
                </c:pt>
                <c:pt idx="7">
                  <c:v>601.52235302989993</c:v>
                </c:pt>
                <c:pt idx="8">
                  <c:v>601.76344415330004</c:v>
                </c:pt>
                <c:pt idx="9">
                  <c:v>602.00453527680077</c:v>
                </c:pt>
                <c:pt idx="10">
                  <c:v>602.24562640019997</c:v>
                </c:pt>
                <c:pt idx="11">
                  <c:v>602.48671752370001</c:v>
                </c:pt>
                <c:pt idx="12">
                  <c:v>602.72780864720005</c:v>
                </c:pt>
                <c:pt idx="13">
                  <c:v>602.96889977060005</c:v>
                </c:pt>
                <c:pt idx="14">
                  <c:v>603.20999089409997</c:v>
                </c:pt>
                <c:pt idx="15">
                  <c:v>603.45108201749997</c:v>
                </c:pt>
                <c:pt idx="16">
                  <c:v>603.69217314100001</c:v>
                </c:pt>
                <c:pt idx="17">
                  <c:v>603.9332642644996</c:v>
                </c:pt>
                <c:pt idx="18">
                  <c:v>604.17435538790005</c:v>
                </c:pt>
                <c:pt idx="19">
                  <c:v>604.41544651140009</c:v>
                </c:pt>
                <c:pt idx="20">
                  <c:v>604.65653763479997</c:v>
                </c:pt>
                <c:pt idx="21">
                  <c:v>604.89762875829956</c:v>
                </c:pt>
                <c:pt idx="22">
                  <c:v>605.1387198816999</c:v>
                </c:pt>
                <c:pt idx="23">
                  <c:v>605.37981100519994</c:v>
                </c:pt>
                <c:pt idx="24">
                  <c:v>605.6209021287001</c:v>
                </c:pt>
                <c:pt idx="25">
                  <c:v>605.86199325209998</c:v>
                </c:pt>
                <c:pt idx="26">
                  <c:v>606.10308437560059</c:v>
                </c:pt>
                <c:pt idx="27">
                  <c:v>606.34417549899956</c:v>
                </c:pt>
                <c:pt idx="28">
                  <c:v>606.58526662249949</c:v>
                </c:pt>
                <c:pt idx="29">
                  <c:v>606.82635774599942</c:v>
                </c:pt>
                <c:pt idx="30">
                  <c:v>607.06744886939998</c:v>
                </c:pt>
                <c:pt idx="31">
                  <c:v>607.30853999289991</c:v>
                </c:pt>
                <c:pt idx="32">
                  <c:v>607.54963111630002</c:v>
                </c:pt>
                <c:pt idx="33">
                  <c:v>607.79072223980063</c:v>
                </c:pt>
                <c:pt idx="34">
                  <c:v>608.03181336329999</c:v>
                </c:pt>
                <c:pt idx="35">
                  <c:v>608.2729044867001</c:v>
                </c:pt>
                <c:pt idx="36">
                  <c:v>608.51399561020003</c:v>
                </c:pt>
                <c:pt idx="37">
                  <c:v>608.75508673360002</c:v>
                </c:pt>
                <c:pt idx="38">
                  <c:v>608.99617785709995</c:v>
                </c:pt>
                <c:pt idx="39">
                  <c:v>609.23726898049927</c:v>
                </c:pt>
                <c:pt idx="40">
                  <c:v>609.47836010399999</c:v>
                </c:pt>
                <c:pt idx="41">
                  <c:v>609.71945122750071</c:v>
                </c:pt>
                <c:pt idx="42">
                  <c:v>609.96054235089991</c:v>
                </c:pt>
                <c:pt idx="43">
                  <c:v>610.20163347440007</c:v>
                </c:pt>
                <c:pt idx="44">
                  <c:v>610.4427245977995</c:v>
                </c:pt>
                <c:pt idx="45">
                  <c:v>610.68381572130045</c:v>
                </c:pt>
                <c:pt idx="46">
                  <c:v>610.92490684479958</c:v>
                </c:pt>
                <c:pt idx="47">
                  <c:v>611.16599796820003</c:v>
                </c:pt>
                <c:pt idx="48">
                  <c:v>611.40708909169996</c:v>
                </c:pt>
                <c:pt idx="49">
                  <c:v>611.64818021510041</c:v>
                </c:pt>
                <c:pt idx="50">
                  <c:v>611.88927133860045</c:v>
                </c:pt>
                <c:pt idx="51">
                  <c:v>612.13036246210004</c:v>
                </c:pt>
                <c:pt idx="52">
                  <c:v>612.37145358549958</c:v>
                </c:pt>
                <c:pt idx="53">
                  <c:v>612.61254470899996</c:v>
                </c:pt>
                <c:pt idx="54">
                  <c:v>612.85363583239996</c:v>
                </c:pt>
                <c:pt idx="55">
                  <c:v>613.0947269559</c:v>
                </c:pt>
                <c:pt idx="56">
                  <c:v>613.3358180793</c:v>
                </c:pt>
                <c:pt idx="57">
                  <c:v>613.57690920280004</c:v>
                </c:pt>
                <c:pt idx="58">
                  <c:v>613.81800032630042</c:v>
                </c:pt>
                <c:pt idx="59">
                  <c:v>614.05909144970008</c:v>
                </c:pt>
                <c:pt idx="60">
                  <c:v>614.3001825732</c:v>
                </c:pt>
                <c:pt idx="61">
                  <c:v>614.5412736966</c:v>
                </c:pt>
                <c:pt idx="62">
                  <c:v>614.78236482010004</c:v>
                </c:pt>
                <c:pt idx="63">
                  <c:v>615.02345594360042</c:v>
                </c:pt>
                <c:pt idx="64">
                  <c:v>615.26454706700042</c:v>
                </c:pt>
                <c:pt idx="65">
                  <c:v>615.50563819049955</c:v>
                </c:pt>
                <c:pt idx="66">
                  <c:v>615.74672931389989</c:v>
                </c:pt>
                <c:pt idx="67">
                  <c:v>615.98782043739993</c:v>
                </c:pt>
                <c:pt idx="68">
                  <c:v>616.22891156090054</c:v>
                </c:pt>
                <c:pt idx="69">
                  <c:v>616.47000268429997</c:v>
                </c:pt>
                <c:pt idx="70">
                  <c:v>616.71109380780001</c:v>
                </c:pt>
                <c:pt idx="71">
                  <c:v>616.95218493119989</c:v>
                </c:pt>
                <c:pt idx="72">
                  <c:v>617.19327605470005</c:v>
                </c:pt>
                <c:pt idx="73">
                  <c:v>617.43436717810005</c:v>
                </c:pt>
                <c:pt idx="74">
                  <c:v>617.67545830160043</c:v>
                </c:pt>
                <c:pt idx="75">
                  <c:v>617.91654942509956</c:v>
                </c:pt>
                <c:pt idx="76">
                  <c:v>618.15764054850001</c:v>
                </c:pt>
                <c:pt idx="77">
                  <c:v>618.39873167200074</c:v>
                </c:pt>
                <c:pt idx="78">
                  <c:v>618.63982279539948</c:v>
                </c:pt>
                <c:pt idx="79">
                  <c:v>618.88091391890009</c:v>
                </c:pt>
                <c:pt idx="80">
                  <c:v>619.12200504239991</c:v>
                </c:pt>
                <c:pt idx="81">
                  <c:v>619.36309616579956</c:v>
                </c:pt>
                <c:pt idx="82">
                  <c:v>619.60418728929994</c:v>
                </c:pt>
                <c:pt idx="83">
                  <c:v>619.84527841269949</c:v>
                </c:pt>
                <c:pt idx="84">
                  <c:v>620.08636953620055</c:v>
                </c:pt>
                <c:pt idx="85">
                  <c:v>620.32746065969991</c:v>
                </c:pt>
                <c:pt idx="86">
                  <c:v>620.56855178309957</c:v>
                </c:pt>
                <c:pt idx="87">
                  <c:v>620.80964290659995</c:v>
                </c:pt>
                <c:pt idx="88">
                  <c:v>621.05073402999994</c:v>
                </c:pt>
                <c:pt idx="89">
                  <c:v>621.29182515349999</c:v>
                </c:pt>
                <c:pt idx="90">
                  <c:v>621.5329162769001</c:v>
                </c:pt>
                <c:pt idx="91">
                  <c:v>621.77400740040002</c:v>
                </c:pt>
                <c:pt idx="92">
                  <c:v>622.01509852389995</c:v>
                </c:pt>
                <c:pt idx="93">
                  <c:v>622.25618964729995</c:v>
                </c:pt>
                <c:pt idx="94">
                  <c:v>622.49728077079999</c:v>
                </c:pt>
                <c:pt idx="95">
                  <c:v>622.7383718942001</c:v>
                </c:pt>
                <c:pt idx="96">
                  <c:v>622.97946301770003</c:v>
                </c:pt>
                <c:pt idx="97">
                  <c:v>623.22055414119995</c:v>
                </c:pt>
                <c:pt idx="98">
                  <c:v>623.4616452645995</c:v>
                </c:pt>
                <c:pt idx="99">
                  <c:v>623.70273638810045</c:v>
                </c:pt>
                <c:pt idx="100">
                  <c:v>623.94382751149999</c:v>
                </c:pt>
                <c:pt idx="101">
                  <c:v>624.18491863500003</c:v>
                </c:pt>
                <c:pt idx="102">
                  <c:v>624.42600975849996</c:v>
                </c:pt>
                <c:pt idx="103">
                  <c:v>624.66710088189927</c:v>
                </c:pt>
                <c:pt idx="104">
                  <c:v>624.90819200539988</c:v>
                </c:pt>
                <c:pt idx="105">
                  <c:v>625.14928312879999</c:v>
                </c:pt>
                <c:pt idx="106">
                  <c:v>625.39037425230072</c:v>
                </c:pt>
                <c:pt idx="107">
                  <c:v>625.63146537579996</c:v>
                </c:pt>
                <c:pt idx="108">
                  <c:v>625.87255649919996</c:v>
                </c:pt>
                <c:pt idx="109">
                  <c:v>626.1136476227</c:v>
                </c:pt>
                <c:pt idx="110">
                  <c:v>626.35473874610045</c:v>
                </c:pt>
                <c:pt idx="111">
                  <c:v>626.59582986960004</c:v>
                </c:pt>
                <c:pt idx="112">
                  <c:v>626.83692099299913</c:v>
                </c:pt>
                <c:pt idx="113">
                  <c:v>627.07801211650042</c:v>
                </c:pt>
                <c:pt idx="114">
                  <c:v>627.31910324</c:v>
                </c:pt>
                <c:pt idx="115">
                  <c:v>627.56019436339989</c:v>
                </c:pt>
                <c:pt idx="116">
                  <c:v>627.80128548689947</c:v>
                </c:pt>
                <c:pt idx="117">
                  <c:v>628.04237661030004</c:v>
                </c:pt>
                <c:pt idx="118">
                  <c:v>628.28346773380042</c:v>
                </c:pt>
                <c:pt idx="119">
                  <c:v>628.52455885730001</c:v>
                </c:pt>
                <c:pt idx="120">
                  <c:v>628.76564998069989</c:v>
                </c:pt>
                <c:pt idx="121">
                  <c:v>629.00674110419993</c:v>
                </c:pt>
                <c:pt idx="122">
                  <c:v>629.24783222760072</c:v>
                </c:pt>
                <c:pt idx="123">
                  <c:v>629.48892335110042</c:v>
                </c:pt>
                <c:pt idx="124">
                  <c:v>629.73001447460001</c:v>
                </c:pt>
                <c:pt idx="125">
                  <c:v>629.97110559800001</c:v>
                </c:pt>
                <c:pt idx="126">
                  <c:v>630.21219672149959</c:v>
                </c:pt>
                <c:pt idx="127">
                  <c:v>630.45328784489948</c:v>
                </c:pt>
                <c:pt idx="128">
                  <c:v>630.69437896840088</c:v>
                </c:pt>
                <c:pt idx="129">
                  <c:v>630.93547009179997</c:v>
                </c:pt>
                <c:pt idx="130">
                  <c:v>631.17656121530001</c:v>
                </c:pt>
                <c:pt idx="131">
                  <c:v>631.4176523387996</c:v>
                </c:pt>
                <c:pt idx="132">
                  <c:v>631.65874346220005</c:v>
                </c:pt>
                <c:pt idx="133">
                  <c:v>631.89983458570009</c:v>
                </c:pt>
                <c:pt idx="134">
                  <c:v>632.14092570909997</c:v>
                </c:pt>
                <c:pt idx="135">
                  <c:v>632.38201683259956</c:v>
                </c:pt>
                <c:pt idx="136">
                  <c:v>632.62310795610063</c:v>
                </c:pt>
                <c:pt idx="137">
                  <c:v>632.8641990794996</c:v>
                </c:pt>
                <c:pt idx="138">
                  <c:v>633.10529020299998</c:v>
                </c:pt>
                <c:pt idx="139">
                  <c:v>633.34638132640009</c:v>
                </c:pt>
                <c:pt idx="140">
                  <c:v>633.58747244990002</c:v>
                </c:pt>
                <c:pt idx="141">
                  <c:v>633.82856357339995</c:v>
                </c:pt>
                <c:pt idx="142">
                  <c:v>634.06965469679949</c:v>
                </c:pt>
                <c:pt idx="143">
                  <c:v>634.31074582029999</c:v>
                </c:pt>
                <c:pt idx="144">
                  <c:v>634.5518369437001</c:v>
                </c:pt>
                <c:pt idx="145">
                  <c:v>634.79292806720002</c:v>
                </c:pt>
                <c:pt idx="146">
                  <c:v>635.03401919059957</c:v>
                </c:pt>
                <c:pt idx="147">
                  <c:v>635.27511031409995</c:v>
                </c:pt>
                <c:pt idx="148">
                  <c:v>635.51620143759999</c:v>
                </c:pt>
                <c:pt idx="149">
                  <c:v>635.75729256099999</c:v>
                </c:pt>
                <c:pt idx="150">
                  <c:v>635.99838368450003</c:v>
                </c:pt>
                <c:pt idx="151">
                  <c:v>636.23947480790002</c:v>
                </c:pt>
                <c:pt idx="152">
                  <c:v>636.48056593139995</c:v>
                </c:pt>
                <c:pt idx="153">
                  <c:v>636.72165705489999</c:v>
                </c:pt>
                <c:pt idx="154">
                  <c:v>636.96274817829999</c:v>
                </c:pt>
                <c:pt idx="155">
                  <c:v>637.20383930180071</c:v>
                </c:pt>
                <c:pt idx="156">
                  <c:v>637.44493042519991</c:v>
                </c:pt>
                <c:pt idx="157">
                  <c:v>637.68602154870052</c:v>
                </c:pt>
                <c:pt idx="158">
                  <c:v>637.92711267219988</c:v>
                </c:pt>
                <c:pt idx="159">
                  <c:v>638.16820379559942</c:v>
                </c:pt>
                <c:pt idx="160">
                  <c:v>638.40929491910003</c:v>
                </c:pt>
                <c:pt idx="161">
                  <c:v>638.65038604250003</c:v>
                </c:pt>
                <c:pt idx="162">
                  <c:v>638.89147716599996</c:v>
                </c:pt>
                <c:pt idx="163">
                  <c:v>639.13256828939996</c:v>
                </c:pt>
                <c:pt idx="164">
                  <c:v>639.37365941289988</c:v>
                </c:pt>
                <c:pt idx="165">
                  <c:v>639.61475053640072</c:v>
                </c:pt>
                <c:pt idx="166">
                  <c:v>639.85584165980003</c:v>
                </c:pt>
                <c:pt idx="167">
                  <c:v>640.09693278329996</c:v>
                </c:pt>
                <c:pt idx="168">
                  <c:v>640.33802390670007</c:v>
                </c:pt>
                <c:pt idx="169">
                  <c:v>640.5791150302</c:v>
                </c:pt>
                <c:pt idx="170">
                  <c:v>640.82020615369947</c:v>
                </c:pt>
                <c:pt idx="171">
                  <c:v>641.06129727710004</c:v>
                </c:pt>
                <c:pt idx="172">
                  <c:v>641.30238840059997</c:v>
                </c:pt>
                <c:pt idx="173">
                  <c:v>641.54347952400042</c:v>
                </c:pt>
                <c:pt idx="174">
                  <c:v>641.78457064750103</c:v>
                </c:pt>
                <c:pt idx="175">
                  <c:v>642.02566177099959</c:v>
                </c:pt>
                <c:pt idx="176">
                  <c:v>642.26675289439947</c:v>
                </c:pt>
                <c:pt idx="177">
                  <c:v>642.50784401790008</c:v>
                </c:pt>
                <c:pt idx="178">
                  <c:v>642.74893514130042</c:v>
                </c:pt>
                <c:pt idx="179">
                  <c:v>642.99002626480001</c:v>
                </c:pt>
                <c:pt idx="180">
                  <c:v>643.23111738819989</c:v>
                </c:pt>
                <c:pt idx="181">
                  <c:v>643.47220851169993</c:v>
                </c:pt>
                <c:pt idx="182">
                  <c:v>643.71329963520009</c:v>
                </c:pt>
                <c:pt idx="183">
                  <c:v>643.95439075860043</c:v>
                </c:pt>
                <c:pt idx="184">
                  <c:v>644.19548188210001</c:v>
                </c:pt>
                <c:pt idx="185">
                  <c:v>644.43657300549955</c:v>
                </c:pt>
                <c:pt idx="186">
                  <c:v>644.6776641289996</c:v>
                </c:pt>
                <c:pt idx="187">
                  <c:v>644.91875525250043</c:v>
                </c:pt>
                <c:pt idx="188">
                  <c:v>645.15984637590009</c:v>
                </c:pt>
                <c:pt idx="189">
                  <c:v>645.4009374993999</c:v>
                </c:pt>
                <c:pt idx="190">
                  <c:v>645.64202862279956</c:v>
                </c:pt>
                <c:pt idx="191">
                  <c:v>645.88311974630005</c:v>
                </c:pt>
                <c:pt idx="192">
                  <c:v>646.12421086979998</c:v>
                </c:pt>
                <c:pt idx="193">
                  <c:v>646.36530199319998</c:v>
                </c:pt>
                <c:pt idx="194">
                  <c:v>646.60639311670002</c:v>
                </c:pt>
                <c:pt idx="195">
                  <c:v>646.84748424010002</c:v>
                </c:pt>
                <c:pt idx="196">
                  <c:v>647.08857536360063</c:v>
                </c:pt>
                <c:pt idx="197">
                  <c:v>647.32966648709942</c:v>
                </c:pt>
                <c:pt idx="198">
                  <c:v>647.57075761050044</c:v>
                </c:pt>
                <c:pt idx="199">
                  <c:v>647.81184873399957</c:v>
                </c:pt>
                <c:pt idx="200">
                  <c:v>648.05293985739991</c:v>
                </c:pt>
                <c:pt idx="201">
                  <c:v>648.2940309809004</c:v>
                </c:pt>
                <c:pt idx="202">
                  <c:v>648.53512210429926</c:v>
                </c:pt>
                <c:pt idx="203">
                  <c:v>648.77621322780044</c:v>
                </c:pt>
                <c:pt idx="204">
                  <c:v>649.01730435130003</c:v>
                </c:pt>
                <c:pt idx="205">
                  <c:v>649.25839547470002</c:v>
                </c:pt>
                <c:pt idx="206">
                  <c:v>649.49948659820041</c:v>
                </c:pt>
                <c:pt idx="207">
                  <c:v>649.74057772159995</c:v>
                </c:pt>
                <c:pt idx="208">
                  <c:v>649.98166884509942</c:v>
                </c:pt>
                <c:pt idx="209">
                  <c:v>650.22275996860071</c:v>
                </c:pt>
                <c:pt idx="210">
                  <c:v>650.46385109199957</c:v>
                </c:pt>
                <c:pt idx="211">
                  <c:v>650.70494221549995</c:v>
                </c:pt>
                <c:pt idx="212">
                  <c:v>650.94603333889995</c:v>
                </c:pt>
                <c:pt idx="213">
                  <c:v>651.18712446239999</c:v>
                </c:pt>
                <c:pt idx="214">
                  <c:v>651.42821558589947</c:v>
                </c:pt>
                <c:pt idx="215">
                  <c:v>651.66930670930003</c:v>
                </c:pt>
                <c:pt idx="216">
                  <c:v>651.91039783279996</c:v>
                </c:pt>
                <c:pt idx="217">
                  <c:v>652.15148895620052</c:v>
                </c:pt>
                <c:pt idx="218">
                  <c:v>652.3925800797</c:v>
                </c:pt>
                <c:pt idx="219">
                  <c:v>652.63367120310045</c:v>
                </c:pt>
                <c:pt idx="220">
                  <c:v>652.87476232660072</c:v>
                </c:pt>
                <c:pt idx="221">
                  <c:v>653.11585345010042</c:v>
                </c:pt>
                <c:pt idx="222">
                  <c:v>653.35694457349996</c:v>
                </c:pt>
                <c:pt idx="223">
                  <c:v>653.59803569700046</c:v>
                </c:pt>
                <c:pt idx="224">
                  <c:v>653.83912682039931</c:v>
                </c:pt>
                <c:pt idx="225">
                  <c:v>654.08021794389992</c:v>
                </c:pt>
                <c:pt idx="226">
                  <c:v>654.32130906740008</c:v>
                </c:pt>
                <c:pt idx="227">
                  <c:v>654.56240019079928</c:v>
                </c:pt>
                <c:pt idx="228">
                  <c:v>654.8034913143</c:v>
                </c:pt>
                <c:pt idx="229">
                  <c:v>655.0445824377</c:v>
                </c:pt>
                <c:pt idx="230">
                  <c:v>655.28567356120072</c:v>
                </c:pt>
                <c:pt idx="231">
                  <c:v>655.52676468469997</c:v>
                </c:pt>
                <c:pt idx="232">
                  <c:v>655.76785580809997</c:v>
                </c:pt>
                <c:pt idx="233">
                  <c:v>656.00894693160046</c:v>
                </c:pt>
                <c:pt idx="234">
                  <c:v>656.250038055</c:v>
                </c:pt>
                <c:pt idx="235">
                  <c:v>656.49112917849959</c:v>
                </c:pt>
                <c:pt idx="236">
                  <c:v>656.73222030189947</c:v>
                </c:pt>
                <c:pt idx="237">
                  <c:v>656.97331142540008</c:v>
                </c:pt>
                <c:pt idx="238">
                  <c:v>657.21440254890047</c:v>
                </c:pt>
                <c:pt idx="239">
                  <c:v>657.45549367230001</c:v>
                </c:pt>
                <c:pt idx="240">
                  <c:v>657.69658479579959</c:v>
                </c:pt>
                <c:pt idx="241">
                  <c:v>657.93767591919993</c:v>
                </c:pt>
                <c:pt idx="242">
                  <c:v>658.17876704270054</c:v>
                </c:pt>
                <c:pt idx="243">
                  <c:v>658.41985816620002</c:v>
                </c:pt>
                <c:pt idx="244">
                  <c:v>658.66094928960001</c:v>
                </c:pt>
                <c:pt idx="245">
                  <c:v>658.9020404130996</c:v>
                </c:pt>
                <c:pt idx="246">
                  <c:v>659.14313153650073</c:v>
                </c:pt>
                <c:pt idx="247">
                  <c:v>659.38422265999998</c:v>
                </c:pt>
                <c:pt idx="248">
                  <c:v>659.62531378349956</c:v>
                </c:pt>
                <c:pt idx="249">
                  <c:v>659.8664049068999</c:v>
                </c:pt>
                <c:pt idx="250">
                  <c:v>660.10749603039994</c:v>
                </c:pt>
                <c:pt idx="251">
                  <c:v>660.3485871537996</c:v>
                </c:pt>
                <c:pt idx="252">
                  <c:v>660.58967827730089</c:v>
                </c:pt>
                <c:pt idx="253">
                  <c:v>660.83076940069998</c:v>
                </c:pt>
                <c:pt idx="254">
                  <c:v>661.07186052420002</c:v>
                </c:pt>
                <c:pt idx="255">
                  <c:v>661.31295164769995</c:v>
                </c:pt>
                <c:pt idx="256">
                  <c:v>661.55404277109994</c:v>
                </c:pt>
                <c:pt idx="257">
                  <c:v>661.79513389459999</c:v>
                </c:pt>
                <c:pt idx="258">
                  <c:v>662.0362250179993</c:v>
                </c:pt>
                <c:pt idx="259">
                  <c:v>662.27731614150002</c:v>
                </c:pt>
                <c:pt idx="260">
                  <c:v>662.51840726499995</c:v>
                </c:pt>
                <c:pt idx="261">
                  <c:v>662.75949838839995</c:v>
                </c:pt>
                <c:pt idx="262">
                  <c:v>663.0005895119001</c:v>
                </c:pt>
                <c:pt idx="263">
                  <c:v>663.24168063529999</c:v>
                </c:pt>
                <c:pt idx="264">
                  <c:v>663.4827717588006</c:v>
                </c:pt>
                <c:pt idx="265">
                  <c:v>663.7238628822995</c:v>
                </c:pt>
                <c:pt idx="266">
                  <c:v>663.9649540056995</c:v>
                </c:pt>
                <c:pt idx="267">
                  <c:v>664.20604512920011</c:v>
                </c:pt>
                <c:pt idx="268">
                  <c:v>664.44713625259999</c:v>
                </c:pt>
                <c:pt idx="269">
                  <c:v>664.68822737610071</c:v>
                </c:pt>
                <c:pt idx="270">
                  <c:v>664.92931849949957</c:v>
                </c:pt>
                <c:pt idx="271">
                  <c:v>665.17040962299995</c:v>
                </c:pt>
                <c:pt idx="272">
                  <c:v>665.4115007465</c:v>
                </c:pt>
                <c:pt idx="273">
                  <c:v>665.65259186989999</c:v>
                </c:pt>
                <c:pt idx="274">
                  <c:v>665.89368299339992</c:v>
                </c:pt>
                <c:pt idx="275">
                  <c:v>666.13477411680071</c:v>
                </c:pt>
                <c:pt idx="276">
                  <c:v>666.37586524030041</c:v>
                </c:pt>
                <c:pt idx="277">
                  <c:v>666.6169563638</c:v>
                </c:pt>
                <c:pt idx="278">
                  <c:v>666.85804748719988</c:v>
                </c:pt>
                <c:pt idx="279">
                  <c:v>667.09913861070004</c:v>
                </c:pt>
                <c:pt idx="280">
                  <c:v>667.34022973409913</c:v>
                </c:pt>
                <c:pt idx="281">
                  <c:v>667.58132085760042</c:v>
                </c:pt>
                <c:pt idx="282">
                  <c:v>667.82241198109955</c:v>
                </c:pt>
                <c:pt idx="283">
                  <c:v>668.06350310449955</c:v>
                </c:pt>
                <c:pt idx="284">
                  <c:v>668.30459422800004</c:v>
                </c:pt>
                <c:pt idx="285">
                  <c:v>668.54568535139992</c:v>
                </c:pt>
                <c:pt idx="286">
                  <c:v>668.78677647490053</c:v>
                </c:pt>
                <c:pt idx="287">
                  <c:v>669.02786759829996</c:v>
                </c:pt>
                <c:pt idx="288">
                  <c:v>669.2689587218</c:v>
                </c:pt>
                <c:pt idx="289">
                  <c:v>669.51004984529959</c:v>
                </c:pt>
                <c:pt idx="290">
                  <c:v>669.75114096870004</c:v>
                </c:pt>
                <c:pt idx="291">
                  <c:v>669.99223209219997</c:v>
                </c:pt>
                <c:pt idx="292">
                  <c:v>670.23332321560042</c:v>
                </c:pt>
                <c:pt idx="293">
                  <c:v>670.47441433910046</c:v>
                </c:pt>
                <c:pt idx="294">
                  <c:v>670.71550546260005</c:v>
                </c:pt>
                <c:pt idx="295">
                  <c:v>670.95659658599936</c:v>
                </c:pt>
                <c:pt idx="296">
                  <c:v>671.19768770949997</c:v>
                </c:pt>
                <c:pt idx="297">
                  <c:v>671.43877883290008</c:v>
                </c:pt>
                <c:pt idx="298">
                  <c:v>671.67986995640047</c:v>
                </c:pt>
                <c:pt idx="299">
                  <c:v>671.92096107989994</c:v>
                </c:pt>
                <c:pt idx="300">
                  <c:v>672.1620522032996</c:v>
                </c:pt>
                <c:pt idx="301">
                  <c:v>672.40314332680043</c:v>
                </c:pt>
                <c:pt idx="302">
                  <c:v>672.64423445020009</c:v>
                </c:pt>
                <c:pt idx="303">
                  <c:v>672.88532557370002</c:v>
                </c:pt>
                <c:pt idx="304">
                  <c:v>673.12641669720006</c:v>
                </c:pt>
                <c:pt idx="305">
                  <c:v>673.36750782059926</c:v>
                </c:pt>
                <c:pt idx="306">
                  <c:v>673.60859894410044</c:v>
                </c:pt>
                <c:pt idx="307">
                  <c:v>673.84969006749998</c:v>
                </c:pt>
                <c:pt idx="308">
                  <c:v>674.09078119100002</c:v>
                </c:pt>
                <c:pt idx="309">
                  <c:v>674.3318723143999</c:v>
                </c:pt>
                <c:pt idx="310">
                  <c:v>674.57296343789994</c:v>
                </c:pt>
                <c:pt idx="311">
                  <c:v>674.8140545614001</c:v>
                </c:pt>
                <c:pt idx="312">
                  <c:v>675.0551456847993</c:v>
                </c:pt>
                <c:pt idx="313">
                  <c:v>675.29623680830002</c:v>
                </c:pt>
                <c:pt idx="314">
                  <c:v>675.53732793169991</c:v>
                </c:pt>
                <c:pt idx="315">
                  <c:v>675.7784190552004</c:v>
                </c:pt>
                <c:pt idx="316">
                  <c:v>676.0195101787001</c:v>
                </c:pt>
                <c:pt idx="317">
                  <c:v>676.26060130209999</c:v>
                </c:pt>
                <c:pt idx="318">
                  <c:v>676.50169242559957</c:v>
                </c:pt>
                <c:pt idx="319">
                  <c:v>676.74278354900059</c:v>
                </c:pt>
                <c:pt idx="320">
                  <c:v>676.98387467250063</c:v>
                </c:pt>
                <c:pt idx="321">
                  <c:v>677.22496579599942</c:v>
                </c:pt>
                <c:pt idx="322">
                  <c:v>677.46605691939999</c:v>
                </c:pt>
                <c:pt idx="323">
                  <c:v>677.70714804289992</c:v>
                </c:pt>
                <c:pt idx="324">
                  <c:v>677.94823916630003</c:v>
                </c:pt>
                <c:pt idx="325">
                  <c:v>678.18933028980064</c:v>
                </c:pt>
                <c:pt idx="326">
                  <c:v>678.4304214131995</c:v>
                </c:pt>
                <c:pt idx="327">
                  <c:v>678.67151253670056</c:v>
                </c:pt>
                <c:pt idx="328">
                  <c:v>678.91260366019992</c:v>
                </c:pt>
                <c:pt idx="329">
                  <c:v>679.15369478359958</c:v>
                </c:pt>
                <c:pt idx="330">
                  <c:v>679.39478590710075</c:v>
                </c:pt>
                <c:pt idx="331">
                  <c:v>679.63587703050041</c:v>
                </c:pt>
                <c:pt idx="332">
                  <c:v>679.87696815399954</c:v>
                </c:pt>
                <c:pt idx="333">
                  <c:v>680.11805927750072</c:v>
                </c:pt>
                <c:pt idx="334">
                  <c:v>680.35915040089947</c:v>
                </c:pt>
                <c:pt idx="335">
                  <c:v>680.60024152440008</c:v>
                </c:pt>
                <c:pt idx="336">
                  <c:v>680.84133264780041</c:v>
                </c:pt>
                <c:pt idx="337">
                  <c:v>681.0824237713</c:v>
                </c:pt>
                <c:pt idx="338">
                  <c:v>681.32351489479925</c:v>
                </c:pt>
                <c:pt idx="339">
                  <c:v>681.56460601819992</c:v>
                </c:pt>
                <c:pt idx="340">
                  <c:v>681.80569714169997</c:v>
                </c:pt>
                <c:pt idx="341">
                  <c:v>682.04678826510042</c:v>
                </c:pt>
                <c:pt idx="342">
                  <c:v>682.28787938860046</c:v>
                </c:pt>
                <c:pt idx="343">
                  <c:v>682.52897051200046</c:v>
                </c:pt>
                <c:pt idx="344">
                  <c:v>682.77006163550004</c:v>
                </c:pt>
                <c:pt idx="345">
                  <c:v>683.01115275899997</c:v>
                </c:pt>
                <c:pt idx="346">
                  <c:v>683.25224388239928</c:v>
                </c:pt>
                <c:pt idx="347">
                  <c:v>683.49333500590001</c:v>
                </c:pt>
                <c:pt idx="348">
                  <c:v>683.7344261293</c:v>
                </c:pt>
                <c:pt idx="349">
                  <c:v>683.97551725280005</c:v>
                </c:pt>
                <c:pt idx="350">
                  <c:v>684.21660837630043</c:v>
                </c:pt>
                <c:pt idx="351">
                  <c:v>684.45769949969929</c:v>
                </c:pt>
                <c:pt idx="352">
                  <c:v>684.69879062320047</c:v>
                </c:pt>
                <c:pt idx="353">
                  <c:v>684.93988174660046</c:v>
                </c:pt>
                <c:pt idx="354">
                  <c:v>685.18097287010073</c:v>
                </c:pt>
                <c:pt idx="355">
                  <c:v>685.42206399359929</c:v>
                </c:pt>
                <c:pt idx="356">
                  <c:v>685.66315511699997</c:v>
                </c:pt>
                <c:pt idx="357">
                  <c:v>685.90424624050002</c:v>
                </c:pt>
                <c:pt idx="358">
                  <c:v>686.14533736390001</c:v>
                </c:pt>
                <c:pt idx="359">
                  <c:v>686.38642848739948</c:v>
                </c:pt>
                <c:pt idx="360">
                  <c:v>686.6275196107996</c:v>
                </c:pt>
                <c:pt idx="361">
                  <c:v>686.8686107342993</c:v>
                </c:pt>
                <c:pt idx="362">
                  <c:v>687.10970185780059</c:v>
                </c:pt>
                <c:pt idx="363">
                  <c:v>687.3507929811999</c:v>
                </c:pt>
                <c:pt idx="364">
                  <c:v>687.59188410469994</c:v>
                </c:pt>
                <c:pt idx="365">
                  <c:v>687.83297522810005</c:v>
                </c:pt>
                <c:pt idx="366">
                  <c:v>688.07406635160044</c:v>
                </c:pt>
                <c:pt idx="367">
                  <c:v>688.31515747509957</c:v>
                </c:pt>
                <c:pt idx="368">
                  <c:v>688.55624859849956</c:v>
                </c:pt>
                <c:pt idx="369">
                  <c:v>688.79733972199995</c:v>
                </c:pt>
                <c:pt idx="370">
                  <c:v>689.03843084539994</c:v>
                </c:pt>
                <c:pt idx="371">
                  <c:v>689.27952196890055</c:v>
                </c:pt>
                <c:pt idx="372">
                  <c:v>689.52061309239946</c:v>
                </c:pt>
                <c:pt idx="373">
                  <c:v>689.76170421580002</c:v>
                </c:pt>
                <c:pt idx="374">
                  <c:v>690.00279533929995</c:v>
                </c:pt>
                <c:pt idx="375">
                  <c:v>690.2438864627004</c:v>
                </c:pt>
                <c:pt idx="376">
                  <c:v>690.48497758620056</c:v>
                </c:pt>
                <c:pt idx="377">
                  <c:v>690.72606870959999</c:v>
                </c:pt>
                <c:pt idx="378">
                  <c:v>690.96715983309912</c:v>
                </c:pt>
                <c:pt idx="379">
                  <c:v>691.20825095660064</c:v>
                </c:pt>
                <c:pt idx="380">
                  <c:v>691.44934207999995</c:v>
                </c:pt>
                <c:pt idx="381">
                  <c:v>691.69043320350045</c:v>
                </c:pt>
                <c:pt idx="382">
                  <c:v>691.93152432689999</c:v>
                </c:pt>
                <c:pt idx="383">
                  <c:v>692.17261545039992</c:v>
                </c:pt>
                <c:pt idx="384">
                  <c:v>692.41370657390053</c:v>
                </c:pt>
                <c:pt idx="385">
                  <c:v>692.65479769729995</c:v>
                </c:pt>
                <c:pt idx="386">
                  <c:v>692.8958888208</c:v>
                </c:pt>
                <c:pt idx="387">
                  <c:v>693.13697994420011</c:v>
                </c:pt>
                <c:pt idx="388">
                  <c:v>693.37807106770072</c:v>
                </c:pt>
                <c:pt idx="389">
                  <c:v>693.61916219119996</c:v>
                </c:pt>
                <c:pt idx="390">
                  <c:v>693.86025331459928</c:v>
                </c:pt>
                <c:pt idx="391">
                  <c:v>694.10134443810045</c:v>
                </c:pt>
                <c:pt idx="392">
                  <c:v>694.3424355615</c:v>
                </c:pt>
                <c:pt idx="393">
                  <c:v>694.58352668499958</c:v>
                </c:pt>
                <c:pt idx="394">
                  <c:v>694.82461780849928</c:v>
                </c:pt>
                <c:pt idx="395">
                  <c:v>695.06570893190008</c:v>
                </c:pt>
                <c:pt idx="396">
                  <c:v>695.30680005539989</c:v>
                </c:pt>
                <c:pt idx="397">
                  <c:v>695.5478911788</c:v>
                </c:pt>
                <c:pt idx="398">
                  <c:v>695.78898230230072</c:v>
                </c:pt>
                <c:pt idx="399">
                  <c:v>696.03007342569992</c:v>
                </c:pt>
                <c:pt idx="400">
                  <c:v>696.27116454920053</c:v>
                </c:pt>
                <c:pt idx="401">
                  <c:v>696.51225567269989</c:v>
                </c:pt>
                <c:pt idx="402">
                  <c:v>696.75334679610046</c:v>
                </c:pt>
                <c:pt idx="403">
                  <c:v>696.99443791960073</c:v>
                </c:pt>
                <c:pt idx="404">
                  <c:v>697.23552904299959</c:v>
                </c:pt>
                <c:pt idx="405">
                  <c:v>697.47662016649997</c:v>
                </c:pt>
                <c:pt idx="406">
                  <c:v>697.71771129000001</c:v>
                </c:pt>
                <c:pt idx="407">
                  <c:v>697.95880241339989</c:v>
                </c:pt>
                <c:pt idx="408">
                  <c:v>698.19989353690073</c:v>
                </c:pt>
                <c:pt idx="409">
                  <c:v>698.44098466030005</c:v>
                </c:pt>
                <c:pt idx="410">
                  <c:v>698.68207578379997</c:v>
                </c:pt>
                <c:pt idx="411">
                  <c:v>698.92316690730001</c:v>
                </c:pt>
                <c:pt idx="412">
                  <c:v>699.1642580306999</c:v>
                </c:pt>
                <c:pt idx="413">
                  <c:v>699.40534915419994</c:v>
                </c:pt>
                <c:pt idx="414">
                  <c:v>699.64644027760073</c:v>
                </c:pt>
                <c:pt idx="415">
                  <c:v>699.88753140109998</c:v>
                </c:pt>
                <c:pt idx="416">
                  <c:v>700.12862252449997</c:v>
                </c:pt>
                <c:pt idx="417">
                  <c:v>700.36971364800002</c:v>
                </c:pt>
                <c:pt idx="418">
                  <c:v>700.61080477150051</c:v>
                </c:pt>
                <c:pt idx="419">
                  <c:v>700.85189589489926</c:v>
                </c:pt>
                <c:pt idx="420">
                  <c:v>701.09298701840009</c:v>
                </c:pt>
                <c:pt idx="421">
                  <c:v>701.33407814179998</c:v>
                </c:pt>
                <c:pt idx="422">
                  <c:v>701.57516926530002</c:v>
                </c:pt>
                <c:pt idx="423">
                  <c:v>701.81626038879926</c:v>
                </c:pt>
                <c:pt idx="424">
                  <c:v>702.05735151219994</c:v>
                </c:pt>
                <c:pt idx="425">
                  <c:v>702.29844263570055</c:v>
                </c:pt>
                <c:pt idx="426">
                  <c:v>702.53953375910044</c:v>
                </c:pt>
                <c:pt idx="427">
                  <c:v>702.78062488259957</c:v>
                </c:pt>
                <c:pt idx="428">
                  <c:v>703.02171600609995</c:v>
                </c:pt>
                <c:pt idx="429">
                  <c:v>703.26280712949949</c:v>
                </c:pt>
                <c:pt idx="430">
                  <c:v>703.50389825300044</c:v>
                </c:pt>
                <c:pt idx="431">
                  <c:v>703.74498937640055</c:v>
                </c:pt>
                <c:pt idx="432">
                  <c:v>703.98608049989991</c:v>
                </c:pt>
                <c:pt idx="433">
                  <c:v>704.22717162330002</c:v>
                </c:pt>
                <c:pt idx="434">
                  <c:v>704.4682627467995</c:v>
                </c:pt>
                <c:pt idx="435">
                  <c:v>704.70935387030045</c:v>
                </c:pt>
                <c:pt idx="436">
                  <c:v>704.95044499369999</c:v>
                </c:pt>
                <c:pt idx="437">
                  <c:v>705.19153611720003</c:v>
                </c:pt>
                <c:pt idx="438">
                  <c:v>705.43262724059957</c:v>
                </c:pt>
                <c:pt idx="439">
                  <c:v>705.67371836410064</c:v>
                </c:pt>
                <c:pt idx="440">
                  <c:v>705.9148094876</c:v>
                </c:pt>
                <c:pt idx="441">
                  <c:v>706.15590061099999</c:v>
                </c:pt>
                <c:pt idx="442">
                  <c:v>706.39699173449958</c:v>
                </c:pt>
                <c:pt idx="443">
                  <c:v>706.63808285790003</c:v>
                </c:pt>
                <c:pt idx="444">
                  <c:v>706.87917398140007</c:v>
                </c:pt>
                <c:pt idx="445">
                  <c:v>707.12026510489932</c:v>
                </c:pt>
                <c:pt idx="446">
                  <c:v>707.3613562283</c:v>
                </c:pt>
                <c:pt idx="447">
                  <c:v>707.60244735180004</c:v>
                </c:pt>
                <c:pt idx="448">
                  <c:v>707.84353847519992</c:v>
                </c:pt>
                <c:pt idx="449">
                  <c:v>708.08462959870008</c:v>
                </c:pt>
                <c:pt idx="450">
                  <c:v>708.32572072209996</c:v>
                </c:pt>
                <c:pt idx="451">
                  <c:v>708.56681184559955</c:v>
                </c:pt>
                <c:pt idx="452">
                  <c:v>708.80790296910004</c:v>
                </c:pt>
                <c:pt idx="453">
                  <c:v>709.04899409249958</c:v>
                </c:pt>
                <c:pt idx="454">
                  <c:v>709.29008521600065</c:v>
                </c:pt>
                <c:pt idx="455">
                  <c:v>709.53117633940008</c:v>
                </c:pt>
                <c:pt idx="456">
                  <c:v>709.77226746289989</c:v>
                </c:pt>
                <c:pt idx="457">
                  <c:v>710.01335858640005</c:v>
                </c:pt>
                <c:pt idx="458">
                  <c:v>710.25444970980004</c:v>
                </c:pt>
                <c:pt idx="459">
                  <c:v>710.49554083329997</c:v>
                </c:pt>
                <c:pt idx="460">
                  <c:v>710.73663195670053</c:v>
                </c:pt>
                <c:pt idx="461">
                  <c:v>710.97772308019989</c:v>
                </c:pt>
                <c:pt idx="462">
                  <c:v>711.21881420370005</c:v>
                </c:pt>
                <c:pt idx="463">
                  <c:v>711.45990532710005</c:v>
                </c:pt>
                <c:pt idx="464">
                  <c:v>711.70099645060043</c:v>
                </c:pt>
                <c:pt idx="465">
                  <c:v>711.94208757399997</c:v>
                </c:pt>
                <c:pt idx="466">
                  <c:v>712.18317869750047</c:v>
                </c:pt>
                <c:pt idx="467">
                  <c:v>712.42426982089933</c:v>
                </c:pt>
                <c:pt idx="468">
                  <c:v>712.66536094439994</c:v>
                </c:pt>
                <c:pt idx="469">
                  <c:v>712.90645206790009</c:v>
                </c:pt>
                <c:pt idx="470">
                  <c:v>713.14754319129929</c:v>
                </c:pt>
                <c:pt idx="471">
                  <c:v>713.38863431480002</c:v>
                </c:pt>
                <c:pt idx="472">
                  <c:v>713.62972543820001</c:v>
                </c:pt>
                <c:pt idx="473">
                  <c:v>713.87081656170005</c:v>
                </c:pt>
                <c:pt idx="474">
                  <c:v>714.11190768519998</c:v>
                </c:pt>
                <c:pt idx="475">
                  <c:v>714.3529988085993</c:v>
                </c:pt>
                <c:pt idx="476">
                  <c:v>714.59408993210059</c:v>
                </c:pt>
                <c:pt idx="477">
                  <c:v>714.83518105549956</c:v>
                </c:pt>
                <c:pt idx="478">
                  <c:v>715.07627217899994</c:v>
                </c:pt>
                <c:pt idx="479">
                  <c:v>715.31736330249942</c:v>
                </c:pt>
                <c:pt idx="480">
                  <c:v>715.55845442589998</c:v>
                </c:pt>
                <c:pt idx="481">
                  <c:v>715.79954554940059</c:v>
                </c:pt>
                <c:pt idx="482">
                  <c:v>716.04063667280002</c:v>
                </c:pt>
                <c:pt idx="483">
                  <c:v>716.28172779629995</c:v>
                </c:pt>
                <c:pt idx="484">
                  <c:v>716.52281891979999</c:v>
                </c:pt>
                <c:pt idx="485">
                  <c:v>716.7639100432001</c:v>
                </c:pt>
                <c:pt idx="486">
                  <c:v>717.00500116670003</c:v>
                </c:pt>
                <c:pt idx="487">
                  <c:v>717.24609229010002</c:v>
                </c:pt>
                <c:pt idx="488">
                  <c:v>717.4871834135995</c:v>
                </c:pt>
                <c:pt idx="489">
                  <c:v>717.72827453700063</c:v>
                </c:pt>
                <c:pt idx="490">
                  <c:v>717.96936566049999</c:v>
                </c:pt>
                <c:pt idx="491">
                  <c:v>718.21045678399958</c:v>
                </c:pt>
                <c:pt idx="492">
                  <c:v>718.45154790739991</c:v>
                </c:pt>
                <c:pt idx="493">
                  <c:v>718.69263903089995</c:v>
                </c:pt>
                <c:pt idx="494">
                  <c:v>718.93373015429995</c:v>
                </c:pt>
                <c:pt idx="495">
                  <c:v>719.1748212778009</c:v>
                </c:pt>
                <c:pt idx="496">
                  <c:v>719.41591240129958</c:v>
                </c:pt>
                <c:pt idx="497">
                  <c:v>719.65700352469992</c:v>
                </c:pt>
                <c:pt idx="498">
                  <c:v>719.89809464820053</c:v>
                </c:pt>
                <c:pt idx="499">
                  <c:v>720.13918577159995</c:v>
                </c:pt>
                <c:pt idx="500">
                  <c:v>720.38027689509954</c:v>
                </c:pt>
                <c:pt idx="501">
                  <c:v>720.62136801860004</c:v>
                </c:pt>
                <c:pt idx="502">
                  <c:v>720.86245914199912</c:v>
                </c:pt>
                <c:pt idx="503">
                  <c:v>721.10355026550042</c:v>
                </c:pt>
                <c:pt idx="504">
                  <c:v>721.34464138889996</c:v>
                </c:pt>
                <c:pt idx="505">
                  <c:v>721.58573251240045</c:v>
                </c:pt>
                <c:pt idx="506">
                  <c:v>721.82682363579954</c:v>
                </c:pt>
                <c:pt idx="507">
                  <c:v>722.06791475929958</c:v>
                </c:pt>
                <c:pt idx="508">
                  <c:v>722.30900588279928</c:v>
                </c:pt>
                <c:pt idx="509">
                  <c:v>722.55009700620008</c:v>
                </c:pt>
                <c:pt idx="510">
                  <c:v>722.7911881297</c:v>
                </c:pt>
                <c:pt idx="511">
                  <c:v>723.0322792531</c:v>
                </c:pt>
                <c:pt idx="512">
                  <c:v>723.27337037660163</c:v>
                </c:pt>
                <c:pt idx="513">
                  <c:v>723.51446150010042</c:v>
                </c:pt>
                <c:pt idx="514">
                  <c:v>723.75555262349997</c:v>
                </c:pt>
                <c:pt idx="515">
                  <c:v>723.99664374700001</c:v>
                </c:pt>
                <c:pt idx="516">
                  <c:v>724.2377348704</c:v>
                </c:pt>
                <c:pt idx="517">
                  <c:v>724.47882599389993</c:v>
                </c:pt>
                <c:pt idx="518">
                  <c:v>724.71991711740009</c:v>
                </c:pt>
                <c:pt idx="519">
                  <c:v>724.96100824079997</c:v>
                </c:pt>
                <c:pt idx="520">
                  <c:v>725.20209936430001</c:v>
                </c:pt>
                <c:pt idx="521">
                  <c:v>725.44319048769989</c:v>
                </c:pt>
                <c:pt idx="522">
                  <c:v>725.68428161120005</c:v>
                </c:pt>
                <c:pt idx="523">
                  <c:v>725.92537273460005</c:v>
                </c:pt>
                <c:pt idx="524">
                  <c:v>726.16646385809997</c:v>
                </c:pt>
                <c:pt idx="525">
                  <c:v>726.40755498159956</c:v>
                </c:pt>
                <c:pt idx="526">
                  <c:v>726.64864610499956</c:v>
                </c:pt>
                <c:pt idx="527">
                  <c:v>726.88973722850074</c:v>
                </c:pt>
                <c:pt idx="528">
                  <c:v>727.13082835189994</c:v>
                </c:pt>
                <c:pt idx="529">
                  <c:v>727.37191947539998</c:v>
                </c:pt>
                <c:pt idx="530">
                  <c:v>727.61301059890002</c:v>
                </c:pt>
                <c:pt idx="531">
                  <c:v>727.85410172229956</c:v>
                </c:pt>
                <c:pt idx="532">
                  <c:v>728.09519284580006</c:v>
                </c:pt>
                <c:pt idx="533">
                  <c:v>728.33628396919994</c:v>
                </c:pt>
                <c:pt idx="534">
                  <c:v>728.57737509270009</c:v>
                </c:pt>
                <c:pt idx="535">
                  <c:v>728.81846621620002</c:v>
                </c:pt>
                <c:pt idx="536">
                  <c:v>729.05955733960002</c:v>
                </c:pt>
                <c:pt idx="537">
                  <c:v>729.30064846309949</c:v>
                </c:pt>
                <c:pt idx="538">
                  <c:v>729.54173958649994</c:v>
                </c:pt>
                <c:pt idx="539">
                  <c:v>729.78283071000044</c:v>
                </c:pt>
                <c:pt idx="540">
                  <c:v>730.02392183339998</c:v>
                </c:pt>
                <c:pt idx="541">
                  <c:v>730.26501295690002</c:v>
                </c:pt>
                <c:pt idx="542">
                  <c:v>730.5061040803995</c:v>
                </c:pt>
                <c:pt idx="543">
                  <c:v>730.74719520379949</c:v>
                </c:pt>
                <c:pt idx="544">
                  <c:v>730.98828632730044</c:v>
                </c:pt>
                <c:pt idx="545">
                  <c:v>731.22937745070055</c:v>
                </c:pt>
                <c:pt idx="546">
                  <c:v>731.47046857420003</c:v>
                </c:pt>
                <c:pt idx="547">
                  <c:v>731.71155969769995</c:v>
                </c:pt>
                <c:pt idx="548">
                  <c:v>731.95265082109916</c:v>
                </c:pt>
                <c:pt idx="549">
                  <c:v>732.1937419446009</c:v>
                </c:pt>
                <c:pt idx="550">
                  <c:v>732.43483306800044</c:v>
                </c:pt>
                <c:pt idx="551">
                  <c:v>732.67592419149958</c:v>
                </c:pt>
                <c:pt idx="552">
                  <c:v>732.91701531499928</c:v>
                </c:pt>
                <c:pt idx="553">
                  <c:v>733.15810643839995</c:v>
                </c:pt>
                <c:pt idx="554">
                  <c:v>733.3991975619</c:v>
                </c:pt>
                <c:pt idx="555">
                  <c:v>733.64028868529942</c:v>
                </c:pt>
                <c:pt idx="556">
                  <c:v>733.88137980880003</c:v>
                </c:pt>
                <c:pt idx="557">
                  <c:v>734.12247093220003</c:v>
                </c:pt>
                <c:pt idx="558">
                  <c:v>734.36356205569996</c:v>
                </c:pt>
                <c:pt idx="559">
                  <c:v>734.6046531792</c:v>
                </c:pt>
                <c:pt idx="560">
                  <c:v>734.8457443026</c:v>
                </c:pt>
                <c:pt idx="561">
                  <c:v>735.08683542610072</c:v>
                </c:pt>
                <c:pt idx="562">
                  <c:v>735.32792654949958</c:v>
                </c:pt>
                <c:pt idx="563">
                  <c:v>735.56901767299996</c:v>
                </c:pt>
                <c:pt idx="564">
                  <c:v>735.81010879649955</c:v>
                </c:pt>
                <c:pt idx="565">
                  <c:v>736.05119991989989</c:v>
                </c:pt>
                <c:pt idx="566">
                  <c:v>736.29229104339993</c:v>
                </c:pt>
                <c:pt idx="567">
                  <c:v>736.53338216680072</c:v>
                </c:pt>
                <c:pt idx="568">
                  <c:v>736.77447329030076</c:v>
                </c:pt>
                <c:pt idx="569">
                  <c:v>737.01556441379955</c:v>
                </c:pt>
                <c:pt idx="570">
                  <c:v>737.2566555372</c:v>
                </c:pt>
                <c:pt idx="571">
                  <c:v>737.49774666070005</c:v>
                </c:pt>
                <c:pt idx="572">
                  <c:v>737.73883778410004</c:v>
                </c:pt>
                <c:pt idx="573">
                  <c:v>737.97992890760042</c:v>
                </c:pt>
                <c:pt idx="574">
                  <c:v>738.22102003110001</c:v>
                </c:pt>
                <c:pt idx="575">
                  <c:v>738.46211115449898</c:v>
                </c:pt>
                <c:pt idx="576">
                  <c:v>738.70320227800073</c:v>
                </c:pt>
                <c:pt idx="577">
                  <c:v>738.94429340139948</c:v>
                </c:pt>
                <c:pt idx="578">
                  <c:v>739.18538452490054</c:v>
                </c:pt>
                <c:pt idx="579">
                  <c:v>739.42647564830042</c:v>
                </c:pt>
                <c:pt idx="580">
                  <c:v>739.66756677179956</c:v>
                </c:pt>
                <c:pt idx="581">
                  <c:v>739.90865789529926</c:v>
                </c:pt>
                <c:pt idx="582">
                  <c:v>740.14974901870005</c:v>
                </c:pt>
                <c:pt idx="583">
                  <c:v>740.39084014220009</c:v>
                </c:pt>
                <c:pt idx="584">
                  <c:v>740.63193126560043</c:v>
                </c:pt>
                <c:pt idx="585">
                  <c:v>740.87302238910002</c:v>
                </c:pt>
                <c:pt idx="586">
                  <c:v>741.11411351260051</c:v>
                </c:pt>
                <c:pt idx="587">
                  <c:v>741.35520463599937</c:v>
                </c:pt>
                <c:pt idx="588">
                  <c:v>741.59629575949998</c:v>
                </c:pt>
                <c:pt idx="589">
                  <c:v>741.8373868828993</c:v>
                </c:pt>
                <c:pt idx="590">
                  <c:v>742.07847800640059</c:v>
                </c:pt>
                <c:pt idx="591">
                  <c:v>742.31956912989949</c:v>
                </c:pt>
                <c:pt idx="592">
                  <c:v>742.56066025330006</c:v>
                </c:pt>
                <c:pt idx="593">
                  <c:v>742.80175137680044</c:v>
                </c:pt>
                <c:pt idx="594">
                  <c:v>743.04284250020009</c:v>
                </c:pt>
                <c:pt idx="595">
                  <c:v>743.28393362370059</c:v>
                </c:pt>
                <c:pt idx="596">
                  <c:v>743.52502474710002</c:v>
                </c:pt>
                <c:pt idx="597">
                  <c:v>743.76611587059949</c:v>
                </c:pt>
                <c:pt idx="598">
                  <c:v>744.00720699409942</c:v>
                </c:pt>
                <c:pt idx="599">
                  <c:v>744.24829811749998</c:v>
                </c:pt>
                <c:pt idx="600">
                  <c:v>744.48938924100059</c:v>
                </c:pt>
                <c:pt idx="601">
                  <c:v>744.73048036440002</c:v>
                </c:pt>
                <c:pt idx="602">
                  <c:v>744.97157148789995</c:v>
                </c:pt>
                <c:pt idx="603">
                  <c:v>745.21266261139999</c:v>
                </c:pt>
                <c:pt idx="604">
                  <c:v>745.45375373479999</c:v>
                </c:pt>
                <c:pt idx="605">
                  <c:v>745.69484485830071</c:v>
                </c:pt>
                <c:pt idx="606">
                  <c:v>745.93593598169991</c:v>
                </c:pt>
                <c:pt idx="607">
                  <c:v>746.1770271051995</c:v>
                </c:pt>
                <c:pt idx="608">
                  <c:v>746.4181182287</c:v>
                </c:pt>
                <c:pt idx="609">
                  <c:v>746.65920935209999</c:v>
                </c:pt>
                <c:pt idx="610">
                  <c:v>746.90030047560003</c:v>
                </c:pt>
                <c:pt idx="611">
                  <c:v>747.14139159900003</c:v>
                </c:pt>
                <c:pt idx="612">
                  <c:v>747.38248272249996</c:v>
                </c:pt>
                <c:pt idx="613">
                  <c:v>747.62357384589995</c:v>
                </c:pt>
                <c:pt idx="614">
                  <c:v>747.86466496939988</c:v>
                </c:pt>
                <c:pt idx="615">
                  <c:v>748.10575609289992</c:v>
                </c:pt>
                <c:pt idx="616">
                  <c:v>748.34684721630003</c:v>
                </c:pt>
                <c:pt idx="617">
                  <c:v>748.58793833980042</c:v>
                </c:pt>
                <c:pt idx="618">
                  <c:v>748.82902946319996</c:v>
                </c:pt>
                <c:pt idx="619">
                  <c:v>749.0701205867</c:v>
                </c:pt>
                <c:pt idx="620">
                  <c:v>749.31121171019947</c:v>
                </c:pt>
                <c:pt idx="621">
                  <c:v>749.55230283359958</c:v>
                </c:pt>
                <c:pt idx="622">
                  <c:v>749.79339395710122</c:v>
                </c:pt>
                <c:pt idx="623">
                  <c:v>750.03448508049996</c:v>
                </c:pt>
                <c:pt idx="624">
                  <c:v>750.27557620400046</c:v>
                </c:pt>
                <c:pt idx="625">
                  <c:v>750.51666732749959</c:v>
                </c:pt>
                <c:pt idx="626">
                  <c:v>750.75775845089993</c:v>
                </c:pt>
                <c:pt idx="627">
                  <c:v>750.99884957440054</c:v>
                </c:pt>
                <c:pt idx="628">
                  <c:v>751.23994069780042</c:v>
                </c:pt>
                <c:pt idx="629">
                  <c:v>751.48103182130001</c:v>
                </c:pt>
                <c:pt idx="630">
                  <c:v>751.72212294469989</c:v>
                </c:pt>
                <c:pt idx="631">
                  <c:v>751.96321406819993</c:v>
                </c:pt>
                <c:pt idx="632">
                  <c:v>752.20430519170009</c:v>
                </c:pt>
                <c:pt idx="633">
                  <c:v>752.44539631509997</c:v>
                </c:pt>
                <c:pt idx="634">
                  <c:v>752.68648743860047</c:v>
                </c:pt>
                <c:pt idx="635">
                  <c:v>752.92757856200001</c:v>
                </c:pt>
                <c:pt idx="636">
                  <c:v>753.16866968549925</c:v>
                </c:pt>
                <c:pt idx="637">
                  <c:v>753.40976080899998</c:v>
                </c:pt>
                <c:pt idx="638">
                  <c:v>753.65085193240009</c:v>
                </c:pt>
                <c:pt idx="639">
                  <c:v>753.8919430558999</c:v>
                </c:pt>
                <c:pt idx="640">
                  <c:v>754.13303417930047</c:v>
                </c:pt>
                <c:pt idx="641">
                  <c:v>754.3741253027996</c:v>
                </c:pt>
                <c:pt idx="642">
                  <c:v>754.61521642629998</c:v>
                </c:pt>
                <c:pt idx="643">
                  <c:v>754.85630754970009</c:v>
                </c:pt>
                <c:pt idx="644">
                  <c:v>755.09739867320002</c:v>
                </c:pt>
                <c:pt idx="645">
                  <c:v>755.33848979660002</c:v>
                </c:pt>
                <c:pt idx="646">
                  <c:v>755.57958092010074</c:v>
                </c:pt>
                <c:pt idx="647">
                  <c:v>755.8206720434996</c:v>
                </c:pt>
                <c:pt idx="648">
                  <c:v>756.06176316699998</c:v>
                </c:pt>
                <c:pt idx="649">
                  <c:v>756.30285429049957</c:v>
                </c:pt>
                <c:pt idx="650">
                  <c:v>756.54394541389991</c:v>
                </c:pt>
                <c:pt idx="651">
                  <c:v>756.78503653740074</c:v>
                </c:pt>
                <c:pt idx="652">
                  <c:v>757.02612766079949</c:v>
                </c:pt>
                <c:pt idx="653">
                  <c:v>757.26721878429896</c:v>
                </c:pt>
                <c:pt idx="654">
                  <c:v>757.50830990780059</c:v>
                </c:pt>
                <c:pt idx="655">
                  <c:v>757.74940103120002</c:v>
                </c:pt>
                <c:pt idx="656">
                  <c:v>757.99049215469995</c:v>
                </c:pt>
                <c:pt idx="657">
                  <c:v>758.23158327810063</c:v>
                </c:pt>
                <c:pt idx="658">
                  <c:v>758.47267440159999</c:v>
                </c:pt>
                <c:pt idx="659">
                  <c:v>758.71376552510071</c:v>
                </c:pt>
                <c:pt idx="660">
                  <c:v>758.95485664850003</c:v>
                </c:pt>
                <c:pt idx="661">
                  <c:v>759.19594777199995</c:v>
                </c:pt>
                <c:pt idx="662">
                  <c:v>759.43703889539916</c:v>
                </c:pt>
                <c:pt idx="663">
                  <c:v>759.67813001890056</c:v>
                </c:pt>
                <c:pt idx="664">
                  <c:v>759.91922114239946</c:v>
                </c:pt>
                <c:pt idx="665">
                  <c:v>760.16031226580003</c:v>
                </c:pt>
                <c:pt idx="666">
                  <c:v>760.40140338929996</c:v>
                </c:pt>
                <c:pt idx="667">
                  <c:v>760.64249451269995</c:v>
                </c:pt>
                <c:pt idx="668">
                  <c:v>760.88358563620045</c:v>
                </c:pt>
                <c:pt idx="669">
                  <c:v>761.12467675960045</c:v>
                </c:pt>
                <c:pt idx="670">
                  <c:v>761.36576788309912</c:v>
                </c:pt>
                <c:pt idx="671">
                  <c:v>761.60685900660042</c:v>
                </c:pt>
                <c:pt idx="672">
                  <c:v>761.84795012999928</c:v>
                </c:pt>
                <c:pt idx="673">
                  <c:v>762.08904125350045</c:v>
                </c:pt>
                <c:pt idx="674">
                  <c:v>762.3301323769</c:v>
                </c:pt>
                <c:pt idx="675">
                  <c:v>762.57122350039992</c:v>
                </c:pt>
                <c:pt idx="676">
                  <c:v>762.81231462389997</c:v>
                </c:pt>
                <c:pt idx="677">
                  <c:v>763.05340574730042</c:v>
                </c:pt>
                <c:pt idx="678">
                  <c:v>763.29449687080046</c:v>
                </c:pt>
                <c:pt idx="679">
                  <c:v>763.53558799419989</c:v>
                </c:pt>
                <c:pt idx="680">
                  <c:v>763.77667911770004</c:v>
                </c:pt>
                <c:pt idx="681">
                  <c:v>764.01777024120054</c:v>
                </c:pt>
                <c:pt idx="682">
                  <c:v>764.25886136460042</c:v>
                </c:pt>
                <c:pt idx="683">
                  <c:v>764.49995248810001</c:v>
                </c:pt>
                <c:pt idx="684">
                  <c:v>764.7410436115</c:v>
                </c:pt>
                <c:pt idx="685">
                  <c:v>764.98213473499959</c:v>
                </c:pt>
                <c:pt idx="686">
                  <c:v>765.22322585839993</c:v>
                </c:pt>
                <c:pt idx="687">
                  <c:v>765.46431698189997</c:v>
                </c:pt>
                <c:pt idx="688">
                  <c:v>765.7054081053999</c:v>
                </c:pt>
                <c:pt idx="689">
                  <c:v>765.94649922880001</c:v>
                </c:pt>
                <c:pt idx="690">
                  <c:v>766.18759035230005</c:v>
                </c:pt>
                <c:pt idx="691">
                  <c:v>766.42868147569993</c:v>
                </c:pt>
                <c:pt idx="692">
                  <c:v>766.66977259920054</c:v>
                </c:pt>
                <c:pt idx="693">
                  <c:v>766.9108637226999</c:v>
                </c:pt>
                <c:pt idx="694">
                  <c:v>767.15195484610001</c:v>
                </c:pt>
                <c:pt idx="695">
                  <c:v>767.39304596960073</c:v>
                </c:pt>
                <c:pt idx="696">
                  <c:v>767.63413709299959</c:v>
                </c:pt>
                <c:pt idx="697">
                  <c:v>767.87522821649998</c:v>
                </c:pt>
                <c:pt idx="698">
                  <c:v>768.11631934000002</c:v>
                </c:pt>
                <c:pt idx="699">
                  <c:v>768.35741046339945</c:v>
                </c:pt>
                <c:pt idx="700">
                  <c:v>768.59850158690051</c:v>
                </c:pt>
                <c:pt idx="701">
                  <c:v>768.8395927102996</c:v>
                </c:pt>
                <c:pt idx="702">
                  <c:v>769.08068383379998</c:v>
                </c:pt>
                <c:pt idx="703">
                  <c:v>769.32177495720055</c:v>
                </c:pt>
                <c:pt idx="704">
                  <c:v>769.56286608069945</c:v>
                </c:pt>
                <c:pt idx="705">
                  <c:v>769.80395720419995</c:v>
                </c:pt>
                <c:pt idx="706">
                  <c:v>770.04504832759994</c:v>
                </c:pt>
                <c:pt idx="707">
                  <c:v>770.28613945110044</c:v>
                </c:pt>
                <c:pt idx="708">
                  <c:v>770.52723057449998</c:v>
                </c:pt>
                <c:pt idx="709">
                  <c:v>770.76832169800002</c:v>
                </c:pt>
                <c:pt idx="710">
                  <c:v>771.0094128214995</c:v>
                </c:pt>
                <c:pt idx="711">
                  <c:v>771.25050394489995</c:v>
                </c:pt>
                <c:pt idx="712">
                  <c:v>771.4915950684001</c:v>
                </c:pt>
                <c:pt idx="713">
                  <c:v>771.73268619179942</c:v>
                </c:pt>
                <c:pt idx="714">
                  <c:v>771.97377731530059</c:v>
                </c:pt>
                <c:pt idx="715">
                  <c:v>772.21486843879995</c:v>
                </c:pt>
                <c:pt idx="716">
                  <c:v>772.45595956219995</c:v>
                </c:pt>
                <c:pt idx="717">
                  <c:v>772.69705068569999</c:v>
                </c:pt>
                <c:pt idx="718">
                  <c:v>772.93814180909999</c:v>
                </c:pt>
                <c:pt idx="719">
                  <c:v>773.17923293260071</c:v>
                </c:pt>
                <c:pt idx="720">
                  <c:v>773.42032405600003</c:v>
                </c:pt>
                <c:pt idx="721">
                  <c:v>773.6614151794995</c:v>
                </c:pt>
                <c:pt idx="722">
                  <c:v>773.90250630299943</c:v>
                </c:pt>
                <c:pt idx="723">
                  <c:v>774.14359742640011</c:v>
                </c:pt>
                <c:pt idx="724">
                  <c:v>774.38468854990003</c:v>
                </c:pt>
                <c:pt idx="725">
                  <c:v>774.62577967330071</c:v>
                </c:pt>
                <c:pt idx="726">
                  <c:v>774.86687079679996</c:v>
                </c:pt>
                <c:pt idx="727">
                  <c:v>775.1079619203</c:v>
                </c:pt>
                <c:pt idx="728">
                  <c:v>775.34905304369988</c:v>
                </c:pt>
                <c:pt idx="729">
                  <c:v>775.59014416720004</c:v>
                </c:pt>
                <c:pt idx="730">
                  <c:v>775.83123529059958</c:v>
                </c:pt>
                <c:pt idx="731">
                  <c:v>776.07232641409996</c:v>
                </c:pt>
                <c:pt idx="732">
                  <c:v>776.31341753760046</c:v>
                </c:pt>
                <c:pt idx="733">
                  <c:v>776.554508661</c:v>
                </c:pt>
                <c:pt idx="734">
                  <c:v>776.79559978449959</c:v>
                </c:pt>
                <c:pt idx="735">
                  <c:v>777.03669090789992</c:v>
                </c:pt>
                <c:pt idx="736">
                  <c:v>777.27778203140053</c:v>
                </c:pt>
                <c:pt idx="737">
                  <c:v>777.51887315480042</c:v>
                </c:pt>
                <c:pt idx="738">
                  <c:v>777.75996427830046</c:v>
                </c:pt>
                <c:pt idx="739">
                  <c:v>778.00105540179959</c:v>
                </c:pt>
                <c:pt idx="740">
                  <c:v>778.24214652519993</c:v>
                </c:pt>
                <c:pt idx="741">
                  <c:v>778.48323764870054</c:v>
                </c:pt>
                <c:pt idx="742">
                  <c:v>778.72432877210042</c:v>
                </c:pt>
                <c:pt idx="743">
                  <c:v>778.96541989559898</c:v>
                </c:pt>
                <c:pt idx="744">
                  <c:v>779.20651101910005</c:v>
                </c:pt>
                <c:pt idx="745">
                  <c:v>779.44760214249925</c:v>
                </c:pt>
                <c:pt idx="746">
                  <c:v>779.68869326600066</c:v>
                </c:pt>
                <c:pt idx="747">
                  <c:v>779.92978438940008</c:v>
                </c:pt>
                <c:pt idx="748">
                  <c:v>780.17087551290047</c:v>
                </c:pt>
                <c:pt idx="749">
                  <c:v>780.41196663639994</c:v>
                </c:pt>
                <c:pt idx="750">
                  <c:v>780.65305775980005</c:v>
                </c:pt>
                <c:pt idx="751">
                  <c:v>780.89414888329929</c:v>
                </c:pt>
                <c:pt idx="752">
                  <c:v>781.13524000670009</c:v>
                </c:pt>
                <c:pt idx="753">
                  <c:v>781.37633113020001</c:v>
                </c:pt>
                <c:pt idx="754">
                  <c:v>781.61742225360001</c:v>
                </c:pt>
                <c:pt idx="755">
                  <c:v>781.85851337710005</c:v>
                </c:pt>
                <c:pt idx="756">
                  <c:v>782.09960450060044</c:v>
                </c:pt>
                <c:pt idx="757">
                  <c:v>782.3406956239993</c:v>
                </c:pt>
                <c:pt idx="758">
                  <c:v>782.58178674750059</c:v>
                </c:pt>
                <c:pt idx="759">
                  <c:v>782.8228778708999</c:v>
                </c:pt>
                <c:pt idx="760">
                  <c:v>783.0639689943996</c:v>
                </c:pt>
                <c:pt idx="761">
                  <c:v>783.30506011789998</c:v>
                </c:pt>
                <c:pt idx="762">
                  <c:v>783.54615124129998</c:v>
                </c:pt>
                <c:pt idx="763">
                  <c:v>783.78724236480002</c:v>
                </c:pt>
                <c:pt idx="764">
                  <c:v>784.02833348820002</c:v>
                </c:pt>
                <c:pt idx="765">
                  <c:v>784.26942461169995</c:v>
                </c:pt>
                <c:pt idx="766">
                  <c:v>784.51051573519999</c:v>
                </c:pt>
                <c:pt idx="767">
                  <c:v>784.75160685859998</c:v>
                </c:pt>
                <c:pt idx="768">
                  <c:v>784.99269798209957</c:v>
                </c:pt>
                <c:pt idx="769">
                  <c:v>785.23378910550002</c:v>
                </c:pt>
                <c:pt idx="770">
                  <c:v>785.47488022900063</c:v>
                </c:pt>
                <c:pt idx="771">
                  <c:v>785.71597135250045</c:v>
                </c:pt>
                <c:pt idx="772">
                  <c:v>785.95706247589942</c:v>
                </c:pt>
                <c:pt idx="773">
                  <c:v>786.19815359940003</c:v>
                </c:pt>
                <c:pt idx="774">
                  <c:v>786.43924472279957</c:v>
                </c:pt>
                <c:pt idx="775">
                  <c:v>786.68033584630064</c:v>
                </c:pt>
                <c:pt idx="776">
                  <c:v>786.92142696969995</c:v>
                </c:pt>
                <c:pt idx="777">
                  <c:v>787.16251809319942</c:v>
                </c:pt>
                <c:pt idx="778">
                  <c:v>787.40360921670003</c:v>
                </c:pt>
                <c:pt idx="779">
                  <c:v>787.64470034010071</c:v>
                </c:pt>
                <c:pt idx="780">
                  <c:v>787.88579146360041</c:v>
                </c:pt>
                <c:pt idx="781">
                  <c:v>788.12688258699995</c:v>
                </c:pt>
                <c:pt idx="782">
                  <c:v>788.36797371049943</c:v>
                </c:pt>
                <c:pt idx="783">
                  <c:v>788.60906483399958</c:v>
                </c:pt>
                <c:pt idx="784">
                  <c:v>788.85015595739992</c:v>
                </c:pt>
                <c:pt idx="785">
                  <c:v>789.09124708089996</c:v>
                </c:pt>
                <c:pt idx="786">
                  <c:v>789.33233820429996</c:v>
                </c:pt>
                <c:pt idx="787">
                  <c:v>789.57342932780045</c:v>
                </c:pt>
                <c:pt idx="788">
                  <c:v>789.81452045129959</c:v>
                </c:pt>
                <c:pt idx="789">
                  <c:v>790.05561157469992</c:v>
                </c:pt>
                <c:pt idx="790">
                  <c:v>790.29670269820053</c:v>
                </c:pt>
                <c:pt idx="791">
                  <c:v>790.53779382159996</c:v>
                </c:pt>
                <c:pt idx="792">
                  <c:v>790.77888494510103</c:v>
                </c:pt>
                <c:pt idx="793">
                  <c:v>791.01997606850045</c:v>
                </c:pt>
                <c:pt idx="794">
                  <c:v>791.26106719199925</c:v>
                </c:pt>
                <c:pt idx="795">
                  <c:v>791.50215831549929</c:v>
                </c:pt>
                <c:pt idx="796">
                  <c:v>791.74324943890008</c:v>
                </c:pt>
                <c:pt idx="797">
                  <c:v>791.98434056240046</c:v>
                </c:pt>
                <c:pt idx="798">
                  <c:v>792.2254316858</c:v>
                </c:pt>
                <c:pt idx="799">
                  <c:v>792.46652280929925</c:v>
                </c:pt>
                <c:pt idx="800">
                  <c:v>792.70761393279997</c:v>
                </c:pt>
                <c:pt idx="801">
                  <c:v>792.94870505620054</c:v>
                </c:pt>
                <c:pt idx="802">
                  <c:v>793.18979617970047</c:v>
                </c:pt>
                <c:pt idx="803">
                  <c:v>793.43088730310001</c:v>
                </c:pt>
                <c:pt idx="804">
                  <c:v>793.67197842660073</c:v>
                </c:pt>
                <c:pt idx="805">
                  <c:v>793.91306955010043</c:v>
                </c:pt>
                <c:pt idx="806">
                  <c:v>794.15416067349997</c:v>
                </c:pt>
                <c:pt idx="807">
                  <c:v>794.39525179699956</c:v>
                </c:pt>
                <c:pt idx="808">
                  <c:v>794.63634292040001</c:v>
                </c:pt>
                <c:pt idx="809">
                  <c:v>794.87743404389994</c:v>
                </c:pt>
                <c:pt idx="810">
                  <c:v>795.11852516730005</c:v>
                </c:pt>
                <c:pt idx="811">
                  <c:v>795.35961629079929</c:v>
                </c:pt>
                <c:pt idx="812">
                  <c:v>795.60070741430002</c:v>
                </c:pt>
                <c:pt idx="813">
                  <c:v>795.84179853770002</c:v>
                </c:pt>
                <c:pt idx="814">
                  <c:v>796.08288966120051</c:v>
                </c:pt>
                <c:pt idx="815">
                  <c:v>796.3239807845996</c:v>
                </c:pt>
                <c:pt idx="816">
                  <c:v>796.56507190810044</c:v>
                </c:pt>
                <c:pt idx="817">
                  <c:v>796.80616303159957</c:v>
                </c:pt>
                <c:pt idx="818">
                  <c:v>797.04725415499911</c:v>
                </c:pt>
                <c:pt idx="819">
                  <c:v>797.28834527850097</c:v>
                </c:pt>
                <c:pt idx="820">
                  <c:v>797.52943640190006</c:v>
                </c:pt>
                <c:pt idx="821">
                  <c:v>797.7705275254001</c:v>
                </c:pt>
                <c:pt idx="822">
                  <c:v>798.01161864889991</c:v>
                </c:pt>
                <c:pt idx="823">
                  <c:v>798.25270977230002</c:v>
                </c:pt>
                <c:pt idx="824">
                  <c:v>798.4938008957995</c:v>
                </c:pt>
                <c:pt idx="825">
                  <c:v>798.7348920192004</c:v>
                </c:pt>
                <c:pt idx="826">
                  <c:v>798.9759831427001</c:v>
                </c:pt>
                <c:pt idx="827">
                  <c:v>799.21707426610089</c:v>
                </c:pt>
                <c:pt idx="828">
                  <c:v>799.45816538959957</c:v>
                </c:pt>
                <c:pt idx="829">
                  <c:v>799.69925651309995</c:v>
                </c:pt>
                <c:pt idx="830">
                  <c:v>799.94034763649995</c:v>
                </c:pt>
                <c:pt idx="831">
                  <c:v>800.18143876000045</c:v>
                </c:pt>
                <c:pt idx="832">
                  <c:v>800.42252988339897</c:v>
                </c:pt>
                <c:pt idx="833">
                  <c:v>800.66362100689992</c:v>
                </c:pt>
                <c:pt idx="834">
                  <c:v>800.90471213040007</c:v>
                </c:pt>
                <c:pt idx="835">
                  <c:v>801.14580325379995</c:v>
                </c:pt>
                <c:pt idx="836">
                  <c:v>801.38689437730045</c:v>
                </c:pt>
                <c:pt idx="837">
                  <c:v>801.62798550070011</c:v>
                </c:pt>
                <c:pt idx="838">
                  <c:v>801.86907662419992</c:v>
                </c:pt>
                <c:pt idx="839">
                  <c:v>802.11016774770007</c:v>
                </c:pt>
                <c:pt idx="840">
                  <c:v>802.35125887109928</c:v>
                </c:pt>
                <c:pt idx="841">
                  <c:v>802.5923499946</c:v>
                </c:pt>
                <c:pt idx="842">
                  <c:v>802.833441118</c:v>
                </c:pt>
                <c:pt idx="843">
                  <c:v>803.07453224150072</c:v>
                </c:pt>
                <c:pt idx="844">
                  <c:v>803.31562336489947</c:v>
                </c:pt>
                <c:pt idx="845">
                  <c:v>803.55671448839996</c:v>
                </c:pt>
                <c:pt idx="846">
                  <c:v>803.7978056119</c:v>
                </c:pt>
                <c:pt idx="847">
                  <c:v>804.0388967353</c:v>
                </c:pt>
                <c:pt idx="848">
                  <c:v>804.27998785880061</c:v>
                </c:pt>
                <c:pt idx="849">
                  <c:v>804.52107898219992</c:v>
                </c:pt>
                <c:pt idx="850">
                  <c:v>804.76217010569997</c:v>
                </c:pt>
                <c:pt idx="851">
                  <c:v>805.00326122920001</c:v>
                </c:pt>
                <c:pt idx="852">
                  <c:v>805.24435235260046</c:v>
                </c:pt>
                <c:pt idx="853">
                  <c:v>805.48544347610073</c:v>
                </c:pt>
                <c:pt idx="854">
                  <c:v>805.72653459950004</c:v>
                </c:pt>
                <c:pt idx="855">
                  <c:v>805.96762572299895</c:v>
                </c:pt>
                <c:pt idx="856">
                  <c:v>806.20871684650047</c:v>
                </c:pt>
                <c:pt idx="857">
                  <c:v>806.44980796990001</c:v>
                </c:pt>
                <c:pt idx="858">
                  <c:v>806.69089909339993</c:v>
                </c:pt>
                <c:pt idx="859">
                  <c:v>806.93199021680005</c:v>
                </c:pt>
                <c:pt idx="860">
                  <c:v>807.17308134030088</c:v>
                </c:pt>
                <c:pt idx="861">
                  <c:v>807.41417246380001</c:v>
                </c:pt>
                <c:pt idx="862">
                  <c:v>807.6552635871999</c:v>
                </c:pt>
                <c:pt idx="863">
                  <c:v>807.89635471069994</c:v>
                </c:pt>
                <c:pt idx="864">
                  <c:v>808.13744583409959</c:v>
                </c:pt>
                <c:pt idx="865">
                  <c:v>808.37853695760089</c:v>
                </c:pt>
                <c:pt idx="866">
                  <c:v>808.61962808099929</c:v>
                </c:pt>
                <c:pt idx="867">
                  <c:v>808.86071920449956</c:v>
                </c:pt>
                <c:pt idx="868">
                  <c:v>809.10181032800051</c:v>
                </c:pt>
                <c:pt idx="869">
                  <c:v>809.34290145139948</c:v>
                </c:pt>
                <c:pt idx="870">
                  <c:v>809.58399257490055</c:v>
                </c:pt>
                <c:pt idx="871">
                  <c:v>809.82508369829998</c:v>
                </c:pt>
                <c:pt idx="872">
                  <c:v>810.06617482179956</c:v>
                </c:pt>
                <c:pt idx="873">
                  <c:v>810.30726594529926</c:v>
                </c:pt>
                <c:pt idx="874">
                  <c:v>810.54835706870051</c:v>
                </c:pt>
                <c:pt idx="875">
                  <c:v>810.7894481922001</c:v>
                </c:pt>
                <c:pt idx="876">
                  <c:v>811.03053931559998</c:v>
                </c:pt>
                <c:pt idx="877">
                  <c:v>811.27163043910059</c:v>
                </c:pt>
                <c:pt idx="878">
                  <c:v>811.51272156259995</c:v>
                </c:pt>
                <c:pt idx="879">
                  <c:v>811.75381268599949</c:v>
                </c:pt>
                <c:pt idx="880">
                  <c:v>811.99490380949999</c:v>
                </c:pt>
                <c:pt idx="881">
                  <c:v>812.2359949329001</c:v>
                </c:pt>
                <c:pt idx="882">
                  <c:v>812.47708605640003</c:v>
                </c:pt>
                <c:pt idx="883">
                  <c:v>812.71817717980059</c:v>
                </c:pt>
                <c:pt idx="884">
                  <c:v>812.95926830329915</c:v>
                </c:pt>
                <c:pt idx="885">
                  <c:v>813.20035942680045</c:v>
                </c:pt>
                <c:pt idx="886">
                  <c:v>813.4414505502001</c:v>
                </c:pt>
                <c:pt idx="887">
                  <c:v>813.68254167370003</c:v>
                </c:pt>
                <c:pt idx="888">
                  <c:v>813.92363279710003</c:v>
                </c:pt>
                <c:pt idx="889">
                  <c:v>814.16472392059995</c:v>
                </c:pt>
                <c:pt idx="890">
                  <c:v>814.4058150441</c:v>
                </c:pt>
                <c:pt idx="891">
                  <c:v>814.64690616749999</c:v>
                </c:pt>
                <c:pt idx="892">
                  <c:v>814.88799729099958</c:v>
                </c:pt>
                <c:pt idx="893">
                  <c:v>815.12908841439992</c:v>
                </c:pt>
                <c:pt idx="894">
                  <c:v>815.37017953790053</c:v>
                </c:pt>
                <c:pt idx="895">
                  <c:v>815.6112706614</c:v>
                </c:pt>
                <c:pt idx="896">
                  <c:v>815.85236178479897</c:v>
                </c:pt>
                <c:pt idx="897">
                  <c:v>816.09345290830072</c:v>
                </c:pt>
                <c:pt idx="898">
                  <c:v>816.33454403169992</c:v>
                </c:pt>
                <c:pt idx="899">
                  <c:v>816.57563515520008</c:v>
                </c:pt>
                <c:pt idx="900">
                  <c:v>816.81672627860041</c:v>
                </c:pt>
                <c:pt idx="901">
                  <c:v>817.05781740209954</c:v>
                </c:pt>
                <c:pt idx="902">
                  <c:v>817.29890852560061</c:v>
                </c:pt>
                <c:pt idx="903">
                  <c:v>817.53999964900004</c:v>
                </c:pt>
                <c:pt idx="904">
                  <c:v>817.78109077250042</c:v>
                </c:pt>
                <c:pt idx="905">
                  <c:v>818.02218189589928</c:v>
                </c:pt>
                <c:pt idx="906">
                  <c:v>818.2632730194</c:v>
                </c:pt>
                <c:pt idx="907">
                  <c:v>818.50436414289993</c:v>
                </c:pt>
                <c:pt idx="908">
                  <c:v>818.74545526630072</c:v>
                </c:pt>
                <c:pt idx="909">
                  <c:v>818.98654638979997</c:v>
                </c:pt>
                <c:pt idx="910">
                  <c:v>819.22763751320008</c:v>
                </c:pt>
                <c:pt idx="911">
                  <c:v>819.46872863670001</c:v>
                </c:pt>
                <c:pt idx="912">
                  <c:v>819.70981976020005</c:v>
                </c:pt>
                <c:pt idx="913">
                  <c:v>819.95091088359925</c:v>
                </c:pt>
                <c:pt idx="914">
                  <c:v>820.19200200710043</c:v>
                </c:pt>
                <c:pt idx="915">
                  <c:v>820.43309313049997</c:v>
                </c:pt>
                <c:pt idx="916">
                  <c:v>820.67418425400047</c:v>
                </c:pt>
                <c:pt idx="917">
                  <c:v>820.91527537740001</c:v>
                </c:pt>
                <c:pt idx="918">
                  <c:v>821.15636650089994</c:v>
                </c:pt>
                <c:pt idx="919">
                  <c:v>821.39745762439998</c:v>
                </c:pt>
                <c:pt idx="920">
                  <c:v>821.63854874780043</c:v>
                </c:pt>
                <c:pt idx="921">
                  <c:v>821.87963987130001</c:v>
                </c:pt>
                <c:pt idx="922">
                  <c:v>822.12073099470001</c:v>
                </c:pt>
                <c:pt idx="923">
                  <c:v>822.36182211819948</c:v>
                </c:pt>
                <c:pt idx="924">
                  <c:v>822.60291324170009</c:v>
                </c:pt>
                <c:pt idx="925">
                  <c:v>822.84400436509998</c:v>
                </c:pt>
                <c:pt idx="926">
                  <c:v>823.08509548860002</c:v>
                </c:pt>
                <c:pt idx="927">
                  <c:v>823.32618661199956</c:v>
                </c:pt>
                <c:pt idx="928">
                  <c:v>823.56727773549937</c:v>
                </c:pt>
                <c:pt idx="929">
                  <c:v>823.80836885899998</c:v>
                </c:pt>
                <c:pt idx="930">
                  <c:v>824.04945998239998</c:v>
                </c:pt>
                <c:pt idx="931">
                  <c:v>824.29055110589991</c:v>
                </c:pt>
                <c:pt idx="932">
                  <c:v>824.53164222930002</c:v>
                </c:pt>
                <c:pt idx="933">
                  <c:v>824.77273335280063</c:v>
                </c:pt>
                <c:pt idx="934">
                  <c:v>825.01382447620051</c:v>
                </c:pt>
                <c:pt idx="935">
                  <c:v>825.2549155997001</c:v>
                </c:pt>
                <c:pt idx="936">
                  <c:v>825.49600672319991</c:v>
                </c:pt>
                <c:pt idx="937">
                  <c:v>825.73709784660002</c:v>
                </c:pt>
                <c:pt idx="938">
                  <c:v>825.97818897010063</c:v>
                </c:pt>
                <c:pt idx="939">
                  <c:v>826.21928009349949</c:v>
                </c:pt>
                <c:pt idx="940">
                  <c:v>826.46037121700044</c:v>
                </c:pt>
                <c:pt idx="941">
                  <c:v>826.70146234050003</c:v>
                </c:pt>
                <c:pt idx="942">
                  <c:v>826.94255346389946</c:v>
                </c:pt>
                <c:pt idx="943">
                  <c:v>827.18364458740041</c:v>
                </c:pt>
                <c:pt idx="944">
                  <c:v>827.42473571079995</c:v>
                </c:pt>
                <c:pt idx="945">
                  <c:v>827.66582683429942</c:v>
                </c:pt>
                <c:pt idx="946">
                  <c:v>827.90691795780003</c:v>
                </c:pt>
                <c:pt idx="947">
                  <c:v>828.14800908119992</c:v>
                </c:pt>
                <c:pt idx="948">
                  <c:v>828.38910020470007</c:v>
                </c:pt>
                <c:pt idx="949">
                  <c:v>828.63019132809995</c:v>
                </c:pt>
                <c:pt idx="950">
                  <c:v>828.8712824516</c:v>
                </c:pt>
                <c:pt idx="951">
                  <c:v>829.11237357510072</c:v>
                </c:pt>
                <c:pt idx="952">
                  <c:v>829.35346469849958</c:v>
                </c:pt>
                <c:pt idx="953">
                  <c:v>829.59455582199996</c:v>
                </c:pt>
                <c:pt idx="954">
                  <c:v>829.83564694539996</c:v>
                </c:pt>
                <c:pt idx="955">
                  <c:v>830.07673806890045</c:v>
                </c:pt>
                <c:pt idx="956">
                  <c:v>830.31782919229897</c:v>
                </c:pt>
                <c:pt idx="957">
                  <c:v>830.55892031579958</c:v>
                </c:pt>
                <c:pt idx="958">
                  <c:v>830.80001143929996</c:v>
                </c:pt>
                <c:pt idx="959">
                  <c:v>831.04110256270008</c:v>
                </c:pt>
                <c:pt idx="960">
                  <c:v>831.2821936862</c:v>
                </c:pt>
                <c:pt idx="961">
                  <c:v>831.5232848096</c:v>
                </c:pt>
                <c:pt idx="962">
                  <c:v>831.76437593310061</c:v>
                </c:pt>
                <c:pt idx="963">
                  <c:v>832.00546705660042</c:v>
                </c:pt>
                <c:pt idx="964">
                  <c:v>832.24655817999997</c:v>
                </c:pt>
                <c:pt idx="965">
                  <c:v>832.48764930349955</c:v>
                </c:pt>
                <c:pt idx="966">
                  <c:v>832.72874042690046</c:v>
                </c:pt>
                <c:pt idx="967">
                  <c:v>832.96983155040004</c:v>
                </c:pt>
                <c:pt idx="968">
                  <c:v>833.21092267390009</c:v>
                </c:pt>
                <c:pt idx="969">
                  <c:v>833.45201379729929</c:v>
                </c:pt>
                <c:pt idx="970">
                  <c:v>833.69310492080047</c:v>
                </c:pt>
                <c:pt idx="971">
                  <c:v>833.93419604419989</c:v>
                </c:pt>
                <c:pt idx="972">
                  <c:v>834.17528716770005</c:v>
                </c:pt>
                <c:pt idx="973">
                  <c:v>834.41637829110005</c:v>
                </c:pt>
                <c:pt idx="974">
                  <c:v>834.65746941459929</c:v>
                </c:pt>
                <c:pt idx="975">
                  <c:v>834.89856053810058</c:v>
                </c:pt>
                <c:pt idx="976">
                  <c:v>835.13965166150001</c:v>
                </c:pt>
                <c:pt idx="977">
                  <c:v>835.3807427849996</c:v>
                </c:pt>
                <c:pt idx="978">
                  <c:v>835.62183390840005</c:v>
                </c:pt>
                <c:pt idx="979">
                  <c:v>835.86292503189929</c:v>
                </c:pt>
                <c:pt idx="980">
                  <c:v>836.1040161553999</c:v>
                </c:pt>
                <c:pt idx="981">
                  <c:v>836.34510727880001</c:v>
                </c:pt>
                <c:pt idx="982">
                  <c:v>836.58619840230006</c:v>
                </c:pt>
                <c:pt idx="983">
                  <c:v>836.82728952569948</c:v>
                </c:pt>
                <c:pt idx="984">
                  <c:v>837.06838064920055</c:v>
                </c:pt>
                <c:pt idx="985">
                  <c:v>837.30947177270002</c:v>
                </c:pt>
                <c:pt idx="986">
                  <c:v>837.55056289609956</c:v>
                </c:pt>
                <c:pt idx="987">
                  <c:v>837.79165401959995</c:v>
                </c:pt>
                <c:pt idx="988">
                  <c:v>838.03274514300006</c:v>
                </c:pt>
                <c:pt idx="989">
                  <c:v>838.27383626650135</c:v>
                </c:pt>
                <c:pt idx="990">
                  <c:v>838.51492738989998</c:v>
                </c:pt>
                <c:pt idx="991">
                  <c:v>838.75601851339991</c:v>
                </c:pt>
                <c:pt idx="992">
                  <c:v>838.99710963689995</c:v>
                </c:pt>
                <c:pt idx="993">
                  <c:v>839.23820076029995</c:v>
                </c:pt>
                <c:pt idx="994">
                  <c:v>839.47929188379942</c:v>
                </c:pt>
                <c:pt idx="995">
                  <c:v>839.72038300720055</c:v>
                </c:pt>
                <c:pt idx="996">
                  <c:v>839.96147413069991</c:v>
                </c:pt>
                <c:pt idx="997">
                  <c:v>840.20256525419995</c:v>
                </c:pt>
                <c:pt idx="998">
                  <c:v>840.44365637759995</c:v>
                </c:pt>
                <c:pt idx="999">
                  <c:v>840.6847475011009</c:v>
                </c:pt>
                <c:pt idx="1000">
                  <c:v>840.92583862449999</c:v>
                </c:pt>
                <c:pt idx="1001">
                  <c:v>841.16692974799957</c:v>
                </c:pt>
                <c:pt idx="1002">
                  <c:v>841.40802087149996</c:v>
                </c:pt>
                <c:pt idx="1003">
                  <c:v>841.6491119948995</c:v>
                </c:pt>
                <c:pt idx="1004">
                  <c:v>841.89020311839988</c:v>
                </c:pt>
                <c:pt idx="1005">
                  <c:v>842.13129424179999</c:v>
                </c:pt>
                <c:pt idx="1006">
                  <c:v>842.37238536530003</c:v>
                </c:pt>
                <c:pt idx="1007">
                  <c:v>842.61347648870003</c:v>
                </c:pt>
                <c:pt idx="1008">
                  <c:v>842.85456761219996</c:v>
                </c:pt>
                <c:pt idx="1009">
                  <c:v>843.09565873569989</c:v>
                </c:pt>
                <c:pt idx="1010">
                  <c:v>843.3367498591</c:v>
                </c:pt>
                <c:pt idx="1011">
                  <c:v>843.57784098260004</c:v>
                </c:pt>
                <c:pt idx="1012">
                  <c:v>843.81893210600003</c:v>
                </c:pt>
                <c:pt idx="1013">
                  <c:v>844.06002322949996</c:v>
                </c:pt>
                <c:pt idx="1014">
                  <c:v>844.30111435299955</c:v>
                </c:pt>
                <c:pt idx="1015">
                  <c:v>844.54220547639989</c:v>
                </c:pt>
                <c:pt idx="1016">
                  <c:v>844.78329659990004</c:v>
                </c:pt>
                <c:pt idx="1017">
                  <c:v>845.02438772330004</c:v>
                </c:pt>
                <c:pt idx="1018">
                  <c:v>845.26547884680042</c:v>
                </c:pt>
                <c:pt idx="1019">
                  <c:v>845.50656997030001</c:v>
                </c:pt>
                <c:pt idx="1020">
                  <c:v>845.74766109369932</c:v>
                </c:pt>
                <c:pt idx="1021">
                  <c:v>845.98875221720073</c:v>
                </c:pt>
                <c:pt idx="1022">
                  <c:v>846.22984334060061</c:v>
                </c:pt>
                <c:pt idx="1023">
                  <c:v>846.47093446410042</c:v>
                </c:pt>
                <c:pt idx="1024">
                  <c:v>846.71202558749997</c:v>
                </c:pt>
                <c:pt idx="1025">
                  <c:v>846.95311671099955</c:v>
                </c:pt>
                <c:pt idx="1026">
                  <c:v>847.19420783449959</c:v>
                </c:pt>
                <c:pt idx="1027">
                  <c:v>847.43529895789993</c:v>
                </c:pt>
                <c:pt idx="1028">
                  <c:v>847.67639008140009</c:v>
                </c:pt>
                <c:pt idx="1029">
                  <c:v>847.91748120479997</c:v>
                </c:pt>
                <c:pt idx="1030">
                  <c:v>848.15857232830047</c:v>
                </c:pt>
                <c:pt idx="1031">
                  <c:v>848.3996634517996</c:v>
                </c:pt>
                <c:pt idx="1032">
                  <c:v>848.64075457520005</c:v>
                </c:pt>
                <c:pt idx="1033">
                  <c:v>848.88184569870009</c:v>
                </c:pt>
                <c:pt idx="1034">
                  <c:v>849.12293682209997</c:v>
                </c:pt>
                <c:pt idx="1035">
                  <c:v>849.36402794559956</c:v>
                </c:pt>
                <c:pt idx="1036">
                  <c:v>849.60511906910051</c:v>
                </c:pt>
                <c:pt idx="1037">
                  <c:v>849.8462101924988</c:v>
                </c:pt>
                <c:pt idx="1038">
                  <c:v>850.08730131599998</c:v>
                </c:pt>
                <c:pt idx="1039">
                  <c:v>850.32839243940009</c:v>
                </c:pt>
                <c:pt idx="1040">
                  <c:v>850.56948356290002</c:v>
                </c:pt>
                <c:pt idx="1041">
                  <c:v>850.81057468639995</c:v>
                </c:pt>
                <c:pt idx="1042">
                  <c:v>851.05166580979937</c:v>
                </c:pt>
                <c:pt idx="1043">
                  <c:v>851.29275693330044</c:v>
                </c:pt>
                <c:pt idx="1044">
                  <c:v>851.53384805670055</c:v>
                </c:pt>
                <c:pt idx="1045">
                  <c:v>851.77493918020002</c:v>
                </c:pt>
                <c:pt idx="1046">
                  <c:v>852.01603030360002</c:v>
                </c:pt>
                <c:pt idx="1047">
                  <c:v>852.25712142709949</c:v>
                </c:pt>
                <c:pt idx="1048">
                  <c:v>852.49821255060044</c:v>
                </c:pt>
                <c:pt idx="1049">
                  <c:v>852.73930367400044</c:v>
                </c:pt>
                <c:pt idx="1050">
                  <c:v>852.98039479750003</c:v>
                </c:pt>
                <c:pt idx="1051">
                  <c:v>853.22148592090002</c:v>
                </c:pt>
                <c:pt idx="1052">
                  <c:v>853.4625770443995</c:v>
                </c:pt>
                <c:pt idx="1053">
                  <c:v>853.7036681679001</c:v>
                </c:pt>
                <c:pt idx="1054">
                  <c:v>853.94475929129999</c:v>
                </c:pt>
                <c:pt idx="1055">
                  <c:v>854.18585041480003</c:v>
                </c:pt>
                <c:pt idx="1056">
                  <c:v>854.42694153820003</c:v>
                </c:pt>
                <c:pt idx="1057">
                  <c:v>854.66803266170041</c:v>
                </c:pt>
                <c:pt idx="1058">
                  <c:v>854.90912378519943</c:v>
                </c:pt>
                <c:pt idx="1059">
                  <c:v>855.15021490859999</c:v>
                </c:pt>
                <c:pt idx="1060">
                  <c:v>855.39130603210003</c:v>
                </c:pt>
                <c:pt idx="1061">
                  <c:v>855.63239715549958</c:v>
                </c:pt>
                <c:pt idx="1062">
                  <c:v>855.87348827900075</c:v>
                </c:pt>
                <c:pt idx="1063">
                  <c:v>856.11457940239995</c:v>
                </c:pt>
                <c:pt idx="1064">
                  <c:v>856.35567052589988</c:v>
                </c:pt>
                <c:pt idx="1065">
                  <c:v>856.59676164940004</c:v>
                </c:pt>
                <c:pt idx="1066">
                  <c:v>856.83785277279958</c:v>
                </c:pt>
                <c:pt idx="1067">
                  <c:v>857.07894389630042</c:v>
                </c:pt>
                <c:pt idx="1068">
                  <c:v>857.32003501970007</c:v>
                </c:pt>
                <c:pt idx="1069">
                  <c:v>857.56112614319932</c:v>
                </c:pt>
                <c:pt idx="1070">
                  <c:v>857.80221726669993</c:v>
                </c:pt>
                <c:pt idx="1071">
                  <c:v>858.04330839010004</c:v>
                </c:pt>
                <c:pt idx="1072">
                  <c:v>858.28439951360076</c:v>
                </c:pt>
                <c:pt idx="1073">
                  <c:v>858.52549063700042</c:v>
                </c:pt>
                <c:pt idx="1074">
                  <c:v>858.7665817605</c:v>
                </c:pt>
                <c:pt idx="1075">
                  <c:v>859.00767288399925</c:v>
                </c:pt>
                <c:pt idx="1076">
                  <c:v>859.24876400740004</c:v>
                </c:pt>
                <c:pt idx="1077">
                  <c:v>859.48985513090008</c:v>
                </c:pt>
                <c:pt idx="1078">
                  <c:v>859.73094625430042</c:v>
                </c:pt>
                <c:pt idx="1079">
                  <c:v>859.97203737780046</c:v>
                </c:pt>
                <c:pt idx="1080">
                  <c:v>860.2131285012</c:v>
                </c:pt>
                <c:pt idx="1081">
                  <c:v>860.45421962469948</c:v>
                </c:pt>
                <c:pt idx="1082">
                  <c:v>860.69531074820054</c:v>
                </c:pt>
                <c:pt idx="1083">
                  <c:v>860.93640187159997</c:v>
                </c:pt>
                <c:pt idx="1084">
                  <c:v>861.17749299510001</c:v>
                </c:pt>
                <c:pt idx="1085">
                  <c:v>861.41858411850001</c:v>
                </c:pt>
                <c:pt idx="1086">
                  <c:v>861.65967524200005</c:v>
                </c:pt>
                <c:pt idx="1087">
                  <c:v>861.90076636549998</c:v>
                </c:pt>
                <c:pt idx="1088">
                  <c:v>862.14185748889997</c:v>
                </c:pt>
                <c:pt idx="1089">
                  <c:v>862.3829486123999</c:v>
                </c:pt>
                <c:pt idx="1090">
                  <c:v>862.62403973580001</c:v>
                </c:pt>
                <c:pt idx="1091">
                  <c:v>862.8651308592996</c:v>
                </c:pt>
                <c:pt idx="1092">
                  <c:v>863.1062219827993</c:v>
                </c:pt>
                <c:pt idx="1093">
                  <c:v>863.34731310619998</c:v>
                </c:pt>
                <c:pt idx="1094">
                  <c:v>863.58840422970059</c:v>
                </c:pt>
                <c:pt idx="1095">
                  <c:v>863.82949535310001</c:v>
                </c:pt>
                <c:pt idx="1096">
                  <c:v>864.07058647660074</c:v>
                </c:pt>
                <c:pt idx="1097">
                  <c:v>864.3116775999996</c:v>
                </c:pt>
                <c:pt idx="1098">
                  <c:v>864.5527687234993</c:v>
                </c:pt>
                <c:pt idx="1099">
                  <c:v>864.79385984700059</c:v>
                </c:pt>
                <c:pt idx="1100">
                  <c:v>865.03495097040002</c:v>
                </c:pt>
                <c:pt idx="1101">
                  <c:v>865.27604209389995</c:v>
                </c:pt>
                <c:pt idx="1102">
                  <c:v>865.51713321730051</c:v>
                </c:pt>
                <c:pt idx="1103">
                  <c:v>865.75822434079998</c:v>
                </c:pt>
                <c:pt idx="1104">
                  <c:v>865.99931546430003</c:v>
                </c:pt>
                <c:pt idx="1105">
                  <c:v>866.24040658770002</c:v>
                </c:pt>
                <c:pt idx="1106">
                  <c:v>866.48149771119995</c:v>
                </c:pt>
                <c:pt idx="1107">
                  <c:v>866.72258883459949</c:v>
                </c:pt>
                <c:pt idx="1108">
                  <c:v>866.96367995810044</c:v>
                </c:pt>
                <c:pt idx="1109">
                  <c:v>867.20477108160071</c:v>
                </c:pt>
                <c:pt idx="1110">
                  <c:v>867.44586220499957</c:v>
                </c:pt>
                <c:pt idx="1111">
                  <c:v>867.68695332849995</c:v>
                </c:pt>
                <c:pt idx="1112">
                  <c:v>867.92804445189995</c:v>
                </c:pt>
                <c:pt idx="1113">
                  <c:v>868.16913557540011</c:v>
                </c:pt>
                <c:pt idx="1114">
                  <c:v>868.41022669879942</c:v>
                </c:pt>
                <c:pt idx="1115">
                  <c:v>868.65131782229957</c:v>
                </c:pt>
                <c:pt idx="1116">
                  <c:v>868.89240894579996</c:v>
                </c:pt>
                <c:pt idx="1117">
                  <c:v>869.13350006920041</c:v>
                </c:pt>
                <c:pt idx="1118">
                  <c:v>869.37459119269988</c:v>
                </c:pt>
                <c:pt idx="1119">
                  <c:v>869.61568231610045</c:v>
                </c:pt>
                <c:pt idx="1120">
                  <c:v>869.85677343960003</c:v>
                </c:pt>
                <c:pt idx="1121">
                  <c:v>870.09786456310042</c:v>
                </c:pt>
                <c:pt idx="1122">
                  <c:v>870.33895568649996</c:v>
                </c:pt>
                <c:pt idx="1123">
                  <c:v>870.58004681</c:v>
                </c:pt>
                <c:pt idx="1124">
                  <c:v>870.82113793339988</c:v>
                </c:pt>
                <c:pt idx="1125">
                  <c:v>871.06222905689947</c:v>
                </c:pt>
                <c:pt idx="1126">
                  <c:v>871.30332018039996</c:v>
                </c:pt>
                <c:pt idx="1127">
                  <c:v>871.54441130379996</c:v>
                </c:pt>
                <c:pt idx="1128">
                  <c:v>871.78550242730046</c:v>
                </c:pt>
                <c:pt idx="1129">
                  <c:v>872.0265935507</c:v>
                </c:pt>
                <c:pt idx="1130">
                  <c:v>872.26768467419993</c:v>
                </c:pt>
                <c:pt idx="1131">
                  <c:v>872.50877579770054</c:v>
                </c:pt>
                <c:pt idx="1132">
                  <c:v>872.74986692110042</c:v>
                </c:pt>
                <c:pt idx="1133">
                  <c:v>872.99095804460001</c:v>
                </c:pt>
                <c:pt idx="1134">
                  <c:v>873.232049168</c:v>
                </c:pt>
                <c:pt idx="1135">
                  <c:v>873.47314029150004</c:v>
                </c:pt>
                <c:pt idx="1136">
                  <c:v>873.71423141489993</c:v>
                </c:pt>
                <c:pt idx="1137">
                  <c:v>873.95532253840008</c:v>
                </c:pt>
                <c:pt idx="1138">
                  <c:v>874.19641366190001</c:v>
                </c:pt>
                <c:pt idx="1139">
                  <c:v>874.43750478529898</c:v>
                </c:pt>
                <c:pt idx="1140">
                  <c:v>874.67859590880073</c:v>
                </c:pt>
                <c:pt idx="1141">
                  <c:v>874.91968703219993</c:v>
                </c:pt>
                <c:pt idx="1142">
                  <c:v>875.16077815570009</c:v>
                </c:pt>
                <c:pt idx="1143">
                  <c:v>875.40186927920001</c:v>
                </c:pt>
                <c:pt idx="1144">
                  <c:v>875.64296040259956</c:v>
                </c:pt>
                <c:pt idx="1145">
                  <c:v>875.88405152610073</c:v>
                </c:pt>
                <c:pt idx="1146">
                  <c:v>876.12514264950005</c:v>
                </c:pt>
                <c:pt idx="1147">
                  <c:v>876.36623377299929</c:v>
                </c:pt>
                <c:pt idx="1148">
                  <c:v>876.60732489649956</c:v>
                </c:pt>
                <c:pt idx="1149">
                  <c:v>876.8484160198999</c:v>
                </c:pt>
                <c:pt idx="1150">
                  <c:v>877.08950714340006</c:v>
                </c:pt>
                <c:pt idx="1151">
                  <c:v>877.33059826680005</c:v>
                </c:pt>
                <c:pt idx="1152">
                  <c:v>877.57168939029998</c:v>
                </c:pt>
                <c:pt idx="1153">
                  <c:v>877.81278051370009</c:v>
                </c:pt>
                <c:pt idx="1154">
                  <c:v>878.05387163720059</c:v>
                </c:pt>
                <c:pt idx="1155">
                  <c:v>878.2949627607004</c:v>
                </c:pt>
                <c:pt idx="1156">
                  <c:v>878.53605388409937</c:v>
                </c:pt>
                <c:pt idx="1157">
                  <c:v>878.77714500760044</c:v>
                </c:pt>
                <c:pt idx="1158">
                  <c:v>879.01823613099998</c:v>
                </c:pt>
                <c:pt idx="1159">
                  <c:v>879.25932725450002</c:v>
                </c:pt>
                <c:pt idx="1160">
                  <c:v>879.50041837799995</c:v>
                </c:pt>
                <c:pt idx="1161">
                  <c:v>879.74150950139995</c:v>
                </c:pt>
                <c:pt idx="1162">
                  <c:v>879.98260062489999</c:v>
                </c:pt>
                <c:pt idx="1163">
                  <c:v>880.22369174830044</c:v>
                </c:pt>
                <c:pt idx="1164">
                  <c:v>880.46478287180003</c:v>
                </c:pt>
                <c:pt idx="1165">
                  <c:v>880.70587399529995</c:v>
                </c:pt>
                <c:pt idx="1166">
                  <c:v>880.9469651186995</c:v>
                </c:pt>
                <c:pt idx="1167">
                  <c:v>881.18805624220056</c:v>
                </c:pt>
                <c:pt idx="1168">
                  <c:v>881.42914736559999</c:v>
                </c:pt>
                <c:pt idx="1169">
                  <c:v>881.67023848910003</c:v>
                </c:pt>
                <c:pt idx="1170">
                  <c:v>881.91132961249957</c:v>
                </c:pt>
                <c:pt idx="1171">
                  <c:v>882.15242073599916</c:v>
                </c:pt>
                <c:pt idx="1172">
                  <c:v>882.39351185949999</c:v>
                </c:pt>
                <c:pt idx="1173">
                  <c:v>882.63460298289999</c:v>
                </c:pt>
                <c:pt idx="1174">
                  <c:v>882.87569410639992</c:v>
                </c:pt>
                <c:pt idx="1175">
                  <c:v>883.11678522980071</c:v>
                </c:pt>
                <c:pt idx="1176">
                  <c:v>883.35787635329996</c:v>
                </c:pt>
                <c:pt idx="1177">
                  <c:v>883.59896747680045</c:v>
                </c:pt>
                <c:pt idx="1178">
                  <c:v>883.84005860019988</c:v>
                </c:pt>
                <c:pt idx="1179">
                  <c:v>884.08114972369992</c:v>
                </c:pt>
                <c:pt idx="1180">
                  <c:v>884.32224084709958</c:v>
                </c:pt>
                <c:pt idx="1181">
                  <c:v>884.56333197060076</c:v>
                </c:pt>
                <c:pt idx="1182">
                  <c:v>884.80442309409955</c:v>
                </c:pt>
                <c:pt idx="1183">
                  <c:v>885.0455142175</c:v>
                </c:pt>
                <c:pt idx="1184">
                  <c:v>885.28660534100004</c:v>
                </c:pt>
                <c:pt idx="1185">
                  <c:v>885.52769646439947</c:v>
                </c:pt>
                <c:pt idx="1186">
                  <c:v>885.76878758790053</c:v>
                </c:pt>
                <c:pt idx="1187">
                  <c:v>886.00987871130042</c:v>
                </c:pt>
                <c:pt idx="1188">
                  <c:v>886.25096983479955</c:v>
                </c:pt>
                <c:pt idx="1189">
                  <c:v>886.49206095830004</c:v>
                </c:pt>
                <c:pt idx="1190">
                  <c:v>886.73315208169993</c:v>
                </c:pt>
                <c:pt idx="1191">
                  <c:v>886.97424320520008</c:v>
                </c:pt>
                <c:pt idx="1192">
                  <c:v>887.21533432860076</c:v>
                </c:pt>
                <c:pt idx="1193">
                  <c:v>887.45642545209955</c:v>
                </c:pt>
                <c:pt idx="1194">
                  <c:v>887.69751657560005</c:v>
                </c:pt>
                <c:pt idx="1195">
                  <c:v>887.93860769899959</c:v>
                </c:pt>
                <c:pt idx="1196">
                  <c:v>888.17969882249997</c:v>
                </c:pt>
                <c:pt idx="1197">
                  <c:v>888.42078994590008</c:v>
                </c:pt>
                <c:pt idx="1198">
                  <c:v>888.66188106940001</c:v>
                </c:pt>
                <c:pt idx="1199">
                  <c:v>888.90297219289948</c:v>
                </c:pt>
                <c:pt idx="1200">
                  <c:v>889.14406331630005</c:v>
                </c:pt>
                <c:pt idx="1201">
                  <c:v>889.38515443979998</c:v>
                </c:pt>
                <c:pt idx="1202">
                  <c:v>889.62624556320009</c:v>
                </c:pt>
                <c:pt idx="1203">
                  <c:v>889.8673366866999</c:v>
                </c:pt>
                <c:pt idx="1204">
                  <c:v>890.10842781010001</c:v>
                </c:pt>
                <c:pt idx="1205">
                  <c:v>890.3495189335996</c:v>
                </c:pt>
                <c:pt idx="1206">
                  <c:v>890.59061005710043</c:v>
                </c:pt>
                <c:pt idx="1207">
                  <c:v>890.83170118049929</c:v>
                </c:pt>
                <c:pt idx="1208">
                  <c:v>891.07279230400002</c:v>
                </c:pt>
                <c:pt idx="1209">
                  <c:v>891.31388342740001</c:v>
                </c:pt>
                <c:pt idx="1210">
                  <c:v>891.55497455090051</c:v>
                </c:pt>
                <c:pt idx="1211">
                  <c:v>891.7960656744001</c:v>
                </c:pt>
                <c:pt idx="1212">
                  <c:v>892.0371567977993</c:v>
                </c:pt>
                <c:pt idx="1213">
                  <c:v>892.27824792130059</c:v>
                </c:pt>
                <c:pt idx="1214">
                  <c:v>892.51933904470002</c:v>
                </c:pt>
                <c:pt idx="1215">
                  <c:v>892.7604301682004</c:v>
                </c:pt>
                <c:pt idx="1216">
                  <c:v>893.00152129169999</c:v>
                </c:pt>
                <c:pt idx="1217">
                  <c:v>893.24261241509942</c:v>
                </c:pt>
                <c:pt idx="1218">
                  <c:v>893.48370353860105</c:v>
                </c:pt>
                <c:pt idx="1219">
                  <c:v>893.72479466200059</c:v>
                </c:pt>
                <c:pt idx="1220">
                  <c:v>893.96588578549927</c:v>
                </c:pt>
                <c:pt idx="1221">
                  <c:v>894.2069769089004</c:v>
                </c:pt>
                <c:pt idx="1222">
                  <c:v>894.44806803239999</c:v>
                </c:pt>
                <c:pt idx="1223">
                  <c:v>894.68915915589992</c:v>
                </c:pt>
                <c:pt idx="1224">
                  <c:v>894.93025027930003</c:v>
                </c:pt>
                <c:pt idx="1225">
                  <c:v>895.17134140279995</c:v>
                </c:pt>
                <c:pt idx="1226">
                  <c:v>895.4124325262004</c:v>
                </c:pt>
                <c:pt idx="1227">
                  <c:v>895.65352364970011</c:v>
                </c:pt>
                <c:pt idx="1228">
                  <c:v>895.89461477319992</c:v>
                </c:pt>
                <c:pt idx="1229">
                  <c:v>896.13570589660003</c:v>
                </c:pt>
                <c:pt idx="1230">
                  <c:v>896.37679702010041</c:v>
                </c:pt>
                <c:pt idx="1231">
                  <c:v>896.6178881434995</c:v>
                </c:pt>
                <c:pt idx="1232">
                  <c:v>896.85897926700045</c:v>
                </c:pt>
                <c:pt idx="1233">
                  <c:v>897.10007039050004</c:v>
                </c:pt>
                <c:pt idx="1234">
                  <c:v>897.34116151389946</c:v>
                </c:pt>
                <c:pt idx="1235">
                  <c:v>897.58225263740007</c:v>
                </c:pt>
                <c:pt idx="1236">
                  <c:v>897.82334376080041</c:v>
                </c:pt>
                <c:pt idx="1237">
                  <c:v>898.06443488429954</c:v>
                </c:pt>
                <c:pt idx="1238">
                  <c:v>898.30552600779959</c:v>
                </c:pt>
                <c:pt idx="1239">
                  <c:v>898.54661713119947</c:v>
                </c:pt>
                <c:pt idx="1240">
                  <c:v>898.78770825470053</c:v>
                </c:pt>
                <c:pt idx="1241">
                  <c:v>899.02879937810076</c:v>
                </c:pt>
                <c:pt idx="1242">
                  <c:v>899.26989050160046</c:v>
                </c:pt>
                <c:pt idx="1243">
                  <c:v>899.510981625</c:v>
                </c:pt>
                <c:pt idx="1244">
                  <c:v>899.75207274850004</c:v>
                </c:pt>
                <c:pt idx="1245">
                  <c:v>899.99316387199997</c:v>
                </c:pt>
                <c:pt idx="1246">
                  <c:v>900.23425499539997</c:v>
                </c:pt>
                <c:pt idx="1247">
                  <c:v>900.47534611890001</c:v>
                </c:pt>
                <c:pt idx="1248">
                  <c:v>900.71643724230046</c:v>
                </c:pt>
                <c:pt idx="1249">
                  <c:v>900.95752836579925</c:v>
                </c:pt>
                <c:pt idx="1250">
                  <c:v>901.19861948929997</c:v>
                </c:pt>
                <c:pt idx="1251">
                  <c:v>901.43971061270008</c:v>
                </c:pt>
                <c:pt idx="1252">
                  <c:v>901.68080173620046</c:v>
                </c:pt>
                <c:pt idx="1253">
                  <c:v>901.92189285960001</c:v>
                </c:pt>
                <c:pt idx="1254">
                  <c:v>902.16298398309959</c:v>
                </c:pt>
                <c:pt idx="1255">
                  <c:v>902.40407510660043</c:v>
                </c:pt>
                <c:pt idx="1256">
                  <c:v>902.64516622999997</c:v>
                </c:pt>
                <c:pt idx="1257">
                  <c:v>902.88625735349956</c:v>
                </c:pt>
                <c:pt idx="1258">
                  <c:v>903.12734847690001</c:v>
                </c:pt>
                <c:pt idx="1259">
                  <c:v>903.36843960039994</c:v>
                </c:pt>
                <c:pt idx="1260">
                  <c:v>903.60953072380005</c:v>
                </c:pt>
                <c:pt idx="1261">
                  <c:v>903.85062184729929</c:v>
                </c:pt>
                <c:pt idx="1262">
                  <c:v>904.09171297080059</c:v>
                </c:pt>
                <c:pt idx="1263">
                  <c:v>904.33280409419945</c:v>
                </c:pt>
                <c:pt idx="1264">
                  <c:v>904.57389521770074</c:v>
                </c:pt>
                <c:pt idx="1265">
                  <c:v>904.81498634110005</c:v>
                </c:pt>
                <c:pt idx="1266">
                  <c:v>905.05607746459998</c:v>
                </c:pt>
                <c:pt idx="1267">
                  <c:v>905.29716858810002</c:v>
                </c:pt>
                <c:pt idx="1268">
                  <c:v>905.53825971149956</c:v>
                </c:pt>
                <c:pt idx="1269">
                  <c:v>905.77935083499995</c:v>
                </c:pt>
                <c:pt idx="1270">
                  <c:v>906.02044195840051</c:v>
                </c:pt>
                <c:pt idx="1271">
                  <c:v>906.26153308189998</c:v>
                </c:pt>
                <c:pt idx="1272">
                  <c:v>906.50262420539946</c:v>
                </c:pt>
                <c:pt idx="1273">
                  <c:v>906.74371532880059</c:v>
                </c:pt>
                <c:pt idx="1274">
                  <c:v>906.98480645229995</c:v>
                </c:pt>
                <c:pt idx="1275">
                  <c:v>907.2258975757004</c:v>
                </c:pt>
                <c:pt idx="1276">
                  <c:v>907.46698869919999</c:v>
                </c:pt>
                <c:pt idx="1277">
                  <c:v>907.70807982260044</c:v>
                </c:pt>
                <c:pt idx="1278">
                  <c:v>907.94917094610059</c:v>
                </c:pt>
                <c:pt idx="1279">
                  <c:v>908.19026206959995</c:v>
                </c:pt>
                <c:pt idx="1280">
                  <c:v>908.43135319299915</c:v>
                </c:pt>
                <c:pt idx="1281">
                  <c:v>908.67244431650045</c:v>
                </c:pt>
                <c:pt idx="1282">
                  <c:v>908.9135354399001</c:v>
                </c:pt>
                <c:pt idx="1283">
                  <c:v>909.15462656339992</c:v>
                </c:pt>
                <c:pt idx="1284">
                  <c:v>909.39571768690007</c:v>
                </c:pt>
                <c:pt idx="1285">
                  <c:v>909.6368088102995</c:v>
                </c:pt>
                <c:pt idx="1286">
                  <c:v>909.87789993379999</c:v>
                </c:pt>
                <c:pt idx="1287">
                  <c:v>910.11899105720056</c:v>
                </c:pt>
                <c:pt idx="1288">
                  <c:v>910.36008218069946</c:v>
                </c:pt>
                <c:pt idx="1289">
                  <c:v>910.60117330420007</c:v>
                </c:pt>
                <c:pt idx="1290">
                  <c:v>910.84226442759928</c:v>
                </c:pt>
                <c:pt idx="1291">
                  <c:v>911.08335555110091</c:v>
                </c:pt>
                <c:pt idx="1292">
                  <c:v>911.3244466745</c:v>
                </c:pt>
                <c:pt idx="1293">
                  <c:v>911.56553779799958</c:v>
                </c:pt>
                <c:pt idx="1294">
                  <c:v>911.80662892139947</c:v>
                </c:pt>
                <c:pt idx="1295">
                  <c:v>912.04772004489996</c:v>
                </c:pt>
                <c:pt idx="1296">
                  <c:v>912.28881116840046</c:v>
                </c:pt>
                <c:pt idx="1297">
                  <c:v>912.5299022918</c:v>
                </c:pt>
                <c:pt idx="1298">
                  <c:v>912.77099341530004</c:v>
                </c:pt>
                <c:pt idx="1299">
                  <c:v>913.01208453870004</c:v>
                </c:pt>
                <c:pt idx="1300">
                  <c:v>913.25317566220053</c:v>
                </c:pt>
                <c:pt idx="1301">
                  <c:v>913.49426678569932</c:v>
                </c:pt>
                <c:pt idx="1302">
                  <c:v>913.73535790910046</c:v>
                </c:pt>
                <c:pt idx="1303">
                  <c:v>913.97644903260004</c:v>
                </c:pt>
                <c:pt idx="1304">
                  <c:v>914.21754015600004</c:v>
                </c:pt>
                <c:pt idx="1305">
                  <c:v>914.45863127950042</c:v>
                </c:pt>
                <c:pt idx="1306">
                  <c:v>914.69972240300001</c:v>
                </c:pt>
                <c:pt idx="1307">
                  <c:v>914.94081352640001</c:v>
                </c:pt>
                <c:pt idx="1308">
                  <c:v>915.18190464990005</c:v>
                </c:pt>
                <c:pt idx="1309">
                  <c:v>915.42299577329959</c:v>
                </c:pt>
                <c:pt idx="1310">
                  <c:v>915.66408689679997</c:v>
                </c:pt>
                <c:pt idx="1311">
                  <c:v>915.90517802020008</c:v>
                </c:pt>
                <c:pt idx="1312">
                  <c:v>916.14626914369944</c:v>
                </c:pt>
                <c:pt idx="1313">
                  <c:v>916.38736026720005</c:v>
                </c:pt>
                <c:pt idx="1314">
                  <c:v>916.62845139060005</c:v>
                </c:pt>
                <c:pt idx="1315">
                  <c:v>916.86954251409998</c:v>
                </c:pt>
                <c:pt idx="1316">
                  <c:v>917.11063363750043</c:v>
                </c:pt>
                <c:pt idx="1317">
                  <c:v>917.35172476099956</c:v>
                </c:pt>
                <c:pt idx="1318">
                  <c:v>917.59281588449937</c:v>
                </c:pt>
                <c:pt idx="1319">
                  <c:v>917.83390700789994</c:v>
                </c:pt>
                <c:pt idx="1320">
                  <c:v>918.07499813140009</c:v>
                </c:pt>
                <c:pt idx="1321">
                  <c:v>918.31608925479998</c:v>
                </c:pt>
                <c:pt idx="1322">
                  <c:v>918.55718037830002</c:v>
                </c:pt>
                <c:pt idx="1323">
                  <c:v>918.79827150180063</c:v>
                </c:pt>
                <c:pt idx="1324">
                  <c:v>919.03936262520006</c:v>
                </c:pt>
                <c:pt idx="1325">
                  <c:v>919.28045374870055</c:v>
                </c:pt>
                <c:pt idx="1326">
                  <c:v>919.52154487209998</c:v>
                </c:pt>
                <c:pt idx="1327">
                  <c:v>919.76263599559957</c:v>
                </c:pt>
                <c:pt idx="1328">
                  <c:v>920.00372711909995</c:v>
                </c:pt>
                <c:pt idx="1329">
                  <c:v>920.24481824249995</c:v>
                </c:pt>
                <c:pt idx="1330">
                  <c:v>920.48590936599999</c:v>
                </c:pt>
                <c:pt idx="1331">
                  <c:v>920.72700048939998</c:v>
                </c:pt>
                <c:pt idx="1332">
                  <c:v>920.96809161289991</c:v>
                </c:pt>
                <c:pt idx="1333">
                  <c:v>921.20918273630059</c:v>
                </c:pt>
                <c:pt idx="1334">
                  <c:v>921.45027385979949</c:v>
                </c:pt>
                <c:pt idx="1335">
                  <c:v>921.69136498329999</c:v>
                </c:pt>
                <c:pt idx="1336">
                  <c:v>921.93245610669999</c:v>
                </c:pt>
                <c:pt idx="1337">
                  <c:v>922.17354723020071</c:v>
                </c:pt>
                <c:pt idx="1338">
                  <c:v>922.41463835360003</c:v>
                </c:pt>
                <c:pt idx="1339">
                  <c:v>922.65572947709995</c:v>
                </c:pt>
                <c:pt idx="1340">
                  <c:v>922.89682060059999</c:v>
                </c:pt>
                <c:pt idx="1341">
                  <c:v>923.13791172399942</c:v>
                </c:pt>
                <c:pt idx="1342">
                  <c:v>923.37900284750003</c:v>
                </c:pt>
                <c:pt idx="1343">
                  <c:v>923.62009397090003</c:v>
                </c:pt>
                <c:pt idx="1344">
                  <c:v>923.86118509439927</c:v>
                </c:pt>
                <c:pt idx="1345">
                  <c:v>924.1022762179</c:v>
                </c:pt>
                <c:pt idx="1346">
                  <c:v>924.3433673413</c:v>
                </c:pt>
                <c:pt idx="1347">
                  <c:v>924.58445846480004</c:v>
                </c:pt>
                <c:pt idx="1348">
                  <c:v>924.82554958819992</c:v>
                </c:pt>
                <c:pt idx="1349">
                  <c:v>925.06664071169996</c:v>
                </c:pt>
                <c:pt idx="1350">
                  <c:v>925.30773183509996</c:v>
                </c:pt>
                <c:pt idx="1351">
                  <c:v>925.54882295860045</c:v>
                </c:pt>
                <c:pt idx="1352">
                  <c:v>925.78991408210004</c:v>
                </c:pt>
                <c:pt idx="1353">
                  <c:v>926.03100520549958</c:v>
                </c:pt>
                <c:pt idx="1354">
                  <c:v>926.27209632900042</c:v>
                </c:pt>
                <c:pt idx="1355">
                  <c:v>926.51318745240008</c:v>
                </c:pt>
                <c:pt idx="1356">
                  <c:v>926.7542785759</c:v>
                </c:pt>
                <c:pt idx="1357">
                  <c:v>926.99536969939993</c:v>
                </c:pt>
                <c:pt idx="1358">
                  <c:v>927.23646082279959</c:v>
                </c:pt>
                <c:pt idx="1359">
                  <c:v>927.47755194630042</c:v>
                </c:pt>
                <c:pt idx="1360">
                  <c:v>927.71864306970053</c:v>
                </c:pt>
                <c:pt idx="1361">
                  <c:v>927.95973419319989</c:v>
                </c:pt>
                <c:pt idx="1362">
                  <c:v>928.20082531670005</c:v>
                </c:pt>
                <c:pt idx="1363">
                  <c:v>928.44191644009959</c:v>
                </c:pt>
                <c:pt idx="1364">
                  <c:v>928.68300756360077</c:v>
                </c:pt>
                <c:pt idx="1365">
                  <c:v>928.92409868699997</c:v>
                </c:pt>
                <c:pt idx="1366">
                  <c:v>929.16518981049956</c:v>
                </c:pt>
                <c:pt idx="1367">
                  <c:v>929.40628093389989</c:v>
                </c:pt>
                <c:pt idx="1368">
                  <c:v>929.64737205740005</c:v>
                </c:pt>
                <c:pt idx="1369">
                  <c:v>929.88846318089998</c:v>
                </c:pt>
                <c:pt idx="1370">
                  <c:v>930.12955430429997</c:v>
                </c:pt>
                <c:pt idx="1371">
                  <c:v>930.37064542780001</c:v>
                </c:pt>
                <c:pt idx="1372">
                  <c:v>930.61173655120047</c:v>
                </c:pt>
                <c:pt idx="1373">
                  <c:v>930.85282767469948</c:v>
                </c:pt>
                <c:pt idx="1374">
                  <c:v>931.09391879820009</c:v>
                </c:pt>
                <c:pt idx="1375">
                  <c:v>931.33500992159998</c:v>
                </c:pt>
                <c:pt idx="1376">
                  <c:v>931.57610104510002</c:v>
                </c:pt>
                <c:pt idx="1377">
                  <c:v>931.81719216849956</c:v>
                </c:pt>
                <c:pt idx="1378">
                  <c:v>932.05828329200006</c:v>
                </c:pt>
                <c:pt idx="1379">
                  <c:v>932.29937441550044</c:v>
                </c:pt>
                <c:pt idx="1380">
                  <c:v>932.54046553890009</c:v>
                </c:pt>
                <c:pt idx="1381">
                  <c:v>932.78155666240002</c:v>
                </c:pt>
                <c:pt idx="1382">
                  <c:v>933.02264778579911</c:v>
                </c:pt>
                <c:pt idx="1383">
                  <c:v>933.26373890930063</c:v>
                </c:pt>
                <c:pt idx="1384">
                  <c:v>933.50483003270051</c:v>
                </c:pt>
                <c:pt idx="1385">
                  <c:v>933.7459211562001</c:v>
                </c:pt>
                <c:pt idx="1386">
                  <c:v>933.98701227970002</c:v>
                </c:pt>
                <c:pt idx="1387">
                  <c:v>934.22810340310002</c:v>
                </c:pt>
                <c:pt idx="1388">
                  <c:v>934.46919452659995</c:v>
                </c:pt>
                <c:pt idx="1389">
                  <c:v>934.71028564999995</c:v>
                </c:pt>
                <c:pt idx="1390">
                  <c:v>934.95137677349999</c:v>
                </c:pt>
                <c:pt idx="1391">
                  <c:v>935.19246789699957</c:v>
                </c:pt>
                <c:pt idx="1392">
                  <c:v>935.43355902039991</c:v>
                </c:pt>
                <c:pt idx="1393">
                  <c:v>935.67465014389995</c:v>
                </c:pt>
                <c:pt idx="1394">
                  <c:v>935.91574126730063</c:v>
                </c:pt>
                <c:pt idx="1395">
                  <c:v>936.15683239079999</c:v>
                </c:pt>
                <c:pt idx="1396">
                  <c:v>936.39792351429958</c:v>
                </c:pt>
                <c:pt idx="1397">
                  <c:v>936.63901463770003</c:v>
                </c:pt>
                <c:pt idx="1398">
                  <c:v>936.88010576120007</c:v>
                </c:pt>
                <c:pt idx="1399">
                  <c:v>937.12119688459916</c:v>
                </c:pt>
                <c:pt idx="1400">
                  <c:v>937.36228800809943</c:v>
                </c:pt>
                <c:pt idx="1401">
                  <c:v>937.60337913150045</c:v>
                </c:pt>
                <c:pt idx="1402">
                  <c:v>937.84447025500003</c:v>
                </c:pt>
                <c:pt idx="1403">
                  <c:v>938.08556137850042</c:v>
                </c:pt>
                <c:pt idx="1404">
                  <c:v>938.32665250189996</c:v>
                </c:pt>
                <c:pt idx="1405">
                  <c:v>938.56774362539988</c:v>
                </c:pt>
                <c:pt idx="1406">
                  <c:v>938.80883474880045</c:v>
                </c:pt>
                <c:pt idx="1407">
                  <c:v>939.04992587229958</c:v>
                </c:pt>
                <c:pt idx="1408">
                  <c:v>939.29101699579996</c:v>
                </c:pt>
                <c:pt idx="1409">
                  <c:v>939.53210811919996</c:v>
                </c:pt>
                <c:pt idx="1410">
                  <c:v>939.77319924270046</c:v>
                </c:pt>
                <c:pt idx="1411">
                  <c:v>940.01429036610045</c:v>
                </c:pt>
                <c:pt idx="1412">
                  <c:v>940.25538148960004</c:v>
                </c:pt>
                <c:pt idx="1413">
                  <c:v>940.49647261310042</c:v>
                </c:pt>
                <c:pt idx="1414">
                  <c:v>940.73756373649996</c:v>
                </c:pt>
                <c:pt idx="1415">
                  <c:v>940.97865486000001</c:v>
                </c:pt>
                <c:pt idx="1416">
                  <c:v>941.2197459834</c:v>
                </c:pt>
                <c:pt idx="1417">
                  <c:v>941.46083710689993</c:v>
                </c:pt>
                <c:pt idx="1418">
                  <c:v>941.70192823040009</c:v>
                </c:pt>
                <c:pt idx="1419">
                  <c:v>941.94301935379997</c:v>
                </c:pt>
                <c:pt idx="1420">
                  <c:v>942.18411047730046</c:v>
                </c:pt>
                <c:pt idx="1421">
                  <c:v>942.42520160069989</c:v>
                </c:pt>
                <c:pt idx="1422">
                  <c:v>942.66629272419948</c:v>
                </c:pt>
                <c:pt idx="1423">
                  <c:v>942.90738384760004</c:v>
                </c:pt>
                <c:pt idx="1424">
                  <c:v>943.14847497110077</c:v>
                </c:pt>
                <c:pt idx="1425">
                  <c:v>943.38956609459956</c:v>
                </c:pt>
                <c:pt idx="1426">
                  <c:v>943.63065721800001</c:v>
                </c:pt>
                <c:pt idx="1427">
                  <c:v>943.87174834150005</c:v>
                </c:pt>
                <c:pt idx="1428">
                  <c:v>944.11283946489993</c:v>
                </c:pt>
                <c:pt idx="1429">
                  <c:v>944.35393058840009</c:v>
                </c:pt>
                <c:pt idx="1430">
                  <c:v>944.5950217118999</c:v>
                </c:pt>
                <c:pt idx="1431">
                  <c:v>944.8361128352991</c:v>
                </c:pt>
                <c:pt idx="1432">
                  <c:v>945.07720395880051</c:v>
                </c:pt>
                <c:pt idx="1433">
                  <c:v>945.31829508219948</c:v>
                </c:pt>
                <c:pt idx="1434">
                  <c:v>945.55938620570009</c:v>
                </c:pt>
                <c:pt idx="1435">
                  <c:v>945.80047732920002</c:v>
                </c:pt>
                <c:pt idx="1436">
                  <c:v>946.04156845259956</c:v>
                </c:pt>
                <c:pt idx="1437">
                  <c:v>946.28265957610063</c:v>
                </c:pt>
                <c:pt idx="1438">
                  <c:v>946.52375069950051</c:v>
                </c:pt>
                <c:pt idx="1439">
                  <c:v>946.76484182299998</c:v>
                </c:pt>
                <c:pt idx="1440">
                  <c:v>947.00593294640055</c:v>
                </c:pt>
                <c:pt idx="1441">
                  <c:v>947.24702406989991</c:v>
                </c:pt>
                <c:pt idx="1442">
                  <c:v>947.48811519339949</c:v>
                </c:pt>
                <c:pt idx="1443">
                  <c:v>947.72920631679995</c:v>
                </c:pt>
                <c:pt idx="1444">
                  <c:v>947.97029744029999</c:v>
                </c:pt>
                <c:pt idx="1445">
                  <c:v>948.21138856370055</c:v>
                </c:pt>
                <c:pt idx="1446">
                  <c:v>948.45247968719991</c:v>
                </c:pt>
                <c:pt idx="1447">
                  <c:v>948.69357081070041</c:v>
                </c:pt>
                <c:pt idx="1448">
                  <c:v>948.93466193409949</c:v>
                </c:pt>
                <c:pt idx="1449">
                  <c:v>949.1757530576009</c:v>
                </c:pt>
                <c:pt idx="1450">
                  <c:v>949.41684418099942</c:v>
                </c:pt>
                <c:pt idx="1451">
                  <c:v>949.65793530449957</c:v>
                </c:pt>
                <c:pt idx="1452">
                  <c:v>949.89902642799996</c:v>
                </c:pt>
                <c:pt idx="1453">
                  <c:v>950.14011755139995</c:v>
                </c:pt>
                <c:pt idx="1454">
                  <c:v>950.38120867489999</c:v>
                </c:pt>
                <c:pt idx="1455">
                  <c:v>950.62229979829942</c:v>
                </c:pt>
                <c:pt idx="1456">
                  <c:v>950.86339092180003</c:v>
                </c:pt>
                <c:pt idx="1457">
                  <c:v>951.10448204520003</c:v>
                </c:pt>
                <c:pt idx="1458">
                  <c:v>951.34557316870007</c:v>
                </c:pt>
                <c:pt idx="1459">
                  <c:v>951.58666429219988</c:v>
                </c:pt>
                <c:pt idx="1460">
                  <c:v>951.82775541559943</c:v>
                </c:pt>
                <c:pt idx="1461">
                  <c:v>952.06884653910072</c:v>
                </c:pt>
                <c:pt idx="1462">
                  <c:v>952.30993766250003</c:v>
                </c:pt>
                <c:pt idx="1463">
                  <c:v>952.55102878599894</c:v>
                </c:pt>
                <c:pt idx="1464">
                  <c:v>952.7921199095</c:v>
                </c:pt>
                <c:pt idx="1465">
                  <c:v>953.03321103289989</c:v>
                </c:pt>
                <c:pt idx="1466">
                  <c:v>953.27430215640072</c:v>
                </c:pt>
                <c:pt idx="1467">
                  <c:v>953.51539327980072</c:v>
                </c:pt>
                <c:pt idx="1468">
                  <c:v>953.75648440329996</c:v>
                </c:pt>
                <c:pt idx="1469">
                  <c:v>953.99757552680046</c:v>
                </c:pt>
                <c:pt idx="1470">
                  <c:v>954.2386666502</c:v>
                </c:pt>
                <c:pt idx="1471">
                  <c:v>954.47975777370004</c:v>
                </c:pt>
                <c:pt idx="1472">
                  <c:v>954.72084889710004</c:v>
                </c:pt>
                <c:pt idx="1473">
                  <c:v>954.96194002059997</c:v>
                </c:pt>
                <c:pt idx="1474">
                  <c:v>955.20303114400042</c:v>
                </c:pt>
                <c:pt idx="1475">
                  <c:v>955.44412226750001</c:v>
                </c:pt>
                <c:pt idx="1476">
                  <c:v>955.68521339099959</c:v>
                </c:pt>
                <c:pt idx="1477">
                  <c:v>955.92630451439993</c:v>
                </c:pt>
                <c:pt idx="1478">
                  <c:v>956.16739563790009</c:v>
                </c:pt>
                <c:pt idx="1479">
                  <c:v>956.40848676130042</c:v>
                </c:pt>
                <c:pt idx="1480">
                  <c:v>956.64957788479956</c:v>
                </c:pt>
                <c:pt idx="1481">
                  <c:v>956.8906690082996</c:v>
                </c:pt>
                <c:pt idx="1482">
                  <c:v>957.13176013169993</c:v>
                </c:pt>
                <c:pt idx="1483">
                  <c:v>957.37285125520009</c:v>
                </c:pt>
                <c:pt idx="1484">
                  <c:v>957.61394237860077</c:v>
                </c:pt>
                <c:pt idx="1485">
                  <c:v>957.85503350210001</c:v>
                </c:pt>
                <c:pt idx="1486">
                  <c:v>958.0961246255996</c:v>
                </c:pt>
                <c:pt idx="1487">
                  <c:v>958.33721574899926</c:v>
                </c:pt>
                <c:pt idx="1488">
                  <c:v>958.57830687250043</c:v>
                </c:pt>
                <c:pt idx="1489">
                  <c:v>958.81939799589998</c:v>
                </c:pt>
                <c:pt idx="1490">
                  <c:v>959.0604891193999</c:v>
                </c:pt>
                <c:pt idx="1491">
                  <c:v>959.30158024280001</c:v>
                </c:pt>
                <c:pt idx="1492">
                  <c:v>959.54267136630051</c:v>
                </c:pt>
                <c:pt idx="1493">
                  <c:v>959.78376248980044</c:v>
                </c:pt>
                <c:pt idx="1494">
                  <c:v>960.02485361320009</c:v>
                </c:pt>
                <c:pt idx="1495">
                  <c:v>960.26594473670002</c:v>
                </c:pt>
                <c:pt idx="1496">
                  <c:v>960.50703586010002</c:v>
                </c:pt>
                <c:pt idx="1497">
                  <c:v>960.74812698359949</c:v>
                </c:pt>
                <c:pt idx="1498">
                  <c:v>960.98921810709999</c:v>
                </c:pt>
                <c:pt idx="1499">
                  <c:v>961.23030923050044</c:v>
                </c:pt>
                <c:pt idx="1500">
                  <c:v>961.47140035400002</c:v>
                </c:pt>
                <c:pt idx="1501">
                  <c:v>961.71249147740002</c:v>
                </c:pt>
                <c:pt idx="1502">
                  <c:v>961.95358260089995</c:v>
                </c:pt>
                <c:pt idx="1503">
                  <c:v>962.1946737244001</c:v>
                </c:pt>
                <c:pt idx="1504">
                  <c:v>962.43576484779999</c:v>
                </c:pt>
                <c:pt idx="1505">
                  <c:v>962.67685597130071</c:v>
                </c:pt>
                <c:pt idx="1506">
                  <c:v>962.91794709469946</c:v>
                </c:pt>
                <c:pt idx="1507">
                  <c:v>963.15903821820041</c:v>
                </c:pt>
                <c:pt idx="1508">
                  <c:v>963.40012934169999</c:v>
                </c:pt>
                <c:pt idx="1509">
                  <c:v>963.64122046509942</c:v>
                </c:pt>
                <c:pt idx="1510">
                  <c:v>963.88231158860003</c:v>
                </c:pt>
                <c:pt idx="1511">
                  <c:v>964.12340271200003</c:v>
                </c:pt>
                <c:pt idx="1512">
                  <c:v>964.36449383549927</c:v>
                </c:pt>
                <c:pt idx="1513">
                  <c:v>964.60558495890041</c:v>
                </c:pt>
                <c:pt idx="1514">
                  <c:v>964.84667608239943</c:v>
                </c:pt>
                <c:pt idx="1515">
                  <c:v>965.08776720589992</c:v>
                </c:pt>
                <c:pt idx="1516">
                  <c:v>965.32885832930003</c:v>
                </c:pt>
                <c:pt idx="1517">
                  <c:v>965.56994945279996</c:v>
                </c:pt>
                <c:pt idx="1518">
                  <c:v>965.81104057620053</c:v>
                </c:pt>
                <c:pt idx="1519">
                  <c:v>966.05213169969988</c:v>
                </c:pt>
                <c:pt idx="1520">
                  <c:v>966.29322282319993</c:v>
                </c:pt>
                <c:pt idx="1521">
                  <c:v>966.53431394660072</c:v>
                </c:pt>
                <c:pt idx="1522">
                  <c:v>966.77540507010076</c:v>
                </c:pt>
                <c:pt idx="1523">
                  <c:v>967.01649619349928</c:v>
                </c:pt>
                <c:pt idx="1524">
                  <c:v>967.257587317</c:v>
                </c:pt>
                <c:pt idx="1525">
                  <c:v>967.49867844050004</c:v>
                </c:pt>
                <c:pt idx="1526">
                  <c:v>967.73976956390004</c:v>
                </c:pt>
                <c:pt idx="1527">
                  <c:v>967.98086068740008</c:v>
                </c:pt>
                <c:pt idx="1528">
                  <c:v>968.22195181079996</c:v>
                </c:pt>
                <c:pt idx="1529">
                  <c:v>968.46304293430001</c:v>
                </c:pt>
                <c:pt idx="1530">
                  <c:v>968.70413405770046</c:v>
                </c:pt>
                <c:pt idx="1531">
                  <c:v>968.94522518119925</c:v>
                </c:pt>
                <c:pt idx="1532">
                  <c:v>969.18631630470009</c:v>
                </c:pt>
                <c:pt idx="1533">
                  <c:v>969.42740742809997</c:v>
                </c:pt>
                <c:pt idx="1534">
                  <c:v>969.66849855160046</c:v>
                </c:pt>
                <c:pt idx="1535">
                  <c:v>969.90958967500001</c:v>
                </c:pt>
                <c:pt idx="1536">
                  <c:v>970.15068079849959</c:v>
                </c:pt>
                <c:pt idx="1537">
                  <c:v>970.39177192200043</c:v>
                </c:pt>
                <c:pt idx="1538">
                  <c:v>970.63286304539997</c:v>
                </c:pt>
                <c:pt idx="1539">
                  <c:v>970.87395416890001</c:v>
                </c:pt>
                <c:pt idx="1540">
                  <c:v>971.11504529230001</c:v>
                </c:pt>
                <c:pt idx="1541">
                  <c:v>971.35613641579926</c:v>
                </c:pt>
                <c:pt idx="1542">
                  <c:v>971.59722753929998</c:v>
                </c:pt>
                <c:pt idx="1543">
                  <c:v>971.83831866270009</c:v>
                </c:pt>
                <c:pt idx="1544">
                  <c:v>972.07940978620002</c:v>
                </c:pt>
                <c:pt idx="1545">
                  <c:v>972.32050090960001</c:v>
                </c:pt>
                <c:pt idx="1546">
                  <c:v>972.56159203310006</c:v>
                </c:pt>
                <c:pt idx="1547">
                  <c:v>972.8026831564996</c:v>
                </c:pt>
                <c:pt idx="1548">
                  <c:v>973.04377428000055</c:v>
                </c:pt>
                <c:pt idx="1549">
                  <c:v>973.28486540350002</c:v>
                </c:pt>
                <c:pt idx="1550">
                  <c:v>973.52595652690002</c:v>
                </c:pt>
                <c:pt idx="1551">
                  <c:v>973.76704765039995</c:v>
                </c:pt>
                <c:pt idx="1552">
                  <c:v>974.00813877380051</c:v>
                </c:pt>
                <c:pt idx="1553">
                  <c:v>974.24922989729941</c:v>
                </c:pt>
                <c:pt idx="1554">
                  <c:v>974.49032102080002</c:v>
                </c:pt>
                <c:pt idx="1555">
                  <c:v>974.73141214419991</c:v>
                </c:pt>
                <c:pt idx="1556">
                  <c:v>974.9725032677004</c:v>
                </c:pt>
                <c:pt idx="1557">
                  <c:v>975.21359439109995</c:v>
                </c:pt>
                <c:pt idx="1558">
                  <c:v>975.45468551459999</c:v>
                </c:pt>
                <c:pt idx="1559">
                  <c:v>975.69577663810105</c:v>
                </c:pt>
                <c:pt idx="1560">
                  <c:v>975.93686776149957</c:v>
                </c:pt>
                <c:pt idx="1561">
                  <c:v>976.17795888499916</c:v>
                </c:pt>
                <c:pt idx="1562">
                  <c:v>976.41905000839995</c:v>
                </c:pt>
                <c:pt idx="1563">
                  <c:v>976.66014113189999</c:v>
                </c:pt>
                <c:pt idx="1564">
                  <c:v>976.90123225529999</c:v>
                </c:pt>
                <c:pt idx="1565">
                  <c:v>977.14232337880003</c:v>
                </c:pt>
                <c:pt idx="1566">
                  <c:v>977.38341450230041</c:v>
                </c:pt>
                <c:pt idx="1567">
                  <c:v>977.62450562569995</c:v>
                </c:pt>
                <c:pt idx="1568">
                  <c:v>977.86559674919999</c:v>
                </c:pt>
                <c:pt idx="1569">
                  <c:v>978.10668787259999</c:v>
                </c:pt>
                <c:pt idx="1570">
                  <c:v>978.34777899610003</c:v>
                </c:pt>
                <c:pt idx="1571">
                  <c:v>978.58887011960076</c:v>
                </c:pt>
                <c:pt idx="1572">
                  <c:v>978.82996124299996</c:v>
                </c:pt>
                <c:pt idx="1573">
                  <c:v>979.07105236650045</c:v>
                </c:pt>
                <c:pt idx="1574">
                  <c:v>979.31214348989931</c:v>
                </c:pt>
                <c:pt idx="1575">
                  <c:v>979.55323461339992</c:v>
                </c:pt>
                <c:pt idx="1576">
                  <c:v>979.79432573690053</c:v>
                </c:pt>
                <c:pt idx="1577">
                  <c:v>980.03541686029996</c:v>
                </c:pt>
                <c:pt idx="1578">
                  <c:v>980.2765079838</c:v>
                </c:pt>
                <c:pt idx="1579">
                  <c:v>980.51759910719989</c:v>
                </c:pt>
                <c:pt idx="1580">
                  <c:v>980.75869023070004</c:v>
                </c:pt>
                <c:pt idx="1581">
                  <c:v>980.99978135410072</c:v>
                </c:pt>
                <c:pt idx="1582">
                  <c:v>981.24087247760076</c:v>
                </c:pt>
                <c:pt idx="1583">
                  <c:v>981.48196360110001</c:v>
                </c:pt>
                <c:pt idx="1584">
                  <c:v>981.7230547245</c:v>
                </c:pt>
                <c:pt idx="1585">
                  <c:v>981.96414584799959</c:v>
                </c:pt>
                <c:pt idx="1586">
                  <c:v>982.20523697140004</c:v>
                </c:pt>
                <c:pt idx="1587">
                  <c:v>982.44632809489929</c:v>
                </c:pt>
                <c:pt idx="1588">
                  <c:v>982.68741921840001</c:v>
                </c:pt>
                <c:pt idx="1589">
                  <c:v>982.92851034180001</c:v>
                </c:pt>
                <c:pt idx="1590">
                  <c:v>983.16960146529959</c:v>
                </c:pt>
                <c:pt idx="1591">
                  <c:v>983.41069258869993</c:v>
                </c:pt>
                <c:pt idx="1592">
                  <c:v>983.65178371220009</c:v>
                </c:pt>
                <c:pt idx="1593">
                  <c:v>983.8928748356999</c:v>
                </c:pt>
                <c:pt idx="1594">
                  <c:v>984.13396595910046</c:v>
                </c:pt>
                <c:pt idx="1595">
                  <c:v>984.3750570825996</c:v>
                </c:pt>
                <c:pt idx="1596">
                  <c:v>984.61614820600005</c:v>
                </c:pt>
                <c:pt idx="1597">
                  <c:v>984.85723932949929</c:v>
                </c:pt>
                <c:pt idx="1598">
                  <c:v>985.09833045300059</c:v>
                </c:pt>
                <c:pt idx="1599">
                  <c:v>985.33942157640001</c:v>
                </c:pt>
                <c:pt idx="1600">
                  <c:v>985.58051269989994</c:v>
                </c:pt>
                <c:pt idx="1601">
                  <c:v>985.82160382329926</c:v>
                </c:pt>
                <c:pt idx="1602">
                  <c:v>986.06269494679998</c:v>
                </c:pt>
                <c:pt idx="1603">
                  <c:v>986.30378607020054</c:v>
                </c:pt>
                <c:pt idx="1604">
                  <c:v>986.5448771936999</c:v>
                </c:pt>
                <c:pt idx="1605">
                  <c:v>986.7859683172004</c:v>
                </c:pt>
                <c:pt idx="1606">
                  <c:v>987.02705944060006</c:v>
                </c:pt>
                <c:pt idx="1607">
                  <c:v>987.26815056410044</c:v>
                </c:pt>
                <c:pt idx="1608">
                  <c:v>987.50924168749998</c:v>
                </c:pt>
                <c:pt idx="1609">
                  <c:v>987.75033281100002</c:v>
                </c:pt>
                <c:pt idx="1610">
                  <c:v>987.99142393449949</c:v>
                </c:pt>
                <c:pt idx="1611">
                  <c:v>988.23251505789995</c:v>
                </c:pt>
                <c:pt idx="1612">
                  <c:v>988.47360618139999</c:v>
                </c:pt>
                <c:pt idx="1613">
                  <c:v>988.71469730479998</c:v>
                </c:pt>
                <c:pt idx="1614">
                  <c:v>988.95578842830002</c:v>
                </c:pt>
                <c:pt idx="1615">
                  <c:v>989.19687955180063</c:v>
                </c:pt>
                <c:pt idx="1616">
                  <c:v>989.43797067519995</c:v>
                </c:pt>
                <c:pt idx="1617">
                  <c:v>989.6790617987001</c:v>
                </c:pt>
                <c:pt idx="1618">
                  <c:v>989.92015292209999</c:v>
                </c:pt>
                <c:pt idx="1619">
                  <c:v>990.16124404559957</c:v>
                </c:pt>
                <c:pt idx="1620">
                  <c:v>990.40233516900003</c:v>
                </c:pt>
                <c:pt idx="1621">
                  <c:v>990.6434262924995</c:v>
                </c:pt>
                <c:pt idx="1622">
                  <c:v>990.88451741599943</c:v>
                </c:pt>
                <c:pt idx="1623">
                  <c:v>991.1256085394001</c:v>
                </c:pt>
                <c:pt idx="1624">
                  <c:v>991.36669966289946</c:v>
                </c:pt>
                <c:pt idx="1625">
                  <c:v>991.60779078630003</c:v>
                </c:pt>
                <c:pt idx="1626">
                  <c:v>991.84888190980041</c:v>
                </c:pt>
                <c:pt idx="1627">
                  <c:v>992.08997303330045</c:v>
                </c:pt>
                <c:pt idx="1628">
                  <c:v>992.33106415669999</c:v>
                </c:pt>
                <c:pt idx="1629">
                  <c:v>992.57215528019992</c:v>
                </c:pt>
                <c:pt idx="1630">
                  <c:v>992.81324640359958</c:v>
                </c:pt>
                <c:pt idx="1631">
                  <c:v>993.05433752710076</c:v>
                </c:pt>
                <c:pt idx="1632">
                  <c:v>993.29542865060046</c:v>
                </c:pt>
                <c:pt idx="1633">
                  <c:v>993.53651977399954</c:v>
                </c:pt>
                <c:pt idx="1634">
                  <c:v>993.77761089749959</c:v>
                </c:pt>
                <c:pt idx="1635">
                  <c:v>994.01870202090004</c:v>
                </c:pt>
                <c:pt idx="1636">
                  <c:v>994.25979314440008</c:v>
                </c:pt>
                <c:pt idx="1637">
                  <c:v>994.50088426780076</c:v>
                </c:pt>
                <c:pt idx="1638">
                  <c:v>994.7419753913</c:v>
                </c:pt>
                <c:pt idx="1639">
                  <c:v>994.98306651480004</c:v>
                </c:pt>
                <c:pt idx="1640">
                  <c:v>995.22415763820004</c:v>
                </c:pt>
                <c:pt idx="1641">
                  <c:v>995.46524876169997</c:v>
                </c:pt>
                <c:pt idx="1642">
                  <c:v>995.70633988509996</c:v>
                </c:pt>
                <c:pt idx="1643">
                  <c:v>995.94743100860001</c:v>
                </c:pt>
                <c:pt idx="1644">
                  <c:v>996.18852213210005</c:v>
                </c:pt>
                <c:pt idx="1645">
                  <c:v>996.42961325549959</c:v>
                </c:pt>
                <c:pt idx="1646">
                  <c:v>996.67070437900077</c:v>
                </c:pt>
                <c:pt idx="1647">
                  <c:v>996.91179550240008</c:v>
                </c:pt>
                <c:pt idx="1648">
                  <c:v>997.1528866258999</c:v>
                </c:pt>
                <c:pt idx="1649">
                  <c:v>997.39397774940005</c:v>
                </c:pt>
                <c:pt idx="1650">
                  <c:v>997.63506887279959</c:v>
                </c:pt>
                <c:pt idx="1651">
                  <c:v>997.87615999629998</c:v>
                </c:pt>
                <c:pt idx="1652">
                  <c:v>998.11725111969997</c:v>
                </c:pt>
                <c:pt idx="1653">
                  <c:v>998.35834224320001</c:v>
                </c:pt>
                <c:pt idx="1654">
                  <c:v>998.59943336660103</c:v>
                </c:pt>
                <c:pt idx="1655">
                  <c:v>998.84052449009926</c:v>
                </c:pt>
                <c:pt idx="1656">
                  <c:v>999.08161561359998</c:v>
                </c:pt>
                <c:pt idx="1657">
                  <c:v>999.32270673699998</c:v>
                </c:pt>
                <c:pt idx="1658">
                  <c:v>999.56379786050002</c:v>
                </c:pt>
                <c:pt idx="1659">
                  <c:v>999.8048889838999</c:v>
                </c:pt>
                <c:pt idx="1660">
                  <c:v>1000.0459801074001</c:v>
                </c:pt>
                <c:pt idx="1661">
                  <c:v>1000.2870712309004</c:v>
                </c:pt>
                <c:pt idx="1662">
                  <c:v>1000.5281623543</c:v>
                </c:pt>
                <c:pt idx="1663">
                  <c:v>1000.7692534778</c:v>
                </c:pt>
                <c:pt idx="1664">
                  <c:v>1001.0103446012</c:v>
                </c:pt>
                <c:pt idx="1665">
                  <c:v>1001.2514357246999</c:v>
                </c:pt>
                <c:pt idx="1666">
                  <c:v>1001.4925268481999</c:v>
                </c:pt>
                <c:pt idx="1667">
                  <c:v>1001.7336179716004</c:v>
                </c:pt>
                <c:pt idx="1668">
                  <c:v>1001.9747090951</c:v>
                </c:pt>
                <c:pt idx="1669">
                  <c:v>1002.2158002185006</c:v>
                </c:pt>
                <c:pt idx="1670">
                  <c:v>1002.4568913419995</c:v>
                </c:pt>
                <c:pt idx="1671">
                  <c:v>1002.6979824653999</c:v>
                </c:pt>
                <c:pt idx="1672">
                  <c:v>1002.9390735889</c:v>
                </c:pt>
                <c:pt idx="1673">
                  <c:v>1003.1801647123999</c:v>
                </c:pt>
                <c:pt idx="1674">
                  <c:v>1003.4212558357991</c:v>
                </c:pt>
                <c:pt idx="1675">
                  <c:v>1003.6623469593004</c:v>
                </c:pt>
                <c:pt idx="1676">
                  <c:v>1003.9034380826999</c:v>
                </c:pt>
                <c:pt idx="1677">
                  <c:v>1004.1445292062</c:v>
                </c:pt>
                <c:pt idx="1678">
                  <c:v>1004.3856203296999</c:v>
                </c:pt>
                <c:pt idx="1679">
                  <c:v>1004.6267114531</c:v>
                </c:pt>
                <c:pt idx="1680">
                  <c:v>1004.8678025766004</c:v>
                </c:pt>
                <c:pt idx="1681">
                  <c:v>1005.1088937000004</c:v>
                </c:pt>
                <c:pt idx="1682">
                  <c:v>1005.3499848234995</c:v>
                </c:pt>
                <c:pt idx="1683">
                  <c:v>1005.5910759470006</c:v>
                </c:pt>
                <c:pt idx="1684">
                  <c:v>1005.8321670703995</c:v>
                </c:pt>
                <c:pt idx="1685">
                  <c:v>1006.0732581938995</c:v>
                </c:pt>
                <c:pt idx="1686">
                  <c:v>1006.3143493173004</c:v>
                </c:pt>
                <c:pt idx="1687">
                  <c:v>1006.5554404408</c:v>
                </c:pt>
                <c:pt idx="1688">
                  <c:v>1006.7965315643007</c:v>
                </c:pt>
                <c:pt idx="1689">
                  <c:v>1007.0376226876995</c:v>
                </c:pt>
                <c:pt idx="1690">
                  <c:v>1007.2787138112004</c:v>
                </c:pt>
                <c:pt idx="1691">
                  <c:v>1007.5198049346004</c:v>
                </c:pt>
                <c:pt idx="1692">
                  <c:v>1007.7608960581005</c:v>
                </c:pt>
                <c:pt idx="1693">
                  <c:v>1008.0019871814995</c:v>
                </c:pt>
                <c:pt idx="1694">
                  <c:v>1008.243078305</c:v>
                </c:pt>
                <c:pt idx="1695">
                  <c:v>1008.4841694285</c:v>
                </c:pt>
                <c:pt idx="1696">
                  <c:v>1008.7252605519</c:v>
                </c:pt>
                <c:pt idx="1697">
                  <c:v>1008.9663516753999</c:v>
                </c:pt>
                <c:pt idx="1698">
                  <c:v>1009.2074427988</c:v>
                </c:pt>
                <c:pt idx="1699">
                  <c:v>1009.4485339223</c:v>
                </c:pt>
                <c:pt idx="1700">
                  <c:v>1009.6896250458</c:v>
                </c:pt>
                <c:pt idx="1701">
                  <c:v>1009.9307161692</c:v>
                </c:pt>
                <c:pt idx="1702">
                  <c:v>1010.1718072927</c:v>
                </c:pt>
                <c:pt idx="1703">
                  <c:v>1010.4128984161</c:v>
                </c:pt>
                <c:pt idx="1704">
                  <c:v>1010.6539895396007</c:v>
                </c:pt>
                <c:pt idx="1705">
                  <c:v>1010.8950806631004</c:v>
                </c:pt>
                <c:pt idx="1706">
                  <c:v>1011.1361717865</c:v>
                </c:pt>
                <c:pt idx="1707">
                  <c:v>1011.3772629099996</c:v>
                </c:pt>
                <c:pt idx="1708">
                  <c:v>1011.6183540334</c:v>
                </c:pt>
                <c:pt idx="1709">
                  <c:v>1011.8594451569001</c:v>
                </c:pt>
                <c:pt idx="1710">
                  <c:v>1012.1005362803</c:v>
                </c:pt>
                <c:pt idx="1711">
                  <c:v>1012.341627403799</c:v>
                </c:pt>
                <c:pt idx="1712">
                  <c:v>1012.5827185273006</c:v>
                </c:pt>
                <c:pt idx="1713">
                  <c:v>1012.8238096507</c:v>
                </c:pt>
                <c:pt idx="1714">
                  <c:v>1013.0649007742001</c:v>
                </c:pt>
                <c:pt idx="1715">
                  <c:v>1013.3059918976001</c:v>
                </c:pt>
                <c:pt idx="1716">
                  <c:v>1013.5470830211</c:v>
                </c:pt>
                <c:pt idx="1717">
                  <c:v>1013.7881741446006</c:v>
                </c:pt>
                <c:pt idx="1718">
                  <c:v>1014.029265268</c:v>
                </c:pt>
                <c:pt idx="1719">
                  <c:v>1014.2703563914999</c:v>
                </c:pt>
                <c:pt idx="1720">
                  <c:v>1014.5114475149001</c:v>
                </c:pt>
                <c:pt idx="1721">
                  <c:v>1014.7525386384</c:v>
                </c:pt>
                <c:pt idx="1722">
                  <c:v>1014.9936297618999</c:v>
                </c:pt>
                <c:pt idx="1723">
                  <c:v>1015.2347208852996</c:v>
                </c:pt>
                <c:pt idx="1724">
                  <c:v>1015.4758120087999</c:v>
                </c:pt>
                <c:pt idx="1725">
                  <c:v>1015.7169031321999</c:v>
                </c:pt>
                <c:pt idx="1726">
                  <c:v>1015.9579942556999</c:v>
                </c:pt>
                <c:pt idx="1727">
                  <c:v>1016.1990853791009</c:v>
                </c:pt>
                <c:pt idx="1728">
                  <c:v>1016.4401765026</c:v>
                </c:pt>
                <c:pt idx="1729">
                  <c:v>1016.6812676261004</c:v>
                </c:pt>
                <c:pt idx="1730">
                  <c:v>1016.9223587494995</c:v>
                </c:pt>
                <c:pt idx="1731">
                  <c:v>1017.163449873</c:v>
                </c:pt>
                <c:pt idx="1732">
                  <c:v>1017.4045409964</c:v>
                </c:pt>
                <c:pt idx="1733">
                  <c:v>1017.6456321198999</c:v>
                </c:pt>
                <c:pt idx="1734">
                  <c:v>1017.8867232434</c:v>
                </c:pt>
                <c:pt idx="1735">
                  <c:v>1018.1278143668004</c:v>
                </c:pt>
                <c:pt idx="1736">
                  <c:v>1018.3689054902995</c:v>
                </c:pt>
                <c:pt idx="1737">
                  <c:v>1018.6099966137</c:v>
                </c:pt>
                <c:pt idx="1738">
                  <c:v>1018.8510877371999</c:v>
                </c:pt>
                <c:pt idx="1739">
                  <c:v>1019.0921788607</c:v>
                </c:pt>
                <c:pt idx="1740">
                  <c:v>1019.3332699840993</c:v>
                </c:pt>
                <c:pt idx="1741">
                  <c:v>1019.5743611076005</c:v>
                </c:pt>
                <c:pt idx="1742">
                  <c:v>1019.815452231</c:v>
                </c:pt>
                <c:pt idx="1743">
                  <c:v>1020.0565433544996</c:v>
                </c:pt>
                <c:pt idx="1744">
                  <c:v>1020.2976344779</c:v>
                </c:pt>
                <c:pt idx="1745">
                  <c:v>1020.5387256014</c:v>
                </c:pt>
                <c:pt idx="1746">
                  <c:v>1020.7798167249</c:v>
                </c:pt>
                <c:pt idx="1747">
                  <c:v>1021.0209078483</c:v>
                </c:pt>
                <c:pt idx="1748">
                  <c:v>1021.2619989718</c:v>
                </c:pt>
                <c:pt idx="1749">
                  <c:v>1021.5030900951999</c:v>
                </c:pt>
                <c:pt idx="1750">
                  <c:v>1021.7441812187004</c:v>
                </c:pt>
                <c:pt idx="1751">
                  <c:v>1021.9852723422</c:v>
                </c:pt>
                <c:pt idx="1752">
                  <c:v>1022.2263634656</c:v>
                </c:pt>
                <c:pt idx="1753">
                  <c:v>1022.4674545890996</c:v>
                </c:pt>
                <c:pt idx="1754">
                  <c:v>1022.7085457125</c:v>
                </c:pt>
                <c:pt idx="1755">
                  <c:v>1022.949636836</c:v>
                </c:pt>
                <c:pt idx="1756">
                  <c:v>1023.1907279595006</c:v>
                </c:pt>
                <c:pt idx="1757">
                  <c:v>1023.4318190828994</c:v>
                </c:pt>
                <c:pt idx="1758">
                  <c:v>1023.6729102064</c:v>
                </c:pt>
                <c:pt idx="1759">
                  <c:v>1023.9140013298</c:v>
                </c:pt>
                <c:pt idx="1760">
                  <c:v>1024.1550924533001</c:v>
                </c:pt>
                <c:pt idx="1761">
                  <c:v>1024.3961835767</c:v>
                </c:pt>
                <c:pt idx="1762">
                  <c:v>1024.6372747002001</c:v>
                </c:pt>
                <c:pt idx="1763">
                  <c:v>1024.8783658237001</c:v>
                </c:pt>
                <c:pt idx="1764">
                  <c:v>1025.1194569470999</c:v>
                </c:pt>
                <c:pt idx="1765">
                  <c:v>1025.3605480705999</c:v>
                </c:pt>
                <c:pt idx="1766">
                  <c:v>1025.601639194</c:v>
                </c:pt>
                <c:pt idx="1767">
                  <c:v>1025.842730317499</c:v>
                </c:pt>
                <c:pt idx="1768">
                  <c:v>1026.0838214410001</c:v>
                </c:pt>
                <c:pt idx="1769">
                  <c:v>1026.324912564399</c:v>
                </c:pt>
                <c:pt idx="1770">
                  <c:v>1026.5660036879001</c:v>
                </c:pt>
                <c:pt idx="1771">
                  <c:v>1026.8070948112997</c:v>
                </c:pt>
                <c:pt idx="1772">
                  <c:v>1027.0481859347999</c:v>
                </c:pt>
                <c:pt idx="1773">
                  <c:v>1027.2892770583001</c:v>
                </c:pt>
                <c:pt idx="1774">
                  <c:v>1027.5303681817009</c:v>
                </c:pt>
                <c:pt idx="1775">
                  <c:v>1027.7714593052001</c:v>
                </c:pt>
                <c:pt idx="1776">
                  <c:v>1028.0125504286009</c:v>
                </c:pt>
                <c:pt idx="1777">
                  <c:v>1028.2536415520999</c:v>
                </c:pt>
                <c:pt idx="1778">
                  <c:v>1028.4947326754998</c:v>
                </c:pt>
                <c:pt idx="1779">
                  <c:v>1028.7358237990009</c:v>
                </c:pt>
                <c:pt idx="1780">
                  <c:v>1028.9769149225001</c:v>
                </c:pt>
                <c:pt idx="1781">
                  <c:v>1029.2180060459</c:v>
                </c:pt>
                <c:pt idx="1782">
                  <c:v>1029.4590971694001</c:v>
                </c:pt>
                <c:pt idx="1783">
                  <c:v>1029.7001882928</c:v>
                </c:pt>
                <c:pt idx="1784">
                  <c:v>1029.9412794163002</c:v>
                </c:pt>
                <c:pt idx="1785">
                  <c:v>1030.1823705397987</c:v>
                </c:pt>
                <c:pt idx="1786">
                  <c:v>1030.4234616632009</c:v>
                </c:pt>
                <c:pt idx="1787">
                  <c:v>1030.6645527867001</c:v>
                </c:pt>
                <c:pt idx="1788">
                  <c:v>1030.9056439101009</c:v>
                </c:pt>
                <c:pt idx="1789">
                  <c:v>1031.1467350336</c:v>
                </c:pt>
                <c:pt idx="1790">
                  <c:v>1031.3878261570999</c:v>
                </c:pt>
                <c:pt idx="1791">
                  <c:v>1031.6289172805</c:v>
                </c:pt>
                <c:pt idx="1792">
                  <c:v>1031.8700084039999</c:v>
                </c:pt>
                <c:pt idx="1793">
                  <c:v>1032.1110995273998</c:v>
                </c:pt>
                <c:pt idx="1794">
                  <c:v>1032.352190650899</c:v>
                </c:pt>
                <c:pt idx="1795">
                  <c:v>1032.5932817743001</c:v>
                </c:pt>
                <c:pt idx="1796">
                  <c:v>1032.8343728977989</c:v>
                </c:pt>
                <c:pt idx="1797">
                  <c:v>1033.0754640212999</c:v>
                </c:pt>
                <c:pt idx="1798">
                  <c:v>1033.3165551447019</c:v>
                </c:pt>
                <c:pt idx="1799">
                  <c:v>1033.5576462682</c:v>
                </c:pt>
                <c:pt idx="1800">
                  <c:v>1033.7987373916001</c:v>
                </c:pt>
                <c:pt idx="1801">
                  <c:v>1034.0398285150998</c:v>
                </c:pt>
                <c:pt idx="1802">
                  <c:v>1034.2809196385999</c:v>
                </c:pt>
                <c:pt idx="1803">
                  <c:v>1034.522010762</c:v>
                </c:pt>
                <c:pt idx="1804">
                  <c:v>1034.7631018855</c:v>
                </c:pt>
                <c:pt idx="1805">
                  <c:v>1035.0041930088998</c:v>
                </c:pt>
                <c:pt idx="1806">
                  <c:v>1035.2452841324</c:v>
                </c:pt>
                <c:pt idx="1807">
                  <c:v>1035.4863752558999</c:v>
                </c:pt>
                <c:pt idx="1808">
                  <c:v>1035.7274663793</c:v>
                </c:pt>
                <c:pt idx="1809">
                  <c:v>1035.9685575028009</c:v>
                </c:pt>
                <c:pt idx="1810">
                  <c:v>1036.2096486262001</c:v>
                </c:pt>
                <c:pt idx="1811">
                  <c:v>1036.4507397497009</c:v>
                </c:pt>
                <c:pt idx="1812">
                  <c:v>1036.691830873099</c:v>
                </c:pt>
                <c:pt idx="1813">
                  <c:v>1036.9329219966</c:v>
                </c:pt>
                <c:pt idx="1814">
                  <c:v>1037.1740131201</c:v>
                </c:pt>
                <c:pt idx="1815">
                  <c:v>1037.4151042435001</c:v>
                </c:pt>
                <c:pt idx="1816">
                  <c:v>1037.656195367</c:v>
                </c:pt>
                <c:pt idx="1817">
                  <c:v>1037.8972864903999</c:v>
                </c:pt>
                <c:pt idx="1818">
                  <c:v>1038.1383776138998</c:v>
                </c:pt>
                <c:pt idx="1819">
                  <c:v>1038.3794687373991</c:v>
                </c:pt>
                <c:pt idx="1820">
                  <c:v>1038.6205598608001</c:v>
                </c:pt>
                <c:pt idx="1821">
                  <c:v>1038.8616509843</c:v>
                </c:pt>
                <c:pt idx="1822">
                  <c:v>1039.1027421076999</c:v>
                </c:pt>
                <c:pt idx="1823">
                  <c:v>1039.3438332311998</c:v>
                </c:pt>
                <c:pt idx="1824">
                  <c:v>1039.5849243546998</c:v>
                </c:pt>
                <c:pt idx="1825">
                  <c:v>1039.8260154781001</c:v>
                </c:pt>
                <c:pt idx="1826">
                  <c:v>1040.0671066016</c:v>
                </c:pt>
                <c:pt idx="1827">
                  <c:v>1040.3081977250001</c:v>
                </c:pt>
                <c:pt idx="1828">
                  <c:v>1040.5492888484998</c:v>
                </c:pt>
                <c:pt idx="1829">
                  <c:v>1040.7903799718999</c:v>
                </c:pt>
                <c:pt idx="1830">
                  <c:v>1041.0314710953999</c:v>
                </c:pt>
                <c:pt idx="1831">
                  <c:v>1041.2725622188998</c:v>
                </c:pt>
                <c:pt idx="1832">
                  <c:v>1041.513653342301</c:v>
                </c:pt>
                <c:pt idx="1833">
                  <c:v>1041.7547444658001</c:v>
                </c:pt>
                <c:pt idx="1834">
                  <c:v>1041.9958355892009</c:v>
                </c:pt>
                <c:pt idx="1835">
                  <c:v>1042.2369267127001</c:v>
                </c:pt>
                <c:pt idx="1836">
                  <c:v>1042.4780178362</c:v>
                </c:pt>
                <c:pt idx="1837">
                  <c:v>1042.7191089595999</c:v>
                </c:pt>
                <c:pt idx="1838">
                  <c:v>1042.9602000831001</c:v>
                </c:pt>
                <c:pt idx="1839">
                  <c:v>1043.2012912064999</c:v>
                </c:pt>
                <c:pt idx="1840">
                  <c:v>1043.4423823299999</c:v>
                </c:pt>
                <c:pt idx="1841">
                  <c:v>1043.6834734534998</c:v>
                </c:pt>
                <c:pt idx="1842">
                  <c:v>1043.9245645768999</c:v>
                </c:pt>
                <c:pt idx="1843">
                  <c:v>1044.165655700401</c:v>
                </c:pt>
                <c:pt idx="1844">
                  <c:v>1044.4067468238002</c:v>
                </c:pt>
                <c:pt idx="1845">
                  <c:v>1044.6478379473001</c:v>
                </c:pt>
                <c:pt idx="1846">
                  <c:v>1044.8889290707</c:v>
                </c:pt>
                <c:pt idx="1847">
                  <c:v>1045.1300201941999</c:v>
                </c:pt>
                <c:pt idx="1848">
                  <c:v>1045.3711113176998</c:v>
                </c:pt>
                <c:pt idx="1849">
                  <c:v>1045.6122024411</c:v>
                </c:pt>
                <c:pt idx="1850">
                  <c:v>1045.8532935645999</c:v>
                </c:pt>
                <c:pt idx="1851">
                  <c:v>1046.0943846879998</c:v>
                </c:pt>
                <c:pt idx="1852">
                  <c:v>1046.3354758114999</c:v>
                </c:pt>
                <c:pt idx="1853">
                  <c:v>1046.5765669350001</c:v>
                </c:pt>
                <c:pt idx="1854">
                  <c:v>1046.8176580584</c:v>
                </c:pt>
                <c:pt idx="1855">
                  <c:v>1047.0587491819001</c:v>
                </c:pt>
                <c:pt idx="1856">
                  <c:v>1047.2998403053</c:v>
                </c:pt>
                <c:pt idx="1857">
                  <c:v>1047.5409314287999</c:v>
                </c:pt>
                <c:pt idx="1858">
                  <c:v>1047.7820225521998</c:v>
                </c:pt>
                <c:pt idx="1859">
                  <c:v>1048.0231136757</c:v>
                </c:pt>
                <c:pt idx="1860">
                  <c:v>1048.2642047991999</c:v>
                </c:pt>
                <c:pt idx="1861">
                  <c:v>1048.5052959226009</c:v>
                </c:pt>
                <c:pt idx="1862">
                  <c:v>1048.7463870461008</c:v>
                </c:pt>
                <c:pt idx="1863">
                  <c:v>1048.9874781695</c:v>
                </c:pt>
                <c:pt idx="1864">
                  <c:v>1049.2285692930009</c:v>
                </c:pt>
                <c:pt idx="1865">
                  <c:v>1049.4696604165001</c:v>
                </c:pt>
                <c:pt idx="1866">
                  <c:v>1049.7107515399</c:v>
                </c:pt>
                <c:pt idx="1867">
                  <c:v>1049.9518426633999</c:v>
                </c:pt>
                <c:pt idx="1868">
                  <c:v>1050.1929337868</c:v>
                </c:pt>
                <c:pt idx="1869">
                  <c:v>1050.4340249102997</c:v>
                </c:pt>
                <c:pt idx="1870">
                  <c:v>1050.6751160337999</c:v>
                </c:pt>
                <c:pt idx="1871">
                  <c:v>1050.9162071572009</c:v>
                </c:pt>
                <c:pt idx="1872">
                  <c:v>1051.1572982806999</c:v>
                </c:pt>
                <c:pt idx="1873">
                  <c:v>1051.3983894041</c:v>
                </c:pt>
                <c:pt idx="1874">
                  <c:v>1051.6394805275991</c:v>
                </c:pt>
                <c:pt idx="1875">
                  <c:v>1051.8805716510001</c:v>
                </c:pt>
                <c:pt idx="1876">
                  <c:v>1052.1216627745</c:v>
                </c:pt>
                <c:pt idx="1877">
                  <c:v>1052.3627538979999</c:v>
                </c:pt>
                <c:pt idx="1878">
                  <c:v>1052.6038450213998</c:v>
                </c:pt>
                <c:pt idx="1879">
                  <c:v>1052.8449361448991</c:v>
                </c:pt>
                <c:pt idx="1880">
                  <c:v>1053.0860272683001</c:v>
                </c:pt>
                <c:pt idx="1881">
                  <c:v>1053.3271183918</c:v>
                </c:pt>
                <c:pt idx="1882">
                  <c:v>1053.5682095152999</c:v>
                </c:pt>
                <c:pt idx="1883">
                  <c:v>1053.8093006386998</c:v>
                </c:pt>
                <c:pt idx="1884">
                  <c:v>1054.0503917622009</c:v>
                </c:pt>
                <c:pt idx="1885">
                  <c:v>1054.2914828855999</c:v>
                </c:pt>
                <c:pt idx="1886">
                  <c:v>1054.5325740091</c:v>
                </c:pt>
                <c:pt idx="1887">
                  <c:v>1054.7736651326009</c:v>
                </c:pt>
                <c:pt idx="1888">
                  <c:v>1055.0147562559998</c:v>
                </c:pt>
                <c:pt idx="1889">
                  <c:v>1055.2558473795</c:v>
                </c:pt>
                <c:pt idx="1890">
                  <c:v>1055.4969385028999</c:v>
                </c:pt>
                <c:pt idx="1891">
                  <c:v>1055.7380296264</c:v>
                </c:pt>
                <c:pt idx="1892">
                  <c:v>1055.9791207497999</c:v>
                </c:pt>
                <c:pt idx="1893">
                  <c:v>1056.2202118733001</c:v>
                </c:pt>
                <c:pt idx="1894">
                  <c:v>1056.4613029968</c:v>
                </c:pt>
                <c:pt idx="1895">
                  <c:v>1056.7023941202001</c:v>
                </c:pt>
                <c:pt idx="1896">
                  <c:v>1056.9434852437</c:v>
                </c:pt>
                <c:pt idx="1897">
                  <c:v>1057.1845763670999</c:v>
                </c:pt>
                <c:pt idx="1898">
                  <c:v>1057.4256674906019</c:v>
                </c:pt>
                <c:pt idx="1899">
                  <c:v>1057.6667586141</c:v>
                </c:pt>
                <c:pt idx="1900">
                  <c:v>1057.9078497375001</c:v>
                </c:pt>
                <c:pt idx="1901">
                  <c:v>1058.1489408609998</c:v>
                </c:pt>
                <c:pt idx="1902">
                  <c:v>1058.3900319843999</c:v>
                </c:pt>
                <c:pt idx="1903">
                  <c:v>1058.6311231078998</c:v>
                </c:pt>
                <c:pt idx="1904">
                  <c:v>1058.8722142313982</c:v>
                </c:pt>
                <c:pt idx="1905">
                  <c:v>1059.1133053547996</c:v>
                </c:pt>
                <c:pt idx="1906">
                  <c:v>1059.3543964782996</c:v>
                </c:pt>
                <c:pt idx="1907">
                  <c:v>1059.5954876017001</c:v>
                </c:pt>
                <c:pt idx="1908">
                  <c:v>1059.8365787252012</c:v>
                </c:pt>
                <c:pt idx="1909">
                  <c:v>1060.0776698486009</c:v>
                </c:pt>
                <c:pt idx="1910">
                  <c:v>1060.3187609721001</c:v>
                </c:pt>
                <c:pt idx="1911">
                  <c:v>1060.5598520956</c:v>
                </c:pt>
                <c:pt idx="1912">
                  <c:v>1060.800943218999</c:v>
                </c:pt>
                <c:pt idx="1913">
                  <c:v>1061.0420343424998</c:v>
                </c:pt>
                <c:pt idx="1914">
                  <c:v>1061.2831254659</c:v>
                </c:pt>
                <c:pt idx="1915">
                  <c:v>1061.524216589399</c:v>
                </c:pt>
                <c:pt idx="1916">
                  <c:v>1061.7653077129</c:v>
                </c:pt>
                <c:pt idx="1917">
                  <c:v>1062.0063988362999</c:v>
                </c:pt>
                <c:pt idx="1918">
                  <c:v>1062.2474899598001</c:v>
                </c:pt>
                <c:pt idx="1919">
                  <c:v>1062.4885810832016</c:v>
                </c:pt>
                <c:pt idx="1920">
                  <c:v>1062.7296722067001</c:v>
                </c:pt>
                <c:pt idx="1921">
                  <c:v>1062.970763330201</c:v>
                </c:pt>
                <c:pt idx="1922">
                  <c:v>1063.2118544536008</c:v>
                </c:pt>
                <c:pt idx="1923">
                  <c:v>1063.4529455770999</c:v>
                </c:pt>
                <c:pt idx="1924">
                  <c:v>1063.6940367004991</c:v>
                </c:pt>
                <c:pt idx="1925">
                  <c:v>1063.9351278240001</c:v>
                </c:pt>
                <c:pt idx="1926">
                  <c:v>1064.1762189473998</c:v>
                </c:pt>
                <c:pt idx="1927">
                  <c:v>1064.4173100708999</c:v>
                </c:pt>
                <c:pt idx="1928">
                  <c:v>1064.6584011943999</c:v>
                </c:pt>
                <c:pt idx="1929">
                  <c:v>1064.8994923177988</c:v>
                </c:pt>
                <c:pt idx="1930">
                  <c:v>1065.140583441301</c:v>
                </c:pt>
                <c:pt idx="1931">
                  <c:v>1065.3816745647</c:v>
                </c:pt>
                <c:pt idx="1932">
                  <c:v>1065.6227656882008</c:v>
                </c:pt>
                <c:pt idx="1933">
                  <c:v>1065.8638568116999</c:v>
                </c:pt>
                <c:pt idx="1934">
                  <c:v>1066.1049479350991</c:v>
                </c:pt>
                <c:pt idx="1935">
                  <c:v>1066.3460390585999</c:v>
                </c:pt>
                <c:pt idx="1936">
                  <c:v>1066.587130182</c:v>
                </c:pt>
                <c:pt idx="1937">
                  <c:v>1066.8282213054999</c:v>
                </c:pt>
                <c:pt idx="1938">
                  <c:v>1067.0693124289999</c:v>
                </c:pt>
                <c:pt idx="1939">
                  <c:v>1067.3104035523991</c:v>
                </c:pt>
                <c:pt idx="1940">
                  <c:v>1067.551494675899</c:v>
                </c:pt>
                <c:pt idx="1941">
                  <c:v>1067.7925857993</c:v>
                </c:pt>
                <c:pt idx="1942">
                  <c:v>1068.0336769228002</c:v>
                </c:pt>
                <c:pt idx="1943">
                  <c:v>1068.2747680462001</c:v>
                </c:pt>
                <c:pt idx="1944">
                  <c:v>1068.5158591697016</c:v>
                </c:pt>
                <c:pt idx="1945">
                  <c:v>1068.7569502932001</c:v>
                </c:pt>
                <c:pt idx="1946">
                  <c:v>1068.9980414166</c:v>
                </c:pt>
                <c:pt idx="1947">
                  <c:v>1069.2391325400999</c:v>
                </c:pt>
                <c:pt idx="1948">
                  <c:v>1069.4802236635001</c:v>
                </c:pt>
                <c:pt idx="1949">
                  <c:v>1069.721314787</c:v>
                </c:pt>
                <c:pt idx="1950">
                  <c:v>1069.9624059104999</c:v>
                </c:pt>
                <c:pt idx="1951">
                  <c:v>1070.2034970338998</c:v>
                </c:pt>
                <c:pt idx="1952">
                  <c:v>1070.4445881573999</c:v>
                </c:pt>
                <c:pt idx="1953">
                  <c:v>1070.6856792808001</c:v>
                </c:pt>
                <c:pt idx="1954">
                  <c:v>1070.9267704043009</c:v>
                </c:pt>
                <c:pt idx="1955">
                  <c:v>1071.1678615277999</c:v>
                </c:pt>
                <c:pt idx="1956">
                  <c:v>1071.4089526512009</c:v>
                </c:pt>
                <c:pt idx="1957">
                  <c:v>1071.6500437747</c:v>
                </c:pt>
                <c:pt idx="1958">
                  <c:v>1071.8911348980989</c:v>
                </c:pt>
                <c:pt idx="1959">
                  <c:v>1072.1322260215998</c:v>
                </c:pt>
                <c:pt idx="1960">
                  <c:v>1072.3733171449999</c:v>
                </c:pt>
                <c:pt idx="1961">
                  <c:v>1072.6144082684984</c:v>
                </c:pt>
                <c:pt idx="1962">
                  <c:v>1072.855499392</c:v>
                </c:pt>
                <c:pt idx="1963">
                  <c:v>1073.0965905153998</c:v>
                </c:pt>
                <c:pt idx="1964">
                  <c:v>1073.3376816389</c:v>
                </c:pt>
                <c:pt idx="1965">
                  <c:v>1073.5787727623001</c:v>
                </c:pt>
                <c:pt idx="1966">
                  <c:v>1073.8198638858</c:v>
                </c:pt>
                <c:pt idx="1967">
                  <c:v>1074.0609550093</c:v>
                </c:pt>
                <c:pt idx="1968">
                  <c:v>1074.3020461326998</c:v>
                </c:pt>
                <c:pt idx="1969">
                  <c:v>1074.5431372561998</c:v>
                </c:pt>
                <c:pt idx="1970">
                  <c:v>1074.784228379599</c:v>
                </c:pt>
                <c:pt idx="1971">
                  <c:v>1075.0253195031</c:v>
                </c:pt>
                <c:pt idx="1972">
                  <c:v>1075.2664106264999</c:v>
                </c:pt>
                <c:pt idx="1973">
                  <c:v>1075.5075017500012</c:v>
                </c:pt>
                <c:pt idx="1974">
                  <c:v>1075.7485928735</c:v>
                </c:pt>
                <c:pt idx="1975">
                  <c:v>1075.9896839969001</c:v>
                </c:pt>
                <c:pt idx="1976">
                  <c:v>1076.2307751204009</c:v>
                </c:pt>
                <c:pt idx="1977">
                  <c:v>1076.4718662438002</c:v>
                </c:pt>
                <c:pt idx="1978">
                  <c:v>1076.7129573673001</c:v>
                </c:pt>
                <c:pt idx="1979">
                  <c:v>1076.9540484908</c:v>
                </c:pt>
                <c:pt idx="1980">
                  <c:v>1077.1951396141999</c:v>
                </c:pt>
                <c:pt idx="1981">
                  <c:v>1077.4362307377</c:v>
                </c:pt>
                <c:pt idx="1982">
                  <c:v>1077.6773218610999</c:v>
                </c:pt>
                <c:pt idx="1983">
                  <c:v>1077.9184129846001</c:v>
                </c:pt>
                <c:pt idx="1984">
                  <c:v>1078.1595041081</c:v>
                </c:pt>
                <c:pt idx="1985">
                  <c:v>1078.4005952315001</c:v>
                </c:pt>
                <c:pt idx="1986">
                  <c:v>1078.6416863549998</c:v>
                </c:pt>
                <c:pt idx="1987">
                  <c:v>1078.8827774783999</c:v>
                </c:pt>
                <c:pt idx="1988">
                  <c:v>1079.1238686018999</c:v>
                </c:pt>
                <c:pt idx="1989">
                  <c:v>1079.3649597253</c:v>
                </c:pt>
                <c:pt idx="1990">
                  <c:v>1079.6060508487999</c:v>
                </c:pt>
                <c:pt idx="1991">
                  <c:v>1079.8471419723001</c:v>
                </c:pt>
                <c:pt idx="1992">
                  <c:v>1080.0882330956999</c:v>
                </c:pt>
                <c:pt idx="1993">
                  <c:v>1080.329324219199</c:v>
                </c:pt>
                <c:pt idx="1994">
                  <c:v>1080.5704153426</c:v>
                </c:pt>
                <c:pt idx="1995">
                  <c:v>1080.8115064661001</c:v>
                </c:pt>
                <c:pt idx="1996">
                  <c:v>1081.0525975896001</c:v>
                </c:pt>
                <c:pt idx="1997">
                  <c:v>1081.2936887129999</c:v>
                </c:pt>
                <c:pt idx="1998">
                  <c:v>1081.5347798364999</c:v>
                </c:pt>
                <c:pt idx="1999">
                  <c:v>1081.7758709599</c:v>
                </c:pt>
                <c:pt idx="2000">
                  <c:v>1082.0169620834001</c:v>
                </c:pt>
                <c:pt idx="2001">
                  <c:v>1082.2580532069001</c:v>
                </c:pt>
                <c:pt idx="2002">
                  <c:v>1082.4991443302999</c:v>
                </c:pt>
                <c:pt idx="2003">
                  <c:v>1082.7402354538001</c:v>
                </c:pt>
                <c:pt idx="2004">
                  <c:v>1082.9813265771998</c:v>
                </c:pt>
                <c:pt idx="2005">
                  <c:v>1083.2224177007001</c:v>
                </c:pt>
                <c:pt idx="2006">
                  <c:v>1083.4635088241</c:v>
                </c:pt>
                <c:pt idx="2007">
                  <c:v>1083.7045999476009</c:v>
                </c:pt>
                <c:pt idx="2008">
                  <c:v>1083.9456910711012</c:v>
                </c:pt>
                <c:pt idx="2009">
                  <c:v>1084.1867821945</c:v>
                </c:pt>
                <c:pt idx="2010">
                  <c:v>1084.4278733180001</c:v>
                </c:pt>
                <c:pt idx="2011">
                  <c:v>1084.6689644414</c:v>
                </c:pt>
                <c:pt idx="2012">
                  <c:v>1084.9100555649009</c:v>
                </c:pt>
                <c:pt idx="2013">
                  <c:v>1085.151146688399</c:v>
                </c:pt>
                <c:pt idx="2014">
                  <c:v>1085.3922378117989</c:v>
                </c:pt>
                <c:pt idx="2015">
                  <c:v>1085.633328935299</c:v>
                </c:pt>
                <c:pt idx="2016">
                  <c:v>1085.8744200586984</c:v>
                </c:pt>
                <c:pt idx="2017">
                  <c:v>1086.1155111822015</c:v>
                </c:pt>
                <c:pt idx="2018">
                  <c:v>1086.3566023057001</c:v>
                </c:pt>
                <c:pt idx="2019">
                  <c:v>1086.5976934291009</c:v>
                </c:pt>
                <c:pt idx="2020">
                  <c:v>1086.8387845525999</c:v>
                </c:pt>
                <c:pt idx="2021">
                  <c:v>1087.079875676</c:v>
                </c:pt>
                <c:pt idx="2022">
                  <c:v>1087.3209667995</c:v>
                </c:pt>
                <c:pt idx="2023">
                  <c:v>1087.5620579229001</c:v>
                </c:pt>
                <c:pt idx="2024">
                  <c:v>1087.8031490463998</c:v>
                </c:pt>
                <c:pt idx="2025">
                  <c:v>1088.044240169899</c:v>
                </c:pt>
                <c:pt idx="2026">
                  <c:v>1088.2853312933</c:v>
                </c:pt>
                <c:pt idx="2027">
                  <c:v>1088.5264224167997</c:v>
                </c:pt>
                <c:pt idx="2028">
                  <c:v>1088.7675135402012</c:v>
                </c:pt>
                <c:pt idx="2029">
                  <c:v>1089.0086046637009</c:v>
                </c:pt>
                <c:pt idx="2030">
                  <c:v>1089.2496957872015</c:v>
                </c:pt>
                <c:pt idx="2031">
                  <c:v>1089.4907869106</c:v>
                </c:pt>
                <c:pt idx="2032">
                  <c:v>1089.7318780341</c:v>
                </c:pt>
                <c:pt idx="2033">
                  <c:v>1089.9729691575001</c:v>
                </c:pt>
                <c:pt idx="2034">
                  <c:v>1090.214060281</c:v>
                </c:pt>
                <c:pt idx="2035">
                  <c:v>1090.4551514045015</c:v>
                </c:pt>
                <c:pt idx="2036">
                  <c:v>1090.6962425278987</c:v>
                </c:pt>
                <c:pt idx="2037">
                  <c:v>1090.9373336514</c:v>
                </c:pt>
                <c:pt idx="2038">
                  <c:v>1091.1784247747996</c:v>
                </c:pt>
                <c:pt idx="2039">
                  <c:v>1091.4195158983</c:v>
                </c:pt>
                <c:pt idx="2040">
                  <c:v>1091.6606070217001</c:v>
                </c:pt>
                <c:pt idx="2041">
                  <c:v>1091.901698145201</c:v>
                </c:pt>
                <c:pt idx="2042">
                  <c:v>1092.1427892687</c:v>
                </c:pt>
                <c:pt idx="2043">
                  <c:v>1092.3838803920999</c:v>
                </c:pt>
                <c:pt idx="2044">
                  <c:v>1092.6249715155998</c:v>
                </c:pt>
                <c:pt idx="2045">
                  <c:v>1092.8660626389999</c:v>
                </c:pt>
                <c:pt idx="2046">
                  <c:v>1093.107153762501</c:v>
                </c:pt>
                <c:pt idx="2047">
                  <c:v>1093.3482448859991</c:v>
                </c:pt>
                <c:pt idx="2048">
                  <c:v>1093.5893360093989</c:v>
                </c:pt>
                <c:pt idx="2049">
                  <c:v>1093.8304271328998</c:v>
                </c:pt>
                <c:pt idx="2050">
                  <c:v>1094.0715182562999</c:v>
                </c:pt>
                <c:pt idx="2051">
                  <c:v>1094.3126093798001</c:v>
                </c:pt>
                <c:pt idx="2052">
                  <c:v>1094.5537005033</c:v>
                </c:pt>
                <c:pt idx="2053">
                  <c:v>1094.7947916267001</c:v>
                </c:pt>
                <c:pt idx="2054">
                  <c:v>1095.0358827502009</c:v>
                </c:pt>
                <c:pt idx="2055">
                  <c:v>1095.2769738736001</c:v>
                </c:pt>
                <c:pt idx="2056">
                  <c:v>1095.5180649971001</c:v>
                </c:pt>
                <c:pt idx="2057">
                  <c:v>1095.7591561205008</c:v>
                </c:pt>
                <c:pt idx="2058">
                  <c:v>1096.0002472439999</c:v>
                </c:pt>
                <c:pt idx="2059">
                  <c:v>1096.2413383674998</c:v>
                </c:pt>
                <c:pt idx="2060">
                  <c:v>1096.4824294908999</c:v>
                </c:pt>
                <c:pt idx="2061">
                  <c:v>1096.7235206143998</c:v>
                </c:pt>
                <c:pt idx="2062">
                  <c:v>1096.9646117378002</c:v>
                </c:pt>
                <c:pt idx="2063">
                  <c:v>1097.2057028613001</c:v>
                </c:pt>
                <c:pt idx="2064">
                  <c:v>1097.4467939848009</c:v>
                </c:pt>
                <c:pt idx="2065">
                  <c:v>1097.6878851082001</c:v>
                </c:pt>
                <c:pt idx="2066">
                  <c:v>1097.9289762317001</c:v>
                </c:pt>
                <c:pt idx="2067">
                  <c:v>1098.1700673550999</c:v>
                </c:pt>
                <c:pt idx="2068">
                  <c:v>1098.4111584786001</c:v>
                </c:pt>
                <c:pt idx="2069">
                  <c:v>1098.6522496020998</c:v>
                </c:pt>
                <c:pt idx="2070">
                  <c:v>1098.893340725499</c:v>
                </c:pt>
                <c:pt idx="2071">
                  <c:v>1099.1344318489989</c:v>
                </c:pt>
                <c:pt idx="2072">
                  <c:v>1099.3755229723999</c:v>
                </c:pt>
                <c:pt idx="2073">
                  <c:v>1099.6166140958999</c:v>
                </c:pt>
                <c:pt idx="2074">
                  <c:v>1099.8577052193</c:v>
                </c:pt>
                <c:pt idx="2075">
                  <c:v>1100.0987963427999</c:v>
                </c:pt>
                <c:pt idx="2076">
                  <c:v>1100.3398874663001</c:v>
                </c:pt>
                <c:pt idx="2077">
                  <c:v>1100.5809785897</c:v>
                </c:pt>
                <c:pt idx="2078">
                  <c:v>1100.8220697132001</c:v>
                </c:pt>
                <c:pt idx="2079">
                  <c:v>1101.0631608365998</c:v>
                </c:pt>
                <c:pt idx="2080">
                  <c:v>1101.3042519601001</c:v>
                </c:pt>
                <c:pt idx="2081">
                  <c:v>1101.5453430836001</c:v>
                </c:pt>
                <c:pt idx="2082">
                  <c:v>1101.786434206999</c:v>
                </c:pt>
                <c:pt idx="2083">
                  <c:v>1102.0275253305001</c:v>
                </c:pt>
                <c:pt idx="2084">
                  <c:v>1102.2686164539</c:v>
                </c:pt>
                <c:pt idx="2085">
                  <c:v>1102.5097075773999</c:v>
                </c:pt>
                <c:pt idx="2086">
                  <c:v>1102.7507987008</c:v>
                </c:pt>
                <c:pt idx="2087">
                  <c:v>1102.9918898243</c:v>
                </c:pt>
                <c:pt idx="2088">
                  <c:v>1103.2329809477999</c:v>
                </c:pt>
                <c:pt idx="2089">
                  <c:v>1103.4740720712</c:v>
                </c:pt>
                <c:pt idx="2090">
                  <c:v>1103.7151631947015</c:v>
                </c:pt>
                <c:pt idx="2091">
                  <c:v>1103.9562543181</c:v>
                </c:pt>
                <c:pt idx="2092">
                  <c:v>1104.1973454416</c:v>
                </c:pt>
                <c:pt idx="2093">
                  <c:v>1104.4384365650999</c:v>
                </c:pt>
                <c:pt idx="2094">
                  <c:v>1104.6795276885</c:v>
                </c:pt>
                <c:pt idx="2095">
                  <c:v>1104.9206188119999</c:v>
                </c:pt>
                <c:pt idx="2096">
                  <c:v>1105.1617099353998</c:v>
                </c:pt>
                <c:pt idx="2097">
                  <c:v>1105.4028010589</c:v>
                </c:pt>
                <c:pt idx="2098">
                  <c:v>1105.6438921823999</c:v>
                </c:pt>
                <c:pt idx="2099">
                  <c:v>1105.8849833058</c:v>
                </c:pt>
                <c:pt idx="2100">
                  <c:v>1106.1260744293002</c:v>
                </c:pt>
                <c:pt idx="2101">
                  <c:v>1106.3671655527</c:v>
                </c:pt>
                <c:pt idx="2102">
                  <c:v>1106.6082566762</c:v>
                </c:pt>
                <c:pt idx="2103">
                  <c:v>1106.8493477995999</c:v>
                </c:pt>
                <c:pt idx="2104">
                  <c:v>1107.0904389230998</c:v>
                </c:pt>
                <c:pt idx="2105">
                  <c:v>1107.3315300465999</c:v>
                </c:pt>
                <c:pt idx="2106">
                  <c:v>1107.57262117</c:v>
                </c:pt>
                <c:pt idx="2107">
                  <c:v>1107.8137122934991</c:v>
                </c:pt>
                <c:pt idx="2108">
                  <c:v>1108.0548034168999</c:v>
                </c:pt>
                <c:pt idx="2109">
                  <c:v>1108.2958945404</c:v>
                </c:pt>
                <c:pt idx="2110">
                  <c:v>1108.5369856639009</c:v>
                </c:pt>
                <c:pt idx="2111">
                  <c:v>1108.7780767873001</c:v>
                </c:pt>
                <c:pt idx="2112">
                  <c:v>1109.0191679108</c:v>
                </c:pt>
                <c:pt idx="2113">
                  <c:v>1109.2602590342001</c:v>
                </c:pt>
                <c:pt idx="2114">
                  <c:v>1109.5013501577</c:v>
                </c:pt>
                <c:pt idx="2115">
                  <c:v>1109.7424412811999</c:v>
                </c:pt>
                <c:pt idx="2116">
                  <c:v>1109.9835324046001</c:v>
                </c:pt>
                <c:pt idx="2117">
                  <c:v>1110.2246235281</c:v>
                </c:pt>
                <c:pt idx="2118">
                  <c:v>1110.4657146515001</c:v>
                </c:pt>
                <c:pt idx="2119">
                  <c:v>1110.7068057750009</c:v>
                </c:pt>
                <c:pt idx="2120">
                  <c:v>1110.9478968983999</c:v>
                </c:pt>
                <c:pt idx="2121">
                  <c:v>1111.1889880218998</c:v>
                </c:pt>
                <c:pt idx="2122">
                  <c:v>1111.4300791454009</c:v>
                </c:pt>
                <c:pt idx="2123">
                  <c:v>1111.6711702687996</c:v>
                </c:pt>
                <c:pt idx="2124">
                  <c:v>1111.9122613923</c:v>
                </c:pt>
                <c:pt idx="2125">
                  <c:v>1112.153352515699</c:v>
                </c:pt>
                <c:pt idx="2126">
                  <c:v>1112.3944436391989</c:v>
                </c:pt>
                <c:pt idx="2127">
                  <c:v>1112.6355347627009</c:v>
                </c:pt>
                <c:pt idx="2128">
                  <c:v>1112.8766258861001</c:v>
                </c:pt>
                <c:pt idx="2129">
                  <c:v>1113.1177170096</c:v>
                </c:pt>
                <c:pt idx="2130">
                  <c:v>1113.3588081329999</c:v>
                </c:pt>
                <c:pt idx="2131">
                  <c:v>1113.5998992564998</c:v>
                </c:pt>
                <c:pt idx="2132">
                  <c:v>1113.84099038</c:v>
                </c:pt>
                <c:pt idx="2133">
                  <c:v>1114.0820815033999</c:v>
                </c:pt>
                <c:pt idx="2134">
                  <c:v>1114.3231726268998</c:v>
                </c:pt>
                <c:pt idx="2135">
                  <c:v>1114.5642637502999</c:v>
                </c:pt>
                <c:pt idx="2136">
                  <c:v>1114.8053548738001</c:v>
                </c:pt>
                <c:pt idx="2137">
                  <c:v>1115.0464459972</c:v>
                </c:pt>
                <c:pt idx="2138">
                  <c:v>1115.2875371207012</c:v>
                </c:pt>
                <c:pt idx="2139">
                  <c:v>1115.5286282442</c:v>
                </c:pt>
                <c:pt idx="2140">
                  <c:v>1115.7697193676001</c:v>
                </c:pt>
                <c:pt idx="2141">
                  <c:v>1116.0108104911001</c:v>
                </c:pt>
                <c:pt idx="2142">
                  <c:v>1116.2519016145</c:v>
                </c:pt>
                <c:pt idx="2143">
                  <c:v>1116.4929927379999</c:v>
                </c:pt>
                <c:pt idx="2144">
                  <c:v>1116.7340838615</c:v>
                </c:pt>
                <c:pt idx="2145">
                  <c:v>1116.9751749849001</c:v>
                </c:pt>
                <c:pt idx="2146">
                  <c:v>1117.2162661084001</c:v>
                </c:pt>
                <c:pt idx="2147">
                  <c:v>1117.4573572318</c:v>
                </c:pt>
                <c:pt idx="2148">
                  <c:v>1117.698448355299</c:v>
                </c:pt>
                <c:pt idx="2149">
                  <c:v>1117.9395394788</c:v>
                </c:pt>
                <c:pt idx="2150">
                  <c:v>1118.1806306021999</c:v>
                </c:pt>
                <c:pt idx="2151">
                  <c:v>1118.4217217257012</c:v>
                </c:pt>
                <c:pt idx="2152">
                  <c:v>1118.6628128490991</c:v>
                </c:pt>
                <c:pt idx="2153">
                  <c:v>1118.9039039726001</c:v>
                </c:pt>
                <c:pt idx="2154">
                  <c:v>1119.1449950959998</c:v>
                </c:pt>
                <c:pt idx="2155">
                  <c:v>1119.386086219499</c:v>
                </c:pt>
                <c:pt idx="2156">
                  <c:v>1119.6271773430001</c:v>
                </c:pt>
                <c:pt idx="2157">
                  <c:v>1119.8682684664</c:v>
                </c:pt>
                <c:pt idx="2158">
                  <c:v>1120.1093595898999</c:v>
                </c:pt>
                <c:pt idx="2159">
                  <c:v>1120.3504507133</c:v>
                </c:pt>
                <c:pt idx="2160">
                  <c:v>1120.5915418367999</c:v>
                </c:pt>
                <c:pt idx="2161">
                  <c:v>1120.8326329603001</c:v>
                </c:pt>
                <c:pt idx="2162">
                  <c:v>1121.0737240837</c:v>
                </c:pt>
                <c:pt idx="2163">
                  <c:v>1121.3148152071999</c:v>
                </c:pt>
                <c:pt idx="2164">
                  <c:v>1121.5559063306</c:v>
                </c:pt>
                <c:pt idx="2165">
                  <c:v>1121.7969974541008</c:v>
                </c:pt>
                <c:pt idx="2166">
                  <c:v>1122.0380885775999</c:v>
                </c:pt>
                <c:pt idx="2167">
                  <c:v>1122.2791797010009</c:v>
                </c:pt>
                <c:pt idx="2168">
                  <c:v>1122.5202708244999</c:v>
                </c:pt>
                <c:pt idx="2169">
                  <c:v>1122.7613619479</c:v>
                </c:pt>
                <c:pt idx="2170">
                  <c:v>1123.0024530713999</c:v>
                </c:pt>
                <c:pt idx="2171">
                  <c:v>1123.2435441948001</c:v>
                </c:pt>
                <c:pt idx="2172">
                  <c:v>1123.4846353183</c:v>
                </c:pt>
                <c:pt idx="2173">
                  <c:v>1123.725726441801</c:v>
                </c:pt>
                <c:pt idx="2174">
                  <c:v>1123.9668175652009</c:v>
                </c:pt>
                <c:pt idx="2175">
                  <c:v>1124.2079086887009</c:v>
                </c:pt>
                <c:pt idx="2176">
                  <c:v>1124.4489998121001</c:v>
                </c:pt>
                <c:pt idx="2177">
                  <c:v>1124.6900909355998</c:v>
                </c:pt>
                <c:pt idx="2178">
                  <c:v>1124.9311820590999</c:v>
                </c:pt>
                <c:pt idx="2179">
                  <c:v>1125.1722731825</c:v>
                </c:pt>
                <c:pt idx="2180">
                  <c:v>1125.4133643059999</c:v>
                </c:pt>
                <c:pt idx="2181">
                  <c:v>1125.6544554293998</c:v>
                </c:pt>
                <c:pt idx="2182">
                  <c:v>1125.8955465528998</c:v>
                </c:pt>
                <c:pt idx="2183">
                  <c:v>1126.1366376763999</c:v>
                </c:pt>
                <c:pt idx="2184">
                  <c:v>1126.3777287998</c:v>
                </c:pt>
                <c:pt idx="2185">
                  <c:v>1126.6188199233</c:v>
                </c:pt>
                <c:pt idx="2186">
                  <c:v>1126.8599110467001</c:v>
                </c:pt>
                <c:pt idx="2187">
                  <c:v>1127.1010021702</c:v>
                </c:pt>
                <c:pt idx="2188">
                  <c:v>1127.3420932935999</c:v>
                </c:pt>
                <c:pt idx="2189">
                  <c:v>1127.5831844170998</c:v>
                </c:pt>
                <c:pt idx="2190">
                  <c:v>1127.8242755406</c:v>
                </c:pt>
                <c:pt idx="2191">
                  <c:v>1128.0653666640001</c:v>
                </c:pt>
                <c:pt idx="2192">
                  <c:v>1128.3064577875009</c:v>
                </c:pt>
                <c:pt idx="2193">
                  <c:v>1128.5475489108999</c:v>
                </c:pt>
                <c:pt idx="2194">
                  <c:v>1128.7886400343998</c:v>
                </c:pt>
                <c:pt idx="2195">
                  <c:v>1129.0297311579</c:v>
                </c:pt>
                <c:pt idx="2196">
                  <c:v>1129.2708222813001</c:v>
                </c:pt>
                <c:pt idx="2197">
                  <c:v>1129.5119134048</c:v>
                </c:pt>
                <c:pt idx="2198">
                  <c:v>1129.7530045281999</c:v>
                </c:pt>
                <c:pt idx="2199">
                  <c:v>1129.9940956517</c:v>
                </c:pt>
                <c:pt idx="2200">
                  <c:v>1130.2351867751001</c:v>
                </c:pt>
                <c:pt idx="2201">
                  <c:v>1130.4762778986001</c:v>
                </c:pt>
                <c:pt idx="2202">
                  <c:v>1130.7173690221009</c:v>
                </c:pt>
                <c:pt idx="2203">
                  <c:v>1130.9584601455001</c:v>
                </c:pt>
                <c:pt idx="2204">
                  <c:v>1131.199551269</c:v>
                </c:pt>
                <c:pt idx="2205">
                  <c:v>1131.4406423923999</c:v>
                </c:pt>
                <c:pt idx="2206">
                  <c:v>1131.6817335158989</c:v>
                </c:pt>
                <c:pt idx="2207">
                  <c:v>1131.9228246393998</c:v>
                </c:pt>
                <c:pt idx="2208">
                  <c:v>1132.1639157627999</c:v>
                </c:pt>
                <c:pt idx="2209">
                  <c:v>1132.4050068863</c:v>
                </c:pt>
                <c:pt idx="2210">
                  <c:v>1132.6460980096999</c:v>
                </c:pt>
                <c:pt idx="2211">
                  <c:v>1132.8871891332001</c:v>
                </c:pt>
                <c:pt idx="2212">
                  <c:v>1133.1282802566998</c:v>
                </c:pt>
                <c:pt idx="2213">
                  <c:v>1133.3693713801001</c:v>
                </c:pt>
                <c:pt idx="2214">
                  <c:v>1133.6104625035998</c:v>
                </c:pt>
                <c:pt idx="2215">
                  <c:v>1133.8515536270008</c:v>
                </c:pt>
                <c:pt idx="2216">
                  <c:v>1134.0926447504999</c:v>
                </c:pt>
                <c:pt idx="2217">
                  <c:v>1134.3337358738991</c:v>
                </c:pt>
                <c:pt idx="2218">
                  <c:v>1134.574826997399</c:v>
                </c:pt>
                <c:pt idx="2219">
                  <c:v>1134.8159181209001</c:v>
                </c:pt>
                <c:pt idx="2220">
                  <c:v>1135.0570092443002</c:v>
                </c:pt>
                <c:pt idx="2221">
                  <c:v>1135.2981003678001</c:v>
                </c:pt>
                <c:pt idx="2222">
                  <c:v>1135.5391914912009</c:v>
                </c:pt>
                <c:pt idx="2223">
                  <c:v>1135.7802826146999</c:v>
                </c:pt>
                <c:pt idx="2224">
                  <c:v>1136.0213737382001</c:v>
                </c:pt>
                <c:pt idx="2225">
                  <c:v>1136.2624648615999</c:v>
                </c:pt>
                <c:pt idx="2226">
                  <c:v>1136.5035559851012</c:v>
                </c:pt>
                <c:pt idx="2227">
                  <c:v>1136.7446471085</c:v>
                </c:pt>
                <c:pt idx="2228">
                  <c:v>1136.9857382319999</c:v>
                </c:pt>
                <c:pt idx="2229">
                  <c:v>1137.2268293555001</c:v>
                </c:pt>
                <c:pt idx="2230">
                  <c:v>1137.4679204788999</c:v>
                </c:pt>
                <c:pt idx="2231">
                  <c:v>1137.7090116024001</c:v>
                </c:pt>
                <c:pt idx="2232">
                  <c:v>1137.9501027258</c:v>
                </c:pt>
                <c:pt idx="2233">
                  <c:v>1138.1911938492999</c:v>
                </c:pt>
                <c:pt idx="2234">
                  <c:v>1138.4322849727</c:v>
                </c:pt>
                <c:pt idx="2235">
                  <c:v>1138.673376096199</c:v>
                </c:pt>
                <c:pt idx="2236">
                  <c:v>1138.9144672196999</c:v>
                </c:pt>
                <c:pt idx="2237">
                  <c:v>1139.1555583431009</c:v>
                </c:pt>
                <c:pt idx="2238">
                  <c:v>1139.3966494666001</c:v>
                </c:pt>
                <c:pt idx="2239">
                  <c:v>1139.6377405899998</c:v>
                </c:pt>
                <c:pt idx="2240">
                  <c:v>1139.8788317134999</c:v>
                </c:pt>
                <c:pt idx="2241">
                  <c:v>1140.119922836999</c:v>
                </c:pt>
                <c:pt idx="2242">
                  <c:v>1140.3610139604</c:v>
                </c:pt>
                <c:pt idx="2243">
                  <c:v>1140.6021050838999</c:v>
                </c:pt>
                <c:pt idx="2244">
                  <c:v>1140.8431962072996</c:v>
                </c:pt>
                <c:pt idx="2245">
                  <c:v>1141.0842873307997</c:v>
                </c:pt>
                <c:pt idx="2246">
                  <c:v>1141.3253784543001</c:v>
                </c:pt>
                <c:pt idx="2247">
                  <c:v>1141.5664695777</c:v>
                </c:pt>
                <c:pt idx="2248">
                  <c:v>1141.8075607012015</c:v>
                </c:pt>
                <c:pt idx="2249">
                  <c:v>1142.0486518246009</c:v>
                </c:pt>
                <c:pt idx="2250">
                  <c:v>1142.2897429481</c:v>
                </c:pt>
                <c:pt idx="2251">
                  <c:v>1142.5308340714998</c:v>
                </c:pt>
                <c:pt idx="2252">
                  <c:v>1142.771925195</c:v>
                </c:pt>
                <c:pt idx="2253">
                  <c:v>1143.013016318499</c:v>
                </c:pt>
                <c:pt idx="2254">
                  <c:v>1143.2541074419</c:v>
                </c:pt>
                <c:pt idx="2255">
                  <c:v>1143.4951985654</c:v>
                </c:pt>
                <c:pt idx="2256">
                  <c:v>1143.7362896888001</c:v>
                </c:pt>
                <c:pt idx="2257">
                  <c:v>1143.9773808123</c:v>
                </c:pt>
                <c:pt idx="2258">
                  <c:v>1144.2184719358002</c:v>
                </c:pt>
                <c:pt idx="2259">
                  <c:v>1144.4595630592009</c:v>
                </c:pt>
                <c:pt idx="2260">
                  <c:v>1144.7006541827016</c:v>
                </c:pt>
                <c:pt idx="2261">
                  <c:v>1144.9417453061001</c:v>
                </c:pt>
                <c:pt idx="2262">
                  <c:v>1145.1828364295998</c:v>
                </c:pt>
                <c:pt idx="2263">
                  <c:v>1145.4239275530999</c:v>
                </c:pt>
                <c:pt idx="2264">
                  <c:v>1145.6650186764998</c:v>
                </c:pt>
                <c:pt idx="2265">
                  <c:v>1145.9061098000009</c:v>
                </c:pt>
                <c:pt idx="2266">
                  <c:v>1146.1472009233999</c:v>
                </c:pt>
                <c:pt idx="2267">
                  <c:v>1146.3882920468998</c:v>
                </c:pt>
                <c:pt idx="2268">
                  <c:v>1146.6293831702999</c:v>
                </c:pt>
                <c:pt idx="2269">
                  <c:v>1146.8704742937996</c:v>
                </c:pt>
                <c:pt idx="2270">
                  <c:v>1147.1115654173</c:v>
                </c:pt>
                <c:pt idx="2271">
                  <c:v>1147.3526565407001</c:v>
                </c:pt>
                <c:pt idx="2272">
                  <c:v>1147.5937476642</c:v>
                </c:pt>
                <c:pt idx="2273">
                  <c:v>1147.8348387875999</c:v>
                </c:pt>
                <c:pt idx="2274">
                  <c:v>1148.0759299111</c:v>
                </c:pt>
                <c:pt idx="2275">
                  <c:v>1148.3170210346</c:v>
                </c:pt>
                <c:pt idx="2276">
                  <c:v>1148.5581121579999</c:v>
                </c:pt>
                <c:pt idx="2277">
                  <c:v>1148.7992032815</c:v>
                </c:pt>
                <c:pt idx="2278">
                  <c:v>1149.0402944048999</c:v>
                </c:pt>
                <c:pt idx="2279">
                  <c:v>1149.2813855283998</c:v>
                </c:pt>
                <c:pt idx="2280">
                  <c:v>1149.5224766518998</c:v>
                </c:pt>
                <c:pt idx="2281">
                  <c:v>1149.7635677753001</c:v>
                </c:pt>
                <c:pt idx="2282">
                  <c:v>1150.0046588988</c:v>
                </c:pt>
                <c:pt idx="2283">
                  <c:v>1150.2457500222015</c:v>
                </c:pt>
                <c:pt idx="2284">
                  <c:v>1150.486841145701</c:v>
                </c:pt>
                <c:pt idx="2285">
                  <c:v>1150.7279322690999</c:v>
                </c:pt>
                <c:pt idx="2286">
                  <c:v>1150.9690233926001</c:v>
                </c:pt>
                <c:pt idx="2287">
                  <c:v>1151.2101145160998</c:v>
                </c:pt>
                <c:pt idx="2288">
                  <c:v>1151.4512056394999</c:v>
                </c:pt>
                <c:pt idx="2289">
                  <c:v>1151.6922967629998</c:v>
                </c:pt>
                <c:pt idx="2290">
                  <c:v>1151.9333878863999</c:v>
                </c:pt>
                <c:pt idx="2291">
                  <c:v>1152.174479009899</c:v>
                </c:pt>
                <c:pt idx="2292">
                  <c:v>1152.4155701334009</c:v>
                </c:pt>
                <c:pt idx="2293">
                  <c:v>1152.6566612567999</c:v>
                </c:pt>
                <c:pt idx="2294">
                  <c:v>1152.8977523803001</c:v>
                </c:pt>
                <c:pt idx="2295">
                  <c:v>1153.1388435036999</c:v>
                </c:pt>
                <c:pt idx="2296">
                  <c:v>1153.3799346271999</c:v>
                </c:pt>
                <c:pt idx="2297">
                  <c:v>1153.6210257507</c:v>
                </c:pt>
                <c:pt idx="2298">
                  <c:v>1153.862116874099</c:v>
                </c:pt>
                <c:pt idx="2299">
                  <c:v>1154.1032079975998</c:v>
                </c:pt>
                <c:pt idx="2300">
                  <c:v>1154.3442991209999</c:v>
                </c:pt>
                <c:pt idx="2301">
                  <c:v>1154.5853902444999</c:v>
                </c:pt>
                <c:pt idx="2302">
                  <c:v>1154.8264813679</c:v>
                </c:pt>
                <c:pt idx="2303">
                  <c:v>1155.0675724914001</c:v>
                </c:pt>
                <c:pt idx="2304">
                  <c:v>1155.3086636149001</c:v>
                </c:pt>
                <c:pt idx="2305">
                  <c:v>1155.5497547383</c:v>
                </c:pt>
                <c:pt idx="2306">
                  <c:v>1155.7908458618001</c:v>
                </c:pt>
                <c:pt idx="2307">
                  <c:v>1156.0319369852</c:v>
                </c:pt>
                <c:pt idx="2308">
                  <c:v>1156.2730281086999</c:v>
                </c:pt>
                <c:pt idx="2309">
                  <c:v>1156.5141192321998</c:v>
                </c:pt>
                <c:pt idx="2310">
                  <c:v>1156.7552103556</c:v>
                </c:pt>
                <c:pt idx="2311">
                  <c:v>1156.9963014791001</c:v>
                </c:pt>
                <c:pt idx="2312">
                  <c:v>1157.2373926025</c:v>
                </c:pt>
                <c:pt idx="2313">
                  <c:v>1157.4784837260001</c:v>
                </c:pt>
                <c:pt idx="2314">
                  <c:v>1157.7195748495001</c:v>
                </c:pt>
                <c:pt idx="2315">
                  <c:v>1157.9606659729009</c:v>
                </c:pt>
                <c:pt idx="2316">
                  <c:v>1158.2017570964001</c:v>
                </c:pt>
                <c:pt idx="2317">
                  <c:v>1158.4428482197989</c:v>
                </c:pt>
                <c:pt idx="2318">
                  <c:v>1158.6839393432999</c:v>
                </c:pt>
                <c:pt idx="2319">
                  <c:v>1158.9250304667009</c:v>
                </c:pt>
                <c:pt idx="2320">
                  <c:v>1159.1661215902</c:v>
                </c:pt>
                <c:pt idx="2321">
                  <c:v>1159.4072127137001</c:v>
                </c:pt>
                <c:pt idx="2322">
                  <c:v>1159.6483038370998</c:v>
                </c:pt>
                <c:pt idx="2323">
                  <c:v>1159.8893949605999</c:v>
                </c:pt>
                <c:pt idx="2324">
                  <c:v>1160.1304860839998</c:v>
                </c:pt>
                <c:pt idx="2325">
                  <c:v>1160.3715772075</c:v>
                </c:pt>
                <c:pt idx="2326">
                  <c:v>1160.6126683309999</c:v>
                </c:pt>
                <c:pt idx="2327">
                  <c:v>1160.8537594544</c:v>
                </c:pt>
                <c:pt idx="2328">
                  <c:v>1161.094850577899</c:v>
                </c:pt>
                <c:pt idx="2329">
                  <c:v>1161.3359417013</c:v>
                </c:pt>
                <c:pt idx="2330">
                  <c:v>1161.5770328247997</c:v>
                </c:pt>
                <c:pt idx="2331">
                  <c:v>1161.8181239482001</c:v>
                </c:pt>
                <c:pt idx="2332">
                  <c:v>1162.0592150717</c:v>
                </c:pt>
                <c:pt idx="2333">
                  <c:v>1162.3003061951999</c:v>
                </c:pt>
                <c:pt idx="2334">
                  <c:v>1162.5413973185998</c:v>
                </c:pt>
                <c:pt idx="2335">
                  <c:v>1162.7824884421</c:v>
                </c:pt>
                <c:pt idx="2336">
                  <c:v>1163.0235795655001</c:v>
                </c:pt>
                <c:pt idx="2337">
                  <c:v>1163.264670689</c:v>
                </c:pt>
                <c:pt idx="2338">
                  <c:v>1163.5057618125009</c:v>
                </c:pt>
                <c:pt idx="2339">
                  <c:v>1163.7468529359001</c:v>
                </c:pt>
                <c:pt idx="2340">
                  <c:v>1163.9879440593998</c:v>
                </c:pt>
                <c:pt idx="2341">
                  <c:v>1164.2290351828001</c:v>
                </c:pt>
                <c:pt idx="2342">
                  <c:v>1164.4701263063</c:v>
                </c:pt>
                <c:pt idx="2343">
                  <c:v>1164.7112174298002</c:v>
                </c:pt>
                <c:pt idx="2344">
                  <c:v>1164.9523085531998</c:v>
                </c:pt>
                <c:pt idx="2345">
                  <c:v>1165.1933996766998</c:v>
                </c:pt>
                <c:pt idx="2346">
                  <c:v>1165.4344908000999</c:v>
                </c:pt>
                <c:pt idx="2347">
                  <c:v>1165.6755819236009</c:v>
                </c:pt>
                <c:pt idx="2348">
                  <c:v>1165.9166730470015</c:v>
                </c:pt>
                <c:pt idx="2349">
                  <c:v>1166.1577641705001</c:v>
                </c:pt>
                <c:pt idx="2350">
                  <c:v>1166.398855294</c:v>
                </c:pt>
                <c:pt idx="2351">
                  <c:v>1166.639946417399</c:v>
                </c:pt>
                <c:pt idx="2352">
                  <c:v>1166.8810375408998</c:v>
                </c:pt>
                <c:pt idx="2353">
                  <c:v>1167.1221286642999</c:v>
                </c:pt>
                <c:pt idx="2354">
                  <c:v>1167.3632197878001</c:v>
                </c:pt>
                <c:pt idx="2355">
                  <c:v>1167.6043109112989</c:v>
                </c:pt>
                <c:pt idx="2356">
                  <c:v>1167.8454020346999</c:v>
                </c:pt>
                <c:pt idx="2357">
                  <c:v>1168.0864931582</c:v>
                </c:pt>
                <c:pt idx="2358">
                  <c:v>1168.3275842816001</c:v>
                </c:pt>
                <c:pt idx="2359">
                  <c:v>1168.568675405101</c:v>
                </c:pt>
                <c:pt idx="2360">
                  <c:v>1168.8097665286</c:v>
                </c:pt>
                <c:pt idx="2361">
                  <c:v>1169.0508576520001</c:v>
                </c:pt>
                <c:pt idx="2362">
                  <c:v>1169.2919487754998</c:v>
                </c:pt>
                <c:pt idx="2363">
                  <c:v>1169.533039898899</c:v>
                </c:pt>
                <c:pt idx="2364">
                  <c:v>1169.7741310223998</c:v>
                </c:pt>
                <c:pt idx="2365">
                  <c:v>1170.0152221458</c:v>
                </c:pt>
                <c:pt idx="2366">
                  <c:v>1170.2563132693001</c:v>
                </c:pt>
                <c:pt idx="2367">
                  <c:v>1170.4974043928</c:v>
                </c:pt>
                <c:pt idx="2368">
                  <c:v>1170.7384955161999</c:v>
                </c:pt>
                <c:pt idx="2369">
                  <c:v>1170.9795866397001</c:v>
                </c:pt>
                <c:pt idx="2370">
                  <c:v>1171.2206777631015</c:v>
                </c:pt>
                <c:pt idx="2371">
                  <c:v>1171.4617688866001</c:v>
                </c:pt>
                <c:pt idx="2372">
                  <c:v>1171.7028600101</c:v>
                </c:pt>
                <c:pt idx="2373">
                  <c:v>1171.9439511335001</c:v>
                </c:pt>
                <c:pt idx="2374">
                  <c:v>1172.1850422569989</c:v>
                </c:pt>
                <c:pt idx="2375">
                  <c:v>1172.4261333804009</c:v>
                </c:pt>
                <c:pt idx="2376">
                  <c:v>1172.667224503899</c:v>
                </c:pt>
                <c:pt idx="2377">
                  <c:v>1172.9083156274</c:v>
                </c:pt>
                <c:pt idx="2378">
                  <c:v>1173.1494067507999</c:v>
                </c:pt>
                <c:pt idx="2379">
                  <c:v>1173.3904978742996</c:v>
                </c:pt>
                <c:pt idx="2380">
                  <c:v>1173.6315889977</c:v>
                </c:pt>
                <c:pt idx="2381">
                  <c:v>1173.8726801212001</c:v>
                </c:pt>
                <c:pt idx="2382">
                  <c:v>1174.1137712446</c:v>
                </c:pt>
                <c:pt idx="2383">
                  <c:v>1174.3548623680999</c:v>
                </c:pt>
                <c:pt idx="2384">
                  <c:v>1174.5959534916012</c:v>
                </c:pt>
                <c:pt idx="2385">
                  <c:v>1174.8370446149991</c:v>
                </c:pt>
                <c:pt idx="2386">
                  <c:v>1175.0781357384999</c:v>
                </c:pt>
                <c:pt idx="2387">
                  <c:v>1175.3192268618998</c:v>
                </c:pt>
                <c:pt idx="2388">
                  <c:v>1175.5603179853999</c:v>
                </c:pt>
                <c:pt idx="2389">
                  <c:v>1175.8014091088999</c:v>
                </c:pt>
                <c:pt idx="2390">
                  <c:v>1176.0425002322997</c:v>
                </c:pt>
                <c:pt idx="2391">
                  <c:v>1176.2835913557999</c:v>
                </c:pt>
                <c:pt idx="2392">
                  <c:v>1176.5246824792</c:v>
                </c:pt>
                <c:pt idx="2393">
                  <c:v>1176.7657736027015</c:v>
                </c:pt>
                <c:pt idx="2394">
                  <c:v>1177.0068647262012</c:v>
                </c:pt>
                <c:pt idx="2395">
                  <c:v>1177.2479558496009</c:v>
                </c:pt>
                <c:pt idx="2396">
                  <c:v>1177.4890469730999</c:v>
                </c:pt>
                <c:pt idx="2397">
                  <c:v>1177.7301380964998</c:v>
                </c:pt>
                <c:pt idx="2398">
                  <c:v>1177.971229219999</c:v>
                </c:pt>
                <c:pt idx="2399">
                  <c:v>1178.2123203433998</c:v>
                </c:pt>
                <c:pt idx="2400">
                  <c:v>1178.4534114669</c:v>
                </c:pt>
                <c:pt idx="2401">
                  <c:v>1178.694502590399</c:v>
                </c:pt>
                <c:pt idx="2402">
                  <c:v>1178.9355937138009</c:v>
                </c:pt>
                <c:pt idx="2403">
                  <c:v>1179.1766848372999</c:v>
                </c:pt>
                <c:pt idx="2404">
                  <c:v>1179.4177759607019</c:v>
                </c:pt>
                <c:pt idx="2405">
                  <c:v>1179.6588670842009</c:v>
                </c:pt>
                <c:pt idx="2406">
                  <c:v>1179.8999582076999</c:v>
                </c:pt>
                <c:pt idx="2407">
                  <c:v>1180.1410493310998</c:v>
                </c:pt>
                <c:pt idx="2408">
                  <c:v>1180.382140454599</c:v>
                </c:pt>
                <c:pt idx="2409">
                  <c:v>1180.6232315779987</c:v>
                </c:pt>
                <c:pt idx="2410">
                  <c:v>1180.8643227014998</c:v>
                </c:pt>
                <c:pt idx="2411">
                  <c:v>1181.1054138249999</c:v>
                </c:pt>
                <c:pt idx="2412">
                  <c:v>1181.3465049484</c:v>
                </c:pt>
                <c:pt idx="2413">
                  <c:v>1181.5875960719</c:v>
                </c:pt>
                <c:pt idx="2414">
                  <c:v>1181.8286871953001</c:v>
                </c:pt>
                <c:pt idx="2415">
                  <c:v>1182.0697783188</c:v>
                </c:pt>
                <c:pt idx="2416">
                  <c:v>1182.3108694422012</c:v>
                </c:pt>
                <c:pt idx="2417">
                  <c:v>1182.5519605657</c:v>
                </c:pt>
                <c:pt idx="2418">
                  <c:v>1182.7930516892009</c:v>
                </c:pt>
                <c:pt idx="2419">
                  <c:v>1183.0341428125989</c:v>
                </c:pt>
                <c:pt idx="2420">
                  <c:v>1183.2752339361</c:v>
                </c:pt>
                <c:pt idx="2421">
                  <c:v>1183.5163250594999</c:v>
                </c:pt>
                <c:pt idx="2422">
                  <c:v>1183.757416183</c:v>
                </c:pt>
                <c:pt idx="2423">
                  <c:v>1183.9985073065009</c:v>
                </c:pt>
                <c:pt idx="2424">
                  <c:v>1184.2395984299001</c:v>
                </c:pt>
                <c:pt idx="2425">
                  <c:v>1184.4806895534</c:v>
                </c:pt>
                <c:pt idx="2426">
                  <c:v>1184.7217806768001</c:v>
                </c:pt>
                <c:pt idx="2427">
                  <c:v>1184.9628718003</c:v>
                </c:pt>
                <c:pt idx="2428">
                  <c:v>1185.2039629238</c:v>
                </c:pt>
                <c:pt idx="2429">
                  <c:v>1185.4450540472012</c:v>
                </c:pt>
                <c:pt idx="2430">
                  <c:v>1185.6861451707</c:v>
                </c:pt>
                <c:pt idx="2431">
                  <c:v>1185.9272362940999</c:v>
                </c:pt>
                <c:pt idx="2432">
                  <c:v>1186.1683274175998</c:v>
                </c:pt>
                <c:pt idx="2433">
                  <c:v>1186.4094185409999</c:v>
                </c:pt>
                <c:pt idx="2434">
                  <c:v>1186.6505096645001</c:v>
                </c:pt>
                <c:pt idx="2435">
                  <c:v>1186.891600788</c:v>
                </c:pt>
                <c:pt idx="2436">
                  <c:v>1187.1326919113999</c:v>
                </c:pt>
                <c:pt idx="2437">
                  <c:v>1187.3737830348998</c:v>
                </c:pt>
                <c:pt idx="2438">
                  <c:v>1187.6148741582999</c:v>
                </c:pt>
                <c:pt idx="2439">
                  <c:v>1187.8559652818001</c:v>
                </c:pt>
                <c:pt idx="2440">
                  <c:v>1188.0970564053</c:v>
                </c:pt>
                <c:pt idx="2441">
                  <c:v>1188.3381475286999</c:v>
                </c:pt>
                <c:pt idx="2442">
                  <c:v>1188.5792386521998</c:v>
                </c:pt>
                <c:pt idx="2443">
                  <c:v>1188.8203297755999</c:v>
                </c:pt>
                <c:pt idx="2444">
                  <c:v>1189.0614208990989</c:v>
                </c:pt>
                <c:pt idx="2445">
                  <c:v>1189.3025120225</c:v>
                </c:pt>
                <c:pt idx="2446">
                  <c:v>1189.5436031460001</c:v>
                </c:pt>
                <c:pt idx="2447">
                  <c:v>1189.7846942694998</c:v>
                </c:pt>
                <c:pt idx="2448">
                  <c:v>1190.0257853929008</c:v>
                </c:pt>
                <c:pt idx="2449">
                  <c:v>1190.2668765163999</c:v>
                </c:pt>
                <c:pt idx="2450">
                  <c:v>1190.5079676398</c:v>
                </c:pt>
                <c:pt idx="2451">
                  <c:v>1190.749058763301</c:v>
                </c:pt>
                <c:pt idx="2452">
                  <c:v>1190.9901498868001</c:v>
                </c:pt>
                <c:pt idx="2453">
                  <c:v>1191.2312410101999</c:v>
                </c:pt>
                <c:pt idx="2454">
                  <c:v>1191.4723321336999</c:v>
                </c:pt>
                <c:pt idx="2455">
                  <c:v>1191.7134232570991</c:v>
                </c:pt>
                <c:pt idx="2456">
                  <c:v>1191.9545143806001</c:v>
                </c:pt>
                <c:pt idx="2457">
                  <c:v>1192.1956055041001</c:v>
                </c:pt>
                <c:pt idx="2458">
                  <c:v>1192.4366966275009</c:v>
                </c:pt>
                <c:pt idx="2459">
                  <c:v>1192.6777877510001</c:v>
                </c:pt>
                <c:pt idx="2460">
                  <c:v>1192.9188788744</c:v>
                </c:pt>
                <c:pt idx="2461">
                  <c:v>1193.1599699978999</c:v>
                </c:pt>
                <c:pt idx="2462">
                  <c:v>1193.4010611213009</c:v>
                </c:pt>
                <c:pt idx="2463">
                  <c:v>1193.6421522447999</c:v>
                </c:pt>
                <c:pt idx="2464">
                  <c:v>1193.8832433682996</c:v>
                </c:pt>
                <c:pt idx="2465">
                  <c:v>1194.1243344916998</c:v>
                </c:pt>
                <c:pt idx="2466">
                  <c:v>1194.3654256151999</c:v>
                </c:pt>
                <c:pt idx="2467">
                  <c:v>1194.6065167386</c:v>
                </c:pt>
                <c:pt idx="2468">
                  <c:v>1194.8476078621009</c:v>
                </c:pt>
                <c:pt idx="2469">
                  <c:v>1195.0886989856001</c:v>
                </c:pt>
                <c:pt idx="2470">
                  <c:v>1195.329790109</c:v>
                </c:pt>
                <c:pt idx="2471">
                  <c:v>1195.5708812324999</c:v>
                </c:pt>
                <c:pt idx="2472">
                  <c:v>1195.8119723558998</c:v>
                </c:pt>
                <c:pt idx="2473">
                  <c:v>1196.0530634794</c:v>
                </c:pt>
                <c:pt idx="2474">
                  <c:v>1196.2941546028999</c:v>
                </c:pt>
                <c:pt idx="2475">
                  <c:v>1196.5352457263</c:v>
                </c:pt>
                <c:pt idx="2476">
                  <c:v>1196.7763368497999</c:v>
                </c:pt>
                <c:pt idx="2477">
                  <c:v>1197.0174279732</c:v>
                </c:pt>
                <c:pt idx="2478">
                  <c:v>1197.2585190967009</c:v>
                </c:pt>
                <c:pt idx="2479">
                  <c:v>1197.4996102201001</c:v>
                </c:pt>
                <c:pt idx="2480">
                  <c:v>1197.7407013436009</c:v>
                </c:pt>
                <c:pt idx="2481">
                  <c:v>1197.9817924671001</c:v>
                </c:pt>
                <c:pt idx="2482">
                  <c:v>1198.2228835905</c:v>
                </c:pt>
                <c:pt idx="2483">
                  <c:v>1198.463974714</c:v>
                </c:pt>
                <c:pt idx="2484">
                  <c:v>1198.7050658374001</c:v>
                </c:pt>
                <c:pt idx="2485">
                  <c:v>1198.9461569609009</c:v>
                </c:pt>
                <c:pt idx="2486">
                  <c:v>1199.187248084399</c:v>
                </c:pt>
                <c:pt idx="2487">
                  <c:v>1199.4283392078</c:v>
                </c:pt>
                <c:pt idx="2488">
                  <c:v>1199.6694303312988</c:v>
                </c:pt>
                <c:pt idx="2489">
                  <c:v>1199.9105214547012</c:v>
                </c:pt>
                <c:pt idx="2490">
                  <c:v>1200.1516125781998</c:v>
                </c:pt>
                <c:pt idx="2491">
                  <c:v>1200.3927037017008</c:v>
                </c:pt>
                <c:pt idx="2492">
                  <c:v>1200.6337948250998</c:v>
                </c:pt>
                <c:pt idx="2493">
                  <c:v>1200.8748859486</c:v>
                </c:pt>
                <c:pt idx="2494">
                  <c:v>1201.1159770720001</c:v>
                </c:pt>
                <c:pt idx="2495">
                  <c:v>1201.3570681955</c:v>
                </c:pt>
                <c:pt idx="2496">
                  <c:v>1201.5981593188999</c:v>
                </c:pt>
                <c:pt idx="2497">
                  <c:v>1201.8392504424</c:v>
                </c:pt>
                <c:pt idx="2498">
                  <c:v>1202.0803415658991</c:v>
                </c:pt>
                <c:pt idx="2499">
                  <c:v>1202.3214326892996</c:v>
                </c:pt>
                <c:pt idx="2500">
                  <c:v>1202.5625238128</c:v>
                </c:pt>
                <c:pt idx="2501">
                  <c:v>1202.8036149361999</c:v>
                </c:pt>
                <c:pt idx="2502">
                  <c:v>1203.0447060596998</c:v>
                </c:pt>
                <c:pt idx="2503">
                  <c:v>1203.2857971832016</c:v>
                </c:pt>
                <c:pt idx="2504">
                  <c:v>1203.5268883066001</c:v>
                </c:pt>
                <c:pt idx="2505">
                  <c:v>1203.7679794301009</c:v>
                </c:pt>
                <c:pt idx="2506">
                  <c:v>1204.0090705534999</c:v>
                </c:pt>
                <c:pt idx="2507">
                  <c:v>1204.2501616770001</c:v>
                </c:pt>
                <c:pt idx="2508">
                  <c:v>1204.4912528005</c:v>
                </c:pt>
                <c:pt idx="2509">
                  <c:v>1204.7323439238999</c:v>
                </c:pt>
                <c:pt idx="2510">
                  <c:v>1204.9734350473998</c:v>
                </c:pt>
                <c:pt idx="2511">
                  <c:v>1205.2145261707999</c:v>
                </c:pt>
                <c:pt idx="2512">
                  <c:v>1205.4556172943001</c:v>
                </c:pt>
                <c:pt idx="2513">
                  <c:v>1205.6967084176999</c:v>
                </c:pt>
                <c:pt idx="2514">
                  <c:v>1205.9377995412012</c:v>
                </c:pt>
                <c:pt idx="2515">
                  <c:v>1206.1788906647</c:v>
                </c:pt>
                <c:pt idx="2516">
                  <c:v>1206.4199817881015</c:v>
                </c:pt>
                <c:pt idx="2517">
                  <c:v>1206.6610729115998</c:v>
                </c:pt>
                <c:pt idx="2518">
                  <c:v>1206.9021640349999</c:v>
                </c:pt>
                <c:pt idx="2519">
                  <c:v>1207.1432551584999</c:v>
                </c:pt>
                <c:pt idx="2520">
                  <c:v>1207.3843462819984</c:v>
                </c:pt>
                <c:pt idx="2521">
                  <c:v>1207.6254374053999</c:v>
                </c:pt>
                <c:pt idx="2522">
                  <c:v>1207.8665285288998</c:v>
                </c:pt>
                <c:pt idx="2523">
                  <c:v>1208.1076196523002</c:v>
                </c:pt>
                <c:pt idx="2524">
                  <c:v>1208.3487107758001</c:v>
                </c:pt>
                <c:pt idx="2525">
                  <c:v>1208.5898018993</c:v>
                </c:pt>
                <c:pt idx="2526">
                  <c:v>1208.8308930227001</c:v>
                </c:pt>
                <c:pt idx="2527">
                  <c:v>1209.0719841462001</c:v>
                </c:pt>
                <c:pt idx="2528">
                  <c:v>1209.3130752695999</c:v>
                </c:pt>
                <c:pt idx="2529">
                  <c:v>1209.5541663930999</c:v>
                </c:pt>
                <c:pt idx="2530">
                  <c:v>1209.7952575165</c:v>
                </c:pt>
                <c:pt idx="2531">
                  <c:v>1210.036348639999</c:v>
                </c:pt>
                <c:pt idx="2532">
                  <c:v>1210.2774397635001</c:v>
                </c:pt>
                <c:pt idx="2533">
                  <c:v>1210.5185308869</c:v>
                </c:pt>
                <c:pt idx="2534">
                  <c:v>1210.7596220103999</c:v>
                </c:pt>
                <c:pt idx="2535">
                  <c:v>1211.0007131338</c:v>
                </c:pt>
                <c:pt idx="2536">
                  <c:v>1211.2418042572999</c:v>
                </c:pt>
                <c:pt idx="2537">
                  <c:v>1211.4828953808001</c:v>
                </c:pt>
                <c:pt idx="2538">
                  <c:v>1211.7239865042</c:v>
                </c:pt>
                <c:pt idx="2539">
                  <c:v>1211.9650776277012</c:v>
                </c:pt>
                <c:pt idx="2540">
                  <c:v>1212.2061687511009</c:v>
                </c:pt>
                <c:pt idx="2541">
                  <c:v>1212.4472598746001</c:v>
                </c:pt>
                <c:pt idx="2542">
                  <c:v>1212.6883509980998</c:v>
                </c:pt>
                <c:pt idx="2543">
                  <c:v>1212.9294421215</c:v>
                </c:pt>
                <c:pt idx="2544">
                  <c:v>1213.1705332449999</c:v>
                </c:pt>
                <c:pt idx="2545">
                  <c:v>1213.4116243684</c:v>
                </c:pt>
                <c:pt idx="2546">
                  <c:v>1213.6527154918999</c:v>
                </c:pt>
                <c:pt idx="2547">
                  <c:v>1213.8938066152996</c:v>
                </c:pt>
                <c:pt idx="2548">
                  <c:v>1214.1348977387997</c:v>
                </c:pt>
                <c:pt idx="2549">
                  <c:v>1214.3759888622999</c:v>
                </c:pt>
                <c:pt idx="2550">
                  <c:v>1214.6170799857009</c:v>
                </c:pt>
                <c:pt idx="2551">
                  <c:v>1214.8581711092008</c:v>
                </c:pt>
                <c:pt idx="2552">
                  <c:v>1215.0992622325998</c:v>
                </c:pt>
                <c:pt idx="2553">
                  <c:v>1215.3403533561</c:v>
                </c:pt>
                <c:pt idx="2554">
                  <c:v>1215.581444479599</c:v>
                </c:pt>
                <c:pt idx="2555">
                  <c:v>1215.822535603</c:v>
                </c:pt>
                <c:pt idx="2556">
                  <c:v>1216.0636267264999</c:v>
                </c:pt>
                <c:pt idx="2557">
                  <c:v>1216.3047178498998</c:v>
                </c:pt>
                <c:pt idx="2558">
                  <c:v>1216.5458089734</c:v>
                </c:pt>
                <c:pt idx="2559">
                  <c:v>1216.7869000968001</c:v>
                </c:pt>
                <c:pt idx="2560">
                  <c:v>1217.0279912203</c:v>
                </c:pt>
                <c:pt idx="2561">
                  <c:v>1217.2690823438002</c:v>
                </c:pt>
                <c:pt idx="2562">
                  <c:v>1217.510173467201</c:v>
                </c:pt>
                <c:pt idx="2563">
                  <c:v>1217.7512645907</c:v>
                </c:pt>
                <c:pt idx="2564">
                  <c:v>1217.9923557141001</c:v>
                </c:pt>
                <c:pt idx="2565">
                  <c:v>1218.2334468375984</c:v>
                </c:pt>
                <c:pt idx="2566">
                  <c:v>1218.4745379611009</c:v>
                </c:pt>
                <c:pt idx="2567">
                  <c:v>1218.715629084501</c:v>
                </c:pt>
                <c:pt idx="2568">
                  <c:v>1218.956720208</c:v>
                </c:pt>
                <c:pt idx="2569">
                  <c:v>1219.1978113313999</c:v>
                </c:pt>
                <c:pt idx="2570">
                  <c:v>1219.4389024549</c:v>
                </c:pt>
                <c:pt idx="2571">
                  <c:v>1219.679993578399</c:v>
                </c:pt>
                <c:pt idx="2572">
                  <c:v>1219.9210847018001</c:v>
                </c:pt>
                <c:pt idx="2573">
                  <c:v>1220.1621758253</c:v>
                </c:pt>
                <c:pt idx="2574">
                  <c:v>1220.4032669487001</c:v>
                </c:pt>
                <c:pt idx="2575">
                  <c:v>1220.6443580721998</c:v>
                </c:pt>
                <c:pt idx="2576">
                  <c:v>1220.8854491955999</c:v>
                </c:pt>
                <c:pt idx="2577">
                  <c:v>1221.1265403190998</c:v>
                </c:pt>
                <c:pt idx="2578">
                  <c:v>1221.3676314426009</c:v>
                </c:pt>
                <c:pt idx="2579">
                  <c:v>1221.6087225659999</c:v>
                </c:pt>
                <c:pt idx="2580">
                  <c:v>1221.8498136895</c:v>
                </c:pt>
                <c:pt idx="2581">
                  <c:v>1222.090904812899</c:v>
                </c:pt>
                <c:pt idx="2582">
                  <c:v>1222.3319959363998</c:v>
                </c:pt>
                <c:pt idx="2583">
                  <c:v>1222.5730870598998</c:v>
                </c:pt>
                <c:pt idx="2584">
                  <c:v>1222.8141781833001</c:v>
                </c:pt>
                <c:pt idx="2585">
                  <c:v>1223.0552693068</c:v>
                </c:pt>
                <c:pt idx="2586">
                  <c:v>1223.2963604302001</c:v>
                </c:pt>
                <c:pt idx="2587">
                  <c:v>1223.5374515537001</c:v>
                </c:pt>
                <c:pt idx="2588">
                  <c:v>1223.7785426772</c:v>
                </c:pt>
                <c:pt idx="2589">
                  <c:v>1224.0196338006001</c:v>
                </c:pt>
                <c:pt idx="2590">
                  <c:v>1224.2607249241</c:v>
                </c:pt>
                <c:pt idx="2591">
                  <c:v>1224.5018160474999</c:v>
                </c:pt>
                <c:pt idx="2592">
                  <c:v>1224.7429071710001</c:v>
                </c:pt>
                <c:pt idx="2593">
                  <c:v>1224.983998294399</c:v>
                </c:pt>
                <c:pt idx="2594">
                  <c:v>1225.2250894179001</c:v>
                </c:pt>
                <c:pt idx="2595">
                  <c:v>1225.4661805414</c:v>
                </c:pt>
                <c:pt idx="2596">
                  <c:v>1225.7072716648011</c:v>
                </c:pt>
                <c:pt idx="2597">
                  <c:v>1225.9483627883001</c:v>
                </c:pt>
                <c:pt idx="2598">
                  <c:v>1226.1894539117</c:v>
                </c:pt>
                <c:pt idx="2599">
                  <c:v>1226.4305450352001</c:v>
                </c:pt>
                <c:pt idx="2600">
                  <c:v>1226.6716361586998</c:v>
                </c:pt>
                <c:pt idx="2601">
                  <c:v>1226.9127272821001</c:v>
                </c:pt>
                <c:pt idx="2602">
                  <c:v>1227.1538184055998</c:v>
                </c:pt>
                <c:pt idx="2603">
                  <c:v>1227.3949095289991</c:v>
                </c:pt>
                <c:pt idx="2604">
                  <c:v>1227.6360006524999</c:v>
                </c:pt>
                <c:pt idx="2605">
                  <c:v>1227.877091776</c:v>
                </c:pt>
                <c:pt idx="2606">
                  <c:v>1228.118182899399</c:v>
                </c:pt>
                <c:pt idx="2607">
                  <c:v>1228.3592740228999</c:v>
                </c:pt>
                <c:pt idx="2608">
                  <c:v>1228.6003651463</c:v>
                </c:pt>
                <c:pt idx="2609">
                  <c:v>1228.8414562697999</c:v>
                </c:pt>
                <c:pt idx="2610">
                  <c:v>1229.0825473932</c:v>
                </c:pt>
                <c:pt idx="2611">
                  <c:v>1229.323638516699</c:v>
                </c:pt>
                <c:pt idx="2612">
                  <c:v>1229.5647296402001</c:v>
                </c:pt>
                <c:pt idx="2613">
                  <c:v>1229.8058207636009</c:v>
                </c:pt>
                <c:pt idx="2614">
                  <c:v>1230.0469118871001</c:v>
                </c:pt>
                <c:pt idx="2615">
                  <c:v>1230.2880030105</c:v>
                </c:pt>
                <c:pt idx="2616">
                  <c:v>1230.5290941339999</c:v>
                </c:pt>
                <c:pt idx="2617">
                  <c:v>1230.7701852574999</c:v>
                </c:pt>
                <c:pt idx="2618">
                  <c:v>1231.0112763809</c:v>
                </c:pt>
                <c:pt idx="2619">
                  <c:v>1231.2523675043999</c:v>
                </c:pt>
                <c:pt idx="2620">
                  <c:v>1231.4934586278</c:v>
                </c:pt>
                <c:pt idx="2621">
                  <c:v>1231.7345497513002</c:v>
                </c:pt>
                <c:pt idx="2622">
                  <c:v>1231.9756408748001</c:v>
                </c:pt>
                <c:pt idx="2623">
                  <c:v>1232.2167319982009</c:v>
                </c:pt>
                <c:pt idx="2624">
                  <c:v>1232.4578231217015</c:v>
                </c:pt>
                <c:pt idx="2625">
                  <c:v>1232.6989142450998</c:v>
                </c:pt>
                <c:pt idx="2626">
                  <c:v>1232.9400053686009</c:v>
                </c:pt>
                <c:pt idx="2627">
                  <c:v>1233.1810964919998</c:v>
                </c:pt>
                <c:pt idx="2628">
                  <c:v>1233.4221876155</c:v>
                </c:pt>
                <c:pt idx="2629">
                  <c:v>1233.663278738999</c:v>
                </c:pt>
                <c:pt idx="2630">
                  <c:v>1233.9043698624</c:v>
                </c:pt>
                <c:pt idx="2631">
                  <c:v>1234.1454609858999</c:v>
                </c:pt>
                <c:pt idx="2632">
                  <c:v>1234.3865521093001</c:v>
                </c:pt>
                <c:pt idx="2633">
                  <c:v>1234.6276432328</c:v>
                </c:pt>
                <c:pt idx="2634">
                  <c:v>1234.8687343562999</c:v>
                </c:pt>
                <c:pt idx="2635">
                  <c:v>1235.1098254797</c:v>
                </c:pt>
                <c:pt idx="2636">
                  <c:v>1235.3509166031999</c:v>
                </c:pt>
                <c:pt idx="2637">
                  <c:v>1235.5920077266001</c:v>
                </c:pt>
                <c:pt idx="2638">
                  <c:v>1235.8330988500998</c:v>
                </c:pt>
                <c:pt idx="2639">
                  <c:v>1236.0741899735999</c:v>
                </c:pt>
                <c:pt idx="2640">
                  <c:v>1236.315281097</c:v>
                </c:pt>
                <c:pt idx="2641">
                  <c:v>1236.5563722205</c:v>
                </c:pt>
                <c:pt idx="2642">
                  <c:v>1236.7974633439001</c:v>
                </c:pt>
                <c:pt idx="2643">
                  <c:v>1237.0385544674009</c:v>
                </c:pt>
                <c:pt idx="2644">
                  <c:v>1237.2796455908001</c:v>
                </c:pt>
                <c:pt idx="2645">
                  <c:v>1237.5207367143</c:v>
                </c:pt>
                <c:pt idx="2646">
                  <c:v>1237.7618278377997</c:v>
                </c:pt>
                <c:pt idx="2647">
                  <c:v>1238.0029189612001</c:v>
                </c:pt>
                <c:pt idx="2648">
                  <c:v>1238.2440100847</c:v>
                </c:pt>
                <c:pt idx="2649">
                  <c:v>1238.4851012081001</c:v>
                </c:pt>
                <c:pt idx="2650">
                  <c:v>1238.7261923316</c:v>
                </c:pt>
                <c:pt idx="2651">
                  <c:v>1238.9672834551009</c:v>
                </c:pt>
                <c:pt idx="2652">
                  <c:v>1239.2083745784998</c:v>
                </c:pt>
                <c:pt idx="2653">
                  <c:v>1239.4494657020009</c:v>
                </c:pt>
                <c:pt idx="2654">
                  <c:v>1239.6905568253999</c:v>
                </c:pt>
                <c:pt idx="2655">
                  <c:v>1239.9316479489</c:v>
                </c:pt>
                <c:pt idx="2656">
                  <c:v>1240.1727390723991</c:v>
                </c:pt>
                <c:pt idx="2657">
                  <c:v>1240.4138301958001</c:v>
                </c:pt>
                <c:pt idx="2658">
                  <c:v>1240.6549213192989</c:v>
                </c:pt>
                <c:pt idx="2659">
                  <c:v>1240.8960124427001</c:v>
                </c:pt>
                <c:pt idx="2660">
                  <c:v>1241.1371035662</c:v>
                </c:pt>
                <c:pt idx="2661">
                  <c:v>1241.3781946895999</c:v>
                </c:pt>
                <c:pt idx="2662">
                  <c:v>1241.6192858130999</c:v>
                </c:pt>
                <c:pt idx="2663">
                  <c:v>1241.8603769365998</c:v>
                </c:pt>
                <c:pt idx="2664">
                  <c:v>1242.101468059999</c:v>
                </c:pt>
                <c:pt idx="2665">
                  <c:v>1242.342559183501</c:v>
                </c:pt>
                <c:pt idx="2666">
                  <c:v>1242.5836503068999</c:v>
                </c:pt>
                <c:pt idx="2667">
                  <c:v>1242.8247414303999</c:v>
                </c:pt>
                <c:pt idx="2668">
                  <c:v>1243.0658325538998</c:v>
                </c:pt>
                <c:pt idx="2669">
                  <c:v>1243.3069236772999</c:v>
                </c:pt>
                <c:pt idx="2670">
                  <c:v>1243.5480148008</c:v>
                </c:pt>
                <c:pt idx="2671">
                  <c:v>1243.7891059242008</c:v>
                </c:pt>
                <c:pt idx="2672">
                  <c:v>1244.0301970477001</c:v>
                </c:pt>
                <c:pt idx="2673">
                  <c:v>1244.2712881711</c:v>
                </c:pt>
                <c:pt idx="2674">
                  <c:v>1244.5123792945999</c:v>
                </c:pt>
                <c:pt idx="2675">
                  <c:v>1244.7534704180998</c:v>
                </c:pt>
                <c:pt idx="2676">
                  <c:v>1244.9945615415008</c:v>
                </c:pt>
                <c:pt idx="2677">
                  <c:v>1245.2356526650012</c:v>
                </c:pt>
                <c:pt idx="2678">
                  <c:v>1245.4767437884009</c:v>
                </c:pt>
                <c:pt idx="2679">
                  <c:v>1245.7178349118999</c:v>
                </c:pt>
                <c:pt idx="2680">
                  <c:v>1245.9589260353998</c:v>
                </c:pt>
                <c:pt idx="2681">
                  <c:v>1246.2000171588002</c:v>
                </c:pt>
                <c:pt idx="2682">
                  <c:v>1246.4411082823001</c:v>
                </c:pt>
                <c:pt idx="2683">
                  <c:v>1246.6821994057</c:v>
                </c:pt>
                <c:pt idx="2684">
                  <c:v>1246.9232905291999</c:v>
                </c:pt>
                <c:pt idx="2685">
                  <c:v>1247.1643816526998</c:v>
                </c:pt>
                <c:pt idx="2686">
                  <c:v>1247.4054727761009</c:v>
                </c:pt>
                <c:pt idx="2687">
                  <c:v>1247.6465638996001</c:v>
                </c:pt>
                <c:pt idx="2688">
                  <c:v>1247.8876550230009</c:v>
                </c:pt>
                <c:pt idx="2689">
                  <c:v>1248.1287461464999</c:v>
                </c:pt>
                <c:pt idx="2690">
                  <c:v>1248.3698372698998</c:v>
                </c:pt>
                <c:pt idx="2691">
                  <c:v>1248.610928393399</c:v>
                </c:pt>
                <c:pt idx="2692">
                  <c:v>1248.852019516899</c:v>
                </c:pt>
                <c:pt idx="2693">
                  <c:v>1249.0931106403</c:v>
                </c:pt>
                <c:pt idx="2694">
                  <c:v>1249.3342017637999</c:v>
                </c:pt>
                <c:pt idx="2695">
                  <c:v>1249.5752928872</c:v>
                </c:pt>
                <c:pt idx="2696">
                  <c:v>1249.8163840106999</c:v>
                </c:pt>
                <c:pt idx="2697">
                  <c:v>1250.0574751342001</c:v>
                </c:pt>
                <c:pt idx="2698">
                  <c:v>1250.2985662576</c:v>
                </c:pt>
                <c:pt idx="2699">
                  <c:v>1250.5396573811015</c:v>
                </c:pt>
                <c:pt idx="2700">
                  <c:v>1250.7807485044998</c:v>
                </c:pt>
                <c:pt idx="2701">
                  <c:v>1251.021839628</c:v>
                </c:pt>
                <c:pt idx="2702">
                  <c:v>1251.2629307514999</c:v>
                </c:pt>
                <c:pt idx="2703">
                  <c:v>1251.5040218748998</c:v>
                </c:pt>
                <c:pt idx="2704">
                  <c:v>1251.7451129983999</c:v>
                </c:pt>
                <c:pt idx="2705">
                  <c:v>1251.9862041218</c:v>
                </c:pt>
                <c:pt idx="2706">
                  <c:v>1252.2272952453</c:v>
                </c:pt>
                <c:pt idx="2707">
                  <c:v>1252.4683863687001</c:v>
                </c:pt>
                <c:pt idx="2708">
                  <c:v>1252.7094774922009</c:v>
                </c:pt>
                <c:pt idx="2709">
                  <c:v>1252.9505686157001</c:v>
                </c:pt>
                <c:pt idx="2710">
                  <c:v>1253.1916597391</c:v>
                </c:pt>
                <c:pt idx="2711">
                  <c:v>1253.4327508626009</c:v>
                </c:pt>
                <c:pt idx="2712">
                  <c:v>1253.6738419859998</c:v>
                </c:pt>
                <c:pt idx="2713">
                  <c:v>1253.9149331095</c:v>
                </c:pt>
                <c:pt idx="2714">
                  <c:v>1254.156024232999</c:v>
                </c:pt>
                <c:pt idx="2715">
                  <c:v>1254.3971153563998</c:v>
                </c:pt>
                <c:pt idx="2716">
                  <c:v>1254.6382064798991</c:v>
                </c:pt>
                <c:pt idx="2717">
                  <c:v>1254.8792976033001</c:v>
                </c:pt>
                <c:pt idx="2718">
                  <c:v>1255.1203887268</c:v>
                </c:pt>
                <c:pt idx="2719">
                  <c:v>1255.3614798502999</c:v>
                </c:pt>
                <c:pt idx="2720">
                  <c:v>1255.6025709737</c:v>
                </c:pt>
                <c:pt idx="2721">
                  <c:v>1255.8436620972</c:v>
                </c:pt>
                <c:pt idx="2722">
                  <c:v>1256.0847532206001</c:v>
                </c:pt>
                <c:pt idx="2723">
                  <c:v>1256.3258443441</c:v>
                </c:pt>
                <c:pt idx="2724">
                  <c:v>1256.5669354675001</c:v>
                </c:pt>
                <c:pt idx="2725">
                  <c:v>1256.8080265909998</c:v>
                </c:pt>
                <c:pt idx="2726">
                  <c:v>1257.0491177145</c:v>
                </c:pt>
                <c:pt idx="2727">
                  <c:v>1257.2902088378989</c:v>
                </c:pt>
                <c:pt idx="2728">
                  <c:v>1257.5312999614</c:v>
                </c:pt>
                <c:pt idx="2729">
                  <c:v>1257.7723910847999</c:v>
                </c:pt>
                <c:pt idx="2730">
                  <c:v>1258.0134822082996</c:v>
                </c:pt>
                <c:pt idx="2731">
                  <c:v>1258.2545733318</c:v>
                </c:pt>
                <c:pt idx="2732">
                  <c:v>1258.4956644552012</c:v>
                </c:pt>
                <c:pt idx="2733">
                  <c:v>1258.7367555787009</c:v>
                </c:pt>
                <c:pt idx="2734">
                  <c:v>1258.9778467021001</c:v>
                </c:pt>
                <c:pt idx="2735">
                  <c:v>1259.2189378256001</c:v>
                </c:pt>
                <c:pt idx="2736">
                  <c:v>1259.4600289491</c:v>
                </c:pt>
                <c:pt idx="2737">
                  <c:v>1259.7011200724999</c:v>
                </c:pt>
                <c:pt idx="2738">
                  <c:v>1259.942211196</c:v>
                </c:pt>
                <c:pt idx="2739">
                  <c:v>1260.1833023193979</c:v>
                </c:pt>
                <c:pt idx="2740">
                  <c:v>1260.4243934429001</c:v>
                </c:pt>
                <c:pt idx="2741">
                  <c:v>1260.6654845662999</c:v>
                </c:pt>
                <c:pt idx="2742">
                  <c:v>1260.9065756898012</c:v>
                </c:pt>
                <c:pt idx="2743">
                  <c:v>1261.1476668133</c:v>
                </c:pt>
                <c:pt idx="2744">
                  <c:v>1261.3887579367001</c:v>
                </c:pt>
                <c:pt idx="2745">
                  <c:v>1261.6298490602001</c:v>
                </c:pt>
                <c:pt idx="2746">
                  <c:v>1261.8709401835999</c:v>
                </c:pt>
                <c:pt idx="2747">
                  <c:v>1262.1120313070999</c:v>
                </c:pt>
                <c:pt idx="2748">
                  <c:v>1262.3531224305998</c:v>
                </c:pt>
                <c:pt idx="2749">
                  <c:v>1262.594213553999</c:v>
                </c:pt>
                <c:pt idx="2750">
                  <c:v>1262.8353046774998</c:v>
                </c:pt>
                <c:pt idx="2751">
                  <c:v>1263.0763958008999</c:v>
                </c:pt>
                <c:pt idx="2752">
                  <c:v>1263.3174869243999</c:v>
                </c:pt>
                <c:pt idx="2753">
                  <c:v>1263.5585780479</c:v>
                </c:pt>
                <c:pt idx="2754">
                  <c:v>1263.799669171301</c:v>
                </c:pt>
                <c:pt idx="2755">
                  <c:v>1264.0407602948001</c:v>
                </c:pt>
                <c:pt idx="2756">
                  <c:v>1264.2818514182009</c:v>
                </c:pt>
                <c:pt idx="2757">
                  <c:v>1264.5229425416999</c:v>
                </c:pt>
                <c:pt idx="2758">
                  <c:v>1264.7640336651</c:v>
                </c:pt>
                <c:pt idx="2759">
                  <c:v>1265.0051247886001</c:v>
                </c:pt>
                <c:pt idx="2760">
                  <c:v>1265.2462159121001</c:v>
                </c:pt>
                <c:pt idx="2761">
                  <c:v>1265.4873070355</c:v>
                </c:pt>
                <c:pt idx="2762">
                  <c:v>1265.7283981589999</c:v>
                </c:pt>
                <c:pt idx="2763">
                  <c:v>1265.9694892824</c:v>
                </c:pt>
                <c:pt idx="2764">
                  <c:v>1266.2105804059001</c:v>
                </c:pt>
                <c:pt idx="2765">
                  <c:v>1266.4516715294001</c:v>
                </c:pt>
                <c:pt idx="2766">
                  <c:v>1266.6927626527997</c:v>
                </c:pt>
                <c:pt idx="2767">
                  <c:v>1266.9338537763001</c:v>
                </c:pt>
                <c:pt idx="2768">
                  <c:v>1267.1749448996982</c:v>
                </c:pt>
                <c:pt idx="2769">
                  <c:v>1267.4160360232001</c:v>
                </c:pt>
                <c:pt idx="2770">
                  <c:v>1267.6571271467001</c:v>
                </c:pt>
                <c:pt idx="2771">
                  <c:v>1267.8982182700991</c:v>
                </c:pt>
                <c:pt idx="2772">
                  <c:v>1268.1393093935999</c:v>
                </c:pt>
                <c:pt idx="2773">
                  <c:v>1268.3804005169982</c:v>
                </c:pt>
                <c:pt idx="2774">
                  <c:v>1268.6214916404999</c:v>
                </c:pt>
                <c:pt idx="2775">
                  <c:v>1268.8625827639</c:v>
                </c:pt>
                <c:pt idx="2776">
                  <c:v>1269.1036738874</c:v>
                </c:pt>
                <c:pt idx="2777">
                  <c:v>1269.3447650108999</c:v>
                </c:pt>
                <c:pt idx="2778">
                  <c:v>1269.5858561343</c:v>
                </c:pt>
                <c:pt idx="2779">
                  <c:v>1269.8269472577999</c:v>
                </c:pt>
                <c:pt idx="2780">
                  <c:v>1270.0680383812</c:v>
                </c:pt>
                <c:pt idx="2781">
                  <c:v>1270.3091295047</c:v>
                </c:pt>
                <c:pt idx="2782">
                  <c:v>1270.5502206281999</c:v>
                </c:pt>
                <c:pt idx="2783">
                  <c:v>1270.7913117516</c:v>
                </c:pt>
                <c:pt idx="2784">
                  <c:v>1271.032402875099</c:v>
                </c:pt>
                <c:pt idx="2785">
                  <c:v>1271.2734939984998</c:v>
                </c:pt>
                <c:pt idx="2786">
                  <c:v>1271.5145851220009</c:v>
                </c:pt>
                <c:pt idx="2787">
                  <c:v>1271.7556762454001</c:v>
                </c:pt>
                <c:pt idx="2788">
                  <c:v>1271.9967673689009</c:v>
                </c:pt>
                <c:pt idx="2789">
                  <c:v>1272.2378584924008</c:v>
                </c:pt>
                <c:pt idx="2790">
                  <c:v>1272.4789496158</c:v>
                </c:pt>
                <c:pt idx="2791">
                  <c:v>1272.7200407392997</c:v>
                </c:pt>
                <c:pt idx="2792">
                  <c:v>1272.9611318627001</c:v>
                </c:pt>
                <c:pt idx="2793">
                  <c:v>1273.2022229862</c:v>
                </c:pt>
                <c:pt idx="2794">
                  <c:v>1273.4433141096999</c:v>
                </c:pt>
                <c:pt idx="2795">
                  <c:v>1273.6844052330987</c:v>
                </c:pt>
                <c:pt idx="2796">
                  <c:v>1273.9254963566</c:v>
                </c:pt>
                <c:pt idx="2797">
                  <c:v>1274.1665874800012</c:v>
                </c:pt>
                <c:pt idx="2798">
                  <c:v>1274.4076786035009</c:v>
                </c:pt>
                <c:pt idx="2799">
                  <c:v>1274.6487697270009</c:v>
                </c:pt>
                <c:pt idx="2800">
                  <c:v>1274.8898608503998</c:v>
                </c:pt>
                <c:pt idx="2801">
                  <c:v>1275.1309519739</c:v>
                </c:pt>
                <c:pt idx="2802">
                  <c:v>1275.3720430972996</c:v>
                </c:pt>
                <c:pt idx="2803">
                  <c:v>1275.6131342207996</c:v>
                </c:pt>
                <c:pt idx="2804">
                  <c:v>1275.8542253441999</c:v>
                </c:pt>
                <c:pt idx="2805">
                  <c:v>1276.0953164677001</c:v>
                </c:pt>
                <c:pt idx="2806">
                  <c:v>1276.3364075912</c:v>
                </c:pt>
                <c:pt idx="2807">
                  <c:v>1276.5774987145999</c:v>
                </c:pt>
                <c:pt idx="2808">
                  <c:v>1276.8185898381</c:v>
                </c:pt>
                <c:pt idx="2809">
                  <c:v>1277.0596809615001</c:v>
                </c:pt>
                <c:pt idx="2810">
                  <c:v>1277.3007720850001</c:v>
                </c:pt>
                <c:pt idx="2811">
                  <c:v>1277.5418632085</c:v>
                </c:pt>
                <c:pt idx="2812">
                  <c:v>1277.7829543318999</c:v>
                </c:pt>
                <c:pt idx="2813">
                  <c:v>1278.0240454553998</c:v>
                </c:pt>
                <c:pt idx="2814">
                  <c:v>1278.2651365787999</c:v>
                </c:pt>
                <c:pt idx="2815">
                  <c:v>1278.5062277023001</c:v>
                </c:pt>
                <c:pt idx="2816">
                  <c:v>1278.7473188258</c:v>
                </c:pt>
                <c:pt idx="2817">
                  <c:v>1278.9884099492001</c:v>
                </c:pt>
                <c:pt idx="2818">
                  <c:v>1279.2295010727009</c:v>
                </c:pt>
                <c:pt idx="2819">
                  <c:v>1279.4705921961001</c:v>
                </c:pt>
                <c:pt idx="2820">
                  <c:v>1279.7116833196001</c:v>
                </c:pt>
                <c:pt idx="2821">
                  <c:v>1279.9527744430009</c:v>
                </c:pt>
                <c:pt idx="2822">
                  <c:v>1280.1938655664999</c:v>
                </c:pt>
                <c:pt idx="2823">
                  <c:v>1280.43495669</c:v>
                </c:pt>
                <c:pt idx="2824">
                  <c:v>1280.676047813399</c:v>
                </c:pt>
                <c:pt idx="2825">
                  <c:v>1280.9171389368998</c:v>
                </c:pt>
                <c:pt idx="2826">
                  <c:v>1281.1582300602997</c:v>
                </c:pt>
                <c:pt idx="2827">
                  <c:v>1281.3993211838001</c:v>
                </c:pt>
                <c:pt idx="2828">
                  <c:v>1281.6404123072996</c:v>
                </c:pt>
                <c:pt idx="2829">
                  <c:v>1281.8815034307001</c:v>
                </c:pt>
                <c:pt idx="2830">
                  <c:v>1282.1225945541998</c:v>
                </c:pt>
                <c:pt idx="2831">
                  <c:v>1282.3636856776</c:v>
                </c:pt>
                <c:pt idx="2832">
                  <c:v>1282.6047768010999</c:v>
                </c:pt>
                <c:pt idx="2833">
                  <c:v>1282.845867924601</c:v>
                </c:pt>
                <c:pt idx="2834">
                  <c:v>1283.0869590480008</c:v>
                </c:pt>
                <c:pt idx="2835">
                  <c:v>1283.3280501715001</c:v>
                </c:pt>
                <c:pt idx="2836">
                  <c:v>1283.5691412948991</c:v>
                </c:pt>
                <c:pt idx="2837">
                  <c:v>1283.810232418399</c:v>
                </c:pt>
                <c:pt idx="2838">
                  <c:v>1284.0513235418</c:v>
                </c:pt>
                <c:pt idx="2839">
                  <c:v>1284.2924146652999</c:v>
                </c:pt>
                <c:pt idx="2840">
                  <c:v>1284.5335057888001</c:v>
                </c:pt>
                <c:pt idx="2841">
                  <c:v>1284.7745969122</c:v>
                </c:pt>
                <c:pt idx="2842">
                  <c:v>1285.0156880357001</c:v>
                </c:pt>
                <c:pt idx="2843">
                  <c:v>1285.2567791591009</c:v>
                </c:pt>
                <c:pt idx="2844">
                  <c:v>1285.4978702826008</c:v>
                </c:pt>
                <c:pt idx="2845">
                  <c:v>1285.7389614061012</c:v>
                </c:pt>
                <c:pt idx="2846">
                  <c:v>1285.9800525295</c:v>
                </c:pt>
                <c:pt idx="2847">
                  <c:v>1286.2211436529999</c:v>
                </c:pt>
                <c:pt idx="2848">
                  <c:v>1286.4622347763998</c:v>
                </c:pt>
                <c:pt idx="2849">
                  <c:v>1286.703325899899</c:v>
                </c:pt>
                <c:pt idx="2850">
                  <c:v>1286.9444170233999</c:v>
                </c:pt>
                <c:pt idx="2851">
                  <c:v>1287.1855081468</c:v>
                </c:pt>
                <c:pt idx="2852">
                  <c:v>1287.426599270301</c:v>
                </c:pt>
                <c:pt idx="2853">
                  <c:v>1287.6676903937</c:v>
                </c:pt>
                <c:pt idx="2854">
                  <c:v>1287.9087815172009</c:v>
                </c:pt>
                <c:pt idx="2855">
                  <c:v>1288.1498726406001</c:v>
                </c:pt>
                <c:pt idx="2856">
                  <c:v>1288.3909637641009</c:v>
                </c:pt>
                <c:pt idx="2857">
                  <c:v>1288.6320548875999</c:v>
                </c:pt>
                <c:pt idx="2858">
                  <c:v>1288.8731460109984</c:v>
                </c:pt>
                <c:pt idx="2859">
                  <c:v>1289.114237134499</c:v>
                </c:pt>
                <c:pt idx="2860">
                  <c:v>1289.3553282578987</c:v>
                </c:pt>
                <c:pt idx="2861">
                  <c:v>1289.5964193814</c:v>
                </c:pt>
                <c:pt idx="2862">
                  <c:v>1289.8375105048999</c:v>
                </c:pt>
                <c:pt idx="2863">
                  <c:v>1290.0786016283</c:v>
                </c:pt>
                <c:pt idx="2864">
                  <c:v>1290.3196927518002</c:v>
                </c:pt>
                <c:pt idx="2865">
                  <c:v>1290.5607838752001</c:v>
                </c:pt>
                <c:pt idx="2866">
                  <c:v>1290.8018749987</c:v>
                </c:pt>
                <c:pt idx="2867">
                  <c:v>1291.0429661222001</c:v>
                </c:pt>
                <c:pt idx="2868">
                  <c:v>1291.2840572456</c:v>
                </c:pt>
                <c:pt idx="2869">
                  <c:v>1291.5251483691</c:v>
                </c:pt>
                <c:pt idx="2870">
                  <c:v>1291.7662394925001</c:v>
                </c:pt>
                <c:pt idx="2871">
                  <c:v>1292.0073306159998</c:v>
                </c:pt>
                <c:pt idx="2872">
                  <c:v>1292.2484217393999</c:v>
                </c:pt>
                <c:pt idx="2873">
                  <c:v>1292.4895128629</c:v>
                </c:pt>
                <c:pt idx="2874">
                  <c:v>1292.7306039864009</c:v>
                </c:pt>
                <c:pt idx="2875">
                  <c:v>1292.9716951098001</c:v>
                </c:pt>
                <c:pt idx="2876">
                  <c:v>1293.2127862333</c:v>
                </c:pt>
                <c:pt idx="2877">
                  <c:v>1293.4538773567001</c:v>
                </c:pt>
                <c:pt idx="2878">
                  <c:v>1293.6949684802</c:v>
                </c:pt>
                <c:pt idx="2879">
                  <c:v>1293.9360596037016</c:v>
                </c:pt>
                <c:pt idx="2880">
                  <c:v>1294.1771507271001</c:v>
                </c:pt>
                <c:pt idx="2881">
                  <c:v>1294.4182418506</c:v>
                </c:pt>
                <c:pt idx="2882">
                  <c:v>1294.659332973999</c:v>
                </c:pt>
                <c:pt idx="2883">
                  <c:v>1294.9004240974998</c:v>
                </c:pt>
                <c:pt idx="2884">
                  <c:v>1295.141515221</c:v>
                </c:pt>
                <c:pt idx="2885">
                  <c:v>1295.3826063443998</c:v>
                </c:pt>
                <c:pt idx="2886">
                  <c:v>1295.6236974679</c:v>
                </c:pt>
                <c:pt idx="2887">
                  <c:v>1295.8647885912997</c:v>
                </c:pt>
                <c:pt idx="2888">
                  <c:v>1296.1058797148</c:v>
                </c:pt>
                <c:pt idx="2889">
                  <c:v>1296.3469708381999</c:v>
                </c:pt>
                <c:pt idx="2890">
                  <c:v>1296.5880619617012</c:v>
                </c:pt>
                <c:pt idx="2891">
                  <c:v>1296.8291530852009</c:v>
                </c:pt>
                <c:pt idx="2892">
                  <c:v>1297.070244208599</c:v>
                </c:pt>
                <c:pt idx="2893">
                  <c:v>1297.3113353320998</c:v>
                </c:pt>
                <c:pt idx="2894">
                  <c:v>1297.552426455499</c:v>
                </c:pt>
                <c:pt idx="2895">
                  <c:v>1297.7935175789999</c:v>
                </c:pt>
                <c:pt idx="2896">
                  <c:v>1298.0346087025</c:v>
                </c:pt>
                <c:pt idx="2897">
                  <c:v>1298.2756998259001</c:v>
                </c:pt>
                <c:pt idx="2898">
                  <c:v>1298.5167909494</c:v>
                </c:pt>
                <c:pt idx="2899">
                  <c:v>1298.7578820728002</c:v>
                </c:pt>
                <c:pt idx="2900">
                  <c:v>1298.9989731963001</c:v>
                </c:pt>
                <c:pt idx="2901">
                  <c:v>1299.2400643197</c:v>
                </c:pt>
                <c:pt idx="2902">
                  <c:v>1299.4811554432015</c:v>
                </c:pt>
                <c:pt idx="2903">
                  <c:v>1299.7222465666998</c:v>
                </c:pt>
                <c:pt idx="2904">
                  <c:v>1299.9633376900999</c:v>
                </c:pt>
                <c:pt idx="2905">
                  <c:v>1300.204428813599</c:v>
                </c:pt>
                <c:pt idx="2906">
                  <c:v>1300.4455199370009</c:v>
                </c:pt>
                <c:pt idx="2907">
                  <c:v>1300.6866110605001</c:v>
                </c:pt>
                <c:pt idx="2908">
                  <c:v>1300.927702184001</c:v>
                </c:pt>
                <c:pt idx="2909">
                  <c:v>1301.1687933073999</c:v>
                </c:pt>
                <c:pt idx="2910">
                  <c:v>1301.4098844309001</c:v>
                </c:pt>
                <c:pt idx="2911">
                  <c:v>1301.6509755542997</c:v>
                </c:pt>
                <c:pt idx="2912">
                  <c:v>1301.8920666777999</c:v>
                </c:pt>
                <c:pt idx="2913">
                  <c:v>1302.1331578013001</c:v>
                </c:pt>
                <c:pt idx="2914">
                  <c:v>1302.374248924699</c:v>
                </c:pt>
                <c:pt idx="2915">
                  <c:v>1302.6153400481999</c:v>
                </c:pt>
                <c:pt idx="2916">
                  <c:v>1302.8564311716</c:v>
                </c:pt>
                <c:pt idx="2917">
                  <c:v>1303.0975222950999</c:v>
                </c:pt>
                <c:pt idx="2918">
                  <c:v>1303.3386134185</c:v>
                </c:pt>
                <c:pt idx="2919">
                  <c:v>1303.5797045419999</c:v>
                </c:pt>
                <c:pt idx="2920">
                  <c:v>1303.8207956655001</c:v>
                </c:pt>
                <c:pt idx="2921">
                  <c:v>1304.0618867889</c:v>
                </c:pt>
                <c:pt idx="2922">
                  <c:v>1304.3029779123999</c:v>
                </c:pt>
                <c:pt idx="2923">
                  <c:v>1304.5440690358</c:v>
                </c:pt>
                <c:pt idx="2924">
                  <c:v>1304.7851601593002</c:v>
                </c:pt>
                <c:pt idx="2925">
                  <c:v>1305.0262512828001</c:v>
                </c:pt>
                <c:pt idx="2926">
                  <c:v>1305.2673424062</c:v>
                </c:pt>
                <c:pt idx="2927">
                  <c:v>1305.5084335296999</c:v>
                </c:pt>
                <c:pt idx="2928">
                  <c:v>1305.7495246531</c:v>
                </c:pt>
                <c:pt idx="2929">
                  <c:v>1305.9906157766009</c:v>
                </c:pt>
                <c:pt idx="2930">
                  <c:v>1306.2317069001001</c:v>
                </c:pt>
                <c:pt idx="2931">
                  <c:v>1306.4727980235</c:v>
                </c:pt>
                <c:pt idx="2932">
                  <c:v>1306.7138891470001</c:v>
                </c:pt>
                <c:pt idx="2933">
                  <c:v>1306.9549802703998</c:v>
                </c:pt>
                <c:pt idx="2934">
                  <c:v>1307.1960713939</c:v>
                </c:pt>
                <c:pt idx="2935">
                  <c:v>1307.4371625173001</c:v>
                </c:pt>
                <c:pt idx="2936">
                  <c:v>1307.6782536408</c:v>
                </c:pt>
                <c:pt idx="2937">
                  <c:v>1307.9193447642999</c:v>
                </c:pt>
                <c:pt idx="2938">
                  <c:v>1308.1604358876998</c:v>
                </c:pt>
                <c:pt idx="2939">
                  <c:v>1308.4015270112009</c:v>
                </c:pt>
                <c:pt idx="2940">
                  <c:v>1308.6426181345998</c:v>
                </c:pt>
                <c:pt idx="2941">
                  <c:v>1308.8837092580998</c:v>
                </c:pt>
                <c:pt idx="2942">
                  <c:v>1309.1248003815999</c:v>
                </c:pt>
                <c:pt idx="2943">
                  <c:v>1309.365891505</c:v>
                </c:pt>
                <c:pt idx="2944">
                  <c:v>1309.6069826285</c:v>
                </c:pt>
                <c:pt idx="2945">
                  <c:v>1309.8480737519001</c:v>
                </c:pt>
                <c:pt idx="2946">
                  <c:v>1310.0891648753998</c:v>
                </c:pt>
                <c:pt idx="2947">
                  <c:v>1310.3302559988999</c:v>
                </c:pt>
                <c:pt idx="2948">
                  <c:v>1310.5713471223</c:v>
                </c:pt>
                <c:pt idx="2949">
                  <c:v>1310.8124382457988</c:v>
                </c:pt>
                <c:pt idx="2950">
                  <c:v>1311.0535293692001</c:v>
                </c:pt>
                <c:pt idx="2951">
                  <c:v>1311.2946204927</c:v>
                </c:pt>
                <c:pt idx="2952">
                  <c:v>1311.5357116161001</c:v>
                </c:pt>
                <c:pt idx="2953">
                  <c:v>1311.7768027396</c:v>
                </c:pt>
                <c:pt idx="2954">
                  <c:v>1312.0178938631009</c:v>
                </c:pt>
                <c:pt idx="2955">
                  <c:v>1312.2589849865001</c:v>
                </c:pt>
                <c:pt idx="2956">
                  <c:v>1312.50007611</c:v>
                </c:pt>
                <c:pt idx="2957">
                  <c:v>1312.7411672333999</c:v>
                </c:pt>
                <c:pt idx="2958">
                  <c:v>1312.9822583568998</c:v>
                </c:pt>
                <c:pt idx="2959">
                  <c:v>1313.2233494804</c:v>
                </c:pt>
                <c:pt idx="2960">
                  <c:v>1313.4644406037996</c:v>
                </c:pt>
                <c:pt idx="2961">
                  <c:v>1313.7055317273009</c:v>
                </c:pt>
                <c:pt idx="2962">
                  <c:v>1313.9466228507001</c:v>
                </c:pt>
                <c:pt idx="2963">
                  <c:v>1314.1877139742001</c:v>
                </c:pt>
                <c:pt idx="2964">
                  <c:v>1314.4288050977009</c:v>
                </c:pt>
                <c:pt idx="2965">
                  <c:v>1314.6698962210999</c:v>
                </c:pt>
                <c:pt idx="2966">
                  <c:v>1314.9109873446009</c:v>
                </c:pt>
                <c:pt idx="2967">
                  <c:v>1315.1520784679999</c:v>
                </c:pt>
                <c:pt idx="2968">
                  <c:v>1315.3931695914998</c:v>
                </c:pt>
                <c:pt idx="2969">
                  <c:v>1315.634260714899</c:v>
                </c:pt>
                <c:pt idx="2970">
                  <c:v>1315.8753518383999</c:v>
                </c:pt>
                <c:pt idx="2971">
                  <c:v>1316.1164429618998</c:v>
                </c:pt>
                <c:pt idx="2972">
                  <c:v>1316.3575340852999</c:v>
                </c:pt>
                <c:pt idx="2973">
                  <c:v>1316.5986252088001</c:v>
                </c:pt>
                <c:pt idx="2974">
                  <c:v>1316.8397163321999</c:v>
                </c:pt>
                <c:pt idx="2975">
                  <c:v>1317.0808074557001</c:v>
                </c:pt>
                <c:pt idx="2976">
                  <c:v>1317.3218985791998</c:v>
                </c:pt>
                <c:pt idx="2977">
                  <c:v>1317.5629897026001</c:v>
                </c:pt>
                <c:pt idx="2978">
                  <c:v>1317.8040808260998</c:v>
                </c:pt>
                <c:pt idx="2979">
                  <c:v>1318.0451719495009</c:v>
                </c:pt>
                <c:pt idx="2980">
                  <c:v>1318.2862630730001</c:v>
                </c:pt>
                <c:pt idx="2981">
                  <c:v>1318.5273541965</c:v>
                </c:pt>
                <c:pt idx="2982">
                  <c:v>1318.768445319899</c:v>
                </c:pt>
                <c:pt idx="2983">
                  <c:v>1319.0095364434001</c:v>
                </c:pt>
                <c:pt idx="2984">
                  <c:v>1319.2506275668002</c:v>
                </c:pt>
                <c:pt idx="2985">
                  <c:v>1319.4917186903001</c:v>
                </c:pt>
                <c:pt idx="2986">
                  <c:v>1319.7328098137</c:v>
                </c:pt>
                <c:pt idx="2987">
                  <c:v>1319.9739009371999</c:v>
                </c:pt>
                <c:pt idx="2988">
                  <c:v>1320.2149920607001</c:v>
                </c:pt>
                <c:pt idx="2989">
                  <c:v>1320.4560831841015</c:v>
                </c:pt>
                <c:pt idx="2990">
                  <c:v>1320.6971743075999</c:v>
                </c:pt>
                <c:pt idx="2991">
                  <c:v>1320.9382654310009</c:v>
                </c:pt>
                <c:pt idx="2992">
                  <c:v>1321.179356554499</c:v>
                </c:pt>
                <c:pt idx="2993">
                  <c:v>1321.4204476779998</c:v>
                </c:pt>
                <c:pt idx="2994">
                  <c:v>1321.661538801399</c:v>
                </c:pt>
                <c:pt idx="2995">
                  <c:v>1321.9026299249001</c:v>
                </c:pt>
                <c:pt idx="2996">
                  <c:v>1322.1437210483</c:v>
                </c:pt>
                <c:pt idx="2997">
                  <c:v>1322.3848121717999</c:v>
                </c:pt>
                <c:pt idx="2998">
                  <c:v>1322.6259032953001</c:v>
                </c:pt>
                <c:pt idx="2999">
                  <c:v>1322.8669944187</c:v>
                </c:pt>
                <c:pt idx="3000">
                  <c:v>1323.1080855422001</c:v>
                </c:pt>
                <c:pt idx="3001">
                  <c:v>1323.3491766656</c:v>
                </c:pt>
                <c:pt idx="3002">
                  <c:v>1323.5902677891008</c:v>
                </c:pt>
                <c:pt idx="3003">
                  <c:v>1323.8313589124998</c:v>
                </c:pt>
                <c:pt idx="3004">
                  <c:v>1324.0724500359991</c:v>
                </c:pt>
                <c:pt idx="3005">
                  <c:v>1324.3135411594999</c:v>
                </c:pt>
                <c:pt idx="3006">
                  <c:v>1324.5546322828998</c:v>
                </c:pt>
                <c:pt idx="3007">
                  <c:v>1324.7957234064008</c:v>
                </c:pt>
                <c:pt idx="3008">
                  <c:v>1325.0368145298</c:v>
                </c:pt>
                <c:pt idx="3009">
                  <c:v>1325.2779056533</c:v>
                </c:pt>
                <c:pt idx="3010">
                  <c:v>1325.5189967767999</c:v>
                </c:pt>
                <c:pt idx="3011">
                  <c:v>1325.7600879002009</c:v>
                </c:pt>
                <c:pt idx="3012">
                  <c:v>1326.0011790237008</c:v>
                </c:pt>
                <c:pt idx="3013">
                  <c:v>1326.2422701471</c:v>
                </c:pt>
                <c:pt idx="3014">
                  <c:v>1326.4833612706</c:v>
                </c:pt>
                <c:pt idx="3015">
                  <c:v>1326.7244523939999</c:v>
                </c:pt>
                <c:pt idx="3016">
                  <c:v>1326.9655435175</c:v>
                </c:pt>
                <c:pt idx="3017">
                  <c:v>1327.2066346410008</c:v>
                </c:pt>
                <c:pt idx="3018">
                  <c:v>1327.447725764401</c:v>
                </c:pt>
                <c:pt idx="3019">
                  <c:v>1327.6888168878991</c:v>
                </c:pt>
                <c:pt idx="3020">
                  <c:v>1327.9299080113001</c:v>
                </c:pt>
                <c:pt idx="3021">
                  <c:v>1328.1709991348</c:v>
                </c:pt>
                <c:pt idx="3022">
                  <c:v>1328.4120902582999</c:v>
                </c:pt>
                <c:pt idx="3023">
                  <c:v>1328.6531813817001</c:v>
                </c:pt>
                <c:pt idx="3024">
                  <c:v>1328.8942725051998</c:v>
                </c:pt>
                <c:pt idx="3025">
                  <c:v>1329.1353636286001</c:v>
                </c:pt>
                <c:pt idx="3026">
                  <c:v>1329.3764547521</c:v>
                </c:pt>
                <c:pt idx="3027">
                  <c:v>1329.6175458755999</c:v>
                </c:pt>
                <c:pt idx="3028">
                  <c:v>1329.8586369989998</c:v>
                </c:pt>
                <c:pt idx="3029">
                  <c:v>1330.0997281225</c:v>
                </c:pt>
                <c:pt idx="3030">
                  <c:v>1330.3408192458999</c:v>
                </c:pt>
                <c:pt idx="3031">
                  <c:v>1330.5819103693998</c:v>
                </c:pt>
                <c:pt idx="3032">
                  <c:v>1330.8230014927999</c:v>
                </c:pt>
                <c:pt idx="3033">
                  <c:v>1331.0640926162996</c:v>
                </c:pt>
                <c:pt idx="3034">
                  <c:v>1331.3051837398</c:v>
                </c:pt>
                <c:pt idx="3035">
                  <c:v>1331.5462748632001</c:v>
                </c:pt>
                <c:pt idx="3036">
                  <c:v>1331.7873659867009</c:v>
                </c:pt>
                <c:pt idx="3037">
                  <c:v>1332.0284571101001</c:v>
                </c:pt>
                <c:pt idx="3038">
                  <c:v>1332.2695482335998</c:v>
                </c:pt>
                <c:pt idx="3039">
                  <c:v>1332.5106393571</c:v>
                </c:pt>
                <c:pt idx="3040">
                  <c:v>1332.7517304805001</c:v>
                </c:pt>
                <c:pt idx="3041">
                  <c:v>1332.992821604</c:v>
                </c:pt>
                <c:pt idx="3042">
                  <c:v>1333.2339127273999</c:v>
                </c:pt>
                <c:pt idx="3043">
                  <c:v>1333.4750038509001</c:v>
                </c:pt>
                <c:pt idx="3044">
                  <c:v>1333.7160949744</c:v>
                </c:pt>
                <c:pt idx="3045">
                  <c:v>1333.9571860978001</c:v>
                </c:pt>
                <c:pt idx="3046">
                  <c:v>1334.1982772213</c:v>
                </c:pt>
                <c:pt idx="3047">
                  <c:v>1334.4393683447001</c:v>
                </c:pt>
                <c:pt idx="3048">
                  <c:v>1334.6804594682001</c:v>
                </c:pt>
                <c:pt idx="3049">
                  <c:v>1334.9215505916009</c:v>
                </c:pt>
                <c:pt idx="3050">
                  <c:v>1335.1626417150999</c:v>
                </c:pt>
                <c:pt idx="3051">
                  <c:v>1335.4037328385998</c:v>
                </c:pt>
                <c:pt idx="3052">
                  <c:v>1335.6448239619999</c:v>
                </c:pt>
                <c:pt idx="3053">
                  <c:v>1335.8859150855001</c:v>
                </c:pt>
                <c:pt idx="3054">
                  <c:v>1336.127006208899</c:v>
                </c:pt>
                <c:pt idx="3055">
                  <c:v>1336.3680973323999</c:v>
                </c:pt>
                <c:pt idx="3056">
                  <c:v>1336.6091884558998</c:v>
                </c:pt>
                <c:pt idx="3057">
                  <c:v>1336.8502795792999</c:v>
                </c:pt>
                <c:pt idx="3058">
                  <c:v>1337.0913707028001</c:v>
                </c:pt>
                <c:pt idx="3059">
                  <c:v>1337.3324618262</c:v>
                </c:pt>
                <c:pt idx="3060">
                  <c:v>1337.5735529497001</c:v>
                </c:pt>
                <c:pt idx="3061">
                  <c:v>1337.8146440731998</c:v>
                </c:pt>
                <c:pt idx="3062">
                  <c:v>1338.0557351966008</c:v>
                </c:pt>
                <c:pt idx="3063">
                  <c:v>1338.2968263201001</c:v>
                </c:pt>
                <c:pt idx="3064">
                  <c:v>1338.5379174435009</c:v>
                </c:pt>
                <c:pt idx="3065">
                  <c:v>1338.7790085669999</c:v>
                </c:pt>
                <c:pt idx="3066">
                  <c:v>1339.0200996904</c:v>
                </c:pt>
                <c:pt idx="3067">
                  <c:v>1339.261190813899</c:v>
                </c:pt>
                <c:pt idx="3068">
                  <c:v>1339.5022819373999</c:v>
                </c:pt>
                <c:pt idx="3069">
                  <c:v>1339.7433730608</c:v>
                </c:pt>
                <c:pt idx="3070">
                  <c:v>1339.9844641842999</c:v>
                </c:pt>
                <c:pt idx="3071">
                  <c:v>1340.2255553077018</c:v>
                </c:pt>
                <c:pt idx="3072">
                  <c:v>1340.4666464312008</c:v>
                </c:pt>
                <c:pt idx="3073">
                  <c:v>1340.7077375547001</c:v>
                </c:pt>
                <c:pt idx="3074">
                  <c:v>1340.9488286781</c:v>
                </c:pt>
                <c:pt idx="3075">
                  <c:v>1341.1899198015999</c:v>
                </c:pt>
                <c:pt idx="3076">
                  <c:v>1341.431010925</c:v>
                </c:pt>
                <c:pt idx="3077">
                  <c:v>1341.672102048499</c:v>
                </c:pt>
                <c:pt idx="3078">
                  <c:v>1341.9131931720001</c:v>
                </c:pt>
                <c:pt idx="3079">
                  <c:v>1342.1542842953982</c:v>
                </c:pt>
                <c:pt idx="3080">
                  <c:v>1342.3953754188999</c:v>
                </c:pt>
                <c:pt idx="3081">
                  <c:v>1342.6364665423</c:v>
                </c:pt>
                <c:pt idx="3082">
                  <c:v>1342.8775576658011</c:v>
                </c:pt>
                <c:pt idx="3083">
                  <c:v>1343.1186487892001</c:v>
                </c:pt>
                <c:pt idx="3084">
                  <c:v>1343.3597399127</c:v>
                </c:pt>
                <c:pt idx="3085">
                  <c:v>1343.6008310361999</c:v>
                </c:pt>
                <c:pt idx="3086">
                  <c:v>1343.8419221595998</c:v>
                </c:pt>
                <c:pt idx="3087">
                  <c:v>1344.0830132830999</c:v>
                </c:pt>
                <c:pt idx="3088">
                  <c:v>1344.3241044064998</c:v>
                </c:pt>
                <c:pt idx="3089">
                  <c:v>1344.56519553</c:v>
                </c:pt>
                <c:pt idx="3090">
                  <c:v>1344.8062866534999</c:v>
                </c:pt>
                <c:pt idx="3091">
                  <c:v>1345.0473777769</c:v>
                </c:pt>
                <c:pt idx="3092">
                  <c:v>1345.2884689003999</c:v>
                </c:pt>
                <c:pt idx="3093">
                  <c:v>1345.5295600238001</c:v>
                </c:pt>
                <c:pt idx="3094">
                  <c:v>1345.7706511473009</c:v>
                </c:pt>
                <c:pt idx="3095">
                  <c:v>1346.0117422707999</c:v>
                </c:pt>
                <c:pt idx="3096">
                  <c:v>1346.2528333942</c:v>
                </c:pt>
                <c:pt idx="3097">
                  <c:v>1346.493924517699</c:v>
                </c:pt>
                <c:pt idx="3098">
                  <c:v>1346.735015641101</c:v>
                </c:pt>
                <c:pt idx="3099">
                  <c:v>1346.9761067646009</c:v>
                </c:pt>
                <c:pt idx="3100">
                  <c:v>1347.2171978880001</c:v>
                </c:pt>
                <c:pt idx="3101">
                  <c:v>1347.4582890115</c:v>
                </c:pt>
                <c:pt idx="3102">
                  <c:v>1347.699380134999</c:v>
                </c:pt>
                <c:pt idx="3103">
                  <c:v>1347.9404712583998</c:v>
                </c:pt>
                <c:pt idx="3104">
                  <c:v>1348.1815623819</c:v>
                </c:pt>
                <c:pt idx="3105">
                  <c:v>1348.4226535053001</c:v>
                </c:pt>
                <c:pt idx="3106">
                  <c:v>1348.6637446287996</c:v>
                </c:pt>
                <c:pt idx="3107">
                  <c:v>1348.9048357523</c:v>
                </c:pt>
                <c:pt idx="3108">
                  <c:v>1349.1459268756998</c:v>
                </c:pt>
                <c:pt idx="3109">
                  <c:v>1349.3870179992</c:v>
                </c:pt>
                <c:pt idx="3110">
                  <c:v>1349.6281091226001</c:v>
                </c:pt>
                <c:pt idx="3111">
                  <c:v>1349.8692002460998</c:v>
                </c:pt>
                <c:pt idx="3112">
                  <c:v>1350.1102913696</c:v>
                </c:pt>
                <c:pt idx="3113">
                  <c:v>1350.3513824929998</c:v>
                </c:pt>
                <c:pt idx="3114">
                  <c:v>1350.5924736164998</c:v>
                </c:pt>
                <c:pt idx="3115">
                  <c:v>1350.8335647398999</c:v>
                </c:pt>
                <c:pt idx="3116">
                  <c:v>1351.0746558634</c:v>
                </c:pt>
                <c:pt idx="3117">
                  <c:v>1351.3157469867999</c:v>
                </c:pt>
                <c:pt idx="3118">
                  <c:v>1351.5568381103001</c:v>
                </c:pt>
                <c:pt idx="3119">
                  <c:v>1351.7979292338</c:v>
                </c:pt>
                <c:pt idx="3120">
                  <c:v>1352.0390203571999</c:v>
                </c:pt>
                <c:pt idx="3121">
                  <c:v>1352.280111480701</c:v>
                </c:pt>
                <c:pt idx="3122">
                  <c:v>1352.5212026040999</c:v>
                </c:pt>
                <c:pt idx="3123">
                  <c:v>1352.7622937276001</c:v>
                </c:pt>
                <c:pt idx="3124">
                  <c:v>1353.0033848510998</c:v>
                </c:pt>
                <c:pt idx="3125">
                  <c:v>1353.2444759744999</c:v>
                </c:pt>
                <c:pt idx="3126">
                  <c:v>1353.485567098001</c:v>
                </c:pt>
                <c:pt idx="3127">
                  <c:v>1353.7266582214008</c:v>
                </c:pt>
                <c:pt idx="3128">
                  <c:v>1353.9677493449001</c:v>
                </c:pt>
                <c:pt idx="3129">
                  <c:v>1354.2088404684</c:v>
                </c:pt>
                <c:pt idx="3130">
                  <c:v>1354.4499315917999</c:v>
                </c:pt>
                <c:pt idx="3131">
                  <c:v>1354.6910227152996</c:v>
                </c:pt>
                <c:pt idx="3132">
                  <c:v>1354.9321138386999</c:v>
                </c:pt>
                <c:pt idx="3133">
                  <c:v>1355.1732049621999</c:v>
                </c:pt>
                <c:pt idx="3134">
                  <c:v>1355.4142960856</c:v>
                </c:pt>
                <c:pt idx="3135">
                  <c:v>1355.6553872090999</c:v>
                </c:pt>
                <c:pt idx="3136">
                  <c:v>1355.8964783325998</c:v>
                </c:pt>
                <c:pt idx="3137">
                  <c:v>1356.1375694560008</c:v>
                </c:pt>
                <c:pt idx="3138">
                  <c:v>1356.3786605794999</c:v>
                </c:pt>
                <c:pt idx="3139">
                  <c:v>1356.6197517029009</c:v>
                </c:pt>
                <c:pt idx="3140">
                  <c:v>1356.860842826399</c:v>
                </c:pt>
                <c:pt idx="3141">
                  <c:v>1357.1019339498998</c:v>
                </c:pt>
                <c:pt idx="3142">
                  <c:v>1357.3430250732999</c:v>
                </c:pt>
                <c:pt idx="3143">
                  <c:v>1357.5841161967996</c:v>
                </c:pt>
                <c:pt idx="3144">
                  <c:v>1357.8252073202009</c:v>
                </c:pt>
                <c:pt idx="3145">
                  <c:v>1358.0662984437001</c:v>
                </c:pt>
                <c:pt idx="3146">
                  <c:v>1358.3073895671</c:v>
                </c:pt>
                <c:pt idx="3147">
                  <c:v>1358.5484806905999</c:v>
                </c:pt>
                <c:pt idx="3148">
                  <c:v>1358.7895718141001</c:v>
                </c:pt>
                <c:pt idx="3149">
                  <c:v>1359.0306629375</c:v>
                </c:pt>
                <c:pt idx="3150">
                  <c:v>1359.2717540610001</c:v>
                </c:pt>
                <c:pt idx="3151">
                  <c:v>1359.5128451844</c:v>
                </c:pt>
                <c:pt idx="3152">
                  <c:v>1359.753936307899</c:v>
                </c:pt>
                <c:pt idx="3153">
                  <c:v>1359.9950274314001</c:v>
                </c:pt>
                <c:pt idx="3154">
                  <c:v>1360.2361185548</c:v>
                </c:pt>
                <c:pt idx="3155">
                  <c:v>1360.4772096782999</c:v>
                </c:pt>
                <c:pt idx="3156">
                  <c:v>1360.7183008017</c:v>
                </c:pt>
                <c:pt idx="3157">
                  <c:v>1360.9593919252009</c:v>
                </c:pt>
                <c:pt idx="3158">
                  <c:v>1361.2004830487001</c:v>
                </c:pt>
                <c:pt idx="3159">
                  <c:v>1361.4415741721009</c:v>
                </c:pt>
                <c:pt idx="3160">
                  <c:v>1361.6826652955999</c:v>
                </c:pt>
                <c:pt idx="3161">
                  <c:v>1361.923756419</c:v>
                </c:pt>
                <c:pt idx="3162">
                  <c:v>1362.164847542499</c:v>
                </c:pt>
                <c:pt idx="3163">
                  <c:v>1362.4059386659001</c:v>
                </c:pt>
                <c:pt idx="3164">
                  <c:v>1362.6470297894</c:v>
                </c:pt>
                <c:pt idx="3165">
                  <c:v>1362.888120912899</c:v>
                </c:pt>
                <c:pt idx="3166">
                  <c:v>1363.1292120362996</c:v>
                </c:pt>
                <c:pt idx="3167">
                  <c:v>1363.3703031597997</c:v>
                </c:pt>
                <c:pt idx="3168">
                  <c:v>1363.6113942831998</c:v>
                </c:pt>
                <c:pt idx="3169">
                  <c:v>1363.8524854067</c:v>
                </c:pt>
                <c:pt idx="3170">
                  <c:v>1364.0935765301999</c:v>
                </c:pt>
                <c:pt idx="3171">
                  <c:v>1364.3346676536</c:v>
                </c:pt>
                <c:pt idx="3172">
                  <c:v>1364.5757587771009</c:v>
                </c:pt>
                <c:pt idx="3173">
                  <c:v>1364.8168499005001</c:v>
                </c:pt>
                <c:pt idx="3174">
                  <c:v>1365.057941024</c:v>
                </c:pt>
                <c:pt idx="3175">
                  <c:v>1365.2990321474999</c:v>
                </c:pt>
                <c:pt idx="3176">
                  <c:v>1365.5401232708998</c:v>
                </c:pt>
                <c:pt idx="3177">
                  <c:v>1365.7812143943991</c:v>
                </c:pt>
                <c:pt idx="3178">
                  <c:v>1366.0223055177996</c:v>
                </c:pt>
                <c:pt idx="3179">
                  <c:v>1366.2633966413</c:v>
                </c:pt>
                <c:pt idx="3180">
                  <c:v>1366.5044877647001</c:v>
                </c:pt>
                <c:pt idx="3181">
                  <c:v>1366.745578888201</c:v>
                </c:pt>
                <c:pt idx="3182">
                  <c:v>1366.9866700117009</c:v>
                </c:pt>
                <c:pt idx="3183">
                  <c:v>1367.2277611351012</c:v>
                </c:pt>
                <c:pt idx="3184">
                  <c:v>1367.4688522586</c:v>
                </c:pt>
                <c:pt idx="3185">
                  <c:v>1367.7099433820001</c:v>
                </c:pt>
                <c:pt idx="3186">
                  <c:v>1367.9510345054998</c:v>
                </c:pt>
                <c:pt idx="3187">
                  <c:v>1368.1921256289991</c:v>
                </c:pt>
                <c:pt idx="3188">
                  <c:v>1368.4332167523999</c:v>
                </c:pt>
                <c:pt idx="3189">
                  <c:v>1368.6743078758984</c:v>
                </c:pt>
                <c:pt idx="3190">
                  <c:v>1368.9153989992999</c:v>
                </c:pt>
                <c:pt idx="3191">
                  <c:v>1369.1564901228001</c:v>
                </c:pt>
                <c:pt idx="3192">
                  <c:v>1369.3975812463</c:v>
                </c:pt>
                <c:pt idx="3193">
                  <c:v>1369.6386723697001</c:v>
                </c:pt>
                <c:pt idx="3194">
                  <c:v>1369.8797634932009</c:v>
                </c:pt>
                <c:pt idx="3195">
                  <c:v>1370.1208546165999</c:v>
                </c:pt>
                <c:pt idx="3196">
                  <c:v>1370.3619457401001</c:v>
                </c:pt>
                <c:pt idx="3197">
                  <c:v>1370.603036863499</c:v>
                </c:pt>
                <c:pt idx="3198">
                  <c:v>1370.8441279869999</c:v>
                </c:pt>
                <c:pt idx="3199">
                  <c:v>1371.0852191105</c:v>
                </c:pt>
                <c:pt idx="3200">
                  <c:v>1371.326310233899</c:v>
                </c:pt>
                <c:pt idx="3201">
                  <c:v>1371.5674013573998</c:v>
                </c:pt>
                <c:pt idx="3202">
                  <c:v>1371.8084924808002</c:v>
                </c:pt>
                <c:pt idx="3203">
                  <c:v>1372.0495836043001</c:v>
                </c:pt>
                <c:pt idx="3204">
                  <c:v>1372.2906747278</c:v>
                </c:pt>
                <c:pt idx="3205">
                  <c:v>1372.5317658512001</c:v>
                </c:pt>
                <c:pt idx="3206">
                  <c:v>1372.7728569747001</c:v>
                </c:pt>
                <c:pt idx="3207">
                  <c:v>1373.013948098099</c:v>
                </c:pt>
                <c:pt idx="3208">
                  <c:v>1373.2550392216001</c:v>
                </c:pt>
                <c:pt idx="3209">
                  <c:v>1373.4961303451</c:v>
                </c:pt>
                <c:pt idx="3210">
                  <c:v>1373.7372214685001</c:v>
                </c:pt>
                <c:pt idx="3211">
                  <c:v>1373.9783125919998</c:v>
                </c:pt>
                <c:pt idx="3212">
                  <c:v>1374.2194037153999</c:v>
                </c:pt>
                <c:pt idx="3213">
                  <c:v>1374.460494838899</c:v>
                </c:pt>
                <c:pt idx="3214">
                  <c:v>1374.7015859623009</c:v>
                </c:pt>
                <c:pt idx="3215">
                  <c:v>1374.9426770858011</c:v>
                </c:pt>
                <c:pt idx="3216">
                  <c:v>1375.1837682092996</c:v>
                </c:pt>
                <c:pt idx="3217">
                  <c:v>1375.4248593327009</c:v>
                </c:pt>
                <c:pt idx="3218">
                  <c:v>1375.6659504562001</c:v>
                </c:pt>
                <c:pt idx="3219">
                  <c:v>1375.9070415796</c:v>
                </c:pt>
                <c:pt idx="3220">
                  <c:v>1376.1481327030999</c:v>
                </c:pt>
                <c:pt idx="3221">
                  <c:v>1376.3892238265998</c:v>
                </c:pt>
                <c:pt idx="3222">
                  <c:v>1376.630314949999</c:v>
                </c:pt>
                <c:pt idx="3223">
                  <c:v>1376.871406073499</c:v>
                </c:pt>
                <c:pt idx="3224">
                  <c:v>1377.1124971968998</c:v>
                </c:pt>
                <c:pt idx="3225">
                  <c:v>1377.3535883203999</c:v>
                </c:pt>
                <c:pt idx="3226">
                  <c:v>1377.5946794439001</c:v>
                </c:pt>
                <c:pt idx="3227">
                  <c:v>1377.8357705673</c:v>
                </c:pt>
                <c:pt idx="3228">
                  <c:v>1378.0768616908003</c:v>
                </c:pt>
                <c:pt idx="3229">
                  <c:v>1378.3179528142</c:v>
                </c:pt>
                <c:pt idx="3230">
                  <c:v>1378.5590439376999</c:v>
                </c:pt>
                <c:pt idx="3231">
                  <c:v>1378.8001350611</c:v>
                </c:pt>
                <c:pt idx="3232">
                  <c:v>1379.0412261846</c:v>
                </c:pt>
                <c:pt idx="3233">
                  <c:v>1379.2823173080999</c:v>
                </c:pt>
                <c:pt idx="3234">
                  <c:v>1379.5234084314998</c:v>
                </c:pt>
                <c:pt idx="3235">
                  <c:v>1379.764499554999</c:v>
                </c:pt>
                <c:pt idx="3236">
                  <c:v>1380.0055906784</c:v>
                </c:pt>
                <c:pt idx="3237">
                  <c:v>1380.2466818019009</c:v>
                </c:pt>
                <c:pt idx="3238">
                  <c:v>1380.4877729254001</c:v>
                </c:pt>
                <c:pt idx="3239">
                  <c:v>1380.7288640488</c:v>
                </c:pt>
                <c:pt idx="3240">
                  <c:v>1380.9699551723011</c:v>
                </c:pt>
                <c:pt idx="3241">
                  <c:v>1381.2110462956998</c:v>
                </c:pt>
                <c:pt idx="3242">
                  <c:v>1381.4521374192</c:v>
                </c:pt>
                <c:pt idx="3243">
                  <c:v>1381.693228542699</c:v>
                </c:pt>
                <c:pt idx="3244">
                  <c:v>1381.9343196661</c:v>
                </c:pt>
                <c:pt idx="3245">
                  <c:v>1382.1754107895999</c:v>
                </c:pt>
                <c:pt idx="3246">
                  <c:v>1382.416501913001</c:v>
                </c:pt>
                <c:pt idx="3247">
                  <c:v>1382.6575930365</c:v>
                </c:pt>
                <c:pt idx="3248">
                  <c:v>1382.8986841598999</c:v>
                </c:pt>
                <c:pt idx="3249">
                  <c:v>1383.1397752834</c:v>
                </c:pt>
                <c:pt idx="3250">
                  <c:v>1383.3808664068999</c:v>
                </c:pt>
                <c:pt idx="3251">
                  <c:v>1383.6219575303001</c:v>
                </c:pt>
                <c:pt idx="3252">
                  <c:v>1383.8630486537988</c:v>
                </c:pt>
                <c:pt idx="3253">
                  <c:v>1384.1041397771999</c:v>
                </c:pt>
                <c:pt idx="3254">
                  <c:v>1384.3452309007</c:v>
                </c:pt>
                <c:pt idx="3255">
                  <c:v>1384.5863220241999</c:v>
                </c:pt>
                <c:pt idx="3256">
                  <c:v>1384.8274131476001</c:v>
                </c:pt>
                <c:pt idx="3257">
                  <c:v>1385.0685042711</c:v>
                </c:pt>
                <c:pt idx="3258">
                  <c:v>1385.3095953945001</c:v>
                </c:pt>
                <c:pt idx="3259">
                  <c:v>1385.5506865179998</c:v>
                </c:pt>
                <c:pt idx="3260">
                  <c:v>1385.7917776414001</c:v>
                </c:pt>
                <c:pt idx="3261">
                  <c:v>1386.0328687649001</c:v>
                </c:pt>
                <c:pt idx="3262">
                  <c:v>1386.2739598884</c:v>
                </c:pt>
                <c:pt idx="3263">
                  <c:v>1386.5150510118001</c:v>
                </c:pt>
                <c:pt idx="3264">
                  <c:v>1386.7561421353</c:v>
                </c:pt>
                <c:pt idx="3265">
                  <c:v>1386.9972332586999</c:v>
                </c:pt>
                <c:pt idx="3266">
                  <c:v>1387.2383243822001</c:v>
                </c:pt>
                <c:pt idx="3267">
                  <c:v>1387.4794155057</c:v>
                </c:pt>
                <c:pt idx="3268">
                  <c:v>1387.7205066291001</c:v>
                </c:pt>
                <c:pt idx="3269">
                  <c:v>1387.9615977526009</c:v>
                </c:pt>
                <c:pt idx="3270">
                  <c:v>1388.2026888759999</c:v>
                </c:pt>
                <c:pt idx="3271">
                  <c:v>1388.4437799995001</c:v>
                </c:pt>
                <c:pt idx="3272">
                  <c:v>1388.684871123</c:v>
                </c:pt>
                <c:pt idx="3273">
                  <c:v>1388.9259622464001</c:v>
                </c:pt>
                <c:pt idx="3274">
                  <c:v>1389.1670533699</c:v>
                </c:pt>
                <c:pt idx="3275">
                  <c:v>1389.4081444932999</c:v>
                </c:pt>
                <c:pt idx="3276">
                  <c:v>1389.6492356167996</c:v>
                </c:pt>
                <c:pt idx="3277">
                  <c:v>1389.8903267402</c:v>
                </c:pt>
                <c:pt idx="3278">
                  <c:v>1390.1314178636999</c:v>
                </c:pt>
                <c:pt idx="3279">
                  <c:v>1390.3725089872</c:v>
                </c:pt>
                <c:pt idx="3280">
                  <c:v>1390.6136001105999</c:v>
                </c:pt>
                <c:pt idx="3281">
                  <c:v>1390.8546912340998</c:v>
                </c:pt>
                <c:pt idx="3282">
                  <c:v>1391.0957823575</c:v>
                </c:pt>
                <c:pt idx="3283">
                  <c:v>1391.3368734810012</c:v>
                </c:pt>
                <c:pt idx="3284">
                  <c:v>1391.5779646045</c:v>
                </c:pt>
                <c:pt idx="3285">
                  <c:v>1391.8190557279001</c:v>
                </c:pt>
                <c:pt idx="3286">
                  <c:v>1392.0601468513989</c:v>
                </c:pt>
                <c:pt idx="3287">
                  <c:v>1392.3012379747997</c:v>
                </c:pt>
                <c:pt idx="3288">
                  <c:v>1392.5423290982999</c:v>
                </c:pt>
                <c:pt idx="3289">
                  <c:v>1392.7834202217996</c:v>
                </c:pt>
                <c:pt idx="3290">
                  <c:v>1393.0245113452008</c:v>
                </c:pt>
                <c:pt idx="3291">
                  <c:v>1393.2656024687012</c:v>
                </c:pt>
                <c:pt idx="3292">
                  <c:v>1393.5066935921009</c:v>
                </c:pt>
                <c:pt idx="3293">
                  <c:v>1393.7477847156001</c:v>
                </c:pt>
                <c:pt idx="3294">
                  <c:v>1393.988875839</c:v>
                </c:pt>
                <c:pt idx="3295">
                  <c:v>1394.2299669625008</c:v>
                </c:pt>
                <c:pt idx="3296">
                  <c:v>1394.4710580860001</c:v>
                </c:pt>
                <c:pt idx="3297">
                  <c:v>1394.7121492093991</c:v>
                </c:pt>
                <c:pt idx="3298">
                  <c:v>1394.953240332899</c:v>
                </c:pt>
                <c:pt idx="3299">
                  <c:v>1395.1943314562996</c:v>
                </c:pt>
                <c:pt idx="3300">
                  <c:v>1395.4354225797999</c:v>
                </c:pt>
                <c:pt idx="3301">
                  <c:v>1395.6765137033001</c:v>
                </c:pt>
                <c:pt idx="3302">
                  <c:v>1395.9176048267009</c:v>
                </c:pt>
                <c:pt idx="3303">
                  <c:v>1396.1586959502001</c:v>
                </c:pt>
                <c:pt idx="3304">
                  <c:v>1396.3997870736</c:v>
                </c:pt>
                <c:pt idx="3305">
                  <c:v>1396.6408781970999</c:v>
                </c:pt>
                <c:pt idx="3306">
                  <c:v>1396.8819693206001</c:v>
                </c:pt>
                <c:pt idx="3307">
                  <c:v>1397.123060444</c:v>
                </c:pt>
                <c:pt idx="3308">
                  <c:v>1397.3641515674999</c:v>
                </c:pt>
                <c:pt idx="3309">
                  <c:v>1397.6052426908998</c:v>
                </c:pt>
                <c:pt idx="3310">
                  <c:v>1397.846333814399</c:v>
                </c:pt>
                <c:pt idx="3311">
                  <c:v>1398.0874249377996</c:v>
                </c:pt>
                <c:pt idx="3312">
                  <c:v>1398.3285160613</c:v>
                </c:pt>
                <c:pt idx="3313">
                  <c:v>1398.569607184801</c:v>
                </c:pt>
                <c:pt idx="3314">
                  <c:v>1398.8106983082</c:v>
                </c:pt>
                <c:pt idx="3315">
                  <c:v>1399.0517894317009</c:v>
                </c:pt>
                <c:pt idx="3316">
                  <c:v>1399.2928805550998</c:v>
                </c:pt>
                <c:pt idx="3317">
                  <c:v>1399.5339716786</c:v>
                </c:pt>
                <c:pt idx="3318">
                  <c:v>1399.7750628021001</c:v>
                </c:pt>
                <c:pt idx="3319">
                  <c:v>1400.0161539255009</c:v>
                </c:pt>
                <c:pt idx="3320">
                  <c:v>1400.2572450489999</c:v>
                </c:pt>
                <c:pt idx="3321">
                  <c:v>1400.4983361723998</c:v>
                </c:pt>
                <c:pt idx="3322">
                  <c:v>1400.7394272958998</c:v>
                </c:pt>
                <c:pt idx="3323">
                  <c:v>1400.9805184193999</c:v>
                </c:pt>
                <c:pt idx="3324">
                  <c:v>1401.2216095428</c:v>
                </c:pt>
                <c:pt idx="3325">
                  <c:v>1401.4627006663</c:v>
                </c:pt>
                <c:pt idx="3326">
                  <c:v>1401.703791789701</c:v>
                </c:pt>
                <c:pt idx="3327">
                  <c:v>1401.9448829132</c:v>
                </c:pt>
                <c:pt idx="3328">
                  <c:v>1402.1859740365999</c:v>
                </c:pt>
                <c:pt idx="3329">
                  <c:v>1402.4270651601018</c:v>
                </c:pt>
                <c:pt idx="3330">
                  <c:v>1402.6681562836</c:v>
                </c:pt>
                <c:pt idx="3331">
                  <c:v>1402.9092474070001</c:v>
                </c:pt>
                <c:pt idx="3332">
                  <c:v>1403.1503385304982</c:v>
                </c:pt>
                <c:pt idx="3333">
                  <c:v>1403.391429653899</c:v>
                </c:pt>
                <c:pt idx="3334">
                  <c:v>1403.6325207773998</c:v>
                </c:pt>
                <c:pt idx="3335">
                  <c:v>1403.8736119009</c:v>
                </c:pt>
                <c:pt idx="3336">
                  <c:v>1404.1147030243001</c:v>
                </c:pt>
                <c:pt idx="3337">
                  <c:v>1404.3557941478</c:v>
                </c:pt>
                <c:pt idx="3338">
                  <c:v>1404.5968852712001</c:v>
                </c:pt>
                <c:pt idx="3339">
                  <c:v>1404.8379763947</c:v>
                </c:pt>
                <c:pt idx="3340">
                  <c:v>1405.0790675182</c:v>
                </c:pt>
                <c:pt idx="3341">
                  <c:v>1405.3201586416001</c:v>
                </c:pt>
                <c:pt idx="3342">
                  <c:v>1405.5612497651</c:v>
                </c:pt>
                <c:pt idx="3343">
                  <c:v>1405.802340888499</c:v>
                </c:pt>
                <c:pt idx="3344">
                  <c:v>1406.0434320119987</c:v>
                </c:pt>
                <c:pt idx="3345">
                  <c:v>1406.2845231353999</c:v>
                </c:pt>
                <c:pt idx="3346">
                  <c:v>1406.5256142588999</c:v>
                </c:pt>
                <c:pt idx="3347">
                  <c:v>1406.7667053824009</c:v>
                </c:pt>
                <c:pt idx="3348">
                  <c:v>1407.0077965057999</c:v>
                </c:pt>
                <c:pt idx="3349">
                  <c:v>1407.2488876293</c:v>
                </c:pt>
                <c:pt idx="3350">
                  <c:v>1407.4899787527008</c:v>
                </c:pt>
                <c:pt idx="3351">
                  <c:v>1407.7310698762001</c:v>
                </c:pt>
                <c:pt idx="3352">
                  <c:v>1407.9721609997</c:v>
                </c:pt>
                <c:pt idx="3353">
                  <c:v>1408.2132521231001</c:v>
                </c:pt>
                <c:pt idx="3354">
                  <c:v>1408.4543432465998</c:v>
                </c:pt>
                <c:pt idx="3355">
                  <c:v>1408.695434369999</c:v>
                </c:pt>
                <c:pt idx="3356">
                  <c:v>1408.9365254935012</c:v>
                </c:pt>
                <c:pt idx="3357">
                  <c:v>1409.1776166169998</c:v>
                </c:pt>
                <c:pt idx="3358">
                  <c:v>1409.4187077404015</c:v>
                </c:pt>
                <c:pt idx="3359">
                  <c:v>1409.6597988638998</c:v>
                </c:pt>
                <c:pt idx="3360">
                  <c:v>1409.9008899873011</c:v>
                </c:pt>
                <c:pt idx="3361">
                  <c:v>1410.1419811108001</c:v>
                </c:pt>
                <c:pt idx="3362">
                  <c:v>1410.3830722341991</c:v>
                </c:pt>
                <c:pt idx="3363">
                  <c:v>1410.6241633576999</c:v>
                </c:pt>
                <c:pt idx="3364">
                  <c:v>1410.865254481201</c:v>
                </c:pt>
                <c:pt idx="3365">
                  <c:v>1411.1063456045999</c:v>
                </c:pt>
                <c:pt idx="3366">
                  <c:v>1411.3474367280999</c:v>
                </c:pt>
                <c:pt idx="3367">
                  <c:v>1411.5885278515</c:v>
                </c:pt>
                <c:pt idx="3368">
                  <c:v>1411.8296189749999</c:v>
                </c:pt>
                <c:pt idx="3369">
                  <c:v>1412.0707100984998</c:v>
                </c:pt>
                <c:pt idx="3370">
                  <c:v>1412.3118012218999</c:v>
                </c:pt>
                <c:pt idx="3371">
                  <c:v>1412.5528923453999</c:v>
                </c:pt>
                <c:pt idx="3372">
                  <c:v>1412.7939834688</c:v>
                </c:pt>
                <c:pt idx="3373">
                  <c:v>1413.0350745922999</c:v>
                </c:pt>
                <c:pt idx="3374">
                  <c:v>1413.2761657157009</c:v>
                </c:pt>
                <c:pt idx="3375">
                  <c:v>1413.5172568391999</c:v>
                </c:pt>
                <c:pt idx="3376">
                  <c:v>1413.7583479627001</c:v>
                </c:pt>
                <c:pt idx="3377">
                  <c:v>1413.9994390861</c:v>
                </c:pt>
                <c:pt idx="3378">
                  <c:v>1414.2405302095999</c:v>
                </c:pt>
                <c:pt idx="3379">
                  <c:v>1414.481621333</c:v>
                </c:pt>
                <c:pt idx="3380">
                  <c:v>1414.7227124564999</c:v>
                </c:pt>
                <c:pt idx="3381">
                  <c:v>1414.9638035800001</c:v>
                </c:pt>
                <c:pt idx="3382">
                  <c:v>1415.2048947034</c:v>
                </c:pt>
                <c:pt idx="3383">
                  <c:v>1415.4459858269001</c:v>
                </c:pt>
                <c:pt idx="3384">
                  <c:v>1415.6870769503</c:v>
                </c:pt>
                <c:pt idx="3385">
                  <c:v>1415.9281680738</c:v>
                </c:pt>
                <c:pt idx="3386">
                  <c:v>1416.1692591973001</c:v>
                </c:pt>
                <c:pt idx="3387">
                  <c:v>1416.4103503207009</c:v>
                </c:pt>
                <c:pt idx="3388">
                  <c:v>1416.6514414441999</c:v>
                </c:pt>
                <c:pt idx="3389">
                  <c:v>1416.8925325675998</c:v>
                </c:pt>
                <c:pt idx="3390">
                  <c:v>1417.1336236911</c:v>
                </c:pt>
                <c:pt idx="3391">
                  <c:v>1417.3747148144989</c:v>
                </c:pt>
                <c:pt idx="3392">
                  <c:v>1417.615805938</c:v>
                </c:pt>
                <c:pt idx="3393">
                  <c:v>1417.8568970615001</c:v>
                </c:pt>
                <c:pt idx="3394">
                  <c:v>1418.0979881849</c:v>
                </c:pt>
                <c:pt idx="3395">
                  <c:v>1418.3390793084</c:v>
                </c:pt>
                <c:pt idx="3396">
                  <c:v>1418.5801704318001</c:v>
                </c:pt>
                <c:pt idx="3397">
                  <c:v>1418.8212615553</c:v>
                </c:pt>
                <c:pt idx="3398">
                  <c:v>1419.0623526787999</c:v>
                </c:pt>
                <c:pt idx="3399">
                  <c:v>1419.3034438021998</c:v>
                </c:pt>
                <c:pt idx="3400">
                  <c:v>1419.5445349257</c:v>
                </c:pt>
                <c:pt idx="3401">
                  <c:v>1419.7856260491001</c:v>
                </c:pt>
                <c:pt idx="3402">
                  <c:v>1420.0267171726009</c:v>
                </c:pt>
                <c:pt idx="3403">
                  <c:v>1420.2678082960999</c:v>
                </c:pt>
                <c:pt idx="3404">
                  <c:v>1420.5088994195</c:v>
                </c:pt>
                <c:pt idx="3405">
                  <c:v>1420.749990543</c:v>
                </c:pt>
                <c:pt idx="3406">
                  <c:v>1420.9910816664001</c:v>
                </c:pt>
                <c:pt idx="3407">
                  <c:v>1421.2321727899</c:v>
                </c:pt>
                <c:pt idx="3408">
                  <c:v>1421.4732639132999</c:v>
                </c:pt>
                <c:pt idx="3409">
                  <c:v>1421.7143550368</c:v>
                </c:pt>
                <c:pt idx="3410">
                  <c:v>1421.9554461603</c:v>
                </c:pt>
                <c:pt idx="3411">
                  <c:v>1422.1965372837001</c:v>
                </c:pt>
                <c:pt idx="3412">
                  <c:v>1422.4376284072009</c:v>
                </c:pt>
                <c:pt idx="3413">
                  <c:v>1422.6787195305999</c:v>
                </c:pt>
                <c:pt idx="3414">
                  <c:v>1422.9198106541</c:v>
                </c:pt>
                <c:pt idx="3415">
                  <c:v>1423.1609017776</c:v>
                </c:pt>
                <c:pt idx="3416">
                  <c:v>1423.4019929010001</c:v>
                </c:pt>
                <c:pt idx="3417">
                  <c:v>1423.6430840244998</c:v>
                </c:pt>
                <c:pt idx="3418">
                  <c:v>1423.8841751478999</c:v>
                </c:pt>
                <c:pt idx="3419">
                  <c:v>1424.1252662713998</c:v>
                </c:pt>
                <c:pt idx="3420">
                  <c:v>1424.3663573949</c:v>
                </c:pt>
                <c:pt idx="3421">
                  <c:v>1424.6074485182987</c:v>
                </c:pt>
                <c:pt idx="3422">
                  <c:v>1424.8485396418</c:v>
                </c:pt>
                <c:pt idx="3423">
                  <c:v>1425.0896307652001</c:v>
                </c:pt>
                <c:pt idx="3424">
                  <c:v>1425.3307218887001</c:v>
                </c:pt>
                <c:pt idx="3425">
                  <c:v>1425.5718130120999</c:v>
                </c:pt>
                <c:pt idx="3426">
                  <c:v>1425.8129041355999</c:v>
                </c:pt>
                <c:pt idx="3427">
                  <c:v>1426.0539952590998</c:v>
                </c:pt>
                <c:pt idx="3428">
                  <c:v>1426.2950863825001</c:v>
                </c:pt>
                <c:pt idx="3429">
                  <c:v>1426.5361775060001</c:v>
                </c:pt>
                <c:pt idx="3430">
                  <c:v>1426.7772686293999</c:v>
                </c:pt>
                <c:pt idx="3431">
                  <c:v>1427.0183597529001</c:v>
                </c:pt>
                <c:pt idx="3432">
                  <c:v>1427.2594508763998</c:v>
                </c:pt>
                <c:pt idx="3433">
                  <c:v>1427.5005419997999</c:v>
                </c:pt>
                <c:pt idx="3434">
                  <c:v>1427.7416331233001</c:v>
                </c:pt>
                <c:pt idx="3435">
                  <c:v>1427.9827242466999</c:v>
                </c:pt>
                <c:pt idx="3436">
                  <c:v>1428.2238153702001</c:v>
                </c:pt>
                <c:pt idx="3437">
                  <c:v>1428.4649064937</c:v>
                </c:pt>
                <c:pt idx="3438">
                  <c:v>1428.7059976171001</c:v>
                </c:pt>
                <c:pt idx="3439">
                  <c:v>1428.947088740601</c:v>
                </c:pt>
                <c:pt idx="3440">
                  <c:v>1429.1881798639999</c:v>
                </c:pt>
                <c:pt idx="3441">
                  <c:v>1429.4292709875001</c:v>
                </c:pt>
                <c:pt idx="3442">
                  <c:v>1429.6703621108998</c:v>
                </c:pt>
                <c:pt idx="3443">
                  <c:v>1429.9114532343999</c:v>
                </c:pt>
                <c:pt idx="3444">
                  <c:v>1430.1525443578989</c:v>
                </c:pt>
                <c:pt idx="3445">
                  <c:v>1430.3936354813</c:v>
                </c:pt>
                <c:pt idx="3446">
                  <c:v>1430.6347266047997</c:v>
                </c:pt>
                <c:pt idx="3447">
                  <c:v>1430.8758177282009</c:v>
                </c:pt>
                <c:pt idx="3448">
                  <c:v>1431.1169088516999</c:v>
                </c:pt>
                <c:pt idx="3449">
                  <c:v>1431.3579999752001</c:v>
                </c:pt>
                <c:pt idx="3450">
                  <c:v>1431.5990910986</c:v>
                </c:pt>
                <c:pt idx="3451">
                  <c:v>1431.8401822220999</c:v>
                </c:pt>
                <c:pt idx="3452">
                  <c:v>1432.0812733455</c:v>
                </c:pt>
                <c:pt idx="3453">
                  <c:v>1432.3223644689999</c:v>
                </c:pt>
                <c:pt idx="3454">
                  <c:v>1432.5634555924998</c:v>
                </c:pt>
                <c:pt idx="3455">
                  <c:v>1432.8045467158991</c:v>
                </c:pt>
                <c:pt idx="3456">
                  <c:v>1433.0456378393999</c:v>
                </c:pt>
                <c:pt idx="3457">
                  <c:v>1433.2867289628</c:v>
                </c:pt>
                <c:pt idx="3458">
                  <c:v>1433.5278200863002</c:v>
                </c:pt>
                <c:pt idx="3459">
                  <c:v>1433.7689112097</c:v>
                </c:pt>
                <c:pt idx="3460">
                  <c:v>1434.0100023332</c:v>
                </c:pt>
                <c:pt idx="3461">
                  <c:v>1434.2510934567001</c:v>
                </c:pt>
                <c:pt idx="3462">
                  <c:v>1434.4921845801</c:v>
                </c:pt>
                <c:pt idx="3463">
                  <c:v>1434.7332757036008</c:v>
                </c:pt>
                <c:pt idx="3464">
                  <c:v>1434.9743668269998</c:v>
                </c:pt>
                <c:pt idx="3465">
                  <c:v>1435.2154579505009</c:v>
                </c:pt>
                <c:pt idx="3466">
                  <c:v>1435.4565490740001</c:v>
                </c:pt>
                <c:pt idx="3467">
                  <c:v>1435.6976401973998</c:v>
                </c:pt>
                <c:pt idx="3468">
                  <c:v>1435.9387313209008</c:v>
                </c:pt>
                <c:pt idx="3469">
                  <c:v>1436.1798224443</c:v>
                </c:pt>
                <c:pt idx="3470">
                  <c:v>1436.4209135678</c:v>
                </c:pt>
                <c:pt idx="3471">
                  <c:v>1436.6620046912999</c:v>
                </c:pt>
                <c:pt idx="3472">
                  <c:v>1436.9030958147</c:v>
                </c:pt>
                <c:pt idx="3473">
                  <c:v>1437.144186938199</c:v>
                </c:pt>
                <c:pt idx="3474">
                  <c:v>1437.3852780616</c:v>
                </c:pt>
                <c:pt idx="3475">
                  <c:v>1437.6263691851009</c:v>
                </c:pt>
                <c:pt idx="3476">
                  <c:v>1437.8674603084999</c:v>
                </c:pt>
                <c:pt idx="3477">
                  <c:v>1438.1085514320009</c:v>
                </c:pt>
                <c:pt idx="3478">
                  <c:v>1438.349642555499</c:v>
                </c:pt>
                <c:pt idx="3479">
                  <c:v>1438.5907336788998</c:v>
                </c:pt>
                <c:pt idx="3480">
                  <c:v>1438.8318248023998</c:v>
                </c:pt>
                <c:pt idx="3481">
                  <c:v>1439.0729159258001</c:v>
                </c:pt>
                <c:pt idx="3482">
                  <c:v>1439.3140070493</c:v>
                </c:pt>
                <c:pt idx="3483">
                  <c:v>1439.5550981728002</c:v>
                </c:pt>
                <c:pt idx="3484">
                  <c:v>1439.7961892962001</c:v>
                </c:pt>
                <c:pt idx="3485">
                  <c:v>1440.0372804197</c:v>
                </c:pt>
                <c:pt idx="3486">
                  <c:v>1440.2783715431001</c:v>
                </c:pt>
                <c:pt idx="3487">
                  <c:v>1440.5194626666</c:v>
                </c:pt>
                <c:pt idx="3488">
                  <c:v>1440.7605537900015</c:v>
                </c:pt>
                <c:pt idx="3489">
                  <c:v>1441.0016449134998</c:v>
                </c:pt>
                <c:pt idx="3490">
                  <c:v>1441.2427360369998</c:v>
                </c:pt>
                <c:pt idx="3491">
                  <c:v>1441.4838271604001</c:v>
                </c:pt>
                <c:pt idx="3492">
                  <c:v>1441.7249182838998</c:v>
                </c:pt>
                <c:pt idx="3493">
                  <c:v>1441.966009407301</c:v>
                </c:pt>
                <c:pt idx="3494">
                  <c:v>1442.2071005308001</c:v>
                </c:pt>
                <c:pt idx="3495">
                  <c:v>1442.4481916543</c:v>
                </c:pt>
                <c:pt idx="3496">
                  <c:v>1442.6892827776999</c:v>
                </c:pt>
                <c:pt idx="3497">
                  <c:v>1442.9303739012009</c:v>
                </c:pt>
                <c:pt idx="3498">
                  <c:v>1443.1714650245999</c:v>
                </c:pt>
                <c:pt idx="3499">
                  <c:v>1443.412556148101</c:v>
                </c:pt>
                <c:pt idx="3500">
                  <c:v>1443.6536472715998</c:v>
                </c:pt>
                <c:pt idx="3501">
                  <c:v>1443.894738394999</c:v>
                </c:pt>
                <c:pt idx="3502">
                  <c:v>1444.1358295184998</c:v>
                </c:pt>
                <c:pt idx="3503">
                  <c:v>1444.3769206418999</c:v>
                </c:pt>
                <c:pt idx="3504">
                  <c:v>1444.6180117654001</c:v>
                </c:pt>
                <c:pt idx="3505">
                  <c:v>1444.8591028887997</c:v>
                </c:pt>
                <c:pt idx="3506">
                  <c:v>1445.1001940122997</c:v>
                </c:pt>
                <c:pt idx="3507">
                  <c:v>1445.3412851358</c:v>
                </c:pt>
                <c:pt idx="3508">
                  <c:v>1445.582376259199</c:v>
                </c:pt>
                <c:pt idx="3509">
                  <c:v>1445.8234673827001</c:v>
                </c:pt>
                <c:pt idx="3510">
                  <c:v>1446.0645585061</c:v>
                </c:pt>
                <c:pt idx="3511">
                  <c:v>1446.3056496296001</c:v>
                </c:pt>
                <c:pt idx="3512">
                  <c:v>1446.5467407531</c:v>
                </c:pt>
                <c:pt idx="3513">
                  <c:v>1446.7878318764999</c:v>
                </c:pt>
                <c:pt idx="3514">
                  <c:v>1447.0289230000001</c:v>
                </c:pt>
                <c:pt idx="3515">
                  <c:v>1447.2700141234</c:v>
                </c:pt>
                <c:pt idx="3516">
                  <c:v>1447.5111052468999</c:v>
                </c:pt>
                <c:pt idx="3517">
                  <c:v>1447.7521963703998</c:v>
                </c:pt>
                <c:pt idx="3518">
                  <c:v>1447.9932874938002</c:v>
                </c:pt>
                <c:pt idx="3519">
                  <c:v>1448.2343786172996</c:v>
                </c:pt>
                <c:pt idx="3520">
                  <c:v>1448.4754697407016</c:v>
                </c:pt>
                <c:pt idx="3521">
                  <c:v>1448.7165608642013</c:v>
                </c:pt>
                <c:pt idx="3522">
                  <c:v>1448.9576519876018</c:v>
                </c:pt>
                <c:pt idx="3523">
                  <c:v>1449.1987431110999</c:v>
                </c:pt>
                <c:pt idx="3524">
                  <c:v>1449.4398342345999</c:v>
                </c:pt>
                <c:pt idx="3525">
                  <c:v>1449.6809253579991</c:v>
                </c:pt>
                <c:pt idx="3526">
                  <c:v>1449.9220164815001</c:v>
                </c:pt>
                <c:pt idx="3527">
                  <c:v>1450.1631076048998</c:v>
                </c:pt>
                <c:pt idx="3528">
                  <c:v>1450.4041987283999</c:v>
                </c:pt>
                <c:pt idx="3529">
                  <c:v>1450.6452898518999</c:v>
                </c:pt>
                <c:pt idx="3530">
                  <c:v>1450.8863809752997</c:v>
                </c:pt>
                <c:pt idx="3531">
                  <c:v>1451.1274720987999</c:v>
                </c:pt>
                <c:pt idx="3532">
                  <c:v>1451.3685632222009</c:v>
                </c:pt>
                <c:pt idx="3533">
                  <c:v>1451.6096543457008</c:v>
                </c:pt>
                <c:pt idx="3534">
                  <c:v>1451.8507454692001</c:v>
                </c:pt>
                <c:pt idx="3535">
                  <c:v>1452.0918365925991</c:v>
                </c:pt>
                <c:pt idx="3536">
                  <c:v>1452.3329277160999</c:v>
                </c:pt>
                <c:pt idx="3537">
                  <c:v>1452.5740188394984</c:v>
                </c:pt>
                <c:pt idx="3538">
                  <c:v>1452.8151099630009</c:v>
                </c:pt>
                <c:pt idx="3539">
                  <c:v>1453.0562010864001</c:v>
                </c:pt>
                <c:pt idx="3540">
                  <c:v>1453.2972922098998</c:v>
                </c:pt>
                <c:pt idx="3541">
                  <c:v>1453.5383833333999</c:v>
                </c:pt>
                <c:pt idx="3542">
                  <c:v>1453.7794744568</c:v>
                </c:pt>
                <c:pt idx="3543">
                  <c:v>1454.0205655803011</c:v>
                </c:pt>
                <c:pt idx="3544">
                  <c:v>1454.261656703701</c:v>
                </c:pt>
                <c:pt idx="3545">
                  <c:v>1454.5027478272</c:v>
                </c:pt>
                <c:pt idx="3546">
                  <c:v>1454.7438389506999</c:v>
                </c:pt>
                <c:pt idx="3547">
                  <c:v>1454.9849300740998</c:v>
                </c:pt>
                <c:pt idx="3548">
                  <c:v>1455.2260211976009</c:v>
                </c:pt>
                <c:pt idx="3549">
                  <c:v>1455.4671123210001</c:v>
                </c:pt>
                <c:pt idx="3550">
                  <c:v>1455.7082034445009</c:v>
                </c:pt>
                <c:pt idx="3551">
                  <c:v>1455.9492945679999</c:v>
                </c:pt>
                <c:pt idx="3552">
                  <c:v>1456.1903856913998</c:v>
                </c:pt>
                <c:pt idx="3553">
                  <c:v>1456.431476814899</c:v>
                </c:pt>
                <c:pt idx="3554">
                  <c:v>1456.6725679383001</c:v>
                </c:pt>
                <c:pt idx="3555">
                  <c:v>1456.9136590618009</c:v>
                </c:pt>
                <c:pt idx="3556">
                  <c:v>1457.1547501852001</c:v>
                </c:pt>
                <c:pt idx="3557">
                  <c:v>1457.3958413087</c:v>
                </c:pt>
                <c:pt idx="3558">
                  <c:v>1457.6369324322</c:v>
                </c:pt>
                <c:pt idx="3559">
                  <c:v>1457.8780235555998</c:v>
                </c:pt>
                <c:pt idx="3560">
                  <c:v>1458.1191146790998</c:v>
                </c:pt>
                <c:pt idx="3561">
                  <c:v>1458.3602058024999</c:v>
                </c:pt>
                <c:pt idx="3562">
                  <c:v>1458.6012969259998</c:v>
                </c:pt>
                <c:pt idx="3563">
                  <c:v>1458.842388049499</c:v>
                </c:pt>
                <c:pt idx="3564">
                  <c:v>1459.0834791728998</c:v>
                </c:pt>
                <c:pt idx="3565">
                  <c:v>1459.3245702963998</c:v>
                </c:pt>
                <c:pt idx="3566">
                  <c:v>1459.5656614198001</c:v>
                </c:pt>
                <c:pt idx="3567">
                  <c:v>1459.8067525433</c:v>
                </c:pt>
                <c:pt idx="3568">
                  <c:v>1460.0478436668</c:v>
                </c:pt>
                <c:pt idx="3569">
                  <c:v>1460.2889347902001</c:v>
                </c:pt>
                <c:pt idx="3570">
                  <c:v>1460.5300259137</c:v>
                </c:pt>
                <c:pt idx="3571">
                  <c:v>1460.7711170370999</c:v>
                </c:pt>
                <c:pt idx="3572">
                  <c:v>1461.0122081606</c:v>
                </c:pt>
                <c:pt idx="3573">
                  <c:v>1461.2532992839999</c:v>
                </c:pt>
                <c:pt idx="3574">
                  <c:v>1461.4943904074998</c:v>
                </c:pt>
                <c:pt idx="3575">
                  <c:v>1461.735481531</c:v>
                </c:pt>
                <c:pt idx="3576">
                  <c:v>1461.9765726544001</c:v>
                </c:pt>
                <c:pt idx="3577">
                  <c:v>1462.217663777901</c:v>
                </c:pt>
                <c:pt idx="3578">
                  <c:v>1462.4587549013011</c:v>
                </c:pt>
                <c:pt idx="3579">
                  <c:v>1462.6998460247996</c:v>
                </c:pt>
                <c:pt idx="3580">
                  <c:v>1462.9409371483</c:v>
                </c:pt>
                <c:pt idx="3581">
                  <c:v>1463.182028271699</c:v>
                </c:pt>
                <c:pt idx="3582">
                  <c:v>1463.4231193952</c:v>
                </c:pt>
                <c:pt idx="3583">
                  <c:v>1463.6642105185981</c:v>
                </c:pt>
                <c:pt idx="3584">
                  <c:v>1463.9053016421012</c:v>
                </c:pt>
                <c:pt idx="3585">
                  <c:v>1464.1463927656</c:v>
                </c:pt>
                <c:pt idx="3586">
                  <c:v>1464.3874838889999</c:v>
                </c:pt>
                <c:pt idx="3587">
                  <c:v>1464.6285750125001</c:v>
                </c:pt>
                <c:pt idx="3588">
                  <c:v>1464.8696661358999</c:v>
                </c:pt>
                <c:pt idx="3589">
                  <c:v>1465.1107572593999</c:v>
                </c:pt>
                <c:pt idx="3590">
                  <c:v>1465.3518483827997</c:v>
                </c:pt>
                <c:pt idx="3591">
                  <c:v>1465.5929395062999</c:v>
                </c:pt>
                <c:pt idx="3592">
                  <c:v>1465.8340306297996</c:v>
                </c:pt>
                <c:pt idx="3593">
                  <c:v>1466.0751217532008</c:v>
                </c:pt>
                <c:pt idx="3594">
                  <c:v>1466.3162128766999</c:v>
                </c:pt>
                <c:pt idx="3595">
                  <c:v>1466.5573040001</c:v>
                </c:pt>
                <c:pt idx="3596">
                  <c:v>1466.7983951236001</c:v>
                </c:pt>
                <c:pt idx="3597">
                  <c:v>1467.0394862470998</c:v>
                </c:pt>
                <c:pt idx="3598">
                  <c:v>1467.2805773705009</c:v>
                </c:pt>
                <c:pt idx="3599">
                  <c:v>1467.5216684940001</c:v>
                </c:pt>
                <c:pt idx="3600">
                  <c:v>1467.7627596174</c:v>
                </c:pt>
                <c:pt idx="3601">
                  <c:v>1468.0038507409001</c:v>
                </c:pt>
                <c:pt idx="3602">
                  <c:v>1468.2449418643</c:v>
                </c:pt>
                <c:pt idx="3603">
                  <c:v>1468.4860329878002</c:v>
                </c:pt>
                <c:pt idx="3604">
                  <c:v>1468.7271241113001</c:v>
                </c:pt>
                <c:pt idx="3605">
                  <c:v>1468.9682152347</c:v>
                </c:pt>
                <c:pt idx="3606">
                  <c:v>1469.2093063581999</c:v>
                </c:pt>
                <c:pt idx="3607">
                  <c:v>1469.4503974816009</c:v>
                </c:pt>
                <c:pt idx="3608">
                  <c:v>1469.691488605099</c:v>
                </c:pt>
                <c:pt idx="3609">
                  <c:v>1469.9325797286012</c:v>
                </c:pt>
                <c:pt idx="3610">
                  <c:v>1470.1736708519998</c:v>
                </c:pt>
                <c:pt idx="3611">
                  <c:v>1470.4147619755001</c:v>
                </c:pt>
                <c:pt idx="3612">
                  <c:v>1470.6558530989</c:v>
                </c:pt>
                <c:pt idx="3613">
                  <c:v>1470.896944222399</c:v>
                </c:pt>
                <c:pt idx="3614">
                  <c:v>1471.1380353458999</c:v>
                </c:pt>
                <c:pt idx="3615">
                  <c:v>1471.3791264693</c:v>
                </c:pt>
                <c:pt idx="3616">
                  <c:v>1471.6202175927999</c:v>
                </c:pt>
                <c:pt idx="3617">
                  <c:v>1471.8613087161998</c:v>
                </c:pt>
                <c:pt idx="3618">
                  <c:v>1472.102399839699</c:v>
                </c:pt>
                <c:pt idx="3619">
                  <c:v>1472.3434909630998</c:v>
                </c:pt>
                <c:pt idx="3620">
                  <c:v>1472.5845820866</c:v>
                </c:pt>
                <c:pt idx="3621">
                  <c:v>1472.8256732101001</c:v>
                </c:pt>
                <c:pt idx="3622">
                  <c:v>1473.0667643335</c:v>
                </c:pt>
                <c:pt idx="3623">
                  <c:v>1473.3078554570009</c:v>
                </c:pt>
                <c:pt idx="3624">
                  <c:v>1473.5489465803998</c:v>
                </c:pt>
                <c:pt idx="3625">
                  <c:v>1473.7900377039</c:v>
                </c:pt>
                <c:pt idx="3626">
                  <c:v>1474.031128827399</c:v>
                </c:pt>
                <c:pt idx="3627">
                  <c:v>1474.2722199508</c:v>
                </c:pt>
                <c:pt idx="3628">
                  <c:v>1474.5133110742997</c:v>
                </c:pt>
                <c:pt idx="3629">
                  <c:v>1474.7544021976998</c:v>
                </c:pt>
                <c:pt idx="3630">
                  <c:v>1474.9954933212009</c:v>
                </c:pt>
                <c:pt idx="3631">
                  <c:v>1475.2365844447015</c:v>
                </c:pt>
                <c:pt idx="3632">
                  <c:v>1475.4776755681009</c:v>
                </c:pt>
                <c:pt idx="3633">
                  <c:v>1475.7187666916009</c:v>
                </c:pt>
                <c:pt idx="3634">
                  <c:v>1475.9598578150001</c:v>
                </c:pt>
                <c:pt idx="3635">
                  <c:v>1476.2009489384998</c:v>
                </c:pt>
                <c:pt idx="3636">
                  <c:v>1476.4420400618999</c:v>
                </c:pt>
                <c:pt idx="3637">
                  <c:v>1476.6831311853998</c:v>
                </c:pt>
                <c:pt idx="3638">
                  <c:v>1476.9242223088991</c:v>
                </c:pt>
                <c:pt idx="3639">
                  <c:v>1477.1653134323001</c:v>
                </c:pt>
                <c:pt idx="3640">
                  <c:v>1477.4064045558</c:v>
                </c:pt>
                <c:pt idx="3641">
                  <c:v>1477.6474956791999</c:v>
                </c:pt>
                <c:pt idx="3642">
                  <c:v>1477.8885868027</c:v>
                </c:pt>
                <c:pt idx="3643">
                  <c:v>1478.1296779262009</c:v>
                </c:pt>
                <c:pt idx="3644">
                  <c:v>1478.3707690496001</c:v>
                </c:pt>
                <c:pt idx="3645">
                  <c:v>1478.6118601731</c:v>
                </c:pt>
                <c:pt idx="3646">
                  <c:v>1478.8529512964999</c:v>
                </c:pt>
                <c:pt idx="3647">
                  <c:v>1479.0940424199991</c:v>
                </c:pt>
                <c:pt idx="3648">
                  <c:v>1479.3351335435</c:v>
                </c:pt>
                <c:pt idx="3649">
                  <c:v>1479.5762246668999</c:v>
                </c:pt>
                <c:pt idx="3650">
                  <c:v>1479.8173157904</c:v>
                </c:pt>
                <c:pt idx="3651">
                  <c:v>1480.0584069137999</c:v>
                </c:pt>
                <c:pt idx="3652">
                  <c:v>1480.2994980372996</c:v>
                </c:pt>
                <c:pt idx="3653">
                  <c:v>1480.5405891607015</c:v>
                </c:pt>
                <c:pt idx="3654">
                  <c:v>1480.7816802842001</c:v>
                </c:pt>
                <c:pt idx="3655">
                  <c:v>1481.0227714077009</c:v>
                </c:pt>
                <c:pt idx="3656">
                  <c:v>1481.2638625310999</c:v>
                </c:pt>
                <c:pt idx="3657">
                  <c:v>1481.5049536546001</c:v>
                </c:pt>
                <c:pt idx="3658">
                  <c:v>1481.7460447779999</c:v>
                </c:pt>
                <c:pt idx="3659">
                  <c:v>1481.9871359015001</c:v>
                </c:pt>
                <c:pt idx="3660">
                  <c:v>1482.228227025</c:v>
                </c:pt>
                <c:pt idx="3661">
                  <c:v>1482.4693181483999</c:v>
                </c:pt>
                <c:pt idx="3662">
                  <c:v>1482.7104092718998</c:v>
                </c:pt>
                <c:pt idx="3663">
                  <c:v>1482.9515003953002</c:v>
                </c:pt>
                <c:pt idx="3664">
                  <c:v>1483.1925915187996</c:v>
                </c:pt>
                <c:pt idx="3665">
                  <c:v>1483.4336826423</c:v>
                </c:pt>
                <c:pt idx="3666">
                  <c:v>1483.6747737657001</c:v>
                </c:pt>
                <c:pt idx="3667">
                  <c:v>1483.915864889201</c:v>
                </c:pt>
                <c:pt idx="3668">
                  <c:v>1484.1569560125999</c:v>
                </c:pt>
                <c:pt idx="3669">
                  <c:v>1484.3980471360999</c:v>
                </c:pt>
                <c:pt idx="3670">
                  <c:v>1484.6391382594982</c:v>
                </c:pt>
                <c:pt idx="3671">
                  <c:v>1484.8802293829999</c:v>
                </c:pt>
                <c:pt idx="3672">
                  <c:v>1485.1213205064989</c:v>
                </c:pt>
                <c:pt idx="3673">
                  <c:v>1485.362411629899</c:v>
                </c:pt>
                <c:pt idx="3674">
                  <c:v>1485.6035027533999</c:v>
                </c:pt>
                <c:pt idx="3675">
                  <c:v>1485.8445938768</c:v>
                </c:pt>
                <c:pt idx="3676">
                  <c:v>1486.0856850003011</c:v>
                </c:pt>
                <c:pt idx="3677">
                  <c:v>1486.3267761238001</c:v>
                </c:pt>
                <c:pt idx="3678">
                  <c:v>1486.5678672472009</c:v>
                </c:pt>
                <c:pt idx="3679">
                  <c:v>1486.8089583707001</c:v>
                </c:pt>
                <c:pt idx="3680">
                  <c:v>1487.0500494941</c:v>
                </c:pt>
                <c:pt idx="3681">
                  <c:v>1487.291140617599</c:v>
                </c:pt>
                <c:pt idx="3682">
                  <c:v>1487.5322317411001</c:v>
                </c:pt>
                <c:pt idx="3683">
                  <c:v>1487.7733228644991</c:v>
                </c:pt>
                <c:pt idx="3684">
                  <c:v>1488.0144139879999</c:v>
                </c:pt>
                <c:pt idx="3685">
                  <c:v>1488.2555051114009</c:v>
                </c:pt>
                <c:pt idx="3686">
                  <c:v>1488.4965962348999</c:v>
                </c:pt>
                <c:pt idx="3687">
                  <c:v>1488.7376873583</c:v>
                </c:pt>
                <c:pt idx="3688">
                  <c:v>1488.9787784818009</c:v>
                </c:pt>
                <c:pt idx="3689">
                  <c:v>1489.2198696053003</c:v>
                </c:pt>
                <c:pt idx="3690">
                  <c:v>1489.4609607287009</c:v>
                </c:pt>
                <c:pt idx="3691">
                  <c:v>1489.7020518522008</c:v>
                </c:pt>
                <c:pt idx="3692">
                  <c:v>1489.9431429755998</c:v>
                </c:pt>
                <c:pt idx="3693">
                  <c:v>1490.1842340990981</c:v>
                </c:pt>
                <c:pt idx="3694">
                  <c:v>1490.4253252226001</c:v>
                </c:pt>
                <c:pt idx="3695">
                  <c:v>1490.6664163459998</c:v>
                </c:pt>
                <c:pt idx="3696">
                  <c:v>1490.9075074695015</c:v>
                </c:pt>
                <c:pt idx="3697">
                  <c:v>1491.1485985928998</c:v>
                </c:pt>
                <c:pt idx="3698">
                  <c:v>1491.3896897164</c:v>
                </c:pt>
                <c:pt idx="3699">
                  <c:v>1491.630780839899</c:v>
                </c:pt>
                <c:pt idx="3700">
                  <c:v>1491.8718719633</c:v>
                </c:pt>
                <c:pt idx="3701">
                  <c:v>1492.1129630868002</c:v>
                </c:pt>
                <c:pt idx="3702">
                  <c:v>1492.3540542101998</c:v>
                </c:pt>
                <c:pt idx="3703">
                  <c:v>1492.5951453337</c:v>
                </c:pt>
                <c:pt idx="3704">
                  <c:v>1492.8362364570999</c:v>
                </c:pt>
                <c:pt idx="3705">
                  <c:v>1493.0773275806</c:v>
                </c:pt>
                <c:pt idx="3706">
                  <c:v>1493.3184187040999</c:v>
                </c:pt>
                <c:pt idx="3707">
                  <c:v>1493.5595098275001</c:v>
                </c:pt>
                <c:pt idx="3708">
                  <c:v>1493.800600951</c:v>
                </c:pt>
                <c:pt idx="3709">
                  <c:v>1494.0416920743999</c:v>
                </c:pt>
                <c:pt idx="3710">
                  <c:v>1494.2827831979</c:v>
                </c:pt>
                <c:pt idx="3711">
                  <c:v>1494.5238743213999</c:v>
                </c:pt>
                <c:pt idx="3712">
                  <c:v>1494.7649654448001</c:v>
                </c:pt>
                <c:pt idx="3713">
                  <c:v>1495.0060565683</c:v>
                </c:pt>
                <c:pt idx="3714">
                  <c:v>1495.2471476917001</c:v>
                </c:pt>
                <c:pt idx="3715">
                  <c:v>1495.4882388151998</c:v>
                </c:pt>
                <c:pt idx="3716">
                  <c:v>1495.7293299385999</c:v>
                </c:pt>
                <c:pt idx="3717">
                  <c:v>1495.9704210621001</c:v>
                </c:pt>
                <c:pt idx="3718">
                  <c:v>1496.2115121856009</c:v>
                </c:pt>
                <c:pt idx="3719">
                  <c:v>1496.4526033090001</c:v>
                </c:pt>
                <c:pt idx="3720">
                  <c:v>1496.6936944324998</c:v>
                </c:pt>
                <c:pt idx="3721">
                  <c:v>1496.9347855558999</c:v>
                </c:pt>
                <c:pt idx="3722">
                  <c:v>1497.1758766793998</c:v>
                </c:pt>
                <c:pt idx="3723">
                  <c:v>1497.4169678029009</c:v>
                </c:pt>
                <c:pt idx="3724">
                  <c:v>1497.6580589263001</c:v>
                </c:pt>
                <c:pt idx="3725">
                  <c:v>1497.8991500498</c:v>
                </c:pt>
                <c:pt idx="3726">
                  <c:v>1498.1402411731999</c:v>
                </c:pt>
                <c:pt idx="3727">
                  <c:v>1498.3813322966989</c:v>
                </c:pt>
                <c:pt idx="3728">
                  <c:v>1498.6224234202</c:v>
                </c:pt>
                <c:pt idx="3729">
                  <c:v>1498.8635145435999</c:v>
                </c:pt>
                <c:pt idx="3730">
                  <c:v>1499.1046056671</c:v>
                </c:pt>
                <c:pt idx="3731">
                  <c:v>1499.3456967905001</c:v>
                </c:pt>
                <c:pt idx="3732">
                  <c:v>1499.5867879140001</c:v>
                </c:pt>
                <c:pt idx="3733">
                  <c:v>1499.8278790374</c:v>
                </c:pt>
                <c:pt idx="3734">
                  <c:v>1500.0689701609001</c:v>
                </c:pt>
                <c:pt idx="3735">
                  <c:v>1500.3100612844</c:v>
                </c:pt>
                <c:pt idx="3736">
                  <c:v>1500.5511524077999</c:v>
                </c:pt>
                <c:pt idx="3737">
                  <c:v>1500.7922435312996</c:v>
                </c:pt>
                <c:pt idx="3738">
                  <c:v>1501.033334654699</c:v>
                </c:pt>
                <c:pt idx="3739">
                  <c:v>1501.2744257781999</c:v>
                </c:pt>
                <c:pt idx="3740">
                  <c:v>1501.5155169017009</c:v>
                </c:pt>
                <c:pt idx="3741">
                  <c:v>1501.7566080251001</c:v>
                </c:pt>
                <c:pt idx="3742">
                  <c:v>1501.9976991486012</c:v>
                </c:pt>
                <c:pt idx="3743">
                  <c:v>1502.238790272</c:v>
                </c:pt>
                <c:pt idx="3744">
                  <c:v>1502.4798813955001</c:v>
                </c:pt>
                <c:pt idx="3745">
                  <c:v>1502.7209725189998</c:v>
                </c:pt>
                <c:pt idx="3746">
                  <c:v>1502.9620636424008</c:v>
                </c:pt>
                <c:pt idx="3747">
                  <c:v>1503.2031547659001</c:v>
                </c:pt>
                <c:pt idx="3748">
                  <c:v>1503.4442458892997</c:v>
                </c:pt>
                <c:pt idx="3749">
                  <c:v>1503.6853370127999</c:v>
                </c:pt>
                <c:pt idx="3750">
                  <c:v>1503.9264281362</c:v>
                </c:pt>
                <c:pt idx="3751">
                  <c:v>1504.1675192596999</c:v>
                </c:pt>
                <c:pt idx="3752">
                  <c:v>1504.4086103832012</c:v>
                </c:pt>
                <c:pt idx="3753">
                  <c:v>1504.6497015066</c:v>
                </c:pt>
                <c:pt idx="3754">
                  <c:v>1504.8907926300999</c:v>
                </c:pt>
                <c:pt idx="3755">
                  <c:v>1505.1318837535</c:v>
                </c:pt>
                <c:pt idx="3756">
                  <c:v>1505.372974876999</c:v>
                </c:pt>
                <c:pt idx="3757">
                  <c:v>1505.6140660004999</c:v>
                </c:pt>
                <c:pt idx="3758">
                  <c:v>1505.8551571239009</c:v>
                </c:pt>
                <c:pt idx="3759">
                  <c:v>1506.096248247399</c:v>
                </c:pt>
                <c:pt idx="3760">
                  <c:v>1506.3373393708</c:v>
                </c:pt>
                <c:pt idx="3761">
                  <c:v>1506.5784304942999</c:v>
                </c:pt>
                <c:pt idx="3762">
                  <c:v>1506.8195216178001</c:v>
                </c:pt>
                <c:pt idx="3763">
                  <c:v>1507.0606127412009</c:v>
                </c:pt>
                <c:pt idx="3764">
                  <c:v>1507.3017038647001</c:v>
                </c:pt>
                <c:pt idx="3765">
                  <c:v>1507.5427949881</c:v>
                </c:pt>
                <c:pt idx="3766">
                  <c:v>1507.7838861115999</c:v>
                </c:pt>
                <c:pt idx="3767">
                  <c:v>1508.0249772349998</c:v>
                </c:pt>
                <c:pt idx="3768">
                  <c:v>1508.2660683585</c:v>
                </c:pt>
                <c:pt idx="3769">
                  <c:v>1508.5071594820015</c:v>
                </c:pt>
                <c:pt idx="3770">
                  <c:v>1508.7482506054</c:v>
                </c:pt>
                <c:pt idx="3771">
                  <c:v>1508.9893417288999</c:v>
                </c:pt>
                <c:pt idx="3772">
                  <c:v>1509.2304328522996</c:v>
                </c:pt>
                <c:pt idx="3773">
                  <c:v>1509.4715239758</c:v>
                </c:pt>
                <c:pt idx="3774">
                  <c:v>1509.7126150992999</c:v>
                </c:pt>
                <c:pt idx="3775">
                  <c:v>1509.9537062227</c:v>
                </c:pt>
                <c:pt idx="3776">
                  <c:v>1510.1947973461999</c:v>
                </c:pt>
                <c:pt idx="3777">
                  <c:v>1510.435888469601</c:v>
                </c:pt>
                <c:pt idx="3778">
                  <c:v>1510.6769795931</c:v>
                </c:pt>
                <c:pt idx="3779">
                  <c:v>1510.9180707166001</c:v>
                </c:pt>
                <c:pt idx="3780">
                  <c:v>1511.15916184</c:v>
                </c:pt>
                <c:pt idx="3781">
                  <c:v>1511.4002529635009</c:v>
                </c:pt>
                <c:pt idx="3782">
                  <c:v>1511.6413440868989</c:v>
                </c:pt>
                <c:pt idx="3783">
                  <c:v>1511.8824352103982</c:v>
                </c:pt>
                <c:pt idx="3784">
                  <c:v>1512.1235263337996</c:v>
                </c:pt>
                <c:pt idx="3785">
                  <c:v>1512.3646174573</c:v>
                </c:pt>
                <c:pt idx="3786">
                  <c:v>1512.6057085808</c:v>
                </c:pt>
                <c:pt idx="3787">
                  <c:v>1512.846799704201</c:v>
                </c:pt>
                <c:pt idx="3788">
                  <c:v>1513.0878908277</c:v>
                </c:pt>
                <c:pt idx="3789">
                  <c:v>1513.3289819511001</c:v>
                </c:pt>
                <c:pt idx="3790">
                  <c:v>1513.5700730746</c:v>
                </c:pt>
                <c:pt idx="3791">
                  <c:v>1513.8111641981</c:v>
                </c:pt>
                <c:pt idx="3792">
                  <c:v>1514.0522553215001</c:v>
                </c:pt>
                <c:pt idx="3793">
                  <c:v>1514.2933464449998</c:v>
                </c:pt>
                <c:pt idx="3794">
                  <c:v>1514.534437568399</c:v>
                </c:pt>
                <c:pt idx="3795">
                  <c:v>1514.7755286919</c:v>
                </c:pt>
                <c:pt idx="3796">
                  <c:v>1515.0166198154</c:v>
                </c:pt>
                <c:pt idx="3797">
                  <c:v>1515.2577109388001</c:v>
                </c:pt>
                <c:pt idx="3798">
                  <c:v>1515.4988020623</c:v>
                </c:pt>
                <c:pt idx="3799">
                  <c:v>1515.7398931857012</c:v>
                </c:pt>
                <c:pt idx="3800">
                  <c:v>1515.9809843092</c:v>
                </c:pt>
                <c:pt idx="3801">
                  <c:v>1516.2220754326001</c:v>
                </c:pt>
                <c:pt idx="3802">
                  <c:v>1516.4631665560998</c:v>
                </c:pt>
                <c:pt idx="3803">
                  <c:v>1516.7042576796</c:v>
                </c:pt>
                <c:pt idx="3804">
                  <c:v>1516.9453488029999</c:v>
                </c:pt>
                <c:pt idx="3805">
                  <c:v>1517.1864399264998</c:v>
                </c:pt>
                <c:pt idx="3806">
                  <c:v>1517.4275310499008</c:v>
                </c:pt>
                <c:pt idx="3807">
                  <c:v>1517.6686221733999</c:v>
                </c:pt>
                <c:pt idx="3808">
                  <c:v>1517.9097132969</c:v>
                </c:pt>
                <c:pt idx="3809">
                  <c:v>1518.1508044202999</c:v>
                </c:pt>
                <c:pt idx="3810">
                  <c:v>1518.3918955438</c:v>
                </c:pt>
                <c:pt idx="3811">
                  <c:v>1518.6329866671999</c:v>
                </c:pt>
                <c:pt idx="3812">
                  <c:v>1518.8740777907001</c:v>
                </c:pt>
                <c:pt idx="3813">
                  <c:v>1519.1151689142</c:v>
                </c:pt>
                <c:pt idx="3814">
                  <c:v>1519.3562600375999</c:v>
                </c:pt>
                <c:pt idx="3815">
                  <c:v>1519.597351161101</c:v>
                </c:pt>
                <c:pt idx="3816">
                  <c:v>1519.838442284499</c:v>
                </c:pt>
                <c:pt idx="3817">
                  <c:v>1520.0795334080001</c:v>
                </c:pt>
                <c:pt idx="3818">
                  <c:v>1520.3206245313991</c:v>
                </c:pt>
                <c:pt idx="3819">
                  <c:v>1520.5617156548999</c:v>
                </c:pt>
                <c:pt idx="3820">
                  <c:v>1520.8028067783998</c:v>
                </c:pt>
                <c:pt idx="3821">
                  <c:v>1521.0438979018002</c:v>
                </c:pt>
                <c:pt idx="3822">
                  <c:v>1521.2849890253001</c:v>
                </c:pt>
                <c:pt idx="3823">
                  <c:v>1521.5260801487009</c:v>
                </c:pt>
                <c:pt idx="3824">
                  <c:v>1521.7671712722001</c:v>
                </c:pt>
                <c:pt idx="3825">
                  <c:v>1522.0082623957001</c:v>
                </c:pt>
                <c:pt idx="3826">
                  <c:v>1522.2493535190999</c:v>
                </c:pt>
                <c:pt idx="3827">
                  <c:v>1522.4904446425999</c:v>
                </c:pt>
                <c:pt idx="3828">
                  <c:v>1522.7315357660009</c:v>
                </c:pt>
                <c:pt idx="3829">
                  <c:v>1522.9726268894999</c:v>
                </c:pt>
                <c:pt idx="3830">
                  <c:v>1523.2137180128998</c:v>
                </c:pt>
                <c:pt idx="3831">
                  <c:v>1523.4548091363999</c:v>
                </c:pt>
                <c:pt idx="3832">
                  <c:v>1523.695900259899</c:v>
                </c:pt>
                <c:pt idx="3833">
                  <c:v>1523.9369913833009</c:v>
                </c:pt>
                <c:pt idx="3834">
                  <c:v>1524.1780825067999</c:v>
                </c:pt>
                <c:pt idx="3835">
                  <c:v>1524.4191736302009</c:v>
                </c:pt>
                <c:pt idx="3836">
                  <c:v>1524.6602647536999</c:v>
                </c:pt>
                <c:pt idx="3837">
                  <c:v>1524.9013558772001</c:v>
                </c:pt>
                <c:pt idx="3838">
                  <c:v>1525.1424470005998</c:v>
                </c:pt>
                <c:pt idx="3839">
                  <c:v>1525.3835381240999</c:v>
                </c:pt>
                <c:pt idx="3840">
                  <c:v>1525.6246292474998</c:v>
                </c:pt>
                <c:pt idx="3841">
                  <c:v>1525.865720371</c:v>
                </c:pt>
                <c:pt idx="3842">
                  <c:v>1526.1068114945001</c:v>
                </c:pt>
                <c:pt idx="3843">
                  <c:v>1526.3479026178998</c:v>
                </c:pt>
                <c:pt idx="3844">
                  <c:v>1526.5889937414001</c:v>
                </c:pt>
                <c:pt idx="3845">
                  <c:v>1526.8300848648</c:v>
                </c:pt>
                <c:pt idx="3846">
                  <c:v>1527.0711759883</c:v>
                </c:pt>
                <c:pt idx="3847">
                  <c:v>1527.3122671117001</c:v>
                </c:pt>
                <c:pt idx="3848">
                  <c:v>1527.5533582351998</c:v>
                </c:pt>
                <c:pt idx="3849">
                  <c:v>1527.794449358699</c:v>
                </c:pt>
                <c:pt idx="3850">
                  <c:v>1528.0355404821009</c:v>
                </c:pt>
                <c:pt idx="3851">
                  <c:v>1528.2766316056009</c:v>
                </c:pt>
                <c:pt idx="3852">
                  <c:v>1528.5177227290001</c:v>
                </c:pt>
                <c:pt idx="3853">
                  <c:v>1528.7588138525</c:v>
                </c:pt>
                <c:pt idx="3854">
                  <c:v>1528.9999049759999</c:v>
                </c:pt>
                <c:pt idx="3855">
                  <c:v>1529.2409960993998</c:v>
                </c:pt>
                <c:pt idx="3856">
                  <c:v>1529.4820872229</c:v>
                </c:pt>
                <c:pt idx="3857">
                  <c:v>1529.7231783463001</c:v>
                </c:pt>
                <c:pt idx="3858">
                  <c:v>1529.9642694698</c:v>
                </c:pt>
                <c:pt idx="3859">
                  <c:v>1530.2053605933002</c:v>
                </c:pt>
                <c:pt idx="3860">
                  <c:v>1530.4464517167009</c:v>
                </c:pt>
                <c:pt idx="3861">
                  <c:v>1530.6875428402</c:v>
                </c:pt>
                <c:pt idx="3862">
                  <c:v>1530.9286339636012</c:v>
                </c:pt>
                <c:pt idx="3863">
                  <c:v>1531.1697250871</c:v>
                </c:pt>
                <c:pt idx="3864">
                  <c:v>1531.4108162104999</c:v>
                </c:pt>
                <c:pt idx="3865">
                  <c:v>1531.6519073339998</c:v>
                </c:pt>
                <c:pt idx="3866">
                  <c:v>1531.8929984574991</c:v>
                </c:pt>
                <c:pt idx="3867">
                  <c:v>1532.1340895808999</c:v>
                </c:pt>
                <c:pt idx="3868">
                  <c:v>1532.3751807044</c:v>
                </c:pt>
                <c:pt idx="3869">
                  <c:v>1532.6162718277999</c:v>
                </c:pt>
                <c:pt idx="3870">
                  <c:v>1532.8573629513</c:v>
                </c:pt>
                <c:pt idx="3871">
                  <c:v>1533.0984540747997</c:v>
                </c:pt>
                <c:pt idx="3872">
                  <c:v>1533.3395451982001</c:v>
                </c:pt>
                <c:pt idx="3873">
                  <c:v>1533.5806363217</c:v>
                </c:pt>
                <c:pt idx="3874">
                  <c:v>1533.8217274451001</c:v>
                </c:pt>
                <c:pt idx="3875">
                  <c:v>1534.0628185685998</c:v>
                </c:pt>
                <c:pt idx="3876">
                  <c:v>1534.3039096921</c:v>
                </c:pt>
                <c:pt idx="3877">
                  <c:v>1534.5450008154999</c:v>
                </c:pt>
                <c:pt idx="3878">
                  <c:v>1534.786091939</c:v>
                </c:pt>
                <c:pt idx="3879">
                  <c:v>1535.0271830624001</c:v>
                </c:pt>
                <c:pt idx="3880">
                  <c:v>1535.2682741859001</c:v>
                </c:pt>
                <c:pt idx="3881">
                  <c:v>1535.5093653093002</c:v>
                </c:pt>
                <c:pt idx="3882">
                  <c:v>1535.7504564328001</c:v>
                </c:pt>
                <c:pt idx="3883">
                  <c:v>1535.9915475563</c:v>
                </c:pt>
                <c:pt idx="3884">
                  <c:v>1536.2326386796999</c:v>
                </c:pt>
                <c:pt idx="3885">
                  <c:v>1536.4737298032001</c:v>
                </c:pt>
                <c:pt idx="3886">
                  <c:v>1536.7148209265999</c:v>
                </c:pt>
                <c:pt idx="3887">
                  <c:v>1536.9559120501001</c:v>
                </c:pt>
                <c:pt idx="3888">
                  <c:v>1537.1970031736</c:v>
                </c:pt>
                <c:pt idx="3889">
                  <c:v>1537.4380942969999</c:v>
                </c:pt>
                <c:pt idx="3890">
                  <c:v>1537.6791854205001</c:v>
                </c:pt>
                <c:pt idx="3891">
                  <c:v>1537.9202765438999</c:v>
                </c:pt>
                <c:pt idx="3892">
                  <c:v>1538.1613676673999</c:v>
                </c:pt>
                <c:pt idx="3893">
                  <c:v>1538.4024587909</c:v>
                </c:pt>
                <c:pt idx="3894">
                  <c:v>1538.6435499142999</c:v>
                </c:pt>
                <c:pt idx="3895">
                  <c:v>1538.8846410377996</c:v>
                </c:pt>
                <c:pt idx="3896">
                  <c:v>1539.1257321612009</c:v>
                </c:pt>
                <c:pt idx="3897">
                  <c:v>1539.3668232847001</c:v>
                </c:pt>
                <c:pt idx="3898">
                  <c:v>1539.6079144081</c:v>
                </c:pt>
                <c:pt idx="3899">
                  <c:v>1539.8490055315999</c:v>
                </c:pt>
                <c:pt idx="3900">
                  <c:v>1540.0900966550998</c:v>
                </c:pt>
                <c:pt idx="3901">
                  <c:v>1540.3311877785</c:v>
                </c:pt>
                <c:pt idx="3902">
                  <c:v>1540.5722789019999</c:v>
                </c:pt>
                <c:pt idx="3903">
                  <c:v>1540.8133700253998</c:v>
                </c:pt>
                <c:pt idx="3904">
                  <c:v>1541.0544611488999</c:v>
                </c:pt>
                <c:pt idx="3905">
                  <c:v>1541.2955522724001</c:v>
                </c:pt>
                <c:pt idx="3906">
                  <c:v>1541.5366433958</c:v>
                </c:pt>
                <c:pt idx="3907">
                  <c:v>1541.7777345192997</c:v>
                </c:pt>
                <c:pt idx="3908">
                  <c:v>1542.0188256427009</c:v>
                </c:pt>
                <c:pt idx="3909">
                  <c:v>1542.2599167662001</c:v>
                </c:pt>
                <c:pt idx="3910">
                  <c:v>1542.5010078897001</c:v>
                </c:pt>
                <c:pt idx="3911">
                  <c:v>1542.7420990131</c:v>
                </c:pt>
                <c:pt idx="3912">
                  <c:v>1542.9831901365999</c:v>
                </c:pt>
                <c:pt idx="3913">
                  <c:v>1543.22428126</c:v>
                </c:pt>
                <c:pt idx="3914">
                  <c:v>1543.4653723835008</c:v>
                </c:pt>
                <c:pt idx="3915">
                  <c:v>1543.7064635069</c:v>
                </c:pt>
                <c:pt idx="3916">
                  <c:v>1543.9475546304009</c:v>
                </c:pt>
                <c:pt idx="3917">
                  <c:v>1544.1886457538999</c:v>
                </c:pt>
                <c:pt idx="3918">
                  <c:v>1544.4297368773</c:v>
                </c:pt>
                <c:pt idx="3919">
                  <c:v>1544.6708280007999</c:v>
                </c:pt>
                <c:pt idx="3920">
                  <c:v>1544.9119191242009</c:v>
                </c:pt>
                <c:pt idx="3921">
                  <c:v>1545.1530102476991</c:v>
                </c:pt>
                <c:pt idx="3922">
                  <c:v>1545.3941013711999</c:v>
                </c:pt>
                <c:pt idx="3923">
                  <c:v>1545.6351924946</c:v>
                </c:pt>
                <c:pt idx="3924">
                  <c:v>1545.8762836180999</c:v>
                </c:pt>
                <c:pt idx="3925">
                  <c:v>1546.1173747415</c:v>
                </c:pt>
                <c:pt idx="3926">
                  <c:v>1546.358465865</c:v>
                </c:pt>
                <c:pt idx="3927">
                  <c:v>1546.5995569885001</c:v>
                </c:pt>
                <c:pt idx="3928">
                  <c:v>1546.8406481118998</c:v>
                </c:pt>
                <c:pt idx="3929">
                  <c:v>1547.081739235399</c:v>
                </c:pt>
                <c:pt idx="3930">
                  <c:v>1547.3228303587996</c:v>
                </c:pt>
                <c:pt idx="3931">
                  <c:v>1547.5639214823</c:v>
                </c:pt>
                <c:pt idx="3932">
                  <c:v>1547.8050126057001</c:v>
                </c:pt>
                <c:pt idx="3933">
                  <c:v>1548.0461037292009</c:v>
                </c:pt>
                <c:pt idx="3934">
                  <c:v>1548.2871948526999</c:v>
                </c:pt>
                <c:pt idx="3935">
                  <c:v>1548.5282859761001</c:v>
                </c:pt>
                <c:pt idx="3936">
                  <c:v>1548.7693770996</c:v>
                </c:pt>
                <c:pt idx="3937">
                  <c:v>1549.0104682229999</c:v>
                </c:pt>
                <c:pt idx="3938">
                  <c:v>1549.2515593465009</c:v>
                </c:pt>
                <c:pt idx="3939">
                  <c:v>1549.4926504700009</c:v>
                </c:pt>
                <c:pt idx="3940">
                  <c:v>1549.7337415933998</c:v>
                </c:pt>
                <c:pt idx="3941">
                  <c:v>1549.9748327168998</c:v>
                </c:pt>
                <c:pt idx="3942">
                  <c:v>1550.2159238403001</c:v>
                </c:pt>
                <c:pt idx="3943">
                  <c:v>1550.4570149638</c:v>
                </c:pt>
                <c:pt idx="3944">
                  <c:v>1550.6981060871999</c:v>
                </c:pt>
                <c:pt idx="3945">
                  <c:v>1550.9391972107001</c:v>
                </c:pt>
                <c:pt idx="3946">
                  <c:v>1551.1802883341998</c:v>
                </c:pt>
                <c:pt idx="3947">
                  <c:v>1551.4213794576001</c:v>
                </c:pt>
                <c:pt idx="3948">
                  <c:v>1551.6624705810998</c:v>
                </c:pt>
                <c:pt idx="3949">
                  <c:v>1551.9035617045015</c:v>
                </c:pt>
                <c:pt idx="3950">
                  <c:v>1552.1446528279998</c:v>
                </c:pt>
                <c:pt idx="3951">
                  <c:v>1552.3857439515</c:v>
                </c:pt>
                <c:pt idx="3952">
                  <c:v>1552.6268350748999</c:v>
                </c:pt>
                <c:pt idx="3953">
                  <c:v>1552.8679261983998</c:v>
                </c:pt>
                <c:pt idx="3954">
                  <c:v>1553.1090173217999</c:v>
                </c:pt>
                <c:pt idx="3955">
                  <c:v>1553.3501084453001</c:v>
                </c:pt>
                <c:pt idx="3956">
                  <c:v>1553.5911995688</c:v>
                </c:pt>
                <c:pt idx="3957">
                  <c:v>1553.8322906921999</c:v>
                </c:pt>
                <c:pt idx="3958">
                  <c:v>1554.0733818156998</c:v>
                </c:pt>
                <c:pt idx="3959">
                  <c:v>1554.314472939099</c:v>
                </c:pt>
                <c:pt idx="3960">
                  <c:v>1554.5555640626012</c:v>
                </c:pt>
                <c:pt idx="3961">
                  <c:v>1554.7966551860015</c:v>
                </c:pt>
                <c:pt idx="3962">
                  <c:v>1555.0377463094999</c:v>
                </c:pt>
                <c:pt idx="3963">
                  <c:v>1555.278837433</c:v>
                </c:pt>
                <c:pt idx="3964">
                  <c:v>1555.519928556399</c:v>
                </c:pt>
                <c:pt idx="3965">
                  <c:v>1555.7610196798998</c:v>
                </c:pt>
                <c:pt idx="3966">
                  <c:v>1556.0021108032997</c:v>
                </c:pt>
                <c:pt idx="3967">
                  <c:v>1556.2432019268001</c:v>
                </c:pt>
                <c:pt idx="3968">
                  <c:v>1556.4842930503</c:v>
                </c:pt>
                <c:pt idx="3969">
                  <c:v>1556.7253841737001</c:v>
                </c:pt>
                <c:pt idx="3970">
                  <c:v>1556.9664752972001</c:v>
                </c:pt>
                <c:pt idx="3971">
                  <c:v>1557.2075664206016</c:v>
                </c:pt>
                <c:pt idx="3972">
                  <c:v>1557.4486575441013</c:v>
                </c:pt>
                <c:pt idx="3973">
                  <c:v>1557.6897486675998</c:v>
                </c:pt>
                <c:pt idx="3974">
                  <c:v>1557.9308397910008</c:v>
                </c:pt>
                <c:pt idx="3975">
                  <c:v>1558.1719309144989</c:v>
                </c:pt>
                <c:pt idx="3976">
                  <c:v>1558.4130220378991</c:v>
                </c:pt>
                <c:pt idx="3977">
                  <c:v>1558.6541131613999</c:v>
                </c:pt>
                <c:pt idx="3978">
                  <c:v>1558.8952042848</c:v>
                </c:pt>
                <c:pt idx="3979">
                  <c:v>1559.1362954083002</c:v>
                </c:pt>
                <c:pt idx="3980">
                  <c:v>1559.3773865317996</c:v>
                </c:pt>
                <c:pt idx="3981">
                  <c:v>1559.6184776552</c:v>
                </c:pt>
                <c:pt idx="3982">
                  <c:v>1559.8595687787001</c:v>
                </c:pt>
                <c:pt idx="3983">
                  <c:v>1560.1006599021009</c:v>
                </c:pt>
                <c:pt idx="3984">
                  <c:v>1560.3417510256008</c:v>
                </c:pt>
                <c:pt idx="3985">
                  <c:v>1560.5828421490999</c:v>
                </c:pt>
                <c:pt idx="3986">
                  <c:v>1560.8239332724991</c:v>
                </c:pt>
                <c:pt idx="3987">
                  <c:v>1561.0650243959999</c:v>
                </c:pt>
                <c:pt idx="3988">
                  <c:v>1561.3061155193998</c:v>
                </c:pt>
                <c:pt idx="3989">
                  <c:v>1561.5472066428999</c:v>
                </c:pt>
                <c:pt idx="3990">
                  <c:v>1561.7882977664001</c:v>
                </c:pt>
                <c:pt idx="3991">
                  <c:v>1562.0293888897997</c:v>
                </c:pt>
                <c:pt idx="3992">
                  <c:v>1562.2704800132999</c:v>
                </c:pt>
                <c:pt idx="3993">
                  <c:v>1562.5115711367009</c:v>
                </c:pt>
                <c:pt idx="3994">
                  <c:v>1562.7526622602009</c:v>
                </c:pt>
                <c:pt idx="3995">
                  <c:v>1562.993753383601</c:v>
                </c:pt>
                <c:pt idx="3996">
                  <c:v>1563.2348445070998</c:v>
                </c:pt>
                <c:pt idx="3997">
                  <c:v>1563.4759356306001</c:v>
                </c:pt>
                <c:pt idx="3998">
                  <c:v>1563.717026754</c:v>
                </c:pt>
                <c:pt idx="3999">
                  <c:v>1563.9581178774999</c:v>
                </c:pt>
                <c:pt idx="4000">
                  <c:v>1564.1992090008998</c:v>
                </c:pt>
                <c:pt idx="4001">
                  <c:v>1564.4403001244</c:v>
                </c:pt>
                <c:pt idx="4002">
                  <c:v>1564.681391247899</c:v>
                </c:pt>
                <c:pt idx="4003">
                  <c:v>1564.9224823713</c:v>
                </c:pt>
                <c:pt idx="4004">
                  <c:v>1565.1635734948002</c:v>
                </c:pt>
                <c:pt idx="4005">
                  <c:v>1565.4046646182001</c:v>
                </c:pt>
                <c:pt idx="4006">
                  <c:v>1565.6457557417018</c:v>
                </c:pt>
                <c:pt idx="4007">
                  <c:v>1565.8868468651999</c:v>
                </c:pt>
                <c:pt idx="4008">
                  <c:v>1566.1279379886</c:v>
                </c:pt>
                <c:pt idx="4009">
                  <c:v>1566.3690291121</c:v>
                </c:pt>
                <c:pt idx="4010">
                  <c:v>1566.6101202354989</c:v>
                </c:pt>
                <c:pt idx="4011">
                  <c:v>1566.8512113589998</c:v>
                </c:pt>
                <c:pt idx="4012">
                  <c:v>1567.0923024823999</c:v>
                </c:pt>
                <c:pt idx="4013">
                  <c:v>1567.3333936058998</c:v>
                </c:pt>
                <c:pt idx="4014">
                  <c:v>1567.574484729399</c:v>
                </c:pt>
                <c:pt idx="4015">
                  <c:v>1567.8155758528001</c:v>
                </c:pt>
                <c:pt idx="4016">
                  <c:v>1568.0566669763</c:v>
                </c:pt>
                <c:pt idx="4017">
                  <c:v>1568.2977580997001</c:v>
                </c:pt>
                <c:pt idx="4018">
                  <c:v>1568.5388492232</c:v>
                </c:pt>
                <c:pt idx="4019">
                  <c:v>1568.7799403467</c:v>
                </c:pt>
                <c:pt idx="4020">
                  <c:v>1569.0210314701001</c:v>
                </c:pt>
                <c:pt idx="4021">
                  <c:v>1569.2621225935998</c:v>
                </c:pt>
                <c:pt idx="4022">
                  <c:v>1569.5032137169999</c:v>
                </c:pt>
                <c:pt idx="4023">
                  <c:v>1569.7443048404998</c:v>
                </c:pt>
                <c:pt idx="4024">
                  <c:v>1569.9853959640009</c:v>
                </c:pt>
                <c:pt idx="4025">
                  <c:v>1570.2264870874001</c:v>
                </c:pt>
                <c:pt idx="4026">
                  <c:v>1570.4675782109</c:v>
                </c:pt>
                <c:pt idx="4027">
                  <c:v>1570.7086693343001</c:v>
                </c:pt>
                <c:pt idx="4028">
                  <c:v>1570.9497604578</c:v>
                </c:pt>
                <c:pt idx="4029">
                  <c:v>1571.1908515812001</c:v>
                </c:pt>
                <c:pt idx="4030">
                  <c:v>1571.4319427047001</c:v>
                </c:pt>
                <c:pt idx="4031">
                  <c:v>1571.6730338281998</c:v>
                </c:pt>
                <c:pt idx="4032">
                  <c:v>1571.9141249515999</c:v>
                </c:pt>
                <c:pt idx="4033">
                  <c:v>1572.1552160750998</c:v>
                </c:pt>
                <c:pt idx="4034">
                  <c:v>1572.3963071984999</c:v>
                </c:pt>
                <c:pt idx="4035">
                  <c:v>1572.6373983219999</c:v>
                </c:pt>
                <c:pt idx="4036">
                  <c:v>1572.8784894455</c:v>
                </c:pt>
                <c:pt idx="4037">
                  <c:v>1573.1195805688999</c:v>
                </c:pt>
                <c:pt idx="4038">
                  <c:v>1573.3606716924</c:v>
                </c:pt>
                <c:pt idx="4039">
                  <c:v>1573.6017628157999</c:v>
                </c:pt>
                <c:pt idx="4040">
                  <c:v>1573.8428539393001</c:v>
                </c:pt>
                <c:pt idx="4041">
                  <c:v>1574.0839450628</c:v>
                </c:pt>
                <c:pt idx="4042">
                  <c:v>1574.3250361862001</c:v>
                </c:pt>
                <c:pt idx="4043">
                  <c:v>1574.5661273097001</c:v>
                </c:pt>
                <c:pt idx="4044">
                  <c:v>1574.8072184330999</c:v>
                </c:pt>
                <c:pt idx="4045">
                  <c:v>1575.0483095565999</c:v>
                </c:pt>
                <c:pt idx="4046">
                  <c:v>1575.28940068</c:v>
                </c:pt>
                <c:pt idx="4047">
                  <c:v>1575.5304918034999</c:v>
                </c:pt>
                <c:pt idx="4048">
                  <c:v>1575.7715829270001</c:v>
                </c:pt>
                <c:pt idx="4049">
                  <c:v>1576.0126740503999</c:v>
                </c:pt>
                <c:pt idx="4050">
                  <c:v>1576.2537651739001</c:v>
                </c:pt>
                <c:pt idx="4051">
                  <c:v>1576.4948562972997</c:v>
                </c:pt>
                <c:pt idx="4052">
                  <c:v>1576.735947420801</c:v>
                </c:pt>
                <c:pt idx="4053">
                  <c:v>1576.9770385443001</c:v>
                </c:pt>
                <c:pt idx="4054">
                  <c:v>1577.2181296677009</c:v>
                </c:pt>
                <c:pt idx="4055">
                  <c:v>1577.4592207912001</c:v>
                </c:pt>
                <c:pt idx="4056">
                  <c:v>1577.7003119146</c:v>
                </c:pt>
                <c:pt idx="4057">
                  <c:v>1577.9414030380999</c:v>
                </c:pt>
                <c:pt idx="4058">
                  <c:v>1578.1824941615998</c:v>
                </c:pt>
                <c:pt idx="4059">
                  <c:v>1578.4235852850009</c:v>
                </c:pt>
                <c:pt idx="4060">
                  <c:v>1578.6646764084999</c:v>
                </c:pt>
                <c:pt idx="4061">
                  <c:v>1578.9057675319009</c:v>
                </c:pt>
                <c:pt idx="4062">
                  <c:v>1579.1468586553999</c:v>
                </c:pt>
                <c:pt idx="4063">
                  <c:v>1579.3879497788</c:v>
                </c:pt>
                <c:pt idx="4064">
                  <c:v>1579.6290409022999</c:v>
                </c:pt>
                <c:pt idx="4065">
                  <c:v>1579.8701320257996</c:v>
                </c:pt>
                <c:pt idx="4066">
                  <c:v>1580.1112231492</c:v>
                </c:pt>
                <c:pt idx="4067">
                  <c:v>1580.352314272699</c:v>
                </c:pt>
                <c:pt idx="4068">
                  <c:v>1580.5934053960998</c:v>
                </c:pt>
                <c:pt idx="4069">
                  <c:v>1580.8344965195981</c:v>
                </c:pt>
                <c:pt idx="4070">
                  <c:v>1581.0755876431012</c:v>
                </c:pt>
                <c:pt idx="4071">
                  <c:v>1581.3166787665009</c:v>
                </c:pt>
                <c:pt idx="4072">
                  <c:v>1581.5577698900001</c:v>
                </c:pt>
                <c:pt idx="4073">
                  <c:v>1581.7988610134</c:v>
                </c:pt>
                <c:pt idx="4074">
                  <c:v>1582.0399521369</c:v>
                </c:pt>
                <c:pt idx="4075">
                  <c:v>1582.2810432603001</c:v>
                </c:pt>
                <c:pt idx="4076">
                  <c:v>1582.5221343838</c:v>
                </c:pt>
                <c:pt idx="4077">
                  <c:v>1582.7632255072999</c:v>
                </c:pt>
                <c:pt idx="4078">
                  <c:v>1583.0043166306998</c:v>
                </c:pt>
                <c:pt idx="4079">
                  <c:v>1583.2454077542009</c:v>
                </c:pt>
                <c:pt idx="4080">
                  <c:v>1583.4864988775998</c:v>
                </c:pt>
                <c:pt idx="4081">
                  <c:v>1583.7275900011009</c:v>
                </c:pt>
                <c:pt idx="4082">
                  <c:v>1583.9686811246015</c:v>
                </c:pt>
                <c:pt idx="4083">
                  <c:v>1584.209772248</c:v>
                </c:pt>
                <c:pt idx="4084">
                  <c:v>1584.4508633715009</c:v>
                </c:pt>
                <c:pt idx="4085">
                  <c:v>1584.6919544948998</c:v>
                </c:pt>
                <c:pt idx="4086">
                  <c:v>1584.9330456183998</c:v>
                </c:pt>
                <c:pt idx="4087">
                  <c:v>1585.174136741899</c:v>
                </c:pt>
                <c:pt idx="4088">
                  <c:v>1585.4152278653</c:v>
                </c:pt>
                <c:pt idx="4089">
                  <c:v>1585.6563189887997</c:v>
                </c:pt>
                <c:pt idx="4090">
                  <c:v>1585.8974101121999</c:v>
                </c:pt>
                <c:pt idx="4091">
                  <c:v>1586.1385012357</c:v>
                </c:pt>
                <c:pt idx="4092">
                  <c:v>1586.3795923590999</c:v>
                </c:pt>
                <c:pt idx="4093">
                  <c:v>1586.620683482601</c:v>
                </c:pt>
                <c:pt idx="4094">
                  <c:v>1586.8617746061</c:v>
                </c:pt>
                <c:pt idx="4095">
                  <c:v>1587.1028657295001</c:v>
                </c:pt>
                <c:pt idx="4096">
                  <c:v>1587.3439568529998</c:v>
                </c:pt>
                <c:pt idx="4097">
                  <c:v>1587.5850479763999</c:v>
                </c:pt>
                <c:pt idx="4098">
                  <c:v>1587.8261390998998</c:v>
                </c:pt>
                <c:pt idx="4099">
                  <c:v>1588.0672302233991</c:v>
                </c:pt>
                <c:pt idx="4100">
                  <c:v>1588.3083213468001</c:v>
                </c:pt>
                <c:pt idx="4101">
                  <c:v>1588.5494124703</c:v>
                </c:pt>
                <c:pt idx="4102">
                  <c:v>1588.7905035937001</c:v>
                </c:pt>
                <c:pt idx="4103">
                  <c:v>1589.0315947172001</c:v>
                </c:pt>
                <c:pt idx="4104">
                  <c:v>1589.2726858407009</c:v>
                </c:pt>
                <c:pt idx="4105">
                  <c:v>1589.5137769641001</c:v>
                </c:pt>
                <c:pt idx="4106">
                  <c:v>1589.7548680876</c:v>
                </c:pt>
                <c:pt idx="4107">
                  <c:v>1589.9959592110001</c:v>
                </c:pt>
                <c:pt idx="4108">
                  <c:v>1590.2370503345001</c:v>
                </c:pt>
                <c:pt idx="4109">
                  <c:v>1590.4781414578999</c:v>
                </c:pt>
                <c:pt idx="4110">
                  <c:v>1590.7192325813999</c:v>
                </c:pt>
                <c:pt idx="4111">
                  <c:v>1590.9603237049</c:v>
                </c:pt>
                <c:pt idx="4112">
                  <c:v>1591.2014148282999</c:v>
                </c:pt>
                <c:pt idx="4113">
                  <c:v>1591.4425059518001</c:v>
                </c:pt>
                <c:pt idx="4114">
                  <c:v>1591.6835970751999</c:v>
                </c:pt>
                <c:pt idx="4115">
                  <c:v>1591.9246881987001</c:v>
                </c:pt>
                <c:pt idx="4116">
                  <c:v>1592.1657793222009</c:v>
                </c:pt>
                <c:pt idx="4117">
                  <c:v>1592.4068704456015</c:v>
                </c:pt>
                <c:pt idx="4118">
                  <c:v>1592.6479615691001</c:v>
                </c:pt>
                <c:pt idx="4119">
                  <c:v>1592.8890526924999</c:v>
                </c:pt>
                <c:pt idx="4120">
                  <c:v>1593.130143815999</c:v>
                </c:pt>
                <c:pt idx="4121">
                  <c:v>1593.3712349394984</c:v>
                </c:pt>
                <c:pt idx="4122">
                  <c:v>1593.612326062899</c:v>
                </c:pt>
                <c:pt idx="4123">
                  <c:v>1593.8534171863998</c:v>
                </c:pt>
                <c:pt idx="4124">
                  <c:v>1594.0945083097999</c:v>
                </c:pt>
                <c:pt idx="4125">
                  <c:v>1594.3355994333001</c:v>
                </c:pt>
                <c:pt idx="4126">
                  <c:v>1594.5766905567</c:v>
                </c:pt>
                <c:pt idx="4127">
                  <c:v>1594.8177816802015</c:v>
                </c:pt>
                <c:pt idx="4128">
                  <c:v>1595.0588728037001</c:v>
                </c:pt>
                <c:pt idx="4129">
                  <c:v>1595.2999639271009</c:v>
                </c:pt>
                <c:pt idx="4130">
                  <c:v>1595.5410550506001</c:v>
                </c:pt>
                <c:pt idx="4131">
                  <c:v>1595.7821461739998</c:v>
                </c:pt>
                <c:pt idx="4132">
                  <c:v>1596.023237297499</c:v>
                </c:pt>
                <c:pt idx="4133">
                  <c:v>1596.2643284209998</c:v>
                </c:pt>
                <c:pt idx="4134">
                  <c:v>1596.5054195444</c:v>
                </c:pt>
                <c:pt idx="4135">
                  <c:v>1596.7465106679001</c:v>
                </c:pt>
                <c:pt idx="4136">
                  <c:v>1596.9876017913009</c:v>
                </c:pt>
                <c:pt idx="4137">
                  <c:v>1597.2286929147999</c:v>
                </c:pt>
                <c:pt idx="4138">
                  <c:v>1597.4697840383001</c:v>
                </c:pt>
                <c:pt idx="4139">
                  <c:v>1597.7108751617016</c:v>
                </c:pt>
                <c:pt idx="4140">
                  <c:v>1597.9519662852001</c:v>
                </c:pt>
                <c:pt idx="4141">
                  <c:v>1598.1930574086</c:v>
                </c:pt>
                <c:pt idx="4142">
                  <c:v>1598.434148532099</c:v>
                </c:pt>
                <c:pt idx="4143">
                  <c:v>1598.6752396554998</c:v>
                </c:pt>
                <c:pt idx="4144">
                  <c:v>1598.916330779</c:v>
                </c:pt>
                <c:pt idx="4145">
                  <c:v>1599.1574219024999</c:v>
                </c:pt>
                <c:pt idx="4146">
                  <c:v>1599.3985130259</c:v>
                </c:pt>
                <c:pt idx="4147">
                  <c:v>1599.6396041493999</c:v>
                </c:pt>
                <c:pt idx="4148">
                  <c:v>1599.8806952728</c:v>
                </c:pt>
                <c:pt idx="4149">
                  <c:v>1600.1217863962997</c:v>
                </c:pt>
                <c:pt idx="4150">
                  <c:v>1600.3628775197999</c:v>
                </c:pt>
                <c:pt idx="4151">
                  <c:v>1600.6039686432</c:v>
                </c:pt>
                <c:pt idx="4152">
                  <c:v>1600.8450597667015</c:v>
                </c:pt>
                <c:pt idx="4153">
                  <c:v>1601.0861508901</c:v>
                </c:pt>
                <c:pt idx="4154">
                  <c:v>1601.3272420135991</c:v>
                </c:pt>
                <c:pt idx="4155">
                  <c:v>1601.5683331370999</c:v>
                </c:pt>
                <c:pt idx="4156">
                  <c:v>1601.8094242604998</c:v>
                </c:pt>
                <c:pt idx="4157">
                  <c:v>1602.0505153840008</c:v>
                </c:pt>
                <c:pt idx="4158">
                  <c:v>1602.2916065073998</c:v>
                </c:pt>
                <c:pt idx="4159">
                  <c:v>1602.5326976309</c:v>
                </c:pt>
                <c:pt idx="4160">
                  <c:v>1602.7737887543001</c:v>
                </c:pt>
                <c:pt idx="4161">
                  <c:v>1603.0148798778</c:v>
                </c:pt>
                <c:pt idx="4162">
                  <c:v>1603.2559710013011</c:v>
                </c:pt>
                <c:pt idx="4163">
                  <c:v>1603.497062124701</c:v>
                </c:pt>
                <c:pt idx="4164">
                  <c:v>1603.7381532482009</c:v>
                </c:pt>
                <c:pt idx="4165">
                  <c:v>1603.9792443715999</c:v>
                </c:pt>
                <c:pt idx="4166">
                  <c:v>1604.2203354951</c:v>
                </c:pt>
                <c:pt idx="4167">
                  <c:v>1604.461426618599</c:v>
                </c:pt>
                <c:pt idx="4168">
                  <c:v>1604.702517742001</c:v>
                </c:pt>
                <c:pt idx="4169">
                  <c:v>1604.9436088655</c:v>
                </c:pt>
                <c:pt idx="4170">
                  <c:v>1605.1846999888999</c:v>
                </c:pt>
                <c:pt idx="4171">
                  <c:v>1605.4257911124009</c:v>
                </c:pt>
                <c:pt idx="4172">
                  <c:v>1605.666882235899</c:v>
                </c:pt>
                <c:pt idx="4173">
                  <c:v>1605.9079733593001</c:v>
                </c:pt>
                <c:pt idx="4174">
                  <c:v>1606.1490644828</c:v>
                </c:pt>
                <c:pt idx="4175">
                  <c:v>1606.3901556062001</c:v>
                </c:pt>
                <c:pt idx="4176">
                  <c:v>1606.6312467296998</c:v>
                </c:pt>
                <c:pt idx="4177">
                  <c:v>1606.872337853099</c:v>
                </c:pt>
                <c:pt idx="4178">
                  <c:v>1607.1134289765989</c:v>
                </c:pt>
                <c:pt idx="4179">
                  <c:v>1607.3545201001</c:v>
                </c:pt>
                <c:pt idx="4180">
                  <c:v>1607.5956112235001</c:v>
                </c:pt>
                <c:pt idx="4181">
                  <c:v>1607.836702347</c:v>
                </c:pt>
                <c:pt idx="4182">
                  <c:v>1608.0777934704001</c:v>
                </c:pt>
                <c:pt idx="4183">
                  <c:v>1608.3188845938998</c:v>
                </c:pt>
                <c:pt idx="4184">
                  <c:v>1608.5599757174</c:v>
                </c:pt>
                <c:pt idx="4185">
                  <c:v>1608.8010668408001</c:v>
                </c:pt>
                <c:pt idx="4186">
                  <c:v>1609.0421579643</c:v>
                </c:pt>
                <c:pt idx="4187">
                  <c:v>1609.2832490876999</c:v>
                </c:pt>
                <c:pt idx="4188">
                  <c:v>1609.5243402111989</c:v>
                </c:pt>
                <c:pt idx="4189">
                  <c:v>1609.7654313346</c:v>
                </c:pt>
                <c:pt idx="4190">
                  <c:v>1610.0065224581001</c:v>
                </c:pt>
                <c:pt idx="4191">
                  <c:v>1610.2476135816009</c:v>
                </c:pt>
                <c:pt idx="4192">
                  <c:v>1610.4887047050001</c:v>
                </c:pt>
                <c:pt idx="4193">
                  <c:v>1610.7297958285001</c:v>
                </c:pt>
                <c:pt idx="4194">
                  <c:v>1610.9708869519</c:v>
                </c:pt>
                <c:pt idx="4195">
                  <c:v>1611.2119780753999</c:v>
                </c:pt>
                <c:pt idx="4196">
                  <c:v>1611.4530691989</c:v>
                </c:pt>
                <c:pt idx="4197">
                  <c:v>1611.6941603222999</c:v>
                </c:pt>
                <c:pt idx="4198">
                  <c:v>1611.9352514458012</c:v>
                </c:pt>
                <c:pt idx="4199">
                  <c:v>1612.1763425691991</c:v>
                </c:pt>
                <c:pt idx="4200">
                  <c:v>1612.4174336927001</c:v>
                </c:pt>
                <c:pt idx="4201">
                  <c:v>1612.6585248161998</c:v>
                </c:pt>
                <c:pt idx="4202">
                  <c:v>1612.8996159395999</c:v>
                </c:pt>
                <c:pt idx="4203">
                  <c:v>1613.1407070631001</c:v>
                </c:pt>
                <c:pt idx="4204">
                  <c:v>1613.3817981865</c:v>
                </c:pt>
                <c:pt idx="4205">
                  <c:v>1613.6228893099999</c:v>
                </c:pt>
                <c:pt idx="4206">
                  <c:v>1613.8639804333998</c:v>
                </c:pt>
                <c:pt idx="4207">
                  <c:v>1614.1050715568999</c:v>
                </c:pt>
                <c:pt idx="4208">
                  <c:v>1614.3461626804001</c:v>
                </c:pt>
                <c:pt idx="4209">
                  <c:v>1614.5872538038</c:v>
                </c:pt>
                <c:pt idx="4210">
                  <c:v>1614.8283449272999</c:v>
                </c:pt>
                <c:pt idx="4211">
                  <c:v>1615.0694360506998</c:v>
                </c:pt>
                <c:pt idx="4212">
                  <c:v>1615.3105271742008</c:v>
                </c:pt>
                <c:pt idx="4213">
                  <c:v>1615.5516182976999</c:v>
                </c:pt>
                <c:pt idx="4214">
                  <c:v>1615.7927094211009</c:v>
                </c:pt>
                <c:pt idx="4215">
                  <c:v>1616.0338005445999</c:v>
                </c:pt>
                <c:pt idx="4216">
                  <c:v>1616.274891668</c:v>
                </c:pt>
                <c:pt idx="4217">
                  <c:v>1616.5159827915008</c:v>
                </c:pt>
                <c:pt idx="4218">
                  <c:v>1616.7570739150001</c:v>
                </c:pt>
                <c:pt idx="4219">
                  <c:v>1616.9981650384</c:v>
                </c:pt>
                <c:pt idx="4220">
                  <c:v>1617.2392561619001</c:v>
                </c:pt>
                <c:pt idx="4221">
                  <c:v>1617.4803472853</c:v>
                </c:pt>
                <c:pt idx="4222">
                  <c:v>1617.7214384087999</c:v>
                </c:pt>
                <c:pt idx="4223">
                  <c:v>1617.9625295322001</c:v>
                </c:pt>
                <c:pt idx="4224">
                  <c:v>1618.2036206557</c:v>
                </c:pt>
                <c:pt idx="4225">
                  <c:v>1618.4447117792001</c:v>
                </c:pt>
                <c:pt idx="4226">
                  <c:v>1618.6858029026</c:v>
                </c:pt>
                <c:pt idx="4227">
                  <c:v>1618.9268940261009</c:v>
                </c:pt>
                <c:pt idx="4228">
                  <c:v>1619.1679851495001</c:v>
                </c:pt>
                <c:pt idx="4229">
                  <c:v>1619.409076273</c:v>
                </c:pt>
                <c:pt idx="4230">
                  <c:v>1619.6501673964999</c:v>
                </c:pt>
                <c:pt idx="4231">
                  <c:v>1619.8912585198984</c:v>
                </c:pt>
                <c:pt idx="4232">
                  <c:v>1620.132349643399</c:v>
                </c:pt>
                <c:pt idx="4233">
                  <c:v>1620.3734407667996</c:v>
                </c:pt>
                <c:pt idx="4234">
                  <c:v>1620.6145318903</c:v>
                </c:pt>
                <c:pt idx="4235">
                  <c:v>1620.8556230137999</c:v>
                </c:pt>
                <c:pt idx="4236">
                  <c:v>1621.0967141372</c:v>
                </c:pt>
                <c:pt idx="4237">
                  <c:v>1621.3378052607009</c:v>
                </c:pt>
                <c:pt idx="4238">
                  <c:v>1621.5788963841001</c:v>
                </c:pt>
                <c:pt idx="4239">
                  <c:v>1621.8199875076</c:v>
                </c:pt>
                <c:pt idx="4240">
                  <c:v>1622.0610786309999</c:v>
                </c:pt>
                <c:pt idx="4241">
                  <c:v>1622.3021697545</c:v>
                </c:pt>
                <c:pt idx="4242">
                  <c:v>1622.543260877999</c:v>
                </c:pt>
                <c:pt idx="4243">
                  <c:v>1622.7843520013998</c:v>
                </c:pt>
                <c:pt idx="4244">
                  <c:v>1623.0254431249</c:v>
                </c:pt>
                <c:pt idx="4245">
                  <c:v>1623.2665342483001</c:v>
                </c:pt>
                <c:pt idx="4246">
                  <c:v>1623.5076253718</c:v>
                </c:pt>
                <c:pt idx="4247">
                  <c:v>1623.7487164953</c:v>
                </c:pt>
                <c:pt idx="4248">
                  <c:v>1623.9898076187001</c:v>
                </c:pt>
                <c:pt idx="4249">
                  <c:v>1624.2308987422009</c:v>
                </c:pt>
                <c:pt idx="4250">
                  <c:v>1624.4719898656001</c:v>
                </c:pt>
                <c:pt idx="4251">
                  <c:v>1624.7130809891</c:v>
                </c:pt>
                <c:pt idx="4252">
                  <c:v>1624.9541721126</c:v>
                </c:pt>
                <c:pt idx="4253">
                  <c:v>1625.1952632359998</c:v>
                </c:pt>
                <c:pt idx="4254">
                  <c:v>1625.4363543595</c:v>
                </c:pt>
                <c:pt idx="4255">
                  <c:v>1625.6774454828999</c:v>
                </c:pt>
                <c:pt idx="4256">
                  <c:v>1625.9185366064</c:v>
                </c:pt>
                <c:pt idx="4257">
                  <c:v>1626.1596277297999</c:v>
                </c:pt>
                <c:pt idx="4258">
                  <c:v>1626.4007188533001</c:v>
                </c:pt>
                <c:pt idx="4259">
                  <c:v>1626.6418099768</c:v>
                </c:pt>
                <c:pt idx="4260">
                  <c:v>1626.8829011002001</c:v>
                </c:pt>
                <c:pt idx="4261">
                  <c:v>1627.1239922236998</c:v>
                </c:pt>
                <c:pt idx="4262">
                  <c:v>1627.3650833471008</c:v>
                </c:pt>
                <c:pt idx="4263">
                  <c:v>1627.6061744706001</c:v>
                </c:pt>
                <c:pt idx="4264">
                  <c:v>1627.8472655941</c:v>
                </c:pt>
                <c:pt idx="4265">
                  <c:v>1628.0883567174999</c:v>
                </c:pt>
                <c:pt idx="4266">
                  <c:v>1628.3294478409998</c:v>
                </c:pt>
                <c:pt idx="4267">
                  <c:v>1628.5705389643999</c:v>
                </c:pt>
                <c:pt idx="4268">
                  <c:v>1628.8116300878999</c:v>
                </c:pt>
                <c:pt idx="4269">
                  <c:v>1629.0527212113998</c:v>
                </c:pt>
                <c:pt idx="4270">
                  <c:v>1629.2938123347999</c:v>
                </c:pt>
                <c:pt idx="4271">
                  <c:v>1629.5349034583001</c:v>
                </c:pt>
                <c:pt idx="4272">
                  <c:v>1629.7759945817008</c:v>
                </c:pt>
                <c:pt idx="4273">
                  <c:v>1630.0170857052012</c:v>
                </c:pt>
                <c:pt idx="4274">
                  <c:v>1630.2581768286</c:v>
                </c:pt>
                <c:pt idx="4275">
                  <c:v>1630.4992679521001</c:v>
                </c:pt>
                <c:pt idx="4276">
                  <c:v>1630.7403590756001</c:v>
                </c:pt>
                <c:pt idx="4277">
                  <c:v>1630.9814501989999</c:v>
                </c:pt>
                <c:pt idx="4278">
                  <c:v>1631.2225413225001</c:v>
                </c:pt>
                <c:pt idx="4279">
                  <c:v>1631.4636324459</c:v>
                </c:pt>
                <c:pt idx="4280">
                  <c:v>1631.7047235693999</c:v>
                </c:pt>
                <c:pt idx="4281">
                  <c:v>1631.9458146929001</c:v>
                </c:pt>
                <c:pt idx="4282">
                  <c:v>1632.1869058162999</c:v>
                </c:pt>
                <c:pt idx="4283">
                  <c:v>1632.4279969398001</c:v>
                </c:pt>
                <c:pt idx="4284">
                  <c:v>1632.6690880632</c:v>
                </c:pt>
                <c:pt idx="4285">
                  <c:v>1632.9101791867015</c:v>
                </c:pt>
                <c:pt idx="4286">
                  <c:v>1633.1512703101998</c:v>
                </c:pt>
                <c:pt idx="4287">
                  <c:v>1633.3923614335999</c:v>
                </c:pt>
                <c:pt idx="4288">
                  <c:v>1633.633452557099</c:v>
                </c:pt>
                <c:pt idx="4289">
                  <c:v>1633.8745436805</c:v>
                </c:pt>
                <c:pt idx="4290">
                  <c:v>1634.1156348039999</c:v>
                </c:pt>
                <c:pt idx="4291">
                  <c:v>1634.3567259274</c:v>
                </c:pt>
                <c:pt idx="4292">
                  <c:v>1634.5978170508999</c:v>
                </c:pt>
                <c:pt idx="4293">
                  <c:v>1634.8389081743999</c:v>
                </c:pt>
                <c:pt idx="4294">
                  <c:v>1635.0799992978</c:v>
                </c:pt>
                <c:pt idx="4295">
                  <c:v>1635.3210904212999</c:v>
                </c:pt>
                <c:pt idx="4296">
                  <c:v>1635.5621815447</c:v>
                </c:pt>
                <c:pt idx="4297">
                  <c:v>1635.8032726682</c:v>
                </c:pt>
                <c:pt idx="4298">
                  <c:v>1636.0443637917001</c:v>
                </c:pt>
                <c:pt idx="4299">
                  <c:v>1636.2854549151</c:v>
                </c:pt>
                <c:pt idx="4300">
                  <c:v>1636.5265460385999</c:v>
                </c:pt>
                <c:pt idx="4301">
                  <c:v>1636.7676371620009</c:v>
                </c:pt>
                <c:pt idx="4302">
                  <c:v>1637.0087282855</c:v>
                </c:pt>
                <c:pt idx="4303">
                  <c:v>1637.2498194089001</c:v>
                </c:pt>
                <c:pt idx="4304">
                  <c:v>1637.4909105323998</c:v>
                </c:pt>
                <c:pt idx="4305">
                  <c:v>1637.7320016558999</c:v>
                </c:pt>
                <c:pt idx="4306">
                  <c:v>1637.9730927793</c:v>
                </c:pt>
                <c:pt idx="4307">
                  <c:v>1638.2141839028</c:v>
                </c:pt>
                <c:pt idx="4308">
                  <c:v>1638.4552750262012</c:v>
                </c:pt>
                <c:pt idx="4309">
                  <c:v>1638.6963661497</c:v>
                </c:pt>
                <c:pt idx="4310">
                  <c:v>1638.9374572732008</c:v>
                </c:pt>
                <c:pt idx="4311">
                  <c:v>1639.1785483965998</c:v>
                </c:pt>
                <c:pt idx="4312">
                  <c:v>1639.4196395201009</c:v>
                </c:pt>
                <c:pt idx="4313">
                  <c:v>1639.6607306434998</c:v>
                </c:pt>
                <c:pt idx="4314">
                  <c:v>1639.9018217670009</c:v>
                </c:pt>
                <c:pt idx="4315">
                  <c:v>1640.142912890499</c:v>
                </c:pt>
                <c:pt idx="4316">
                  <c:v>1640.3840040138987</c:v>
                </c:pt>
                <c:pt idx="4317">
                  <c:v>1640.6250951374</c:v>
                </c:pt>
                <c:pt idx="4318">
                  <c:v>1640.8661862608001</c:v>
                </c:pt>
                <c:pt idx="4319">
                  <c:v>1641.1072773843</c:v>
                </c:pt>
                <c:pt idx="4320">
                  <c:v>1641.3483685076999</c:v>
                </c:pt>
                <c:pt idx="4321">
                  <c:v>1641.5894596312</c:v>
                </c:pt>
                <c:pt idx="4322">
                  <c:v>1641.8305507547009</c:v>
                </c:pt>
                <c:pt idx="4323">
                  <c:v>1642.0716418780999</c:v>
                </c:pt>
                <c:pt idx="4324">
                  <c:v>1642.3127330016</c:v>
                </c:pt>
                <c:pt idx="4325">
                  <c:v>1642.5538241249999</c:v>
                </c:pt>
                <c:pt idx="4326">
                  <c:v>1642.7949152484998</c:v>
                </c:pt>
                <c:pt idx="4327">
                  <c:v>1643.036006372</c:v>
                </c:pt>
                <c:pt idx="4328">
                  <c:v>1643.2770974954001</c:v>
                </c:pt>
                <c:pt idx="4329">
                  <c:v>1643.5181886188998</c:v>
                </c:pt>
                <c:pt idx="4330">
                  <c:v>1643.759279742301</c:v>
                </c:pt>
                <c:pt idx="4331">
                  <c:v>1644.0003708658001</c:v>
                </c:pt>
                <c:pt idx="4332">
                  <c:v>1644.2414619893</c:v>
                </c:pt>
                <c:pt idx="4333">
                  <c:v>1644.4825531127012</c:v>
                </c:pt>
                <c:pt idx="4334">
                  <c:v>1644.7236442361998</c:v>
                </c:pt>
                <c:pt idx="4335">
                  <c:v>1644.9647353595999</c:v>
                </c:pt>
                <c:pt idx="4336">
                  <c:v>1645.205826483101</c:v>
                </c:pt>
                <c:pt idx="4337">
                  <c:v>1645.4469176065008</c:v>
                </c:pt>
                <c:pt idx="4338">
                  <c:v>1645.6880087299999</c:v>
                </c:pt>
                <c:pt idx="4339">
                  <c:v>1645.9290998535</c:v>
                </c:pt>
                <c:pt idx="4340">
                  <c:v>1646.170190976899</c:v>
                </c:pt>
                <c:pt idx="4341">
                  <c:v>1646.4112821004001</c:v>
                </c:pt>
                <c:pt idx="4342">
                  <c:v>1646.6523732237999</c:v>
                </c:pt>
                <c:pt idx="4343">
                  <c:v>1646.8934643472996</c:v>
                </c:pt>
                <c:pt idx="4344">
                  <c:v>1647.1345554708</c:v>
                </c:pt>
                <c:pt idx="4345">
                  <c:v>1647.3756465941999</c:v>
                </c:pt>
                <c:pt idx="4346">
                  <c:v>1647.6167377177001</c:v>
                </c:pt>
                <c:pt idx="4347">
                  <c:v>1647.8578288410999</c:v>
                </c:pt>
                <c:pt idx="4348">
                  <c:v>1648.0989199646001</c:v>
                </c:pt>
                <c:pt idx="4349">
                  <c:v>1648.3400110881</c:v>
                </c:pt>
                <c:pt idx="4350">
                  <c:v>1648.581102211499</c:v>
                </c:pt>
                <c:pt idx="4351">
                  <c:v>1648.8221933349998</c:v>
                </c:pt>
                <c:pt idx="4352">
                  <c:v>1649.063284458399</c:v>
                </c:pt>
                <c:pt idx="4353">
                  <c:v>1649.3043755818999</c:v>
                </c:pt>
                <c:pt idx="4354">
                  <c:v>1649.5454667053</c:v>
                </c:pt>
                <c:pt idx="4355">
                  <c:v>1649.7865578288011</c:v>
                </c:pt>
                <c:pt idx="4356">
                  <c:v>1650.0276489523001</c:v>
                </c:pt>
                <c:pt idx="4357">
                  <c:v>1650.2687400757</c:v>
                </c:pt>
                <c:pt idx="4358">
                  <c:v>1650.5098311992001</c:v>
                </c:pt>
                <c:pt idx="4359">
                  <c:v>1650.7509223226</c:v>
                </c:pt>
                <c:pt idx="4360">
                  <c:v>1650.9920134461001</c:v>
                </c:pt>
                <c:pt idx="4361">
                  <c:v>1651.2331045695998</c:v>
                </c:pt>
                <c:pt idx="4362">
                  <c:v>1651.474195693</c:v>
                </c:pt>
                <c:pt idx="4363">
                  <c:v>1651.7152868164999</c:v>
                </c:pt>
                <c:pt idx="4364">
                  <c:v>1651.9563779399</c:v>
                </c:pt>
                <c:pt idx="4365">
                  <c:v>1652.1974690633999</c:v>
                </c:pt>
                <c:pt idx="4366">
                  <c:v>1652.4385601869012</c:v>
                </c:pt>
                <c:pt idx="4367">
                  <c:v>1652.6796513103</c:v>
                </c:pt>
                <c:pt idx="4368">
                  <c:v>1652.9207424337999</c:v>
                </c:pt>
                <c:pt idx="4369">
                  <c:v>1653.1618335571998</c:v>
                </c:pt>
                <c:pt idx="4370">
                  <c:v>1653.4029246807008</c:v>
                </c:pt>
                <c:pt idx="4371">
                  <c:v>1653.6440158040998</c:v>
                </c:pt>
                <c:pt idx="4372">
                  <c:v>1653.8851069276</c:v>
                </c:pt>
                <c:pt idx="4373">
                  <c:v>1654.1261980510999</c:v>
                </c:pt>
                <c:pt idx="4374">
                  <c:v>1654.3672891745</c:v>
                </c:pt>
                <c:pt idx="4375">
                  <c:v>1654.608380297999</c:v>
                </c:pt>
                <c:pt idx="4376">
                  <c:v>1654.8494714214</c:v>
                </c:pt>
                <c:pt idx="4377">
                  <c:v>1655.0905625449</c:v>
                </c:pt>
                <c:pt idx="4378">
                  <c:v>1655.3316536684001</c:v>
                </c:pt>
                <c:pt idx="4379">
                  <c:v>1655.5727447918</c:v>
                </c:pt>
                <c:pt idx="4380">
                  <c:v>1655.8138359152999</c:v>
                </c:pt>
                <c:pt idx="4381">
                  <c:v>1656.0549270386998</c:v>
                </c:pt>
                <c:pt idx="4382">
                  <c:v>1656.2960181622009</c:v>
                </c:pt>
                <c:pt idx="4383">
                  <c:v>1656.5371092857001</c:v>
                </c:pt>
                <c:pt idx="4384">
                  <c:v>1656.7782004091</c:v>
                </c:pt>
                <c:pt idx="4385">
                  <c:v>1657.0192915325999</c:v>
                </c:pt>
                <c:pt idx="4386">
                  <c:v>1657.2603826559998</c:v>
                </c:pt>
                <c:pt idx="4387">
                  <c:v>1657.5014737795</c:v>
                </c:pt>
                <c:pt idx="4388">
                  <c:v>1657.7425649029001</c:v>
                </c:pt>
                <c:pt idx="4389">
                  <c:v>1657.9836560264</c:v>
                </c:pt>
                <c:pt idx="4390">
                  <c:v>1658.2247471498999</c:v>
                </c:pt>
                <c:pt idx="4391">
                  <c:v>1658.4658382733001</c:v>
                </c:pt>
                <c:pt idx="4392">
                  <c:v>1658.7069293968</c:v>
                </c:pt>
                <c:pt idx="4393">
                  <c:v>1658.9480205202001</c:v>
                </c:pt>
                <c:pt idx="4394">
                  <c:v>1659.1891116437</c:v>
                </c:pt>
                <c:pt idx="4395">
                  <c:v>1659.4302027672009</c:v>
                </c:pt>
                <c:pt idx="4396">
                  <c:v>1659.6712938905998</c:v>
                </c:pt>
                <c:pt idx="4397">
                  <c:v>1659.9123850141</c:v>
                </c:pt>
                <c:pt idx="4398">
                  <c:v>1660.153476137499</c:v>
                </c:pt>
                <c:pt idx="4399">
                  <c:v>1660.394567261</c:v>
                </c:pt>
                <c:pt idx="4400">
                  <c:v>1660.6356583845009</c:v>
                </c:pt>
                <c:pt idx="4401">
                  <c:v>1660.8767495078998</c:v>
                </c:pt>
                <c:pt idx="4402">
                  <c:v>1661.1178406313998</c:v>
                </c:pt>
                <c:pt idx="4403">
                  <c:v>1661.3589317548001</c:v>
                </c:pt>
                <c:pt idx="4404">
                  <c:v>1661.6000228782996</c:v>
                </c:pt>
                <c:pt idx="4405">
                  <c:v>1661.8411140016999</c:v>
                </c:pt>
                <c:pt idx="4406">
                  <c:v>1662.0822051252001</c:v>
                </c:pt>
                <c:pt idx="4407">
                  <c:v>1662.3232962486998</c:v>
                </c:pt>
                <c:pt idx="4408">
                  <c:v>1662.5643873720999</c:v>
                </c:pt>
                <c:pt idx="4409">
                  <c:v>1662.8054784956</c:v>
                </c:pt>
                <c:pt idx="4410">
                  <c:v>1663.0465696190001</c:v>
                </c:pt>
                <c:pt idx="4411">
                  <c:v>1663.287660742501</c:v>
                </c:pt>
                <c:pt idx="4412">
                  <c:v>1663.5287518660009</c:v>
                </c:pt>
                <c:pt idx="4413">
                  <c:v>1663.7698429893999</c:v>
                </c:pt>
                <c:pt idx="4414">
                  <c:v>1664.0109341128998</c:v>
                </c:pt>
                <c:pt idx="4415">
                  <c:v>1664.2520252362999</c:v>
                </c:pt>
                <c:pt idx="4416">
                  <c:v>1664.4931163597996</c:v>
                </c:pt>
                <c:pt idx="4417">
                  <c:v>1664.7342074832009</c:v>
                </c:pt>
                <c:pt idx="4418">
                  <c:v>1664.9752986067001</c:v>
                </c:pt>
                <c:pt idx="4419">
                  <c:v>1665.2163897302009</c:v>
                </c:pt>
                <c:pt idx="4420">
                  <c:v>1665.4574808535999</c:v>
                </c:pt>
                <c:pt idx="4421">
                  <c:v>1665.6985719771001</c:v>
                </c:pt>
                <c:pt idx="4422">
                  <c:v>1665.9396631005015</c:v>
                </c:pt>
                <c:pt idx="4423">
                  <c:v>1666.1807542239999</c:v>
                </c:pt>
                <c:pt idx="4424">
                  <c:v>1666.4218453475</c:v>
                </c:pt>
                <c:pt idx="4425">
                  <c:v>1666.662936470899</c:v>
                </c:pt>
                <c:pt idx="4426">
                  <c:v>1666.9040275943998</c:v>
                </c:pt>
                <c:pt idx="4427">
                  <c:v>1667.1451187177997</c:v>
                </c:pt>
                <c:pt idx="4428">
                  <c:v>1667.3862098412999</c:v>
                </c:pt>
                <c:pt idx="4429">
                  <c:v>1667.6273009648</c:v>
                </c:pt>
                <c:pt idx="4430">
                  <c:v>1667.8683920881999</c:v>
                </c:pt>
                <c:pt idx="4431">
                  <c:v>1668.1094832116999</c:v>
                </c:pt>
                <c:pt idx="4432">
                  <c:v>1668.3505743351</c:v>
                </c:pt>
                <c:pt idx="4433">
                  <c:v>1668.5916654586001</c:v>
                </c:pt>
                <c:pt idx="4434">
                  <c:v>1668.832756582</c:v>
                </c:pt>
                <c:pt idx="4435">
                  <c:v>1669.0738477054999</c:v>
                </c:pt>
                <c:pt idx="4436">
                  <c:v>1669.3149388289989</c:v>
                </c:pt>
                <c:pt idx="4437">
                  <c:v>1669.5560299524</c:v>
                </c:pt>
                <c:pt idx="4438">
                  <c:v>1669.7971210758999</c:v>
                </c:pt>
                <c:pt idx="4439">
                  <c:v>1670.0382121993</c:v>
                </c:pt>
                <c:pt idx="4440">
                  <c:v>1670.2793033228002</c:v>
                </c:pt>
                <c:pt idx="4441">
                  <c:v>1670.5203944463001</c:v>
                </c:pt>
                <c:pt idx="4442">
                  <c:v>1670.7614855697</c:v>
                </c:pt>
                <c:pt idx="4443">
                  <c:v>1671.0025766932001</c:v>
                </c:pt>
                <c:pt idx="4444">
                  <c:v>1671.2436678166</c:v>
                </c:pt>
                <c:pt idx="4445">
                  <c:v>1671.4847589401008</c:v>
                </c:pt>
                <c:pt idx="4446">
                  <c:v>1671.7258500636012</c:v>
                </c:pt>
                <c:pt idx="4447">
                  <c:v>1671.9669411870009</c:v>
                </c:pt>
                <c:pt idx="4448">
                  <c:v>1672.2080323104999</c:v>
                </c:pt>
                <c:pt idx="4449">
                  <c:v>1672.4491234339</c:v>
                </c:pt>
                <c:pt idx="4450">
                  <c:v>1672.6902145573981</c:v>
                </c:pt>
                <c:pt idx="4451">
                  <c:v>1672.9313056808001</c:v>
                </c:pt>
                <c:pt idx="4452">
                  <c:v>1673.1723968042988</c:v>
                </c:pt>
                <c:pt idx="4453">
                  <c:v>1673.4134879277999</c:v>
                </c:pt>
                <c:pt idx="4454">
                  <c:v>1673.6545790512</c:v>
                </c:pt>
                <c:pt idx="4455">
                  <c:v>1673.8956701747009</c:v>
                </c:pt>
                <c:pt idx="4456">
                  <c:v>1674.1367612981001</c:v>
                </c:pt>
                <c:pt idx="4457">
                  <c:v>1674.3778524216009</c:v>
                </c:pt>
                <c:pt idx="4458">
                  <c:v>1674.6189435450999</c:v>
                </c:pt>
                <c:pt idx="4459">
                  <c:v>1674.8600346684998</c:v>
                </c:pt>
                <c:pt idx="4460">
                  <c:v>1675.1011257919999</c:v>
                </c:pt>
                <c:pt idx="4461">
                  <c:v>1675.3422169153987</c:v>
                </c:pt>
                <c:pt idx="4462">
                  <c:v>1675.5833080388982</c:v>
                </c:pt>
                <c:pt idx="4463">
                  <c:v>1675.8243991623999</c:v>
                </c:pt>
                <c:pt idx="4464">
                  <c:v>1676.0654902858</c:v>
                </c:pt>
                <c:pt idx="4465">
                  <c:v>1676.3065814093009</c:v>
                </c:pt>
                <c:pt idx="4466">
                  <c:v>1676.5476725327001</c:v>
                </c:pt>
                <c:pt idx="4467">
                  <c:v>1676.7887636562009</c:v>
                </c:pt>
                <c:pt idx="4468">
                  <c:v>1677.0298547796001</c:v>
                </c:pt>
                <c:pt idx="4469">
                  <c:v>1677.2709459031</c:v>
                </c:pt>
                <c:pt idx="4470">
                  <c:v>1677.5120370266</c:v>
                </c:pt>
                <c:pt idx="4471">
                  <c:v>1677.7531281499998</c:v>
                </c:pt>
                <c:pt idx="4472">
                  <c:v>1677.9942192734998</c:v>
                </c:pt>
                <c:pt idx="4473">
                  <c:v>1678.2353103968999</c:v>
                </c:pt>
                <c:pt idx="4474">
                  <c:v>1678.4764015204</c:v>
                </c:pt>
                <c:pt idx="4475">
                  <c:v>1678.7174926439</c:v>
                </c:pt>
                <c:pt idx="4476">
                  <c:v>1678.9585837673012</c:v>
                </c:pt>
                <c:pt idx="4477">
                  <c:v>1679.1996748908</c:v>
                </c:pt>
                <c:pt idx="4478">
                  <c:v>1679.4407660142001</c:v>
                </c:pt>
                <c:pt idx="4479">
                  <c:v>1679.6818571377</c:v>
                </c:pt>
                <c:pt idx="4480">
                  <c:v>1679.9229482612</c:v>
                </c:pt>
                <c:pt idx="4481">
                  <c:v>1680.1640393845998</c:v>
                </c:pt>
                <c:pt idx="4482">
                  <c:v>1680.4051305081</c:v>
                </c:pt>
                <c:pt idx="4483">
                  <c:v>1680.6462216314999</c:v>
                </c:pt>
                <c:pt idx="4484">
                  <c:v>1680.8873127549998</c:v>
                </c:pt>
                <c:pt idx="4485">
                  <c:v>1681.128403878399</c:v>
                </c:pt>
                <c:pt idx="4486">
                  <c:v>1681.3694950018998</c:v>
                </c:pt>
                <c:pt idx="4487">
                  <c:v>1681.6105861254</c:v>
                </c:pt>
                <c:pt idx="4488">
                  <c:v>1681.8516772487999</c:v>
                </c:pt>
                <c:pt idx="4489">
                  <c:v>1682.0927683723</c:v>
                </c:pt>
                <c:pt idx="4490">
                  <c:v>1682.3338594957008</c:v>
                </c:pt>
                <c:pt idx="4491">
                  <c:v>1682.5749506191999</c:v>
                </c:pt>
                <c:pt idx="4492">
                  <c:v>1682.8160417427009</c:v>
                </c:pt>
                <c:pt idx="4493">
                  <c:v>1683.0571328660999</c:v>
                </c:pt>
                <c:pt idx="4494">
                  <c:v>1683.2982239896</c:v>
                </c:pt>
                <c:pt idx="4495">
                  <c:v>1683.5393151129999</c:v>
                </c:pt>
                <c:pt idx="4496">
                  <c:v>1683.7804062364989</c:v>
                </c:pt>
                <c:pt idx="4497">
                  <c:v>1684.02149736</c:v>
                </c:pt>
                <c:pt idx="4498">
                  <c:v>1684.2625884834001</c:v>
                </c:pt>
                <c:pt idx="4499">
                  <c:v>1684.5036796069001</c:v>
                </c:pt>
                <c:pt idx="4500">
                  <c:v>1684.7447707303002</c:v>
                </c:pt>
                <c:pt idx="4501">
                  <c:v>1684.9858618538001</c:v>
                </c:pt>
                <c:pt idx="4502">
                  <c:v>1685.2269529772009</c:v>
                </c:pt>
                <c:pt idx="4503">
                  <c:v>1685.4680441007001</c:v>
                </c:pt>
                <c:pt idx="4504">
                  <c:v>1685.7091352242001</c:v>
                </c:pt>
                <c:pt idx="4505">
                  <c:v>1685.9502263475999</c:v>
                </c:pt>
                <c:pt idx="4506">
                  <c:v>1686.1913174710999</c:v>
                </c:pt>
                <c:pt idx="4507">
                  <c:v>1686.4324085944991</c:v>
                </c:pt>
                <c:pt idx="4508">
                  <c:v>1686.673499717999</c:v>
                </c:pt>
                <c:pt idx="4509">
                  <c:v>1686.9145908415001</c:v>
                </c:pt>
                <c:pt idx="4510">
                  <c:v>1687.1556819649009</c:v>
                </c:pt>
                <c:pt idx="4511">
                  <c:v>1687.3967730884001</c:v>
                </c:pt>
                <c:pt idx="4512">
                  <c:v>1687.6378642118</c:v>
                </c:pt>
                <c:pt idx="4513">
                  <c:v>1687.8789553352999</c:v>
                </c:pt>
                <c:pt idx="4514">
                  <c:v>1688.1200464587996</c:v>
                </c:pt>
                <c:pt idx="4515">
                  <c:v>1688.3611375821999</c:v>
                </c:pt>
                <c:pt idx="4516">
                  <c:v>1688.6022287056999</c:v>
                </c:pt>
                <c:pt idx="4517">
                  <c:v>1688.8433198290998</c:v>
                </c:pt>
                <c:pt idx="4518">
                  <c:v>1689.084410952599</c:v>
                </c:pt>
                <c:pt idx="4519">
                  <c:v>1689.325502076</c:v>
                </c:pt>
                <c:pt idx="4520">
                  <c:v>1689.5665931995009</c:v>
                </c:pt>
                <c:pt idx="4521">
                  <c:v>1689.8076843230001</c:v>
                </c:pt>
                <c:pt idx="4522">
                  <c:v>1690.0487754464009</c:v>
                </c:pt>
                <c:pt idx="4523">
                  <c:v>1690.2898665698999</c:v>
                </c:pt>
                <c:pt idx="4524">
                  <c:v>1690.5309576933</c:v>
                </c:pt>
                <c:pt idx="4525">
                  <c:v>1690.7720488167988</c:v>
                </c:pt>
                <c:pt idx="4526">
                  <c:v>1691.0131399403001</c:v>
                </c:pt>
                <c:pt idx="4527">
                  <c:v>1691.2542310637</c:v>
                </c:pt>
                <c:pt idx="4528">
                  <c:v>1691.4953221872001</c:v>
                </c:pt>
                <c:pt idx="4529">
                  <c:v>1691.7364133106</c:v>
                </c:pt>
                <c:pt idx="4530">
                  <c:v>1691.9775044341009</c:v>
                </c:pt>
                <c:pt idx="4531">
                  <c:v>1692.2185955575001</c:v>
                </c:pt>
                <c:pt idx="4532">
                  <c:v>1692.4596866810009</c:v>
                </c:pt>
                <c:pt idx="4533">
                  <c:v>1692.7007778045001</c:v>
                </c:pt>
                <c:pt idx="4534">
                  <c:v>1692.9418689279</c:v>
                </c:pt>
                <c:pt idx="4535">
                  <c:v>1693.182960051399</c:v>
                </c:pt>
                <c:pt idx="4536">
                  <c:v>1693.4240511748001</c:v>
                </c:pt>
                <c:pt idx="4537">
                  <c:v>1693.6651422982989</c:v>
                </c:pt>
                <c:pt idx="4538">
                  <c:v>1693.9062334218011</c:v>
                </c:pt>
                <c:pt idx="4539">
                  <c:v>1694.1473245451998</c:v>
                </c:pt>
                <c:pt idx="4540">
                  <c:v>1694.3884156687</c:v>
                </c:pt>
                <c:pt idx="4541">
                  <c:v>1694.6295067921001</c:v>
                </c:pt>
                <c:pt idx="4542">
                  <c:v>1694.8705979156</c:v>
                </c:pt>
                <c:pt idx="4543">
                  <c:v>1695.1116890390999</c:v>
                </c:pt>
                <c:pt idx="4544">
                  <c:v>1695.3527801625</c:v>
                </c:pt>
                <c:pt idx="4545">
                  <c:v>1695.593871286</c:v>
                </c:pt>
                <c:pt idx="4546">
                  <c:v>1695.8349624093999</c:v>
                </c:pt>
                <c:pt idx="4547">
                  <c:v>1696.0760535329</c:v>
                </c:pt>
                <c:pt idx="4548">
                  <c:v>1696.3171446562999</c:v>
                </c:pt>
                <c:pt idx="4549">
                  <c:v>1696.5582357798</c:v>
                </c:pt>
                <c:pt idx="4550">
                  <c:v>1696.7993269032997</c:v>
                </c:pt>
                <c:pt idx="4551">
                  <c:v>1697.0404180266999</c:v>
                </c:pt>
                <c:pt idx="4552">
                  <c:v>1697.2815091502009</c:v>
                </c:pt>
                <c:pt idx="4553">
                  <c:v>1697.5226002735999</c:v>
                </c:pt>
                <c:pt idx="4554">
                  <c:v>1697.7636913971</c:v>
                </c:pt>
                <c:pt idx="4555">
                  <c:v>1698.0047825206</c:v>
                </c:pt>
                <c:pt idx="4556">
                  <c:v>1698.2458736440012</c:v>
                </c:pt>
                <c:pt idx="4557">
                  <c:v>1698.4869647675009</c:v>
                </c:pt>
                <c:pt idx="4558">
                  <c:v>1698.7280558909001</c:v>
                </c:pt>
                <c:pt idx="4559">
                  <c:v>1698.9691470143998</c:v>
                </c:pt>
                <c:pt idx="4560">
                  <c:v>1699.2102381378998</c:v>
                </c:pt>
                <c:pt idx="4561">
                  <c:v>1699.4513292613001</c:v>
                </c:pt>
                <c:pt idx="4562">
                  <c:v>1699.6924203847996</c:v>
                </c:pt>
                <c:pt idx="4563">
                  <c:v>1699.9335115082001</c:v>
                </c:pt>
                <c:pt idx="4564">
                  <c:v>1700.1746026316998</c:v>
                </c:pt>
                <c:pt idx="4565">
                  <c:v>1700.4156937551015</c:v>
                </c:pt>
                <c:pt idx="4566">
                  <c:v>1700.6567848785999</c:v>
                </c:pt>
                <c:pt idx="4567">
                  <c:v>1700.8978760021</c:v>
                </c:pt>
                <c:pt idx="4568">
                  <c:v>1701.1389671255001</c:v>
                </c:pt>
                <c:pt idx="4569">
                  <c:v>1701.3800582489998</c:v>
                </c:pt>
                <c:pt idx="4570">
                  <c:v>1701.621149372399</c:v>
                </c:pt>
                <c:pt idx="4571">
                  <c:v>1701.862240495899</c:v>
                </c:pt>
                <c:pt idx="4572">
                  <c:v>1702.1033316193984</c:v>
                </c:pt>
                <c:pt idx="4573">
                  <c:v>1702.3444227427999</c:v>
                </c:pt>
                <c:pt idx="4574">
                  <c:v>1702.5855138663001</c:v>
                </c:pt>
                <c:pt idx="4575">
                  <c:v>1702.8266049897009</c:v>
                </c:pt>
                <c:pt idx="4576">
                  <c:v>1703.0676961132001</c:v>
                </c:pt>
                <c:pt idx="4577">
                  <c:v>1703.3087872367</c:v>
                </c:pt>
                <c:pt idx="4578">
                  <c:v>1703.5498783601001</c:v>
                </c:pt>
                <c:pt idx="4579">
                  <c:v>1703.790969483601</c:v>
                </c:pt>
                <c:pt idx="4580">
                  <c:v>1704.0320606069999</c:v>
                </c:pt>
                <c:pt idx="4581">
                  <c:v>1704.2731517305001</c:v>
                </c:pt>
                <c:pt idx="4582">
                  <c:v>1704.5142428538982</c:v>
                </c:pt>
                <c:pt idx="4583">
                  <c:v>1704.7553339773999</c:v>
                </c:pt>
                <c:pt idx="4584">
                  <c:v>1704.9964251009001</c:v>
                </c:pt>
                <c:pt idx="4585">
                  <c:v>1705.2375162243</c:v>
                </c:pt>
                <c:pt idx="4586">
                  <c:v>1705.4786073478001</c:v>
                </c:pt>
                <c:pt idx="4587">
                  <c:v>1705.7196984712009</c:v>
                </c:pt>
                <c:pt idx="4588">
                  <c:v>1705.9607895947001</c:v>
                </c:pt>
                <c:pt idx="4589">
                  <c:v>1706.2018807182001</c:v>
                </c:pt>
                <c:pt idx="4590">
                  <c:v>1706.4429718416009</c:v>
                </c:pt>
                <c:pt idx="4591">
                  <c:v>1706.6840629650999</c:v>
                </c:pt>
                <c:pt idx="4592">
                  <c:v>1706.9251540885009</c:v>
                </c:pt>
                <c:pt idx="4593">
                  <c:v>1707.166245211999</c:v>
                </c:pt>
                <c:pt idx="4594">
                  <c:v>1707.4073363354998</c:v>
                </c:pt>
                <c:pt idx="4595">
                  <c:v>1707.6484274588991</c:v>
                </c:pt>
                <c:pt idx="4596">
                  <c:v>1707.8895185823999</c:v>
                </c:pt>
                <c:pt idx="4597">
                  <c:v>1708.1306097058</c:v>
                </c:pt>
                <c:pt idx="4598">
                  <c:v>1708.3717008292999</c:v>
                </c:pt>
                <c:pt idx="4599">
                  <c:v>1708.6127919527</c:v>
                </c:pt>
                <c:pt idx="4600">
                  <c:v>1708.8538830762</c:v>
                </c:pt>
                <c:pt idx="4601">
                  <c:v>1709.0949741996999</c:v>
                </c:pt>
                <c:pt idx="4602">
                  <c:v>1709.3360653231009</c:v>
                </c:pt>
                <c:pt idx="4603">
                  <c:v>1709.5771564466008</c:v>
                </c:pt>
                <c:pt idx="4604">
                  <c:v>1709.8182475699998</c:v>
                </c:pt>
                <c:pt idx="4605">
                  <c:v>1710.0593386934991</c:v>
                </c:pt>
                <c:pt idx="4606">
                  <c:v>1710.300429816999</c:v>
                </c:pt>
                <c:pt idx="4607">
                  <c:v>1710.5415209404</c:v>
                </c:pt>
                <c:pt idx="4608">
                  <c:v>1710.7826120638999</c:v>
                </c:pt>
                <c:pt idx="4609">
                  <c:v>1711.0237031873</c:v>
                </c:pt>
                <c:pt idx="4610">
                  <c:v>1711.2647943107997</c:v>
                </c:pt>
                <c:pt idx="4611">
                  <c:v>1711.505885434301</c:v>
                </c:pt>
                <c:pt idx="4612">
                  <c:v>1711.7469765577</c:v>
                </c:pt>
                <c:pt idx="4613">
                  <c:v>1711.9880676812015</c:v>
                </c:pt>
                <c:pt idx="4614">
                  <c:v>1712.2291588046</c:v>
                </c:pt>
                <c:pt idx="4615">
                  <c:v>1712.4702499281</c:v>
                </c:pt>
                <c:pt idx="4616">
                  <c:v>1712.7113410514999</c:v>
                </c:pt>
                <c:pt idx="4617">
                  <c:v>1712.9524321749998</c:v>
                </c:pt>
                <c:pt idx="4618">
                  <c:v>1713.193523298499</c:v>
                </c:pt>
                <c:pt idx="4619">
                  <c:v>1713.4346144219001</c:v>
                </c:pt>
                <c:pt idx="4620">
                  <c:v>1713.6757055454</c:v>
                </c:pt>
                <c:pt idx="4621">
                  <c:v>1713.9167966688001</c:v>
                </c:pt>
                <c:pt idx="4622">
                  <c:v>1714.1578877923</c:v>
                </c:pt>
                <c:pt idx="4623">
                  <c:v>1714.3989789157999</c:v>
                </c:pt>
                <c:pt idx="4624">
                  <c:v>1714.6400700391998</c:v>
                </c:pt>
                <c:pt idx="4625">
                  <c:v>1714.8811611627009</c:v>
                </c:pt>
                <c:pt idx="4626">
                  <c:v>1715.1222522860999</c:v>
                </c:pt>
                <c:pt idx="4627">
                  <c:v>1715.3633434095998</c:v>
                </c:pt>
                <c:pt idx="4628">
                  <c:v>1715.6044345330981</c:v>
                </c:pt>
                <c:pt idx="4629">
                  <c:v>1715.8455256565001</c:v>
                </c:pt>
                <c:pt idx="4630">
                  <c:v>1716.0866167800009</c:v>
                </c:pt>
                <c:pt idx="4631">
                  <c:v>1716.3277079034001</c:v>
                </c:pt>
                <c:pt idx="4632">
                  <c:v>1716.5687990269</c:v>
                </c:pt>
                <c:pt idx="4633">
                  <c:v>1716.8098901502999</c:v>
                </c:pt>
                <c:pt idx="4634">
                  <c:v>1717.0509812738001</c:v>
                </c:pt>
                <c:pt idx="4635">
                  <c:v>1717.2920723973</c:v>
                </c:pt>
                <c:pt idx="4636">
                  <c:v>1717.5331635207001</c:v>
                </c:pt>
                <c:pt idx="4637">
                  <c:v>1717.7742546442</c:v>
                </c:pt>
                <c:pt idx="4638">
                  <c:v>1718.0153457676001</c:v>
                </c:pt>
                <c:pt idx="4639">
                  <c:v>1718.2564368910998</c:v>
                </c:pt>
                <c:pt idx="4640">
                  <c:v>1718.4975280146</c:v>
                </c:pt>
                <c:pt idx="4641">
                  <c:v>1718.7386191380001</c:v>
                </c:pt>
                <c:pt idx="4642">
                  <c:v>1718.9797102615</c:v>
                </c:pt>
                <c:pt idx="4643">
                  <c:v>1719.2208013849001</c:v>
                </c:pt>
                <c:pt idx="4644">
                  <c:v>1719.4618925083998</c:v>
                </c:pt>
                <c:pt idx="4645">
                  <c:v>1719.7029836318</c:v>
                </c:pt>
                <c:pt idx="4646">
                  <c:v>1719.9440747553001</c:v>
                </c:pt>
                <c:pt idx="4647">
                  <c:v>1720.1851658788</c:v>
                </c:pt>
                <c:pt idx="4648">
                  <c:v>1720.4262570022015</c:v>
                </c:pt>
                <c:pt idx="4649">
                  <c:v>1720.6673481256998</c:v>
                </c:pt>
                <c:pt idx="4650">
                  <c:v>1720.9084392491</c:v>
                </c:pt>
                <c:pt idx="4651">
                  <c:v>1721.1495303725999</c:v>
                </c:pt>
                <c:pt idx="4652">
                  <c:v>1721.3906214961</c:v>
                </c:pt>
                <c:pt idx="4653">
                  <c:v>1721.631712619499</c:v>
                </c:pt>
                <c:pt idx="4654">
                  <c:v>1721.8728037430001</c:v>
                </c:pt>
                <c:pt idx="4655">
                  <c:v>1722.1138948663991</c:v>
                </c:pt>
                <c:pt idx="4656">
                  <c:v>1722.3549859898999</c:v>
                </c:pt>
                <c:pt idx="4657">
                  <c:v>1722.5960771134</c:v>
                </c:pt>
                <c:pt idx="4658">
                  <c:v>1722.8371682367999</c:v>
                </c:pt>
                <c:pt idx="4659">
                  <c:v>1723.0782593603001</c:v>
                </c:pt>
                <c:pt idx="4660">
                  <c:v>1723.3193504837009</c:v>
                </c:pt>
                <c:pt idx="4661">
                  <c:v>1723.5604416071999</c:v>
                </c:pt>
                <c:pt idx="4662">
                  <c:v>1723.8015327306</c:v>
                </c:pt>
                <c:pt idx="4663">
                  <c:v>1724.0426238540999</c:v>
                </c:pt>
                <c:pt idx="4664">
                  <c:v>1724.2837149775999</c:v>
                </c:pt>
                <c:pt idx="4665">
                  <c:v>1724.524806101</c:v>
                </c:pt>
                <c:pt idx="4666">
                  <c:v>1724.7658972245001</c:v>
                </c:pt>
                <c:pt idx="4667">
                  <c:v>1725.0069883479</c:v>
                </c:pt>
                <c:pt idx="4668">
                  <c:v>1725.2480794714008</c:v>
                </c:pt>
                <c:pt idx="4669">
                  <c:v>1725.4891705948999</c:v>
                </c:pt>
                <c:pt idx="4670">
                  <c:v>1725.7302617183</c:v>
                </c:pt>
                <c:pt idx="4671">
                  <c:v>1725.9713528417999</c:v>
                </c:pt>
                <c:pt idx="4672">
                  <c:v>1726.2124439652</c:v>
                </c:pt>
                <c:pt idx="4673">
                  <c:v>1726.4535350887008</c:v>
                </c:pt>
                <c:pt idx="4674">
                  <c:v>1726.694626212199</c:v>
                </c:pt>
                <c:pt idx="4675">
                  <c:v>1726.9357173356009</c:v>
                </c:pt>
                <c:pt idx="4676">
                  <c:v>1727.1768084590999</c:v>
                </c:pt>
                <c:pt idx="4677">
                  <c:v>1727.4178995825009</c:v>
                </c:pt>
                <c:pt idx="4678">
                  <c:v>1727.6589907059999</c:v>
                </c:pt>
                <c:pt idx="4679">
                  <c:v>1727.9000818294001</c:v>
                </c:pt>
                <c:pt idx="4680">
                  <c:v>1728.1411729528998</c:v>
                </c:pt>
                <c:pt idx="4681">
                  <c:v>1728.382264076399</c:v>
                </c:pt>
                <c:pt idx="4682">
                  <c:v>1728.6233551998</c:v>
                </c:pt>
                <c:pt idx="4683">
                  <c:v>1728.864446323299</c:v>
                </c:pt>
                <c:pt idx="4684">
                  <c:v>1729.105537446701</c:v>
                </c:pt>
                <c:pt idx="4685">
                  <c:v>1729.3466285702</c:v>
                </c:pt>
                <c:pt idx="4686">
                  <c:v>1729.5877196937001</c:v>
                </c:pt>
                <c:pt idx="4687">
                  <c:v>1729.8288108170998</c:v>
                </c:pt>
                <c:pt idx="4688">
                  <c:v>1730.0699019406009</c:v>
                </c:pt>
                <c:pt idx="4689">
                  <c:v>1730.3109930640001</c:v>
                </c:pt>
                <c:pt idx="4690">
                  <c:v>1730.5520841875</c:v>
                </c:pt>
                <c:pt idx="4691">
                  <c:v>1730.7931753109999</c:v>
                </c:pt>
                <c:pt idx="4692">
                  <c:v>1731.0342664343998</c:v>
                </c:pt>
                <c:pt idx="4693">
                  <c:v>1731.2753575579</c:v>
                </c:pt>
                <c:pt idx="4694">
                  <c:v>1731.5164486813001</c:v>
                </c:pt>
                <c:pt idx="4695">
                  <c:v>1731.7575398048</c:v>
                </c:pt>
                <c:pt idx="4696">
                  <c:v>1731.9986309282001</c:v>
                </c:pt>
                <c:pt idx="4697">
                  <c:v>1732.2397220517</c:v>
                </c:pt>
                <c:pt idx="4698">
                  <c:v>1732.4808131752009</c:v>
                </c:pt>
                <c:pt idx="4699">
                  <c:v>1732.7219042985998</c:v>
                </c:pt>
                <c:pt idx="4700">
                  <c:v>1732.9629954221009</c:v>
                </c:pt>
                <c:pt idx="4701">
                  <c:v>1733.2040865454999</c:v>
                </c:pt>
                <c:pt idx="4702">
                  <c:v>1733.4451776690009</c:v>
                </c:pt>
                <c:pt idx="4703">
                  <c:v>1733.6862687925</c:v>
                </c:pt>
                <c:pt idx="4704">
                  <c:v>1733.9273599159001</c:v>
                </c:pt>
                <c:pt idx="4705">
                  <c:v>1734.1684510393998</c:v>
                </c:pt>
                <c:pt idx="4706">
                  <c:v>1734.4095421628001</c:v>
                </c:pt>
                <c:pt idx="4707">
                  <c:v>1734.6506332863</c:v>
                </c:pt>
                <c:pt idx="4708">
                  <c:v>1734.8917244097997</c:v>
                </c:pt>
                <c:pt idx="4709">
                  <c:v>1735.1328155331998</c:v>
                </c:pt>
                <c:pt idx="4710">
                  <c:v>1735.3739066566998</c:v>
                </c:pt>
                <c:pt idx="4711">
                  <c:v>1735.6149977801001</c:v>
                </c:pt>
                <c:pt idx="4712">
                  <c:v>1735.8560889036</c:v>
                </c:pt>
                <c:pt idx="4713">
                  <c:v>1736.0971800269999</c:v>
                </c:pt>
                <c:pt idx="4714">
                  <c:v>1736.3382711505001</c:v>
                </c:pt>
                <c:pt idx="4715">
                  <c:v>1736.5793622739998</c:v>
                </c:pt>
                <c:pt idx="4716">
                  <c:v>1736.8204533973999</c:v>
                </c:pt>
                <c:pt idx="4717">
                  <c:v>1737.0615445208998</c:v>
                </c:pt>
                <c:pt idx="4718">
                  <c:v>1737.3026356443002</c:v>
                </c:pt>
                <c:pt idx="4719">
                  <c:v>1737.5437267678001</c:v>
                </c:pt>
                <c:pt idx="4720">
                  <c:v>1737.7848178913</c:v>
                </c:pt>
                <c:pt idx="4721">
                  <c:v>1738.0259090147001</c:v>
                </c:pt>
                <c:pt idx="4722">
                  <c:v>1738.2670001382</c:v>
                </c:pt>
                <c:pt idx="4723">
                  <c:v>1738.5080912616008</c:v>
                </c:pt>
                <c:pt idx="4724">
                  <c:v>1738.7491823851001</c:v>
                </c:pt>
                <c:pt idx="4725">
                  <c:v>1738.9902735086</c:v>
                </c:pt>
                <c:pt idx="4726">
                  <c:v>1739.2313646319999</c:v>
                </c:pt>
                <c:pt idx="4727">
                  <c:v>1739.4724557555001</c:v>
                </c:pt>
                <c:pt idx="4728">
                  <c:v>1739.713546878899</c:v>
                </c:pt>
                <c:pt idx="4729">
                  <c:v>1739.9546380023999</c:v>
                </c:pt>
                <c:pt idx="4730">
                  <c:v>1740.1957291258</c:v>
                </c:pt>
                <c:pt idx="4731">
                  <c:v>1740.4368202492999</c:v>
                </c:pt>
                <c:pt idx="4732">
                  <c:v>1740.6779113728001</c:v>
                </c:pt>
                <c:pt idx="4733">
                  <c:v>1740.9190024962008</c:v>
                </c:pt>
                <c:pt idx="4734">
                  <c:v>1741.1600936196999</c:v>
                </c:pt>
                <c:pt idx="4735">
                  <c:v>1741.4011847431009</c:v>
                </c:pt>
                <c:pt idx="4736">
                  <c:v>1741.6422758665999</c:v>
                </c:pt>
                <c:pt idx="4737">
                  <c:v>1741.8833669900998</c:v>
                </c:pt>
                <c:pt idx="4738">
                  <c:v>1742.124458113499</c:v>
                </c:pt>
                <c:pt idx="4739">
                  <c:v>1742.3655492369999</c:v>
                </c:pt>
                <c:pt idx="4740">
                  <c:v>1742.6066403604</c:v>
                </c:pt>
                <c:pt idx="4741">
                  <c:v>1742.8477314839001</c:v>
                </c:pt>
                <c:pt idx="4742">
                  <c:v>1743.0888226073998</c:v>
                </c:pt>
                <c:pt idx="4743">
                  <c:v>1743.3299137308002</c:v>
                </c:pt>
                <c:pt idx="4744">
                  <c:v>1743.5710048542996</c:v>
                </c:pt>
                <c:pt idx="4745">
                  <c:v>1743.8120959777</c:v>
                </c:pt>
                <c:pt idx="4746">
                  <c:v>1744.0531871012001</c:v>
                </c:pt>
                <c:pt idx="4747">
                  <c:v>1744.2942782245998</c:v>
                </c:pt>
                <c:pt idx="4748">
                  <c:v>1744.5353693481009</c:v>
                </c:pt>
                <c:pt idx="4749">
                  <c:v>1744.7764604716001</c:v>
                </c:pt>
                <c:pt idx="4750">
                  <c:v>1745.0175515950009</c:v>
                </c:pt>
                <c:pt idx="4751">
                  <c:v>1745.2586427184999</c:v>
                </c:pt>
                <c:pt idx="4752">
                  <c:v>1745.4997338419</c:v>
                </c:pt>
                <c:pt idx="4753">
                  <c:v>1745.7408249654</c:v>
                </c:pt>
                <c:pt idx="4754">
                  <c:v>1745.9819160888999</c:v>
                </c:pt>
                <c:pt idx="4755">
                  <c:v>1746.2230072123</c:v>
                </c:pt>
                <c:pt idx="4756">
                  <c:v>1746.4640983357999</c:v>
                </c:pt>
                <c:pt idx="4757">
                  <c:v>1746.7051894592009</c:v>
                </c:pt>
                <c:pt idx="4758">
                  <c:v>1746.9462805827009</c:v>
                </c:pt>
                <c:pt idx="4759">
                  <c:v>1747.1873717061001</c:v>
                </c:pt>
                <c:pt idx="4760">
                  <c:v>1747.4284628296</c:v>
                </c:pt>
                <c:pt idx="4761">
                  <c:v>1747.6695539531001</c:v>
                </c:pt>
                <c:pt idx="4762">
                  <c:v>1747.9106450765</c:v>
                </c:pt>
                <c:pt idx="4763">
                  <c:v>1748.151736199999</c:v>
                </c:pt>
                <c:pt idx="4764">
                  <c:v>1748.3928273233998</c:v>
                </c:pt>
                <c:pt idx="4765">
                  <c:v>1748.6339184468998</c:v>
                </c:pt>
                <c:pt idx="4766">
                  <c:v>1748.8750095703999</c:v>
                </c:pt>
                <c:pt idx="4767">
                  <c:v>1749.1161006938</c:v>
                </c:pt>
                <c:pt idx="4768">
                  <c:v>1749.3571918172997</c:v>
                </c:pt>
                <c:pt idx="4769">
                  <c:v>1749.5982829407001</c:v>
                </c:pt>
                <c:pt idx="4770">
                  <c:v>1749.8393740642</c:v>
                </c:pt>
                <c:pt idx="4771">
                  <c:v>1750.0804651877008</c:v>
                </c:pt>
                <c:pt idx="4772">
                  <c:v>1750.3215563111</c:v>
                </c:pt>
                <c:pt idx="4773">
                  <c:v>1750.5626474346</c:v>
                </c:pt>
                <c:pt idx="4774">
                  <c:v>1750.8037385579989</c:v>
                </c:pt>
                <c:pt idx="4775">
                  <c:v>1751.0448296815</c:v>
                </c:pt>
                <c:pt idx="4776">
                  <c:v>1751.2859208048999</c:v>
                </c:pt>
                <c:pt idx="4777">
                  <c:v>1751.5270119284</c:v>
                </c:pt>
                <c:pt idx="4778">
                  <c:v>1751.7681030519</c:v>
                </c:pt>
                <c:pt idx="4779">
                  <c:v>1752.0091941753001</c:v>
                </c:pt>
                <c:pt idx="4780">
                  <c:v>1752.2502852988</c:v>
                </c:pt>
                <c:pt idx="4781">
                  <c:v>1752.4913764222001</c:v>
                </c:pt>
                <c:pt idx="4782">
                  <c:v>1752.7324675457</c:v>
                </c:pt>
                <c:pt idx="4783">
                  <c:v>1752.9735586692009</c:v>
                </c:pt>
                <c:pt idx="4784">
                  <c:v>1753.2146497926001</c:v>
                </c:pt>
                <c:pt idx="4785">
                  <c:v>1753.4557409161</c:v>
                </c:pt>
                <c:pt idx="4786">
                  <c:v>1753.696832039499</c:v>
                </c:pt>
                <c:pt idx="4787">
                  <c:v>1753.937923163001</c:v>
                </c:pt>
                <c:pt idx="4788">
                  <c:v>1754.1790142864998</c:v>
                </c:pt>
                <c:pt idx="4789">
                  <c:v>1754.4201054099001</c:v>
                </c:pt>
                <c:pt idx="4790">
                  <c:v>1754.6611965333984</c:v>
                </c:pt>
                <c:pt idx="4791">
                  <c:v>1754.9022876567999</c:v>
                </c:pt>
                <c:pt idx="4792">
                  <c:v>1755.1433787803001</c:v>
                </c:pt>
                <c:pt idx="4793">
                  <c:v>1755.3844699036999</c:v>
                </c:pt>
                <c:pt idx="4794">
                  <c:v>1755.6255610272012</c:v>
                </c:pt>
                <c:pt idx="4795">
                  <c:v>1755.8666521507009</c:v>
                </c:pt>
                <c:pt idx="4796">
                  <c:v>1756.1077432740999</c:v>
                </c:pt>
                <c:pt idx="4797">
                  <c:v>1756.3488343975998</c:v>
                </c:pt>
                <c:pt idx="4798">
                  <c:v>1756.5899255209999</c:v>
                </c:pt>
                <c:pt idx="4799">
                  <c:v>1756.8310166444999</c:v>
                </c:pt>
                <c:pt idx="4800">
                  <c:v>1757.072107768</c:v>
                </c:pt>
                <c:pt idx="4801">
                  <c:v>1757.313198891399</c:v>
                </c:pt>
                <c:pt idx="4802">
                  <c:v>1757.5542900148989</c:v>
                </c:pt>
                <c:pt idx="4803">
                  <c:v>1757.7953811383002</c:v>
                </c:pt>
                <c:pt idx="4804">
                  <c:v>1758.0364722618001</c:v>
                </c:pt>
                <c:pt idx="4805">
                  <c:v>1758.2775633853009</c:v>
                </c:pt>
                <c:pt idx="4806">
                  <c:v>1758.5186545087001</c:v>
                </c:pt>
                <c:pt idx="4807">
                  <c:v>1758.7597456322001</c:v>
                </c:pt>
                <c:pt idx="4808">
                  <c:v>1759.0008367555999</c:v>
                </c:pt>
                <c:pt idx="4809">
                  <c:v>1759.2419278790999</c:v>
                </c:pt>
                <c:pt idx="4810">
                  <c:v>1759.4830190025</c:v>
                </c:pt>
                <c:pt idx="4811">
                  <c:v>1759.7241101259999</c:v>
                </c:pt>
                <c:pt idx="4812">
                  <c:v>1759.9652012495001</c:v>
                </c:pt>
                <c:pt idx="4813">
                  <c:v>1760.2062923729</c:v>
                </c:pt>
                <c:pt idx="4814">
                  <c:v>1760.4473834964001</c:v>
                </c:pt>
                <c:pt idx="4815">
                  <c:v>1760.6884746197989</c:v>
                </c:pt>
                <c:pt idx="4816">
                  <c:v>1760.9295657433015</c:v>
                </c:pt>
                <c:pt idx="4817">
                  <c:v>1761.1706568668001</c:v>
                </c:pt>
                <c:pt idx="4818">
                  <c:v>1761.4117479902009</c:v>
                </c:pt>
                <c:pt idx="4819">
                  <c:v>1761.6528391136999</c:v>
                </c:pt>
                <c:pt idx="4820">
                  <c:v>1761.8939302370982</c:v>
                </c:pt>
                <c:pt idx="4821">
                  <c:v>1762.1350213606001</c:v>
                </c:pt>
                <c:pt idx="4822">
                  <c:v>1762.3761124841001</c:v>
                </c:pt>
                <c:pt idx="4823">
                  <c:v>1762.6172036075</c:v>
                </c:pt>
                <c:pt idx="4824">
                  <c:v>1762.8582947309999</c:v>
                </c:pt>
                <c:pt idx="4825">
                  <c:v>1763.0993858543998</c:v>
                </c:pt>
                <c:pt idx="4826">
                  <c:v>1763.340476977899</c:v>
                </c:pt>
                <c:pt idx="4827">
                  <c:v>1763.5815681013</c:v>
                </c:pt>
                <c:pt idx="4828">
                  <c:v>1763.8226592248</c:v>
                </c:pt>
                <c:pt idx="4829">
                  <c:v>1764.0637503482999</c:v>
                </c:pt>
                <c:pt idx="4830">
                  <c:v>1764.3048414717</c:v>
                </c:pt>
                <c:pt idx="4831">
                  <c:v>1764.5459325951999</c:v>
                </c:pt>
                <c:pt idx="4832">
                  <c:v>1764.7870237186</c:v>
                </c:pt>
                <c:pt idx="4833">
                  <c:v>1765.0281148421</c:v>
                </c:pt>
                <c:pt idx="4834">
                  <c:v>1765.2692059656001</c:v>
                </c:pt>
                <c:pt idx="4835">
                  <c:v>1765.510297089</c:v>
                </c:pt>
                <c:pt idx="4836">
                  <c:v>1765.751388212499</c:v>
                </c:pt>
                <c:pt idx="4837">
                  <c:v>1765.9924793358998</c:v>
                </c:pt>
                <c:pt idx="4838">
                  <c:v>1766.2335704594</c:v>
                </c:pt>
                <c:pt idx="4839">
                  <c:v>1766.4746615829001</c:v>
                </c:pt>
                <c:pt idx="4840">
                  <c:v>1766.7157527063009</c:v>
                </c:pt>
                <c:pt idx="4841">
                  <c:v>1766.9568438298002</c:v>
                </c:pt>
                <c:pt idx="4842">
                  <c:v>1767.1979349531998</c:v>
                </c:pt>
                <c:pt idx="4843">
                  <c:v>1767.4390260767</c:v>
                </c:pt>
                <c:pt idx="4844">
                  <c:v>1767.6801172000999</c:v>
                </c:pt>
                <c:pt idx="4845">
                  <c:v>1767.9212083236</c:v>
                </c:pt>
                <c:pt idx="4846">
                  <c:v>1768.1622994470999</c:v>
                </c:pt>
                <c:pt idx="4847">
                  <c:v>1768.4033905704998</c:v>
                </c:pt>
                <c:pt idx="4848">
                  <c:v>1768.6444816939998</c:v>
                </c:pt>
                <c:pt idx="4849">
                  <c:v>1768.8855728173999</c:v>
                </c:pt>
                <c:pt idx="4850">
                  <c:v>1769.1266639409009</c:v>
                </c:pt>
                <c:pt idx="4851">
                  <c:v>1769.3677550644009</c:v>
                </c:pt>
                <c:pt idx="4852">
                  <c:v>1769.6088461878001</c:v>
                </c:pt>
                <c:pt idx="4853">
                  <c:v>1769.8499373113</c:v>
                </c:pt>
                <c:pt idx="4854">
                  <c:v>1770.0910284346999</c:v>
                </c:pt>
                <c:pt idx="4855">
                  <c:v>1770.3321195581998</c:v>
                </c:pt>
                <c:pt idx="4856">
                  <c:v>1770.5732106816999</c:v>
                </c:pt>
                <c:pt idx="4857">
                  <c:v>1770.8143018050998</c:v>
                </c:pt>
                <c:pt idx="4858">
                  <c:v>1771.0553929286</c:v>
                </c:pt>
                <c:pt idx="4859">
                  <c:v>1771.2964840519999</c:v>
                </c:pt>
                <c:pt idx="4860">
                  <c:v>1771.5375751755009</c:v>
                </c:pt>
                <c:pt idx="4861">
                  <c:v>1771.7786662988999</c:v>
                </c:pt>
                <c:pt idx="4862">
                  <c:v>1772.019757422401</c:v>
                </c:pt>
                <c:pt idx="4863">
                  <c:v>1772.2608485458998</c:v>
                </c:pt>
                <c:pt idx="4864">
                  <c:v>1772.5019396693001</c:v>
                </c:pt>
                <c:pt idx="4865">
                  <c:v>1772.7430307928</c:v>
                </c:pt>
                <c:pt idx="4866">
                  <c:v>1772.9841219161999</c:v>
                </c:pt>
                <c:pt idx="4867">
                  <c:v>1773.2252130397001</c:v>
                </c:pt>
                <c:pt idx="4868">
                  <c:v>1773.4663041632009</c:v>
                </c:pt>
                <c:pt idx="4869">
                  <c:v>1773.7073952866001</c:v>
                </c:pt>
                <c:pt idx="4870">
                  <c:v>1773.9484864101</c:v>
                </c:pt>
                <c:pt idx="4871">
                  <c:v>1774.1895775334999</c:v>
                </c:pt>
                <c:pt idx="4872">
                  <c:v>1774.4306686570001</c:v>
                </c:pt>
                <c:pt idx="4873">
                  <c:v>1774.6717597805009</c:v>
                </c:pt>
                <c:pt idx="4874">
                  <c:v>1774.9128509039001</c:v>
                </c:pt>
                <c:pt idx="4875">
                  <c:v>1775.1539420273987</c:v>
                </c:pt>
                <c:pt idx="4876">
                  <c:v>1775.3950331507999</c:v>
                </c:pt>
                <c:pt idx="4877">
                  <c:v>1775.6361242742996</c:v>
                </c:pt>
                <c:pt idx="4878">
                  <c:v>1775.8772153977</c:v>
                </c:pt>
                <c:pt idx="4879">
                  <c:v>1776.1183065211999</c:v>
                </c:pt>
                <c:pt idx="4880">
                  <c:v>1776.3593976447</c:v>
                </c:pt>
                <c:pt idx="4881">
                  <c:v>1776.6004887680999</c:v>
                </c:pt>
                <c:pt idx="4882">
                  <c:v>1776.8415798916001</c:v>
                </c:pt>
                <c:pt idx="4883">
                  <c:v>1777.082671015</c:v>
                </c:pt>
                <c:pt idx="4884">
                  <c:v>1777.3237621384999</c:v>
                </c:pt>
                <c:pt idx="4885">
                  <c:v>1777.564853262</c:v>
                </c:pt>
                <c:pt idx="4886">
                  <c:v>1777.8059443853999</c:v>
                </c:pt>
                <c:pt idx="4887">
                  <c:v>1778.0470355088999</c:v>
                </c:pt>
                <c:pt idx="4888">
                  <c:v>1778.2881266322997</c:v>
                </c:pt>
                <c:pt idx="4889">
                  <c:v>1778.5292177557999</c:v>
                </c:pt>
                <c:pt idx="4890">
                  <c:v>1778.7703088791998</c:v>
                </c:pt>
                <c:pt idx="4891">
                  <c:v>1779.0114000026999</c:v>
                </c:pt>
                <c:pt idx="4892">
                  <c:v>1779.2524911262001</c:v>
                </c:pt>
                <c:pt idx="4893">
                  <c:v>1779.4935822496</c:v>
                </c:pt>
                <c:pt idx="4894">
                  <c:v>1779.7346733731001</c:v>
                </c:pt>
                <c:pt idx="4895">
                  <c:v>1779.9757644965009</c:v>
                </c:pt>
                <c:pt idx="4896">
                  <c:v>1780.2168556200013</c:v>
                </c:pt>
                <c:pt idx="4897">
                  <c:v>1780.4579467435001</c:v>
                </c:pt>
                <c:pt idx="4898">
                  <c:v>1780.6990378668991</c:v>
                </c:pt>
                <c:pt idx="4899">
                  <c:v>1780.9401289903999</c:v>
                </c:pt>
                <c:pt idx="4900">
                  <c:v>1781.1812201137996</c:v>
                </c:pt>
                <c:pt idx="4901">
                  <c:v>1781.4223112372999</c:v>
                </c:pt>
                <c:pt idx="4902">
                  <c:v>1781.6634023607996</c:v>
                </c:pt>
                <c:pt idx="4903">
                  <c:v>1781.9044934842009</c:v>
                </c:pt>
                <c:pt idx="4904">
                  <c:v>1782.1455846077001</c:v>
                </c:pt>
                <c:pt idx="4905">
                  <c:v>1782.3866757311009</c:v>
                </c:pt>
                <c:pt idx="4906">
                  <c:v>1782.6277668545999</c:v>
                </c:pt>
                <c:pt idx="4907">
                  <c:v>1782.8688579780001</c:v>
                </c:pt>
                <c:pt idx="4908">
                  <c:v>1783.1099491015</c:v>
                </c:pt>
                <c:pt idx="4909">
                  <c:v>1783.351040224999</c:v>
                </c:pt>
                <c:pt idx="4910">
                  <c:v>1783.5921313483998</c:v>
                </c:pt>
                <c:pt idx="4911">
                  <c:v>1783.833222471899</c:v>
                </c:pt>
                <c:pt idx="4912">
                  <c:v>1784.0743135952996</c:v>
                </c:pt>
                <c:pt idx="4913">
                  <c:v>1784.3154047188</c:v>
                </c:pt>
                <c:pt idx="4914">
                  <c:v>1784.5564958422999</c:v>
                </c:pt>
                <c:pt idx="4915">
                  <c:v>1784.7975869657009</c:v>
                </c:pt>
                <c:pt idx="4916">
                  <c:v>1785.0386780892009</c:v>
                </c:pt>
                <c:pt idx="4917">
                  <c:v>1785.2797692126001</c:v>
                </c:pt>
                <c:pt idx="4918">
                  <c:v>1785.5208603361</c:v>
                </c:pt>
                <c:pt idx="4919">
                  <c:v>1785.7619514596001</c:v>
                </c:pt>
                <c:pt idx="4920">
                  <c:v>1786.0030425829998</c:v>
                </c:pt>
                <c:pt idx="4921">
                  <c:v>1786.2441337065</c:v>
                </c:pt>
                <c:pt idx="4922">
                  <c:v>1786.4852248298998</c:v>
                </c:pt>
                <c:pt idx="4923">
                  <c:v>1786.7263159534</c:v>
                </c:pt>
                <c:pt idx="4924">
                  <c:v>1786.9674070768001</c:v>
                </c:pt>
                <c:pt idx="4925">
                  <c:v>1787.2084982003</c:v>
                </c:pt>
                <c:pt idx="4926">
                  <c:v>1787.4495893238009</c:v>
                </c:pt>
                <c:pt idx="4927">
                  <c:v>1787.6906804472001</c:v>
                </c:pt>
                <c:pt idx="4928">
                  <c:v>1787.9317715707009</c:v>
                </c:pt>
                <c:pt idx="4929">
                  <c:v>1788.1728626940999</c:v>
                </c:pt>
                <c:pt idx="4930">
                  <c:v>1788.4139538176</c:v>
                </c:pt>
                <c:pt idx="4931">
                  <c:v>1788.6550449411</c:v>
                </c:pt>
                <c:pt idx="4932">
                  <c:v>1788.8961360644998</c:v>
                </c:pt>
                <c:pt idx="4933">
                  <c:v>1789.137227188</c:v>
                </c:pt>
                <c:pt idx="4934">
                  <c:v>1789.378318311399</c:v>
                </c:pt>
                <c:pt idx="4935">
                  <c:v>1789.6194094348998</c:v>
                </c:pt>
                <c:pt idx="4936">
                  <c:v>1789.8605005583991</c:v>
                </c:pt>
                <c:pt idx="4937">
                  <c:v>1790.1015916818001</c:v>
                </c:pt>
                <c:pt idx="4938">
                  <c:v>1790.3426828053</c:v>
                </c:pt>
                <c:pt idx="4939">
                  <c:v>1790.5837739287001</c:v>
                </c:pt>
                <c:pt idx="4940">
                  <c:v>1790.8248650522</c:v>
                </c:pt>
                <c:pt idx="4941">
                  <c:v>1791.0659561756001</c:v>
                </c:pt>
                <c:pt idx="4942">
                  <c:v>1791.3070472990998</c:v>
                </c:pt>
                <c:pt idx="4943">
                  <c:v>1791.5481384226</c:v>
                </c:pt>
                <c:pt idx="4944">
                  <c:v>1791.7892295459999</c:v>
                </c:pt>
                <c:pt idx="4945">
                  <c:v>1792.0303206694998</c:v>
                </c:pt>
                <c:pt idx="4946">
                  <c:v>1792.2714117928999</c:v>
                </c:pt>
                <c:pt idx="4947">
                  <c:v>1792.5125029163999</c:v>
                </c:pt>
                <c:pt idx="4948">
                  <c:v>1792.7535940398998</c:v>
                </c:pt>
                <c:pt idx="4949">
                  <c:v>1792.9946851633003</c:v>
                </c:pt>
                <c:pt idx="4950">
                  <c:v>1793.2357762868</c:v>
                </c:pt>
                <c:pt idx="4951">
                  <c:v>1793.4768674102015</c:v>
                </c:pt>
                <c:pt idx="4952">
                  <c:v>1793.7179585337001</c:v>
                </c:pt>
                <c:pt idx="4953">
                  <c:v>1793.9590496572</c:v>
                </c:pt>
                <c:pt idx="4954">
                  <c:v>1794.2001407806001</c:v>
                </c:pt>
                <c:pt idx="4955">
                  <c:v>1794.4412319041001</c:v>
                </c:pt>
                <c:pt idx="4956">
                  <c:v>1794.682323027499</c:v>
                </c:pt>
                <c:pt idx="4957">
                  <c:v>1794.9234141509999</c:v>
                </c:pt>
                <c:pt idx="4958">
                  <c:v>1795.1645052743991</c:v>
                </c:pt>
                <c:pt idx="4959">
                  <c:v>1795.4055963979001</c:v>
                </c:pt>
                <c:pt idx="4960">
                  <c:v>1795.6466875214001</c:v>
                </c:pt>
                <c:pt idx="4961">
                  <c:v>1795.8877786448002</c:v>
                </c:pt>
                <c:pt idx="4962">
                  <c:v>1796.1288697683001</c:v>
                </c:pt>
                <c:pt idx="4963">
                  <c:v>1796.3699608917</c:v>
                </c:pt>
                <c:pt idx="4964">
                  <c:v>1796.6110520151999</c:v>
                </c:pt>
                <c:pt idx="4965">
                  <c:v>1796.8521431386998</c:v>
                </c:pt>
                <c:pt idx="4966">
                  <c:v>1797.093234262099</c:v>
                </c:pt>
                <c:pt idx="4967">
                  <c:v>1797.3343253855999</c:v>
                </c:pt>
                <c:pt idx="4968">
                  <c:v>1797.5754165089998</c:v>
                </c:pt>
                <c:pt idx="4969">
                  <c:v>1797.8165076325001</c:v>
                </c:pt>
                <c:pt idx="4970">
                  <c:v>1798.0575987560001</c:v>
                </c:pt>
                <c:pt idx="4971">
                  <c:v>1798.2986898793999</c:v>
                </c:pt>
                <c:pt idx="4972">
                  <c:v>1798.5397810029001</c:v>
                </c:pt>
                <c:pt idx="4973">
                  <c:v>1798.7808721263</c:v>
                </c:pt>
                <c:pt idx="4974">
                  <c:v>1799.0219632497999</c:v>
                </c:pt>
                <c:pt idx="4975">
                  <c:v>1799.2630543732</c:v>
                </c:pt>
                <c:pt idx="4976">
                  <c:v>1799.5041454966999</c:v>
                </c:pt>
                <c:pt idx="4977">
                  <c:v>1799.7452366202001</c:v>
                </c:pt>
                <c:pt idx="4978">
                  <c:v>1799.9863277436009</c:v>
                </c:pt>
                <c:pt idx="4979">
                  <c:v>1800.2274188670999</c:v>
                </c:pt>
                <c:pt idx="4980">
                  <c:v>1800.4685099905009</c:v>
                </c:pt>
                <c:pt idx="4981">
                  <c:v>1800.7096011140009</c:v>
                </c:pt>
                <c:pt idx="4982">
                  <c:v>1800.9506922374999</c:v>
                </c:pt>
                <c:pt idx="4983">
                  <c:v>1801.1917833609</c:v>
                </c:pt>
                <c:pt idx="4984">
                  <c:v>1801.4328744844001</c:v>
                </c:pt>
                <c:pt idx="4985">
                  <c:v>1801.6739656078</c:v>
                </c:pt>
                <c:pt idx="4986">
                  <c:v>1801.9150567313009</c:v>
                </c:pt>
                <c:pt idx="4987">
                  <c:v>1802.1561478547997</c:v>
                </c:pt>
                <c:pt idx="4988">
                  <c:v>1802.3972389781998</c:v>
                </c:pt>
                <c:pt idx="4989">
                  <c:v>1802.6383301016999</c:v>
                </c:pt>
                <c:pt idx="4990">
                  <c:v>1802.8794212250998</c:v>
                </c:pt>
                <c:pt idx="4991">
                  <c:v>1803.1205123486</c:v>
                </c:pt>
                <c:pt idx="4992">
                  <c:v>1803.3616034720001</c:v>
                </c:pt>
                <c:pt idx="4993">
                  <c:v>1803.6026945954998</c:v>
                </c:pt>
                <c:pt idx="4994">
                  <c:v>1803.8437857189999</c:v>
                </c:pt>
                <c:pt idx="4995">
                  <c:v>1804.0848768423998</c:v>
                </c:pt>
                <c:pt idx="4996">
                  <c:v>1804.3259679659009</c:v>
                </c:pt>
                <c:pt idx="4997">
                  <c:v>1804.5670590893001</c:v>
                </c:pt>
                <c:pt idx="4998">
                  <c:v>1804.8081502128</c:v>
                </c:pt>
                <c:pt idx="4999">
                  <c:v>1805.0492413362999</c:v>
                </c:pt>
                <c:pt idx="5000">
                  <c:v>1805.2903324596998</c:v>
                </c:pt>
                <c:pt idx="5001">
                  <c:v>1805.5314235832</c:v>
                </c:pt>
                <c:pt idx="5002">
                  <c:v>1805.7725147066001</c:v>
                </c:pt>
                <c:pt idx="5003">
                  <c:v>1806.0136058301</c:v>
                </c:pt>
                <c:pt idx="5004">
                  <c:v>1806.2546969534999</c:v>
                </c:pt>
                <c:pt idx="5005">
                  <c:v>1806.495788077</c:v>
                </c:pt>
                <c:pt idx="5006">
                  <c:v>1806.7368792005009</c:v>
                </c:pt>
                <c:pt idx="5007">
                  <c:v>1806.9779703239001</c:v>
                </c:pt>
                <c:pt idx="5008">
                  <c:v>1807.2190614474009</c:v>
                </c:pt>
                <c:pt idx="5009">
                  <c:v>1807.4601525707999</c:v>
                </c:pt>
                <c:pt idx="5010">
                  <c:v>1807.7012436943</c:v>
                </c:pt>
                <c:pt idx="5011">
                  <c:v>1807.9423348177988</c:v>
                </c:pt>
                <c:pt idx="5012">
                  <c:v>1808.1834259411999</c:v>
                </c:pt>
                <c:pt idx="5013">
                  <c:v>1808.4245170647009</c:v>
                </c:pt>
                <c:pt idx="5014">
                  <c:v>1808.6656081881001</c:v>
                </c:pt>
                <c:pt idx="5015">
                  <c:v>1808.906699311601</c:v>
                </c:pt>
                <c:pt idx="5016">
                  <c:v>1809.1477904351</c:v>
                </c:pt>
                <c:pt idx="5017">
                  <c:v>1809.3888815584999</c:v>
                </c:pt>
                <c:pt idx="5018">
                  <c:v>1809.629972682</c:v>
                </c:pt>
                <c:pt idx="5019">
                  <c:v>1809.8710638053999</c:v>
                </c:pt>
                <c:pt idx="5020">
                  <c:v>1810.1121549288998</c:v>
                </c:pt>
                <c:pt idx="5021">
                  <c:v>1810.353246052299</c:v>
                </c:pt>
                <c:pt idx="5022">
                  <c:v>1810.5943371757996</c:v>
                </c:pt>
                <c:pt idx="5023">
                  <c:v>1810.8354282992996</c:v>
                </c:pt>
                <c:pt idx="5024">
                  <c:v>1811.0765194227015</c:v>
                </c:pt>
                <c:pt idx="5025">
                  <c:v>1811.3176105462001</c:v>
                </c:pt>
                <c:pt idx="5026">
                  <c:v>1811.5587016696009</c:v>
                </c:pt>
                <c:pt idx="5027">
                  <c:v>1811.7997927931001</c:v>
                </c:pt>
                <c:pt idx="5028">
                  <c:v>1812.0408839166</c:v>
                </c:pt>
                <c:pt idx="5029">
                  <c:v>1812.2819750399999</c:v>
                </c:pt>
                <c:pt idx="5030">
                  <c:v>1812.5230661635001</c:v>
                </c:pt>
                <c:pt idx="5031">
                  <c:v>1812.7641572868999</c:v>
                </c:pt>
                <c:pt idx="5032">
                  <c:v>1813.0052484103999</c:v>
                </c:pt>
                <c:pt idx="5033">
                  <c:v>1813.2463395338998</c:v>
                </c:pt>
                <c:pt idx="5034">
                  <c:v>1813.4874306572999</c:v>
                </c:pt>
                <c:pt idx="5035">
                  <c:v>1813.728521780801</c:v>
                </c:pt>
                <c:pt idx="5036">
                  <c:v>1813.9696129042009</c:v>
                </c:pt>
                <c:pt idx="5037">
                  <c:v>1814.2107040277001</c:v>
                </c:pt>
                <c:pt idx="5038">
                  <c:v>1814.4517951511009</c:v>
                </c:pt>
                <c:pt idx="5039">
                  <c:v>1814.692886274599</c:v>
                </c:pt>
                <c:pt idx="5040">
                  <c:v>1814.9339773981001</c:v>
                </c:pt>
                <c:pt idx="5041">
                  <c:v>1815.1750685215</c:v>
                </c:pt>
                <c:pt idx="5042">
                  <c:v>1815.4161596450012</c:v>
                </c:pt>
                <c:pt idx="5043">
                  <c:v>1815.6572507684</c:v>
                </c:pt>
                <c:pt idx="5044">
                  <c:v>1815.898341891899</c:v>
                </c:pt>
                <c:pt idx="5045">
                  <c:v>1816.1394330153989</c:v>
                </c:pt>
                <c:pt idx="5046">
                  <c:v>1816.3805241387997</c:v>
                </c:pt>
                <c:pt idx="5047">
                  <c:v>1816.6216152623001</c:v>
                </c:pt>
                <c:pt idx="5048">
                  <c:v>1816.8627063857</c:v>
                </c:pt>
                <c:pt idx="5049">
                  <c:v>1817.1037975091999</c:v>
                </c:pt>
                <c:pt idx="5050">
                  <c:v>1817.3448886326998</c:v>
                </c:pt>
                <c:pt idx="5051">
                  <c:v>1817.5859797561009</c:v>
                </c:pt>
                <c:pt idx="5052">
                  <c:v>1817.8270708795999</c:v>
                </c:pt>
                <c:pt idx="5053">
                  <c:v>1818.068162003</c:v>
                </c:pt>
                <c:pt idx="5054">
                  <c:v>1818.3092531265008</c:v>
                </c:pt>
                <c:pt idx="5055">
                  <c:v>1818.5503442498987</c:v>
                </c:pt>
                <c:pt idx="5056">
                  <c:v>1818.7914353733991</c:v>
                </c:pt>
                <c:pt idx="5057">
                  <c:v>1819.0325264968999</c:v>
                </c:pt>
                <c:pt idx="5058">
                  <c:v>1819.2736176203</c:v>
                </c:pt>
                <c:pt idx="5059">
                  <c:v>1819.5147087438002</c:v>
                </c:pt>
                <c:pt idx="5060">
                  <c:v>1819.7557998672009</c:v>
                </c:pt>
                <c:pt idx="5061">
                  <c:v>1819.9968909907009</c:v>
                </c:pt>
                <c:pt idx="5062">
                  <c:v>1820.2379821142001</c:v>
                </c:pt>
                <c:pt idx="5063">
                  <c:v>1820.4790732376</c:v>
                </c:pt>
                <c:pt idx="5064">
                  <c:v>1820.7201643611008</c:v>
                </c:pt>
                <c:pt idx="5065">
                  <c:v>1820.961255484501</c:v>
                </c:pt>
                <c:pt idx="5066">
                  <c:v>1821.2023466079991</c:v>
                </c:pt>
                <c:pt idx="5067">
                  <c:v>1821.4434377314999</c:v>
                </c:pt>
                <c:pt idx="5068">
                  <c:v>1821.6845288548984</c:v>
                </c:pt>
                <c:pt idx="5069">
                  <c:v>1821.9256199784008</c:v>
                </c:pt>
                <c:pt idx="5070">
                  <c:v>1822.1667111018</c:v>
                </c:pt>
                <c:pt idx="5071">
                  <c:v>1822.4078022253</c:v>
                </c:pt>
                <c:pt idx="5072">
                  <c:v>1822.6488933487001</c:v>
                </c:pt>
                <c:pt idx="5073">
                  <c:v>1822.8899844722</c:v>
                </c:pt>
                <c:pt idx="5074">
                  <c:v>1823.1310755956999</c:v>
                </c:pt>
                <c:pt idx="5075">
                  <c:v>1823.3721667190998</c:v>
                </c:pt>
                <c:pt idx="5076">
                  <c:v>1823.6132578426</c:v>
                </c:pt>
                <c:pt idx="5077">
                  <c:v>1823.854348965999</c:v>
                </c:pt>
                <c:pt idx="5078">
                  <c:v>1824.0954400894998</c:v>
                </c:pt>
                <c:pt idx="5079">
                  <c:v>1824.3365312129999</c:v>
                </c:pt>
                <c:pt idx="5080">
                  <c:v>1824.5776223363998</c:v>
                </c:pt>
                <c:pt idx="5081">
                  <c:v>1824.8187134599</c:v>
                </c:pt>
                <c:pt idx="5082">
                  <c:v>1825.0598045833001</c:v>
                </c:pt>
                <c:pt idx="5083">
                  <c:v>1825.3008957068</c:v>
                </c:pt>
                <c:pt idx="5084">
                  <c:v>1825.5419868302999</c:v>
                </c:pt>
                <c:pt idx="5085">
                  <c:v>1825.7830779537001</c:v>
                </c:pt>
                <c:pt idx="5086">
                  <c:v>1826.0241690772</c:v>
                </c:pt>
                <c:pt idx="5087">
                  <c:v>1826.2652602006001</c:v>
                </c:pt>
                <c:pt idx="5088">
                  <c:v>1826.5063513241009</c:v>
                </c:pt>
                <c:pt idx="5089">
                  <c:v>1826.7474424474999</c:v>
                </c:pt>
                <c:pt idx="5090">
                  <c:v>1826.9885335710001</c:v>
                </c:pt>
                <c:pt idx="5091">
                  <c:v>1827.2296246945</c:v>
                </c:pt>
                <c:pt idx="5092">
                  <c:v>1827.4707158178999</c:v>
                </c:pt>
                <c:pt idx="5093">
                  <c:v>1827.7118069414</c:v>
                </c:pt>
                <c:pt idx="5094">
                  <c:v>1827.9528980647999</c:v>
                </c:pt>
                <c:pt idx="5095">
                  <c:v>1828.1939891883001</c:v>
                </c:pt>
                <c:pt idx="5096">
                  <c:v>1828.4350803118</c:v>
                </c:pt>
                <c:pt idx="5097">
                  <c:v>1828.6761714352001</c:v>
                </c:pt>
                <c:pt idx="5098">
                  <c:v>1828.9172625587</c:v>
                </c:pt>
                <c:pt idx="5099">
                  <c:v>1829.1583536821001</c:v>
                </c:pt>
                <c:pt idx="5100">
                  <c:v>1829.3994448055989</c:v>
                </c:pt>
                <c:pt idx="5101">
                  <c:v>1829.6405359291</c:v>
                </c:pt>
                <c:pt idx="5102">
                  <c:v>1829.8816270524999</c:v>
                </c:pt>
                <c:pt idx="5103">
                  <c:v>1830.1227181759998</c:v>
                </c:pt>
                <c:pt idx="5104">
                  <c:v>1830.363809299399</c:v>
                </c:pt>
                <c:pt idx="5105">
                  <c:v>1830.6049004228998</c:v>
                </c:pt>
                <c:pt idx="5106">
                  <c:v>1830.8459915463</c:v>
                </c:pt>
                <c:pt idx="5107">
                  <c:v>1831.0870826698001</c:v>
                </c:pt>
                <c:pt idx="5108">
                  <c:v>1831.3281737933</c:v>
                </c:pt>
                <c:pt idx="5109">
                  <c:v>1831.5692649166999</c:v>
                </c:pt>
                <c:pt idx="5110">
                  <c:v>1831.8103560402001</c:v>
                </c:pt>
                <c:pt idx="5111">
                  <c:v>1832.0514471636</c:v>
                </c:pt>
                <c:pt idx="5112">
                  <c:v>1832.2925382870999</c:v>
                </c:pt>
                <c:pt idx="5113">
                  <c:v>1832.5336294106</c:v>
                </c:pt>
                <c:pt idx="5114">
                  <c:v>1832.774720533999</c:v>
                </c:pt>
                <c:pt idx="5115">
                  <c:v>1833.0158116575001</c:v>
                </c:pt>
                <c:pt idx="5116">
                  <c:v>1833.2569027809009</c:v>
                </c:pt>
                <c:pt idx="5117">
                  <c:v>1833.4979939044001</c:v>
                </c:pt>
                <c:pt idx="5118">
                  <c:v>1833.7390850278</c:v>
                </c:pt>
                <c:pt idx="5119">
                  <c:v>1833.9801761513002</c:v>
                </c:pt>
                <c:pt idx="5120">
                  <c:v>1834.2212672748001</c:v>
                </c:pt>
                <c:pt idx="5121">
                  <c:v>1834.4623583982</c:v>
                </c:pt>
                <c:pt idx="5122">
                  <c:v>1834.7034495216999</c:v>
                </c:pt>
                <c:pt idx="5123">
                  <c:v>1834.9445406451</c:v>
                </c:pt>
                <c:pt idx="5124">
                  <c:v>1835.1856317686008</c:v>
                </c:pt>
                <c:pt idx="5125">
                  <c:v>1835.4267228921001</c:v>
                </c:pt>
                <c:pt idx="5126">
                  <c:v>1835.6678140154991</c:v>
                </c:pt>
                <c:pt idx="5127">
                  <c:v>1835.9089051390001</c:v>
                </c:pt>
                <c:pt idx="5128">
                  <c:v>1836.1499962623998</c:v>
                </c:pt>
                <c:pt idx="5129">
                  <c:v>1836.3910873858999</c:v>
                </c:pt>
                <c:pt idx="5130">
                  <c:v>1836.632178509399</c:v>
                </c:pt>
                <c:pt idx="5131">
                  <c:v>1836.8732696327997</c:v>
                </c:pt>
                <c:pt idx="5132">
                  <c:v>1837.1143607562999</c:v>
                </c:pt>
                <c:pt idx="5133">
                  <c:v>1837.3554518797</c:v>
                </c:pt>
                <c:pt idx="5134">
                  <c:v>1837.5965430032008</c:v>
                </c:pt>
                <c:pt idx="5135">
                  <c:v>1837.8376341266001</c:v>
                </c:pt>
                <c:pt idx="5136">
                  <c:v>1838.0787252501</c:v>
                </c:pt>
                <c:pt idx="5137">
                  <c:v>1838.3198163735999</c:v>
                </c:pt>
                <c:pt idx="5138">
                  <c:v>1838.560907497</c:v>
                </c:pt>
                <c:pt idx="5139">
                  <c:v>1838.8019986204999</c:v>
                </c:pt>
                <c:pt idx="5140">
                  <c:v>1839.0430897439001</c:v>
                </c:pt>
                <c:pt idx="5141">
                  <c:v>1839.2841808673998</c:v>
                </c:pt>
                <c:pt idx="5142">
                  <c:v>1839.5252719909001</c:v>
                </c:pt>
                <c:pt idx="5143">
                  <c:v>1839.7663631143</c:v>
                </c:pt>
                <c:pt idx="5144">
                  <c:v>1840.0074542377999</c:v>
                </c:pt>
                <c:pt idx="5145">
                  <c:v>1840.248545361201</c:v>
                </c:pt>
                <c:pt idx="5146">
                  <c:v>1840.4896364847009</c:v>
                </c:pt>
                <c:pt idx="5147">
                  <c:v>1840.7307276082001</c:v>
                </c:pt>
                <c:pt idx="5148">
                  <c:v>1840.9718187316</c:v>
                </c:pt>
                <c:pt idx="5149">
                  <c:v>1841.2129098551</c:v>
                </c:pt>
                <c:pt idx="5150">
                  <c:v>1841.4540009784998</c:v>
                </c:pt>
                <c:pt idx="5151">
                  <c:v>1841.695092102</c:v>
                </c:pt>
                <c:pt idx="5152">
                  <c:v>1841.9361832254001</c:v>
                </c:pt>
                <c:pt idx="5153">
                  <c:v>1842.1772743488998</c:v>
                </c:pt>
                <c:pt idx="5154">
                  <c:v>1842.4183654724009</c:v>
                </c:pt>
                <c:pt idx="5155">
                  <c:v>1842.6594565957996</c:v>
                </c:pt>
                <c:pt idx="5156">
                  <c:v>1842.9005477193</c:v>
                </c:pt>
                <c:pt idx="5157">
                  <c:v>1843.1416388426999</c:v>
                </c:pt>
                <c:pt idx="5158">
                  <c:v>1843.3827299662</c:v>
                </c:pt>
                <c:pt idx="5159">
                  <c:v>1843.6238210897</c:v>
                </c:pt>
                <c:pt idx="5160">
                  <c:v>1843.8649122130989</c:v>
                </c:pt>
                <c:pt idx="5161">
                  <c:v>1844.1060033366</c:v>
                </c:pt>
                <c:pt idx="5162">
                  <c:v>1844.3470944600001</c:v>
                </c:pt>
                <c:pt idx="5163">
                  <c:v>1844.5881855835</c:v>
                </c:pt>
                <c:pt idx="5164">
                  <c:v>1844.829276707</c:v>
                </c:pt>
                <c:pt idx="5165">
                  <c:v>1845.0703678303998</c:v>
                </c:pt>
                <c:pt idx="5166">
                  <c:v>1845.3114589538998</c:v>
                </c:pt>
                <c:pt idx="5167">
                  <c:v>1845.5525500773001</c:v>
                </c:pt>
                <c:pt idx="5168">
                  <c:v>1845.7936412008</c:v>
                </c:pt>
                <c:pt idx="5169">
                  <c:v>1846.0347323241999</c:v>
                </c:pt>
                <c:pt idx="5170">
                  <c:v>1846.2758234477012</c:v>
                </c:pt>
                <c:pt idx="5171">
                  <c:v>1846.5169145712</c:v>
                </c:pt>
                <c:pt idx="5172">
                  <c:v>1846.7580056946001</c:v>
                </c:pt>
                <c:pt idx="5173">
                  <c:v>1846.9990968180998</c:v>
                </c:pt>
                <c:pt idx="5174">
                  <c:v>1847.2401879415008</c:v>
                </c:pt>
                <c:pt idx="5175">
                  <c:v>1847.4812790650001</c:v>
                </c:pt>
                <c:pt idx="5176">
                  <c:v>1847.7223701885</c:v>
                </c:pt>
                <c:pt idx="5177">
                  <c:v>1847.9634613118999</c:v>
                </c:pt>
                <c:pt idx="5178">
                  <c:v>1848.2045524354</c:v>
                </c:pt>
                <c:pt idx="5179">
                  <c:v>1848.4456435588002</c:v>
                </c:pt>
                <c:pt idx="5180">
                  <c:v>1848.6867346823001</c:v>
                </c:pt>
                <c:pt idx="5181">
                  <c:v>1848.9278258058</c:v>
                </c:pt>
                <c:pt idx="5182">
                  <c:v>1849.1689169291999</c:v>
                </c:pt>
                <c:pt idx="5183">
                  <c:v>1849.4100080527001</c:v>
                </c:pt>
                <c:pt idx="5184">
                  <c:v>1849.6510991760999</c:v>
                </c:pt>
                <c:pt idx="5185">
                  <c:v>1849.892190299599</c:v>
                </c:pt>
                <c:pt idx="5186">
                  <c:v>1850.133281423</c:v>
                </c:pt>
                <c:pt idx="5187">
                  <c:v>1850.374372546499</c:v>
                </c:pt>
                <c:pt idx="5188">
                  <c:v>1850.6154636700001</c:v>
                </c:pt>
                <c:pt idx="5189">
                  <c:v>1850.8565547934008</c:v>
                </c:pt>
                <c:pt idx="5190">
                  <c:v>1851.0976459168999</c:v>
                </c:pt>
                <c:pt idx="5191">
                  <c:v>1851.3387370403</c:v>
                </c:pt>
                <c:pt idx="5192">
                  <c:v>1851.5798281637999</c:v>
                </c:pt>
                <c:pt idx="5193">
                  <c:v>1851.8209192873001</c:v>
                </c:pt>
                <c:pt idx="5194">
                  <c:v>1852.0620104106999</c:v>
                </c:pt>
                <c:pt idx="5195">
                  <c:v>1852.3031015341999</c:v>
                </c:pt>
                <c:pt idx="5196">
                  <c:v>1852.5441926575998</c:v>
                </c:pt>
                <c:pt idx="5197">
                  <c:v>1852.7852837811015</c:v>
                </c:pt>
                <c:pt idx="5198">
                  <c:v>1853.0263749046001</c:v>
                </c:pt>
                <c:pt idx="5199">
                  <c:v>1853.2674660279999</c:v>
                </c:pt>
                <c:pt idx="5200">
                  <c:v>1853.5085571515012</c:v>
                </c:pt>
                <c:pt idx="5201">
                  <c:v>1853.7496482748998</c:v>
                </c:pt>
                <c:pt idx="5202">
                  <c:v>1853.9907393983999</c:v>
                </c:pt>
                <c:pt idx="5203">
                  <c:v>1854.2318305218</c:v>
                </c:pt>
                <c:pt idx="5204">
                  <c:v>1854.4729216453002</c:v>
                </c:pt>
                <c:pt idx="5205">
                  <c:v>1854.7140127688001</c:v>
                </c:pt>
                <c:pt idx="5206">
                  <c:v>1854.9551038922009</c:v>
                </c:pt>
                <c:pt idx="5207">
                  <c:v>1855.1961950156999</c:v>
                </c:pt>
                <c:pt idx="5208">
                  <c:v>1855.4372861391</c:v>
                </c:pt>
                <c:pt idx="5209">
                  <c:v>1855.6783772626</c:v>
                </c:pt>
                <c:pt idx="5210">
                  <c:v>1855.9194683861001</c:v>
                </c:pt>
                <c:pt idx="5211">
                  <c:v>1856.1605595095</c:v>
                </c:pt>
                <c:pt idx="5212">
                  <c:v>1856.4016506330001</c:v>
                </c:pt>
                <c:pt idx="5213">
                  <c:v>1856.6427417563998</c:v>
                </c:pt>
                <c:pt idx="5214">
                  <c:v>1856.8838328798981</c:v>
                </c:pt>
                <c:pt idx="5215">
                  <c:v>1857.124924003399</c:v>
                </c:pt>
                <c:pt idx="5216">
                  <c:v>1857.3660151268</c:v>
                </c:pt>
                <c:pt idx="5217">
                  <c:v>1857.6071062502999</c:v>
                </c:pt>
                <c:pt idx="5218">
                  <c:v>1857.8481973737</c:v>
                </c:pt>
                <c:pt idx="5219">
                  <c:v>1858.0892884972</c:v>
                </c:pt>
                <c:pt idx="5220">
                  <c:v>1858.3303796206001</c:v>
                </c:pt>
                <c:pt idx="5221">
                  <c:v>1858.5714707441</c:v>
                </c:pt>
                <c:pt idx="5222">
                  <c:v>1858.8125618676008</c:v>
                </c:pt>
                <c:pt idx="5223">
                  <c:v>1859.053652991</c:v>
                </c:pt>
                <c:pt idx="5224">
                  <c:v>1859.2947441144991</c:v>
                </c:pt>
                <c:pt idx="5225">
                  <c:v>1859.5358352378998</c:v>
                </c:pt>
                <c:pt idx="5226">
                  <c:v>1859.7769263614</c:v>
                </c:pt>
                <c:pt idx="5227">
                  <c:v>1860.0180174849008</c:v>
                </c:pt>
                <c:pt idx="5228">
                  <c:v>1860.2591086083</c:v>
                </c:pt>
                <c:pt idx="5229">
                  <c:v>1860.5001997318</c:v>
                </c:pt>
                <c:pt idx="5230">
                  <c:v>1860.7412908551998</c:v>
                </c:pt>
                <c:pt idx="5231">
                  <c:v>1860.9823819787</c:v>
                </c:pt>
                <c:pt idx="5232">
                  <c:v>1861.2234731021001</c:v>
                </c:pt>
                <c:pt idx="5233">
                  <c:v>1861.4645642256</c:v>
                </c:pt>
                <c:pt idx="5234">
                  <c:v>1861.7056553491016</c:v>
                </c:pt>
                <c:pt idx="5235">
                  <c:v>1861.9467464725001</c:v>
                </c:pt>
                <c:pt idx="5236">
                  <c:v>1862.1878375959998</c:v>
                </c:pt>
                <c:pt idx="5237">
                  <c:v>1862.4289287193999</c:v>
                </c:pt>
                <c:pt idx="5238">
                  <c:v>1862.6700198428998</c:v>
                </c:pt>
                <c:pt idx="5239">
                  <c:v>1862.9111109664</c:v>
                </c:pt>
                <c:pt idx="5240">
                  <c:v>1863.1522020897996</c:v>
                </c:pt>
                <c:pt idx="5241">
                  <c:v>1863.3932932132996</c:v>
                </c:pt>
                <c:pt idx="5242">
                  <c:v>1863.634384336699</c:v>
                </c:pt>
                <c:pt idx="5243">
                  <c:v>1863.875475460201</c:v>
                </c:pt>
                <c:pt idx="5244">
                  <c:v>1864.1165665837009</c:v>
                </c:pt>
                <c:pt idx="5245">
                  <c:v>1864.3576577071012</c:v>
                </c:pt>
                <c:pt idx="5246">
                  <c:v>1864.5987488305998</c:v>
                </c:pt>
                <c:pt idx="5247">
                  <c:v>1864.8398399539999</c:v>
                </c:pt>
                <c:pt idx="5248">
                  <c:v>1865.0809310774998</c:v>
                </c:pt>
                <c:pt idx="5249">
                  <c:v>1865.322022200899</c:v>
                </c:pt>
                <c:pt idx="5250">
                  <c:v>1865.5631133243999</c:v>
                </c:pt>
                <c:pt idx="5251">
                  <c:v>1865.8042044478998</c:v>
                </c:pt>
                <c:pt idx="5252">
                  <c:v>1866.0452955712999</c:v>
                </c:pt>
                <c:pt idx="5253">
                  <c:v>1866.2863866948001</c:v>
                </c:pt>
                <c:pt idx="5254">
                  <c:v>1866.5274778181999</c:v>
                </c:pt>
                <c:pt idx="5255">
                  <c:v>1866.7685689417012</c:v>
                </c:pt>
                <c:pt idx="5256">
                  <c:v>1867.0096600652009</c:v>
                </c:pt>
                <c:pt idx="5257">
                  <c:v>1867.2507511886015</c:v>
                </c:pt>
                <c:pt idx="5258">
                  <c:v>1867.4918423120998</c:v>
                </c:pt>
                <c:pt idx="5259">
                  <c:v>1867.7329334354999</c:v>
                </c:pt>
                <c:pt idx="5260">
                  <c:v>1867.974024558999</c:v>
                </c:pt>
                <c:pt idx="5261">
                  <c:v>1868.2151156825009</c:v>
                </c:pt>
                <c:pt idx="5262">
                  <c:v>1868.4562068058999</c:v>
                </c:pt>
                <c:pt idx="5263">
                  <c:v>1868.6972979293998</c:v>
                </c:pt>
                <c:pt idx="5264">
                  <c:v>1868.9383890528002</c:v>
                </c:pt>
                <c:pt idx="5265">
                  <c:v>1869.1794801762996</c:v>
                </c:pt>
                <c:pt idx="5266">
                  <c:v>1869.4205712997009</c:v>
                </c:pt>
                <c:pt idx="5267">
                  <c:v>1869.6616624232001</c:v>
                </c:pt>
                <c:pt idx="5268">
                  <c:v>1869.9027535467012</c:v>
                </c:pt>
                <c:pt idx="5269">
                  <c:v>1870.143844670099</c:v>
                </c:pt>
                <c:pt idx="5270">
                  <c:v>1870.3849357935999</c:v>
                </c:pt>
                <c:pt idx="5271">
                  <c:v>1870.6260269169998</c:v>
                </c:pt>
                <c:pt idx="5272">
                  <c:v>1870.8671180404999</c:v>
                </c:pt>
                <c:pt idx="5273">
                  <c:v>1871.1082091640001</c:v>
                </c:pt>
                <c:pt idx="5274">
                  <c:v>1871.349300287399</c:v>
                </c:pt>
                <c:pt idx="5275">
                  <c:v>1871.5903914108999</c:v>
                </c:pt>
                <c:pt idx="5276">
                  <c:v>1871.8314825342989</c:v>
                </c:pt>
                <c:pt idx="5277">
                  <c:v>1872.0725736577999</c:v>
                </c:pt>
                <c:pt idx="5278">
                  <c:v>1872.3136647813001</c:v>
                </c:pt>
                <c:pt idx="5279">
                  <c:v>1872.5547559047009</c:v>
                </c:pt>
                <c:pt idx="5280">
                  <c:v>1872.7958470282001</c:v>
                </c:pt>
                <c:pt idx="5281">
                  <c:v>1873.0369381516</c:v>
                </c:pt>
                <c:pt idx="5282">
                  <c:v>1873.2780292750999</c:v>
                </c:pt>
                <c:pt idx="5283">
                  <c:v>1873.5191203984998</c:v>
                </c:pt>
                <c:pt idx="5284">
                  <c:v>1873.760211522</c:v>
                </c:pt>
                <c:pt idx="5285">
                  <c:v>1874.0013026454999</c:v>
                </c:pt>
                <c:pt idx="5286">
                  <c:v>1874.2423937689</c:v>
                </c:pt>
                <c:pt idx="5287">
                  <c:v>1874.483484892399</c:v>
                </c:pt>
                <c:pt idx="5288">
                  <c:v>1874.7245760158</c:v>
                </c:pt>
                <c:pt idx="5289">
                  <c:v>1874.9656671393009</c:v>
                </c:pt>
                <c:pt idx="5290">
                  <c:v>1875.2067582628003</c:v>
                </c:pt>
                <c:pt idx="5291">
                  <c:v>1875.4478493862009</c:v>
                </c:pt>
                <c:pt idx="5292">
                  <c:v>1875.688940509699</c:v>
                </c:pt>
                <c:pt idx="5293">
                  <c:v>1875.9300316331</c:v>
                </c:pt>
                <c:pt idx="5294">
                  <c:v>1876.1711227565991</c:v>
                </c:pt>
                <c:pt idx="5295">
                  <c:v>1876.4122138801001</c:v>
                </c:pt>
                <c:pt idx="5296">
                  <c:v>1876.6533050034998</c:v>
                </c:pt>
                <c:pt idx="5297">
                  <c:v>1876.894396126999</c:v>
                </c:pt>
                <c:pt idx="5298">
                  <c:v>1877.1354872503998</c:v>
                </c:pt>
                <c:pt idx="5299">
                  <c:v>1877.3765783739</c:v>
                </c:pt>
                <c:pt idx="5300">
                  <c:v>1877.6176694973001</c:v>
                </c:pt>
                <c:pt idx="5301">
                  <c:v>1877.8587606208</c:v>
                </c:pt>
                <c:pt idx="5302">
                  <c:v>1878.0998517443011</c:v>
                </c:pt>
                <c:pt idx="5303">
                  <c:v>1878.3409428676998</c:v>
                </c:pt>
                <c:pt idx="5304">
                  <c:v>1878.5820339912</c:v>
                </c:pt>
                <c:pt idx="5305">
                  <c:v>1878.8231251145999</c:v>
                </c:pt>
                <c:pt idx="5306">
                  <c:v>1879.0642162380984</c:v>
                </c:pt>
                <c:pt idx="5307">
                  <c:v>1879.3053073616009</c:v>
                </c:pt>
                <c:pt idx="5308">
                  <c:v>1879.5463984850001</c:v>
                </c:pt>
                <c:pt idx="5309">
                  <c:v>1879.7874896085</c:v>
                </c:pt>
                <c:pt idx="5310">
                  <c:v>1880.0285807319001</c:v>
                </c:pt>
                <c:pt idx="5311">
                  <c:v>1880.2696718554</c:v>
                </c:pt>
                <c:pt idx="5312">
                  <c:v>1880.5107629788999</c:v>
                </c:pt>
                <c:pt idx="5313">
                  <c:v>1880.7518541023001</c:v>
                </c:pt>
                <c:pt idx="5314">
                  <c:v>1880.9929452258</c:v>
                </c:pt>
                <c:pt idx="5315">
                  <c:v>1881.2340363491999</c:v>
                </c:pt>
                <c:pt idx="5316">
                  <c:v>1881.4751274727009</c:v>
                </c:pt>
                <c:pt idx="5317">
                  <c:v>1881.7162185960999</c:v>
                </c:pt>
                <c:pt idx="5318">
                  <c:v>1881.9573097196001</c:v>
                </c:pt>
                <c:pt idx="5319">
                  <c:v>1882.1984008430998</c:v>
                </c:pt>
                <c:pt idx="5320">
                  <c:v>1882.4394919665001</c:v>
                </c:pt>
                <c:pt idx="5321">
                  <c:v>1882.68058309</c:v>
                </c:pt>
                <c:pt idx="5322">
                  <c:v>1882.9216742133999</c:v>
                </c:pt>
                <c:pt idx="5323">
                  <c:v>1883.1627653368998</c:v>
                </c:pt>
                <c:pt idx="5324">
                  <c:v>1883.4038564604009</c:v>
                </c:pt>
                <c:pt idx="5325">
                  <c:v>1883.6449475837996</c:v>
                </c:pt>
                <c:pt idx="5326">
                  <c:v>1883.8860387073</c:v>
                </c:pt>
                <c:pt idx="5327">
                  <c:v>1884.1271298306999</c:v>
                </c:pt>
                <c:pt idx="5328">
                  <c:v>1884.3682209541998</c:v>
                </c:pt>
                <c:pt idx="5329">
                  <c:v>1884.6093120776998</c:v>
                </c:pt>
                <c:pt idx="5330">
                  <c:v>1884.8504032010999</c:v>
                </c:pt>
                <c:pt idx="5331">
                  <c:v>1885.0914943245998</c:v>
                </c:pt>
                <c:pt idx="5332">
                  <c:v>1885.3325854480001</c:v>
                </c:pt>
                <c:pt idx="5333">
                  <c:v>1885.5736765714998</c:v>
                </c:pt>
                <c:pt idx="5334">
                  <c:v>1885.8147676949</c:v>
                </c:pt>
                <c:pt idx="5335">
                  <c:v>1886.0558588183999</c:v>
                </c:pt>
                <c:pt idx="5336">
                  <c:v>1886.2969499419</c:v>
                </c:pt>
                <c:pt idx="5337">
                  <c:v>1886.5380410652999</c:v>
                </c:pt>
                <c:pt idx="5338">
                  <c:v>1886.7791321888001</c:v>
                </c:pt>
                <c:pt idx="5339">
                  <c:v>1887.0202233122</c:v>
                </c:pt>
                <c:pt idx="5340">
                  <c:v>1887.2613144356999</c:v>
                </c:pt>
                <c:pt idx="5341">
                  <c:v>1887.5024055591998</c:v>
                </c:pt>
                <c:pt idx="5342">
                  <c:v>1887.7434966825999</c:v>
                </c:pt>
                <c:pt idx="5343">
                  <c:v>1887.9845878061001</c:v>
                </c:pt>
                <c:pt idx="5344">
                  <c:v>1888.2256789295009</c:v>
                </c:pt>
                <c:pt idx="5345">
                  <c:v>1888.4667700530001</c:v>
                </c:pt>
                <c:pt idx="5346">
                  <c:v>1888.7078611764009</c:v>
                </c:pt>
                <c:pt idx="5347">
                  <c:v>1888.9489522998999</c:v>
                </c:pt>
                <c:pt idx="5348">
                  <c:v>1889.1900434233999</c:v>
                </c:pt>
                <c:pt idx="5349">
                  <c:v>1889.4311345467997</c:v>
                </c:pt>
                <c:pt idx="5350">
                  <c:v>1889.6722256702999</c:v>
                </c:pt>
                <c:pt idx="5351">
                  <c:v>1889.9133167937</c:v>
                </c:pt>
                <c:pt idx="5352">
                  <c:v>1890.154407917199</c:v>
                </c:pt>
                <c:pt idx="5353">
                  <c:v>1890.3954990407001</c:v>
                </c:pt>
                <c:pt idx="5354">
                  <c:v>1890.6365901641009</c:v>
                </c:pt>
                <c:pt idx="5355">
                  <c:v>1890.8776812876001</c:v>
                </c:pt>
                <c:pt idx="5356">
                  <c:v>1891.118772411</c:v>
                </c:pt>
                <c:pt idx="5357">
                  <c:v>1891.3598635344999</c:v>
                </c:pt>
                <c:pt idx="5358">
                  <c:v>1891.6009546579999</c:v>
                </c:pt>
                <c:pt idx="5359">
                  <c:v>1891.8420457814</c:v>
                </c:pt>
                <c:pt idx="5360">
                  <c:v>1892.083136904899</c:v>
                </c:pt>
                <c:pt idx="5361">
                  <c:v>1892.3242280282996</c:v>
                </c:pt>
                <c:pt idx="5362">
                  <c:v>1892.5653191518002</c:v>
                </c:pt>
                <c:pt idx="5363">
                  <c:v>1892.8064102751998</c:v>
                </c:pt>
                <c:pt idx="5364">
                  <c:v>1893.0475013987009</c:v>
                </c:pt>
                <c:pt idx="5365">
                  <c:v>1893.2885925222001</c:v>
                </c:pt>
                <c:pt idx="5366">
                  <c:v>1893.5296836456009</c:v>
                </c:pt>
                <c:pt idx="5367">
                  <c:v>1893.7707747691009</c:v>
                </c:pt>
                <c:pt idx="5368">
                  <c:v>1894.0118658925001</c:v>
                </c:pt>
                <c:pt idx="5369">
                  <c:v>1894.252957016</c:v>
                </c:pt>
                <c:pt idx="5370">
                  <c:v>1894.494048139499</c:v>
                </c:pt>
                <c:pt idx="5371">
                  <c:v>1894.7351392629</c:v>
                </c:pt>
                <c:pt idx="5372">
                  <c:v>1894.9762303863999</c:v>
                </c:pt>
                <c:pt idx="5373">
                  <c:v>1895.2173215098001</c:v>
                </c:pt>
                <c:pt idx="5374">
                  <c:v>1895.4584126333</c:v>
                </c:pt>
                <c:pt idx="5375">
                  <c:v>1895.6995037567999</c:v>
                </c:pt>
                <c:pt idx="5376">
                  <c:v>1895.9405948802009</c:v>
                </c:pt>
                <c:pt idx="5377">
                  <c:v>1896.1816860037</c:v>
                </c:pt>
                <c:pt idx="5378">
                  <c:v>1896.422777127101</c:v>
                </c:pt>
                <c:pt idx="5379">
                  <c:v>1896.6638682505998</c:v>
                </c:pt>
                <c:pt idx="5380">
                  <c:v>1896.9049593740001</c:v>
                </c:pt>
                <c:pt idx="5381">
                  <c:v>1897.1460504975</c:v>
                </c:pt>
                <c:pt idx="5382">
                  <c:v>1897.387141621</c:v>
                </c:pt>
                <c:pt idx="5383">
                  <c:v>1897.6282327443998</c:v>
                </c:pt>
                <c:pt idx="5384">
                  <c:v>1897.8693238678998</c:v>
                </c:pt>
                <c:pt idx="5385">
                  <c:v>1898.1104149912996</c:v>
                </c:pt>
                <c:pt idx="5386">
                  <c:v>1898.3515061148</c:v>
                </c:pt>
                <c:pt idx="5387">
                  <c:v>1898.5925972382997</c:v>
                </c:pt>
                <c:pt idx="5388">
                  <c:v>1898.8336883617001</c:v>
                </c:pt>
                <c:pt idx="5389">
                  <c:v>1899.0747794852009</c:v>
                </c:pt>
                <c:pt idx="5390">
                  <c:v>1899.3158706086001</c:v>
                </c:pt>
                <c:pt idx="5391">
                  <c:v>1899.5569617321009</c:v>
                </c:pt>
                <c:pt idx="5392">
                  <c:v>1899.7980528556</c:v>
                </c:pt>
                <c:pt idx="5393">
                  <c:v>1900.0391439789998</c:v>
                </c:pt>
                <c:pt idx="5394">
                  <c:v>1900.2802351025</c:v>
                </c:pt>
                <c:pt idx="5395">
                  <c:v>1900.521326225899</c:v>
                </c:pt>
                <c:pt idx="5396">
                  <c:v>1900.7624173493998</c:v>
                </c:pt>
                <c:pt idx="5397">
                  <c:v>1901.0035084727999</c:v>
                </c:pt>
                <c:pt idx="5398">
                  <c:v>1901.2445995963001</c:v>
                </c:pt>
                <c:pt idx="5399">
                  <c:v>1901.4856907198</c:v>
                </c:pt>
                <c:pt idx="5400">
                  <c:v>1901.7267818432013</c:v>
                </c:pt>
                <c:pt idx="5401">
                  <c:v>1901.967872966701</c:v>
                </c:pt>
                <c:pt idx="5402">
                  <c:v>1902.2089640901008</c:v>
                </c:pt>
                <c:pt idx="5403">
                  <c:v>1902.4500552136001</c:v>
                </c:pt>
                <c:pt idx="5404">
                  <c:v>1902.6911463370984</c:v>
                </c:pt>
                <c:pt idx="5405">
                  <c:v>1902.9322374605001</c:v>
                </c:pt>
                <c:pt idx="5406">
                  <c:v>1903.1733285839987</c:v>
                </c:pt>
                <c:pt idx="5407">
                  <c:v>1903.4144197073999</c:v>
                </c:pt>
                <c:pt idx="5408">
                  <c:v>1903.6555108308999</c:v>
                </c:pt>
                <c:pt idx="5409">
                  <c:v>1903.8966019544</c:v>
                </c:pt>
                <c:pt idx="5410">
                  <c:v>1904.1376930777999</c:v>
                </c:pt>
                <c:pt idx="5411">
                  <c:v>1904.3787842013</c:v>
                </c:pt>
                <c:pt idx="5412">
                  <c:v>1904.6198753247008</c:v>
                </c:pt>
                <c:pt idx="5413">
                  <c:v>1904.8609664482001</c:v>
                </c:pt>
                <c:pt idx="5414">
                  <c:v>1905.1020575716</c:v>
                </c:pt>
                <c:pt idx="5415">
                  <c:v>1905.343148695099</c:v>
                </c:pt>
                <c:pt idx="5416">
                  <c:v>1905.5842398185987</c:v>
                </c:pt>
                <c:pt idx="5417">
                  <c:v>1905.8253309419999</c:v>
                </c:pt>
                <c:pt idx="5418">
                  <c:v>1906.0664220654999</c:v>
                </c:pt>
                <c:pt idx="5419">
                  <c:v>1906.3075131889009</c:v>
                </c:pt>
                <c:pt idx="5420">
                  <c:v>1906.5486043123999</c:v>
                </c:pt>
                <c:pt idx="5421">
                  <c:v>1906.7896954359001</c:v>
                </c:pt>
                <c:pt idx="5422">
                  <c:v>1907.0307865592999</c:v>
                </c:pt>
                <c:pt idx="5423">
                  <c:v>1907.2718776828001</c:v>
                </c:pt>
                <c:pt idx="5424">
                  <c:v>1907.5129688062</c:v>
                </c:pt>
                <c:pt idx="5425">
                  <c:v>1907.7540599297001</c:v>
                </c:pt>
                <c:pt idx="5426">
                  <c:v>1907.995151053201</c:v>
                </c:pt>
                <c:pt idx="5427">
                  <c:v>1908.2362421765999</c:v>
                </c:pt>
                <c:pt idx="5428">
                  <c:v>1908.4773333001001</c:v>
                </c:pt>
                <c:pt idx="5429">
                  <c:v>1908.7184244235</c:v>
                </c:pt>
                <c:pt idx="5430">
                  <c:v>1908.9595155470001</c:v>
                </c:pt>
                <c:pt idx="5431">
                  <c:v>1909.2006066704</c:v>
                </c:pt>
                <c:pt idx="5432">
                  <c:v>1909.4416977939009</c:v>
                </c:pt>
                <c:pt idx="5433">
                  <c:v>1909.682788917399</c:v>
                </c:pt>
                <c:pt idx="5434">
                  <c:v>1909.9238800408</c:v>
                </c:pt>
                <c:pt idx="5435">
                  <c:v>1910.1649711642999</c:v>
                </c:pt>
                <c:pt idx="5436">
                  <c:v>1910.4060622877009</c:v>
                </c:pt>
                <c:pt idx="5437">
                  <c:v>1910.6471534112009</c:v>
                </c:pt>
                <c:pt idx="5438">
                  <c:v>1910.888244534699</c:v>
                </c:pt>
                <c:pt idx="5439">
                  <c:v>1911.1293356580998</c:v>
                </c:pt>
                <c:pt idx="5440">
                  <c:v>1911.3704267815999</c:v>
                </c:pt>
                <c:pt idx="5441">
                  <c:v>1911.611517905</c:v>
                </c:pt>
                <c:pt idx="5442">
                  <c:v>1911.8526090285</c:v>
                </c:pt>
                <c:pt idx="5443">
                  <c:v>1912.0937001519999</c:v>
                </c:pt>
                <c:pt idx="5444">
                  <c:v>1912.3347912753998</c:v>
                </c:pt>
                <c:pt idx="5445">
                  <c:v>1912.5758823988999</c:v>
                </c:pt>
                <c:pt idx="5446">
                  <c:v>1912.8169735223</c:v>
                </c:pt>
                <c:pt idx="5447">
                  <c:v>1913.0580646458</c:v>
                </c:pt>
                <c:pt idx="5448">
                  <c:v>1913.2991557692012</c:v>
                </c:pt>
                <c:pt idx="5449">
                  <c:v>1913.5402468926998</c:v>
                </c:pt>
                <c:pt idx="5450">
                  <c:v>1913.781338016199</c:v>
                </c:pt>
                <c:pt idx="5451">
                  <c:v>1914.0224291395998</c:v>
                </c:pt>
                <c:pt idx="5452">
                  <c:v>1914.2635202631</c:v>
                </c:pt>
                <c:pt idx="5453">
                  <c:v>1914.5046113865001</c:v>
                </c:pt>
                <c:pt idx="5454">
                  <c:v>1914.74570251</c:v>
                </c:pt>
                <c:pt idx="5455">
                  <c:v>1914.9867936335008</c:v>
                </c:pt>
                <c:pt idx="5456">
                  <c:v>1915.2278847569</c:v>
                </c:pt>
                <c:pt idx="5457">
                  <c:v>1915.4689758804009</c:v>
                </c:pt>
                <c:pt idx="5458">
                  <c:v>1915.7100670038001</c:v>
                </c:pt>
                <c:pt idx="5459">
                  <c:v>1915.9511581273</c:v>
                </c:pt>
                <c:pt idx="5460">
                  <c:v>1916.192249250699</c:v>
                </c:pt>
                <c:pt idx="5461">
                  <c:v>1916.4333403741998</c:v>
                </c:pt>
                <c:pt idx="5462">
                  <c:v>1916.6744314976991</c:v>
                </c:pt>
                <c:pt idx="5463">
                  <c:v>1916.9155226211012</c:v>
                </c:pt>
                <c:pt idx="5464">
                  <c:v>1917.1566137446009</c:v>
                </c:pt>
                <c:pt idx="5465">
                  <c:v>1917.3977048679999</c:v>
                </c:pt>
                <c:pt idx="5466">
                  <c:v>1917.6387959915</c:v>
                </c:pt>
                <c:pt idx="5467">
                  <c:v>1917.879887115</c:v>
                </c:pt>
                <c:pt idx="5468">
                  <c:v>1918.1209782383989</c:v>
                </c:pt>
                <c:pt idx="5469">
                  <c:v>1918.3620693619</c:v>
                </c:pt>
                <c:pt idx="5470">
                  <c:v>1918.6031604852999</c:v>
                </c:pt>
                <c:pt idx="5471">
                  <c:v>1918.8442516088001</c:v>
                </c:pt>
                <c:pt idx="5472">
                  <c:v>1919.0853427323</c:v>
                </c:pt>
                <c:pt idx="5473">
                  <c:v>1919.3264338556999</c:v>
                </c:pt>
                <c:pt idx="5474">
                  <c:v>1919.5675249792</c:v>
                </c:pt>
                <c:pt idx="5475">
                  <c:v>1919.8086161026001</c:v>
                </c:pt>
                <c:pt idx="5476">
                  <c:v>1920.0497072261001</c:v>
                </c:pt>
                <c:pt idx="5477">
                  <c:v>1920.2907983494999</c:v>
                </c:pt>
                <c:pt idx="5478">
                  <c:v>1920.5318894730001</c:v>
                </c:pt>
                <c:pt idx="5479">
                  <c:v>1920.7729805964998</c:v>
                </c:pt>
                <c:pt idx="5480">
                  <c:v>1921.0140717198999</c:v>
                </c:pt>
                <c:pt idx="5481">
                  <c:v>1921.2551628434001</c:v>
                </c:pt>
                <c:pt idx="5482">
                  <c:v>1921.4962539668011</c:v>
                </c:pt>
                <c:pt idx="5483">
                  <c:v>1921.7373450903001</c:v>
                </c:pt>
                <c:pt idx="5484">
                  <c:v>1921.9784362137996</c:v>
                </c:pt>
                <c:pt idx="5485">
                  <c:v>1922.2195273372001</c:v>
                </c:pt>
                <c:pt idx="5486">
                  <c:v>1922.460618460701</c:v>
                </c:pt>
                <c:pt idx="5487">
                  <c:v>1922.7017095841009</c:v>
                </c:pt>
                <c:pt idx="5488">
                  <c:v>1922.9428007076001</c:v>
                </c:pt>
                <c:pt idx="5489">
                  <c:v>1923.1838918310998</c:v>
                </c:pt>
                <c:pt idx="5490">
                  <c:v>1923.4249829544999</c:v>
                </c:pt>
                <c:pt idx="5491">
                  <c:v>1923.6660740779998</c:v>
                </c:pt>
                <c:pt idx="5492">
                  <c:v>1923.9071652014009</c:v>
                </c:pt>
                <c:pt idx="5493">
                  <c:v>1924.1482563248999</c:v>
                </c:pt>
                <c:pt idx="5494">
                  <c:v>1924.3893474483</c:v>
                </c:pt>
                <c:pt idx="5495">
                  <c:v>1924.630438571799</c:v>
                </c:pt>
                <c:pt idx="5496">
                  <c:v>1924.8715296953001</c:v>
                </c:pt>
                <c:pt idx="5497">
                  <c:v>1925.112620818699</c:v>
                </c:pt>
                <c:pt idx="5498">
                  <c:v>1925.3537119422001</c:v>
                </c:pt>
                <c:pt idx="5499">
                  <c:v>1925.5948030656</c:v>
                </c:pt>
                <c:pt idx="5500">
                  <c:v>1925.8358941891001</c:v>
                </c:pt>
                <c:pt idx="5501">
                  <c:v>1926.0769853126001</c:v>
                </c:pt>
                <c:pt idx="5502">
                  <c:v>1926.318076436</c:v>
                </c:pt>
                <c:pt idx="5503">
                  <c:v>1926.5591675594999</c:v>
                </c:pt>
                <c:pt idx="5504">
                  <c:v>1926.8002586829</c:v>
                </c:pt>
                <c:pt idx="5505">
                  <c:v>1927.041349806399</c:v>
                </c:pt>
                <c:pt idx="5506">
                  <c:v>1927.2824409298989</c:v>
                </c:pt>
                <c:pt idx="5507">
                  <c:v>1927.5235320532997</c:v>
                </c:pt>
                <c:pt idx="5508">
                  <c:v>1927.7646231767999</c:v>
                </c:pt>
                <c:pt idx="5509">
                  <c:v>1928.0057143002009</c:v>
                </c:pt>
                <c:pt idx="5510">
                  <c:v>1928.2468054237015</c:v>
                </c:pt>
                <c:pt idx="5511">
                  <c:v>1928.4878965471</c:v>
                </c:pt>
                <c:pt idx="5512">
                  <c:v>1928.7289876706009</c:v>
                </c:pt>
                <c:pt idx="5513">
                  <c:v>1928.9700787941001</c:v>
                </c:pt>
                <c:pt idx="5514">
                  <c:v>1929.2111699175</c:v>
                </c:pt>
                <c:pt idx="5515">
                  <c:v>1929.4522610410008</c:v>
                </c:pt>
                <c:pt idx="5516">
                  <c:v>1929.6933521643998</c:v>
                </c:pt>
                <c:pt idx="5517">
                  <c:v>1929.9344432878991</c:v>
                </c:pt>
                <c:pt idx="5518">
                  <c:v>1930.1755344113999</c:v>
                </c:pt>
                <c:pt idx="5519">
                  <c:v>1930.4166255348</c:v>
                </c:pt>
                <c:pt idx="5520">
                  <c:v>1930.6577166582999</c:v>
                </c:pt>
                <c:pt idx="5521">
                  <c:v>1930.898807781701</c:v>
                </c:pt>
                <c:pt idx="5522">
                  <c:v>1931.1398989052</c:v>
                </c:pt>
                <c:pt idx="5523">
                  <c:v>1931.3809900286999</c:v>
                </c:pt>
                <c:pt idx="5524">
                  <c:v>1931.6220811521</c:v>
                </c:pt>
                <c:pt idx="5525">
                  <c:v>1931.863172275599</c:v>
                </c:pt>
                <c:pt idx="5526">
                  <c:v>1932.1042633989998</c:v>
                </c:pt>
                <c:pt idx="5527">
                  <c:v>1932.3453545225</c:v>
                </c:pt>
                <c:pt idx="5528">
                  <c:v>1932.5864456458999</c:v>
                </c:pt>
                <c:pt idx="5529">
                  <c:v>1932.8275367694</c:v>
                </c:pt>
                <c:pt idx="5530">
                  <c:v>1933.0686278928999</c:v>
                </c:pt>
                <c:pt idx="5531">
                  <c:v>1933.3097190163001</c:v>
                </c:pt>
                <c:pt idx="5532">
                  <c:v>1933.5508101398</c:v>
                </c:pt>
                <c:pt idx="5533">
                  <c:v>1933.7919012632001</c:v>
                </c:pt>
                <c:pt idx="5534">
                  <c:v>1934.0329923867</c:v>
                </c:pt>
                <c:pt idx="5535">
                  <c:v>1934.2740835101999</c:v>
                </c:pt>
                <c:pt idx="5536">
                  <c:v>1934.5151746336001</c:v>
                </c:pt>
                <c:pt idx="5537">
                  <c:v>1934.7562657571009</c:v>
                </c:pt>
                <c:pt idx="5538">
                  <c:v>1934.9973568805001</c:v>
                </c:pt>
                <c:pt idx="5539">
                  <c:v>1935.2384480039998</c:v>
                </c:pt>
                <c:pt idx="5540">
                  <c:v>1935.4795391275009</c:v>
                </c:pt>
                <c:pt idx="5541">
                  <c:v>1935.7206302508998</c:v>
                </c:pt>
                <c:pt idx="5542">
                  <c:v>1935.9617213744</c:v>
                </c:pt>
                <c:pt idx="5543">
                  <c:v>1936.2028124978001</c:v>
                </c:pt>
                <c:pt idx="5544">
                  <c:v>1936.4439036213</c:v>
                </c:pt>
                <c:pt idx="5545">
                  <c:v>1936.6849947446999</c:v>
                </c:pt>
                <c:pt idx="5546">
                  <c:v>1936.926085868201</c:v>
                </c:pt>
                <c:pt idx="5547">
                  <c:v>1937.1671769917</c:v>
                </c:pt>
                <c:pt idx="5548">
                  <c:v>1937.4082681151001</c:v>
                </c:pt>
                <c:pt idx="5549">
                  <c:v>1937.6493592385998</c:v>
                </c:pt>
                <c:pt idx="5550">
                  <c:v>1937.8904503619999</c:v>
                </c:pt>
                <c:pt idx="5551">
                  <c:v>1938.1315414855001</c:v>
                </c:pt>
                <c:pt idx="5552">
                  <c:v>1938.3726326089998</c:v>
                </c:pt>
                <c:pt idx="5553">
                  <c:v>1938.6137237323999</c:v>
                </c:pt>
                <c:pt idx="5554">
                  <c:v>1938.8548148558984</c:v>
                </c:pt>
                <c:pt idx="5555">
                  <c:v>1939.0959059792999</c:v>
                </c:pt>
                <c:pt idx="5556">
                  <c:v>1939.3369971028001</c:v>
                </c:pt>
                <c:pt idx="5557">
                  <c:v>1939.5780882263</c:v>
                </c:pt>
                <c:pt idx="5558">
                  <c:v>1939.8191793497001</c:v>
                </c:pt>
                <c:pt idx="5559">
                  <c:v>1940.0602704732</c:v>
                </c:pt>
                <c:pt idx="5560">
                  <c:v>1940.3013615965999</c:v>
                </c:pt>
                <c:pt idx="5561">
                  <c:v>1940.5424527201001</c:v>
                </c:pt>
                <c:pt idx="5562">
                  <c:v>1940.7835438435</c:v>
                </c:pt>
                <c:pt idx="5563">
                  <c:v>1941.0246349669999</c:v>
                </c:pt>
                <c:pt idx="5564">
                  <c:v>1941.2657260905</c:v>
                </c:pt>
                <c:pt idx="5565">
                  <c:v>1941.5068172138999</c:v>
                </c:pt>
                <c:pt idx="5566">
                  <c:v>1941.7479083373998</c:v>
                </c:pt>
                <c:pt idx="5567">
                  <c:v>1941.9889994608009</c:v>
                </c:pt>
                <c:pt idx="5568">
                  <c:v>1942.2300905842999</c:v>
                </c:pt>
                <c:pt idx="5569">
                  <c:v>1942.4711817078</c:v>
                </c:pt>
                <c:pt idx="5570">
                  <c:v>1942.7122728311999</c:v>
                </c:pt>
                <c:pt idx="5571">
                  <c:v>1942.9533639547001</c:v>
                </c:pt>
                <c:pt idx="5572">
                  <c:v>1943.1944550780991</c:v>
                </c:pt>
                <c:pt idx="5573">
                  <c:v>1943.4355462016001</c:v>
                </c:pt>
                <c:pt idx="5574">
                  <c:v>1943.676637325</c:v>
                </c:pt>
                <c:pt idx="5575">
                  <c:v>1943.9177284485008</c:v>
                </c:pt>
                <c:pt idx="5576">
                  <c:v>1944.1588195719999</c:v>
                </c:pt>
                <c:pt idx="5577">
                  <c:v>1944.3999106953991</c:v>
                </c:pt>
                <c:pt idx="5578">
                  <c:v>1944.641001818899</c:v>
                </c:pt>
                <c:pt idx="5579">
                  <c:v>1944.8820929423</c:v>
                </c:pt>
                <c:pt idx="5580">
                  <c:v>1945.1231840657999</c:v>
                </c:pt>
                <c:pt idx="5581">
                  <c:v>1945.3642751893001</c:v>
                </c:pt>
                <c:pt idx="5582">
                  <c:v>1945.6053663127</c:v>
                </c:pt>
                <c:pt idx="5583">
                  <c:v>1945.8464574362001</c:v>
                </c:pt>
                <c:pt idx="5584">
                  <c:v>1946.0875485595998</c:v>
                </c:pt>
                <c:pt idx="5585">
                  <c:v>1946.3286396831008</c:v>
                </c:pt>
                <c:pt idx="5586">
                  <c:v>1946.5697308065999</c:v>
                </c:pt>
                <c:pt idx="5587">
                  <c:v>1946.81082193</c:v>
                </c:pt>
                <c:pt idx="5588">
                  <c:v>1947.0519130534999</c:v>
                </c:pt>
                <c:pt idx="5589">
                  <c:v>1947.2930041768998</c:v>
                </c:pt>
                <c:pt idx="5590">
                  <c:v>1947.5340953003999</c:v>
                </c:pt>
                <c:pt idx="5591">
                  <c:v>1947.7751864238001</c:v>
                </c:pt>
                <c:pt idx="5592">
                  <c:v>1948.0162775473</c:v>
                </c:pt>
                <c:pt idx="5593">
                  <c:v>1948.2573686707999</c:v>
                </c:pt>
                <c:pt idx="5594">
                  <c:v>1948.4984597942009</c:v>
                </c:pt>
                <c:pt idx="5595">
                  <c:v>1948.7395509177009</c:v>
                </c:pt>
                <c:pt idx="5596">
                  <c:v>1948.9806420411001</c:v>
                </c:pt>
                <c:pt idx="5597">
                  <c:v>1949.2217331646009</c:v>
                </c:pt>
                <c:pt idx="5598">
                  <c:v>1949.4628242880999</c:v>
                </c:pt>
                <c:pt idx="5599">
                  <c:v>1949.7039154115</c:v>
                </c:pt>
                <c:pt idx="5600">
                  <c:v>1949.9450065349999</c:v>
                </c:pt>
                <c:pt idx="5601">
                  <c:v>1950.1860976583998</c:v>
                </c:pt>
                <c:pt idx="5602">
                  <c:v>1950.4271887819009</c:v>
                </c:pt>
                <c:pt idx="5603">
                  <c:v>1950.6682799053999</c:v>
                </c:pt>
                <c:pt idx="5604">
                  <c:v>1950.9093710288</c:v>
                </c:pt>
                <c:pt idx="5605">
                  <c:v>1951.1504621522997</c:v>
                </c:pt>
                <c:pt idx="5606">
                  <c:v>1951.3915532757001</c:v>
                </c:pt>
                <c:pt idx="5607">
                  <c:v>1951.6326443991998</c:v>
                </c:pt>
                <c:pt idx="5608">
                  <c:v>1951.8737355225999</c:v>
                </c:pt>
                <c:pt idx="5609">
                  <c:v>1952.1148266460998</c:v>
                </c:pt>
                <c:pt idx="5610">
                  <c:v>1952.3559177696009</c:v>
                </c:pt>
                <c:pt idx="5611">
                  <c:v>1952.5970088929998</c:v>
                </c:pt>
                <c:pt idx="5612">
                  <c:v>1952.8381000164998</c:v>
                </c:pt>
                <c:pt idx="5613">
                  <c:v>1953.0791911398999</c:v>
                </c:pt>
                <c:pt idx="5614">
                  <c:v>1953.3202822633998</c:v>
                </c:pt>
                <c:pt idx="5615">
                  <c:v>1953.5613733869</c:v>
                </c:pt>
                <c:pt idx="5616">
                  <c:v>1953.8024645102996</c:v>
                </c:pt>
                <c:pt idx="5617">
                  <c:v>1954.0435556338</c:v>
                </c:pt>
                <c:pt idx="5618">
                  <c:v>1954.2846467571999</c:v>
                </c:pt>
                <c:pt idx="5619">
                  <c:v>1954.5257378807009</c:v>
                </c:pt>
                <c:pt idx="5620">
                  <c:v>1954.7668290042009</c:v>
                </c:pt>
                <c:pt idx="5621">
                  <c:v>1955.0079201276001</c:v>
                </c:pt>
                <c:pt idx="5622">
                  <c:v>1955.2490112511</c:v>
                </c:pt>
                <c:pt idx="5623">
                  <c:v>1955.4901023744999</c:v>
                </c:pt>
                <c:pt idx="5624">
                  <c:v>1955.731193498</c:v>
                </c:pt>
                <c:pt idx="5625">
                  <c:v>1955.9722846213999</c:v>
                </c:pt>
                <c:pt idx="5626">
                  <c:v>1956.2133757449001</c:v>
                </c:pt>
                <c:pt idx="5627">
                  <c:v>1956.4544668683998</c:v>
                </c:pt>
                <c:pt idx="5628">
                  <c:v>1956.6955579918003</c:v>
                </c:pt>
                <c:pt idx="5629">
                  <c:v>1956.9366491153</c:v>
                </c:pt>
                <c:pt idx="5630">
                  <c:v>1957.177740238699</c:v>
                </c:pt>
                <c:pt idx="5631">
                  <c:v>1957.4188313622012</c:v>
                </c:pt>
                <c:pt idx="5632">
                  <c:v>1957.6599224857</c:v>
                </c:pt>
                <c:pt idx="5633">
                  <c:v>1957.9010136091001</c:v>
                </c:pt>
                <c:pt idx="5634">
                  <c:v>1958.1421047325998</c:v>
                </c:pt>
                <c:pt idx="5635">
                  <c:v>1958.383195855999</c:v>
                </c:pt>
                <c:pt idx="5636">
                  <c:v>1958.6242869794989</c:v>
                </c:pt>
                <c:pt idx="5637">
                  <c:v>1958.865378103</c:v>
                </c:pt>
                <c:pt idx="5638">
                  <c:v>1959.1064692263999</c:v>
                </c:pt>
                <c:pt idx="5639">
                  <c:v>1959.3475603499</c:v>
                </c:pt>
                <c:pt idx="5640">
                  <c:v>1959.5886514733011</c:v>
                </c:pt>
                <c:pt idx="5641">
                  <c:v>1959.8297425967996</c:v>
                </c:pt>
                <c:pt idx="5642">
                  <c:v>1960.0708337202009</c:v>
                </c:pt>
                <c:pt idx="5643">
                  <c:v>1960.3119248436999</c:v>
                </c:pt>
                <c:pt idx="5644">
                  <c:v>1960.5530159672001</c:v>
                </c:pt>
                <c:pt idx="5645">
                  <c:v>1960.7941070905999</c:v>
                </c:pt>
                <c:pt idx="5646">
                  <c:v>1961.0351982140999</c:v>
                </c:pt>
                <c:pt idx="5647">
                  <c:v>1961.2762893375</c:v>
                </c:pt>
                <c:pt idx="5648">
                  <c:v>1961.5173804610001</c:v>
                </c:pt>
                <c:pt idx="5649">
                  <c:v>1961.7584715845001</c:v>
                </c:pt>
                <c:pt idx="5650">
                  <c:v>1961.9995627079009</c:v>
                </c:pt>
                <c:pt idx="5651">
                  <c:v>1962.2406538314001</c:v>
                </c:pt>
                <c:pt idx="5652">
                  <c:v>1962.4817449548</c:v>
                </c:pt>
                <c:pt idx="5653">
                  <c:v>1962.7228360782999</c:v>
                </c:pt>
                <c:pt idx="5654">
                  <c:v>1962.9639272018001</c:v>
                </c:pt>
                <c:pt idx="5655">
                  <c:v>1963.2050183252009</c:v>
                </c:pt>
                <c:pt idx="5656">
                  <c:v>1963.4461094487012</c:v>
                </c:pt>
                <c:pt idx="5657">
                  <c:v>1963.6872005720998</c:v>
                </c:pt>
                <c:pt idx="5658">
                  <c:v>1963.9282916956001</c:v>
                </c:pt>
                <c:pt idx="5659">
                  <c:v>1964.1693828189984</c:v>
                </c:pt>
                <c:pt idx="5660">
                  <c:v>1964.4104739425009</c:v>
                </c:pt>
                <c:pt idx="5661">
                  <c:v>1964.6515650660001</c:v>
                </c:pt>
                <c:pt idx="5662">
                  <c:v>1964.8926561894</c:v>
                </c:pt>
                <c:pt idx="5663">
                  <c:v>1965.133747312899</c:v>
                </c:pt>
                <c:pt idx="5664">
                  <c:v>1965.3748384362996</c:v>
                </c:pt>
                <c:pt idx="5665">
                  <c:v>1965.6159295597997</c:v>
                </c:pt>
                <c:pt idx="5666">
                  <c:v>1965.8570206833001</c:v>
                </c:pt>
                <c:pt idx="5667">
                  <c:v>1966.0981118067</c:v>
                </c:pt>
                <c:pt idx="5668">
                  <c:v>1966.3392029301999</c:v>
                </c:pt>
                <c:pt idx="5669">
                  <c:v>1966.5802940535998</c:v>
                </c:pt>
                <c:pt idx="5670">
                  <c:v>1966.8213851771</c:v>
                </c:pt>
                <c:pt idx="5671">
                  <c:v>1967.0624763005999</c:v>
                </c:pt>
                <c:pt idx="5672">
                  <c:v>1967.3035674240009</c:v>
                </c:pt>
                <c:pt idx="5673">
                  <c:v>1967.5446585474999</c:v>
                </c:pt>
                <c:pt idx="5674">
                  <c:v>1967.7857496709</c:v>
                </c:pt>
                <c:pt idx="5675">
                  <c:v>1968.0268407944</c:v>
                </c:pt>
                <c:pt idx="5676">
                  <c:v>1968.2679319178001</c:v>
                </c:pt>
                <c:pt idx="5677">
                  <c:v>1968.5090230413</c:v>
                </c:pt>
                <c:pt idx="5678">
                  <c:v>1968.7501141648002</c:v>
                </c:pt>
                <c:pt idx="5679">
                  <c:v>1968.9912052882</c:v>
                </c:pt>
                <c:pt idx="5680">
                  <c:v>1969.2322964117</c:v>
                </c:pt>
                <c:pt idx="5681">
                  <c:v>1969.4733875350998</c:v>
                </c:pt>
                <c:pt idx="5682">
                  <c:v>1969.7144786585998</c:v>
                </c:pt>
                <c:pt idx="5683">
                  <c:v>1969.9555697821022</c:v>
                </c:pt>
                <c:pt idx="5684">
                  <c:v>1970.1966609055</c:v>
                </c:pt>
                <c:pt idx="5685">
                  <c:v>1970.4377520290009</c:v>
                </c:pt>
                <c:pt idx="5686">
                  <c:v>1970.6788431523998</c:v>
                </c:pt>
                <c:pt idx="5687">
                  <c:v>1970.9199342758998</c:v>
                </c:pt>
                <c:pt idx="5688">
                  <c:v>1971.1610253992999</c:v>
                </c:pt>
                <c:pt idx="5689">
                  <c:v>1971.4021165228</c:v>
                </c:pt>
                <c:pt idx="5690">
                  <c:v>1971.6432076462997</c:v>
                </c:pt>
                <c:pt idx="5691">
                  <c:v>1971.8842987696999</c:v>
                </c:pt>
                <c:pt idx="5692">
                  <c:v>1972.1253898932</c:v>
                </c:pt>
                <c:pt idx="5693">
                  <c:v>1972.3664810165999</c:v>
                </c:pt>
                <c:pt idx="5694">
                  <c:v>1972.607572140101</c:v>
                </c:pt>
                <c:pt idx="5695">
                  <c:v>1972.8486632636009</c:v>
                </c:pt>
                <c:pt idx="5696">
                  <c:v>1973.0897543870001</c:v>
                </c:pt>
                <c:pt idx="5697">
                  <c:v>1973.3308455104998</c:v>
                </c:pt>
                <c:pt idx="5698">
                  <c:v>1973.571936633899</c:v>
                </c:pt>
                <c:pt idx="5699">
                  <c:v>1973.8130277573998</c:v>
                </c:pt>
                <c:pt idx="5700">
                  <c:v>1974.0541188808998</c:v>
                </c:pt>
                <c:pt idx="5701">
                  <c:v>1974.2952100043001</c:v>
                </c:pt>
                <c:pt idx="5702">
                  <c:v>1974.5363011278</c:v>
                </c:pt>
                <c:pt idx="5703">
                  <c:v>1974.7773922511999</c:v>
                </c:pt>
                <c:pt idx="5704">
                  <c:v>1975.0184833747001</c:v>
                </c:pt>
                <c:pt idx="5705">
                  <c:v>1975.2595744981008</c:v>
                </c:pt>
                <c:pt idx="5706">
                  <c:v>1975.5006656216012</c:v>
                </c:pt>
                <c:pt idx="5707">
                  <c:v>1975.7417567451009</c:v>
                </c:pt>
                <c:pt idx="5708">
                  <c:v>1975.9828478684999</c:v>
                </c:pt>
                <c:pt idx="5709">
                  <c:v>1976.2239389919998</c:v>
                </c:pt>
                <c:pt idx="5710">
                  <c:v>1976.4650301153999</c:v>
                </c:pt>
                <c:pt idx="5711">
                  <c:v>1976.7061212388999</c:v>
                </c:pt>
                <c:pt idx="5712">
                  <c:v>1976.9472123624</c:v>
                </c:pt>
                <c:pt idx="5713">
                  <c:v>1977.1883034857999</c:v>
                </c:pt>
                <c:pt idx="5714">
                  <c:v>1977.4293946093001</c:v>
                </c:pt>
                <c:pt idx="5715">
                  <c:v>1977.6704857326999</c:v>
                </c:pt>
                <c:pt idx="5716">
                  <c:v>1977.9115768562001</c:v>
                </c:pt>
                <c:pt idx="5717">
                  <c:v>1978.1526679797</c:v>
                </c:pt>
                <c:pt idx="5718">
                  <c:v>1978.3937591031001</c:v>
                </c:pt>
                <c:pt idx="5719">
                  <c:v>1978.6348502265998</c:v>
                </c:pt>
                <c:pt idx="5720">
                  <c:v>1978.8759413499999</c:v>
                </c:pt>
                <c:pt idx="5721">
                  <c:v>1979.1170324734999</c:v>
                </c:pt>
                <c:pt idx="5722">
                  <c:v>1979.3581235968998</c:v>
                </c:pt>
                <c:pt idx="5723">
                  <c:v>1979.5992147203999</c:v>
                </c:pt>
                <c:pt idx="5724">
                  <c:v>1979.8403058438998</c:v>
                </c:pt>
                <c:pt idx="5725">
                  <c:v>1980.0813969672997</c:v>
                </c:pt>
                <c:pt idx="5726">
                  <c:v>1980.3224880907997</c:v>
                </c:pt>
                <c:pt idx="5727">
                  <c:v>1980.5635792142</c:v>
                </c:pt>
                <c:pt idx="5728">
                  <c:v>1980.8046703376999</c:v>
                </c:pt>
                <c:pt idx="5729">
                  <c:v>1981.0457614612019</c:v>
                </c:pt>
                <c:pt idx="5730">
                  <c:v>1981.2868525846009</c:v>
                </c:pt>
                <c:pt idx="5731">
                  <c:v>1981.5279437081001</c:v>
                </c:pt>
                <c:pt idx="5732">
                  <c:v>1981.7690348314998</c:v>
                </c:pt>
                <c:pt idx="5733">
                  <c:v>1982.0101259549999</c:v>
                </c:pt>
                <c:pt idx="5734">
                  <c:v>1982.2512170784998</c:v>
                </c:pt>
                <c:pt idx="5735">
                  <c:v>1982.492308201899</c:v>
                </c:pt>
                <c:pt idx="5736">
                  <c:v>1982.7333993253999</c:v>
                </c:pt>
                <c:pt idx="5737">
                  <c:v>1982.9744904488</c:v>
                </c:pt>
                <c:pt idx="5738">
                  <c:v>1983.2155815723011</c:v>
                </c:pt>
                <c:pt idx="5739">
                  <c:v>1983.4566726957009</c:v>
                </c:pt>
                <c:pt idx="5740">
                  <c:v>1983.6977638192</c:v>
                </c:pt>
                <c:pt idx="5741">
                  <c:v>1983.9388549427013</c:v>
                </c:pt>
                <c:pt idx="5742">
                  <c:v>1984.1799460660998</c:v>
                </c:pt>
                <c:pt idx="5743">
                  <c:v>1984.4210371896008</c:v>
                </c:pt>
                <c:pt idx="5744">
                  <c:v>1984.6621283129987</c:v>
                </c:pt>
                <c:pt idx="5745">
                  <c:v>1984.9032194365</c:v>
                </c:pt>
                <c:pt idx="5746">
                  <c:v>1985.1443105599978</c:v>
                </c:pt>
                <c:pt idx="5747">
                  <c:v>1985.3854016834</c:v>
                </c:pt>
                <c:pt idx="5748">
                  <c:v>1985.626492806899</c:v>
                </c:pt>
                <c:pt idx="5749">
                  <c:v>1985.8675839303</c:v>
                </c:pt>
                <c:pt idx="5750">
                  <c:v>1986.1086750538</c:v>
                </c:pt>
                <c:pt idx="5751">
                  <c:v>1986.3497661772999</c:v>
                </c:pt>
                <c:pt idx="5752">
                  <c:v>1986.5908573007009</c:v>
                </c:pt>
                <c:pt idx="5753">
                  <c:v>1986.8319484241999</c:v>
                </c:pt>
                <c:pt idx="5754">
                  <c:v>1987.0730395475998</c:v>
                </c:pt>
                <c:pt idx="5755">
                  <c:v>1987.3141306710991</c:v>
                </c:pt>
                <c:pt idx="5756">
                  <c:v>1987.5552217945001</c:v>
                </c:pt>
                <c:pt idx="5757">
                  <c:v>1987.7963129179998</c:v>
                </c:pt>
                <c:pt idx="5758">
                  <c:v>1988.0374040414999</c:v>
                </c:pt>
                <c:pt idx="5759">
                  <c:v>1988.2784951649001</c:v>
                </c:pt>
                <c:pt idx="5760">
                  <c:v>1988.5195862884</c:v>
                </c:pt>
                <c:pt idx="5761">
                  <c:v>1988.7606774118001</c:v>
                </c:pt>
                <c:pt idx="5762">
                  <c:v>1989.0017685353</c:v>
                </c:pt>
                <c:pt idx="5763">
                  <c:v>1989.2428596588002</c:v>
                </c:pt>
                <c:pt idx="5764">
                  <c:v>1989.483950782201</c:v>
                </c:pt>
                <c:pt idx="5765">
                  <c:v>1989.7250419057009</c:v>
                </c:pt>
                <c:pt idx="5766">
                  <c:v>1989.9661330291001</c:v>
                </c:pt>
                <c:pt idx="5767">
                  <c:v>1990.2072241526</c:v>
                </c:pt>
                <c:pt idx="5768">
                  <c:v>1990.4483152760999</c:v>
                </c:pt>
                <c:pt idx="5769">
                  <c:v>1990.6894063994987</c:v>
                </c:pt>
                <c:pt idx="5770">
                  <c:v>1990.930497523</c:v>
                </c:pt>
                <c:pt idx="5771">
                  <c:v>1991.1715886463999</c:v>
                </c:pt>
                <c:pt idx="5772">
                  <c:v>1991.4126797699009</c:v>
                </c:pt>
                <c:pt idx="5773">
                  <c:v>1991.6537708932999</c:v>
                </c:pt>
                <c:pt idx="5774">
                  <c:v>1991.8948620167996</c:v>
                </c:pt>
                <c:pt idx="5775">
                  <c:v>1992.1359531403009</c:v>
                </c:pt>
                <c:pt idx="5776">
                  <c:v>1992.3770442636999</c:v>
                </c:pt>
                <c:pt idx="5777">
                  <c:v>1992.6181353872</c:v>
                </c:pt>
                <c:pt idx="5778">
                  <c:v>1992.859226510599</c:v>
                </c:pt>
                <c:pt idx="5779">
                  <c:v>1993.1003176340998</c:v>
                </c:pt>
                <c:pt idx="5780">
                  <c:v>1993.3414087575998</c:v>
                </c:pt>
                <c:pt idx="5781">
                  <c:v>1993.5824998809999</c:v>
                </c:pt>
                <c:pt idx="5782">
                  <c:v>1993.8235910045</c:v>
                </c:pt>
                <c:pt idx="5783">
                  <c:v>1994.0646821278999</c:v>
                </c:pt>
                <c:pt idx="5784">
                  <c:v>1994.3057732514001</c:v>
                </c:pt>
                <c:pt idx="5785">
                  <c:v>1994.5468643749</c:v>
                </c:pt>
                <c:pt idx="5786">
                  <c:v>1994.7879554983001</c:v>
                </c:pt>
                <c:pt idx="5787">
                  <c:v>1995.0290466218</c:v>
                </c:pt>
                <c:pt idx="5788">
                  <c:v>1995.2701377452001</c:v>
                </c:pt>
                <c:pt idx="5789">
                  <c:v>1995.5112288686998</c:v>
                </c:pt>
                <c:pt idx="5790">
                  <c:v>1995.7523199921</c:v>
                </c:pt>
                <c:pt idx="5791">
                  <c:v>1995.9934111155999</c:v>
                </c:pt>
                <c:pt idx="5792">
                  <c:v>1996.2345022390998</c:v>
                </c:pt>
                <c:pt idx="5793">
                  <c:v>1996.4755933625015</c:v>
                </c:pt>
                <c:pt idx="5794">
                  <c:v>1996.7166844860012</c:v>
                </c:pt>
                <c:pt idx="5795">
                  <c:v>1996.9577756094009</c:v>
                </c:pt>
                <c:pt idx="5796">
                  <c:v>1997.1988667328999</c:v>
                </c:pt>
                <c:pt idx="5797">
                  <c:v>1997.4399578564</c:v>
                </c:pt>
                <c:pt idx="5798">
                  <c:v>1997.681048979799</c:v>
                </c:pt>
                <c:pt idx="5799">
                  <c:v>1997.9221401033001</c:v>
                </c:pt>
                <c:pt idx="5800">
                  <c:v>1998.1632312266991</c:v>
                </c:pt>
                <c:pt idx="5801">
                  <c:v>1998.4043223501999</c:v>
                </c:pt>
                <c:pt idx="5802">
                  <c:v>1998.6454134737</c:v>
                </c:pt>
                <c:pt idx="5803">
                  <c:v>1998.8865045970999</c:v>
                </c:pt>
                <c:pt idx="5804">
                  <c:v>1999.1275957206012</c:v>
                </c:pt>
                <c:pt idx="5805">
                  <c:v>1999.368686844</c:v>
                </c:pt>
                <c:pt idx="5806">
                  <c:v>1999.6097779675001</c:v>
                </c:pt>
                <c:pt idx="5807">
                  <c:v>1999.8508690909</c:v>
                </c:pt>
                <c:pt idx="5808">
                  <c:v>2000.091960214399</c:v>
                </c:pt>
                <c:pt idx="5809">
                  <c:v>2000.3330513378999</c:v>
                </c:pt>
                <c:pt idx="5810">
                  <c:v>2000.5741424612997</c:v>
                </c:pt>
                <c:pt idx="5811">
                  <c:v>2000.8152335847999</c:v>
                </c:pt>
                <c:pt idx="5812">
                  <c:v>2001.0563247082</c:v>
                </c:pt>
                <c:pt idx="5813">
                  <c:v>2001.2974158316999</c:v>
                </c:pt>
                <c:pt idx="5814">
                  <c:v>2001.5385069552001</c:v>
                </c:pt>
                <c:pt idx="5815">
                  <c:v>2001.7795980786</c:v>
                </c:pt>
                <c:pt idx="5816">
                  <c:v>2002.0206892021001</c:v>
                </c:pt>
                <c:pt idx="5817">
                  <c:v>2002.2617803255</c:v>
                </c:pt>
                <c:pt idx="5818">
                  <c:v>2002.5028714490008</c:v>
                </c:pt>
                <c:pt idx="5819">
                  <c:v>2002.7439625723998</c:v>
                </c:pt>
                <c:pt idx="5820">
                  <c:v>2002.9850536959009</c:v>
                </c:pt>
                <c:pt idx="5821">
                  <c:v>2003.226144819399</c:v>
                </c:pt>
                <c:pt idx="5822">
                  <c:v>2003.4672359428</c:v>
                </c:pt>
                <c:pt idx="5823">
                  <c:v>2003.7083270663002</c:v>
                </c:pt>
                <c:pt idx="5824">
                  <c:v>2003.9494181897001</c:v>
                </c:pt>
                <c:pt idx="5825">
                  <c:v>2004.1905093132</c:v>
                </c:pt>
                <c:pt idx="5826">
                  <c:v>2004.4316004367001</c:v>
                </c:pt>
                <c:pt idx="5827">
                  <c:v>2004.6726915601</c:v>
                </c:pt>
                <c:pt idx="5828">
                  <c:v>2004.9137826836009</c:v>
                </c:pt>
                <c:pt idx="5829">
                  <c:v>2005.1548738069998</c:v>
                </c:pt>
                <c:pt idx="5830">
                  <c:v>2005.3959649305</c:v>
                </c:pt>
                <c:pt idx="5831">
                  <c:v>2005.6370560539999</c:v>
                </c:pt>
                <c:pt idx="5832">
                  <c:v>2005.8781471773998</c:v>
                </c:pt>
                <c:pt idx="5833">
                  <c:v>2006.119238300899</c:v>
                </c:pt>
                <c:pt idx="5834">
                  <c:v>2006.3603294243001</c:v>
                </c:pt>
                <c:pt idx="5835">
                  <c:v>2006.6014205477989</c:v>
                </c:pt>
                <c:pt idx="5836">
                  <c:v>2006.8425116712001</c:v>
                </c:pt>
                <c:pt idx="5837">
                  <c:v>2007.0836027947</c:v>
                </c:pt>
                <c:pt idx="5838">
                  <c:v>2007.3246939182</c:v>
                </c:pt>
                <c:pt idx="5839">
                  <c:v>2007.565785041601</c:v>
                </c:pt>
                <c:pt idx="5840">
                  <c:v>2007.8068761651009</c:v>
                </c:pt>
                <c:pt idx="5841">
                  <c:v>2008.0479672885001</c:v>
                </c:pt>
                <c:pt idx="5842">
                  <c:v>2008.289058412</c:v>
                </c:pt>
                <c:pt idx="5843">
                  <c:v>2008.530149535499</c:v>
                </c:pt>
                <c:pt idx="5844">
                  <c:v>2008.7712406588989</c:v>
                </c:pt>
                <c:pt idx="5845">
                  <c:v>2009.0123317824</c:v>
                </c:pt>
                <c:pt idx="5846">
                  <c:v>2009.2534229057997</c:v>
                </c:pt>
                <c:pt idx="5847">
                  <c:v>2009.4945140293</c:v>
                </c:pt>
                <c:pt idx="5848">
                  <c:v>2009.7356051528009</c:v>
                </c:pt>
                <c:pt idx="5849">
                  <c:v>2009.9766962762001</c:v>
                </c:pt>
                <c:pt idx="5850">
                  <c:v>2010.2177873997009</c:v>
                </c:pt>
                <c:pt idx="5851">
                  <c:v>2010.4588785231001</c:v>
                </c:pt>
                <c:pt idx="5852">
                  <c:v>2010.6999696466</c:v>
                </c:pt>
                <c:pt idx="5853">
                  <c:v>2010.9410607700001</c:v>
                </c:pt>
                <c:pt idx="5854">
                  <c:v>2011.1821518934998</c:v>
                </c:pt>
                <c:pt idx="5855">
                  <c:v>2011.4232430169998</c:v>
                </c:pt>
                <c:pt idx="5856">
                  <c:v>2011.664334140399</c:v>
                </c:pt>
                <c:pt idx="5857">
                  <c:v>2011.9054252639</c:v>
                </c:pt>
                <c:pt idx="5858">
                  <c:v>2012.1465163873002</c:v>
                </c:pt>
                <c:pt idx="5859">
                  <c:v>2012.3876075108001</c:v>
                </c:pt>
                <c:pt idx="5860">
                  <c:v>2012.6286986343</c:v>
                </c:pt>
                <c:pt idx="5861">
                  <c:v>2012.8697897577001</c:v>
                </c:pt>
                <c:pt idx="5862">
                  <c:v>2013.1108808812</c:v>
                </c:pt>
                <c:pt idx="5863">
                  <c:v>2013.3519720045999</c:v>
                </c:pt>
                <c:pt idx="5864">
                  <c:v>2013.5930631281001</c:v>
                </c:pt>
                <c:pt idx="5865">
                  <c:v>2013.8341542515998</c:v>
                </c:pt>
                <c:pt idx="5866">
                  <c:v>2014.0752453749999</c:v>
                </c:pt>
                <c:pt idx="5867">
                  <c:v>2014.3163364984998</c:v>
                </c:pt>
                <c:pt idx="5868">
                  <c:v>2014.5574276218999</c:v>
                </c:pt>
                <c:pt idx="5869">
                  <c:v>2014.7985187454001</c:v>
                </c:pt>
                <c:pt idx="5870">
                  <c:v>2015.0396098688</c:v>
                </c:pt>
                <c:pt idx="5871">
                  <c:v>2015.2807009922999</c:v>
                </c:pt>
                <c:pt idx="5872">
                  <c:v>2015.5217921158001</c:v>
                </c:pt>
                <c:pt idx="5873">
                  <c:v>2015.7628832391999</c:v>
                </c:pt>
                <c:pt idx="5874">
                  <c:v>2016.0039743627001</c:v>
                </c:pt>
                <c:pt idx="5875">
                  <c:v>2016.2450654861016</c:v>
                </c:pt>
                <c:pt idx="5876">
                  <c:v>2016.4861566096001</c:v>
                </c:pt>
                <c:pt idx="5877">
                  <c:v>2016.7272477331001</c:v>
                </c:pt>
                <c:pt idx="5878">
                  <c:v>2016.968338856499</c:v>
                </c:pt>
                <c:pt idx="5879">
                  <c:v>2017.2094299800001</c:v>
                </c:pt>
                <c:pt idx="5880">
                  <c:v>2017.4505211034009</c:v>
                </c:pt>
                <c:pt idx="5881">
                  <c:v>2017.691612226899</c:v>
                </c:pt>
                <c:pt idx="5882">
                  <c:v>2017.9327033504001</c:v>
                </c:pt>
                <c:pt idx="5883">
                  <c:v>2018.1737944737999</c:v>
                </c:pt>
                <c:pt idx="5884">
                  <c:v>2018.4148855973001</c:v>
                </c:pt>
                <c:pt idx="5885">
                  <c:v>2018.6559767207009</c:v>
                </c:pt>
                <c:pt idx="5886">
                  <c:v>2018.8970678442001</c:v>
                </c:pt>
                <c:pt idx="5887">
                  <c:v>2019.1381589676</c:v>
                </c:pt>
                <c:pt idx="5888">
                  <c:v>2019.3792500910999</c:v>
                </c:pt>
                <c:pt idx="5889">
                  <c:v>2019.620341214599</c:v>
                </c:pt>
                <c:pt idx="5890">
                  <c:v>2019.8614323379982</c:v>
                </c:pt>
                <c:pt idx="5891">
                  <c:v>2020.1025234615001</c:v>
                </c:pt>
                <c:pt idx="5892">
                  <c:v>2020.3436145848998</c:v>
                </c:pt>
                <c:pt idx="5893">
                  <c:v>2020.5847057084</c:v>
                </c:pt>
                <c:pt idx="5894">
                  <c:v>2020.8257968318999</c:v>
                </c:pt>
                <c:pt idx="5895">
                  <c:v>2021.0668879553</c:v>
                </c:pt>
                <c:pt idx="5896">
                  <c:v>2021.3079790787999</c:v>
                </c:pt>
                <c:pt idx="5897">
                  <c:v>2021.5490702022</c:v>
                </c:pt>
                <c:pt idx="5898">
                  <c:v>2021.7901613257009</c:v>
                </c:pt>
                <c:pt idx="5899">
                  <c:v>2022.0312524492001</c:v>
                </c:pt>
                <c:pt idx="5900">
                  <c:v>2022.2723435725998</c:v>
                </c:pt>
                <c:pt idx="5901">
                  <c:v>2022.513434696099</c:v>
                </c:pt>
                <c:pt idx="5902">
                  <c:v>2022.7545258194998</c:v>
                </c:pt>
                <c:pt idx="5903">
                  <c:v>2022.9956169430009</c:v>
                </c:pt>
                <c:pt idx="5904">
                  <c:v>2023.2367080664001</c:v>
                </c:pt>
                <c:pt idx="5905">
                  <c:v>2023.4777991899009</c:v>
                </c:pt>
                <c:pt idx="5906">
                  <c:v>2023.7188903133999</c:v>
                </c:pt>
                <c:pt idx="5907">
                  <c:v>2023.9599814368</c:v>
                </c:pt>
                <c:pt idx="5908">
                  <c:v>2024.2010725603</c:v>
                </c:pt>
                <c:pt idx="5909">
                  <c:v>2024.4421636837012</c:v>
                </c:pt>
                <c:pt idx="5910">
                  <c:v>2024.6832548071998</c:v>
                </c:pt>
                <c:pt idx="5911">
                  <c:v>2024.9243459306999</c:v>
                </c:pt>
                <c:pt idx="5912">
                  <c:v>2025.1654370540998</c:v>
                </c:pt>
                <c:pt idx="5913">
                  <c:v>2025.4065281776009</c:v>
                </c:pt>
                <c:pt idx="5914">
                  <c:v>2025.6476193010001</c:v>
                </c:pt>
                <c:pt idx="5915">
                  <c:v>2025.8887104245</c:v>
                </c:pt>
                <c:pt idx="5916">
                  <c:v>2026.1298015479999</c:v>
                </c:pt>
                <c:pt idx="5917">
                  <c:v>2026.3708926713998</c:v>
                </c:pt>
                <c:pt idx="5918">
                  <c:v>2026.6119837949</c:v>
                </c:pt>
                <c:pt idx="5919">
                  <c:v>2026.8530749182996</c:v>
                </c:pt>
                <c:pt idx="5920">
                  <c:v>2027.0941660418</c:v>
                </c:pt>
                <c:pt idx="5921">
                  <c:v>2027.3352571652013</c:v>
                </c:pt>
                <c:pt idx="5922">
                  <c:v>2027.5763482886998</c:v>
                </c:pt>
                <c:pt idx="5923">
                  <c:v>2027.8174394122</c:v>
                </c:pt>
                <c:pt idx="5924">
                  <c:v>2028.0585305355999</c:v>
                </c:pt>
                <c:pt idx="5925">
                  <c:v>2028.2996216591</c:v>
                </c:pt>
                <c:pt idx="5926">
                  <c:v>2028.5407127825001</c:v>
                </c:pt>
                <c:pt idx="5927">
                  <c:v>2028.7818039060001</c:v>
                </c:pt>
                <c:pt idx="5928">
                  <c:v>2029.0228950295</c:v>
                </c:pt>
                <c:pt idx="5929">
                  <c:v>2029.2639861528999</c:v>
                </c:pt>
                <c:pt idx="5930">
                  <c:v>2029.5050772764</c:v>
                </c:pt>
                <c:pt idx="5931">
                  <c:v>2029.7461683997999</c:v>
                </c:pt>
                <c:pt idx="5932">
                  <c:v>2029.9872595233001</c:v>
                </c:pt>
                <c:pt idx="5933">
                  <c:v>2030.2283506467008</c:v>
                </c:pt>
                <c:pt idx="5934">
                  <c:v>2030.4694417702001</c:v>
                </c:pt>
                <c:pt idx="5935">
                  <c:v>2030.7105328937</c:v>
                </c:pt>
                <c:pt idx="5936">
                  <c:v>2030.9516240170999</c:v>
                </c:pt>
                <c:pt idx="5937">
                  <c:v>2031.1927151406001</c:v>
                </c:pt>
                <c:pt idx="5938">
                  <c:v>2031.4338062639999</c:v>
                </c:pt>
                <c:pt idx="5939">
                  <c:v>2031.6748973874999</c:v>
                </c:pt>
                <c:pt idx="5940">
                  <c:v>2031.915988511</c:v>
                </c:pt>
                <c:pt idx="5941">
                  <c:v>2032.1570796343999</c:v>
                </c:pt>
                <c:pt idx="5942">
                  <c:v>2032.3981707578998</c:v>
                </c:pt>
                <c:pt idx="5943">
                  <c:v>2032.6392618813002</c:v>
                </c:pt>
                <c:pt idx="5944">
                  <c:v>2032.8803530048001</c:v>
                </c:pt>
                <c:pt idx="5945">
                  <c:v>2033.1214441282996</c:v>
                </c:pt>
                <c:pt idx="5946">
                  <c:v>2033.3625352516999</c:v>
                </c:pt>
                <c:pt idx="5947">
                  <c:v>2033.6036263751998</c:v>
                </c:pt>
                <c:pt idx="5948">
                  <c:v>2033.8447174985999</c:v>
                </c:pt>
                <c:pt idx="5949">
                  <c:v>2034.0858086221001</c:v>
                </c:pt>
                <c:pt idx="5950">
                  <c:v>2034.3268997455009</c:v>
                </c:pt>
                <c:pt idx="5951">
                  <c:v>2034.5679908689999</c:v>
                </c:pt>
                <c:pt idx="5952">
                  <c:v>2034.8090819925001</c:v>
                </c:pt>
                <c:pt idx="5953">
                  <c:v>2035.0501731159</c:v>
                </c:pt>
                <c:pt idx="5954">
                  <c:v>2035.291264239399</c:v>
                </c:pt>
                <c:pt idx="5955">
                  <c:v>2035.5323553628</c:v>
                </c:pt>
                <c:pt idx="5956">
                  <c:v>2035.7734464862999</c:v>
                </c:pt>
                <c:pt idx="5957">
                  <c:v>2036.0145376098001</c:v>
                </c:pt>
                <c:pt idx="5958">
                  <c:v>2036.2556287332009</c:v>
                </c:pt>
                <c:pt idx="5959">
                  <c:v>2036.4967198567001</c:v>
                </c:pt>
                <c:pt idx="5960">
                  <c:v>2036.7378109801009</c:v>
                </c:pt>
                <c:pt idx="5961">
                  <c:v>2036.9789021036001</c:v>
                </c:pt>
                <c:pt idx="5962">
                  <c:v>2037.2199932271001</c:v>
                </c:pt>
                <c:pt idx="5963">
                  <c:v>2037.4610843505</c:v>
                </c:pt>
                <c:pt idx="5964">
                  <c:v>2037.7021754740001</c:v>
                </c:pt>
                <c:pt idx="5965">
                  <c:v>2037.9432665973998</c:v>
                </c:pt>
                <c:pt idx="5966">
                  <c:v>2038.1843577208999</c:v>
                </c:pt>
                <c:pt idx="5967">
                  <c:v>2038.4254488443</c:v>
                </c:pt>
                <c:pt idx="5968">
                  <c:v>2038.6665399678</c:v>
                </c:pt>
                <c:pt idx="5969">
                  <c:v>2038.9076310913003</c:v>
                </c:pt>
                <c:pt idx="5970">
                  <c:v>2039.1487222146998</c:v>
                </c:pt>
                <c:pt idx="5971">
                  <c:v>2039.3898133381999</c:v>
                </c:pt>
                <c:pt idx="5972">
                  <c:v>2039.6309044616</c:v>
                </c:pt>
                <c:pt idx="5973">
                  <c:v>2039.8719955851</c:v>
                </c:pt>
                <c:pt idx="5974">
                  <c:v>2040.1130867085999</c:v>
                </c:pt>
                <c:pt idx="5975">
                  <c:v>2040.3541778319998</c:v>
                </c:pt>
                <c:pt idx="5976">
                  <c:v>2040.5952689554999</c:v>
                </c:pt>
                <c:pt idx="5977">
                  <c:v>2040.8363600788998</c:v>
                </c:pt>
                <c:pt idx="5978">
                  <c:v>2041.0774512024</c:v>
                </c:pt>
                <c:pt idx="5979">
                  <c:v>2041.3185423258999</c:v>
                </c:pt>
                <c:pt idx="5980">
                  <c:v>2041.5596334493</c:v>
                </c:pt>
                <c:pt idx="5981">
                  <c:v>2041.8007245727999</c:v>
                </c:pt>
                <c:pt idx="5982">
                  <c:v>2042.0418156962</c:v>
                </c:pt>
                <c:pt idx="5983">
                  <c:v>2042.2829068196991</c:v>
                </c:pt>
                <c:pt idx="5984">
                  <c:v>2042.5239979431001</c:v>
                </c:pt>
                <c:pt idx="5985">
                  <c:v>2042.7650890666009</c:v>
                </c:pt>
                <c:pt idx="5986">
                  <c:v>2043.0061801901008</c:v>
                </c:pt>
                <c:pt idx="5987">
                  <c:v>2043.2472713135001</c:v>
                </c:pt>
                <c:pt idx="5988">
                  <c:v>2043.488362437</c:v>
                </c:pt>
                <c:pt idx="5989">
                  <c:v>2043.7294535604001</c:v>
                </c:pt>
                <c:pt idx="5990">
                  <c:v>2043.9705446839</c:v>
                </c:pt>
                <c:pt idx="5991">
                  <c:v>2044.2116358073999</c:v>
                </c:pt>
                <c:pt idx="5992">
                  <c:v>2044.4527269308001</c:v>
                </c:pt>
                <c:pt idx="5993">
                  <c:v>2044.6938180542988</c:v>
                </c:pt>
                <c:pt idx="5994">
                  <c:v>2044.9349091777001</c:v>
                </c:pt>
                <c:pt idx="5995">
                  <c:v>2045.1760003012</c:v>
                </c:pt>
                <c:pt idx="5996">
                  <c:v>2045.4170914247015</c:v>
                </c:pt>
                <c:pt idx="5997">
                  <c:v>2045.6581825480998</c:v>
                </c:pt>
                <c:pt idx="5998">
                  <c:v>2045.8992736716</c:v>
                </c:pt>
                <c:pt idx="5999">
                  <c:v>2046.1403647949999</c:v>
                </c:pt>
                <c:pt idx="6000">
                  <c:v>2046.3814559184998</c:v>
                </c:pt>
                <c:pt idx="6001">
                  <c:v>2046.6225470418999</c:v>
                </c:pt>
                <c:pt idx="6002">
                  <c:v>2046.8636381653998</c:v>
                </c:pt>
                <c:pt idx="6003">
                  <c:v>2047.1047292888998</c:v>
                </c:pt>
                <c:pt idx="6004">
                  <c:v>2047.3458204123001</c:v>
                </c:pt>
                <c:pt idx="6005">
                  <c:v>2047.5869115358</c:v>
                </c:pt>
                <c:pt idx="6006">
                  <c:v>2047.8280026591999</c:v>
                </c:pt>
                <c:pt idx="6007">
                  <c:v>2048.0690937826998</c:v>
                </c:pt>
                <c:pt idx="6008">
                  <c:v>2048.3101849062018</c:v>
                </c:pt>
                <c:pt idx="6009">
                  <c:v>2048.5512760296001</c:v>
                </c:pt>
                <c:pt idx="6010">
                  <c:v>2048.7923671530998</c:v>
                </c:pt>
                <c:pt idx="6011">
                  <c:v>2049.0334582765031</c:v>
                </c:pt>
                <c:pt idx="6012">
                  <c:v>2049.2745493999987</c:v>
                </c:pt>
                <c:pt idx="6013">
                  <c:v>2049.5156405235002</c:v>
                </c:pt>
                <c:pt idx="6014">
                  <c:v>2049.7567316468999</c:v>
                </c:pt>
                <c:pt idx="6015">
                  <c:v>2049.9978227704019</c:v>
                </c:pt>
                <c:pt idx="6016">
                  <c:v>2050.2389138938001</c:v>
                </c:pt>
                <c:pt idx="6017">
                  <c:v>2050.4800050172998</c:v>
                </c:pt>
                <c:pt idx="6018">
                  <c:v>2050.7210961407</c:v>
                </c:pt>
                <c:pt idx="6019">
                  <c:v>2050.9621872642001</c:v>
                </c:pt>
                <c:pt idx="6020">
                  <c:v>2051.2032783876998</c:v>
                </c:pt>
                <c:pt idx="6021">
                  <c:v>2051.4443695110999</c:v>
                </c:pt>
                <c:pt idx="6022">
                  <c:v>2051.6854606345996</c:v>
                </c:pt>
                <c:pt idx="6023">
                  <c:v>2051.9265517579997</c:v>
                </c:pt>
                <c:pt idx="6024">
                  <c:v>2052.1676428815017</c:v>
                </c:pt>
                <c:pt idx="6025">
                  <c:v>2052.408734005</c:v>
                </c:pt>
                <c:pt idx="6026">
                  <c:v>2052.649825128397</c:v>
                </c:pt>
                <c:pt idx="6027">
                  <c:v>2052.890916251903</c:v>
                </c:pt>
                <c:pt idx="6028">
                  <c:v>2053.1320073753018</c:v>
                </c:pt>
                <c:pt idx="6029">
                  <c:v>2053.3730984988001</c:v>
                </c:pt>
                <c:pt idx="6030">
                  <c:v>2053.6141896222998</c:v>
                </c:pt>
                <c:pt idx="6031">
                  <c:v>2053.8552807456999</c:v>
                </c:pt>
                <c:pt idx="6032">
                  <c:v>2054.0963718692001</c:v>
                </c:pt>
                <c:pt idx="6033">
                  <c:v>2054.3374629926002</c:v>
                </c:pt>
                <c:pt idx="6034">
                  <c:v>2054.5785541160999</c:v>
                </c:pt>
                <c:pt idx="6035">
                  <c:v>2054.8196452395018</c:v>
                </c:pt>
                <c:pt idx="6036">
                  <c:v>2055.0607363630002</c:v>
                </c:pt>
                <c:pt idx="6037">
                  <c:v>2055.3018274865012</c:v>
                </c:pt>
                <c:pt idx="6038">
                  <c:v>2055.5429186099</c:v>
                </c:pt>
                <c:pt idx="6039">
                  <c:v>2055.7840097333997</c:v>
                </c:pt>
                <c:pt idx="6040">
                  <c:v>2056.0251008568002</c:v>
                </c:pt>
                <c:pt idx="6041">
                  <c:v>2056.2661919802999</c:v>
                </c:pt>
                <c:pt idx="6042">
                  <c:v>2056.5072831037987</c:v>
                </c:pt>
                <c:pt idx="6043">
                  <c:v>2056.7483742271997</c:v>
                </c:pt>
                <c:pt idx="6044">
                  <c:v>2056.9894653506981</c:v>
                </c:pt>
                <c:pt idx="6045">
                  <c:v>2057.2305564741018</c:v>
                </c:pt>
                <c:pt idx="6046">
                  <c:v>2057.4716475976002</c:v>
                </c:pt>
                <c:pt idx="6047">
                  <c:v>2057.7127387209998</c:v>
                </c:pt>
                <c:pt idx="6048">
                  <c:v>2057.9538298445018</c:v>
                </c:pt>
                <c:pt idx="6049">
                  <c:v>2058.1949209679997</c:v>
                </c:pt>
                <c:pt idx="6050">
                  <c:v>2058.4360120914025</c:v>
                </c:pt>
                <c:pt idx="6051">
                  <c:v>2058.6771032149018</c:v>
                </c:pt>
                <c:pt idx="6052">
                  <c:v>2058.9181943383019</c:v>
                </c:pt>
                <c:pt idx="6053">
                  <c:v>2059.1592854617979</c:v>
                </c:pt>
                <c:pt idx="6054">
                  <c:v>2059.4003765853031</c:v>
                </c:pt>
                <c:pt idx="6055">
                  <c:v>2059.6414677086987</c:v>
                </c:pt>
                <c:pt idx="6056">
                  <c:v>2059.882558832202</c:v>
                </c:pt>
                <c:pt idx="6057">
                  <c:v>2060.1236499555998</c:v>
                </c:pt>
                <c:pt idx="6058">
                  <c:v>2060.3647410791</c:v>
                </c:pt>
                <c:pt idx="6059">
                  <c:v>2060.6058322026001</c:v>
                </c:pt>
                <c:pt idx="6060">
                  <c:v>2060.8469233259998</c:v>
                </c:pt>
                <c:pt idx="6061">
                  <c:v>2061.0880144495</c:v>
                </c:pt>
                <c:pt idx="6062">
                  <c:v>2061.3291055729019</c:v>
                </c:pt>
                <c:pt idx="6063">
                  <c:v>2061.5701966964025</c:v>
                </c:pt>
                <c:pt idx="6064">
                  <c:v>2061.8112878198012</c:v>
                </c:pt>
                <c:pt idx="6065">
                  <c:v>2062.0523789433018</c:v>
                </c:pt>
                <c:pt idx="6066">
                  <c:v>2062.2934700667997</c:v>
                </c:pt>
                <c:pt idx="6067">
                  <c:v>2062.5345611901998</c:v>
                </c:pt>
                <c:pt idx="6068">
                  <c:v>2062.7756523137</c:v>
                </c:pt>
                <c:pt idx="6069">
                  <c:v>2063.0167434371001</c:v>
                </c:pt>
                <c:pt idx="6070">
                  <c:v>2063.2578345606003</c:v>
                </c:pt>
                <c:pt idx="6071">
                  <c:v>2063.4989256841</c:v>
                </c:pt>
                <c:pt idx="6072">
                  <c:v>2063.7400168075019</c:v>
                </c:pt>
                <c:pt idx="6073">
                  <c:v>2063.9811079310025</c:v>
                </c:pt>
                <c:pt idx="6074">
                  <c:v>2064.2221990543999</c:v>
                </c:pt>
                <c:pt idx="6075">
                  <c:v>2064.4632901779</c:v>
                </c:pt>
                <c:pt idx="6076">
                  <c:v>2064.7043813013997</c:v>
                </c:pt>
                <c:pt idx="6077">
                  <c:v>2064.9454724247998</c:v>
                </c:pt>
                <c:pt idx="6078">
                  <c:v>2065.1865635483</c:v>
                </c:pt>
                <c:pt idx="6079">
                  <c:v>2065.4276546717001</c:v>
                </c:pt>
                <c:pt idx="6080">
                  <c:v>2065.668745795198</c:v>
                </c:pt>
                <c:pt idx="6081">
                  <c:v>2065.9098369186004</c:v>
                </c:pt>
                <c:pt idx="6082">
                  <c:v>2066.1509280421001</c:v>
                </c:pt>
                <c:pt idx="6083">
                  <c:v>2066.3920191655998</c:v>
                </c:pt>
                <c:pt idx="6084">
                  <c:v>2066.6331102890031</c:v>
                </c:pt>
                <c:pt idx="6085">
                  <c:v>2066.8742014125</c:v>
                </c:pt>
                <c:pt idx="6086">
                  <c:v>2067.115292535902</c:v>
                </c:pt>
                <c:pt idx="6087">
                  <c:v>2067.3563836594012</c:v>
                </c:pt>
                <c:pt idx="6088">
                  <c:v>2067.5974747829</c:v>
                </c:pt>
                <c:pt idx="6089">
                  <c:v>2067.8385659063001</c:v>
                </c:pt>
                <c:pt idx="6090">
                  <c:v>2068.0796570297998</c:v>
                </c:pt>
                <c:pt idx="6091">
                  <c:v>2068.3207481531999</c:v>
                </c:pt>
                <c:pt idx="6092">
                  <c:v>2068.5618392767001</c:v>
                </c:pt>
                <c:pt idx="6093">
                  <c:v>2068.8029304002002</c:v>
                </c:pt>
                <c:pt idx="6094">
                  <c:v>2069.0440215235999</c:v>
                </c:pt>
                <c:pt idx="6095">
                  <c:v>2069.2851126471019</c:v>
                </c:pt>
                <c:pt idx="6096">
                  <c:v>2069.5262037705002</c:v>
                </c:pt>
                <c:pt idx="6097">
                  <c:v>2069.7672948939999</c:v>
                </c:pt>
                <c:pt idx="6098">
                  <c:v>2070.0083860174</c:v>
                </c:pt>
                <c:pt idx="6099">
                  <c:v>2070.2494771408997</c:v>
                </c:pt>
                <c:pt idx="6100">
                  <c:v>2070.4905682644012</c:v>
                </c:pt>
                <c:pt idx="6101">
                  <c:v>2070.7316593877999</c:v>
                </c:pt>
                <c:pt idx="6102">
                  <c:v>2070.9727505113019</c:v>
                </c:pt>
                <c:pt idx="6103">
                  <c:v>2071.2138416346997</c:v>
                </c:pt>
                <c:pt idx="6104">
                  <c:v>2071.4549327582017</c:v>
                </c:pt>
                <c:pt idx="6105">
                  <c:v>2071.6960238817001</c:v>
                </c:pt>
                <c:pt idx="6106">
                  <c:v>2071.937115005102</c:v>
                </c:pt>
                <c:pt idx="6107">
                  <c:v>2072.1782061285999</c:v>
                </c:pt>
                <c:pt idx="6108">
                  <c:v>2072.4192972520018</c:v>
                </c:pt>
                <c:pt idx="6109">
                  <c:v>2072.6603883755001</c:v>
                </c:pt>
                <c:pt idx="6110">
                  <c:v>2072.9014794989998</c:v>
                </c:pt>
                <c:pt idx="6111">
                  <c:v>2073.1425706223999</c:v>
                </c:pt>
                <c:pt idx="6112">
                  <c:v>2073.3836617458987</c:v>
                </c:pt>
                <c:pt idx="6113">
                  <c:v>2073.6247528693002</c:v>
                </c:pt>
                <c:pt idx="6114">
                  <c:v>2073.8658439927999</c:v>
                </c:pt>
                <c:pt idx="6115">
                  <c:v>2074.1069351161987</c:v>
                </c:pt>
                <c:pt idx="6116">
                  <c:v>2074.3480262397002</c:v>
                </c:pt>
                <c:pt idx="6117">
                  <c:v>2074.5891173632012</c:v>
                </c:pt>
                <c:pt idx="6118">
                  <c:v>2074.8302084866</c:v>
                </c:pt>
                <c:pt idx="6119">
                  <c:v>2075.0712996101001</c:v>
                </c:pt>
                <c:pt idx="6120">
                  <c:v>2075.3123907335025</c:v>
                </c:pt>
                <c:pt idx="6121">
                  <c:v>2075.553481857</c:v>
                </c:pt>
                <c:pt idx="6122">
                  <c:v>2075.7945729805019</c:v>
                </c:pt>
                <c:pt idx="6123">
                  <c:v>2076.0356641038998</c:v>
                </c:pt>
                <c:pt idx="6124">
                  <c:v>2076.2767552273999</c:v>
                </c:pt>
                <c:pt idx="6125">
                  <c:v>2076.5178463508</c:v>
                </c:pt>
                <c:pt idx="6126">
                  <c:v>2076.7589374743002</c:v>
                </c:pt>
                <c:pt idx="6127">
                  <c:v>2077.0000285977999</c:v>
                </c:pt>
                <c:pt idx="6128">
                  <c:v>2077.2411197212</c:v>
                </c:pt>
                <c:pt idx="6129">
                  <c:v>2077.4822108447001</c:v>
                </c:pt>
                <c:pt idx="6130">
                  <c:v>2077.7233019680998</c:v>
                </c:pt>
                <c:pt idx="6131">
                  <c:v>2077.9643930916</c:v>
                </c:pt>
                <c:pt idx="6132">
                  <c:v>2078.2054842149987</c:v>
                </c:pt>
                <c:pt idx="6133">
                  <c:v>2078.4465753385002</c:v>
                </c:pt>
                <c:pt idx="6134">
                  <c:v>2078.6876664619981</c:v>
                </c:pt>
                <c:pt idx="6135">
                  <c:v>2078.9287575854019</c:v>
                </c:pt>
                <c:pt idx="6136">
                  <c:v>2079.1698487088979</c:v>
                </c:pt>
                <c:pt idx="6137">
                  <c:v>2079.410939832303</c:v>
                </c:pt>
                <c:pt idx="6138">
                  <c:v>2079.6520309558</c:v>
                </c:pt>
                <c:pt idx="6139">
                  <c:v>2079.8931220793038</c:v>
                </c:pt>
                <c:pt idx="6140">
                  <c:v>2080.1342132027012</c:v>
                </c:pt>
                <c:pt idx="6141">
                  <c:v>2080.3753043262018</c:v>
                </c:pt>
                <c:pt idx="6142">
                  <c:v>2080.6163954495996</c:v>
                </c:pt>
                <c:pt idx="6143">
                  <c:v>2080.8574865731025</c:v>
                </c:pt>
                <c:pt idx="6144">
                  <c:v>2081.0985776966004</c:v>
                </c:pt>
                <c:pt idx="6145">
                  <c:v>2081.33966882</c:v>
                </c:pt>
                <c:pt idx="6146">
                  <c:v>2081.5807599435002</c:v>
                </c:pt>
                <c:pt idx="6147">
                  <c:v>2081.8218510668999</c:v>
                </c:pt>
                <c:pt idx="6148">
                  <c:v>2082.0629421904</c:v>
                </c:pt>
                <c:pt idx="6149">
                  <c:v>2082.3040333138001</c:v>
                </c:pt>
                <c:pt idx="6150">
                  <c:v>2082.5451244373012</c:v>
                </c:pt>
                <c:pt idx="6151">
                  <c:v>2082.7862155607982</c:v>
                </c:pt>
                <c:pt idx="6152">
                  <c:v>2083.0273066842019</c:v>
                </c:pt>
                <c:pt idx="6153">
                  <c:v>2083.2683978076998</c:v>
                </c:pt>
                <c:pt idx="6154">
                  <c:v>2083.5094889310999</c:v>
                </c:pt>
                <c:pt idx="6155">
                  <c:v>2083.7505800545996</c:v>
                </c:pt>
                <c:pt idx="6156">
                  <c:v>2083.9916711781002</c:v>
                </c:pt>
                <c:pt idx="6157">
                  <c:v>2084.2327623015012</c:v>
                </c:pt>
                <c:pt idx="6158">
                  <c:v>2084.473853425</c:v>
                </c:pt>
                <c:pt idx="6159">
                  <c:v>2084.7149445484001</c:v>
                </c:pt>
                <c:pt idx="6160">
                  <c:v>2084.9560356719012</c:v>
                </c:pt>
                <c:pt idx="6161">
                  <c:v>2085.1971267953018</c:v>
                </c:pt>
                <c:pt idx="6162">
                  <c:v>2085.4382179188001</c:v>
                </c:pt>
                <c:pt idx="6163">
                  <c:v>2085.6793090423002</c:v>
                </c:pt>
                <c:pt idx="6164">
                  <c:v>2085.9204001656981</c:v>
                </c:pt>
                <c:pt idx="6165">
                  <c:v>2086.1614912892001</c:v>
                </c:pt>
                <c:pt idx="6166">
                  <c:v>2086.4025824126002</c:v>
                </c:pt>
                <c:pt idx="6167">
                  <c:v>2086.6436735361012</c:v>
                </c:pt>
                <c:pt idx="6168">
                  <c:v>2086.8847646595996</c:v>
                </c:pt>
                <c:pt idx="6169">
                  <c:v>2087.1258557829997</c:v>
                </c:pt>
                <c:pt idx="6170">
                  <c:v>2087.3669469065012</c:v>
                </c:pt>
                <c:pt idx="6171">
                  <c:v>2087.6080380298981</c:v>
                </c:pt>
                <c:pt idx="6172">
                  <c:v>2087.8491291534001</c:v>
                </c:pt>
                <c:pt idx="6173">
                  <c:v>2088.0902202769012</c:v>
                </c:pt>
                <c:pt idx="6174">
                  <c:v>2088.3313114003031</c:v>
                </c:pt>
                <c:pt idx="6175">
                  <c:v>2088.5724025238001</c:v>
                </c:pt>
                <c:pt idx="6176">
                  <c:v>2088.813493647202</c:v>
                </c:pt>
                <c:pt idx="6177">
                  <c:v>2089.0545847706999</c:v>
                </c:pt>
                <c:pt idx="6178">
                  <c:v>2089.2956758941</c:v>
                </c:pt>
                <c:pt idx="6179">
                  <c:v>2089.5367670176001</c:v>
                </c:pt>
                <c:pt idx="6180">
                  <c:v>2089.7778581410998</c:v>
                </c:pt>
                <c:pt idx="6181">
                  <c:v>2090.0189492645</c:v>
                </c:pt>
                <c:pt idx="6182">
                  <c:v>2090.2600403879997</c:v>
                </c:pt>
                <c:pt idx="6183">
                  <c:v>2090.5011315114025</c:v>
                </c:pt>
                <c:pt idx="6184">
                  <c:v>2090.7422226348999</c:v>
                </c:pt>
                <c:pt idx="6185">
                  <c:v>2090.9833137584019</c:v>
                </c:pt>
                <c:pt idx="6186">
                  <c:v>2091.2244048817997</c:v>
                </c:pt>
                <c:pt idx="6187">
                  <c:v>2091.4654960053012</c:v>
                </c:pt>
                <c:pt idx="6188">
                  <c:v>2091.7065871286964</c:v>
                </c:pt>
                <c:pt idx="6189">
                  <c:v>2091.9476782522001</c:v>
                </c:pt>
                <c:pt idx="6190">
                  <c:v>2092.188769375698</c:v>
                </c:pt>
                <c:pt idx="6191">
                  <c:v>2092.4298604990981</c:v>
                </c:pt>
                <c:pt idx="6192">
                  <c:v>2092.6709516226001</c:v>
                </c:pt>
                <c:pt idx="6193">
                  <c:v>2092.9120427460002</c:v>
                </c:pt>
                <c:pt idx="6194">
                  <c:v>2093.1531338695036</c:v>
                </c:pt>
                <c:pt idx="6195">
                  <c:v>2093.3942249929</c:v>
                </c:pt>
                <c:pt idx="6196">
                  <c:v>2093.635316116402</c:v>
                </c:pt>
                <c:pt idx="6197">
                  <c:v>2093.8764072399017</c:v>
                </c:pt>
                <c:pt idx="6198">
                  <c:v>2094.1174983633</c:v>
                </c:pt>
                <c:pt idx="6199">
                  <c:v>2094.3585894867997</c:v>
                </c:pt>
                <c:pt idx="6200">
                  <c:v>2094.5996806101998</c:v>
                </c:pt>
                <c:pt idx="6201">
                  <c:v>2094.8407717337</c:v>
                </c:pt>
                <c:pt idx="6202">
                  <c:v>2095.0818628572001</c:v>
                </c:pt>
                <c:pt idx="6203">
                  <c:v>2095.3229539806011</c:v>
                </c:pt>
                <c:pt idx="6204">
                  <c:v>2095.5640451040981</c:v>
                </c:pt>
                <c:pt idx="6205">
                  <c:v>2095.8051362275037</c:v>
                </c:pt>
                <c:pt idx="6206">
                  <c:v>2096.0462273509997</c:v>
                </c:pt>
                <c:pt idx="6207">
                  <c:v>2096.2873184745017</c:v>
                </c:pt>
                <c:pt idx="6208">
                  <c:v>2096.5284095978982</c:v>
                </c:pt>
                <c:pt idx="6209">
                  <c:v>2096.7695007213997</c:v>
                </c:pt>
                <c:pt idx="6210">
                  <c:v>2097.0105918448012</c:v>
                </c:pt>
                <c:pt idx="6211">
                  <c:v>2097.2516829683</c:v>
                </c:pt>
                <c:pt idx="6212">
                  <c:v>2097.4927740917001</c:v>
                </c:pt>
                <c:pt idx="6213">
                  <c:v>2097.7338652151998</c:v>
                </c:pt>
                <c:pt idx="6214">
                  <c:v>2097.9749563387018</c:v>
                </c:pt>
                <c:pt idx="6215">
                  <c:v>2098.2160474620987</c:v>
                </c:pt>
                <c:pt idx="6216">
                  <c:v>2098.4571385856025</c:v>
                </c:pt>
                <c:pt idx="6217">
                  <c:v>2098.698229708998</c:v>
                </c:pt>
                <c:pt idx="6218">
                  <c:v>2098.9393208325037</c:v>
                </c:pt>
                <c:pt idx="6219">
                  <c:v>2099.1804119559997</c:v>
                </c:pt>
                <c:pt idx="6220">
                  <c:v>2099.4215030794026</c:v>
                </c:pt>
                <c:pt idx="6221">
                  <c:v>2099.6625942029</c:v>
                </c:pt>
                <c:pt idx="6222">
                  <c:v>2099.9036853262987</c:v>
                </c:pt>
                <c:pt idx="6223">
                  <c:v>2100.1447764497998</c:v>
                </c:pt>
                <c:pt idx="6224">
                  <c:v>2100.3858675733018</c:v>
                </c:pt>
                <c:pt idx="6225">
                  <c:v>2100.6269586966987</c:v>
                </c:pt>
                <c:pt idx="6226">
                  <c:v>2100.8680498201998</c:v>
                </c:pt>
                <c:pt idx="6227">
                  <c:v>2101.1091409436003</c:v>
                </c:pt>
                <c:pt idx="6228">
                  <c:v>2101.3502320671018</c:v>
                </c:pt>
                <c:pt idx="6229">
                  <c:v>2101.591323190502</c:v>
                </c:pt>
                <c:pt idx="6230">
                  <c:v>2101.8324143140012</c:v>
                </c:pt>
                <c:pt idx="6231">
                  <c:v>2102.0735054375018</c:v>
                </c:pt>
                <c:pt idx="6232">
                  <c:v>2102.3145965609019</c:v>
                </c:pt>
                <c:pt idx="6233">
                  <c:v>2102.5556876844012</c:v>
                </c:pt>
                <c:pt idx="6234">
                  <c:v>2102.7967788077999</c:v>
                </c:pt>
                <c:pt idx="6235">
                  <c:v>2103.0378699313001</c:v>
                </c:pt>
                <c:pt idx="6236">
                  <c:v>2103.2789610547979</c:v>
                </c:pt>
                <c:pt idx="6237">
                  <c:v>2103.5200521782012</c:v>
                </c:pt>
                <c:pt idx="6238">
                  <c:v>2103.7611433017</c:v>
                </c:pt>
                <c:pt idx="6239">
                  <c:v>2104.0022344250997</c:v>
                </c:pt>
                <c:pt idx="6240">
                  <c:v>2104.2433255486003</c:v>
                </c:pt>
                <c:pt idx="6241">
                  <c:v>2104.4844166721018</c:v>
                </c:pt>
                <c:pt idx="6242">
                  <c:v>2104.7255077955001</c:v>
                </c:pt>
                <c:pt idx="6243">
                  <c:v>2104.9665989189998</c:v>
                </c:pt>
                <c:pt idx="6244">
                  <c:v>2105.2076900423999</c:v>
                </c:pt>
                <c:pt idx="6245">
                  <c:v>2105.4487811658969</c:v>
                </c:pt>
                <c:pt idx="6246">
                  <c:v>2105.6898722893002</c:v>
                </c:pt>
                <c:pt idx="6247">
                  <c:v>2105.9309634127999</c:v>
                </c:pt>
                <c:pt idx="6248">
                  <c:v>2106.1720545363019</c:v>
                </c:pt>
                <c:pt idx="6249">
                  <c:v>2106.4131456597001</c:v>
                </c:pt>
                <c:pt idx="6250">
                  <c:v>2106.6542367832012</c:v>
                </c:pt>
                <c:pt idx="6251">
                  <c:v>2106.8953279066018</c:v>
                </c:pt>
                <c:pt idx="6252">
                  <c:v>2107.1364190301001</c:v>
                </c:pt>
                <c:pt idx="6253">
                  <c:v>2107.3775101536012</c:v>
                </c:pt>
                <c:pt idx="6254">
                  <c:v>2107.6186012769999</c:v>
                </c:pt>
                <c:pt idx="6255">
                  <c:v>2107.8596924005019</c:v>
                </c:pt>
                <c:pt idx="6256">
                  <c:v>2108.1007835238997</c:v>
                </c:pt>
                <c:pt idx="6257">
                  <c:v>2108.3418746474017</c:v>
                </c:pt>
                <c:pt idx="6258">
                  <c:v>2108.5829657708987</c:v>
                </c:pt>
                <c:pt idx="6259">
                  <c:v>2108.824056894302</c:v>
                </c:pt>
                <c:pt idx="6260">
                  <c:v>2109.0651480177999</c:v>
                </c:pt>
                <c:pt idx="6261">
                  <c:v>2109.3062391412</c:v>
                </c:pt>
                <c:pt idx="6262">
                  <c:v>2109.5473302647001</c:v>
                </c:pt>
                <c:pt idx="6263">
                  <c:v>2109.788421388098</c:v>
                </c:pt>
                <c:pt idx="6264">
                  <c:v>2110.0295125116022</c:v>
                </c:pt>
                <c:pt idx="6265">
                  <c:v>2110.2706036351001</c:v>
                </c:pt>
                <c:pt idx="6266">
                  <c:v>2110.5116947585002</c:v>
                </c:pt>
                <c:pt idx="6267">
                  <c:v>2110.7527858819999</c:v>
                </c:pt>
                <c:pt idx="6268">
                  <c:v>2110.9938770054018</c:v>
                </c:pt>
                <c:pt idx="6269">
                  <c:v>2111.2349681288979</c:v>
                </c:pt>
                <c:pt idx="6270">
                  <c:v>2111.4760592524012</c:v>
                </c:pt>
                <c:pt idx="6271">
                  <c:v>2111.7171503758018</c:v>
                </c:pt>
                <c:pt idx="6272">
                  <c:v>2111.9582414992997</c:v>
                </c:pt>
                <c:pt idx="6273">
                  <c:v>2112.1993326227002</c:v>
                </c:pt>
                <c:pt idx="6274">
                  <c:v>2112.4404237461999</c:v>
                </c:pt>
                <c:pt idx="6275">
                  <c:v>2112.6815148696001</c:v>
                </c:pt>
                <c:pt idx="6276">
                  <c:v>2112.9226059930998</c:v>
                </c:pt>
                <c:pt idx="6277">
                  <c:v>2113.1636971165999</c:v>
                </c:pt>
                <c:pt idx="6278">
                  <c:v>2113.40478824</c:v>
                </c:pt>
                <c:pt idx="6279">
                  <c:v>2113.6458793634997</c:v>
                </c:pt>
                <c:pt idx="6280">
                  <c:v>2113.8869704868998</c:v>
                </c:pt>
                <c:pt idx="6281">
                  <c:v>2114.1280616103982</c:v>
                </c:pt>
                <c:pt idx="6282">
                  <c:v>2114.369152733902</c:v>
                </c:pt>
                <c:pt idx="6283">
                  <c:v>2114.6102438573002</c:v>
                </c:pt>
                <c:pt idx="6284">
                  <c:v>2114.8513349808036</c:v>
                </c:pt>
                <c:pt idx="6285">
                  <c:v>2115.0924261042001</c:v>
                </c:pt>
                <c:pt idx="6286">
                  <c:v>2115.3335172277025</c:v>
                </c:pt>
                <c:pt idx="6287">
                  <c:v>2115.5746083511999</c:v>
                </c:pt>
                <c:pt idx="6288">
                  <c:v>2115.8156994746</c:v>
                </c:pt>
                <c:pt idx="6289">
                  <c:v>2116.0567905981002</c:v>
                </c:pt>
                <c:pt idx="6290">
                  <c:v>2116.297881721498</c:v>
                </c:pt>
                <c:pt idx="6291">
                  <c:v>2116.5389728450018</c:v>
                </c:pt>
                <c:pt idx="6292">
                  <c:v>2116.7800639683987</c:v>
                </c:pt>
                <c:pt idx="6293">
                  <c:v>2117.0211550919012</c:v>
                </c:pt>
                <c:pt idx="6294">
                  <c:v>2117.2622462154</c:v>
                </c:pt>
                <c:pt idx="6295">
                  <c:v>2117.5033373388019</c:v>
                </c:pt>
                <c:pt idx="6296">
                  <c:v>2117.7444284622979</c:v>
                </c:pt>
                <c:pt idx="6297">
                  <c:v>2117.9855195857012</c:v>
                </c:pt>
                <c:pt idx="6298">
                  <c:v>2118.2266107091987</c:v>
                </c:pt>
                <c:pt idx="6299">
                  <c:v>2118.4677018327002</c:v>
                </c:pt>
                <c:pt idx="6300">
                  <c:v>2118.7087929560998</c:v>
                </c:pt>
                <c:pt idx="6301">
                  <c:v>2118.9498840795995</c:v>
                </c:pt>
                <c:pt idx="6302">
                  <c:v>2119.1909752030001</c:v>
                </c:pt>
                <c:pt idx="6303">
                  <c:v>2119.4320663265012</c:v>
                </c:pt>
                <c:pt idx="6304">
                  <c:v>2119.6731574500018</c:v>
                </c:pt>
                <c:pt idx="6305">
                  <c:v>2119.9142485734019</c:v>
                </c:pt>
                <c:pt idx="6306">
                  <c:v>2120.1553396969002</c:v>
                </c:pt>
                <c:pt idx="6307">
                  <c:v>2120.3964308203012</c:v>
                </c:pt>
                <c:pt idx="6308">
                  <c:v>2120.6375219438</c:v>
                </c:pt>
                <c:pt idx="6309">
                  <c:v>2120.8786130672001</c:v>
                </c:pt>
                <c:pt idx="6310">
                  <c:v>2121.1197041906998</c:v>
                </c:pt>
                <c:pt idx="6311">
                  <c:v>2121.3607953142</c:v>
                </c:pt>
                <c:pt idx="6312">
                  <c:v>2121.6018864376001</c:v>
                </c:pt>
                <c:pt idx="6313">
                  <c:v>2121.8429775611012</c:v>
                </c:pt>
                <c:pt idx="6314">
                  <c:v>2122.0840686844999</c:v>
                </c:pt>
                <c:pt idx="6315">
                  <c:v>2122.3251598080019</c:v>
                </c:pt>
                <c:pt idx="6316">
                  <c:v>2122.5662509315002</c:v>
                </c:pt>
                <c:pt idx="6317">
                  <c:v>2122.8073420549017</c:v>
                </c:pt>
                <c:pt idx="6318">
                  <c:v>2123.0484331784</c:v>
                </c:pt>
                <c:pt idx="6319">
                  <c:v>2123.2895243017997</c:v>
                </c:pt>
                <c:pt idx="6320">
                  <c:v>2123.5306154252999</c:v>
                </c:pt>
                <c:pt idx="6321">
                  <c:v>2123.7717065488018</c:v>
                </c:pt>
                <c:pt idx="6322">
                  <c:v>2124.0127976722019</c:v>
                </c:pt>
                <c:pt idx="6323">
                  <c:v>2124.253888795698</c:v>
                </c:pt>
                <c:pt idx="6324">
                  <c:v>2124.4949799190999</c:v>
                </c:pt>
                <c:pt idx="6325">
                  <c:v>2124.7360710425996</c:v>
                </c:pt>
                <c:pt idx="6326">
                  <c:v>2124.9771621660002</c:v>
                </c:pt>
                <c:pt idx="6327">
                  <c:v>2125.2182532895017</c:v>
                </c:pt>
                <c:pt idx="6328">
                  <c:v>2125.4593444130001</c:v>
                </c:pt>
                <c:pt idx="6329">
                  <c:v>2125.7004355364002</c:v>
                </c:pt>
                <c:pt idx="6330">
                  <c:v>2125.9415266599012</c:v>
                </c:pt>
                <c:pt idx="6331">
                  <c:v>2126.1826177833</c:v>
                </c:pt>
                <c:pt idx="6332">
                  <c:v>2126.4237089068001</c:v>
                </c:pt>
                <c:pt idx="6333">
                  <c:v>2126.6648000302998</c:v>
                </c:pt>
                <c:pt idx="6334">
                  <c:v>2126.9058911536981</c:v>
                </c:pt>
                <c:pt idx="6335">
                  <c:v>2127.1469822772001</c:v>
                </c:pt>
                <c:pt idx="6336">
                  <c:v>2127.3880734006002</c:v>
                </c:pt>
                <c:pt idx="6337">
                  <c:v>2127.6291645240999</c:v>
                </c:pt>
                <c:pt idx="6338">
                  <c:v>2127.8702556476001</c:v>
                </c:pt>
                <c:pt idx="6339">
                  <c:v>2128.111346771002</c:v>
                </c:pt>
                <c:pt idx="6340">
                  <c:v>2128.3524378945031</c:v>
                </c:pt>
                <c:pt idx="6341">
                  <c:v>2128.5935290179</c:v>
                </c:pt>
                <c:pt idx="6342">
                  <c:v>2128.8346201414001</c:v>
                </c:pt>
                <c:pt idx="6343">
                  <c:v>2129.0757112648002</c:v>
                </c:pt>
                <c:pt idx="6344">
                  <c:v>2129.3168023883018</c:v>
                </c:pt>
                <c:pt idx="6345">
                  <c:v>2129.5578935118001</c:v>
                </c:pt>
                <c:pt idx="6346">
                  <c:v>2129.7989846351998</c:v>
                </c:pt>
                <c:pt idx="6347">
                  <c:v>2130.0400757586981</c:v>
                </c:pt>
                <c:pt idx="6348">
                  <c:v>2130.2811668821018</c:v>
                </c:pt>
                <c:pt idx="6349">
                  <c:v>2130.5222580056002</c:v>
                </c:pt>
                <c:pt idx="6350">
                  <c:v>2130.7633491290981</c:v>
                </c:pt>
                <c:pt idx="6351">
                  <c:v>2131.0044402525</c:v>
                </c:pt>
                <c:pt idx="6352">
                  <c:v>2131.2455313760001</c:v>
                </c:pt>
                <c:pt idx="6353">
                  <c:v>2131.4866224993998</c:v>
                </c:pt>
                <c:pt idx="6354">
                  <c:v>2131.7277136229</c:v>
                </c:pt>
                <c:pt idx="6355">
                  <c:v>2131.9688047463997</c:v>
                </c:pt>
                <c:pt idx="6356">
                  <c:v>2132.2098958697979</c:v>
                </c:pt>
                <c:pt idx="6357">
                  <c:v>2132.4509869933017</c:v>
                </c:pt>
                <c:pt idx="6358">
                  <c:v>2132.6920781166987</c:v>
                </c:pt>
                <c:pt idx="6359">
                  <c:v>2132.933169240202</c:v>
                </c:pt>
                <c:pt idx="6360">
                  <c:v>2133.1742603635998</c:v>
                </c:pt>
                <c:pt idx="6361">
                  <c:v>2133.4153514871018</c:v>
                </c:pt>
                <c:pt idx="6362">
                  <c:v>2133.6564426106002</c:v>
                </c:pt>
                <c:pt idx="6363">
                  <c:v>2133.8975337340025</c:v>
                </c:pt>
                <c:pt idx="6364">
                  <c:v>2134.1386248575</c:v>
                </c:pt>
                <c:pt idx="6365">
                  <c:v>2134.3797159809019</c:v>
                </c:pt>
                <c:pt idx="6366">
                  <c:v>2134.6208071043998</c:v>
                </c:pt>
                <c:pt idx="6367">
                  <c:v>2134.8618982278999</c:v>
                </c:pt>
                <c:pt idx="6368">
                  <c:v>2135.1029893512987</c:v>
                </c:pt>
                <c:pt idx="6369">
                  <c:v>2135.3440804747997</c:v>
                </c:pt>
                <c:pt idx="6370">
                  <c:v>2135.5851715982012</c:v>
                </c:pt>
                <c:pt idx="6371">
                  <c:v>2135.8262627216982</c:v>
                </c:pt>
                <c:pt idx="6372">
                  <c:v>2136.067353845202</c:v>
                </c:pt>
                <c:pt idx="6373">
                  <c:v>2136.3084449685998</c:v>
                </c:pt>
                <c:pt idx="6374">
                  <c:v>2136.5495360921018</c:v>
                </c:pt>
                <c:pt idx="6375">
                  <c:v>2136.7906272155001</c:v>
                </c:pt>
                <c:pt idx="6376">
                  <c:v>2137.0317183390025</c:v>
                </c:pt>
                <c:pt idx="6377">
                  <c:v>2137.2728094623981</c:v>
                </c:pt>
                <c:pt idx="6378">
                  <c:v>2137.5139005859019</c:v>
                </c:pt>
                <c:pt idx="6379">
                  <c:v>2137.7549917093997</c:v>
                </c:pt>
                <c:pt idx="6380">
                  <c:v>2137.9960828328012</c:v>
                </c:pt>
                <c:pt idx="6381">
                  <c:v>2138.2371739563018</c:v>
                </c:pt>
                <c:pt idx="6382">
                  <c:v>2138.4782650796997</c:v>
                </c:pt>
                <c:pt idx="6383">
                  <c:v>2138.7193562032026</c:v>
                </c:pt>
                <c:pt idx="6384">
                  <c:v>2138.9604473266982</c:v>
                </c:pt>
                <c:pt idx="6385">
                  <c:v>2139.2015384501001</c:v>
                </c:pt>
                <c:pt idx="6386">
                  <c:v>2139.4426295735998</c:v>
                </c:pt>
                <c:pt idx="6387">
                  <c:v>2139.6837206969999</c:v>
                </c:pt>
                <c:pt idx="6388">
                  <c:v>2139.9248118205001</c:v>
                </c:pt>
                <c:pt idx="6389">
                  <c:v>2140.1659029439002</c:v>
                </c:pt>
                <c:pt idx="6390">
                  <c:v>2140.4069940673999</c:v>
                </c:pt>
                <c:pt idx="6391">
                  <c:v>2140.6480851908964</c:v>
                </c:pt>
                <c:pt idx="6392">
                  <c:v>2140.8891763143019</c:v>
                </c:pt>
                <c:pt idx="6393">
                  <c:v>2141.1302674377998</c:v>
                </c:pt>
                <c:pt idx="6394">
                  <c:v>2141.3713585612036</c:v>
                </c:pt>
                <c:pt idx="6395">
                  <c:v>2141.6124496846987</c:v>
                </c:pt>
                <c:pt idx="6396">
                  <c:v>2141.8535408082025</c:v>
                </c:pt>
                <c:pt idx="6397">
                  <c:v>2142.0946319316004</c:v>
                </c:pt>
                <c:pt idx="6398">
                  <c:v>2142.3357230551019</c:v>
                </c:pt>
                <c:pt idx="6399">
                  <c:v>2142.5768141785002</c:v>
                </c:pt>
                <c:pt idx="6400">
                  <c:v>2142.8179053020012</c:v>
                </c:pt>
                <c:pt idx="6401">
                  <c:v>2143.0589964255</c:v>
                </c:pt>
                <c:pt idx="6402">
                  <c:v>2143.3000875489001</c:v>
                </c:pt>
                <c:pt idx="6403">
                  <c:v>2143.541178672403</c:v>
                </c:pt>
                <c:pt idx="6404">
                  <c:v>2143.7822697957959</c:v>
                </c:pt>
                <c:pt idx="6405">
                  <c:v>2144.0233609193001</c:v>
                </c:pt>
                <c:pt idx="6406">
                  <c:v>2144.2644520426998</c:v>
                </c:pt>
                <c:pt idx="6407">
                  <c:v>2144.5055431661999</c:v>
                </c:pt>
                <c:pt idx="6408">
                  <c:v>2144.7466342896987</c:v>
                </c:pt>
                <c:pt idx="6409">
                  <c:v>2144.9877254130997</c:v>
                </c:pt>
                <c:pt idx="6410">
                  <c:v>2145.2288165366003</c:v>
                </c:pt>
                <c:pt idx="6411">
                  <c:v>2145.46990766</c:v>
                </c:pt>
                <c:pt idx="6412">
                  <c:v>2145.7109987835001</c:v>
                </c:pt>
                <c:pt idx="6413">
                  <c:v>2145.9520899069998</c:v>
                </c:pt>
                <c:pt idx="6414">
                  <c:v>2146.1931810304018</c:v>
                </c:pt>
                <c:pt idx="6415">
                  <c:v>2146.4342721539001</c:v>
                </c:pt>
                <c:pt idx="6416">
                  <c:v>2146.6753632773025</c:v>
                </c:pt>
                <c:pt idx="6417">
                  <c:v>2146.9164544007999</c:v>
                </c:pt>
                <c:pt idx="6418">
                  <c:v>2147.1575455243001</c:v>
                </c:pt>
                <c:pt idx="6419">
                  <c:v>2147.3986366477002</c:v>
                </c:pt>
                <c:pt idx="6420">
                  <c:v>2147.6397277712017</c:v>
                </c:pt>
                <c:pt idx="6421">
                  <c:v>2147.8808188946</c:v>
                </c:pt>
                <c:pt idx="6422">
                  <c:v>2148.1219100181002</c:v>
                </c:pt>
                <c:pt idx="6423">
                  <c:v>2148.3630011415012</c:v>
                </c:pt>
                <c:pt idx="6424">
                  <c:v>2148.604092265</c:v>
                </c:pt>
                <c:pt idx="6425">
                  <c:v>2148.8451833885019</c:v>
                </c:pt>
                <c:pt idx="6426">
                  <c:v>2149.0862745118998</c:v>
                </c:pt>
                <c:pt idx="6427">
                  <c:v>2149.3273656354017</c:v>
                </c:pt>
                <c:pt idx="6428">
                  <c:v>2149.5684567587987</c:v>
                </c:pt>
                <c:pt idx="6429">
                  <c:v>2149.809547882302</c:v>
                </c:pt>
                <c:pt idx="6430">
                  <c:v>2150.0506390057999</c:v>
                </c:pt>
                <c:pt idx="6431">
                  <c:v>2150.2917301292</c:v>
                </c:pt>
                <c:pt idx="6432">
                  <c:v>2150.5328212526997</c:v>
                </c:pt>
                <c:pt idx="6433">
                  <c:v>2150.7739123761025</c:v>
                </c:pt>
                <c:pt idx="6434">
                  <c:v>2151.0150034996</c:v>
                </c:pt>
                <c:pt idx="6435">
                  <c:v>2151.2560946230997</c:v>
                </c:pt>
                <c:pt idx="6436">
                  <c:v>2151.4971857465002</c:v>
                </c:pt>
                <c:pt idx="6437">
                  <c:v>2151.7382768699999</c:v>
                </c:pt>
                <c:pt idx="6438">
                  <c:v>2151.9793679934019</c:v>
                </c:pt>
                <c:pt idx="6439">
                  <c:v>2152.2204591168979</c:v>
                </c:pt>
                <c:pt idx="6440">
                  <c:v>2152.461550240303</c:v>
                </c:pt>
                <c:pt idx="6441">
                  <c:v>2152.7026413637964</c:v>
                </c:pt>
                <c:pt idx="6442">
                  <c:v>2152.943732487302</c:v>
                </c:pt>
                <c:pt idx="6443">
                  <c:v>2153.184823610698</c:v>
                </c:pt>
                <c:pt idx="6444">
                  <c:v>2153.4259147342018</c:v>
                </c:pt>
                <c:pt idx="6445">
                  <c:v>2153.6670058575996</c:v>
                </c:pt>
                <c:pt idx="6446">
                  <c:v>2153.9080969811002</c:v>
                </c:pt>
                <c:pt idx="6447">
                  <c:v>2154.1491881045999</c:v>
                </c:pt>
                <c:pt idx="6448">
                  <c:v>2154.3902792280001</c:v>
                </c:pt>
                <c:pt idx="6449">
                  <c:v>2154.6313703515025</c:v>
                </c:pt>
                <c:pt idx="6450">
                  <c:v>2154.8724614748999</c:v>
                </c:pt>
                <c:pt idx="6451">
                  <c:v>2155.1135525984037</c:v>
                </c:pt>
                <c:pt idx="6452">
                  <c:v>2155.3546437218997</c:v>
                </c:pt>
                <c:pt idx="6453">
                  <c:v>2155.5957348453026</c:v>
                </c:pt>
                <c:pt idx="6454">
                  <c:v>2155.8368259687982</c:v>
                </c:pt>
                <c:pt idx="6455">
                  <c:v>2156.0779170922019</c:v>
                </c:pt>
                <c:pt idx="6456">
                  <c:v>2156.3190082157012</c:v>
                </c:pt>
                <c:pt idx="6457">
                  <c:v>2156.5600993390999</c:v>
                </c:pt>
                <c:pt idx="6458">
                  <c:v>2156.8011904626001</c:v>
                </c:pt>
                <c:pt idx="6459">
                  <c:v>2157.0422815860998</c:v>
                </c:pt>
                <c:pt idx="6460">
                  <c:v>2157.2833727095012</c:v>
                </c:pt>
                <c:pt idx="6461">
                  <c:v>2157.524463833</c:v>
                </c:pt>
                <c:pt idx="6462">
                  <c:v>2157.7655549564001</c:v>
                </c:pt>
                <c:pt idx="6463">
                  <c:v>2158.0066460798998</c:v>
                </c:pt>
                <c:pt idx="6464">
                  <c:v>2158.2477372034018</c:v>
                </c:pt>
                <c:pt idx="6465">
                  <c:v>2158.4888283267969</c:v>
                </c:pt>
                <c:pt idx="6466">
                  <c:v>2158.7299194502998</c:v>
                </c:pt>
                <c:pt idx="6467">
                  <c:v>2158.9710105737031</c:v>
                </c:pt>
                <c:pt idx="6468">
                  <c:v>2159.2121016972001</c:v>
                </c:pt>
                <c:pt idx="6469">
                  <c:v>2159.4531928207025</c:v>
                </c:pt>
                <c:pt idx="6470">
                  <c:v>2159.6942839440999</c:v>
                </c:pt>
                <c:pt idx="6471">
                  <c:v>2159.9353750676</c:v>
                </c:pt>
                <c:pt idx="6472">
                  <c:v>2160.1764661909997</c:v>
                </c:pt>
                <c:pt idx="6473">
                  <c:v>2160.417557314503</c:v>
                </c:pt>
                <c:pt idx="6474">
                  <c:v>2160.6586484378981</c:v>
                </c:pt>
                <c:pt idx="6475">
                  <c:v>2160.8997395614019</c:v>
                </c:pt>
                <c:pt idx="6476">
                  <c:v>2161.1408306848998</c:v>
                </c:pt>
                <c:pt idx="6477">
                  <c:v>2161.3819218083017</c:v>
                </c:pt>
                <c:pt idx="6478">
                  <c:v>2161.6230129318019</c:v>
                </c:pt>
                <c:pt idx="6479">
                  <c:v>2161.8641040552002</c:v>
                </c:pt>
                <c:pt idx="6480">
                  <c:v>2162.1051951786999</c:v>
                </c:pt>
                <c:pt idx="6481">
                  <c:v>2162.3462863022</c:v>
                </c:pt>
                <c:pt idx="6482">
                  <c:v>2162.5873774256002</c:v>
                </c:pt>
                <c:pt idx="6483">
                  <c:v>2162.8284685490999</c:v>
                </c:pt>
                <c:pt idx="6484">
                  <c:v>2163.0695596725018</c:v>
                </c:pt>
                <c:pt idx="6485">
                  <c:v>2163.3106507960001</c:v>
                </c:pt>
                <c:pt idx="6486">
                  <c:v>2163.5517419195012</c:v>
                </c:pt>
                <c:pt idx="6487">
                  <c:v>2163.7928330428999</c:v>
                </c:pt>
                <c:pt idx="6488">
                  <c:v>2164.0339241664001</c:v>
                </c:pt>
                <c:pt idx="6489">
                  <c:v>2164.2750152898002</c:v>
                </c:pt>
                <c:pt idx="6490">
                  <c:v>2164.5161064133017</c:v>
                </c:pt>
                <c:pt idx="6491">
                  <c:v>2164.7571975367018</c:v>
                </c:pt>
                <c:pt idx="6492">
                  <c:v>2164.9982886601997</c:v>
                </c:pt>
                <c:pt idx="6493">
                  <c:v>2165.2393797836999</c:v>
                </c:pt>
                <c:pt idx="6494">
                  <c:v>2165.4804709071</c:v>
                </c:pt>
                <c:pt idx="6495">
                  <c:v>2165.7215620306001</c:v>
                </c:pt>
                <c:pt idx="6496">
                  <c:v>2165.9626531539998</c:v>
                </c:pt>
                <c:pt idx="6497">
                  <c:v>2166.2037442775018</c:v>
                </c:pt>
                <c:pt idx="6498">
                  <c:v>2166.4448354009987</c:v>
                </c:pt>
                <c:pt idx="6499">
                  <c:v>2166.6859265244002</c:v>
                </c:pt>
                <c:pt idx="6500">
                  <c:v>2166.9270176479017</c:v>
                </c:pt>
                <c:pt idx="6501">
                  <c:v>2167.1681087713</c:v>
                </c:pt>
                <c:pt idx="6502">
                  <c:v>2167.4091998948002</c:v>
                </c:pt>
                <c:pt idx="6503">
                  <c:v>2167.6502910181998</c:v>
                </c:pt>
                <c:pt idx="6504">
                  <c:v>2167.8913821417018</c:v>
                </c:pt>
                <c:pt idx="6505">
                  <c:v>2168.1324732652001</c:v>
                </c:pt>
                <c:pt idx="6506">
                  <c:v>2168.3735643886012</c:v>
                </c:pt>
                <c:pt idx="6507">
                  <c:v>2168.6146555120999</c:v>
                </c:pt>
                <c:pt idx="6508">
                  <c:v>2168.8557466355037</c:v>
                </c:pt>
                <c:pt idx="6509">
                  <c:v>2169.0968377589998</c:v>
                </c:pt>
                <c:pt idx="6510">
                  <c:v>2169.3379288825031</c:v>
                </c:pt>
                <c:pt idx="6511">
                  <c:v>2169.5790200059</c:v>
                </c:pt>
                <c:pt idx="6512">
                  <c:v>2169.8201111294002</c:v>
                </c:pt>
                <c:pt idx="6513">
                  <c:v>2170.0612022528012</c:v>
                </c:pt>
                <c:pt idx="6514">
                  <c:v>2170.3022933763018</c:v>
                </c:pt>
                <c:pt idx="6515">
                  <c:v>2170.5433844997997</c:v>
                </c:pt>
                <c:pt idx="6516">
                  <c:v>2170.784475623198</c:v>
                </c:pt>
                <c:pt idx="6517">
                  <c:v>2171.0255667467</c:v>
                </c:pt>
                <c:pt idx="6518">
                  <c:v>2171.2666578701001</c:v>
                </c:pt>
                <c:pt idx="6519">
                  <c:v>2171.5077489936002</c:v>
                </c:pt>
                <c:pt idx="6520">
                  <c:v>2171.7488401169958</c:v>
                </c:pt>
                <c:pt idx="6521">
                  <c:v>2171.9899312405018</c:v>
                </c:pt>
                <c:pt idx="6522">
                  <c:v>2172.2310223640002</c:v>
                </c:pt>
                <c:pt idx="6523">
                  <c:v>2172.472113487403</c:v>
                </c:pt>
                <c:pt idx="6524">
                  <c:v>2172.7132046109</c:v>
                </c:pt>
                <c:pt idx="6525">
                  <c:v>2172.9542957343001</c:v>
                </c:pt>
                <c:pt idx="6526">
                  <c:v>2173.1953868578012</c:v>
                </c:pt>
                <c:pt idx="6527">
                  <c:v>2173.4364779813018</c:v>
                </c:pt>
                <c:pt idx="6528">
                  <c:v>2173.6775691046987</c:v>
                </c:pt>
                <c:pt idx="6529">
                  <c:v>2173.9186602281998</c:v>
                </c:pt>
                <c:pt idx="6530">
                  <c:v>2174.1597513516003</c:v>
                </c:pt>
                <c:pt idx="6531">
                  <c:v>2174.4008424751</c:v>
                </c:pt>
                <c:pt idx="6532">
                  <c:v>2174.6419335986002</c:v>
                </c:pt>
                <c:pt idx="6533">
                  <c:v>2174.8830247219998</c:v>
                </c:pt>
                <c:pt idx="6534">
                  <c:v>2175.1241158455018</c:v>
                </c:pt>
                <c:pt idx="6535">
                  <c:v>2175.3652069689001</c:v>
                </c:pt>
                <c:pt idx="6536">
                  <c:v>2175.6062980923998</c:v>
                </c:pt>
                <c:pt idx="6537">
                  <c:v>2175.8473892157999</c:v>
                </c:pt>
                <c:pt idx="6538">
                  <c:v>2176.0884803392987</c:v>
                </c:pt>
                <c:pt idx="6539">
                  <c:v>2176.3295714627998</c:v>
                </c:pt>
                <c:pt idx="6540">
                  <c:v>2176.5706625862017</c:v>
                </c:pt>
                <c:pt idx="6541">
                  <c:v>2176.8117537097019</c:v>
                </c:pt>
                <c:pt idx="6542">
                  <c:v>2177.0528448331002</c:v>
                </c:pt>
                <c:pt idx="6543">
                  <c:v>2177.2939359566003</c:v>
                </c:pt>
                <c:pt idx="6544">
                  <c:v>2177.5350270801018</c:v>
                </c:pt>
                <c:pt idx="6545">
                  <c:v>2177.7761182035019</c:v>
                </c:pt>
                <c:pt idx="6546">
                  <c:v>2178.0172093269998</c:v>
                </c:pt>
                <c:pt idx="6547">
                  <c:v>2178.2583004503999</c:v>
                </c:pt>
                <c:pt idx="6548">
                  <c:v>2178.4993915739019</c:v>
                </c:pt>
                <c:pt idx="6549">
                  <c:v>2178.7404826973998</c:v>
                </c:pt>
                <c:pt idx="6550">
                  <c:v>2178.9815738208017</c:v>
                </c:pt>
                <c:pt idx="6551">
                  <c:v>2179.2226649442987</c:v>
                </c:pt>
                <c:pt idx="6552">
                  <c:v>2179.4637560677002</c:v>
                </c:pt>
                <c:pt idx="6553">
                  <c:v>2179.704847191198</c:v>
                </c:pt>
                <c:pt idx="6554">
                  <c:v>2179.9459383146</c:v>
                </c:pt>
                <c:pt idx="6555">
                  <c:v>2180.1870294380997</c:v>
                </c:pt>
                <c:pt idx="6556">
                  <c:v>2180.4281205616003</c:v>
                </c:pt>
                <c:pt idx="6557">
                  <c:v>2180.6692116849999</c:v>
                </c:pt>
                <c:pt idx="6558">
                  <c:v>2180.9103028085037</c:v>
                </c:pt>
                <c:pt idx="6559">
                  <c:v>2181.1513939319025</c:v>
                </c:pt>
                <c:pt idx="6560">
                  <c:v>2181.3924850553999</c:v>
                </c:pt>
                <c:pt idx="6561">
                  <c:v>2181.6335761789019</c:v>
                </c:pt>
                <c:pt idx="6562">
                  <c:v>2181.8746673023002</c:v>
                </c:pt>
                <c:pt idx="6563">
                  <c:v>2182.1157584257999</c:v>
                </c:pt>
                <c:pt idx="6564">
                  <c:v>2182.3568495492</c:v>
                </c:pt>
                <c:pt idx="6565">
                  <c:v>2182.5979406727001</c:v>
                </c:pt>
                <c:pt idx="6566">
                  <c:v>2182.8390317962012</c:v>
                </c:pt>
                <c:pt idx="6567">
                  <c:v>2183.0801229196004</c:v>
                </c:pt>
                <c:pt idx="6568">
                  <c:v>2183.3212140431019</c:v>
                </c:pt>
                <c:pt idx="6569">
                  <c:v>2183.5623051664998</c:v>
                </c:pt>
                <c:pt idx="6570">
                  <c:v>2183.8033962900031</c:v>
                </c:pt>
                <c:pt idx="6571">
                  <c:v>2184.0444874133987</c:v>
                </c:pt>
                <c:pt idx="6572">
                  <c:v>2184.2855785369002</c:v>
                </c:pt>
                <c:pt idx="6573">
                  <c:v>2184.5266696603981</c:v>
                </c:pt>
                <c:pt idx="6574">
                  <c:v>2184.7677607837982</c:v>
                </c:pt>
                <c:pt idx="6575">
                  <c:v>2185.0088519072997</c:v>
                </c:pt>
                <c:pt idx="6576">
                  <c:v>2185.2499430306998</c:v>
                </c:pt>
                <c:pt idx="6577">
                  <c:v>2185.4910341542018</c:v>
                </c:pt>
                <c:pt idx="6578">
                  <c:v>2185.7321252777001</c:v>
                </c:pt>
                <c:pt idx="6579">
                  <c:v>2185.9732164011025</c:v>
                </c:pt>
                <c:pt idx="6580">
                  <c:v>2186.2143075246004</c:v>
                </c:pt>
                <c:pt idx="6581">
                  <c:v>2186.4553986480018</c:v>
                </c:pt>
                <c:pt idx="6582">
                  <c:v>2186.6964897714997</c:v>
                </c:pt>
                <c:pt idx="6583">
                  <c:v>2186.9375808950012</c:v>
                </c:pt>
                <c:pt idx="6584">
                  <c:v>2187.1786720184</c:v>
                </c:pt>
                <c:pt idx="6585">
                  <c:v>2187.4197631419001</c:v>
                </c:pt>
                <c:pt idx="6586">
                  <c:v>2187.6608542652998</c:v>
                </c:pt>
                <c:pt idx="6587">
                  <c:v>2187.9019453888</c:v>
                </c:pt>
                <c:pt idx="6588">
                  <c:v>2188.1430365122019</c:v>
                </c:pt>
                <c:pt idx="6589">
                  <c:v>2188.3841276357002</c:v>
                </c:pt>
                <c:pt idx="6590">
                  <c:v>2188.6252187591999</c:v>
                </c:pt>
                <c:pt idx="6591">
                  <c:v>2188.8663098826</c:v>
                </c:pt>
                <c:pt idx="6592">
                  <c:v>2189.1074010060997</c:v>
                </c:pt>
                <c:pt idx="6593">
                  <c:v>2189.3484921294998</c:v>
                </c:pt>
                <c:pt idx="6594">
                  <c:v>2189.589583253</c:v>
                </c:pt>
                <c:pt idx="6595">
                  <c:v>2189.830674376502</c:v>
                </c:pt>
                <c:pt idx="6596">
                  <c:v>2190.0717654998998</c:v>
                </c:pt>
                <c:pt idx="6597">
                  <c:v>2190.3128566234018</c:v>
                </c:pt>
                <c:pt idx="6598">
                  <c:v>2190.5539477468001</c:v>
                </c:pt>
                <c:pt idx="6599">
                  <c:v>2190.7950388703025</c:v>
                </c:pt>
                <c:pt idx="6600">
                  <c:v>2191.0361299937999</c:v>
                </c:pt>
                <c:pt idx="6601">
                  <c:v>2191.2772211171987</c:v>
                </c:pt>
                <c:pt idx="6602">
                  <c:v>2191.5183122407025</c:v>
                </c:pt>
                <c:pt idx="6603">
                  <c:v>2191.7594033640999</c:v>
                </c:pt>
                <c:pt idx="6604">
                  <c:v>2192.0004944875996</c:v>
                </c:pt>
                <c:pt idx="6605">
                  <c:v>2192.2415856109997</c:v>
                </c:pt>
                <c:pt idx="6606">
                  <c:v>2192.4826767345012</c:v>
                </c:pt>
                <c:pt idx="6607">
                  <c:v>2192.723767858</c:v>
                </c:pt>
                <c:pt idx="6608">
                  <c:v>2192.9648589814001</c:v>
                </c:pt>
                <c:pt idx="6609">
                  <c:v>2193.2059501048998</c:v>
                </c:pt>
                <c:pt idx="6610">
                  <c:v>2193.4470412282999</c:v>
                </c:pt>
                <c:pt idx="6611">
                  <c:v>2193.6881323518</c:v>
                </c:pt>
                <c:pt idx="6612">
                  <c:v>2193.9292234753002</c:v>
                </c:pt>
                <c:pt idx="6613">
                  <c:v>2194.1703145987012</c:v>
                </c:pt>
                <c:pt idx="6614">
                  <c:v>2194.4114057222</c:v>
                </c:pt>
                <c:pt idx="6615">
                  <c:v>2194.6524968456001</c:v>
                </c:pt>
                <c:pt idx="6616">
                  <c:v>2194.8935879691012</c:v>
                </c:pt>
                <c:pt idx="6617">
                  <c:v>2195.1346790925995</c:v>
                </c:pt>
                <c:pt idx="6618">
                  <c:v>2195.3757702160019</c:v>
                </c:pt>
                <c:pt idx="6619">
                  <c:v>2195.6168613394998</c:v>
                </c:pt>
                <c:pt idx="6620">
                  <c:v>2195.8579524629017</c:v>
                </c:pt>
                <c:pt idx="6621">
                  <c:v>2196.0990435864019</c:v>
                </c:pt>
                <c:pt idx="6622">
                  <c:v>2196.3401347098002</c:v>
                </c:pt>
                <c:pt idx="6623">
                  <c:v>2196.5812258333012</c:v>
                </c:pt>
                <c:pt idx="6624">
                  <c:v>2196.8223169568018</c:v>
                </c:pt>
                <c:pt idx="6625">
                  <c:v>2197.0634080802001</c:v>
                </c:pt>
                <c:pt idx="6626">
                  <c:v>2197.3044992036998</c:v>
                </c:pt>
                <c:pt idx="6627">
                  <c:v>2197.5455903270999</c:v>
                </c:pt>
                <c:pt idx="6628">
                  <c:v>2197.7866814505969</c:v>
                </c:pt>
                <c:pt idx="6629">
                  <c:v>2198.0277725741025</c:v>
                </c:pt>
                <c:pt idx="6630">
                  <c:v>2198.2688636974981</c:v>
                </c:pt>
                <c:pt idx="6631">
                  <c:v>2198.5099548210001</c:v>
                </c:pt>
                <c:pt idx="6632">
                  <c:v>2198.7510459444002</c:v>
                </c:pt>
                <c:pt idx="6633">
                  <c:v>2198.9921370679012</c:v>
                </c:pt>
                <c:pt idx="6634">
                  <c:v>2199.2332281913</c:v>
                </c:pt>
                <c:pt idx="6635">
                  <c:v>2199.4743193148001</c:v>
                </c:pt>
                <c:pt idx="6636">
                  <c:v>2199.7154104383012</c:v>
                </c:pt>
                <c:pt idx="6637">
                  <c:v>2199.9565015617</c:v>
                </c:pt>
                <c:pt idx="6638">
                  <c:v>2200.1975926852019</c:v>
                </c:pt>
                <c:pt idx="6639">
                  <c:v>2200.4386838086002</c:v>
                </c:pt>
                <c:pt idx="6640">
                  <c:v>2200.6797749321017</c:v>
                </c:pt>
                <c:pt idx="6641">
                  <c:v>2200.9208660555996</c:v>
                </c:pt>
                <c:pt idx="6642">
                  <c:v>2201.1619571790002</c:v>
                </c:pt>
                <c:pt idx="6643">
                  <c:v>2201.4030483025012</c:v>
                </c:pt>
                <c:pt idx="6644">
                  <c:v>2201.6441394258982</c:v>
                </c:pt>
                <c:pt idx="6645">
                  <c:v>2201.885230549402</c:v>
                </c:pt>
                <c:pt idx="6646">
                  <c:v>2202.1263216728998</c:v>
                </c:pt>
                <c:pt idx="6647">
                  <c:v>2202.3674127963018</c:v>
                </c:pt>
                <c:pt idx="6648">
                  <c:v>2202.6085039197997</c:v>
                </c:pt>
                <c:pt idx="6649">
                  <c:v>2202.8495950432002</c:v>
                </c:pt>
                <c:pt idx="6650">
                  <c:v>2203.0906861666981</c:v>
                </c:pt>
                <c:pt idx="6651">
                  <c:v>2203.3317772901037</c:v>
                </c:pt>
                <c:pt idx="6652">
                  <c:v>2203.5728684135993</c:v>
                </c:pt>
                <c:pt idx="6653">
                  <c:v>2203.8139595371031</c:v>
                </c:pt>
                <c:pt idx="6654">
                  <c:v>2204.0550506605018</c:v>
                </c:pt>
                <c:pt idx="6655">
                  <c:v>2204.2961417839997</c:v>
                </c:pt>
                <c:pt idx="6656">
                  <c:v>2204.5372329074025</c:v>
                </c:pt>
                <c:pt idx="6657">
                  <c:v>2204.7783240309</c:v>
                </c:pt>
                <c:pt idx="6658">
                  <c:v>2205.0194151544001</c:v>
                </c:pt>
                <c:pt idx="6659">
                  <c:v>2205.2605062778002</c:v>
                </c:pt>
                <c:pt idx="6660">
                  <c:v>2205.5015974013018</c:v>
                </c:pt>
                <c:pt idx="6661">
                  <c:v>2205.7426885246964</c:v>
                </c:pt>
                <c:pt idx="6662">
                  <c:v>2205.9837796482002</c:v>
                </c:pt>
                <c:pt idx="6663">
                  <c:v>2206.2248707716981</c:v>
                </c:pt>
                <c:pt idx="6664">
                  <c:v>2206.4659618951</c:v>
                </c:pt>
                <c:pt idx="6665">
                  <c:v>2206.7070530186002</c:v>
                </c:pt>
                <c:pt idx="6666">
                  <c:v>2206.9481441419998</c:v>
                </c:pt>
                <c:pt idx="6667">
                  <c:v>2207.1892352655</c:v>
                </c:pt>
                <c:pt idx="6668">
                  <c:v>2207.4303263889019</c:v>
                </c:pt>
                <c:pt idx="6669">
                  <c:v>2207.6714175124025</c:v>
                </c:pt>
                <c:pt idx="6670">
                  <c:v>2207.9125086359018</c:v>
                </c:pt>
                <c:pt idx="6671">
                  <c:v>2208.1535997593001</c:v>
                </c:pt>
                <c:pt idx="6672">
                  <c:v>2208.3946908828002</c:v>
                </c:pt>
                <c:pt idx="6673">
                  <c:v>2208.6357820062012</c:v>
                </c:pt>
                <c:pt idx="6674">
                  <c:v>2208.8768731296987</c:v>
                </c:pt>
                <c:pt idx="6675">
                  <c:v>2209.1179642532002</c:v>
                </c:pt>
                <c:pt idx="6676">
                  <c:v>2209.3590553766012</c:v>
                </c:pt>
                <c:pt idx="6677">
                  <c:v>2209.6001465001018</c:v>
                </c:pt>
                <c:pt idx="6678">
                  <c:v>2209.8412376235019</c:v>
                </c:pt>
                <c:pt idx="6679">
                  <c:v>2210.0823287469998</c:v>
                </c:pt>
                <c:pt idx="6680">
                  <c:v>2210.3234198705036</c:v>
                </c:pt>
                <c:pt idx="6681">
                  <c:v>2210.5645109939001</c:v>
                </c:pt>
                <c:pt idx="6682">
                  <c:v>2210.8056021174002</c:v>
                </c:pt>
                <c:pt idx="6683">
                  <c:v>2211.0466932407999</c:v>
                </c:pt>
                <c:pt idx="6684">
                  <c:v>2211.2877843642987</c:v>
                </c:pt>
                <c:pt idx="6685">
                  <c:v>2211.528875487697</c:v>
                </c:pt>
                <c:pt idx="6686">
                  <c:v>2211.7699666111998</c:v>
                </c:pt>
                <c:pt idx="6687">
                  <c:v>2212.0110577347018</c:v>
                </c:pt>
                <c:pt idx="6688">
                  <c:v>2212.2521488581001</c:v>
                </c:pt>
                <c:pt idx="6689">
                  <c:v>2212.4932399816012</c:v>
                </c:pt>
                <c:pt idx="6690">
                  <c:v>2212.7343311049999</c:v>
                </c:pt>
                <c:pt idx="6691">
                  <c:v>2212.9754222285019</c:v>
                </c:pt>
                <c:pt idx="6692">
                  <c:v>2213.2165133520002</c:v>
                </c:pt>
                <c:pt idx="6693">
                  <c:v>2213.4576044754012</c:v>
                </c:pt>
                <c:pt idx="6694">
                  <c:v>2213.6986955988987</c:v>
                </c:pt>
                <c:pt idx="6695">
                  <c:v>2213.9397867223001</c:v>
                </c:pt>
                <c:pt idx="6696">
                  <c:v>2214.1808778457998</c:v>
                </c:pt>
                <c:pt idx="6697">
                  <c:v>2214.4219689693</c:v>
                </c:pt>
                <c:pt idx="6698">
                  <c:v>2214.6630600926997</c:v>
                </c:pt>
                <c:pt idx="6699">
                  <c:v>2214.9041512162012</c:v>
                </c:pt>
                <c:pt idx="6700">
                  <c:v>2215.1452423396004</c:v>
                </c:pt>
                <c:pt idx="6701">
                  <c:v>2215.3863334631001</c:v>
                </c:pt>
                <c:pt idx="6702">
                  <c:v>2215.6274245865002</c:v>
                </c:pt>
                <c:pt idx="6703">
                  <c:v>2215.8685157099999</c:v>
                </c:pt>
                <c:pt idx="6704">
                  <c:v>2216.1096068335019</c:v>
                </c:pt>
                <c:pt idx="6705">
                  <c:v>2216.3506979569001</c:v>
                </c:pt>
                <c:pt idx="6706">
                  <c:v>2216.5917890804012</c:v>
                </c:pt>
                <c:pt idx="6707">
                  <c:v>2216.8328802038</c:v>
                </c:pt>
                <c:pt idx="6708">
                  <c:v>2217.0739713273001</c:v>
                </c:pt>
                <c:pt idx="6709">
                  <c:v>2217.3150624508012</c:v>
                </c:pt>
                <c:pt idx="6710">
                  <c:v>2217.5561535742036</c:v>
                </c:pt>
                <c:pt idx="6711">
                  <c:v>2217.7972446976987</c:v>
                </c:pt>
                <c:pt idx="6712">
                  <c:v>2218.0383358211002</c:v>
                </c:pt>
                <c:pt idx="6713">
                  <c:v>2218.2794269446003</c:v>
                </c:pt>
                <c:pt idx="6714">
                  <c:v>2218.5205180681</c:v>
                </c:pt>
                <c:pt idx="6715">
                  <c:v>2218.7616091914997</c:v>
                </c:pt>
                <c:pt idx="6716">
                  <c:v>2219.0027003149999</c:v>
                </c:pt>
                <c:pt idx="6717">
                  <c:v>2219.2437914384</c:v>
                </c:pt>
                <c:pt idx="6718">
                  <c:v>2219.4848825618997</c:v>
                </c:pt>
                <c:pt idx="6719">
                  <c:v>2219.7259736853002</c:v>
                </c:pt>
                <c:pt idx="6720">
                  <c:v>2219.9670648087999</c:v>
                </c:pt>
                <c:pt idx="6721">
                  <c:v>2220.2081559323001</c:v>
                </c:pt>
                <c:pt idx="6722">
                  <c:v>2220.4492470556997</c:v>
                </c:pt>
                <c:pt idx="6723">
                  <c:v>2220.6903381792017</c:v>
                </c:pt>
                <c:pt idx="6724">
                  <c:v>2220.9314293026</c:v>
                </c:pt>
                <c:pt idx="6725">
                  <c:v>2221.1725204260997</c:v>
                </c:pt>
                <c:pt idx="6726">
                  <c:v>2221.4136115496012</c:v>
                </c:pt>
                <c:pt idx="6727">
                  <c:v>2221.6547026730018</c:v>
                </c:pt>
                <c:pt idx="6728">
                  <c:v>2221.8957937965019</c:v>
                </c:pt>
                <c:pt idx="6729">
                  <c:v>2222.136884919898</c:v>
                </c:pt>
                <c:pt idx="6730">
                  <c:v>2222.3779760434036</c:v>
                </c:pt>
                <c:pt idx="6731">
                  <c:v>2222.6190671668987</c:v>
                </c:pt>
                <c:pt idx="6732">
                  <c:v>2222.8601582903025</c:v>
                </c:pt>
                <c:pt idx="6733">
                  <c:v>2223.1012494137981</c:v>
                </c:pt>
                <c:pt idx="6734">
                  <c:v>2223.3423405372018</c:v>
                </c:pt>
                <c:pt idx="6735">
                  <c:v>2223.5834316606997</c:v>
                </c:pt>
                <c:pt idx="6736">
                  <c:v>2223.8245227841012</c:v>
                </c:pt>
                <c:pt idx="6737">
                  <c:v>2224.0656139076</c:v>
                </c:pt>
                <c:pt idx="6738">
                  <c:v>2224.3067050311001</c:v>
                </c:pt>
                <c:pt idx="6739">
                  <c:v>2224.5477961545002</c:v>
                </c:pt>
                <c:pt idx="6740">
                  <c:v>2224.7888872779981</c:v>
                </c:pt>
                <c:pt idx="6741">
                  <c:v>2225.0299784014001</c:v>
                </c:pt>
                <c:pt idx="6742">
                  <c:v>2225.2710695248998</c:v>
                </c:pt>
                <c:pt idx="6743">
                  <c:v>2225.5121606484017</c:v>
                </c:pt>
                <c:pt idx="6744">
                  <c:v>2225.7532517718</c:v>
                </c:pt>
                <c:pt idx="6745">
                  <c:v>2225.994342895302</c:v>
                </c:pt>
                <c:pt idx="6746">
                  <c:v>2226.2354340186998</c:v>
                </c:pt>
                <c:pt idx="6747">
                  <c:v>2226.4765251422</c:v>
                </c:pt>
                <c:pt idx="6748">
                  <c:v>2226.7176162656001</c:v>
                </c:pt>
                <c:pt idx="6749">
                  <c:v>2226.9587073891012</c:v>
                </c:pt>
                <c:pt idx="6750">
                  <c:v>2227.1997985126</c:v>
                </c:pt>
                <c:pt idx="6751">
                  <c:v>2227.4408896359987</c:v>
                </c:pt>
                <c:pt idx="6752">
                  <c:v>2227.6819807594998</c:v>
                </c:pt>
                <c:pt idx="6753">
                  <c:v>2227.9230718829012</c:v>
                </c:pt>
                <c:pt idx="6754">
                  <c:v>2228.1641630064</c:v>
                </c:pt>
                <c:pt idx="6755">
                  <c:v>2228.4052541298997</c:v>
                </c:pt>
                <c:pt idx="6756">
                  <c:v>2228.6463452532998</c:v>
                </c:pt>
                <c:pt idx="6757">
                  <c:v>2228.8874363768018</c:v>
                </c:pt>
                <c:pt idx="6758">
                  <c:v>2229.1285275002001</c:v>
                </c:pt>
                <c:pt idx="6759">
                  <c:v>2229.3696186236998</c:v>
                </c:pt>
                <c:pt idx="6760">
                  <c:v>2229.6107097472</c:v>
                </c:pt>
                <c:pt idx="6761">
                  <c:v>2229.8518008706019</c:v>
                </c:pt>
                <c:pt idx="6762">
                  <c:v>2230.0928919940998</c:v>
                </c:pt>
                <c:pt idx="6763">
                  <c:v>2230.3339831175012</c:v>
                </c:pt>
                <c:pt idx="6764">
                  <c:v>2230.5750742410019</c:v>
                </c:pt>
                <c:pt idx="6765">
                  <c:v>2230.8161653644001</c:v>
                </c:pt>
                <c:pt idx="6766">
                  <c:v>2231.0572564879012</c:v>
                </c:pt>
                <c:pt idx="6767">
                  <c:v>2231.2983476114</c:v>
                </c:pt>
                <c:pt idx="6768">
                  <c:v>2231.5394387348001</c:v>
                </c:pt>
                <c:pt idx="6769">
                  <c:v>2231.7805298582998</c:v>
                </c:pt>
                <c:pt idx="6770">
                  <c:v>2232.0216209816999</c:v>
                </c:pt>
                <c:pt idx="6771">
                  <c:v>2232.2627121052001</c:v>
                </c:pt>
                <c:pt idx="6772">
                  <c:v>2232.5038032286998</c:v>
                </c:pt>
                <c:pt idx="6773">
                  <c:v>2232.7448943520981</c:v>
                </c:pt>
                <c:pt idx="6774">
                  <c:v>2232.9859854755996</c:v>
                </c:pt>
                <c:pt idx="6775">
                  <c:v>2233.2270765990002</c:v>
                </c:pt>
                <c:pt idx="6776">
                  <c:v>2233.4681677224999</c:v>
                </c:pt>
                <c:pt idx="6777">
                  <c:v>2233.709258846</c:v>
                </c:pt>
                <c:pt idx="6778">
                  <c:v>2233.9503499694001</c:v>
                </c:pt>
                <c:pt idx="6779">
                  <c:v>2234.1914410928998</c:v>
                </c:pt>
                <c:pt idx="6780">
                  <c:v>2234.4325322163036</c:v>
                </c:pt>
                <c:pt idx="6781">
                  <c:v>2234.6736233398001</c:v>
                </c:pt>
                <c:pt idx="6782">
                  <c:v>2234.9147144632002</c:v>
                </c:pt>
                <c:pt idx="6783">
                  <c:v>2235.1558055866999</c:v>
                </c:pt>
                <c:pt idx="6784">
                  <c:v>2235.3968967102001</c:v>
                </c:pt>
                <c:pt idx="6785">
                  <c:v>2235.6379878336002</c:v>
                </c:pt>
                <c:pt idx="6786">
                  <c:v>2235.8790789571012</c:v>
                </c:pt>
                <c:pt idx="6787">
                  <c:v>2236.1201700805018</c:v>
                </c:pt>
                <c:pt idx="6788">
                  <c:v>2236.3612612040001</c:v>
                </c:pt>
                <c:pt idx="6789">
                  <c:v>2236.6023523275012</c:v>
                </c:pt>
                <c:pt idx="6790">
                  <c:v>2236.8434434508999</c:v>
                </c:pt>
                <c:pt idx="6791">
                  <c:v>2237.0845345744019</c:v>
                </c:pt>
                <c:pt idx="6792">
                  <c:v>2237.3256256977998</c:v>
                </c:pt>
                <c:pt idx="6793">
                  <c:v>2237.5667168213017</c:v>
                </c:pt>
                <c:pt idx="6794">
                  <c:v>2237.8078079448001</c:v>
                </c:pt>
                <c:pt idx="6795">
                  <c:v>2238.0488990681979</c:v>
                </c:pt>
                <c:pt idx="6796">
                  <c:v>2238.2899901916981</c:v>
                </c:pt>
                <c:pt idx="6797">
                  <c:v>2238.5310813151</c:v>
                </c:pt>
                <c:pt idx="6798">
                  <c:v>2238.7721724386001</c:v>
                </c:pt>
                <c:pt idx="6799">
                  <c:v>2239.0132635620002</c:v>
                </c:pt>
                <c:pt idx="6800">
                  <c:v>2239.2543546855018</c:v>
                </c:pt>
                <c:pt idx="6801">
                  <c:v>2239.4954458090001</c:v>
                </c:pt>
                <c:pt idx="6802">
                  <c:v>2239.7365369324025</c:v>
                </c:pt>
                <c:pt idx="6803">
                  <c:v>2239.9776280558999</c:v>
                </c:pt>
                <c:pt idx="6804">
                  <c:v>2240.2187191793</c:v>
                </c:pt>
                <c:pt idx="6805">
                  <c:v>2240.4598103028002</c:v>
                </c:pt>
                <c:pt idx="6806">
                  <c:v>2240.7009014262981</c:v>
                </c:pt>
                <c:pt idx="6807">
                  <c:v>2240.9419925497018</c:v>
                </c:pt>
                <c:pt idx="6808">
                  <c:v>2241.1830836732001</c:v>
                </c:pt>
                <c:pt idx="6809">
                  <c:v>2241.4241747966003</c:v>
                </c:pt>
                <c:pt idx="6810">
                  <c:v>2241.6652659200981</c:v>
                </c:pt>
                <c:pt idx="6811">
                  <c:v>2241.9063570436001</c:v>
                </c:pt>
                <c:pt idx="6812">
                  <c:v>2242.1474481669979</c:v>
                </c:pt>
                <c:pt idx="6813">
                  <c:v>2242.3885392905017</c:v>
                </c:pt>
                <c:pt idx="6814">
                  <c:v>2242.6296304138987</c:v>
                </c:pt>
                <c:pt idx="6815">
                  <c:v>2242.870721537402</c:v>
                </c:pt>
                <c:pt idx="6816">
                  <c:v>2243.1118126608012</c:v>
                </c:pt>
                <c:pt idx="6817">
                  <c:v>2243.3529037843018</c:v>
                </c:pt>
                <c:pt idx="6818">
                  <c:v>2243.5939949078002</c:v>
                </c:pt>
                <c:pt idx="6819">
                  <c:v>2243.8350860312025</c:v>
                </c:pt>
                <c:pt idx="6820">
                  <c:v>2244.0761771547</c:v>
                </c:pt>
                <c:pt idx="6821">
                  <c:v>2244.3172682781019</c:v>
                </c:pt>
                <c:pt idx="6822">
                  <c:v>2244.5583594015998</c:v>
                </c:pt>
                <c:pt idx="6823">
                  <c:v>2244.7994505250999</c:v>
                </c:pt>
                <c:pt idx="6824">
                  <c:v>2245.0405416485</c:v>
                </c:pt>
                <c:pt idx="6825">
                  <c:v>2245.2816327720002</c:v>
                </c:pt>
                <c:pt idx="6826">
                  <c:v>2245.5227238954012</c:v>
                </c:pt>
                <c:pt idx="6827">
                  <c:v>2245.7638150188982</c:v>
                </c:pt>
                <c:pt idx="6828">
                  <c:v>2246.0049061424002</c:v>
                </c:pt>
                <c:pt idx="6829">
                  <c:v>2246.2459972657998</c:v>
                </c:pt>
                <c:pt idx="6830">
                  <c:v>2246.4870883893</c:v>
                </c:pt>
                <c:pt idx="6831">
                  <c:v>2246.7281795126987</c:v>
                </c:pt>
                <c:pt idx="6832">
                  <c:v>2246.9692706362002</c:v>
                </c:pt>
                <c:pt idx="6833">
                  <c:v>2247.2103617595999</c:v>
                </c:pt>
                <c:pt idx="6834">
                  <c:v>2247.4514528831037</c:v>
                </c:pt>
                <c:pt idx="6835">
                  <c:v>2247.6925440066002</c:v>
                </c:pt>
                <c:pt idx="6836">
                  <c:v>2247.9336351299999</c:v>
                </c:pt>
                <c:pt idx="6837">
                  <c:v>2248.1747262535018</c:v>
                </c:pt>
                <c:pt idx="6838">
                  <c:v>2248.4158173769019</c:v>
                </c:pt>
                <c:pt idx="6839">
                  <c:v>2248.6569085004012</c:v>
                </c:pt>
                <c:pt idx="6840">
                  <c:v>2248.8979996239</c:v>
                </c:pt>
                <c:pt idx="6841">
                  <c:v>2249.1390907473001</c:v>
                </c:pt>
                <c:pt idx="6842">
                  <c:v>2249.3801818708002</c:v>
                </c:pt>
                <c:pt idx="6843">
                  <c:v>2249.6212729942017</c:v>
                </c:pt>
                <c:pt idx="6844">
                  <c:v>2249.8623641176987</c:v>
                </c:pt>
                <c:pt idx="6845">
                  <c:v>2250.1034552412002</c:v>
                </c:pt>
                <c:pt idx="6846">
                  <c:v>2250.3445463646003</c:v>
                </c:pt>
                <c:pt idx="6847">
                  <c:v>2250.5856374881</c:v>
                </c:pt>
                <c:pt idx="6848">
                  <c:v>2250.8267286115001</c:v>
                </c:pt>
                <c:pt idx="6849">
                  <c:v>2251.0678197349998</c:v>
                </c:pt>
                <c:pt idx="6850">
                  <c:v>2251.3089108584018</c:v>
                </c:pt>
                <c:pt idx="6851">
                  <c:v>2251.5500019819001</c:v>
                </c:pt>
                <c:pt idx="6852">
                  <c:v>2251.7910931054012</c:v>
                </c:pt>
                <c:pt idx="6853">
                  <c:v>2252.0321842287999</c:v>
                </c:pt>
                <c:pt idx="6854">
                  <c:v>2252.2732753523001</c:v>
                </c:pt>
                <c:pt idx="6855">
                  <c:v>2252.5143664757002</c:v>
                </c:pt>
                <c:pt idx="6856">
                  <c:v>2252.7554575992012</c:v>
                </c:pt>
                <c:pt idx="6857">
                  <c:v>2252.9965487226987</c:v>
                </c:pt>
                <c:pt idx="6858">
                  <c:v>2253.2376398461001</c:v>
                </c:pt>
                <c:pt idx="6859">
                  <c:v>2253.4787309696003</c:v>
                </c:pt>
                <c:pt idx="6860">
                  <c:v>2253.7198220929999</c:v>
                </c:pt>
                <c:pt idx="6861">
                  <c:v>2253.9609132165019</c:v>
                </c:pt>
                <c:pt idx="6862">
                  <c:v>2254.2020043398998</c:v>
                </c:pt>
                <c:pt idx="6863">
                  <c:v>2254.4430954633999</c:v>
                </c:pt>
                <c:pt idx="6864">
                  <c:v>2254.6841865869001</c:v>
                </c:pt>
                <c:pt idx="6865">
                  <c:v>2254.9252777103002</c:v>
                </c:pt>
                <c:pt idx="6866">
                  <c:v>2255.1663688337999</c:v>
                </c:pt>
                <c:pt idx="6867">
                  <c:v>2255.4074599572</c:v>
                </c:pt>
                <c:pt idx="6868">
                  <c:v>2255.6485510806997</c:v>
                </c:pt>
                <c:pt idx="6869">
                  <c:v>2255.8896422042012</c:v>
                </c:pt>
                <c:pt idx="6870">
                  <c:v>2256.1307333276</c:v>
                </c:pt>
                <c:pt idx="6871">
                  <c:v>2256.3718244511001</c:v>
                </c:pt>
                <c:pt idx="6872">
                  <c:v>2256.6129155745025</c:v>
                </c:pt>
                <c:pt idx="6873">
                  <c:v>2256.8540066980017</c:v>
                </c:pt>
                <c:pt idx="6874">
                  <c:v>2257.0950978215019</c:v>
                </c:pt>
                <c:pt idx="6875">
                  <c:v>2257.3361889449002</c:v>
                </c:pt>
                <c:pt idx="6876">
                  <c:v>2257.5772800683999</c:v>
                </c:pt>
                <c:pt idx="6877">
                  <c:v>2257.8183711918</c:v>
                </c:pt>
                <c:pt idx="6878">
                  <c:v>2258.0594623153002</c:v>
                </c:pt>
                <c:pt idx="6879">
                  <c:v>2258.3005534387012</c:v>
                </c:pt>
                <c:pt idx="6880">
                  <c:v>2258.5416445622</c:v>
                </c:pt>
                <c:pt idx="6881">
                  <c:v>2258.7827356856997</c:v>
                </c:pt>
                <c:pt idx="6882">
                  <c:v>2259.0238268091002</c:v>
                </c:pt>
                <c:pt idx="6883">
                  <c:v>2259.2649179326004</c:v>
                </c:pt>
                <c:pt idx="6884">
                  <c:v>2259.5060090559987</c:v>
                </c:pt>
                <c:pt idx="6885">
                  <c:v>2259.7471001795002</c:v>
                </c:pt>
                <c:pt idx="6886">
                  <c:v>2259.9881913029999</c:v>
                </c:pt>
                <c:pt idx="6887">
                  <c:v>2260.2292824263982</c:v>
                </c:pt>
                <c:pt idx="6888">
                  <c:v>2260.470373549902</c:v>
                </c:pt>
                <c:pt idx="6889">
                  <c:v>2260.7114646733012</c:v>
                </c:pt>
                <c:pt idx="6890">
                  <c:v>2260.9525557968</c:v>
                </c:pt>
                <c:pt idx="6891">
                  <c:v>2261.1936469203001</c:v>
                </c:pt>
                <c:pt idx="6892">
                  <c:v>2261.4347380437002</c:v>
                </c:pt>
                <c:pt idx="6893">
                  <c:v>2261.6758291671981</c:v>
                </c:pt>
                <c:pt idx="6894">
                  <c:v>2261.9169202906</c:v>
                </c:pt>
                <c:pt idx="6895">
                  <c:v>2262.1580114140997</c:v>
                </c:pt>
                <c:pt idx="6896">
                  <c:v>2262.3991025375044</c:v>
                </c:pt>
                <c:pt idx="6897">
                  <c:v>2262.640193661</c:v>
                </c:pt>
                <c:pt idx="6898">
                  <c:v>2262.8812847845002</c:v>
                </c:pt>
                <c:pt idx="6899">
                  <c:v>2263.1223759078998</c:v>
                </c:pt>
                <c:pt idx="6900">
                  <c:v>2263.3634670314018</c:v>
                </c:pt>
                <c:pt idx="6901">
                  <c:v>2263.6045581547987</c:v>
                </c:pt>
                <c:pt idx="6902">
                  <c:v>2263.8456492783002</c:v>
                </c:pt>
                <c:pt idx="6903">
                  <c:v>2264.0867404017981</c:v>
                </c:pt>
                <c:pt idx="6904">
                  <c:v>2264.3278315252001</c:v>
                </c:pt>
                <c:pt idx="6905">
                  <c:v>2264.5689226486998</c:v>
                </c:pt>
                <c:pt idx="6906">
                  <c:v>2264.810013772103</c:v>
                </c:pt>
                <c:pt idx="6907">
                  <c:v>2265.0511048956018</c:v>
                </c:pt>
                <c:pt idx="6908">
                  <c:v>2265.2921960191002</c:v>
                </c:pt>
                <c:pt idx="6909">
                  <c:v>2265.5332871425012</c:v>
                </c:pt>
                <c:pt idx="6910">
                  <c:v>2265.774378266</c:v>
                </c:pt>
                <c:pt idx="6911">
                  <c:v>2266.0154693894001</c:v>
                </c:pt>
                <c:pt idx="6912">
                  <c:v>2266.2565605128998</c:v>
                </c:pt>
                <c:pt idx="6913">
                  <c:v>2266.4976516363017</c:v>
                </c:pt>
                <c:pt idx="6914">
                  <c:v>2266.7387427597987</c:v>
                </c:pt>
                <c:pt idx="6915">
                  <c:v>2266.9798338833025</c:v>
                </c:pt>
                <c:pt idx="6916">
                  <c:v>2267.2209250066981</c:v>
                </c:pt>
                <c:pt idx="6917">
                  <c:v>2267.4620161302018</c:v>
                </c:pt>
                <c:pt idx="6918">
                  <c:v>2267.7031072536001</c:v>
                </c:pt>
                <c:pt idx="6919">
                  <c:v>2267.9441983771012</c:v>
                </c:pt>
                <c:pt idx="6920">
                  <c:v>2268.1852895005995</c:v>
                </c:pt>
                <c:pt idx="6921">
                  <c:v>2268.4263806239987</c:v>
                </c:pt>
                <c:pt idx="6922">
                  <c:v>2268.6674717474998</c:v>
                </c:pt>
                <c:pt idx="6923">
                  <c:v>2268.9085628709017</c:v>
                </c:pt>
                <c:pt idx="6924">
                  <c:v>2269.1496539944001</c:v>
                </c:pt>
                <c:pt idx="6925">
                  <c:v>2269.3907451178998</c:v>
                </c:pt>
                <c:pt idx="6926">
                  <c:v>2269.6318362413031</c:v>
                </c:pt>
                <c:pt idx="6927">
                  <c:v>2269.8729273648</c:v>
                </c:pt>
                <c:pt idx="6928">
                  <c:v>2270.1140184882001</c:v>
                </c:pt>
                <c:pt idx="6929">
                  <c:v>2270.3551096117012</c:v>
                </c:pt>
                <c:pt idx="6930">
                  <c:v>2270.5962007351</c:v>
                </c:pt>
                <c:pt idx="6931">
                  <c:v>2270.8372918586001</c:v>
                </c:pt>
                <c:pt idx="6932">
                  <c:v>2271.0783829821012</c:v>
                </c:pt>
                <c:pt idx="6933">
                  <c:v>2271.3194741055017</c:v>
                </c:pt>
                <c:pt idx="6934">
                  <c:v>2271.5605652289987</c:v>
                </c:pt>
                <c:pt idx="6935">
                  <c:v>2271.801656352402</c:v>
                </c:pt>
                <c:pt idx="6936">
                  <c:v>2272.0427474758999</c:v>
                </c:pt>
                <c:pt idx="6937">
                  <c:v>2272.2838385994</c:v>
                </c:pt>
                <c:pt idx="6938">
                  <c:v>2272.524929722797</c:v>
                </c:pt>
                <c:pt idx="6939">
                  <c:v>2272.7660208462999</c:v>
                </c:pt>
                <c:pt idx="6940">
                  <c:v>2273.0071119697</c:v>
                </c:pt>
                <c:pt idx="6941">
                  <c:v>2273.2482030931997</c:v>
                </c:pt>
                <c:pt idx="6942">
                  <c:v>2273.4892942166998</c:v>
                </c:pt>
                <c:pt idx="6943">
                  <c:v>2273.7303853400999</c:v>
                </c:pt>
                <c:pt idx="6944">
                  <c:v>2273.9714764636001</c:v>
                </c:pt>
                <c:pt idx="6945">
                  <c:v>2274.2125675870002</c:v>
                </c:pt>
                <c:pt idx="6946">
                  <c:v>2274.4536587105017</c:v>
                </c:pt>
                <c:pt idx="6947">
                  <c:v>2274.6947498339</c:v>
                </c:pt>
                <c:pt idx="6948">
                  <c:v>2274.9358409574002</c:v>
                </c:pt>
                <c:pt idx="6949">
                  <c:v>2275.1769320809012</c:v>
                </c:pt>
                <c:pt idx="6950">
                  <c:v>2275.4180232043018</c:v>
                </c:pt>
                <c:pt idx="6951">
                  <c:v>2275.6591143278001</c:v>
                </c:pt>
                <c:pt idx="6952">
                  <c:v>2275.9002054511998</c:v>
                </c:pt>
                <c:pt idx="6953">
                  <c:v>2276.1412965747018</c:v>
                </c:pt>
                <c:pt idx="6954">
                  <c:v>2276.3823876982001</c:v>
                </c:pt>
                <c:pt idx="6955">
                  <c:v>2276.6234788216002</c:v>
                </c:pt>
                <c:pt idx="6956">
                  <c:v>2276.8645699450999</c:v>
                </c:pt>
                <c:pt idx="6957">
                  <c:v>2277.1056610684982</c:v>
                </c:pt>
                <c:pt idx="6958">
                  <c:v>2277.3467521920002</c:v>
                </c:pt>
                <c:pt idx="6959">
                  <c:v>2277.5878433154999</c:v>
                </c:pt>
                <c:pt idx="6960">
                  <c:v>2277.8289344389</c:v>
                </c:pt>
                <c:pt idx="6961">
                  <c:v>2278.0700255624001</c:v>
                </c:pt>
                <c:pt idx="6962">
                  <c:v>2278.3111166858043</c:v>
                </c:pt>
                <c:pt idx="6963">
                  <c:v>2278.5522078093018</c:v>
                </c:pt>
                <c:pt idx="6964">
                  <c:v>2278.7932989327001</c:v>
                </c:pt>
                <c:pt idx="6965">
                  <c:v>2279.0343900562002</c:v>
                </c:pt>
                <c:pt idx="6966">
                  <c:v>2279.2754811796981</c:v>
                </c:pt>
                <c:pt idx="6967">
                  <c:v>2279.5165723031018</c:v>
                </c:pt>
                <c:pt idx="6968">
                  <c:v>2279.7576634265993</c:v>
                </c:pt>
                <c:pt idx="6969">
                  <c:v>2279.9987545500012</c:v>
                </c:pt>
                <c:pt idx="6970">
                  <c:v>2280.2398456735</c:v>
                </c:pt>
                <c:pt idx="6971">
                  <c:v>2280.4809367970001</c:v>
                </c:pt>
                <c:pt idx="6972">
                  <c:v>2280.7220279203998</c:v>
                </c:pt>
                <c:pt idx="6973">
                  <c:v>2280.9631190439018</c:v>
                </c:pt>
                <c:pt idx="6974">
                  <c:v>2281.2042101672987</c:v>
                </c:pt>
                <c:pt idx="6975">
                  <c:v>2281.4453012908002</c:v>
                </c:pt>
                <c:pt idx="6976">
                  <c:v>2281.6863924141999</c:v>
                </c:pt>
                <c:pt idx="6977">
                  <c:v>2281.9274835377</c:v>
                </c:pt>
                <c:pt idx="6978">
                  <c:v>2282.1685746611997</c:v>
                </c:pt>
                <c:pt idx="6979">
                  <c:v>2282.4096657845998</c:v>
                </c:pt>
                <c:pt idx="6980">
                  <c:v>2282.6507569081018</c:v>
                </c:pt>
                <c:pt idx="6981">
                  <c:v>2282.8918480315019</c:v>
                </c:pt>
                <c:pt idx="6982">
                  <c:v>2283.1329391549998</c:v>
                </c:pt>
                <c:pt idx="6983">
                  <c:v>2283.3740302785036</c:v>
                </c:pt>
                <c:pt idx="6984">
                  <c:v>2283.6151214019001</c:v>
                </c:pt>
                <c:pt idx="6985">
                  <c:v>2283.8562125254025</c:v>
                </c:pt>
                <c:pt idx="6986">
                  <c:v>2284.0973036488012</c:v>
                </c:pt>
                <c:pt idx="6987">
                  <c:v>2284.3383947723019</c:v>
                </c:pt>
                <c:pt idx="6988">
                  <c:v>2284.5794858957997</c:v>
                </c:pt>
                <c:pt idx="6989">
                  <c:v>2284.8205770192012</c:v>
                </c:pt>
                <c:pt idx="6990">
                  <c:v>2285.0616681426982</c:v>
                </c:pt>
                <c:pt idx="6991">
                  <c:v>2285.3027592661001</c:v>
                </c:pt>
                <c:pt idx="6992">
                  <c:v>2285.5438503896003</c:v>
                </c:pt>
                <c:pt idx="6993">
                  <c:v>2285.7849415129981</c:v>
                </c:pt>
                <c:pt idx="6994">
                  <c:v>2286.0260326365019</c:v>
                </c:pt>
                <c:pt idx="6995">
                  <c:v>2286.2671237599998</c:v>
                </c:pt>
                <c:pt idx="6996">
                  <c:v>2286.5082148834017</c:v>
                </c:pt>
                <c:pt idx="6997">
                  <c:v>2286.7493060069</c:v>
                </c:pt>
                <c:pt idx="6998">
                  <c:v>2286.990397130302</c:v>
                </c:pt>
                <c:pt idx="6999">
                  <c:v>2287.2314882537999</c:v>
                </c:pt>
                <c:pt idx="7000">
                  <c:v>2287.4725793773018</c:v>
                </c:pt>
                <c:pt idx="7001">
                  <c:v>2287.7136705007001</c:v>
                </c:pt>
                <c:pt idx="7002">
                  <c:v>2287.9547616241998</c:v>
                </c:pt>
                <c:pt idx="7003">
                  <c:v>2288.1958527476004</c:v>
                </c:pt>
                <c:pt idx="7004">
                  <c:v>2288.4369438711019</c:v>
                </c:pt>
                <c:pt idx="7005">
                  <c:v>2288.6780349945998</c:v>
                </c:pt>
                <c:pt idx="7006">
                  <c:v>2288.9191261180017</c:v>
                </c:pt>
                <c:pt idx="7007">
                  <c:v>2289.1602172415019</c:v>
                </c:pt>
                <c:pt idx="7008">
                  <c:v>2289.4013083649002</c:v>
                </c:pt>
                <c:pt idx="7009">
                  <c:v>2289.6423994883999</c:v>
                </c:pt>
                <c:pt idx="7010">
                  <c:v>2289.8834906118</c:v>
                </c:pt>
                <c:pt idx="7011">
                  <c:v>2290.1245817352997</c:v>
                </c:pt>
                <c:pt idx="7012">
                  <c:v>2290.3656728588012</c:v>
                </c:pt>
                <c:pt idx="7013">
                  <c:v>2290.6067639821999</c:v>
                </c:pt>
                <c:pt idx="7014">
                  <c:v>2290.8478551056987</c:v>
                </c:pt>
                <c:pt idx="7015">
                  <c:v>2291.0889462290997</c:v>
                </c:pt>
                <c:pt idx="7016">
                  <c:v>2291.3300373526022</c:v>
                </c:pt>
                <c:pt idx="7017">
                  <c:v>2291.5711284761019</c:v>
                </c:pt>
                <c:pt idx="7018">
                  <c:v>2291.812219599502</c:v>
                </c:pt>
                <c:pt idx="7019">
                  <c:v>2292.0533107230012</c:v>
                </c:pt>
                <c:pt idx="7020">
                  <c:v>2292.2944018464</c:v>
                </c:pt>
                <c:pt idx="7021">
                  <c:v>2292.5354929699001</c:v>
                </c:pt>
                <c:pt idx="7022">
                  <c:v>2292.7765840933998</c:v>
                </c:pt>
                <c:pt idx="7023">
                  <c:v>2293.0176752167999</c:v>
                </c:pt>
                <c:pt idx="7024">
                  <c:v>2293.2587663403001</c:v>
                </c:pt>
                <c:pt idx="7025">
                  <c:v>2293.4998574636998</c:v>
                </c:pt>
                <c:pt idx="7026">
                  <c:v>2293.7409485871999</c:v>
                </c:pt>
                <c:pt idx="7027">
                  <c:v>2293.9820397105996</c:v>
                </c:pt>
                <c:pt idx="7028">
                  <c:v>2294.223130834102</c:v>
                </c:pt>
                <c:pt idx="7029">
                  <c:v>2294.4642219575999</c:v>
                </c:pt>
                <c:pt idx="7030">
                  <c:v>2294.7053130810018</c:v>
                </c:pt>
                <c:pt idx="7031">
                  <c:v>2294.9464042045001</c:v>
                </c:pt>
                <c:pt idx="7032">
                  <c:v>2295.187495327898</c:v>
                </c:pt>
                <c:pt idx="7033">
                  <c:v>2295.4285864514</c:v>
                </c:pt>
                <c:pt idx="7034">
                  <c:v>2295.6696775749001</c:v>
                </c:pt>
                <c:pt idx="7035">
                  <c:v>2295.9107686983002</c:v>
                </c:pt>
                <c:pt idx="7036">
                  <c:v>2296.1518598217999</c:v>
                </c:pt>
                <c:pt idx="7037">
                  <c:v>2296.3929509452018</c:v>
                </c:pt>
                <c:pt idx="7038">
                  <c:v>2296.6340420686997</c:v>
                </c:pt>
                <c:pt idx="7039">
                  <c:v>2296.8751331922031</c:v>
                </c:pt>
                <c:pt idx="7040">
                  <c:v>2297.1162243155995</c:v>
                </c:pt>
                <c:pt idx="7041">
                  <c:v>2297.357315439102</c:v>
                </c:pt>
                <c:pt idx="7042">
                  <c:v>2297.5984065625012</c:v>
                </c:pt>
                <c:pt idx="7043">
                  <c:v>2297.8394976860018</c:v>
                </c:pt>
                <c:pt idx="7044">
                  <c:v>2298.0805888094001</c:v>
                </c:pt>
                <c:pt idx="7045">
                  <c:v>2298.3216799329002</c:v>
                </c:pt>
                <c:pt idx="7046">
                  <c:v>2298.5627710563999</c:v>
                </c:pt>
                <c:pt idx="7047">
                  <c:v>2298.8038621798</c:v>
                </c:pt>
                <c:pt idx="7048">
                  <c:v>2299.0449533033002</c:v>
                </c:pt>
                <c:pt idx="7049">
                  <c:v>2299.2860444266958</c:v>
                </c:pt>
                <c:pt idx="7050">
                  <c:v>2299.5271355502018</c:v>
                </c:pt>
                <c:pt idx="7051">
                  <c:v>2299.7682266736997</c:v>
                </c:pt>
                <c:pt idx="7052">
                  <c:v>2300.0093177971012</c:v>
                </c:pt>
                <c:pt idx="7053">
                  <c:v>2300.2504089205995</c:v>
                </c:pt>
                <c:pt idx="7054">
                  <c:v>2300.4915000440019</c:v>
                </c:pt>
                <c:pt idx="7055">
                  <c:v>2300.7325911674998</c:v>
                </c:pt>
                <c:pt idx="7056">
                  <c:v>2300.9736822910018</c:v>
                </c:pt>
                <c:pt idx="7057">
                  <c:v>2301.2147734144</c:v>
                </c:pt>
                <c:pt idx="7058">
                  <c:v>2301.4558645379002</c:v>
                </c:pt>
                <c:pt idx="7059">
                  <c:v>2301.6969556612999</c:v>
                </c:pt>
                <c:pt idx="7060">
                  <c:v>2301.9380467848</c:v>
                </c:pt>
                <c:pt idx="7061">
                  <c:v>2302.1791379082019</c:v>
                </c:pt>
                <c:pt idx="7062">
                  <c:v>2302.4202290316998</c:v>
                </c:pt>
                <c:pt idx="7063">
                  <c:v>2302.6613201552</c:v>
                </c:pt>
                <c:pt idx="7064">
                  <c:v>2302.9024112786001</c:v>
                </c:pt>
                <c:pt idx="7065">
                  <c:v>2303.1435024021002</c:v>
                </c:pt>
                <c:pt idx="7066">
                  <c:v>2303.3845935255017</c:v>
                </c:pt>
                <c:pt idx="7067">
                  <c:v>2303.6256846489987</c:v>
                </c:pt>
                <c:pt idx="7068">
                  <c:v>2303.8667757725002</c:v>
                </c:pt>
                <c:pt idx="7069">
                  <c:v>2304.1078668958999</c:v>
                </c:pt>
                <c:pt idx="7070">
                  <c:v>2304.3489580194</c:v>
                </c:pt>
                <c:pt idx="7071">
                  <c:v>2304.5900491427997</c:v>
                </c:pt>
                <c:pt idx="7072">
                  <c:v>2304.8311402663026</c:v>
                </c:pt>
                <c:pt idx="7073">
                  <c:v>2305.0722313898</c:v>
                </c:pt>
                <c:pt idx="7074">
                  <c:v>2305.3133225132037</c:v>
                </c:pt>
                <c:pt idx="7075">
                  <c:v>2305.5544136367002</c:v>
                </c:pt>
                <c:pt idx="7076">
                  <c:v>2305.7955047600999</c:v>
                </c:pt>
                <c:pt idx="7077">
                  <c:v>2306.0365958836001</c:v>
                </c:pt>
                <c:pt idx="7078">
                  <c:v>2306.2776870069997</c:v>
                </c:pt>
                <c:pt idx="7079">
                  <c:v>2306.5187781305012</c:v>
                </c:pt>
                <c:pt idx="7080">
                  <c:v>2306.7598692539987</c:v>
                </c:pt>
                <c:pt idx="7081">
                  <c:v>2307.0009603774001</c:v>
                </c:pt>
                <c:pt idx="7082">
                  <c:v>2307.2420515008998</c:v>
                </c:pt>
                <c:pt idx="7083">
                  <c:v>2307.4831426243018</c:v>
                </c:pt>
                <c:pt idx="7084">
                  <c:v>2307.7242337477987</c:v>
                </c:pt>
                <c:pt idx="7085">
                  <c:v>2307.9653248713025</c:v>
                </c:pt>
                <c:pt idx="7086">
                  <c:v>2308.2064159946981</c:v>
                </c:pt>
                <c:pt idx="7087">
                  <c:v>2308.4475071182001</c:v>
                </c:pt>
                <c:pt idx="7088">
                  <c:v>2308.6885982416002</c:v>
                </c:pt>
                <c:pt idx="7089">
                  <c:v>2308.9296893650981</c:v>
                </c:pt>
                <c:pt idx="7090">
                  <c:v>2309.1707804885</c:v>
                </c:pt>
                <c:pt idx="7091">
                  <c:v>2309.4118716120001</c:v>
                </c:pt>
                <c:pt idx="7092">
                  <c:v>2309.6529627355012</c:v>
                </c:pt>
                <c:pt idx="7093">
                  <c:v>2309.8940538589018</c:v>
                </c:pt>
                <c:pt idx="7094">
                  <c:v>2310.1351449824019</c:v>
                </c:pt>
                <c:pt idx="7095">
                  <c:v>2310.3762361058002</c:v>
                </c:pt>
                <c:pt idx="7096">
                  <c:v>2310.6173272293017</c:v>
                </c:pt>
                <c:pt idx="7097">
                  <c:v>2310.8584183528001</c:v>
                </c:pt>
                <c:pt idx="7098">
                  <c:v>2311.0995094762002</c:v>
                </c:pt>
                <c:pt idx="7099">
                  <c:v>2311.3406005996999</c:v>
                </c:pt>
                <c:pt idx="7100">
                  <c:v>2311.5816917230982</c:v>
                </c:pt>
                <c:pt idx="7101">
                  <c:v>2311.8227828466001</c:v>
                </c:pt>
                <c:pt idx="7102">
                  <c:v>2312.0638739701012</c:v>
                </c:pt>
                <c:pt idx="7103">
                  <c:v>2312.3049650935</c:v>
                </c:pt>
                <c:pt idx="7104">
                  <c:v>2312.5460562170001</c:v>
                </c:pt>
                <c:pt idx="7105">
                  <c:v>2312.7871473404002</c:v>
                </c:pt>
                <c:pt idx="7106">
                  <c:v>2313.0282384638981</c:v>
                </c:pt>
                <c:pt idx="7107">
                  <c:v>2313.2693295873</c:v>
                </c:pt>
                <c:pt idx="7108">
                  <c:v>2313.5104207107997</c:v>
                </c:pt>
                <c:pt idx="7109">
                  <c:v>2313.7515118343031</c:v>
                </c:pt>
                <c:pt idx="7110">
                  <c:v>2313.9926029577</c:v>
                </c:pt>
                <c:pt idx="7111">
                  <c:v>2314.2336940812002</c:v>
                </c:pt>
                <c:pt idx="7112">
                  <c:v>2314.4747852046003</c:v>
                </c:pt>
                <c:pt idx="7113">
                  <c:v>2314.7158763281</c:v>
                </c:pt>
                <c:pt idx="7114">
                  <c:v>2314.9569674516001</c:v>
                </c:pt>
                <c:pt idx="7115">
                  <c:v>2315.1980585750002</c:v>
                </c:pt>
                <c:pt idx="7116">
                  <c:v>2315.4391496985018</c:v>
                </c:pt>
                <c:pt idx="7117">
                  <c:v>2315.6802408218987</c:v>
                </c:pt>
                <c:pt idx="7118">
                  <c:v>2315.9213319454025</c:v>
                </c:pt>
                <c:pt idx="7119">
                  <c:v>2316.1624230688981</c:v>
                </c:pt>
                <c:pt idx="7120">
                  <c:v>2316.4035141923018</c:v>
                </c:pt>
                <c:pt idx="7121">
                  <c:v>2316.6446053157979</c:v>
                </c:pt>
                <c:pt idx="7122">
                  <c:v>2316.8856964392012</c:v>
                </c:pt>
                <c:pt idx="7123">
                  <c:v>2317.1267875626982</c:v>
                </c:pt>
                <c:pt idx="7124">
                  <c:v>2317.3678786861001</c:v>
                </c:pt>
                <c:pt idx="7125">
                  <c:v>2317.6089698095998</c:v>
                </c:pt>
                <c:pt idx="7126">
                  <c:v>2317.8500609331018</c:v>
                </c:pt>
                <c:pt idx="7127">
                  <c:v>2318.0911520565037</c:v>
                </c:pt>
                <c:pt idx="7128">
                  <c:v>2318.3322431800002</c:v>
                </c:pt>
                <c:pt idx="7129">
                  <c:v>2318.573334303403</c:v>
                </c:pt>
                <c:pt idx="7130">
                  <c:v>2318.8144254268987</c:v>
                </c:pt>
                <c:pt idx="7131">
                  <c:v>2319.0555165504038</c:v>
                </c:pt>
                <c:pt idx="7132">
                  <c:v>2319.2966076737998</c:v>
                </c:pt>
                <c:pt idx="7133">
                  <c:v>2319.5376987973</c:v>
                </c:pt>
                <c:pt idx="7134">
                  <c:v>2319.7787899206969</c:v>
                </c:pt>
                <c:pt idx="7135">
                  <c:v>2320.0198810441998</c:v>
                </c:pt>
                <c:pt idx="7136">
                  <c:v>2320.2609721676981</c:v>
                </c:pt>
                <c:pt idx="7137">
                  <c:v>2320.5020632911001</c:v>
                </c:pt>
                <c:pt idx="7138">
                  <c:v>2320.7431544146002</c:v>
                </c:pt>
                <c:pt idx="7139">
                  <c:v>2320.9842455379999</c:v>
                </c:pt>
                <c:pt idx="7140">
                  <c:v>2321.2253366615018</c:v>
                </c:pt>
                <c:pt idx="7141">
                  <c:v>2321.4664277848997</c:v>
                </c:pt>
                <c:pt idx="7142">
                  <c:v>2321.7075189084012</c:v>
                </c:pt>
                <c:pt idx="7143">
                  <c:v>2321.9486100319</c:v>
                </c:pt>
                <c:pt idx="7144">
                  <c:v>2322.1897011552987</c:v>
                </c:pt>
                <c:pt idx="7145">
                  <c:v>2322.4307922788025</c:v>
                </c:pt>
                <c:pt idx="7146">
                  <c:v>2322.6718834021999</c:v>
                </c:pt>
                <c:pt idx="7147">
                  <c:v>2322.9129745257001</c:v>
                </c:pt>
                <c:pt idx="7148">
                  <c:v>2323.1540656491998</c:v>
                </c:pt>
                <c:pt idx="7149">
                  <c:v>2323.3951567726031</c:v>
                </c:pt>
                <c:pt idx="7150">
                  <c:v>2323.6362478961</c:v>
                </c:pt>
                <c:pt idx="7151">
                  <c:v>2323.877339019502</c:v>
                </c:pt>
                <c:pt idx="7152">
                  <c:v>2324.1184301429998</c:v>
                </c:pt>
                <c:pt idx="7153">
                  <c:v>2324.3595212665018</c:v>
                </c:pt>
                <c:pt idx="7154">
                  <c:v>2324.6006123899001</c:v>
                </c:pt>
                <c:pt idx="7155">
                  <c:v>2324.8417035134025</c:v>
                </c:pt>
                <c:pt idx="7156">
                  <c:v>2325.0827946367999</c:v>
                </c:pt>
                <c:pt idx="7157">
                  <c:v>2325.3238857602987</c:v>
                </c:pt>
                <c:pt idx="7158">
                  <c:v>2325.5649768837002</c:v>
                </c:pt>
                <c:pt idx="7159">
                  <c:v>2325.8060680071999</c:v>
                </c:pt>
                <c:pt idx="7160">
                  <c:v>2326.0471591307</c:v>
                </c:pt>
                <c:pt idx="7161">
                  <c:v>2326.2882502540997</c:v>
                </c:pt>
                <c:pt idx="7162">
                  <c:v>2326.5293413776003</c:v>
                </c:pt>
                <c:pt idx="7163">
                  <c:v>2326.7704325010018</c:v>
                </c:pt>
                <c:pt idx="7164">
                  <c:v>2327.0115236245019</c:v>
                </c:pt>
                <c:pt idx="7165">
                  <c:v>2327.2526147479998</c:v>
                </c:pt>
                <c:pt idx="7166">
                  <c:v>2327.4937058714036</c:v>
                </c:pt>
                <c:pt idx="7167">
                  <c:v>2327.7347969949001</c:v>
                </c:pt>
                <c:pt idx="7168">
                  <c:v>2327.9758881182997</c:v>
                </c:pt>
                <c:pt idx="7169">
                  <c:v>2328.2169792417999</c:v>
                </c:pt>
                <c:pt idx="7170">
                  <c:v>2328.4580703653</c:v>
                </c:pt>
                <c:pt idx="7171">
                  <c:v>2328.6991614886997</c:v>
                </c:pt>
                <c:pt idx="7172">
                  <c:v>2328.9402526122012</c:v>
                </c:pt>
                <c:pt idx="7173">
                  <c:v>2329.1813437356</c:v>
                </c:pt>
                <c:pt idx="7174">
                  <c:v>2329.4224348591001</c:v>
                </c:pt>
                <c:pt idx="7175">
                  <c:v>2329.6635259825002</c:v>
                </c:pt>
                <c:pt idx="7176">
                  <c:v>2329.9046171059999</c:v>
                </c:pt>
                <c:pt idx="7177">
                  <c:v>2330.1457082295001</c:v>
                </c:pt>
                <c:pt idx="7178">
                  <c:v>2330.3867993528997</c:v>
                </c:pt>
                <c:pt idx="7179">
                  <c:v>2330.6278904763999</c:v>
                </c:pt>
                <c:pt idx="7180">
                  <c:v>2330.8689815997982</c:v>
                </c:pt>
                <c:pt idx="7181">
                  <c:v>2331.1100727233002</c:v>
                </c:pt>
                <c:pt idx="7182">
                  <c:v>2331.351163846803</c:v>
                </c:pt>
                <c:pt idx="7183">
                  <c:v>2331.5922549702018</c:v>
                </c:pt>
                <c:pt idx="7184">
                  <c:v>2331.8333460937019</c:v>
                </c:pt>
                <c:pt idx="7185">
                  <c:v>2332.0744372171002</c:v>
                </c:pt>
                <c:pt idx="7186">
                  <c:v>2332.3155283406022</c:v>
                </c:pt>
                <c:pt idx="7187">
                  <c:v>2332.5566194640987</c:v>
                </c:pt>
                <c:pt idx="7188">
                  <c:v>2332.7977105875025</c:v>
                </c:pt>
                <c:pt idx="7189">
                  <c:v>2333.0388017109981</c:v>
                </c:pt>
                <c:pt idx="7190">
                  <c:v>2333.2798928344018</c:v>
                </c:pt>
                <c:pt idx="7191">
                  <c:v>2333.5209839578997</c:v>
                </c:pt>
                <c:pt idx="7192">
                  <c:v>2333.7620750812998</c:v>
                </c:pt>
                <c:pt idx="7193">
                  <c:v>2334.0031662048018</c:v>
                </c:pt>
                <c:pt idx="7194">
                  <c:v>2334.2442573282997</c:v>
                </c:pt>
                <c:pt idx="7195">
                  <c:v>2334.4853484516998</c:v>
                </c:pt>
                <c:pt idx="7196">
                  <c:v>2334.7264395751999</c:v>
                </c:pt>
                <c:pt idx="7197">
                  <c:v>2334.9675306986001</c:v>
                </c:pt>
                <c:pt idx="7198">
                  <c:v>2335.2086218220979</c:v>
                </c:pt>
                <c:pt idx="7199">
                  <c:v>2335.4497129456022</c:v>
                </c:pt>
                <c:pt idx="7200">
                  <c:v>2335.6908040689987</c:v>
                </c:pt>
                <c:pt idx="7201">
                  <c:v>2335.9318951925002</c:v>
                </c:pt>
                <c:pt idx="7202">
                  <c:v>2336.1729863158998</c:v>
                </c:pt>
                <c:pt idx="7203">
                  <c:v>2336.4140774394018</c:v>
                </c:pt>
                <c:pt idx="7204">
                  <c:v>2336.6551685628001</c:v>
                </c:pt>
                <c:pt idx="7205">
                  <c:v>2336.8962596863012</c:v>
                </c:pt>
                <c:pt idx="7206">
                  <c:v>2337.1373508098018</c:v>
                </c:pt>
                <c:pt idx="7207">
                  <c:v>2337.3784419332001</c:v>
                </c:pt>
                <c:pt idx="7208">
                  <c:v>2337.6195330567002</c:v>
                </c:pt>
                <c:pt idx="7209">
                  <c:v>2337.8606241800999</c:v>
                </c:pt>
                <c:pt idx="7210">
                  <c:v>2338.1017153036</c:v>
                </c:pt>
                <c:pt idx="7211">
                  <c:v>2338.3428064270997</c:v>
                </c:pt>
                <c:pt idx="7212">
                  <c:v>2338.5838975505012</c:v>
                </c:pt>
                <c:pt idx="7213">
                  <c:v>2338.824988674</c:v>
                </c:pt>
                <c:pt idx="7214">
                  <c:v>2339.0660797973997</c:v>
                </c:pt>
                <c:pt idx="7215">
                  <c:v>2339.3071709209012</c:v>
                </c:pt>
                <c:pt idx="7216">
                  <c:v>2339.5482620444</c:v>
                </c:pt>
                <c:pt idx="7217">
                  <c:v>2339.7893531677987</c:v>
                </c:pt>
                <c:pt idx="7218">
                  <c:v>2340.0304442913002</c:v>
                </c:pt>
                <c:pt idx="7219">
                  <c:v>2340.2715354146999</c:v>
                </c:pt>
                <c:pt idx="7220">
                  <c:v>2340.5126265382019</c:v>
                </c:pt>
                <c:pt idx="7221">
                  <c:v>2340.7537176616001</c:v>
                </c:pt>
                <c:pt idx="7222">
                  <c:v>2340.9948087850998</c:v>
                </c:pt>
                <c:pt idx="7223">
                  <c:v>2341.2358999085995</c:v>
                </c:pt>
                <c:pt idx="7224">
                  <c:v>2341.4769910320001</c:v>
                </c:pt>
                <c:pt idx="7225">
                  <c:v>2341.7180821554998</c:v>
                </c:pt>
                <c:pt idx="7226">
                  <c:v>2341.9591732789036</c:v>
                </c:pt>
                <c:pt idx="7227">
                  <c:v>2342.2002644023987</c:v>
                </c:pt>
                <c:pt idx="7228">
                  <c:v>2342.4413555259002</c:v>
                </c:pt>
                <c:pt idx="7229">
                  <c:v>2342.6824466492999</c:v>
                </c:pt>
                <c:pt idx="7230">
                  <c:v>2342.9235377728019</c:v>
                </c:pt>
                <c:pt idx="7231">
                  <c:v>2343.1646288961997</c:v>
                </c:pt>
                <c:pt idx="7232">
                  <c:v>2343.4057200196999</c:v>
                </c:pt>
                <c:pt idx="7233">
                  <c:v>2343.6468111431982</c:v>
                </c:pt>
                <c:pt idx="7234">
                  <c:v>2343.8879022666001</c:v>
                </c:pt>
                <c:pt idx="7235">
                  <c:v>2344.1289933900998</c:v>
                </c:pt>
                <c:pt idx="7236">
                  <c:v>2344.3700845135018</c:v>
                </c:pt>
                <c:pt idx="7237">
                  <c:v>2344.6111756370019</c:v>
                </c:pt>
                <c:pt idx="7238">
                  <c:v>2344.8522667604002</c:v>
                </c:pt>
                <c:pt idx="7239">
                  <c:v>2345.0933578839031</c:v>
                </c:pt>
                <c:pt idx="7240">
                  <c:v>2345.3344490074001</c:v>
                </c:pt>
                <c:pt idx="7241">
                  <c:v>2345.5755401308002</c:v>
                </c:pt>
                <c:pt idx="7242">
                  <c:v>2345.8166312543012</c:v>
                </c:pt>
                <c:pt idx="7243">
                  <c:v>2346.0577223777018</c:v>
                </c:pt>
                <c:pt idx="7244">
                  <c:v>2346.2988135012001</c:v>
                </c:pt>
                <c:pt idx="7245">
                  <c:v>2346.5399046246998</c:v>
                </c:pt>
                <c:pt idx="7246">
                  <c:v>2346.7809957480981</c:v>
                </c:pt>
                <c:pt idx="7247">
                  <c:v>2347.0220868716001</c:v>
                </c:pt>
                <c:pt idx="7248">
                  <c:v>2347.2631779950002</c:v>
                </c:pt>
                <c:pt idx="7249">
                  <c:v>2347.5042691184981</c:v>
                </c:pt>
                <c:pt idx="7250">
                  <c:v>2347.7453602420001</c:v>
                </c:pt>
                <c:pt idx="7251">
                  <c:v>2347.9864513653997</c:v>
                </c:pt>
                <c:pt idx="7252">
                  <c:v>2348.2275424888999</c:v>
                </c:pt>
                <c:pt idx="7253">
                  <c:v>2348.4686336123</c:v>
                </c:pt>
                <c:pt idx="7254">
                  <c:v>2348.7097247357997</c:v>
                </c:pt>
                <c:pt idx="7255">
                  <c:v>2348.9508158592002</c:v>
                </c:pt>
                <c:pt idx="7256">
                  <c:v>2349.1919069827018</c:v>
                </c:pt>
                <c:pt idx="7257">
                  <c:v>2349.4329981062001</c:v>
                </c:pt>
                <c:pt idx="7258">
                  <c:v>2349.6740892295993</c:v>
                </c:pt>
                <c:pt idx="7259">
                  <c:v>2349.9151803531017</c:v>
                </c:pt>
                <c:pt idx="7260">
                  <c:v>2350.1562714765</c:v>
                </c:pt>
                <c:pt idx="7261">
                  <c:v>2350.397362600002</c:v>
                </c:pt>
                <c:pt idx="7262">
                  <c:v>2350.6384537234999</c:v>
                </c:pt>
                <c:pt idx="7263">
                  <c:v>2350.8795448469018</c:v>
                </c:pt>
                <c:pt idx="7264">
                  <c:v>2351.1206359704001</c:v>
                </c:pt>
                <c:pt idx="7265">
                  <c:v>2351.3617270938012</c:v>
                </c:pt>
                <c:pt idx="7266">
                  <c:v>2351.6028182173</c:v>
                </c:pt>
                <c:pt idx="7267">
                  <c:v>2351.8439093408001</c:v>
                </c:pt>
                <c:pt idx="7268">
                  <c:v>2352.0850004641998</c:v>
                </c:pt>
                <c:pt idx="7269">
                  <c:v>2352.3260915876999</c:v>
                </c:pt>
                <c:pt idx="7270">
                  <c:v>2352.5671827111</c:v>
                </c:pt>
                <c:pt idx="7271">
                  <c:v>2352.8082738346002</c:v>
                </c:pt>
                <c:pt idx="7272">
                  <c:v>2353.0493649579998</c:v>
                </c:pt>
                <c:pt idx="7273">
                  <c:v>2353.2904560815018</c:v>
                </c:pt>
                <c:pt idx="7274">
                  <c:v>2353.531547205002</c:v>
                </c:pt>
                <c:pt idx="7275">
                  <c:v>2353.7726383283998</c:v>
                </c:pt>
                <c:pt idx="7276">
                  <c:v>2354.0137294519</c:v>
                </c:pt>
                <c:pt idx="7277">
                  <c:v>2354.2548205753001</c:v>
                </c:pt>
                <c:pt idx="7278">
                  <c:v>2354.4959116988002</c:v>
                </c:pt>
                <c:pt idx="7279">
                  <c:v>2354.7370028223017</c:v>
                </c:pt>
                <c:pt idx="7280">
                  <c:v>2354.9780939457</c:v>
                </c:pt>
                <c:pt idx="7281">
                  <c:v>2355.2191850691997</c:v>
                </c:pt>
                <c:pt idx="7282">
                  <c:v>2355.4602761926003</c:v>
                </c:pt>
                <c:pt idx="7283">
                  <c:v>2355.7013673161</c:v>
                </c:pt>
                <c:pt idx="7284">
                  <c:v>2355.9424584396002</c:v>
                </c:pt>
                <c:pt idx="7285">
                  <c:v>2356.1835495629998</c:v>
                </c:pt>
                <c:pt idx="7286">
                  <c:v>2356.4246406865</c:v>
                </c:pt>
                <c:pt idx="7287">
                  <c:v>2356.6657318099001</c:v>
                </c:pt>
                <c:pt idx="7288">
                  <c:v>2356.9068229334002</c:v>
                </c:pt>
                <c:pt idx="7289">
                  <c:v>2357.1479140567999</c:v>
                </c:pt>
                <c:pt idx="7290">
                  <c:v>2357.3890051803</c:v>
                </c:pt>
                <c:pt idx="7291">
                  <c:v>2357.6300963038002</c:v>
                </c:pt>
                <c:pt idx="7292">
                  <c:v>2357.8711874272012</c:v>
                </c:pt>
                <c:pt idx="7293">
                  <c:v>2358.1122785507</c:v>
                </c:pt>
                <c:pt idx="7294">
                  <c:v>2358.3533696741019</c:v>
                </c:pt>
                <c:pt idx="7295">
                  <c:v>2358.5944607975998</c:v>
                </c:pt>
                <c:pt idx="7296">
                  <c:v>2358.8355519211018</c:v>
                </c:pt>
                <c:pt idx="7297">
                  <c:v>2359.0766430445001</c:v>
                </c:pt>
                <c:pt idx="7298">
                  <c:v>2359.3177341680002</c:v>
                </c:pt>
                <c:pt idx="7299">
                  <c:v>2359.5588252913999</c:v>
                </c:pt>
                <c:pt idx="7300">
                  <c:v>2359.7999164149001</c:v>
                </c:pt>
                <c:pt idx="7301">
                  <c:v>2360.0410075384025</c:v>
                </c:pt>
                <c:pt idx="7302">
                  <c:v>2360.282098661798</c:v>
                </c:pt>
                <c:pt idx="7303">
                  <c:v>2360.5231897853</c:v>
                </c:pt>
                <c:pt idx="7304">
                  <c:v>2360.7642809086969</c:v>
                </c:pt>
                <c:pt idx="7305">
                  <c:v>2361.0053720322026</c:v>
                </c:pt>
                <c:pt idx="7306">
                  <c:v>2361.2464631555981</c:v>
                </c:pt>
                <c:pt idx="7307">
                  <c:v>2361.4875542791019</c:v>
                </c:pt>
                <c:pt idx="7308">
                  <c:v>2361.728645402598</c:v>
                </c:pt>
                <c:pt idx="7309">
                  <c:v>2361.9697365260017</c:v>
                </c:pt>
                <c:pt idx="7310">
                  <c:v>2362.2108276495001</c:v>
                </c:pt>
                <c:pt idx="7311">
                  <c:v>2362.451918772902</c:v>
                </c:pt>
                <c:pt idx="7312">
                  <c:v>2362.6930098964012</c:v>
                </c:pt>
                <c:pt idx="7313">
                  <c:v>2362.9341010199</c:v>
                </c:pt>
                <c:pt idx="7314">
                  <c:v>2363.175192143302</c:v>
                </c:pt>
                <c:pt idx="7315">
                  <c:v>2363.4162832667998</c:v>
                </c:pt>
                <c:pt idx="7316">
                  <c:v>2363.6573743902018</c:v>
                </c:pt>
                <c:pt idx="7317">
                  <c:v>2363.8984655136987</c:v>
                </c:pt>
                <c:pt idx="7318">
                  <c:v>2364.1395566371025</c:v>
                </c:pt>
                <c:pt idx="7319">
                  <c:v>2364.3806477605999</c:v>
                </c:pt>
                <c:pt idx="7320">
                  <c:v>2364.6217388841019</c:v>
                </c:pt>
                <c:pt idx="7321">
                  <c:v>2364.8628300075002</c:v>
                </c:pt>
                <c:pt idx="7322">
                  <c:v>2365.1039211309999</c:v>
                </c:pt>
                <c:pt idx="7323">
                  <c:v>2365.3450122544036</c:v>
                </c:pt>
                <c:pt idx="7324">
                  <c:v>2365.5861033779001</c:v>
                </c:pt>
                <c:pt idx="7325">
                  <c:v>2365.827194501403</c:v>
                </c:pt>
                <c:pt idx="7326">
                  <c:v>2366.0682856247959</c:v>
                </c:pt>
                <c:pt idx="7327">
                  <c:v>2366.3093767483019</c:v>
                </c:pt>
                <c:pt idx="7328">
                  <c:v>2366.5504678717002</c:v>
                </c:pt>
                <c:pt idx="7329">
                  <c:v>2366.7915589952017</c:v>
                </c:pt>
                <c:pt idx="7330">
                  <c:v>2367.0326501186987</c:v>
                </c:pt>
                <c:pt idx="7331">
                  <c:v>2367.2737412421002</c:v>
                </c:pt>
                <c:pt idx="7332">
                  <c:v>2367.5148323656003</c:v>
                </c:pt>
                <c:pt idx="7333">
                  <c:v>2367.755923489</c:v>
                </c:pt>
                <c:pt idx="7334">
                  <c:v>2367.997014612502</c:v>
                </c:pt>
                <c:pt idx="7335">
                  <c:v>2368.2381057358998</c:v>
                </c:pt>
                <c:pt idx="7336">
                  <c:v>2368.4791968594036</c:v>
                </c:pt>
                <c:pt idx="7337">
                  <c:v>2368.7202879828997</c:v>
                </c:pt>
                <c:pt idx="7338">
                  <c:v>2368.9613791063002</c:v>
                </c:pt>
                <c:pt idx="7339">
                  <c:v>2369.2024702297981</c:v>
                </c:pt>
                <c:pt idx="7340">
                  <c:v>2369.4435613532</c:v>
                </c:pt>
                <c:pt idx="7341">
                  <c:v>2369.6846524766997</c:v>
                </c:pt>
                <c:pt idx="7342">
                  <c:v>2369.9257436002017</c:v>
                </c:pt>
                <c:pt idx="7343">
                  <c:v>2370.1668347235977</c:v>
                </c:pt>
                <c:pt idx="7344">
                  <c:v>2370.4079258471002</c:v>
                </c:pt>
                <c:pt idx="7345">
                  <c:v>2370.6490169705025</c:v>
                </c:pt>
                <c:pt idx="7346">
                  <c:v>2370.8901080940018</c:v>
                </c:pt>
                <c:pt idx="7347">
                  <c:v>2371.1311992175019</c:v>
                </c:pt>
                <c:pt idx="7348">
                  <c:v>2371.3722903409002</c:v>
                </c:pt>
                <c:pt idx="7349">
                  <c:v>2371.6133814643999</c:v>
                </c:pt>
                <c:pt idx="7350">
                  <c:v>2371.8544725878019</c:v>
                </c:pt>
                <c:pt idx="7351">
                  <c:v>2372.0955637113002</c:v>
                </c:pt>
                <c:pt idx="7352">
                  <c:v>2372.3366548347012</c:v>
                </c:pt>
                <c:pt idx="7353">
                  <c:v>2372.5777459582</c:v>
                </c:pt>
                <c:pt idx="7354">
                  <c:v>2372.8188370817002</c:v>
                </c:pt>
                <c:pt idx="7355">
                  <c:v>2373.0599282051012</c:v>
                </c:pt>
                <c:pt idx="7356">
                  <c:v>2373.3010193286</c:v>
                </c:pt>
                <c:pt idx="7357">
                  <c:v>2373.5421104520001</c:v>
                </c:pt>
                <c:pt idx="7358">
                  <c:v>2373.7832015755002</c:v>
                </c:pt>
                <c:pt idx="7359">
                  <c:v>2374.0242926989999</c:v>
                </c:pt>
                <c:pt idx="7360">
                  <c:v>2374.2653838224001</c:v>
                </c:pt>
                <c:pt idx="7361">
                  <c:v>2374.5064749458998</c:v>
                </c:pt>
                <c:pt idx="7362">
                  <c:v>2374.7475660692999</c:v>
                </c:pt>
                <c:pt idx="7363">
                  <c:v>2374.9886571927987</c:v>
                </c:pt>
                <c:pt idx="7364">
                  <c:v>2375.2297483162997</c:v>
                </c:pt>
                <c:pt idx="7365">
                  <c:v>2375.4708394396998</c:v>
                </c:pt>
                <c:pt idx="7366">
                  <c:v>2375.7119305632018</c:v>
                </c:pt>
                <c:pt idx="7367">
                  <c:v>2375.9530216866001</c:v>
                </c:pt>
                <c:pt idx="7368">
                  <c:v>2376.1941128101025</c:v>
                </c:pt>
                <c:pt idx="7369">
                  <c:v>2376.4352039335031</c:v>
                </c:pt>
                <c:pt idx="7370">
                  <c:v>2376.6762950569987</c:v>
                </c:pt>
                <c:pt idx="7371">
                  <c:v>2376.9173861805025</c:v>
                </c:pt>
                <c:pt idx="7372">
                  <c:v>2377.1584773038999</c:v>
                </c:pt>
                <c:pt idx="7373">
                  <c:v>2377.3995684274</c:v>
                </c:pt>
                <c:pt idx="7374">
                  <c:v>2377.6406595507997</c:v>
                </c:pt>
                <c:pt idx="7375">
                  <c:v>2377.881750674303</c:v>
                </c:pt>
                <c:pt idx="7376">
                  <c:v>2378.1228417977964</c:v>
                </c:pt>
                <c:pt idx="7377">
                  <c:v>2378.3639329212019</c:v>
                </c:pt>
                <c:pt idx="7378">
                  <c:v>2378.6050240446998</c:v>
                </c:pt>
                <c:pt idx="7379">
                  <c:v>2378.8461151680999</c:v>
                </c:pt>
                <c:pt idx="7380">
                  <c:v>2379.0872062916001</c:v>
                </c:pt>
                <c:pt idx="7381">
                  <c:v>2379.3282974150998</c:v>
                </c:pt>
                <c:pt idx="7382">
                  <c:v>2379.5693885385012</c:v>
                </c:pt>
                <c:pt idx="7383">
                  <c:v>2379.810479662</c:v>
                </c:pt>
                <c:pt idx="7384">
                  <c:v>2380.051570785402</c:v>
                </c:pt>
                <c:pt idx="7385">
                  <c:v>2380.292661908898</c:v>
                </c:pt>
                <c:pt idx="7386">
                  <c:v>2380.5337530323036</c:v>
                </c:pt>
                <c:pt idx="7387">
                  <c:v>2380.7748441557969</c:v>
                </c:pt>
                <c:pt idx="7388">
                  <c:v>2381.0159352793025</c:v>
                </c:pt>
                <c:pt idx="7389">
                  <c:v>2381.2570264026999</c:v>
                </c:pt>
                <c:pt idx="7390">
                  <c:v>2381.4981175262019</c:v>
                </c:pt>
                <c:pt idx="7391">
                  <c:v>2381.7392086496002</c:v>
                </c:pt>
                <c:pt idx="7392">
                  <c:v>2381.9802997730999</c:v>
                </c:pt>
                <c:pt idx="7393">
                  <c:v>2382.2213908966</c:v>
                </c:pt>
                <c:pt idx="7394">
                  <c:v>2382.4624820199997</c:v>
                </c:pt>
                <c:pt idx="7395">
                  <c:v>2382.7035731435012</c:v>
                </c:pt>
                <c:pt idx="7396">
                  <c:v>2382.9446642668981</c:v>
                </c:pt>
                <c:pt idx="7397">
                  <c:v>2383.1857553904001</c:v>
                </c:pt>
                <c:pt idx="7398">
                  <c:v>2383.4268465138998</c:v>
                </c:pt>
                <c:pt idx="7399">
                  <c:v>2383.6679376373017</c:v>
                </c:pt>
                <c:pt idx="7400">
                  <c:v>2383.9090287607987</c:v>
                </c:pt>
                <c:pt idx="7401">
                  <c:v>2384.150119884202</c:v>
                </c:pt>
                <c:pt idx="7402">
                  <c:v>2384.3912110077017</c:v>
                </c:pt>
                <c:pt idx="7403">
                  <c:v>2384.6323021311018</c:v>
                </c:pt>
                <c:pt idx="7404">
                  <c:v>2384.873393254602</c:v>
                </c:pt>
                <c:pt idx="7405">
                  <c:v>2385.1144843780999</c:v>
                </c:pt>
                <c:pt idx="7406">
                  <c:v>2385.3555755015036</c:v>
                </c:pt>
                <c:pt idx="7407">
                  <c:v>2385.5966666249997</c:v>
                </c:pt>
                <c:pt idx="7408">
                  <c:v>2385.8377577484025</c:v>
                </c:pt>
                <c:pt idx="7409">
                  <c:v>2386.0788488718999</c:v>
                </c:pt>
                <c:pt idx="7410">
                  <c:v>2386.3199399954019</c:v>
                </c:pt>
                <c:pt idx="7411">
                  <c:v>2386.5610311187997</c:v>
                </c:pt>
                <c:pt idx="7412">
                  <c:v>2386.8021222423031</c:v>
                </c:pt>
                <c:pt idx="7413">
                  <c:v>2387.0432133657</c:v>
                </c:pt>
                <c:pt idx="7414">
                  <c:v>2387.2843044891997</c:v>
                </c:pt>
                <c:pt idx="7415">
                  <c:v>2387.5253956126999</c:v>
                </c:pt>
                <c:pt idx="7416">
                  <c:v>2387.7664867360982</c:v>
                </c:pt>
                <c:pt idx="7417">
                  <c:v>2388.0075778596001</c:v>
                </c:pt>
                <c:pt idx="7418">
                  <c:v>2388.248668982998</c:v>
                </c:pt>
                <c:pt idx="7419">
                  <c:v>2388.4897601064999</c:v>
                </c:pt>
                <c:pt idx="7420">
                  <c:v>2388.7308512298987</c:v>
                </c:pt>
                <c:pt idx="7421">
                  <c:v>2388.9719423534025</c:v>
                </c:pt>
                <c:pt idx="7422">
                  <c:v>2389.2130334769017</c:v>
                </c:pt>
                <c:pt idx="7423">
                  <c:v>2389.4541246003018</c:v>
                </c:pt>
                <c:pt idx="7424">
                  <c:v>2389.6952157237997</c:v>
                </c:pt>
                <c:pt idx="7425">
                  <c:v>2389.9363068472026</c:v>
                </c:pt>
                <c:pt idx="7426">
                  <c:v>2390.1773979707018</c:v>
                </c:pt>
                <c:pt idx="7427">
                  <c:v>2390.4184890941997</c:v>
                </c:pt>
                <c:pt idx="7428">
                  <c:v>2390.6595802176003</c:v>
                </c:pt>
                <c:pt idx="7429">
                  <c:v>2390.9006713411</c:v>
                </c:pt>
                <c:pt idx="7430">
                  <c:v>2391.1417624645001</c:v>
                </c:pt>
                <c:pt idx="7431">
                  <c:v>2391.3828535880002</c:v>
                </c:pt>
                <c:pt idx="7432">
                  <c:v>2391.6239447113999</c:v>
                </c:pt>
                <c:pt idx="7433">
                  <c:v>2391.8650358349018</c:v>
                </c:pt>
                <c:pt idx="7434">
                  <c:v>2392.1061269584002</c:v>
                </c:pt>
                <c:pt idx="7435">
                  <c:v>2392.3472180818012</c:v>
                </c:pt>
                <c:pt idx="7436">
                  <c:v>2392.5883092053</c:v>
                </c:pt>
                <c:pt idx="7437">
                  <c:v>2392.8294003286987</c:v>
                </c:pt>
                <c:pt idx="7438">
                  <c:v>2393.0704914521998</c:v>
                </c:pt>
                <c:pt idx="7439">
                  <c:v>2393.3115825757036</c:v>
                </c:pt>
                <c:pt idx="7440">
                  <c:v>2393.5526736991001</c:v>
                </c:pt>
                <c:pt idx="7441">
                  <c:v>2393.7937648226002</c:v>
                </c:pt>
                <c:pt idx="7442">
                  <c:v>2394.0348559459999</c:v>
                </c:pt>
                <c:pt idx="7443">
                  <c:v>2394.2759470695</c:v>
                </c:pt>
                <c:pt idx="7444">
                  <c:v>2394.5170381930002</c:v>
                </c:pt>
                <c:pt idx="7445">
                  <c:v>2394.7581293163998</c:v>
                </c:pt>
                <c:pt idx="7446">
                  <c:v>2394.9992204399</c:v>
                </c:pt>
                <c:pt idx="7447">
                  <c:v>2395.2403115633001</c:v>
                </c:pt>
                <c:pt idx="7448">
                  <c:v>2395.4814026868012</c:v>
                </c:pt>
                <c:pt idx="7449">
                  <c:v>2395.7224938101999</c:v>
                </c:pt>
                <c:pt idx="7450">
                  <c:v>2395.9635849337001</c:v>
                </c:pt>
                <c:pt idx="7451">
                  <c:v>2396.2046760571998</c:v>
                </c:pt>
                <c:pt idx="7452">
                  <c:v>2396.4457671806003</c:v>
                </c:pt>
                <c:pt idx="7453">
                  <c:v>2396.6868583040987</c:v>
                </c:pt>
                <c:pt idx="7454">
                  <c:v>2396.9279494274997</c:v>
                </c:pt>
                <c:pt idx="7455">
                  <c:v>2397.1690405509999</c:v>
                </c:pt>
                <c:pt idx="7456">
                  <c:v>2397.4101316745036</c:v>
                </c:pt>
                <c:pt idx="7457">
                  <c:v>2397.6512227979001</c:v>
                </c:pt>
                <c:pt idx="7458">
                  <c:v>2397.8923139214025</c:v>
                </c:pt>
                <c:pt idx="7459">
                  <c:v>2398.1334050447999</c:v>
                </c:pt>
                <c:pt idx="7460">
                  <c:v>2398.3744961683001</c:v>
                </c:pt>
                <c:pt idx="7461">
                  <c:v>2398.6155872918002</c:v>
                </c:pt>
                <c:pt idx="7462">
                  <c:v>2398.8566784151999</c:v>
                </c:pt>
                <c:pt idx="7463">
                  <c:v>2399.0977695387</c:v>
                </c:pt>
                <c:pt idx="7464">
                  <c:v>2399.3388606620997</c:v>
                </c:pt>
                <c:pt idx="7465">
                  <c:v>2399.5799517856003</c:v>
                </c:pt>
                <c:pt idx="7466">
                  <c:v>2399.8210429090018</c:v>
                </c:pt>
                <c:pt idx="7467">
                  <c:v>2400.0621340325019</c:v>
                </c:pt>
                <c:pt idx="7468">
                  <c:v>2400.3032251559998</c:v>
                </c:pt>
                <c:pt idx="7469">
                  <c:v>2400.5443162794036</c:v>
                </c:pt>
                <c:pt idx="7470">
                  <c:v>2400.7854074028987</c:v>
                </c:pt>
                <c:pt idx="7471">
                  <c:v>2401.0264985262997</c:v>
                </c:pt>
                <c:pt idx="7472">
                  <c:v>2401.2675896497981</c:v>
                </c:pt>
                <c:pt idx="7473">
                  <c:v>2401.5086807732987</c:v>
                </c:pt>
                <c:pt idx="7474">
                  <c:v>2401.7497718966997</c:v>
                </c:pt>
                <c:pt idx="7475">
                  <c:v>2401.9908630201999</c:v>
                </c:pt>
                <c:pt idx="7476">
                  <c:v>2402.2319541436</c:v>
                </c:pt>
                <c:pt idx="7477">
                  <c:v>2402.4730452671001</c:v>
                </c:pt>
                <c:pt idx="7478">
                  <c:v>2402.7141363906012</c:v>
                </c:pt>
                <c:pt idx="7479">
                  <c:v>2402.9552275140018</c:v>
                </c:pt>
                <c:pt idx="7480">
                  <c:v>2403.1963186375019</c:v>
                </c:pt>
                <c:pt idx="7481">
                  <c:v>2403.4374097608998</c:v>
                </c:pt>
                <c:pt idx="7482">
                  <c:v>2403.6785008844017</c:v>
                </c:pt>
                <c:pt idx="7483">
                  <c:v>2403.9195920078018</c:v>
                </c:pt>
                <c:pt idx="7484">
                  <c:v>2404.1606831312997</c:v>
                </c:pt>
                <c:pt idx="7485">
                  <c:v>2404.4017742548012</c:v>
                </c:pt>
                <c:pt idx="7486">
                  <c:v>2404.6428653781982</c:v>
                </c:pt>
                <c:pt idx="7487">
                  <c:v>2404.883956501702</c:v>
                </c:pt>
                <c:pt idx="7488">
                  <c:v>2405.1250476250998</c:v>
                </c:pt>
                <c:pt idx="7489">
                  <c:v>2405.3661387486</c:v>
                </c:pt>
                <c:pt idx="7490">
                  <c:v>2405.6072298721001</c:v>
                </c:pt>
                <c:pt idx="7491">
                  <c:v>2405.8483209955002</c:v>
                </c:pt>
                <c:pt idx="7492">
                  <c:v>2406.0894121189999</c:v>
                </c:pt>
                <c:pt idx="7493">
                  <c:v>2406.3305032424037</c:v>
                </c:pt>
                <c:pt idx="7494">
                  <c:v>2406.5715943659002</c:v>
                </c:pt>
                <c:pt idx="7495">
                  <c:v>2406.8126854893999</c:v>
                </c:pt>
                <c:pt idx="7496">
                  <c:v>2407.0537766128018</c:v>
                </c:pt>
                <c:pt idx="7497">
                  <c:v>2407.2948677362997</c:v>
                </c:pt>
                <c:pt idx="7498">
                  <c:v>2407.5359588597012</c:v>
                </c:pt>
                <c:pt idx="7499">
                  <c:v>2407.7770499832</c:v>
                </c:pt>
                <c:pt idx="7500">
                  <c:v>2408.0181411065996</c:v>
                </c:pt>
                <c:pt idx="7501">
                  <c:v>2408.2592322301025</c:v>
                </c:pt>
                <c:pt idx="7502">
                  <c:v>2408.5003233536004</c:v>
                </c:pt>
                <c:pt idx="7503">
                  <c:v>2408.741414477</c:v>
                </c:pt>
                <c:pt idx="7504">
                  <c:v>2408.9825056005002</c:v>
                </c:pt>
                <c:pt idx="7505">
                  <c:v>2409.2235967238998</c:v>
                </c:pt>
                <c:pt idx="7506">
                  <c:v>2409.4646878474</c:v>
                </c:pt>
                <c:pt idx="7507">
                  <c:v>2409.7057789709002</c:v>
                </c:pt>
                <c:pt idx="7508">
                  <c:v>2409.9468700942998</c:v>
                </c:pt>
                <c:pt idx="7509">
                  <c:v>2410.1879612177981</c:v>
                </c:pt>
                <c:pt idx="7510">
                  <c:v>2410.4290523412019</c:v>
                </c:pt>
                <c:pt idx="7511">
                  <c:v>2410.6701434646998</c:v>
                </c:pt>
                <c:pt idx="7512">
                  <c:v>2410.9112345882036</c:v>
                </c:pt>
                <c:pt idx="7513">
                  <c:v>2411.1523257115996</c:v>
                </c:pt>
                <c:pt idx="7514">
                  <c:v>2411.3934168351038</c:v>
                </c:pt>
                <c:pt idx="7515">
                  <c:v>2411.6345079585012</c:v>
                </c:pt>
                <c:pt idx="7516">
                  <c:v>2411.8755990820018</c:v>
                </c:pt>
                <c:pt idx="7517">
                  <c:v>2412.1166902054001</c:v>
                </c:pt>
                <c:pt idx="7518">
                  <c:v>2412.3577813288998</c:v>
                </c:pt>
                <c:pt idx="7519">
                  <c:v>2412.5988724524</c:v>
                </c:pt>
                <c:pt idx="7520">
                  <c:v>2412.8399635758019</c:v>
                </c:pt>
                <c:pt idx="7521">
                  <c:v>2413.0810546993002</c:v>
                </c:pt>
                <c:pt idx="7522">
                  <c:v>2413.3221458226999</c:v>
                </c:pt>
                <c:pt idx="7523">
                  <c:v>2413.5632369462019</c:v>
                </c:pt>
                <c:pt idx="7524">
                  <c:v>2413.8043280696997</c:v>
                </c:pt>
                <c:pt idx="7525">
                  <c:v>2414.0454191930999</c:v>
                </c:pt>
                <c:pt idx="7526">
                  <c:v>2414.2865103165996</c:v>
                </c:pt>
                <c:pt idx="7527">
                  <c:v>2414.5276014399997</c:v>
                </c:pt>
                <c:pt idx="7528">
                  <c:v>2414.7686925634998</c:v>
                </c:pt>
                <c:pt idx="7529">
                  <c:v>2415.009783687</c:v>
                </c:pt>
                <c:pt idx="7530">
                  <c:v>2415.2508748104001</c:v>
                </c:pt>
                <c:pt idx="7531">
                  <c:v>2415.4919659339002</c:v>
                </c:pt>
                <c:pt idx="7532">
                  <c:v>2415.7330570573017</c:v>
                </c:pt>
                <c:pt idx="7533">
                  <c:v>2415.9741481808001</c:v>
                </c:pt>
                <c:pt idx="7534">
                  <c:v>2416.2152393042002</c:v>
                </c:pt>
                <c:pt idx="7535">
                  <c:v>2416.4563304276999</c:v>
                </c:pt>
                <c:pt idx="7536">
                  <c:v>2416.6974215512</c:v>
                </c:pt>
                <c:pt idx="7537">
                  <c:v>2416.938512674602</c:v>
                </c:pt>
                <c:pt idx="7538">
                  <c:v>2417.1796037980998</c:v>
                </c:pt>
                <c:pt idx="7539">
                  <c:v>2417.4206949214999</c:v>
                </c:pt>
                <c:pt idx="7540">
                  <c:v>2417.6617860450001</c:v>
                </c:pt>
                <c:pt idx="7541">
                  <c:v>2417.9028771684998</c:v>
                </c:pt>
                <c:pt idx="7542">
                  <c:v>2418.1439682918999</c:v>
                </c:pt>
                <c:pt idx="7543">
                  <c:v>2418.3850594154001</c:v>
                </c:pt>
                <c:pt idx="7544">
                  <c:v>2418.6261505388002</c:v>
                </c:pt>
                <c:pt idx="7545">
                  <c:v>2418.8672416622999</c:v>
                </c:pt>
                <c:pt idx="7546">
                  <c:v>2419.1083327858</c:v>
                </c:pt>
                <c:pt idx="7547">
                  <c:v>2419.3494239092001</c:v>
                </c:pt>
                <c:pt idx="7548">
                  <c:v>2419.5905150327012</c:v>
                </c:pt>
                <c:pt idx="7549">
                  <c:v>2419.8316061561018</c:v>
                </c:pt>
                <c:pt idx="7550">
                  <c:v>2420.0726972796001</c:v>
                </c:pt>
                <c:pt idx="7551">
                  <c:v>2420.3137884030002</c:v>
                </c:pt>
                <c:pt idx="7552">
                  <c:v>2420.5548795264999</c:v>
                </c:pt>
                <c:pt idx="7553">
                  <c:v>2420.7959706500001</c:v>
                </c:pt>
                <c:pt idx="7554">
                  <c:v>2421.0370617734002</c:v>
                </c:pt>
                <c:pt idx="7555">
                  <c:v>2421.2781528969012</c:v>
                </c:pt>
                <c:pt idx="7556">
                  <c:v>2421.5192440203</c:v>
                </c:pt>
                <c:pt idx="7557">
                  <c:v>2421.7603351437997</c:v>
                </c:pt>
                <c:pt idx="7558">
                  <c:v>2422.0014262673012</c:v>
                </c:pt>
                <c:pt idx="7559">
                  <c:v>2422.2425173907</c:v>
                </c:pt>
                <c:pt idx="7560">
                  <c:v>2422.4836085142001</c:v>
                </c:pt>
                <c:pt idx="7561">
                  <c:v>2422.7246996375993</c:v>
                </c:pt>
                <c:pt idx="7562">
                  <c:v>2422.9657907610999</c:v>
                </c:pt>
                <c:pt idx="7563">
                  <c:v>2423.2068818844987</c:v>
                </c:pt>
                <c:pt idx="7564">
                  <c:v>2423.4479730080002</c:v>
                </c:pt>
                <c:pt idx="7565">
                  <c:v>2423.6890641314999</c:v>
                </c:pt>
                <c:pt idx="7566">
                  <c:v>2423.9301552549018</c:v>
                </c:pt>
                <c:pt idx="7567">
                  <c:v>2424.171246378402</c:v>
                </c:pt>
                <c:pt idx="7568">
                  <c:v>2424.4123375018025</c:v>
                </c:pt>
                <c:pt idx="7569">
                  <c:v>2424.6534286253</c:v>
                </c:pt>
                <c:pt idx="7570">
                  <c:v>2424.8945197488001</c:v>
                </c:pt>
                <c:pt idx="7571">
                  <c:v>2425.1356108722025</c:v>
                </c:pt>
                <c:pt idx="7572">
                  <c:v>2425.3767019956999</c:v>
                </c:pt>
                <c:pt idx="7573">
                  <c:v>2425.6177931191</c:v>
                </c:pt>
                <c:pt idx="7574">
                  <c:v>2425.8588842426002</c:v>
                </c:pt>
                <c:pt idx="7575">
                  <c:v>2426.0999753660999</c:v>
                </c:pt>
                <c:pt idx="7576">
                  <c:v>2426.3410664895018</c:v>
                </c:pt>
                <c:pt idx="7577">
                  <c:v>2426.5821576130002</c:v>
                </c:pt>
                <c:pt idx="7578">
                  <c:v>2426.8232487364012</c:v>
                </c:pt>
                <c:pt idx="7579">
                  <c:v>2427.0643398599</c:v>
                </c:pt>
                <c:pt idx="7580">
                  <c:v>2427.3054309833019</c:v>
                </c:pt>
                <c:pt idx="7581">
                  <c:v>2427.5465221067998</c:v>
                </c:pt>
                <c:pt idx="7582">
                  <c:v>2427.7876132303018</c:v>
                </c:pt>
                <c:pt idx="7583">
                  <c:v>2428.0287043536987</c:v>
                </c:pt>
                <c:pt idx="7584">
                  <c:v>2428.2697954771998</c:v>
                </c:pt>
                <c:pt idx="7585">
                  <c:v>2428.5108866006003</c:v>
                </c:pt>
                <c:pt idx="7586">
                  <c:v>2428.7519777241</c:v>
                </c:pt>
                <c:pt idx="7587">
                  <c:v>2428.9930688476002</c:v>
                </c:pt>
                <c:pt idx="7588">
                  <c:v>2429.2341599710012</c:v>
                </c:pt>
                <c:pt idx="7589">
                  <c:v>2429.4752510945018</c:v>
                </c:pt>
                <c:pt idx="7590">
                  <c:v>2429.7163422179001</c:v>
                </c:pt>
                <c:pt idx="7591">
                  <c:v>2429.9574333414025</c:v>
                </c:pt>
                <c:pt idx="7592">
                  <c:v>2430.1985244648981</c:v>
                </c:pt>
                <c:pt idx="7593">
                  <c:v>2430.4396155883019</c:v>
                </c:pt>
                <c:pt idx="7594">
                  <c:v>2430.6807067117998</c:v>
                </c:pt>
                <c:pt idx="7595">
                  <c:v>2430.9217978352031</c:v>
                </c:pt>
                <c:pt idx="7596">
                  <c:v>2431.1628889586964</c:v>
                </c:pt>
                <c:pt idx="7597">
                  <c:v>2431.4039800821001</c:v>
                </c:pt>
                <c:pt idx="7598">
                  <c:v>2431.6450712056003</c:v>
                </c:pt>
                <c:pt idx="7599">
                  <c:v>2431.8861623291</c:v>
                </c:pt>
                <c:pt idx="7600">
                  <c:v>2432.1272534525001</c:v>
                </c:pt>
                <c:pt idx="7601">
                  <c:v>2432.3683445760012</c:v>
                </c:pt>
                <c:pt idx="7602">
                  <c:v>2432.6094356993999</c:v>
                </c:pt>
                <c:pt idx="7603">
                  <c:v>2432.8505268229019</c:v>
                </c:pt>
                <c:pt idx="7604">
                  <c:v>2433.0916179464025</c:v>
                </c:pt>
                <c:pt idx="7605">
                  <c:v>2433.3327090697999</c:v>
                </c:pt>
                <c:pt idx="7606">
                  <c:v>2433.5738001933</c:v>
                </c:pt>
                <c:pt idx="7607">
                  <c:v>2433.8148913166997</c:v>
                </c:pt>
                <c:pt idx="7608">
                  <c:v>2434.0559824402012</c:v>
                </c:pt>
                <c:pt idx="7609">
                  <c:v>2434.2970735637</c:v>
                </c:pt>
                <c:pt idx="7610">
                  <c:v>2434.5381646871001</c:v>
                </c:pt>
                <c:pt idx="7611">
                  <c:v>2434.7792558106003</c:v>
                </c:pt>
                <c:pt idx="7612">
                  <c:v>2435.0203469340017</c:v>
                </c:pt>
                <c:pt idx="7613">
                  <c:v>2435.2614380575001</c:v>
                </c:pt>
                <c:pt idx="7614">
                  <c:v>2435.5025291808997</c:v>
                </c:pt>
                <c:pt idx="7615">
                  <c:v>2435.7436203043999</c:v>
                </c:pt>
                <c:pt idx="7616">
                  <c:v>2435.9847114278987</c:v>
                </c:pt>
                <c:pt idx="7617">
                  <c:v>2436.2258025513001</c:v>
                </c:pt>
                <c:pt idx="7618">
                  <c:v>2436.4668936747998</c:v>
                </c:pt>
                <c:pt idx="7619">
                  <c:v>2436.7079847981981</c:v>
                </c:pt>
                <c:pt idx="7620">
                  <c:v>2436.9490759216997</c:v>
                </c:pt>
                <c:pt idx="7621">
                  <c:v>2437.1901670452012</c:v>
                </c:pt>
                <c:pt idx="7622">
                  <c:v>2437.4312581686004</c:v>
                </c:pt>
                <c:pt idx="7623">
                  <c:v>2437.6723492921001</c:v>
                </c:pt>
                <c:pt idx="7624">
                  <c:v>2437.9134404155002</c:v>
                </c:pt>
                <c:pt idx="7625">
                  <c:v>2438.1545315390017</c:v>
                </c:pt>
                <c:pt idx="7626">
                  <c:v>2438.3956226625019</c:v>
                </c:pt>
                <c:pt idx="7627">
                  <c:v>2438.6367137859002</c:v>
                </c:pt>
                <c:pt idx="7628">
                  <c:v>2438.8778049094012</c:v>
                </c:pt>
                <c:pt idx="7629">
                  <c:v>2439.1188960328</c:v>
                </c:pt>
                <c:pt idx="7630">
                  <c:v>2439.3599871563001</c:v>
                </c:pt>
                <c:pt idx="7631">
                  <c:v>2439.6010782797002</c:v>
                </c:pt>
                <c:pt idx="7632">
                  <c:v>2439.8421694031999</c:v>
                </c:pt>
                <c:pt idx="7633">
                  <c:v>2440.0832605266987</c:v>
                </c:pt>
                <c:pt idx="7634">
                  <c:v>2440.3243516501002</c:v>
                </c:pt>
                <c:pt idx="7635">
                  <c:v>2440.5654427736004</c:v>
                </c:pt>
                <c:pt idx="7636">
                  <c:v>2440.8065338970018</c:v>
                </c:pt>
                <c:pt idx="7637">
                  <c:v>2441.0476250204997</c:v>
                </c:pt>
                <c:pt idx="7638">
                  <c:v>2441.2887161439999</c:v>
                </c:pt>
                <c:pt idx="7639">
                  <c:v>2441.5298072674</c:v>
                </c:pt>
                <c:pt idx="7640">
                  <c:v>2441.7708983908997</c:v>
                </c:pt>
                <c:pt idx="7641">
                  <c:v>2442.0119895143002</c:v>
                </c:pt>
                <c:pt idx="7642">
                  <c:v>2442.2530806377999</c:v>
                </c:pt>
                <c:pt idx="7643">
                  <c:v>2442.4941717613001</c:v>
                </c:pt>
                <c:pt idx="7644">
                  <c:v>2442.7352628847002</c:v>
                </c:pt>
                <c:pt idx="7645">
                  <c:v>2442.9763540082017</c:v>
                </c:pt>
                <c:pt idx="7646">
                  <c:v>2443.2174451315996</c:v>
                </c:pt>
                <c:pt idx="7647">
                  <c:v>2443.458536255102</c:v>
                </c:pt>
                <c:pt idx="7648">
                  <c:v>2443.6996273785012</c:v>
                </c:pt>
                <c:pt idx="7649">
                  <c:v>2443.9407185020018</c:v>
                </c:pt>
                <c:pt idx="7650">
                  <c:v>2444.1818096254997</c:v>
                </c:pt>
                <c:pt idx="7651">
                  <c:v>2444.4229007488998</c:v>
                </c:pt>
                <c:pt idx="7652">
                  <c:v>2444.6639918724018</c:v>
                </c:pt>
                <c:pt idx="7653">
                  <c:v>2444.9050829958001</c:v>
                </c:pt>
                <c:pt idx="7654">
                  <c:v>2445.1461741192998</c:v>
                </c:pt>
                <c:pt idx="7655">
                  <c:v>2445.3872652427999</c:v>
                </c:pt>
                <c:pt idx="7656">
                  <c:v>2445.6283563662</c:v>
                </c:pt>
                <c:pt idx="7657">
                  <c:v>2445.8694474896997</c:v>
                </c:pt>
                <c:pt idx="7658">
                  <c:v>2446.1105386131012</c:v>
                </c:pt>
                <c:pt idx="7659">
                  <c:v>2446.3516297366</c:v>
                </c:pt>
                <c:pt idx="7660">
                  <c:v>2446.5927208601001</c:v>
                </c:pt>
                <c:pt idx="7661">
                  <c:v>2446.8338119835025</c:v>
                </c:pt>
                <c:pt idx="7662">
                  <c:v>2447.074903107</c:v>
                </c:pt>
                <c:pt idx="7663">
                  <c:v>2447.3159942304037</c:v>
                </c:pt>
                <c:pt idx="7664">
                  <c:v>2447.5570853538998</c:v>
                </c:pt>
                <c:pt idx="7665">
                  <c:v>2447.7981764773012</c:v>
                </c:pt>
                <c:pt idx="7666">
                  <c:v>2448.0392676008</c:v>
                </c:pt>
                <c:pt idx="7667">
                  <c:v>2448.2803587242997</c:v>
                </c:pt>
                <c:pt idx="7668">
                  <c:v>2448.5214498476998</c:v>
                </c:pt>
                <c:pt idx="7669">
                  <c:v>2448.7625409712</c:v>
                </c:pt>
                <c:pt idx="7670">
                  <c:v>2449.0036320946001</c:v>
                </c:pt>
                <c:pt idx="7671">
                  <c:v>2449.2447232180998</c:v>
                </c:pt>
                <c:pt idx="7672">
                  <c:v>2449.4858143416</c:v>
                </c:pt>
                <c:pt idx="7673">
                  <c:v>2449.7269054649969</c:v>
                </c:pt>
                <c:pt idx="7674">
                  <c:v>2449.9679965885025</c:v>
                </c:pt>
                <c:pt idx="7675">
                  <c:v>2450.2090877118981</c:v>
                </c:pt>
                <c:pt idx="7676">
                  <c:v>2450.4501788354037</c:v>
                </c:pt>
                <c:pt idx="7677">
                  <c:v>2450.6912699587997</c:v>
                </c:pt>
                <c:pt idx="7678">
                  <c:v>2450.9323610823012</c:v>
                </c:pt>
                <c:pt idx="7679">
                  <c:v>2451.1734522058018</c:v>
                </c:pt>
                <c:pt idx="7680">
                  <c:v>2451.4145433292001</c:v>
                </c:pt>
                <c:pt idx="7681">
                  <c:v>2451.6556344526998</c:v>
                </c:pt>
                <c:pt idx="7682">
                  <c:v>2451.8967255761017</c:v>
                </c:pt>
                <c:pt idx="7683">
                  <c:v>2452.1378166996001</c:v>
                </c:pt>
                <c:pt idx="7684">
                  <c:v>2452.3789078231002</c:v>
                </c:pt>
                <c:pt idx="7685">
                  <c:v>2452.6199989465017</c:v>
                </c:pt>
                <c:pt idx="7686">
                  <c:v>2452.8610900700019</c:v>
                </c:pt>
                <c:pt idx="7687">
                  <c:v>2453.1021811933997</c:v>
                </c:pt>
                <c:pt idx="7688">
                  <c:v>2453.3432723169012</c:v>
                </c:pt>
                <c:pt idx="7689">
                  <c:v>2453.5843634404</c:v>
                </c:pt>
                <c:pt idx="7690">
                  <c:v>2453.8254545638001</c:v>
                </c:pt>
                <c:pt idx="7691">
                  <c:v>2454.0665456872998</c:v>
                </c:pt>
                <c:pt idx="7692">
                  <c:v>2454.3076368107018</c:v>
                </c:pt>
                <c:pt idx="7693">
                  <c:v>2454.5487279342001</c:v>
                </c:pt>
                <c:pt idx="7694">
                  <c:v>2454.7898190575993</c:v>
                </c:pt>
                <c:pt idx="7695">
                  <c:v>2455.0309101811017</c:v>
                </c:pt>
                <c:pt idx="7696">
                  <c:v>2455.2720013045996</c:v>
                </c:pt>
                <c:pt idx="7697">
                  <c:v>2455.5130924280002</c:v>
                </c:pt>
                <c:pt idx="7698">
                  <c:v>2455.7541835515012</c:v>
                </c:pt>
                <c:pt idx="7699">
                  <c:v>2455.9952746749018</c:v>
                </c:pt>
                <c:pt idx="7700">
                  <c:v>2456.2363657983997</c:v>
                </c:pt>
                <c:pt idx="7701">
                  <c:v>2456.4774569219012</c:v>
                </c:pt>
                <c:pt idx="7702">
                  <c:v>2456.7185480452999</c:v>
                </c:pt>
                <c:pt idx="7703">
                  <c:v>2456.9596391687987</c:v>
                </c:pt>
                <c:pt idx="7704">
                  <c:v>2457.2007302922002</c:v>
                </c:pt>
                <c:pt idx="7705">
                  <c:v>2457.4418214156981</c:v>
                </c:pt>
                <c:pt idx="7706">
                  <c:v>2457.6829125392019</c:v>
                </c:pt>
                <c:pt idx="7707">
                  <c:v>2457.9240036626002</c:v>
                </c:pt>
                <c:pt idx="7708">
                  <c:v>2458.1650947860999</c:v>
                </c:pt>
                <c:pt idx="7709">
                  <c:v>2458.4061859095</c:v>
                </c:pt>
                <c:pt idx="7710">
                  <c:v>2458.6472770330001</c:v>
                </c:pt>
                <c:pt idx="7711">
                  <c:v>2458.8883681563998</c:v>
                </c:pt>
                <c:pt idx="7712">
                  <c:v>2459.1294592798999</c:v>
                </c:pt>
                <c:pt idx="7713">
                  <c:v>2459.3705504034019</c:v>
                </c:pt>
                <c:pt idx="7714">
                  <c:v>2459.6116415267998</c:v>
                </c:pt>
                <c:pt idx="7715">
                  <c:v>2459.8527326503031</c:v>
                </c:pt>
                <c:pt idx="7716">
                  <c:v>2460.0938237737</c:v>
                </c:pt>
                <c:pt idx="7717">
                  <c:v>2460.334914897202</c:v>
                </c:pt>
                <c:pt idx="7718">
                  <c:v>2460.5760060206999</c:v>
                </c:pt>
                <c:pt idx="7719">
                  <c:v>2460.8170971441018</c:v>
                </c:pt>
                <c:pt idx="7720">
                  <c:v>2461.0581882676001</c:v>
                </c:pt>
                <c:pt idx="7721">
                  <c:v>2461.2992793909998</c:v>
                </c:pt>
                <c:pt idx="7722">
                  <c:v>2461.5403705145018</c:v>
                </c:pt>
                <c:pt idx="7723">
                  <c:v>2461.7814616379997</c:v>
                </c:pt>
                <c:pt idx="7724">
                  <c:v>2462.0225527614002</c:v>
                </c:pt>
                <c:pt idx="7725">
                  <c:v>2462.2636438848999</c:v>
                </c:pt>
                <c:pt idx="7726">
                  <c:v>2462.5047350083</c:v>
                </c:pt>
                <c:pt idx="7727">
                  <c:v>2462.7458261317997</c:v>
                </c:pt>
                <c:pt idx="7728">
                  <c:v>2462.9869172552012</c:v>
                </c:pt>
                <c:pt idx="7729">
                  <c:v>2463.2280083786982</c:v>
                </c:pt>
                <c:pt idx="7730">
                  <c:v>2463.4690995022002</c:v>
                </c:pt>
                <c:pt idx="7731">
                  <c:v>2463.7101906256003</c:v>
                </c:pt>
                <c:pt idx="7732">
                  <c:v>2463.9512817491</c:v>
                </c:pt>
                <c:pt idx="7733">
                  <c:v>2464.1923728725037</c:v>
                </c:pt>
                <c:pt idx="7734">
                  <c:v>2464.4334639960002</c:v>
                </c:pt>
                <c:pt idx="7735">
                  <c:v>2464.6745551194999</c:v>
                </c:pt>
                <c:pt idx="7736">
                  <c:v>2464.9156462429019</c:v>
                </c:pt>
                <c:pt idx="7737">
                  <c:v>2465.1567373664002</c:v>
                </c:pt>
                <c:pt idx="7738">
                  <c:v>2465.3978284897998</c:v>
                </c:pt>
                <c:pt idx="7739">
                  <c:v>2465.6389196133</c:v>
                </c:pt>
                <c:pt idx="7740">
                  <c:v>2465.8800107368002</c:v>
                </c:pt>
                <c:pt idx="7741">
                  <c:v>2466.1211018602012</c:v>
                </c:pt>
                <c:pt idx="7742">
                  <c:v>2466.3621929837018</c:v>
                </c:pt>
                <c:pt idx="7743">
                  <c:v>2466.6032841070987</c:v>
                </c:pt>
                <c:pt idx="7744">
                  <c:v>2466.8443752306011</c:v>
                </c:pt>
                <c:pt idx="7745">
                  <c:v>2467.0854663539999</c:v>
                </c:pt>
                <c:pt idx="7746">
                  <c:v>2467.3265574775019</c:v>
                </c:pt>
                <c:pt idx="7747">
                  <c:v>2467.5676486009997</c:v>
                </c:pt>
                <c:pt idx="7748">
                  <c:v>2467.8087397243999</c:v>
                </c:pt>
                <c:pt idx="7749">
                  <c:v>2468.0498308479</c:v>
                </c:pt>
                <c:pt idx="7750">
                  <c:v>2468.2909219713001</c:v>
                </c:pt>
                <c:pt idx="7751">
                  <c:v>2468.5320130948012</c:v>
                </c:pt>
                <c:pt idx="7752">
                  <c:v>2468.7731042183018</c:v>
                </c:pt>
                <c:pt idx="7753">
                  <c:v>2469.0141953417001</c:v>
                </c:pt>
                <c:pt idx="7754">
                  <c:v>2469.2552864651998</c:v>
                </c:pt>
                <c:pt idx="7755">
                  <c:v>2469.4963775886022</c:v>
                </c:pt>
                <c:pt idx="7756">
                  <c:v>2469.7374687120987</c:v>
                </c:pt>
                <c:pt idx="7757">
                  <c:v>2469.9785598356002</c:v>
                </c:pt>
                <c:pt idx="7758">
                  <c:v>2470.2196509589999</c:v>
                </c:pt>
                <c:pt idx="7759">
                  <c:v>2470.4607420825018</c:v>
                </c:pt>
                <c:pt idx="7760">
                  <c:v>2470.7018332059001</c:v>
                </c:pt>
                <c:pt idx="7761">
                  <c:v>2470.9429243293998</c:v>
                </c:pt>
                <c:pt idx="7762">
                  <c:v>2471.1840154527981</c:v>
                </c:pt>
                <c:pt idx="7763">
                  <c:v>2471.4251065763037</c:v>
                </c:pt>
                <c:pt idx="7764">
                  <c:v>2471.6661976997998</c:v>
                </c:pt>
                <c:pt idx="7765">
                  <c:v>2471.9072888231999</c:v>
                </c:pt>
                <c:pt idx="7766">
                  <c:v>2472.1483799466987</c:v>
                </c:pt>
                <c:pt idx="7767">
                  <c:v>2472.3894710701002</c:v>
                </c:pt>
                <c:pt idx="7768">
                  <c:v>2472.6305621936003</c:v>
                </c:pt>
                <c:pt idx="7769">
                  <c:v>2472.8716533171018</c:v>
                </c:pt>
                <c:pt idx="7770">
                  <c:v>2473.1127444405001</c:v>
                </c:pt>
                <c:pt idx="7771">
                  <c:v>2473.3538355640012</c:v>
                </c:pt>
                <c:pt idx="7772">
                  <c:v>2473.5949266874018</c:v>
                </c:pt>
                <c:pt idx="7773">
                  <c:v>2473.8360178109019</c:v>
                </c:pt>
                <c:pt idx="7774">
                  <c:v>2474.0771089344025</c:v>
                </c:pt>
                <c:pt idx="7775">
                  <c:v>2474.3182000577999</c:v>
                </c:pt>
                <c:pt idx="7776">
                  <c:v>2474.5592911813001</c:v>
                </c:pt>
                <c:pt idx="7777">
                  <c:v>2474.8003823047002</c:v>
                </c:pt>
                <c:pt idx="7778">
                  <c:v>2475.0414734281999</c:v>
                </c:pt>
                <c:pt idx="7779">
                  <c:v>2475.2825645515995</c:v>
                </c:pt>
                <c:pt idx="7780">
                  <c:v>2475.5236556751001</c:v>
                </c:pt>
                <c:pt idx="7781">
                  <c:v>2475.7647467985998</c:v>
                </c:pt>
                <c:pt idx="7782">
                  <c:v>2476.005837922</c:v>
                </c:pt>
                <c:pt idx="7783">
                  <c:v>2476.2469290454997</c:v>
                </c:pt>
                <c:pt idx="7784">
                  <c:v>2476.4880201688979</c:v>
                </c:pt>
                <c:pt idx="7785">
                  <c:v>2476.7291112924017</c:v>
                </c:pt>
                <c:pt idx="7786">
                  <c:v>2476.9702024159001</c:v>
                </c:pt>
                <c:pt idx="7787">
                  <c:v>2477.211293539302</c:v>
                </c:pt>
                <c:pt idx="7788">
                  <c:v>2477.4523846627999</c:v>
                </c:pt>
                <c:pt idx="7789">
                  <c:v>2477.6934757862</c:v>
                </c:pt>
                <c:pt idx="7790">
                  <c:v>2477.9345669097002</c:v>
                </c:pt>
                <c:pt idx="7791">
                  <c:v>2478.1756580331012</c:v>
                </c:pt>
                <c:pt idx="7792">
                  <c:v>2478.4167491565995</c:v>
                </c:pt>
                <c:pt idx="7793">
                  <c:v>2478.6578402801001</c:v>
                </c:pt>
                <c:pt idx="7794">
                  <c:v>2478.8989314035002</c:v>
                </c:pt>
                <c:pt idx="7795">
                  <c:v>2479.1400225269999</c:v>
                </c:pt>
                <c:pt idx="7796">
                  <c:v>2479.3811136504037</c:v>
                </c:pt>
                <c:pt idx="7797">
                  <c:v>2479.6222047738997</c:v>
                </c:pt>
                <c:pt idx="7798">
                  <c:v>2479.8632958974017</c:v>
                </c:pt>
                <c:pt idx="7799">
                  <c:v>2480.1043870207982</c:v>
                </c:pt>
                <c:pt idx="7800">
                  <c:v>2480.3454781443002</c:v>
                </c:pt>
                <c:pt idx="7801">
                  <c:v>2480.586569267698</c:v>
                </c:pt>
                <c:pt idx="7802">
                  <c:v>2480.8276603912</c:v>
                </c:pt>
                <c:pt idx="7803">
                  <c:v>2481.0687515146997</c:v>
                </c:pt>
                <c:pt idx="7804">
                  <c:v>2481.3098426381002</c:v>
                </c:pt>
                <c:pt idx="7805">
                  <c:v>2481.5509337616004</c:v>
                </c:pt>
                <c:pt idx="7806">
                  <c:v>2481.792024885</c:v>
                </c:pt>
                <c:pt idx="7807">
                  <c:v>2482.0331160085038</c:v>
                </c:pt>
                <c:pt idx="7808">
                  <c:v>2482.2742071318999</c:v>
                </c:pt>
                <c:pt idx="7809">
                  <c:v>2482.5152982554018</c:v>
                </c:pt>
                <c:pt idx="7810">
                  <c:v>2482.7563893788997</c:v>
                </c:pt>
                <c:pt idx="7811">
                  <c:v>2482.9974805023012</c:v>
                </c:pt>
                <c:pt idx="7812">
                  <c:v>2483.2385716257982</c:v>
                </c:pt>
                <c:pt idx="7813">
                  <c:v>2483.4796627492001</c:v>
                </c:pt>
                <c:pt idx="7814">
                  <c:v>2483.7207538727002</c:v>
                </c:pt>
                <c:pt idx="7815">
                  <c:v>2483.9618449961999</c:v>
                </c:pt>
                <c:pt idx="7816">
                  <c:v>2484.2029361195996</c:v>
                </c:pt>
                <c:pt idx="7817">
                  <c:v>2484.4440272431002</c:v>
                </c:pt>
                <c:pt idx="7818">
                  <c:v>2484.6851183665012</c:v>
                </c:pt>
                <c:pt idx="7819">
                  <c:v>2484.9262094899987</c:v>
                </c:pt>
                <c:pt idx="7820">
                  <c:v>2485.1673006135002</c:v>
                </c:pt>
                <c:pt idx="7821">
                  <c:v>2485.4083917368998</c:v>
                </c:pt>
                <c:pt idx="7822">
                  <c:v>2485.6494828604</c:v>
                </c:pt>
                <c:pt idx="7823">
                  <c:v>2485.8905739838019</c:v>
                </c:pt>
                <c:pt idx="7824">
                  <c:v>2486.1316651072998</c:v>
                </c:pt>
                <c:pt idx="7825">
                  <c:v>2486.3727562307031</c:v>
                </c:pt>
                <c:pt idx="7826">
                  <c:v>2486.6138473542001</c:v>
                </c:pt>
                <c:pt idx="7827">
                  <c:v>2486.8549384777002</c:v>
                </c:pt>
                <c:pt idx="7828">
                  <c:v>2487.0960296010999</c:v>
                </c:pt>
                <c:pt idx="7829">
                  <c:v>2487.3371207246</c:v>
                </c:pt>
                <c:pt idx="7830">
                  <c:v>2487.5782118480001</c:v>
                </c:pt>
                <c:pt idx="7831">
                  <c:v>2487.8193029715044</c:v>
                </c:pt>
                <c:pt idx="7832">
                  <c:v>2488.060394095</c:v>
                </c:pt>
                <c:pt idx="7833">
                  <c:v>2488.3014852184001</c:v>
                </c:pt>
                <c:pt idx="7834">
                  <c:v>2488.5425763419012</c:v>
                </c:pt>
                <c:pt idx="7835">
                  <c:v>2488.7836674652981</c:v>
                </c:pt>
                <c:pt idx="7836">
                  <c:v>2489.0247585888001</c:v>
                </c:pt>
                <c:pt idx="7837">
                  <c:v>2489.2658497122979</c:v>
                </c:pt>
                <c:pt idx="7838">
                  <c:v>2489.5069408356999</c:v>
                </c:pt>
                <c:pt idx="7839">
                  <c:v>2489.7480319591987</c:v>
                </c:pt>
                <c:pt idx="7840">
                  <c:v>2489.9891230826001</c:v>
                </c:pt>
                <c:pt idx="7841">
                  <c:v>2490.2302142061012</c:v>
                </c:pt>
                <c:pt idx="7842">
                  <c:v>2490.4713053295018</c:v>
                </c:pt>
                <c:pt idx="7843">
                  <c:v>2490.7123964530001</c:v>
                </c:pt>
                <c:pt idx="7844">
                  <c:v>2490.9534875765025</c:v>
                </c:pt>
                <c:pt idx="7845">
                  <c:v>2491.1945786998999</c:v>
                </c:pt>
                <c:pt idx="7846">
                  <c:v>2491.4356698234001</c:v>
                </c:pt>
                <c:pt idx="7847">
                  <c:v>2491.6767609467997</c:v>
                </c:pt>
                <c:pt idx="7848">
                  <c:v>2491.9178520703031</c:v>
                </c:pt>
                <c:pt idx="7849">
                  <c:v>2492.1589431937987</c:v>
                </c:pt>
                <c:pt idx="7850">
                  <c:v>2492.4000343172002</c:v>
                </c:pt>
                <c:pt idx="7851">
                  <c:v>2492.6411254406999</c:v>
                </c:pt>
                <c:pt idx="7852">
                  <c:v>2492.8822165641018</c:v>
                </c:pt>
                <c:pt idx="7853">
                  <c:v>2493.1233076876001</c:v>
                </c:pt>
                <c:pt idx="7854">
                  <c:v>2493.3643988111012</c:v>
                </c:pt>
                <c:pt idx="7855">
                  <c:v>2493.6054899344999</c:v>
                </c:pt>
                <c:pt idx="7856">
                  <c:v>2493.8465810579987</c:v>
                </c:pt>
                <c:pt idx="7857">
                  <c:v>2494.0876721814002</c:v>
                </c:pt>
                <c:pt idx="7858">
                  <c:v>2494.3287633048999</c:v>
                </c:pt>
                <c:pt idx="7859">
                  <c:v>2494.5698544282982</c:v>
                </c:pt>
                <c:pt idx="7860">
                  <c:v>2494.8109455518002</c:v>
                </c:pt>
                <c:pt idx="7861">
                  <c:v>2495.052036675303</c:v>
                </c:pt>
                <c:pt idx="7862">
                  <c:v>2495.2931277987</c:v>
                </c:pt>
                <c:pt idx="7863">
                  <c:v>2495.5342189222001</c:v>
                </c:pt>
                <c:pt idx="7864">
                  <c:v>2495.7753100456011</c:v>
                </c:pt>
                <c:pt idx="7865">
                  <c:v>2496.0164011690981</c:v>
                </c:pt>
                <c:pt idx="7866">
                  <c:v>2496.2574922926001</c:v>
                </c:pt>
                <c:pt idx="7867">
                  <c:v>2496.4985834159997</c:v>
                </c:pt>
                <c:pt idx="7868">
                  <c:v>2496.7396745395017</c:v>
                </c:pt>
                <c:pt idx="7869">
                  <c:v>2496.9807656628982</c:v>
                </c:pt>
                <c:pt idx="7870">
                  <c:v>2497.2218567864002</c:v>
                </c:pt>
                <c:pt idx="7871">
                  <c:v>2497.4629479098999</c:v>
                </c:pt>
                <c:pt idx="7872">
                  <c:v>2497.7040390333</c:v>
                </c:pt>
                <c:pt idx="7873">
                  <c:v>2497.9451301568001</c:v>
                </c:pt>
                <c:pt idx="7874">
                  <c:v>2498.1862212801998</c:v>
                </c:pt>
                <c:pt idx="7875">
                  <c:v>2498.4273124037018</c:v>
                </c:pt>
                <c:pt idx="7876">
                  <c:v>2498.6684035270987</c:v>
                </c:pt>
                <c:pt idx="7877">
                  <c:v>2498.9094946506002</c:v>
                </c:pt>
                <c:pt idx="7878">
                  <c:v>2499.1505857740999</c:v>
                </c:pt>
                <c:pt idx="7879">
                  <c:v>2499.3916768975037</c:v>
                </c:pt>
                <c:pt idx="7880">
                  <c:v>2499.6327680209997</c:v>
                </c:pt>
                <c:pt idx="7881">
                  <c:v>2499.8738591444012</c:v>
                </c:pt>
                <c:pt idx="7882">
                  <c:v>2500.1149502679</c:v>
                </c:pt>
                <c:pt idx="7883">
                  <c:v>2500.3560413914001</c:v>
                </c:pt>
                <c:pt idx="7884">
                  <c:v>2500.5971325148025</c:v>
                </c:pt>
                <c:pt idx="7885">
                  <c:v>2500.8382236383018</c:v>
                </c:pt>
                <c:pt idx="7886">
                  <c:v>2501.0793147617001</c:v>
                </c:pt>
                <c:pt idx="7887">
                  <c:v>2501.3204058852002</c:v>
                </c:pt>
                <c:pt idx="7888">
                  <c:v>2501.5614970086999</c:v>
                </c:pt>
                <c:pt idx="7889">
                  <c:v>2501.8025881321</c:v>
                </c:pt>
                <c:pt idx="7890">
                  <c:v>2502.0436792556002</c:v>
                </c:pt>
                <c:pt idx="7891">
                  <c:v>2502.2847703789998</c:v>
                </c:pt>
                <c:pt idx="7892">
                  <c:v>2502.5258615025</c:v>
                </c:pt>
                <c:pt idx="7893">
                  <c:v>2502.7669526258987</c:v>
                </c:pt>
                <c:pt idx="7894">
                  <c:v>2503.0080437493998</c:v>
                </c:pt>
                <c:pt idx="7895">
                  <c:v>2503.2491348729018</c:v>
                </c:pt>
                <c:pt idx="7896">
                  <c:v>2503.4902259963001</c:v>
                </c:pt>
                <c:pt idx="7897">
                  <c:v>2503.7313171198002</c:v>
                </c:pt>
                <c:pt idx="7898">
                  <c:v>2503.9724082432012</c:v>
                </c:pt>
                <c:pt idx="7899">
                  <c:v>2504.2134993666987</c:v>
                </c:pt>
                <c:pt idx="7900">
                  <c:v>2504.4545904902002</c:v>
                </c:pt>
                <c:pt idx="7901">
                  <c:v>2504.6956816135998</c:v>
                </c:pt>
                <c:pt idx="7902">
                  <c:v>2504.9367727371018</c:v>
                </c:pt>
                <c:pt idx="7903">
                  <c:v>2505.1778638605001</c:v>
                </c:pt>
                <c:pt idx="7904">
                  <c:v>2505.4189549840012</c:v>
                </c:pt>
                <c:pt idx="7905">
                  <c:v>2505.6600461073999</c:v>
                </c:pt>
                <c:pt idx="7906">
                  <c:v>2505.9011372309037</c:v>
                </c:pt>
                <c:pt idx="7907">
                  <c:v>2506.1422283543998</c:v>
                </c:pt>
                <c:pt idx="7908">
                  <c:v>2506.3833194778017</c:v>
                </c:pt>
                <c:pt idx="7909">
                  <c:v>2506.6244106013</c:v>
                </c:pt>
                <c:pt idx="7910">
                  <c:v>2506.8655017246997</c:v>
                </c:pt>
                <c:pt idx="7911">
                  <c:v>2507.1065928482012</c:v>
                </c:pt>
                <c:pt idx="7912">
                  <c:v>2507.3476839717</c:v>
                </c:pt>
                <c:pt idx="7913">
                  <c:v>2507.5887750950997</c:v>
                </c:pt>
                <c:pt idx="7914">
                  <c:v>2507.8298662186003</c:v>
                </c:pt>
                <c:pt idx="7915">
                  <c:v>2508.0709573420017</c:v>
                </c:pt>
                <c:pt idx="7916">
                  <c:v>2508.3120484655001</c:v>
                </c:pt>
                <c:pt idx="7917">
                  <c:v>2508.5531395890025</c:v>
                </c:pt>
                <c:pt idx="7918">
                  <c:v>2508.7942307123999</c:v>
                </c:pt>
                <c:pt idx="7919">
                  <c:v>2509.0353218359019</c:v>
                </c:pt>
                <c:pt idx="7920">
                  <c:v>2509.2764129593002</c:v>
                </c:pt>
                <c:pt idx="7921">
                  <c:v>2509.5175040828012</c:v>
                </c:pt>
                <c:pt idx="7922">
                  <c:v>2509.7585952062</c:v>
                </c:pt>
                <c:pt idx="7923">
                  <c:v>2509.9996863296997</c:v>
                </c:pt>
                <c:pt idx="7924">
                  <c:v>2510.2407774531998</c:v>
                </c:pt>
                <c:pt idx="7925">
                  <c:v>2510.4818685766004</c:v>
                </c:pt>
                <c:pt idx="7926">
                  <c:v>2510.7229597000987</c:v>
                </c:pt>
                <c:pt idx="7927">
                  <c:v>2510.9640508235002</c:v>
                </c:pt>
                <c:pt idx="7928">
                  <c:v>2511.2051419469999</c:v>
                </c:pt>
                <c:pt idx="7929">
                  <c:v>2511.4462330705019</c:v>
                </c:pt>
                <c:pt idx="7930">
                  <c:v>2511.6873241938997</c:v>
                </c:pt>
                <c:pt idx="7931">
                  <c:v>2511.9284153173999</c:v>
                </c:pt>
                <c:pt idx="7932">
                  <c:v>2512.1695064408</c:v>
                </c:pt>
                <c:pt idx="7933">
                  <c:v>2512.410597564302</c:v>
                </c:pt>
                <c:pt idx="7934">
                  <c:v>2512.6516886877998</c:v>
                </c:pt>
                <c:pt idx="7935">
                  <c:v>2512.8927798112018</c:v>
                </c:pt>
                <c:pt idx="7936">
                  <c:v>2513.1338709347001</c:v>
                </c:pt>
                <c:pt idx="7937">
                  <c:v>2513.3749620581002</c:v>
                </c:pt>
                <c:pt idx="7938">
                  <c:v>2513.6160531816004</c:v>
                </c:pt>
                <c:pt idx="7939">
                  <c:v>2513.8571443050018</c:v>
                </c:pt>
                <c:pt idx="7940">
                  <c:v>2514.0982354284997</c:v>
                </c:pt>
                <c:pt idx="7941">
                  <c:v>2514.3393265520031</c:v>
                </c:pt>
                <c:pt idx="7942">
                  <c:v>2514.5804176754018</c:v>
                </c:pt>
                <c:pt idx="7943">
                  <c:v>2514.8215087989001</c:v>
                </c:pt>
                <c:pt idx="7944">
                  <c:v>2515.0625999222998</c:v>
                </c:pt>
                <c:pt idx="7945">
                  <c:v>2515.3036910458</c:v>
                </c:pt>
                <c:pt idx="7946">
                  <c:v>2515.5447821692997</c:v>
                </c:pt>
                <c:pt idx="7947">
                  <c:v>2515.7858732926998</c:v>
                </c:pt>
                <c:pt idx="7948">
                  <c:v>2516.0269644161981</c:v>
                </c:pt>
                <c:pt idx="7949">
                  <c:v>2516.2680555395996</c:v>
                </c:pt>
                <c:pt idx="7950">
                  <c:v>2516.5091466631002</c:v>
                </c:pt>
                <c:pt idx="7951">
                  <c:v>2516.7502377866003</c:v>
                </c:pt>
                <c:pt idx="7952">
                  <c:v>2516.9913289100018</c:v>
                </c:pt>
                <c:pt idx="7953">
                  <c:v>2517.2324200335001</c:v>
                </c:pt>
                <c:pt idx="7954">
                  <c:v>2517.4735111569012</c:v>
                </c:pt>
                <c:pt idx="7955">
                  <c:v>2517.7146022804018</c:v>
                </c:pt>
                <c:pt idx="7956">
                  <c:v>2517.9556934038001</c:v>
                </c:pt>
                <c:pt idx="7957">
                  <c:v>2518.1967845272998</c:v>
                </c:pt>
                <c:pt idx="7958">
                  <c:v>2518.4378756507999</c:v>
                </c:pt>
                <c:pt idx="7959">
                  <c:v>2518.6789667742</c:v>
                </c:pt>
                <c:pt idx="7960">
                  <c:v>2518.9200578977002</c:v>
                </c:pt>
                <c:pt idx="7961">
                  <c:v>2519.1611490210998</c:v>
                </c:pt>
                <c:pt idx="7962">
                  <c:v>2519.4022401445995</c:v>
                </c:pt>
                <c:pt idx="7963">
                  <c:v>2519.6433312681002</c:v>
                </c:pt>
                <c:pt idx="7964">
                  <c:v>2519.8844223915012</c:v>
                </c:pt>
                <c:pt idx="7965">
                  <c:v>2520.1255135150018</c:v>
                </c:pt>
                <c:pt idx="7966">
                  <c:v>2520.3666046384001</c:v>
                </c:pt>
                <c:pt idx="7967">
                  <c:v>2520.607695761898</c:v>
                </c:pt>
                <c:pt idx="7968">
                  <c:v>2520.8487868854018</c:v>
                </c:pt>
                <c:pt idx="7969">
                  <c:v>2521.0898780087987</c:v>
                </c:pt>
                <c:pt idx="7970">
                  <c:v>2521.3309691323002</c:v>
                </c:pt>
                <c:pt idx="7971">
                  <c:v>2521.5720602556999</c:v>
                </c:pt>
                <c:pt idx="7972">
                  <c:v>2521.8131513792036</c:v>
                </c:pt>
                <c:pt idx="7973">
                  <c:v>2522.0542425026001</c:v>
                </c:pt>
                <c:pt idx="7974">
                  <c:v>2522.2953336261012</c:v>
                </c:pt>
                <c:pt idx="7975">
                  <c:v>2522.5364247495995</c:v>
                </c:pt>
                <c:pt idx="7976">
                  <c:v>2522.7775158730019</c:v>
                </c:pt>
                <c:pt idx="7977">
                  <c:v>2523.0186069965002</c:v>
                </c:pt>
                <c:pt idx="7978">
                  <c:v>2523.2596981198981</c:v>
                </c:pt>
                <c:pt idx="7979">
                  <c:v>2523.5007892434</c:v>
                </c:pt>
                <c:pt idx="7980">
                  <c:v>2523.7418803668979</c:v>
                </c:pt>
                <c:pt idx="7981">
                  <c:v>2523.9829714902999</c:v>
                </c:pt>
                <c:pt idx="7982">
                  <c:v>2524.2240626137987</c:v>
                </c:pt>
                <c:pt idx="7983">
                  <c:v>2524.4651537372019</c:v>
                </c:pt>
                <c:pt idx="7984">
                  <c:v>2524.706244860698</c:v>
                </c:pt>
                <c:pt idx="7985">
                  <c:v>2524.9473359842018</c:v>
                </c:pt>
                <c:pt idx="7986">
                  <c:v>2525.1884271075987</c:v>
                </c:pt>
                <c:pt idx="7987">
                  <c:v>2525.4295182311025</c:v>
                </c:pt>
                <c:pt idx="7988">
                  <c:v>2525.6706093544999</c:v>
                </c:pt>
                <c:pt idx="7989">
                  <c:v>2525.9117004780019</c:v>
                </c:pt>
                <c:pt idx="7990">
                  <c:v>2526.1527916014002</c:v>
                </c:pt>
                <c:pt idx="7991">
                  <c:v>2526.3938827248999</c:v>
                </c:pt>
                <c:pt idx="7992">
                  <c:v>2526.6349738484018</c:v>
                </c:pt>
                <c:pt idx="7993">
                  <c:v>2526.8760649718001</c:v>
                </c:pt>
                <c:pt idx="7994">
                  <c:v>2527.117156095303</c:v>
                </c:pt>
                <c:pt idx="7995">
                  <c:v>2527.3582472186999</c:v>
                </c:pt>
                <c:pt idx="7996">
                  <c:v>2527.5993383422019</c:v>
                </c:pt>
                <c:pt idx="7997">
                  <c:v>2527.840429465698</c:v>
                </c:pt>
                <c:pt idx="7998">
                  <c:v>2528.0815205891017</c:v>
                </c:pt>
                <c:pt idx="7999">
                  <c:v>2528.3226117125996</c:v>
                </c:pt>
                <c:pt idx="8000">
                  <c:v>2528.563702836002</c:v>
                </c:pt>
                <c:pt idx="8001">
                  <c:v>2528.8047939595012</c:v>
                </c:pt>
                <c:pt idx="8002">
                  <c:v>2529.0458850829987</c:v>
                </c:pt>
                <c:pt idx="8003">
                  <c:v>2529.2869762064001</c:v>
                </c:pt>
                <c:pt idx="8004">
                  <c:v>2529.528067329898</c:v>
                </c:pt>
                <c:pt idx="8005">
                  <c:v>2529.7691584533</c:v>
                </c:pt>
                <c:pt idx="8006">
                  <c:v>2530.0102495768001</c:v>
                </c:pt>
                <c:pt idx="8007">
                  <c:v>2530.2513407002002</c:v>
                </c:pt>
                <c:pt idx="8008">
                  <c:v>2530.4924318236999</c:v>
                </c:pt>
                <c:pt idx="8009">
                  <c:v>2530.7335229472019</c:v>
                </c:pt>
                <c:pt idx="8010">
                  <c:v>2530.9746140706002</c:v>
                </c:pt>
                <c:pt idx="8011">
                  <c:v>2531.2157051940999</c:v>
                </c:pt>
                <c:pt idx="8012">
                  <c:v>2531.4567963175018</c:v>
                </c:pt>
                <c:pt idx="8013">
                  <c:v>2531.6978874409997</c:v>
                </c:pt>
                <c:pt idx="8014">
                  <c:v>2531.9389785645012</c:v>
                </c:pt>
                <c:pt idx="8015">
                  <c:v>2532.1800696878981</c:v>
                </c:pt>
                <c:pt idx="8016">
                  <c:v>2532.4211608114019</c:v>
                </c:pt>
                <c:pt idx="8017">
                  <c:v>2532.6622519347998</c:v>
                </c:pt>
                <c:pt idx="8018">
                  <c:v>2532.9033430583017</c:v>
                </c:pt>
                <c:pt idx="8019">
                  <c:v>2533.1444341816987</c:v>
                </c:pt>
                <c:pt idx="8020">
                  <c:v>2533.3855253052002</c:v>
                </c:pt>
                <c:pt idx="8021">
                  <c:v>2533.6266164286981</c:v>
                </c:pt>
                <c:pt idx="8022">
                  <c:v>2533.8677075521018</c:v>
                </c:pt>
                <c:pt idx="8023">
                  <c:v>2534.1087986756002</c:v>
                </c:pt>
                <c:pt idx="8024">
                  <c:v>2534.349889798998</c:v>
                </c:pt>
                <c:pt idx="8025">
                  <c:v>2534.5909809225</c:v>
                </c:pt>
                <c:pt idx="8026">
                  <c:v>2534.8320720460019</c:v>
                </c:pt>
                <c:pt idx="8027">
                  <c:v>2535.0731631694002</c:v>
                </c:pt>
                <c:pt idx="8028">
                  <c:v>2535.3142542929018</c:v>
                </c:pt>
                <c:pt idx="8029">
                  <c:v>2535.5553454163</c:v>
                </c:pt>
                <c:pt idx="8030">
                  <c:v>2535.7964365398002</c:v>
                </c:pt>
                <c:pt idx="8031">
                  <c:v>2536.0375276633017</c:v>
                </c:pt>
                <c:pt idx="8032">
                  <c:v>2536.2786187866982</c:v>
                </c:pt>
                <c:pt idx="8033">
                  <c:v>2536.5197099102002</c:v>
                </c:pt>
                <c:pt idx="8034">
                  <c:v>2536.7608010335998</c:v>
                </c:pt>
                <c:pt idx="8035">
                  <c:v>2537.0018921571</c:v>
                </c:pt>
                <c:pt idx="8036">
                  <c:v>2537.2429832805001</c:v>
                </c:pt>
                <c:pt idx="8037">
                  <c:v>2537.4840744039998</c:v>
                </c:pt>
                <c:pt idx="8038">
                  <c:v>2537.7251655274999</c:v>
                </c:pt>
                <c:pt idx="8039">
                  <c:v>2537.9662566509</c:v>
                </c:pt>
                <c:pt idx="8040">
                  <c:v>2538.2073477744002</c:v>
                </c:pt>
                <c:pt idx="8041">
                  <c:v>2538.4484388977999</c:v>
                </c:pt>
                <c:pt idx="8042">
                  <c:v>2538.6895300213</c:v>
                </c:pt>
                <c:pt idx="8043">
                  <c:v>2538.9306211447997</c:v>
                </c:pt>
                <c:pt idx="8044">
                  <c:v>2539.1717122682026</c:v>
                </c:pt>
                <c:pt idx="8045">
                  <c:v>2539.4128033917</c:v>
                </c:pt>
                <c:pt idx="8046">
                  <c:v>2539.6538945151001</c:v>
                </c:pt>
                <c:pt idx="8047">
                  <c:v>2539.8949856385998</c:v>
                </c:pt>
                <c:pt idx="8048">
                  <c:v>2540.1360767620999</c:v>
                </c:pt>
                <c:pt idx="8049">
                  <c:v>2540.3771678855037</c:v>
                </c:pt>
                <c:pt idx="8050">
                  <c:v>2540.6182590089998</c:v>
                </c:pt>
                <c:pt idx="8051">
                  <c:v>2540.8593501324031</c:v>
                </c:pt>
                <c:pt idx="8052">
                  <c:v>2541.1004412558987</c:v>
                </c:pt>
                <c:pt idx="8053">
                  <c:v>2541.3415323793038</c:v>
                </c:pt>
                <c:pt idx="8054">
                  <c:v>2541.5826235027998</c:v>
                </c:pt>
                <c:pt idx="8055">
                  <c:v>2541.8237146263018</c:v>
                </c:pt>
                <c:pt idx="8056">
                  <c:v>2542.0648057496969</c:v>
                </c:pt>
                <c:pt idx="8057">
                  <c:v>2542.3058968732025</c:v>
                </c:pt>
                <c:pt idx="8058">
                  <c:v>2542.5469879965999</c:v>
                </c:pt>
                <c:pt idx="8059">
                  <c:v>2542.7880791200964</c:v>
                </c:pt>
                <c:pt idx="8060">
                  <c:v>2543.0291702436002</c:v>
                </c:pt>
                <c:pt idx="8061">
                  <c:v>2543.2702613669981</c:v>
                </c:pt>
                <c:pt idx="8062">
                  <c:v>2543.5113524905037</c:v>
                </c:pt>
                <c:pt idx="8063">
                  <c:v>2543.7524436138997</c:v>
                </c:pt>
                <c:pt idx="8064">
                  <c:v>2543.993534737403</c:v>
                </c:pt>
                <c:pt idx="8065">
                  <c:v>2544.2346258608982</c:v>
                </c:pt>
                <c:pt idx="8066">
                  <c:v>2544.4757169843037</c:v>
                </c:pt>
                <c:pt idx="8067">
                  <c:v>2544.716808107798</c:v>
                </c:pt>
                <c:pt idx="8068">
                  <c:v>2544.9578992312017</c:v>
                </c:pt>
                <c:pt idx="8069">
                  <c:v>2545.1989903546987</c:v>
                </c:pt>
                <c:pt idx="8070">
                  <c:v>2545.4400814780997</c:v>
                </c:pt>
                <c:pt idx="8071">
                  <c:v>2545.6811726016012</c:v>
                </c:pt>
                <c:pt idx="8072">
                  <c:v>2545.9222637250987</c:v>
                </c:pt>
                <c:pt idx="8073">
                  <c:v>2546.163354848502</c:v>
                </c:pt>
                <c:pt idx="8074">
                  <c:v>2546.4044459719998</c:v>
                </c:pt>
                <c:pt idx="8075">
                  <c:v>2546.6455370954018</c:v>
                </c:pt>
                <c:pt idx="8076">
                  <c:v>2546.8866282188997</c:v>
                </c:pt>
                <c:pt idx="8077">
                  <c:v>2547.1277193424012</c:v>
                </c:pt>
                <c:pt idx="8078">
                  <c:v>2547.3688104657981</c:v>
                </c:pt>
                <c:pt idx="8079">
                  <c:v>2547.6099015893001</c:v>
                </c:pt>
                <c:pt idx="8080">
                  <c:v>2547.8509927127002</c:v>
                </c:pt>
                <c:pt idx="8081">
                  <c:v>2548.0920838362017</c:v>
                </c:pt>
                <c:pt idx="8082">
                  <c:v>2548.3331749597019</c:v>
                </c:pt>
                <c:pt idx="8083">
                  <c:v>2548.5742660831002</c:v>
                </c:pt>
                <c:pt idx="8084">
                  <c:v>2548.815357206603</c:v>
                </c:pt>
                <c:pt idx="8085">
                  <c:v>2549.05644833</c:v>
                </c:pt>
                <c:pt idx="8086">
                  <c:v>2549.2975394535001</c:v>
                </c:pt>
                <c:pt idx="8087">
                  <c:v>2549.5386305769002</c:v>
                </c:pt>
                <c:pt idx="8088">
                  <c:v>2549.7797217003999</c:v>
                </c:pt>
                <c:pt idx="8089">
                  <c:v>2550.0208128239001</c:v>
                </c:pt>
                <c:pt idx="8090">
                  <c:v>2550.2619039473002</c:v>
                </c:pt>
                <c:pt idx="8091">
                  <c:v>2550.5029950707999</c:v>
                </c:pt>
                <c:pt idx="8092">
                  <c:v>2550.7440861941982</c:v>
                </c:pt>
                <c:pt idx="8093">
                  <c:v>2550.9851773177002</c:v>
                </c:pt>
                <c:pt idx="8094">
                  <c:v>2551.226268441198</c:v>
                </c:pt>
                <c:pt idx="8095">
                  <c:v>2551.4673595646</c:v>
                </c:pt>
                <c:pt idx="8096">
                  <c:v>2551.7084506880997</c:v>
                </c:pt>
                <c:pt idx="8097">
                  <c:v>2551.9495418115002</c:v>
                </c:pt>
                <c:pt idx="8098">
                  <c:v>2552.1906329350018</c:v>
                </c:pt>
                <c:pt idx="8099">
                  <c:v>2552.4317240585019</c:v>
                </c:pt>
                <c:pt idx="8100">
                  <c:v>2552.6728151818998</c:v>
                </c:pt>
                <c:pt idx="8101">
                  <c:v>2552.9139063054031</c:v>
                </c:pt>
                <c:pt idx="8102">
                  <c:v>2553.1549974287987</c:v>
                </c:pt>
                <c:pt idx="8103">
                  <c:v>2553.3960885523002</c:v>
                </c:pt>
                <c:pt idx="8104">
                  <c:v>2553.6371796757012</c:v>
                </c:pt>
                <c:pt idx="8105">
                  <c:v>2553.8782707992</c:v>
                </c:pt>
                <c:pt idx="8106">
                  <c:v>2554.1193619226997</c:v>
                </c:pt>
                <c:pt idx="8107">
                  <c:v>2554.3604530461002</c:v>
                </c:pt>
                <c:pt idx="8108">
                  <c:v>2554.6015441695999</c:v>
                </c:pt>
                <c:pt idx="8109">
                  <c:v>2554.8426352930001</c:v>
                </c:pt>
                <c:pt idx="8110">
                  <c:v>2555.0837264165002</c:v>
                </c:pt>
                <c:pt idx="8111">
                  <c:v>2555.3248175400017</c:v>
                </c:pt>
                <c:pt idx="8112">
                  <c:v>2555.5659086634</c:v>
                </c:pt>
                <c:pt idx="8113">
                  <c:v>2555.8069997868997</c:v>
                </c:pt>
                <c:pt idx="8114">
                  <c:v>2556.0480909102998</c:v>
                </c:pt>
                <c:pt idx="8115">
                  <c:v>2556.2891820338</c:v>
                </c:pt>
                <c:pt idx="8116">
                  <c:v>2556.5302731573001</c:v>
                </c:pt>
                <c:pt idx="8117">
                  <c:v>2556.7713642807012</c:v>
                </c:pt>
                <c:pt idx="8118">
                  <c:v>2557.0124554042</c:v>
                </c:pt>
                <c:pt idx="8119">
                  <c:v>2557.2535465276001</c:v>
                </c:pt>
                <c:pt idx="8120">
                  <c:v>2557.4946376511002</c:v>
                </c:pt>
                <c:pt idx="8121">
                  <c:v>2557.7357287745012</c:v>
                </c:pt>
                <c:pt idx="8122">
                  <c:v>2557.976819898</c:v>
                </c:pt>
                <c:pt idx="8123">
                  <c:v>2558.2179110215002</c:v>
                </c:pt>
                <c:pt idx="8124">
                  <c:v>2558.4590021449012</c:v>
                </c:pt>
                <c:pt idx="8125">
                  <c:v>2558.7000932684</c:v>
                </c:pt>
                <c:pt idx="8126">
                  <c:v>2558.9411843918001</c:v>
                </c:pt>
                <c:pt idx="8127">
                  <c:v>2559.1822755152998</c:v>
                </c:pt>
                <c:pt idx="8128">
                  <c:v>2559.4233666388018</c:v>
                </c:pt>
                <c:pt idx="8129">
                  <c:v>2559.6644577621987</c:v>
                </c:pt>
                <c:pt idx="8130">
                  <c:v>2559.9055488857002</c:v>
                </c:pt>
                <c:pt idx="8131">
                  <c:v>2560.1466400090981</c:v>
                </c:pt>
                <c:pt idx="8132">
                  <c:v>2560.3877311326</c:v>
                </c:pt>
                <c:pt idx="8133">
                  <c:v>2560.6288222559997</c:v>
                </c:pt>
                <c:pt idx="8134">
                  <c:v>2560.869913379503</c:v>
                </c:pt>
                <c:pt idx="8135">
                  <c:v>2561.1110045030018</c:v>
                </c:pt>
                <c:pt idx="8136">
                  <c:v>2561.3520956264001</c:v>
                </c:pt>
                <c:pt idx="8137">
                  <c:v>2561.5931867499012</c:v>
                </c:pt>
                <c:pt idx="8138">
                  <c:v>2561.8342778733036</c:v>
                </c:pt>
                <c:pt idx="8139">
                  <c:v>2562.0753689968001</c:v>
                </c:pt>
                <c:pt idx="8140">
                  <c:v>2562.3164601202998</c:v>
                </c:pt>
                <c:pt idx="8141">
                  <c:v>2562.5575512437017</c:v>
                </c:pt>
                <c:pt idx="8142">
                  <c:v>2562.7986423671987</c:v>
                </c:pt>
                <c:pt idx="8143">
                  <c:v>2563.0397334906002</c:v>
                </c:pt>
                <c:pt idx="8144">
                  <c:v>2563.280824614098</c:v>
                </c:pt>
                <c:pt idx="8145">
                  <c:v>2563.5219157376</c:v>
                </c:pt>
                <c:pt idx="8146">
                  <c:v>2563.7630068610001</c:v>
                </c:pt>
                <c:pt idx="8147">
                  <c:v>2564.0040979845012</c:v>
                </c:pt>
                <c:pt idx="8148">
                  <c:v>2564.2451891078981</c:v>
                </c:pt>
                <c:pt idx="8149">
                  <c:v>2564.4862802314001</c:v>
                </c:pt>
                <c:pt idx="8150">
                  <c:v>2564.7273713547997</c:v>
                </c:pt>
                <c:pt idx="8151">
                  <c:v>2564.9684624782999</c:v>
                </c:pt>
                <c:pt idx="8152">
                  <c:v>2565.2095536018001</c:v>
                </c:pt>
                <c:pt idx="8153">
                  <c:v>2565.4506447251997</c:v>
                </c:pt>
                <c:pt idx="8154">
                  <c:v>2565.6917358487012</c:v>
                </c:pt>
                <c:pt idx="8155">
                  <c:v>2565.9328269721018</c:v>
                </c:pt>
                <c:pt idx="8156">
                  <c:v>2566.1739180956001</c:v>
                </c:pt>
                <c:pt idx="8157">
                  <c:v>2566.4150092191012</c:v>
                </c:pt>
                <c:pt idx="8158">
                  <c:v>2566.6561003425018</c:v>
                </c:pt>
                <c:pt idx="8159">
                  <c:v>2566.8971914660001</c:v>
                </c:pt>
                <c:pt idx="8160">
                  <c:v>2567.1382825894002</c:v>
                </c:pt>
                <c:pt idx="8161">
                  <c:v>2567.3793737129017</c:v>
                </c:pt>
                <c:pt idx="8162">
                  <c:v>2567.6204648364001</c:v>
                </c:pt>
                <c:pt idx="8163">
                  <c:v>2567.8615559598002</c:v>
                </c:pt>
                <c:pt idx="8164">
                  <c:v>2568.1026470832999</c:v>
                </c:pt>
                <c:pt idx="8165">
                  <c:v>2568.3437382067018</c:v>
                </c:pt>
                <c:pt idx="8166">
                  <c:v>2568.5848293301997</c:v>
                </c:pt>
                <c:pt idx="8167">
                  <c:v>2568.8259204535998</c:v>
                </c:pt>
                <c:pt idx="8168">
                  <c:v>2569.0670115771018</c:v>
                </c:pt>
                <c:pt idx="8169">
                  <c:v>2569.3081027006001</c:v>
                </c:pt>
                <c:pt idx="8170">
                  <c:v>2569.5491938240002</c:v>
                </c:pt>
                <c:pt idx="8171">
                  <c:v>2569.7902849474999</c:v>
                </c:pt>
                <c:pt idx="8172">
                  <c:v>2570.0313760709037</c:v>
                </c:pt>
                <c:pt idx="8173">
                  <c:v>2570.2724671943997</c:v>
                </c:pt>
                <c:pt idx="8174">
                  <c:v>2570.5135583179012</c:v>
                </c:pt>
                <c:pt idx="8175">
                  <c:v>2570.7546494412982</c:v>
                </c:pt>
                <c:pt idx="8176">
                  <c:v>2570.9957405648001</c:v>
                </c:pt>
                <c:pt idx="8177">
                  <c:v>2571.2368316881998</c:v>
                </c:pt>
                <c:pt idx="8178">
                  <c:v>2571.4779228117018</c:v>
                </c:pt>
                <c:pt idx="8179">
                  <c:v>2571.7190139352019</c:v>
                </c:pt>
                <c:pt idx="8180">
                  <c:v>2571.9601050586002</c:v>
                </c:pt>
                <c:pt idx="8181">
                  <c:v>2572.2011961821017</c:v>
                </c:pt>
                <c:pt idx="8182">
                  <c:v>2572.4422873055</c:v>
                </c:pt>
                <c:pt idx="8183">
                  <c:v>2572.6833784289997</c:v>
                </c:pt>
                <c:pt idx="8184">
                  <c:v>2572.9244695523998</c:v>
                </c:pt>
                <c:pt idx="8185">
                  <c:v>2573.1655606759</c:v>
                </c:pt>
                <c:pt idx="8186">
                  <c:v>2573.4066517993997</c:v>
                </c:pt>
                <c:pt idx="8187">
                  <c:v>2573.6477429227998</c:v>
                </c:pt>
                <c:pt idx="8188">
                  <c:v>2573.8888340463</c:v>
                </c:pt>
                <c:pt idx="8189">
                  <c:v>2574.1299251696969</c:v>
                </c:pt>
                <c:pt idx="8190">
                  <c:v>2574.3710162932043</c:v>
                </c:pt>
                <c:pt idx="8191">
                  <c:v>2574.6121074166999</c:v>
                </c:pt>
                <c:pt idx="8192">
                  <c:v>2574.8531985401037</c:v>
                </c:pt>
                <c:pt idx="8193">
                  <c:v>2575.0942896635993</c:v>
                </c:pt>
                <c:pt idx="8194">
                  <c:v>2575.3353807870012</c:v>
                </c:pt>
                <c:pt idx="8195">
                  <c:v>2575.5764719105</c:v>
                </c:pt>
                <c:pt idx="8196">
                  <c:v>2575.817563034002</c:v>
                </c:pt>
                <c:pt idx="8197">
                  <c:v>2576.0586541573998</c:v>
                </c:pt>
                <c:pt idx="8198">
                  <c:v>2576.2997452809</c:v>
                </c:pt>
                <c:pt idx="8199">
                  <c:v>2576.5408364043001</c:v>
                </c:pt>
                <c:pt idx="8200">
                  <c:v>2576.7819275277998</c:v>
                </c:pt>
                <c:pt idx="8201">
                  <c:v>2577.0230186512017</c:v>
                </c:pt>
                <c:pt idx="8202">
                  <c:v>2577.2641097746987</c:v>
                </c:pt>
                <c:pt idx="8203">
                  <c:v>2577.5052008982002</c:v>
                </c:pt>
                <c:pt idx="8204">
                  <c:v>2577.7462920215999</c:v>
                </c:pt>
                <c:pt idx="8205">
                  <c:v>2577.9873831451</c:v>
                </c:pt>
                <c:pt idx="8206">
                  <c:v>2578.2284742684997</c:v>
                </c:pt>
                <c:pt idx="8207">
                  <c:v>2578.4695653919998</c:v>
                </c:pt>
                <c:pt idx="8208">
                  <c:v>2578.7106565155018</c:v>
                </c:pt>
                <c:pt idx="8209">
                  <c:v>2578.9517476389019</c:v>
                </c:pt>
                <c:pt idx="8210">
                  <c:v>2579.1928387623998</c:v>
                </c:pt>
                <c:pt idx="8211">
                  <c:v>2579.4339298858017</c:v>
                </c:pt>
                <c:pt idx="8212">
                  <c:v>2579.6750210093001</c:v>
                </c:pt>
                <c:pt idx="8213">
                  <c:v>2579.9161121328025</c:v>
                </c:pt>
                <c:pt idx="8214">
                  <c:v>2580.1572032562012</c:v>
                </c:pt>
                <c:pt idx="8215">
                  <c:v>2580.3982943797</c:v>
                </c:pt>
                <c:pt idx="8216">
                  <c:v>2580.6393855031001</c:v>
                </c:pt>
                <c:pt idx="8217">
                  <c:v>2580.8804766266003</c:v>
                </c:pt>
                <c:pt idx="8218">
                  <c:v>2581.1215677499999</c:v>
                </c:pt>
                <c:pt idx="8219">
                  <c:v>2581.3626588735019</c:v>
                </c:pt>
                <c:pt idx="8220">
                  <c:v>2581.6037499969998</c:v>
                </c:pt>
                <c:pt idx="8221">
                  <c:v>2581.8448411203981</c:v>
                </c:pt>
                <c:pt idx="8222">
                  <c:v>2582.0859322439019</c:v>
                </c:pt>
                <c:pt idx="8223">
                  <c:v>2582.3270233673002</c:v>
                </c:pt>
                <c:pt idx="8224">
                  <c:v>2582.5681144907999</c:v>
                </c:pt>
                <c:pt idx="8225">
                  <c:v>2582.8092056143</c:v>
                </c:pt>
                <c:pt idx="8226">
                  <c:v>2583.0502967377001</c:v>
                </c:pt>
                <c:pt idx="8227">
                  <c:v>2583.2913878612012</c:v>
                </c:pt>
                <c:pt idx="8228">
                  <c:v>2583.5324789846004</c:v>
                </c:pt>
                <c:pt idx="8229">
                  <c:v>2583.7735701081001</c:v>
                </c:pt>
                <c:pt idx="8230">
                  <c:v>2584.0146612316003</c:v>
                </c:pt>
                <c:pt idx="8231">
                  <c:v>2584.2557523550017</c:v>
                </c:pt>
                <c:pt idx="8232">
                  <c:v>2584.4968434785001</c:v>
                </c:pt>
                <c:pt idx="8233">
                  <c:v>2584.7379346019002</c:v>
                </c:pt>
                <c:pt idx="8234">
                  <c:v>2584.9790257253999</c:v>
                </c:pt>
                <c:pt idx="8235">
                  <c:v>2585.2201168488018</c:v>
                </c:pt>
                <c:pt idx="8236">
                  <c:v>2585.461207972302</c:v>
                </c:pt>
                <c:pt idx="8237">
                  <c:v>2585.702299095798</c:v>
                </c:pt>
                <c:pt idx="8238">
                  <c:v>2585.9433902192018</c:v>
                </c:pt>
                <c:pt idx="8239">
                  <c:v>2586.1844813426969</c:v>
                </c:pt>
                <c:pt idx="8240">
                  <c:v>2586.4255724661002</c:v>
                </c:pt>
                <c:pt idx="8241">
                  <c:v>2586.6666635895999</c:v>
                </c:pt>
                <c:pt idx="8242">
                  <c:v>2586.9077547131001</c:v>
                </c:pt>
                <c:pt idx="8243">
                  <c:v>2587.1488458364997</c:v>
                </c:pt>
                <c:pt idx="8244">
                  <c:v>2587.3899369600017</c:v>
                </c:pt>
                <c:pt idx="8245">
                  <c:v>2587.6310280834018</c:v>
                </c:pt>
                <c:pt idx="8246">
                  <c:v>2587.872119206902</c:v>
                </c:pt>
                <c:pt idx="8247">
                  <c:v>2588.1132103303025</c:v>
                </c:pt>
                <c:pt idx="8248">
                  <c:v>2588.3543014538</c:v>
                </c:pt>
                <c:pt idx="8249">
                  <c:v>2588.5953925773038</c:v>
                </c:pt>
                <c:pt idx="8250">
                  <c:v>2588.8364837006998</c:v>
                </c:pt>
                <c:pt idx="8251">
                  <c:v>2589.0775748242017</c:v>
                </c:pt>
                <c:pt idx="8252">
                  <c:v>2589.3186659475996</c:v>
                </c:pt>
                <c:pt idx="8253">
                  <c:v>2589.559757071102</c:v>
                </c:pt>
                <c:pt idx="8254">
                  <c:v>2589.8008481945999</c:v>
                </c:pt>
                <c:pt idx="8255">
                  <c:v>2590.041939318</c:v>
                </c:pt>
                <c:pt idx="8256">
                  <c:v>2590.2830304415002</c:v>
                </c:pt>
                <c:pt idx="8257">
                  <c:v>2590.5241215648998</c:v>
                </c:pt>
                <c:pt idx="8258">
                  <c:v>2590.7652126884018</c:v>
                </c:pt>
                <c:pt idx="8259">
                  <c:v>2591.0063038119001</c:v>
                </c:pt>
                <c:pt idx="8260">
                  <c:v>2591.2473949353002</c:v>
                </c:pt>
                <c:pt idx="8261">
                  <c:v>2591.4884860587981</c:v>
                </c:pt>
                <c:pt idx="8262">
                  <c:v>2591.7295771822</c:v>
                </c:pt>
                <c:pt idx="8263">
                  <c:v>2591.9706683056997</c:v>
                </c:pt>
                <c:pt idx="8264">
                  <c:v>2592.2117594290999</c:v>
                </c:pt>
                <c:pt idx="8265">
                  <c:v>2592.4528505526</c:v>
                </c:pt>
                <c:pt idx="8266">
                  <c:v>2592.6939416761002</c:v>
                </c:pt>
                <c:pt idx="8267">
                  <c:v>2592.9350327995026</c:v>
                </c:pt>
                <c:pt idx="8268">
                  <c:v>2593.176123923</c:v>
                </c:pt>
                <c:pt idx="8269">
                  <c:v>2593.4172150464019</c:v>
                </c:pt>
                <c:pt idx="8270">
                  <c:v>2593.6583061698998</c:v>
                </c:pt>
                <c:pt idx="8271">
                  <c:v>2593.8993972934036</c:v>
                </c:pt>
                <c:pt idx="8272">
                  <c:v>2594.1404884167964</c:v>
                </c:pt>
                <c:pt idx="8273">
                  <c:v>2594.3815795403025</c:v>
                </c:pt>
                <c:pt idx="8274">
                  <c:v>2594.622670663698</c:v>
                </c:pt>
                <c:pt idx="8275">
                  <c:v>2594.8637617872</c:v>
                </c:pt>
                <c:pt idx="8276">
                  <c:v>2595.1048529106997</c:v>
                </c:pt>
                <c:pt idx="8277">
                  <c:v>2595.3459440341012</c:v>
                </c:pt>
                <c:pt idx="8278">
                  <c:v>2595.5870351575995</c:v>
                </c:pt>
                <c:pt idx="8279">
                  <c:v>2595.8281262810019</c:v>
                </c:pt>
                <c:pt idx="8280">
                  <c:v>2596.0692174045012</c:v>
                </c:pt>
                <c:pt idx="8281">
                  <c:v>2596.3103085279017</c:v>
                </c:pt>
                <c:pt idx="8282">
                  <c:v>2596.5513996514019</c:v>
                </c:pt>
                <c:pt idx="8283">
                  <c:v>2596.7924907748998</c:v>
                </c:pt>
                <c:pt idx="8284">
                  <c:v>2597.0335818983012</c:v>
                </c:pt>
                <c:pt idx="8285">
                  <c:v>2597.2746730217987</c:v>
                </c:pt>
                <c:pt idx="8286">
                  <c:v>2597.5157641452001</c:v>
                </c:pt>
                <c:pt idx="8287">
                  <c:v>2597.756855268698</c:v>
                </c:pt>
                <c:pt idx="8288">
                  <c:v>2597.9979463922018</c:v>
                </c:pt>
                <c:pt idx="8289">
                  <c:v>2598.2390375156001</c:v>
                </c:pt>
                <c:pt idx="8290">
                  <c:v>2598.4801286391012</c:v>
                </c:pt>
                <c:pt idx="8291">
                  <c:v>2598.7212197624999</c:v>
                </c:pt>
                <c:pt idx="8292">
                  <c:v>2598.9623108860019</c:v>
                </c:pt>
                <c:pt idx="8293">
                  <c:v>2599.2034020095002</c:v>
                </c:pt>
                <c:pt idx="8294">
                  <c:v>2599.4444931328999</c:v>
                </c:pt>
                <c:pt idx="8295">
                  <c:v>2599.6855842564</c:v>
                </c:pt>
                <c:pt idx="8296">
                  <c:v>2599.9266753797997</c:v>
                </c:pt>
                <c:pt idx="8297">
                  <c:v>2600.1677665033012</c:v>
                </c:pt>
                <c:pt idx="8298">
                  <c:v>2600.4088576266981</c:v>
                </c:pt>
                <c:pt idx="8299">
                  <c:v>2600.6499487501997</c:v>
                </c:pt>
                <c:pt idx="8300">
                  <c:v>2600.8910398737025</c:v>
                </c:pt>
                <c:pt idx="8301">
                  <c:v>2601.1321309971017</c:v>
                </c:pt>
                <c:pt idx="8302">
                  <c:v>2601.3732221206001</c:v>
                </c:pt>
                <c:pt idx="8303">
                  <c:v>2601.614313244002</c:v>
                </c:pt>
                <c:pt idx="8304">
                  <c:v>2601.8554043675017</c:v>
                </c:pt>
                <c:pt idx="8305">
                  <c:v>2602.0964954909987</c:v>
                </c:pt>
                <c:pt idx="8306">
                  <c:v>2602.337586614402</c:v>
                </c:pt>
                <c:pt idx="8307">
                  <c:v>2602.5786777378999</c:v>
                </c:pt>
                <c:pt idx="8308">
                  <c:v>2602.8197688613018</c:v>
                </c:pt>
                <c:pt idx="8309">
                  <c:v>2603.0608599847997</c:v>
                </c:pt>
                <c:pt idx="8310">
                  <c:v>2603.3019511083012</c:v>
                </c:pt>
                <c:pt idx="8311">
                  <c:v>2603.5430422317017</c:v>
                </c:pt>
                <c:pt idx="8312">
                  <c:v>2603.7841333552001</c:v>
                </c:pt>
                <c:pt idx="8313">
                  <c:v>2604.0252244786002</c:v>
                </c:pt>
                <c:pt idx="8314">
                  <c:v>2604.2663156020999</c:v>
                </c:pt>
                <c:pt idx="8315">
                  <c:v>2604.5074067255</c:v>
                </c:pt>
                <c:pt idx="8316">
                  <c:v>2604.7484978489997</c:v>
                </c:pt>
                <c:pt idx="8317">
                  <c:v>2604.9895889725012</c:v>
                </c:pt>
                <c:pt idx="8318">
                  <c:v>2605.2306800958982</c:v>
                </c:pt>
                <c:pt idx="8319">
                  <c:v>2605.4717712194019</c:v>
                </c:pt>
                <c:pt idx="8320">
                  <c:v>2605.7128623427998</c:v>
                </c:pt>
                <c:pt idx="8321">
                  <c:v>2605.9539534663018</c:v>
                </c:pt>
                <c:pt idx="8322">
                  <c:v>2606.1950445898001</c:v>
                </c:pt>
                <c:pt idx="8323">
                  <c:v>2606.4361357132002</c:v>
                </c:pt>
                <c:pt idx="8324">
                  <c:v>2606.6772268367017</c:v>
                </c:pt>
                <c:pt idx="8325">
                  <c:v>2606.9183179601018</c:v>
                </c:pt>
                <c:pt idx="8326">
                  <c:v>2607.1594090836002</c:v>
                </c:pt>
                <c:pt idx="8327">
                  <c:v>2607.4005002071012</c:v>
                </c:pt>
                <c:pt idx="8328">
                  <c:v>2607.6415913305018</c:v>
                </c:pt>
                <c:pt idx="8329">
                  <c:v>2607.8826824539997</c:v>
                </c:pt>
                <c:pt idx="8330">
                  <c:v>2608.1237735774025</c:v>
                </c:pt>
                <c:pt idx="8331">
                  <c:v>2608.3648647008981</c:v>
                </c:pt>
                <c:pt idx="8332">
                  <c:v>2608.6059558243001</c:v>
                </c:pt>
                <c:pt idx="8333">
                  <c:v>2608.8470469478002</c:v>
                </c:pt>
                <c:pt idx="8334">
                  <c:v>2609.0881380713017</c:v>
                </c:pt>
                <c:pt idx="8335">
                  <c:v>2609.3292291946987</c:v>
                </c:pt>
                <c:pt idx="8336">
                  <c:v>2609.5703203182002</c:v>
                </c:pt>
                <c:pt idx="8337">
                  <c:v>2609.8114114416012</c:v>
                </c:pt>
                <c:pt idx="8338">
                  <c:v>2610.0525025651018</c:v>
                </c:pt>
                <c:pt idx="8339">
                  <c:v>2610.2935936886001</c:v>
                </c:pt>
                <c:pt idx="8340">
                  <c:v>2610.5346848119998</c:v>
                </c:pt>
                <c:pt idx="8341">
                  <c:v>2610.7757759355018</c:v>
                </c:pt>
                <c:pt idx="8342">
                  <c:v>2611.0168670588987</c:v>
                </c:pt>
                <c:pt idx="8343">
                  <c:v>2611.2579581824002</c:v>
                </c:pt>
                <c:pt idx="8344">
                  <c:v>2611.4990493058999</c:v>
                </c:pt>
                <c:pt idx="8345">
                  <c:v>2611.7401404292987</c:v>
                </c:pt>
                <c:pt idx="8346">
                  <c:v>2611.9812315528002</c:v>
                </c:pt>
                <c:pt idx="8347">
                  <c:v>2612.2223226762012</c:v>
                </c:pt>
                <c:pt idx="8348">
                  <c:v>2612.4634137997</c:v>
                </c:pt>
                <c:pt idx="8349">
                  <c:v>2612.7045049230987</c:v>
                </c:pt>
                <c:pt idx="8350">
                  <c:v>2612.9455960466012</c:v>
                </c:pt>
                <c:pt idx="8351">
                  <c:v>2613.1866871700981</c:v>
                </c:pt>
                <c:pt idx="8352">
                  <c:v>2613.4277782935019</c:v>
                </c:pt>
                <c:pt idx="8353">
                  <c:v>2613.6688694169952</c:v>
                </c:pt>
                <c:pt idx="8354">
                  <c:v>2613.9099605404012</c:v>
                </c:pt>
                <c:pt idx="8355">
                  <c:v>2614.1510516639</c:v>
                </c:pt>
                <c:pt idx="8356">
                  <c:v>2614.392142787402</c:v>
                </c:pt>
                <c:pt idx="8357">
                  <c:v>2614.6332339108012</c:v>
                </c:pt>
                <c:pt idx="8358">
                  <c:v>2614.8743250343018</c:v>
                </c:pt>
                <c:pt idx="8359">
                  <c:v>2615.1154161577001</c:v>
                </c:pt>
                <c:pt idx="8360">
                  <c:v>2615.3565072812025</c:v>
                </c:pt>
                <c:pt idx="8361">
                  <c:v>2615.5975984046004</c:v>
                </c:pt>
                <c:pt idx="8362">
                  <c:v>2615.8386895280987</c:v>
                </c:pt>
                <c:pt idx="8363">
                  <c:v>2616.0797806515998</c:v>
                </c:pt>
                <c:pt idx="8364">
                  <c:v>2616.3208717749999</c:v>
                </c:pt>
                <c:pt idx="8365">
                  <c:v>2616.5619628985019</c:v>
                </c:pt>
                <c:pt idx="8366">
                  <c:v>2616.8030540219002</c:v>
                </c:pt>
                <c:pt idx="8367">
                  <c:v>2617.0441451453999</c:v>
                </c:pt>
                <c:pt idx="8368">
                  <c:v>2617.2852362689</c:v>
                </c:pt>
                <c:pt idx="8369">
                  <c:v>2617.5263273923001</c:v>
                </c:pt>
                <c:pt idx="8370">
                  <c:v>2617.7674185157998</c:v>
                </c:pt>
                <c:pt idx="8371">
                  <c:v>2618.0085096391999</c:v>
                </c:pt>
                <c:pt idx="8372">
                  <c:v>2618.2496007626969</c:v>
                </c:pt>
                <c:pt idx="8373">
                  <c:v>2618.4906918862002</c:v>
                </c:pt>
                <c:pt idx="8374">
                  <c:v>2618.7317830096003</c:v>
                </c:pt>
                <c:pt idx="8375">
                  <c:v>2618.9728741331</c:v>
                </c:pt>
                <c:pt idx="8376">
                  <c:v>2619.2139652565002</c:v>
                </c:pt>
                <c:pt idx="8377">
                  <c:v>2619.455056380003</c:v>
                </c:pt>
                <c:pt idx="8378">
                  <c:v>2619.6961475034018</c:v>
                </c:pt>
                <c:pt idx="8379">
                  <c:v>2619.9372386269001</c:v>
                </c:pt>
                <c:pt idx="8380">
                  <c:v>2620.1783297503998</c:v>
                </c:pt>
                <c:pt idx="8381">
                  <c:v>2620.4194208738018</c:v>
                </c:pt>
                <c:pt idx="8382">
                  <c:v>2620.6605119973001</c:v>
                </c:pt>
                <c:pt idx="8383">
                  <c:v>2620.9016031206997</c:v>
                </c:pt>
                <c:pt idx="8384">
                  <c:v>2621.1426942441999</c:v>
                </c:pt>
                <c:pt idx="8385">
                  <c:v>2621.3837853676987</c:v>
                </c:pt>
                <c:pt idx="8386">
                  <c:v>2621.6248764910997</c:v>
                </c:pt>
                <c:pt idx="8387">
                  <c:v>2621.8659676146003</c:v>
                </c:pt>
                <c:pt idx="8388">
                  <c:v>2622.107058738</c:v>
                </c:pt>
                <c:pt idx="8389">
                  <c:v>2622.3481498615001</c:v>
                </c:pt>
                <c:pt idx="8390">
                  <c:v>2622.5892409849998</c:v>
                </c:pt>
                <c:pt idx="8391">
                  <c:v>2622.8303321084036</c:v>
                </c:pt>
                <c:pt idx="8392">
                  <c:v>2623.0714232319019</c:v>
                </c:pt>
                <c:pt idx="8393">
                  <c:v>2623.3125143553025</c:v>
                </c:pt>
                <c:pt idx="8394">
                  <c:v>2623.5536054787999</c:v>
                </c:pt>
                <c:pt idx="8395">
                  <c:v>2623.7946966022</c:v>
                </c:pt>
                <c:pt idx="8396">
                  <c:v>2624.0357877256997</c:v>
                </c:pt>
                <c:pt idx="8397">
                  <c:v>2624.2768788491999</c:v>
                </c:pt>
                <c:pt idx="8398">
                  <c:v>2624.5179699726</c:v>
                </c:pt>
                <c:pt idx="8399">
                  <c:v>2624.7590610960997</c:v>
                </c:pt>
                <c:pt idx="8400">
                  <c:v>2625.0001522195025</c:v>
                </c:pt>
                <c:pt idx="8401">
                  <c:v>2625.241243343</c:v>
                </c:pt>
                <c:pt idx="8402">
                  <c:v>2625.4823344665001</c:v>
                </c:pt>
                <c:pt idx="8403">
                  <c:v>2625.7234255898998</c:v>
                </c:pt>
                <c:pt idx="8404">
                  <c:v>2625.9645167134017</c:v>
                </c:pt>
                <c:pt idx="8405">
                  <c:v>2626.2056078368</c:v>
                </c:pt>
                <c:pt idx="8406">
                  <c:v>2626.4466989602997</c:v>
                </c:pt>
                <c:pt idx="8407">
                  <c:v>2626.6877900837999</c:v>
                </c:pt>
                <c:pt idx="8408">
                  <c:v>2626.9288812071982</c:v>
                </c:pt>
                <c:pt idx="8409">
                  <c:v>2627.1699723307001</c:v>
                </c:pt>
                <c:pt idx="8410">
                  <c:v>2627.4110634541012</c:v>
                </c:pt>
                <c:pt idx="8411">
                  <c:v>2627.6521545776018</c:v>
                </c:pt>
                <c:pt idx="8412">
                  <c:v>2627.8932457010001</c:v>
                </c:pt>
                <c:pt idx="8413">
                  <c:v>2628.1343368245025</c:v>
                </c:pt>
                <c:pt idx="8414">
                  <c:v>2628.3754279480017</c:v>
                </c:pt>
                <c:pt idx="8415">
                  <c:v>2628.6165190714019</c:v>
                </c:pt>
                <c:pt idx="8416">
                  <c:v>2628.8576101949002</c:v>
                </c:pt>
                <c:pt idx="8417">
                  <c:v>2629.0987013182998</c:v>
                </c:pt>
                <c:pt idx="8418">
                  <c:v>2629.3397924418018</c:v>
                </c:pt>
                <c:pt idx="8419">
                  <c:v>2629.5808835652997</c:v>
                </c:pt>
                <c:pt idx="8420">
                  <c:v>2629.8219746887012</c:v>
                </c:pt>
                <c:pt idx="8421">
                  <c:v>2630.0630658122</c:v>
                </c:pt>
                <c:pt idx="8422">
                  <c:v>2630.3041569356019</c:v>
                </c:pt>
                <c:pt idx="8423">
                  <c:v>2630.5452480590998</c:v>
                </c:pt>
                <c:pt idx="8424">
                  <c:v>2630.7863391825999</c:v>
                </c:pt>
                <c:pt idx="8425">
                  <c:v>2631.027430306</c:v>
                </c:pt>
                <c:pt idx="8426">
                  <c:v>2631.2685214294979</c:v>
                </c:pt>
                <c:pt idx="8427">
                  <c:v>2631.5096125529012</c:v>
                </c:pt>
                <c:pt idx="8428">
                  <c:v>2631.7507036764018</c:v>
                </c:pt>
                <c:pt idx="8429">
                  <c:v>2631.9917947998001</c:v>
                </c:pt>
                <c:pt idx="8430">
                  <c:v>2632.232885923298</c:v>
                </c:pt>
                <c:pt idx="8431">
                  <c:v>2632.4739770468018</c:v>
                </c:pt>
                <c:pt idx="8432">
                  <c:v>2632.7150681702001</c:v>
                </c:pt>
                <c:pt idx="8433">
                  <c:v>2632.9561592937002</c:v>
                </c:pt>
                <c:pt idx="8434">
                  <c:v>2633.1972504170999</c:v>
                </c:pt>
                <c:pt idx="8435">
                  <c:v>2633.4383415406</c:v>
                </c:pt>
                <c:pt idx="8436">
                  <c:v>2633.6794326641002</c:v>
                </c:pt>
                <c:pt idx="8437">
                  <c:v>2633.9205237875012</c:v>
                </c:pt>
                <c:pt idx="8438">
                  <c:v>2634.161614911</c:v>
                </c:pt>
                <c:pt idx="8439">
                  <c:v>2634.4027060344019</c:v>
                </c:pt>
                <c:pt idx="8440">
                  <c:v>2634.6437971578998</c:v>
                </c:pt>
                <c:pt idx="8441">
                  <c:v>2634.8848882814</c:v>
                </c:pt>
                <c:pt idx="8442">
                  <c:v>2635.1259794047987</c:v>
                </c:pt>
                <c:pt idx="8443">
                  <c:v>2635.3670705283002</c:v>
                </c:pt>
                <c:pt idx="8444">
                  <c:v>2635.6081616516981</c:v>
                </c:pt>
                <c:pt idx="8445">
                  <c:v>2635.8492527752019</c:v>
                </c:pt>
                <c:pt idx="8446">
                  <c:v>2636.0903438986002</c:v>
                </c:pt>
                <c:pt idx="8447">
                  <c:v>2636.3314350221012</c:v>
                </c:pt>
                <c:pt idx="8448">
                  <c:v>2636.5725261456</c:v>
                </c:pt>
                <c:pt idx="8449">
                  <c:v>2636.813617269002</c:v>
                </c:pt>
                <c:pt idx="8450">
                  <c:v>2637.0547083925012</c:v>
                </c:pt>
                <c:pt idx="8451">
                  <c:v>2637.2957995158999</c:v>
                </c:pt>
                <c:pt idx="8452">
                  <c:v>2637.5368906394001</c:v>
                </c:pt>
                <c:pt idx="8453">
                  <c:v>2637.777981762898</c:v>
                </c:pt>
                <c:pt idx="8454">
                  <c:v>2638.0190728863031</c:v>
                </c:pt>
                <c:pt idx="8455">
                  <c:v>2638.2601640097987</c:v>
                </c:pt>
                <c:pt idx="8456">
                  <c:v>2638.5012551332002</c:v>
                </c:pt>
                <c:pt idx="8457">
                  <c:v>2638.7423462566999</c:v>
                </c:pt>
                <c:pt idx="8458">
                  <c:v>2638.9834373802018</c:v>
                </c:pt>
                <c:pt idx="8459">
                  <c:v>2639.2245285036001</c:v>
                </c:pt>
                <c:pt idx="8460">
                  <c:v>2639.4656196270998</c:v>
                </c:pt>
                <c:pt idx="8461">
                  <c:v>2639.7067107505</c:v>
                </c:pt>
                <c:pt idx="8462">
                  <c:v>2639.9478018740001</c:v>
                </c:pt>
                <c:pt idx="8463">
                  <c:v>2640.1888929973998</c:v>
                </c:pt>
                <c:pt idx="8464">
                  <c:v>2640.4299841208981</c:v>
                </c:pt>
                <c:pt idx="8465">
                  <c:v>2640.6710752444019</c:v>
                </c:pt>
                <c:pt idx="8466">
                  <c:v>2640.9121663678002</c:v>
                </c:pt>
                <c:pt idx="8467">
                  <c:v>2641.1532574913012</c:v>
                </c:pt>
                <c:pt idx="8468">
                  <c:v>2641.3943486147</c:v>
                </c:pt>
                <c:pt idx="8469">
                  <c:v>2641.6354397382001</c:v>
                </c:pt>
                <c:pt idx="8470">
                  <c:v>2641.8765308617012</c:v>
                </c:pt>
                <c:pt idx="8471">
                  <c:v>2642.1176219851</c:v>
                </c:pt>
                <c:pt idx="8472">
                  <c:v>2642.3587131086001</c:v>
                </c:pt>
                <c:pt idx="8473">
                  <c:v>2642.5998042320002</c:v>
                </c:pt>
                <c:pt idx="8474">
                  <c:v>2642.8408953554999</c:v>
                </c:pt>
                <c:pt idx="8475">
                  <c:v>2643.0819864790001</c:v>
                </c:pt>
                <c:pt idx="8476">
                  <c:v>2643.323077602402</c:v>
                </c:pt>
                <c:pt idx="8477">
                  <c:v>2643.5641687258981</c:v>
                </c:pt>
                <c:pt idx="8478">
                  <c:v>2643.8052598493018</c:v>
                </c:pt>
                <c:pt idx="8479">
                  <c:v>2644.0463509728002</c:v>
                </c:pt>
                <c:pt idx="8480">
                  <c:v>2644.2874420961998</c:v>
                </c:pt>
                <c:pt idx="8481">
                  <c:v>2644.5285332197</c:v>
                </c:pt>
                <c:pt idx="8482">
                  <c:v>2644.7696243431997</c:v>
                </c:pt>
                <c:pt idx="8483">
                  <c:v>2645.0107154665998</c:v>
                </c:pt>
                <c:pt idx="8484">
                  <c:v>2645.2518065901018</c:v>
                </c:pt>
                <c:pt idx="8485">
                  <c:v>2645.4928977135</c:v>
                </c:pt>
                <c:pt idx="8486">
                  <c:v>2645.7339888370002</c:v>
                </c:pt>
                <c:pt idx="8487">
                  <c:v>2645.9750799605017</c:v>
                </c:pt>
                <c:pt idx="8488">
                  <c:v>2646.2161710839</c:v>
                </c:pt>
                <c:pt idx="8489">
                  <c:v>2646.457262207402</c:v>
                </c:pt>
                <c:pt idx="8490">
                  <c:v>2646.6983533308012</c:v>
                </c:pt>
                <c:pt idx="8491">
                  <c:v>2646.9394444543</c:v>
                </c:pt>
                <c:pt idx="8492">
                  <c:v>2647.1805355777001</c:v>
                </c:pt>
                <c:pt idx="8493">
                  <c:v>2647.4216267012002</c:v>
                </c:pt>
                <c:pt idx="8494">
                  <c:v>2647.6627178246999</c:v>
                </c:pt>
                <c:pt idx="8495">
                  <c:v>2647.9038089481</c:v>
                </c:pt>
                <c:pt idx="8496">
                  <c:v>2648.1449000716002</c:v>
                </c:pt>
                <c:pt idx="8497">
                  <c:v>2648.3859911949999</c:v>
                </c:pt>
                <c:pt idx="8498">
                  <c:v>2648.6270823185</c:v>
                </c:pt>
                <c:pt idx="8499">
                  <c:v>2648.8681734420002</c:v>
                </c:pt>
                <c:pt idx="8500">
                  <c:v>2649.1092645653998</c:v>
                </c:pt>
                <c:pt idx="8501">
                  <c:v>2649.3503556889018</c:v>
                </c:pt>
                <c:pt idx="8502">
                  <c:v>2649.5914468123019</c:v>
                </c:pt>
                <c:pt idx="8503">
                  <c:v>2649.8325379358025</c:v>
                </c:pt>
                <c:pt idx="8504">
                  <c:v>2650.0736290592999</c:v>
                </c:pt>
                <c:pt idx="8505">
                  <c:v>2650.3147201827001</c:v>
                </c:pt>
                <c:pt idx="8506">
                  <c:v>2650.5558113062002</c:v>
                </c:pt>
                <c:pt idx="8507">
                  <c:v>2650.7969024295999</c:v>
                </c:pt>
                <c:pt idx="8508">
                  <c:v>2651.0379935531018</c:v>
                </c:pt>
                <c:pt idx="8509">
                  <c:v>2651.2790846765001</c:v>
                </c:pt>
                <c:pt idx="8510">
                  <c:v>2651.5201757999998</c:v>
                </c:pt>
                <c:pt idx="8511">
                  <c:v>2651.7612669235</c:v>
                </c:pt>
                <c:pt idx="8512">
                  <c:v>2652.0023580469001</c:v>
                </c:pt>
                <c:pt idx="8513">
                  <c:v>2652.2434491703998</c:v>
                </c:pt>
                <c:pt idx="8514">
                  <c:v>2652.4845402937999</c:v>
                </c:pt>
                <c:pt idx="8515">
                  <c:v>2652.7256314172987</c:v>
                </c:pt>
                <c:pt idx="8516">
                  <c:v>2652.9667225408002</c:v>
                </c:pt>
                <c:pt idx="8517">
                  <c:v>2653.2078136641999</c:v>
                </c:pt>
                <c:pt idx="8518">
                  <c:v>2653.4489047876987</c:v>
                </c:pt>
                <c:pt idx="8519">
                  <c:v>2653.6899959110997</c:v>
                </c:pt>
                <c:pt idx="8520">
                  <c:v>2653.9310870346012</c:v>
                </c:pt>
                <c:pt idx="8521">
                  <c:v>2654.1721781581</c:v>
                </c:pt>
                <c:pt idx="8522">
                  <c:v>2654.4132692815019</c:v>
                </c:pt>
                <c:pt idx="8523">
                  <c:v>2654.6543604049998</c:v>
                </c:pt>
                <c:pt idx="8524">
                  <c:v>2654.8954515284017</c:v>
                </c:pt>
                <c:pt idx="8525">
                  <c:v>2655.1365426519001</c:v>
                </c:pt>
                <c:pt idx="8526">
                  <c:v>2655.377633775302</c:v>
                </c:pt>
                <c:pt idx="8527">
                  <c:v>2655.6187248987999</c:v>
                </c:pt>
                <c:pt idx="8528">
                  <c:v>2655.8598160223019</c:v>
                </c:pt>
                <c:pt idx="8529">
                  <c:v>2656.1009071456997</c:v>
                </c:pt>
                <c:pt idx="8530">
                  <c:v>2656.3419982692012</c:v>
                </c:pt>
                <c:pt idx="8531">
                  <c:v>2656.5830893925995</c:v>
                </c:pt>
                <c:pt idx="8532">
                  <c:v>2656.8241805161001</c:v>
                </c:pt>
                <c:pt idx="8533">
                  <c:v>2657.0652716396003</c:v>
                </c:pt>
                <c:pt idx="8534">
                  <c:v>2657.3063627629999</c:v>
                </c:pt>
                <c:pt idx="8535">
                  <c:v>2657.5474538865019</c:v>
                </c:pt>
                <c:pt idx="8536">
                  <c:v>2657.7885450098979</c:v>
                </c:pt>
                <c:pt idx="8537">
                  <c:v>2658.0296361334017</c:v>
                </c:pt>
                <c:pt idx="8538">
                  <c:v>2658.2707272569</c:v>
                </c:pt>
                <c:pt idx="8539">
                  <c:v>2658.511818380302</c:v>
                </c:pt>
                <c:pt idx="8540">
                  <c:v>2658.7529095037999</c:v>
                </c:pt>
                <c:pt idx="8541">
                  <c:v>2658.9940006272</c:v>
                </c:pt>
                <c:pt idx="8542">
                  <c:v>2659.2350917506997</c:v>
                </c:pt>
                <c:pt idx="8543">
                  <c:v>2659.4761828741025</c:v>
                </c:pt>
                <c:pt idx="8544">
                  <c:v>2659.7172739976004</c:v>
                </c:pt>
                <c:pt idx="8545">
                  <c:v>2659.9583651210987</c:v>
                </c:pt>
                <c:pt idx="8546">
                  <c:v>2660.1994562445025</c:v>
                </c:pt>
                <c:pt idx="8547">
                  <c:v>2660.4405473679999</c:v>
                </c:pt>
                <c:pt idx="8548">
                  <c:v>2660.6816384914</c:v>
                </c:pt>
                <c:pt idx="8549">
                  <c:v>2660.9227296148997</c:v>
                </c:pt>
                <c:pt idx="8550">
                  <c:v>2661.1638207383999</c:v>
                </c:pt>
                <c:pt idx="8551">
                  <c:v>2661.4049118618</c:v>
                </c:pt>
                <c:pt idx="8552">
                  <c:v>2661.6460029853001</c:v>
                </c:pt>
                <c:pt idx="8553">
                  <c:v>2661.8870941086998</c:v>
                </c:pt>
                <c:pt idx="8554">
                  <c:v>2662.1281852321999</c:v>
                </c:pt>
                <c:pt idx="8555">
                  <c:v>2662.3692763557001</c:v>
                </c:pt>
                <c:pt idx="8556">
                  <c:v>2662.6103674791002</c:v>
                </c:pt>
                <c:pt idx="8557">
                  <c:v>2662.8514586026022</c:v>
                </c:pt>
                <c:pt idx="8558">
                  <c:v>2663.0925497259987</c:v>
                </c:pt>
                <c:pt idx="8559">
                  <c:v>2663.333640849502</c:v>
                </c:pt>
                <c:pt idx="8560">
                  <c:v>2663.5747319729012</c:v>
                </c:pt>
                <c:pt idx="8561">
                  <c:v>2663.8158230964018</c:v>
                </c:pt>
                <c:pt idx="8562">
                  <c:v>2664.0569142199001</c:v>
                </c:pt>
                <c:pt idx="8563">
                  <c:v>2664.2980053432998</c:v>
                </c:pt>
                <c:pt idx="8564">
                  <c:v>2664.5390964667999</c:v>
                </c:pt>
                <c:pt idx="8565">
                  <c:v>2664.7801875902001</c:v>
                </c:pt>
                <c:pt idx="8566">
                  <c:v>2665.0212787136998</c:v>
                </c:pt>
                <c:pt idx="8567">
                  <c:v>2665.2623698371999</c:v>
                </c:pt>
                <c:pt idx="8568">
                  <c:v>2665.5034609605996</c:v>
                </c:pt>
                <c:pt idx="8569">
                  <c:v>2665.7445520841002</c:v>
                </c:pt>
                <c:pt idx="8570">
                  <c:v>2665.9856432075012</c:v>
                </c:pt>
                <c:pt idx="8571">
                  <c:v>2666.226734331</c:v>
                </c:pt>
                <c:pt idx="8572">
                  <c:v>2666.4678254544997</c:v>
                </c:pt>
                <c:pt idx="8573">
                  <c:v>2666.7089165779012</c:v>
                </c:pt>
                <c:pt idx="8574">
                  <c:v>2666.9500077014018</c:v>
                </c:pt>
                <c:pt idx="8575">
                  <c:v>2667.1910988248001</c:v>
                </c:pt>
                <c:pt idx="8576">
                  <c:v>2667.4321899483002</c:v>
                </c:pt>
                <c:pt idx="8577">
                  <c:v>2667.6732810716999</c:v>
                </c:pt>
                <c:pt idx="8578">
                  <c:v>2667.9143721952018</c:v>
                </c:pt>
                <c:pt idx="8579">
                  <c:v>2668.1554633186997</c:v>
                </c:pt>
                <c:pt idx="8580">
                  <c:v>2668.3965544421012</c:v>
                </c:pt>
                <c:pt idx="8581">
                  <c:v>2668.6376455655995</c:v>
                </c:pt>
                <c:pt idx="8582">
                  <c:v>2668.8787366890019</c:v>
                </c:pt>
                <c:pt idx="8583">
                  <c:v>2669.1198278125012</c:v>
                </c:pt>
                <c:pt idx="8584">
                  <c:v>2669.3609189360018</c:v>
                </c:pt>
                <c:pt idx="8585">
                  <c:v>2669.6020100594001</c:v>
                </c:pt>
                <c:pt idx="8586">
                  <c:v>2669.8431011829002</c:v>
                </c:pt>
                <c:pt idx="8587">
                  <c:v>2670.0841923063012</c:v>
                </c:pt>
                <c:pt idx="8588">
                  <c:v>2670.3252834297987</c:v>
                </c:pt>
                <c:pt idx="8589">
                  <c:v>2670.5663745533002</c:v>
                </c:pt>
                <c:pt idx="8590">
                  <c:v>2670.8074656766998</c:v>
                </c:pt>
                <c:pt idx="8591">
                  <c:v>2671.0485568002018</c:v>
                </c:pt>
                <c:pt idx="8592">
                  <c:v>2671.2896479235987</c:v>
                </c:pt>
                <c:pt idx="8593">
                  <c:v>2671.5307390471012</c:v>
                </c:pt>
                <c:pt idx="8594">
                  <c:v>2671.7718301705017</c:v>
                </c:pt>
                <c:pt idx="8595">
                  <c:v>2672.0129212940001</c:v>
                </c:pt>
                <c:pt idx="8596">
                  <c:v>2672.2540124175002</c:v>
                </c:pt>
                <c:pt idx="8597">
                  <c:v>2672.4951035409031</c:v>
                </c:pt>
                <c:pt idx="8598">
                  <c:v>2672.7361946644</c:v>
                </c:pt>
                <c:pt idx="8599">
                  <c:v>2672.9772857877997</c:v>
                </c:pt>
                <c:pt idx="8600">
                  <c:v>2673.2183769113012</c:v>
                </c:pt>
                <c:pt idx="8601">
                  <c:v>2673.4594680348</c:v>
                </c:pt>
                <c:pt idx="8602">
                  <c:v>2673.7005591581997</c:v>
                </c:pt>
                <c:pt idx="8603">
                  <c:v>2673.9416502817012</c:v>
                </c:pt>
                <c:pt idx="8604">
                  <c:v>2674.1827414050981</c:v>
                </c:pt>
                <c:pt idx="8605">
                  <c:v>2674.4238325286001</c:v>
                </c:pt>
                <c:pt idx="8606">
                  <c:v>2674.6649236519997</c:v>
                </c:pt>
                <c:pt idx="8607">
                  <c:v>2674.9060147755017</c:v>
                </c:pt>
                <c:pt idx="8608">
                  <c:v>2675.1471058990001</c:v>
                </c:pt>
                <c:pt idx="8609">
                  <c:v>2675.3881970224002</c:v>
                </c:pt>
                <c:pt idx="8610">
                  <c:v>2675.629288145898</c:v>
                </c:pt>
                <c:pt idx="8611">
                  <c:v>2675.8703792693018</c:v>
                </c:pt>
                <c:pt idx="8612">
                  <c:v>2676.1114703928001</c:v>
                </c:pt>
                <c:pt idx="8613">
                  <c:v>2676.3525615163012</c:v>
                </c:pt>
                <c:pt idx="8614">
                  <c:v>2676.5936526397018</c:v>
                </c:pt>
                <c:pt idx="8615">
                  <c:v>2676.8347437632001</c:v>
                </c:pt>
                <c:pt idx="8616">
                  <c:v>2677.0758348866002</c:v>
                </c:pt>
                <c:pt idx="8617">
                  <c:v>2677.3169260101017</c:v>
                </c:pt>
                <c:pt idx="8618">
                  <c:v>2677.5580171336001</c:v>
                </c:pt>
                <c:pt idx="8619">
                  <c:v>2677.7991082570002</c:v>
                </c:pt>
                <c:pt idx="8620">
                  <c:v>2678.0401993805012</c:v>
                </c:pt>
                <c:pt idx="8621">
                  <c:v>2678.2812905039</c:v>
                </c:pt>
                <c:pt idx="8622">
                  <c:v>2678.5223816273997</c:v>
                </c:pt>
                <c:pt idx="8623">
                  <c:v>2678.7634727507998</c:v>
                </c:pt>
                <c:pt idx="8624">
                  <c:v>2679.0045638743018</c:v>
                </c:pt>
                <c:pt idx="8625">
                  <c:v>2679.2456549977987</c:v>
                </c:pt>
                <c:pt idx="8626">
                  <c:v>2679.4867461211998</c:v>
                </c:pt>
                <c:pt idx="8627">
                  <c:v>2679.7278372446999</c:v>
                </c:pt>
                <c:pt idx="8628">
                  <c:v>2679.9689283680987</c:v>
                </c:pt>
                <c:pt idx="8629">
                  <c:v>2680.2100194916002</c:v>
                </c:pt>
                <c:pt idx="8630">
                  <c:v>2680.4511106151031</c:v>
                </c:pt>
                <c:pt idx="8631">
                  <c:v>2680.6922017385</c:v>
                </c:pt>
                <c:pt idx="8632">
                  <c:v>2680.933292862002</c:v>
                </c:pt>
                <c:pt idx="8633">
                  <c:v>2681.1743839854012</c:v>
                </c:pt>
                <c:pt idx="8634">
                  <c:v>2681.4154751089</c:v>
                </c:pt>
                <c:pt idx="8635">
                  <c:v>2681.6565662324019</c:v>
                </c:pt>
                <c:pt idx="8636">
                  <c:v>2681.8976573558002</c:v>
                </c:pt>
                <c:pt idx="8637">
                  <c:v>2682.1387484792999</c:v>
                </c:pt>
                <c:pt idx="8638">
                  <c:v>2682.3798396027</c:v>
                </c:pt>
                <c:pt idx="8639">
                  <c:v>2682.6209307261997</c:v>
                </c:pt>
                <c:pt idx="8640">
                  <c:v>2682.8620218496003</c:v>
                </c:pt>
                <c:pt idx="8641">
                  <c:v>2683.1031129731036</c:v>
                </c:pt>
                <c:pt idx="8642">
                  <c:v>2683.3442040966002</c:v>
                </c:pt>
                <c:pt idx="8643">
                  <c:v>2683.5852952199998</c:v>
                </c:pt>
                <c:pt idx="8644">
                  <c:v>2683.8263863435018</c:v>
                </c:pt>
                <c:pt idx="8645">
                  <c:v>2684.0674774668987</c:v>
                </c:pt>
                <c:pt idx="8646">
                  <c:v>2684.3085685904002</c:v>
                </c:pt>
                <c:pt idx="8647">
                  <c:v>2684.5496597138981</c:v>
                </c:pt>
                <c:pt idx="8648">
                  <c:v>2684.7907508373019</c:v>
                </c:pt>
                <c:pt idx="8649">
                  <c:v>2685.0318419607997</c:v>
                </c:pt>
                <c:pt idx="8650">
                  <c:v>2685.2729330842012</c:v>
                </c:pt>
                <c:pt idx="8651">
                  <c:v>2685.5140242077</c:v>
                </c:pt>
                <c:pt idx="8652">
                  <c:v>2685.755115331202</c:v>
                </c:pt>
                <c:pt idx="8653">
                  <c:v>2685.9962064546003</c:v>
                </c:pt>
                <c:pt idx="8654">
                  <c:v>2686.2372975781018</c:v>
                </c:pt>
                <c:pt idx="8655">
                  <c:v>2686.4783887015001</c:v>
                </c:pt>
                <c:pt idx="8656">
                  <c:v>2686.7194798249998</c:v>
                </c:pt>
                <c:pt idx="8657">
                  <c:v>2686.9605709484017</c:v>
                </c:pt>
                <c:pt idx="8658">
                  <c:v>2687.2016620719</c:v>
                </c:pt>
                <c:pt idx="8659">
                  <c:v>2687.4427531954002</c:v>
                </c:pt>
                <c:pt idx="8660">
                  <c:v>2687.683844318798</c:v>
                </c:pt>
                <c:pt idx="8661">
                  <c:v>2687.9249354423</c:v>
                </c:pt>
                <c:pt idx="8662">
                  <c:v>2688.1660265656997</c:v>
                </c:pt>
                <c:pt idx="8663">
                  <c:v>2688.4071176892026</c:v>
                </c:pt>
                <c:pt idx="8664">
                  <c:v>2688.6482088126982</c:v>
                </c:pt>
                <c:pt idx="8665">
                  <c:v>2688.8892999361001</c:v>
                </c:pt>
                <c:pt idx="8666">
                  <c:v>2689.1303910595998</c:v>
                </c:pt>
                <c:pt idx="8667">
                  <c:v>2689.3714821830017</c:v>
                </c:pt>
                <c:pt idx="8668">
                  <c:v>2689.6125733065019</c:v>
                </c:pt>
                <c:pt idx="8669">
                  <c:v>2689.8536644300002</c:v>
                </c:pt>
                <c:pt idx="8670">
                  <c:v>2690.0947555534012</c:v>
                </c:pt>
                <c:pt idx="8671">
                  <c:v>2690.3358466769018</c:v>
                </c:pt>
                <c:pt idx="8672">
                  <c:v>2690.5769378003019</c:v>
                </c:pt>
                <c:pt idx="8673">
                  <c:v>2690.8180289237998</c:v>
                </c:pt>
                <c:pt idx="8674">
                  <c:v>2691.0591200472018</c:v>
                </c:pt>
                <c:pt idx="8675">
                  <c:v>2691.3002111707001</c:v>
                </c:pt>
                <c:pt idx="8676">
                  <c:v>2691.5413022942025</c:v>
                </c:pt>
                <c:pt idx="8677">
                  <c:v>2691.7823934175999</c:v>
                </c:pt>
                <c:pt idx="8678">
                  <c:v>2692.0234845411001</c:v>
                </c:pt>
                <c:pt idx="8679">
                  <c:v>2692.2645756644997</c:v>
                </c:pt>
                <c:pt idx="8680">
                  <c:v>2692.5056667879999</c:v>
                </c:pt>
                <c:pt idx="8681">
                  <c:v>2692.7467579115</c:v>
                </c:pt>
                <c:pt idx="8682">
                  <c:v>2692.9878490348997</c:v>
                </c:pt>
                <c:pt idx="8683">
                  <c:v>2693.228940158398</c:v>
                </c:pt>
                <c:pt idx="8684">
                  <c:v>2693.4700312818018</c:v>
                </c:pt>
                <c:pt idx="8685">
                  <c:v>2693.7111224053019</c:v>
                </c:pt>
                <c:pt idx="8686">
                  <c:v>2693.9522135288012</c:v>
                </c:pt>
                <c:pt idx="8687">
                  <c:v>2694.1933046522017</c:v>
                </c:pt>
                <c:pt idx="8688">
                  <c:v>2694.4343957757001</c:v>
                </c:pt>
                <c:pt idx="8689">
                  <c:v>2694.6754868991002</c:v>
                </c:pt>
                <c:pt idx="8690">
                  <c:v>2694.9165780226003</c:v>
                </c:pt>
                <c:pt idx="8691">
                  <c:v>2695.1576691459982</c:v>
                </c:pt>
                <c:pt idx="8692">
                  <c:v>2695.3987602695001</c:v>
                </c:pt>
                <c:pt idx="8693">
                  <c:v>2695.6398513929998</c:v>
                </c:pt>
                <c:pt idx="8694">
                  <c:v>2695.8809425164018</c:v>
                </c:pt>
                <c:pt idx="8695">
                  <c:v>2696.1220336399001</c:v>
                </c:pt>
                <c:pt idx="8696">
                  <c:v>2696.3631247633002</c:v>
                </c:pt>
                <c:pt idx="8697">
                  <c:v>2696.6042158867999</c:v>
                </c:pt>
                <c:pt idx="8698">
                  <c:v>2696.8453070103019</c:v>
                </c:pt>
                <c:pt idx="8699">
                  <c:v>2697.0863981336997</c:v>
                </c:pt>
                <c:pt idx="8700">
                  <c:v>2697.3274892571999</c:v>
                </c:pt>
                <c:pt idx="8701">
                  <c:v>2697.5685803805995</c:v>
                </c:pt>
                <c:pt idx="8702">
                  <c:v>2697.8096715041002</c:v>
                </c:pt>
                <c:pt idx="8703">
                  <c:v>2698.0507626276003</c:v>
                </c:pt>
                <c:pt idx="8704">
                  <c:v>2698.291853751</c:v>
                </c:pt>
                <c:pt idx="8705">
                  <c:v>2698.5329448745019</c:v>
                </c:pt>
                <c:pt idx="8706">
                  <c:v>2698.7740359978998</c:v>
                </c:pt>
                <c:pt idx="8707">
                  <c:v>2699.0151271214017</c:v>
                </c:pt>
                <c:pt idx="8708">
                  <c:v>2699.2562182448</c:v>
                </c:pt>
                <c:pt idx="8709">
                  <c:v>2699.4973093683002</c:v>
                </c:pt>
                <c:pt idx="8710">
                  <c:v>2699.7384004917981</c:v>
                </c:pt>
                <c:pt idx="8711">
                  <c:v>2699.9794916152</c:v>
                </c:pt>
                <c:pt idx="8712">
                  <c:v>2700.2205827386997</c:v>
                </c:pt>
                <c:pt idx="8713">
                  <c:v>2700.4616738621012</c:v>
                </c:pt>
                <c:pt idx="8714">
                  <c:v>2700.7027649855995</c:v>
                </c:pt>
                <c:pt idx="8715">
                  <c:v>2700.9438561091001</c:v>
                </c:pt>
                <c:pt idx="8716">
                  <c:v>2701.1849472325002</c:v>
                </c:pt>
                <c:pt idx="8717">
                  <c:v>2701.4260383559999</c:v>
                </c:pt>
                <c:pt idx="8718">
                  <c:v>2701.6671294794</c:v>
                </c:pt>
                <c:pt idx="8719">
                  <c:v>2701.9082206028997</c:v>
                </c:pt>
                <c:pt idx="8720">
                  <c:v>2702.1493117262999</c:v>
                </c:pt>
                <c:pt idx="8721">
                  <c:v>2702.3904028498018</c:v>
                </c:pt>
                <c:pt idx="8722">
                  <c:v>2702.631493973302</c:v>
                </c:pt>
                <c:pt idx="8723">
                  <c:v>2702.8725850966998</c:v>
                </c:pt>
                <c:pt idx="8724">
                  <c:v>2703.1136762202018</c:v>
                </c:pt>
                <c:pt idx="8725">
                  <c:v>2703.3547673436001</c:v>
                </c:pt>
                <c:pt idx="8726">
                  <c:v>2703.5958584670998</c:v>
                </c:pt>
                <c:pt idx="8727">
                  <c:v>2703.8369495906004</c:v>
                </c:pt>
                <c:pt idx="8728">
                  <c:v>2704.0780407139987</c:v>
                </c:pt>
                <c:pt idx="8729">
                  <c:v>2704.3191318375038</c:v>
                </c:pt>
                <c:pt idx="8730">
                  <c:v>2704.5602229608999</c:v>
                </c:pt>
                <c:pt idx="8731">
                  <c:v>2704.8013140844037</c:v>
                </c:pt>
                <c:pt idx="8732">
                  <c:v>2705.0424052078997</c:v>
                </c:pt>
                <c:pt idx="8733">
                  <c:v>2705.2834963313012</c:v>
                </c:pt>
                <c:pt idx="8734">
                  <c:v>2705.5245874547982</c:v>
                </c:pt>
                <c:pt idx="8735">
                  <c:v>2705.7656785782001</c:v>
                </c:pt>
                <c:pt idx="8736">
                  <c:v>2706.006769701698</c:v>
                </c:pt>
                <c:pt idx="8737">
                  <c:v>2706.2478608250981</c:v>
                </c:pt>
                <c:pt idx="8738">
                  <c:v>2706.4889519485996</c:v>
                </c:pt>
                <c:pt idx="8739">
                  <c:v>2706.7300430721002</c:v>
                </c:pt>
                <c:pt idx="8740">
                  <c:v>2706.9711341955031</c:v>
                </c:pt>
                <c:pt idx="8741">
                  <c:v>2707.2122253189987</c:v>
                </c:pt>
                <c:pt idx="8742">
                  <c:v>2707.4533164424038</c:v>
                </c:pt>
                <c:pt idx="8743">
                  <c:v>2707.6944075658998</c:v>
                </c:pt>
                <c:pt idx="8744">
                  <c:v>2707.9354986894018</c:v>
                </c:pt>
                <c:pt idx="8745">
                  <c:v>2708.1765898127987</c:v>
                </c:pt>
                <c:pt idx="8746">
                  <c:v>2708.4176809363012</c:v>
                </c:pt>
                <c:pt idx="8747">
                  <c:v>2708.6587720596999</c:v>
                </c:pt>
                <c:pt idx="8748">
                  <c:v>2708.8998631832001</c:v>
                </c:pt>
                <c:pt idx="8749">
                  <c:v>2709.1409543066998</c:v>
                </c:pt>
                <c:pt idx="8750">
                  <c:v>2709.3820454300999</c:v>
                </c:pt>
                <c:pt idx="8751">
                  <c:v>2709.6231365536019</c:v>
                </c:pt>
                <c:pt idx="8752">
                  <c:v>2709.8642276770001</c:v>
                </c:pt>
                <c:pt idx="8753">
                  <c:v>2710.105318800503</c:v>
                </c:pt>
                <c:pt idx="8754">
                  <c:v>2710.3464099238981</c:v>
                </c:pt>
                <c:pt idx="8755">
                  <c:v>2710.5875010474001</c:v>
                </c:pt>
                <c:pt idx="8756">
                  <c:v>2710.8285921709012</c:v>
                </c:pt>
                <c:pt idx="8757">
                  <c:v>2711.0696832942999</c:v>
                </c:pt>
                <c:pt idx="8758">
                  <c:v>2711.3107744178001</c:v>
                </c:pt>
                <c:pt idx="8759">
                  <c:v>2711.5518655412002</c:v>
                </c:pt>
                <c:pt idx="8760">
                  <c:v>2711.7929566646999</c:v>
                </c:pt>
                <c:pt idx="8761">
                  <c:v>2712.0340477882</c:v>
                </c:pt>
                <c:pt idx="8762">
                  <c:v>2712.2751389116002</c:v>
                </c:pt>
                <c:pt idx="8763">
                  <c:v>2712.5162300351012</c:v>
                </c:pt>
                <c:pt idx="8764">
                  <c:v>2712.7573211585</c:v>
                </c:pt>
                <c:pt idx="8765">
                  <c:v>2712.9984122820019</c:v>
                </c:pt>
                <c:pt idx="8766">
                  <c:v>2713.2395034055012</c:v>
                </c:pt>
                <c:pt idx="8767">
                  <c:v>2713.4805945288999</c:v>
                </c:pt>
                <c:pt idx="8768">
                  <c:v>2713.7216856523987</c:v>
                </c:pt>
                <c:pt idx="8769">
                  <c:v>2713.9627767758002</c:v>
                </c:pt>
                <c:pt idx="8770">
                  <c:v>2714.2038678992999</c:v>
                </c:pt>
                <c:pt idx="8771">
                  <c:v>2714.4449590226982</c:v>
                </c:pt>
                <c:pt idx="8772">
                  <c:v>2714.6860501461997</c:v>
                </c:pt>
                <c:pt idx="8773">
                  <c:v>2714.9271412696999</c:v>
                </c:pt>
                <c:pt idx="8774">
                  <c:v>2715.1682323931</c:v>
                </c:pt>
                <c:pt idx="8775">
                  <c:v>2715.4093235166001</c:v>
                </c:pt>
                <c:pt idx="8776">
                  <c:v>2715.6504146400002</c:v>
                </c:pt>
                <c:pt idx="8777">
                  <c:v>2715.8915057635018</c:v>
                </c:pt>
                <c:pt idx="8778">
                  <c:v>2716.1325968870019</c:v>
                </c:pt>
                <c:pt idx="8779">
                  <c:v>2716.3736880104002</c:v>
                </c:pt>
                <c:pt idx="8780">
                  <c:v>2716.6147791338999</c:v>
                </c:pt>
                <c:pt idx="8781">
                  <c:v>2716.8558702573018</c:v>
                </c:pt>
                <c:pt idx="8782">
                  <c:v>2717.0969613807997</c:v>
                </c:pt>
                <c:pt idx="8783">
                  <c:v>2717.3380525043031</c:v>
                </c:pt>
                <c:pt idx="8784">
                  <c:v>2717.5791436277</c:v>
                </c:pt>
                <c:pt idx="8785">
                  <c:v>2717.8202347512001</c:v>
                </c:pt>
                <c:pt idx="8786">
                  <c:v>2718.0613258746012</c:v>
                </c:pt>
                <c:pt idx="8787">
                  <c:v>2718.3024169981018</c:v>
                </c:pt>
                <c:pt idx="8788">
                  <c:v>2718.5435081215001</c:v>
                </c:pt>
                <c:pt idx="8789">
                  <c:v>2718.7845992449998</c:v>
                </c:pt>
                <c:pt idx="8790">
                  <c:v>2719.0256903684999</c:v>
                </c:pt>
                <c:pt idx="8791">
                  <c:v>2719.2667814918964</c:v>
                </c:pt>
                <c:pt idx="8792">
                  <c:v>2719.5078726154002</c:v>
                </c:pt>
                <c:pt idx="8793">
                  <c:v>2719.748963738798</c:v>
                </c:pt>
                <c:pt idx="8794">
                  <c:v>2719.9900548623018</c:v>
                </c:pt>
                <c:pt idx="8795">
                  <c:v>2720.2311459858001</c:v>
                </c:pt>
                <c:pt idx="8796">
                  <c:v>2720.4722371092012</c:v>
                </c:pt>
                <c:pt idx="8797">
                  <c:v>2720.7133282327018</c:v>
                </c:pt>
                <c:pt idx="8798">
                  <c:v>2720.9544193561001</c:v>
                </c:pt>
                <c:pt idx="8799">
                  <c:v>2721.1955104796002</c:v>
                </c:pt>
                <c:pt idx="8800">
                  <c:v>2721.4366016030999</c:v>
                </c:pt>
                <c:pt idx="8801">
                  <c:v>2721.6776927265</c:v>
                </c:pt>
                <c:pt idx="8802">
                  <c:v>2721.9187838500002</c:v>
                </c:pt>
                <c:pt idx="8803">
                  <c:v>2722.1598749734012</c:v>
                </c:pt>
                <c:pt idx="8804">
                  <c:v>2722.4009660969</c:v>
                </c:pt>
                <c:pt idx="8805">
                  <c:v>2722.6420572203001</c:v>
                </c:pt>
                <c:pt idx="8806">
                  <c:v>2722.8831483438012</c:v>
                </c:pt>
                <c:pt idx="8807">
                  <c:v>2723.1242394672981</c:v>
                </c:pt>
                <c:pt idx="8808">
                  <c:v>2723.3653305907019</c:v>
                </c:pt>
                <c:pt idx="8809">
                  <c:v>2723.6064217141979</c:v>
                </c:pt>
                <c:pt idx="8810">
                  <c:v>2723.8475128376031</c:v>
                </c:pt>
                <c:pt idx="8811">
                  <c:v>2724.0886039610987</c:v>
                </c:pt>
                <c:pt idx="8812">
                  <c:v>2724.3296950846002</c:v>
                </c:pt>
                <c:pt idx="8813">
                  <c:v>2724.5707862080012</c:v>
                </c:pt>
                <c:pt idx="8814">
                  <c:v>2724.8118773315036</c:v>
                </c:pt>
                <c:pt idx="8815">
                  <c:v>2725.0529684548997</c:v>
                </c:pt>
                <c:pt idx="8816">
                  <c:v>2725.2940595784012</c:v>
                </c:pt>
                <c:pt idx="8817">
                  <c:v>2725.5351507019018</c:v>
                </c:pt>
                <c:pt idx="8818">
                  <c:v>2725.7762418252987</c:v>
                </c:pt>
                <c:pt idx="8819">
                  <c:v>2726.0173329488025</c:v>
                </c:pt>
                <c:pt idx="8820">
                  <c:v>2726.2584240721999</c:v>
                </c:pt>
                <c:pt idx="8821">
                  <c:v>2726.4995151957</c:v>
                </c:pt>
                <c:pt idx="8822">
                  <c:v>2726.7406063190997</c:v>
                </c:pt>
                <c:pt idx="8823">
                  <c:v>2726.9816974426003</c:v>
                </c:pt>
                <c:pt idx="8824">
                  <c:v>2727.2227885660982</c:v>
                </c:pt>
                <c:pt idx="8825">
                  <c:v>2727.4638796895001</c:v>
                </c:pt>
                <c:pt idx="8826">
                  <c:v>2727.7049708129998</c:v>
                </c:pt>
                <c:pt idx="8827">
                  <c:v>2727.9460619363999</c:v>
                </c:pt>
                <c:pt idx="8828">
                  <c:v>2728.1871530599001</c:v>
                </c:pt>
                <c:pt idx="8829">
                  <c:v>2728.4282441833998</c:v>
                </c:pt>
                <c:pt idx="8830">
                  <c:v>2728.6693353067999</c:v>
                </c:pt>
                <c:pt idx="8831">
                  <c:v>2728.9104264303019</c:v>
                </c:pt>
                <c:pt idx="8832">
                  <c:v>2729.151517553702</c:v>
                </c:pt>
                <c:pt idx="8833">
                  <c:v>2729.3926086772012</c:v>
                </c:pt>
                <c:pt idx="8834">
                  <c:v>2729.6336998006</c:v>
                </c:pt>
                <c:pt idx="8835">
                  <c:v>2729.8747909241001</c:v>
                </c:pt>
                <c:pt idx="8836">
                  <c:v>2730.1158820476003</c:v>
                </c:pt>
                <c:pt idx="8837">
                  <c:v>2730.3569731710018</c:v>
                </c:pt>
                <c:pt idx="8838">
                  <c:v>2730.5980642945001</c:v>
                </c:pt>
                <c:pt idx="8839">
                  <c:v>2730.8391554179002</c:v>
                </c:pt>
                <c:pt idx="8840">
                  <c:v>2731.0802465414017</c:v>
                </c:pt>
                <c:pt idx="8841">
                  <c:v>2731.3213376649019</c:v>
                </c:pt>
                <c:pt idx="8842">
                  <c:v>2731.5624287882997</c:v>
                </c:pt>
                <c:pt idx="8843">
                  <c:v>2731.8035199118012</c:v>
                </c:pt>
                <c:pt idx="8844">
                  <c:v>2732.0446110352</c:v>
                </c:pt>
                <c:pt idx="8845">
                  <c:v>2732.2857021586997</c:v>
                </c:pt>
                <c:pt idx="8846">
                  <c:v>2732.5267932822012</c:v>
                </c:pt>
                <c:pt idx="8847">
                  <c:v>2732.7678844055981</c:v>
                </c:pt>
                <c:pt idx="8848">
                  <c:v>2733.0089755290987</c:v>
                </c:pt>
                <c:pt idx="8849">
                  <c:v>2733.2500666525002</c:v>
                </c:pt>
                <c:pt idx="8850">
                  <c:v>2733.4911577760031</c:v>
                </c:pt>
                <c:pt idx="8851">
                  <c:v>2733.7322488994</c:v>
                </c:pt>
                <c:pt idx="8852">
                  <c:v>2733.9733400229002</c:v>
                </c:pt>
                <c:pt idx="8853">
                  <c:v>2734.2144311463999</c:v>
                </c:pt>
                <c:pt idx="8854">
                  <c:v>2734.4555222698018</c:v>
                </c:pt>
                <c:pt idx="8855">
                  <c:v>2734.6966133933001</c:v>
                </c:pt>
                <c:pt idx="8856">
                  <c:v>2734.9377045167012</c:v>
                </c:pt>
                <c:pt idx="8857">
                  <c:v>2735.1787956402</c:v>
                </c:pt>
                <c:pt idx="8858">
                  <c:v>2735.4198867636997</c:v>
                </c:pt>
                <c:pt idx="8859">
                  <c:v>2735.6609778871002</c:v>
                </c:pt>
                <c:pt idx="8860">
                  <c:v>2735.9020690105999</c:v>
                </c:pt>
                <c:pt idx="8861">
                  <c:v>2736.143160134</c:v>
                </c:pt>
                <c:pt idx="8862">
                  <c:v>2736.3842512575002</c:v>
                </c:pt>
                <c:pt idx="8863">
                  <c:v>2736.6253423810012</c:v>
                </c:pt>
                <c:pt idx="8864">
                  <c:v>2736.8664335044018</c:v>
                </c:pt>
                <c:pt idx="8865">
                  <c:v>2737.1075246278997</c:v>
                </c:pt>
                <c:pt idx="8866">
                  <c:v>2737.3486157512998</c:v>
                </c:pt>
                <c:pt idx="8867">
                  <c:v>2737.5897068748018</c:v>
                </c:pt>
                <c:pt idx="8868">
                  <c:v>2737.8307979982019</c:v>
                </c:pt>
                <c:pt idx="8869">
                  <c:v>2738.071889121698</c:v>
                </c:pt>
                <c:pt idx="8870">
                  <c:v>2738.3129802452017</c:v>
                </c:pt>
                <c:pt idx="8871">
                  <c:v>2738.5540713685996</c:v>
                </c:pt>
                <c:pt idx="8872">
                  <c:v>2738.7951624921002</c:v>
                </c:pt>
                <c:pt idx="8873">
                  <c:v>2739.0362536155012</c:v>
                </c:pt>
                <c:pt idx="8874">
                  <c:v>2739.277344739</c:v>
                </c:pt>
                <c:pt idx="8875">
                  <c:v>2739.5184358625002</c:v>
                </c:pt>
                <c:pt idx="8876">
                  <c:v>2739.7595269859012</c:v>
                </c:pt>
                <c:pt idx="8877">
                  <c:v>2740.0006181094</c:v>
                </c:pt>
                <c:pt idx="8878">
                  <c:v>2740.2417092328001</c:v>
                </c:pt>
                <c:pt idx="8879">
                  <c:v>2740.4828003562998</c:v>
                </c:pt>
                <c:pt idx="8880">
                  <c:v>2740.7238914797981</c:v>
                </c:pt>
                <c:pt idx="8881">
                  <c:v>2740.9649826032</c:v>
                </c:pt>
                <c:pt idx="8882">
                  <c:v>2741.2060737266979</c:v>
                </c:pt>
                <c:pt idx="8883">
                  <c:v>2741.4471648501012</c:v>
                </c:pt>
                <c:pt idx="8884">
                  <c:v>2741.6882559735996</c:v>
                </c:pt>
                <c:pt idx="8885">
                  <c:v>2741.9293470970001</c:v>
                </c:pt>
                <c:pt idx="8886">
                  <c:v>2742.1704382205012</c:v>
                </c:pt>
                <c:pt idx="8887">
                  <c:v>2742.4115293440018</c:v>
                </c:pt>
                <c:pt idx="8888">
                  <c:v>2742.6526204673987</c:v>
                </c:pt>
                <c:pt idx="8889">
                  <c:v>2742.8937115909025</c:v>
                </c:pt>
                <c:pt idx="8890">
                  <c:v>2743.1348027142999</c:v>
                </c:pt>
                <c:pt idx="8891">
                  <c:v>2743.3758938378019</c:v>
                </c:pt>
                <c:pt idx="8892">
                  <c:v>2743.6169849612997</c:v>
                </c:pt>
                <c:pt idx="8893">
                  <c:v>2743.8580760847012</c:v>
                </c:pt>
                <c:pt idx="8894">
                  <c:v>2744.0991672082018</c:v>
                </c:pt>
                <c:pt idx="8895">
                  <c:v>2744.3402583316001</c:v>
                </c:pt>
                <c:pt idx="8896">
                  <c:v>2744.5813494550998</c:v>
                </c:pt>
                <c:pt idx="8897">
                  <c:v>2744.8224405786</c:v>
                </c:pt>
                <c:pt idx="8898">
                  <c:v>2745.0635317020001</c:v>
                </c:pt>
                <c:pt idx="8899">
                  <c:v>2745.3046228255002</c:v>
                </c:pt>
                <c:pt idx="8900">
                  <c:v>2745.5457139489017</c:v>
                </c:pt>
                <c:pt idx="8901">
                  <c:v>2745.7868050723987</c:v>
                </c:pt>
                <c:pt idx="8902">
                  <c:v>2746.0278961957997</c:v>
                </c:pt>
                <c:pt idx="8903">
                  <c:v>2746.268987319298</c:v>
                </c:pt>
                <c:pt idx="8904">
                  <c:v>2746.5100784428</c:v>
                </c:pt>
                <c:pt idx="8905">
                  <c:v>2746.7511695662001</c:v>
                </c:pt>
                <c:pt idx="8906">
                  <c:v>2746.9922606896998</c:v>
                </c:pt>
                <c:pt idx="8907">
                  <c:v>2747.2333518131018</c:v>
                </c:pt>
                <c:pt idx="8908">
                  <c:v>2747.4744429366001</c:v>
                </c:pt>
                <c:pt idx="8909">
                  <c:v>2747.7155340601012</c:v>
                </c:pt>
                <c:pt idx="8910">
                  <c:v>2747.9566251834999</c:v>
                </c:pt>
                <c:pt idx="8911">
                  <c:v>2748.1977163070019</c:v>
                </c:pt>
                <c:pt idx="8912">
                  <c:v>2748.4388074304002</c:v>
                </c:pt>
                <c:pt idx="8913">
                  <c:v>2748.6798985538999</c:v>
                </c:pt>
                <c:pt idx="8914">
                  <c:v>2748.9209896774</c:v>
                </c:pt>
                <c:pt idx="8915">
                  <c:v>2749.1620808007997</c:v>
                </c:pt>
                <c:pt idx="8916">
                  <c:v>2749.4031719243012</c:v>
                </c:pt>
                <c:pt idx="8917">
                  <c:v>2749.6442630476981</c:v>
                </c:pt>
                <c:pt idx="8918">
                  <c:v>2749.8853541712019</c:v>
                </c:pt>
                <c:pt idx="8919">
                  <c:v>2750.1264452945993</c:v>
                </c:pt>
                <c:pt idx="8920">
                  <c:v>2750.3675364181017</c:v>
                </c:pt>
                <c:pt idx="8921">
                  <c:v>2750.6086275415996</c:v>
                </c:pt>
                <c:pt idx="8922">
                  <c:v>2750.8497186650002</c:v>
                </c:pt>
                <c:pt idx="8923">
                  <c:v>2751.0908097884999</c:v>
                </c:pt>
                <c:pt idx="8924">
                  <c:v>2751.3319009119018</c:v>
                </c:pt>
                <c:pt idx="8925">
                  <c:v>2751.572992035402</c:v>
                </c:pt>
                <c:pt idx="8926">
                  <c:v>2751.8140831588998</c:v>
                </c:pt>
                <c:pt idx="8927">
                  <c:v>2752.0551742823036</c:v>
                </c:pt>
                <c:pt idx="8928">
                  <c:v>2752.2962654057969</c:v>
                </c:pt>
                <c:pt idx="8929">
                  <c:v>2752.5373565292025</c:v>
                </c:pt>
                <c:pt idx="8930">
                  <c:v>2752.7784476526981</c:v>
                </c:pt>
                <c:pt idx="8931">
                  <c:v>2753.0195387762019</c:v>
                </c:pt>
                <c:pt idx="8932">
                  <c:v>2753.2606298995993</c:v>
                </c:pt>
                <c:pt idx="8933">
                  <c:v>2753.5017210230999</c:v>
                </c:pt>
                <c:pt idx="8934">
                  <c:v>2753.7428121465</c:v>
                </c:pt>
                <c:pt idx="8935">
                  <c:v>2753.983903270002</c:v>
                </c:pt>
                <c:pt idx="8936">
                  <c:v>2754.2249943933998</c:v>
                </c:pt>
                <c:pt idx="8937">
                  <c:v>2754.4660855168981</c:v>
                </c:pt>
                <c:pt idx="8938">
                  <c:v>2754.7071766404019</c:v>
                </c:pt>
                <c:pt idx="8939">
                  <c:v>2754.948267763798</c:v>
                </c:pt>
                <c:pt idx="8940">
                  <c:v>2755.1893588873018</c:v>
                </c:pt>
                <c:pt idx="8941">
                  <c:v>2755.4304500107</c:v>
                </c:pt>
                <c:pt idx="8942">
                  <c:v>2755.6715411342002</c:v>
                </c:pt>
                <c:pt idx="8943">
                  <c:v>2755.9126322577017</c:v>
                </c:pt>
                <c:pt idx="8944">
                  <c:v>2756.1537233811018</c:v>
                </c:pt>
                <c:pt idx="8945">
                  <c:v>2756.3948145046002</c:v>
                </c:pt>
                <c:pt idx="8946">
                  <c:v>2756.6359056279998</c:v>
                </c:pt>
                <c:pt idx="8947">
                  <c:v>2756.8769967515018</c:v>
                </c:pt>
                <c:pt idx="8948">
                  <c:v>2757.1180878749001</c:v>
                </c:pt>
                <c:pt idx="8949">
                  <c:v>2757.3591789984025</c:v>
                </c:pt>
                <c:pt idx="8950">
                  <c:v>2757.6002701218981</c:v>
                </c:pt>
                <c:pt idx="8951">
                  <c:v>2757.8413612453019</c:v>
                </c:pt>
                <c:pt idx="8952">
                  <c:v>2758.0824523687997</c:v>
                </c:pt>
                <c:pt idx="8953">
                  <c:v>2758.3235434922012</c:v>
                </c:pt>
                <c:pt idx="8954">
                  <c:v>2758.5646346156987</c:v>
                </c:pt>
                <c:pt idx="8955">
                  <c:v>2758.8057257392002</c:v>
                </c:pt>
                <c:pt idx="8956">
                  <c:v>2759.0468168626003</c:v>
                </c:pt>
                <c:pt idx="8957">
                  <c:v>2759.2879079861</c:v>
                </c:pt>
                <c:pt idx="8958">
                  <c:v>2759.5289991094987</c:v>
                </c:pt>
                <c:pt idx="8959">
                  <c:v>2759.7700902330002</c:v>
                </c:pt>
                <c:pt idx="8960">
                  <c:v>2760.0111813565018</c:v>
                </c:pt>
                <c:pt idx="8961">
                  <c:v>2760.2522724799001</c:v>
                </c:pt>
                <c:pt idx="8962">
                  <c:v>2760.4933636034025</c:v>
                </c:pt>
                <c:pt idx="8963">
                  <c:v>2760.734454726798</c:v>
                </c:pt>
                <c:pt idx="8964">
                  <c:v>2760.9755458503018</c:v>
                </c:pt>
                <c:pt idx="8965">
                  <c:v>2761.2166369737001</c:v>
                </c:pt>
                <c:pt idx="8966">
                  <c:v>2761.4577280972012</c:v>
                </c:pt>
                <c:pt idx="8967">
                  <c:v>2761.6988192206982</c:v>
                </c:pt>
                <c:pt idx="8968">
                  <c:v>2761.9399103441019</c:v>
                </c:pt>
                <c:pt idx="8969">
                  <c:v>2762.1810014675998</c:v>
                </c:pt>
                <c:pt idx="8970">
                  <c:v>2762.4220925910017</c:v>
                </c:pt>
                <c:pt idx="8971">
                  <c:v>2762.6631837145001</c:v>
                </c:pt>
                <c:pt idx="8972">
                  <c:v>2762.9042748380002</c:v>
                </c:pt>
                <c:pt idx="8973">
                  <c:v>2763.1453659613999</c:v>
                </c:pt>
                <c:pt idx="8974">
                  <c:v>2763.3864570849</c:v>
                </c:pt>
                <c:pt idx="8975">
                  <c:v>2763.6275482083001</c:v>
                </c:pt>
                <c:pt idx="8976">
                  <c:v>2763.8686393317998</c:v>
                </c:pt>
                <c:pt idx="8977">
                  <c:v>2764.1097304553</c:v>
                </c:pt>
                <c:pt idx="8978">
                  <c:v>2764.3508215787001</c:v>
                </c:pt>
                <c:pt idx="8979">
                  <c:v>2764.5919127022025</c:v>
                </c:pt>
                <c:pt idx="8980">
                  <c:v>2764.8330038256022</c:v>
                </c:pt>
                <c:pt idx="8981">
                  <c:v>2765.0740949491001</c:v>
                </c:pt>
                <c:pt idx="8982">
                  <c:v>2765.3151860725038</c:v>
                </c:pt>
                <c:pt idx="8983">
                  <c:v>2765.5562771959999</c:v>
                </c:pt>
                <c:pt idx="8984">
                  <c:v>2765.7973683195</c:v>
                </c:pt>
                <c:pt idx="8985">
                  <c:v>2766.0384594428997</c:v>
                </c:pt>
                <c:pt idx="8986">
                  <c:v>2766.2795505664012</c:v>
                </c:pt>
                <c:pt idx="8987">
                  <c:v>2766.5206416897981</c:v>
                </c:pt>
                <c:pt idx="8988">
                  <c:v>2766.7617328133019</c:v>
                </c:pt>
                <c:pt idx="8989">
                  <c:v>2767.0028239367998</c:v>
                </c:pt>
                <c:pt idx="8990">
                  <c:v>2767.2439150601999</c:v>
                </c:pt>
                <c:pt idx="8991">
                  <c:v>2767.4850061837001</c:v>
                </c:pt>
                <c:pt idx="8992">
                  <c:v>2767.7260973070997</c:v>
                </c:pt>
                <c:pt idx="8993">
                  <c:v>2767.9671884306003</c:v>
                </c:pt>
                <c:pt idx="8994">
                  <c:v>2768.2082795540987</c:v>
                </c:pt>
                <c:pt idx="8995">
                  <c:v>2768.449370677502</c:v>
                </c:pt>
                <c:pt idx="8996">
                  <c:v>2768.6904618009999</c:v>
                </c:pt>
                <c:pt idx="8997">
                  <c:v>2768.9315529244036</c:v>
                </c:pt>
                <c:pt idx="8998">
                  <c:v>2769.1726440478997</c:v>
                </c:pt>
                <c:pt idx="8999">
                  <c:v>2769.4137351713025</c:v>
                </c:pt>
                <c:pt idx="9000">
                  <c:v>2769.6548262947999</c:v>
                </c:pt>
                <c:pt idx="9001">
                  <c:v>2769.8959174183019</c:v>
                </c:pt>
                <c:pt idx="9002">
                  <c:v>2770.1370085417002</c:v>
                </c:pt>
                <c:pt idx="9003">
                  <c:v>2770.3780996651999</c:v>
                </c:pt>
                <c:pt idx="9004">
                  <c:v>2770.6191907886</c:v>
                </c:pt>
                <c:pt idx="9005">
                  <c:v>2770.8602819120997</c:v>
                </c:pt>
                <c:pt idx="9006">
                  <c:v>2771.1013730356012</c:v>
                </c:pt>
                <c:pt idx="9007">
                  <c:v>2771.3424641589982</c:v>
                </c:pt>
                <c:pt idx="9008">
                  <c:v>2771.5835552825019</c:v>
                </c:pt>
                <c:pt idx="9009">
                  <c:v>2771.8246464058998</c:v>
                </c:pt>
                <c:pt idx="9010">
                  <c:v>2772.0657375294018</c:v>
                </c:pt>
                <c:pt idx="9011">
                  <c:v>2772.3068286528987</c:v>
                </c:pt>
                <c:pt idx="9012">
                  <c:v>2772.5479197763002</c:v>
                </c:pt>
                <c:pt idx="9013">
                  <c:v>2772.7890108997999</c:v>
                </c:pt>
                <c:pt idx="9014">
                  <c:v>2773.0301020232018</c:v>
                </c:pt>
                <c:pt idx="9015">
                  <c:v>2773.2711931467002</c:v>
                </c:pt>
                <c:pt idx="9016">
                  <c:v>2773.5122842701012</c:v>
                </c:pt>
                <c:pt idx="9017">
                  <c:v>2773.7533753936</c:v>
                </c:pt>
                <c:pt idx="9018">
                  <c:v>2773.9944665171001</c:v>
                </c:pt>
                <c:pt idx="9019">
                  <c:v>2774.2355576405025</c:v>
                </c:pt>
                <c:pt idx="9020">
                  <c:v>2774.4766487639981</c:v>
                </c:pt>
                <c:pt idx="9021">
                  <c:v>2774.7177398874019</c:v>
                </c:pt>
                <c:pt idx="9022">
                  <c:v>2774.9588310108998</c:v>
                </c:pt>
                <c:pt idx="9023">
                  <c:v>2775.1999221344017</c:v>
                </c:pt>
                <c:pt idx="9024">
                  <c:v>2775.4410132578018</c:v>
                </c:pt>
                <c:pt idx="9025">
                  <c:v>2775.6821043813002</c:v>
                </c:pt>
                <c:pt idx="9026">
                  <c:v>2775.9231955047012</c:v>
                </c:pt>
                <c:pt idx="9027">
                  <c:v>2776.1642866281982</c:v>
                </c:pt>
                <c:pt idx="9028">
                  <c:v>2776.4053777517001</c:v>
                </c:pt>
                <c:pt idx="9029">
                  <c:v>2776.6464688750998</c:v>
                </c:pt>
                <c:pt idx="9030">
                  <c:v>2776.8875599986</c:v>
                </c:pt>
                <c:pt idx="9031">
                  <c:v>2777.1286511219964</c:v>
                </c:pt>
                <c:pt idx="9032">
                  <c:v>2777.3697422455025</c:v>
                </c:pt>
                <c:pt idx="9033">
                  <c:v>2777.6108333688999</c:v>
                </c:pt>
                <c:pt idx="9034">
                  <c:v>2777.8519244924018</c:v>
                </c:pt>
                <c:pt idx="9035">
                  <c:v>2778.0930156159002</c:v>
                </c:pt>
                <c:pt idx="9036">
                  <c:v>2778.334106739303</c:v>
                </c:pt>
                <c:pt idx="9037">
                  <c:v>2778.5751978628018</c:v>
                </c:pt>
                <c:pt idx="9038">
                  <c:v>2778.8162889862001</c:v>
                </c:pt>
                <c:pt idx="9039">
                  <c:v>2779.0573801096998</c:v>
                </c:pt>
                <c:pt idx="9040">
                  <c:v>2779.2984712332</c:v>
                </c:pt>
                <c:pt idx="9041">
                  <c:v>2779.5395623566001</c:v>
                </c:pt>
                <c:pt idx="9042">
                  <c:v>2779.7806534800998</c:v>
                </c:pt>
                <c:pt idx="9043">
                  <c:v>2780.0217446035012</c:v>
                </c:pt>
                <c:pt idx="9044">
                  <c:v>2780.2628357269964</c:v>
                </c:pt>
                <c:pt idx="9045">
                  <c:v>2780.503926850502</c:v>
                </c:pt>
                <c:pt idx="9046">
                  <c:v>2780.7450179739012</c:v>
                </c:pt>
                <c:pt idx="9047">
                  <c:v>2780.9861090974</c:v>
                </c:pt>
                <c:pt idx="9048">
                  <c:v>2781.2272002207997</c:v>
                </c:pt>
                <c:pt idx="9049">
                  <c:v>2781.4682913442998</c:v>
                </c:pt>
                <c:pt idx="9050">
                  <c:v>2781.7093824676981</c:v>
                </c:pt>
                <c:pt idx="9051">
                  <c:v>2781.9504735912019</c:v>
                </c:pt>
                <c:pt idx="9052">
                  <c:v>2782.1915647146998</c:v>
                </c:pt>
                <c:pt idx="9053">
                  <c:v>2782.4326558381017</c:v>
                </c:pt>
                <c:pt idx="9054">
                  <c:v>2782.6737469616</c:v>
                </c:pt>
                <c:pt idx="9055">
                  <c:v>2782.9148380850002</c:v>
                </c:pt>
                <c:pt idx="9056">
                  <c:v>2783.1559292085012</c:v>
                </c:pt>
                <c:pt idx="9057">
                  <c:v>2783.3970203320018</c:v>
                </c:pt>
                <c:pt idx="9058">
                  <c:v>2783.6381114554001</c:v>
                </c:pt>
                <c:pt idx="9059">
                  <c:v>2783.8792025789026</c:v>
                </c:pt>
                <c:pt idx="9060">
                  <c:v>2784.1202937022999</c:v>
                </c:pt>
                <c:pt idx="9061">
                  <c:v>2784.3613848258001</c:v>
                </c:pt>
                <c:pt idx="9062">
                  <c:v>2784.6024759491997</c:v>
                </c:pt>
                <c:pt idx="9063">
                  <c:v>2784.8435670727017</c:v>
                </c:pt>
                <c:pt idx="9064">
                  <c:v>2785.0846581961987</c:v>
                </c:pt>
                <c:pt idx="9065">
                  <c:v>2785.3257493196002</c:v>
                </c:pt>
                <c:pt idx="9066">
                  <c:v>2785.566840443098</c:v>
                </c:pt>
                <c:pt idx="9067">
                  <c:v>2785.8079315665018</c:v>
                </c:pt>
                <c:pt idx="9068">
                  <c:v>2786.0490226900001</c:v>
                </c:pt>
                <c:pt idx="9069">
                  <c:v>2786.2901138135026</c:v>
                </c:pt>
                <c:pt idx="9070">
                  <c:v>2786.5312049369018</c:v>
                </c:pt>
                <c:pt idx="9071">
                  <c:v>2786.7722960604001</c:v>
                </c:pt>
                <c:pt idx="9072">
                  <c:v>2787.0133871838002</c:v>
                </c:pt>
                <c:pt idx="9073">
                  <c:v>2787.2544783072999</c:v>
                </c:pt>
                <c:pt idx="9074">
                  <c:v>2787.4955694308001</c:v>
                </c:pt>
                <c:pt idx="9075">
                  <c:v>2787.7366605541997</c:v>
                </c:pt>
                <c:pt idx="9076">
                  <c:v>2787.9777516777012</c:v>
                </c:pt>
                <c:pt idx="9077">
                  <c:v>2788.2188428011</c:v>
                </c:pt>
                <c:pt idx="9078">
                  <c:v>2788.4599339246001</c:v>
                </c:pt>
                <c:pt idx="9079">
                  <c:v>2788.7010250479998</c:v>
                </c:pt>
                <c:pt idx="9080">
                  <c:v>2788.9421161715036</c:v>
                </c:pt>
                <c:pt idx="9081">
                  <c:v>2789.1832072950001</c:v>
                </c:pt>
                <c:pt idx="9082">
                  <c:v>2789.4242984183998</c:v>
                </c:pt>
                <c:pt idx="9083">
                  <c:v>2789.6653895418999</c:v>
                </c:pt>
                <c:pt idx="9084">
                  <c:v>2789.9064806652987</c:v>
                </c:pt>
                <c:pt idx="9085">
                  <c:v>2790.1475717887997</c:v>
                </c:pt>
                <c:pt idx="9086">
                  <c:v>2790.3886629122999</c:v>
                </c:pt>
                <c:pt idx="9087">
                  <c:v>2790.6297540357</c:v>
                </c:pt>
                <c:pt idx="9088">
                  <c:v>2790.8708451591997</c:v>
                </c:pt>
                <c:pt idx="9089">
                  <c:v>2791.1119362826025</c:v>
                </c:pt>
                <c:pt idx="9090">
                  <c:v>2791.3530274061018</c:v>
                </c:pt>
                <c:pt idx="9091">
                  <c:v>2791.5941185296001</c:v>
                </c:pt>
                <c:pt idx="9092">
                  <c:v>2791.8352096530002</c:v>
                </c:pt>
                <c:pt idx="9093">
                  <c:v>2792.0763007765017</c:v>
                </c:pt>
                <c:pt idx="9094">
                  <c:v>2792.3173918999018</c:v>
                </c:pt>
                <c:pt idx="9095">
                  <c:v>2792.5584830233997</c:v>
                </c:pt>
                <c:pt idx="9096">
                  <c:v>2792.7995741467998</c:v>
                </c:pt>
                <c:pt idx="9097">
                  <c:v>2793.0406652703</c:v>
                </c:pt>
                <c:pt idx="9098">
                  <c:v>2793.2817563938002</c:v>
                </c:pt>
                <c:pt idx="9099">
                  <c:v>2793.5228475171998</c:v>
                </c:pt>
                <c:pt idx="9100">
                  <c:v>2793.7639386407</c:v>
                </c:pt>
                <c:pt idx="9101">
                  <c:v>2794.0050297640987</c:v>
                </c:pt>
                <c:pt idx="9102">
                  <c:v>2794.2461208876002</c:v>
                </c:pt>
                <c:pt idx="9103">
                  <c:v>2794.4872120111017</c:v>
                </c:pt>
                <c:pt idx="9104">
                  <c:v>2794.7283031345</c:v>
                </c:pt>
                <c:pt idx="9105">
                  <c:v>2794.9693942580002</c:v>
                </c:pt>
                <c:pt idx="9106">
                  <c:v>2795.2104853813998</c:v>
                </c:pt>
                <c:pt idx="9107">
                  <c:v>2795.4515765049036</c:v>
                </c:pt>
                <c:pt idx="9108">
                  <c:v>2795.6926676283997</c:v>
                </c:pt>
                <c:pt idx="9109">
                  <c:v>2795.9337587518012</c:v>
                </c:pt>
                <c:pt idx="9110">
                  <c:v>2796.1748498753</c:v>
                </c:pt>
                <c:pt idx="9111">
                  <c:v>2796.4159409987001</c:v>
                </c:pt>
                <c:pt idx="9112">
                  <c:v>2796.6570321222002</c:v>
                </c:pt>
                <c:pt idx="9113">
                  <c:v>2796.8981232456022</c:v>
                </c:pt>
                <c:pt idx="9114">
                  <c:v>2797.1392143691</c:v>
                </c:pt>
                <c:pt idx="9115">
                  <c:v>2797.3803054926002</c:v>
                </c:pt>
                <c:pt idx="9116">
                  <c:v>2797.6213966160012</c:v>
                </c:pt>
                <c:pt idx="9117">
                  <c:v>2797.8624877395</c:v>
                </c:pt>
                <c:pt idx="9118">
                  <c:v>2798.1035788629001</c:v>
                </c:pt>
                <c:pt idx="9119">
                  <c:v>2798.3446699863998</c:v>
                </c:pt>
                <c:pt idx="9120">
                  <c:v>2798.5857611098982</c:v>
                </c:pt>
                <c:pt idx="9121">
                  <c:v>2798.8268522333019</c:v>
                </c:pt>
                <c:pt idx="9122">
                  <c:v>2799.0679433567998</c:v>
                </c:pt>
                <c:pt idx="9123">
                  <c:v>2799.3090344802017</c:v>
                </c:pt>
                <c:pt idx="9124">
                  <c:v>2799.5501256037001</c:v>
                </c:pt>
                <c:pt idx="9125">
                  <c:v>2799.7912167272002</c:v>
                </c:pt>
                <c:pt idx="9126">
                  <c:v>2800.0323078506012</c:v>
                </c:pt>
                <c:pt idx="9127">
                  <c:v>2800.2733989741018</c:v>
                </c:pt>
                <c:pt idx="9128">
                  <c:v>2800.5144900975001</c:v>
                </c:pt>
                <c:pt idx="9129">
                  <c:v>2800.7555812209998</c:v>
                </c:pt>
                <c:pt idx="9130">
                  <c:v>2800.9966723444018</c:v>
                </c:pt>
                <c:pt idx="9131">
                  <c:v>2801.2377634678987</c:v>
                </c:pt>
                <c:pt idx="9132">
                  <c:v>2801.4788545914002</c:v>
                </c:pt>
                <c:pt idx="9133">
                  <c:v>2801.7199457147981</c:v>
                </c:pt>
                <c:pt idx="9134">
                  <c:v>2801.9610368383037</c:v>
                </c:pt>
                <c:pt idx="9135">
                  <c:v>2802.2021279616997</c:v>
                </c:pt>
                <c:pt idx="9136">
                  <c:v>2802.4432190852012</c:v>
                </c:pt>
                <c:pt idx="9137">
                  <c:v>2802.6843102087</c:v>
                </c:pt>
                <c:pt idx="9138">
                  <c:v>2802.9254013321001</c:v>
                </c:pt>
                <c:pt idx="9139">
                  <c:v>2803.1664924555998</c:v>
                </c:pt>
                <c:pt idx="9140">
                  <c:v>2803.4075835790018</c:v>
                </c:pt>
                <c:pt idx="9141">
                  <c:v>2803.6486747024987</c:v>
                </c:pt>
                <c:pt idx="9142">
                  <c:v>2803.8897658259998</c:v>
                </c:pt>
                <c:pt idx="9143">
                  <c:v>2804.1308569494017</c:v>
                </c:pt>
                <c:pt idx="9144">
                  <c:v>2804.3719480729019</c:v>
                </c:pt>
                <c:pt idx="9145">
                  <c:v>2804.6130391963002</c:v>
                </c:pt>
                <c:pt idx="9146">
                  <c:v>2804.8541303198012</c:v>
                </c:pt>
                <c:pt idx="9147">
                  <c:v>2805.0952214432</c:v>
                </c:pt>
                <c:pt idx="9148">
                  <c:v>2805.336312566702</c:v>
                </c:pt>
                <c:pt idx="9149">
                  <c:v>2805.5774036902012</c:v>
                </c:pt>
                <c:pt idx="9150">
                  <c:v>2805.8184948136</c:v>
                </c:pt>
                <c:pt idx="9151">
                  <c:v>2806.0595859371001</c:v>
                </c:pt>
                <c:pt idx="9152">
                  <c:v>2806.3006770605002</c:v>
                </c:pt>
                <c:pt idx="9153">
                  <c:v>2806.5417681839999</c:v>
                </c:pt>
                <c:pt idx="9154">
                  <c:v>2806.7828593074987</c:v>
                </c:pt>
                <c:pt idx="9155">
                  <c:v>2807.0239504309002</c:v>
                </c:pt>
                <c:pt idx="9156">
                  <c:v>2807.2650415543999</c:v>
                </c:pt>
                <c:pt idx="9157">
                  <c:v>2807.5061326778018</c:v>
                </c:pt>
                <c:pt idx="9158">
                  <c:v>2807.7472238013002</c:v>
                </c:pt>
                <c:pt idx="9159">
                  <c:v>2807.9883149247999</c:v>
                </c:pt>
                <c:pt idx="9160">
                  <c:v>2808.2294060482</c:v>
                </c:pt>
                <c:pt idx="9161">
                  <c:v>2808.4704971717001</c:v>
                </c:pt>
                <c:pt idx="9162">
                  <c:v>2808.7115882951002</c:v>
                </c:pt>
                <c:pt idx="9163">
                  <c:v>2808.9526794185999</c:v>
                </c:pt>
                <c:pt idx="9164">
                  <c:v>2809.1937705420019</c:v>
                </c:pt>
                <c:pt idx="9165">
                  <c:v>2809.4348616654997</c:v>
                </c:pt>
                <c:pt idx="9166">
                  <c:v>2809.6759527890017</c:v>
                </c:pt>
                <c:pt idx="9167">
                  <c:v>2809.9170439124018</c:v>
                </c:pt>
                <c:pt idx="9168">
                  <c:v>2810.1581350359002</c:v>
                </c:pt>
                <c:pt idx="9169">
                  <c:v>2810.3992261593012</c:v>
                </c:pt>
                <c:pt idx="9170">
                  <c:v>2810.6403172828018</c:v>
                </c:pt>
                <c:pt idx="9171">
                  <c:v>2810.8814084063001</c:v>
                </c:pt>
                <c:pt idx="9172">
                  <c:v>2811.122499529698</c:v>
                </c:pt>
                <c:pt idx="9173">
                  <c:v>2811.3635906532018</c:v>
                </c:pt>
                <c:pt idx="9174">
                  <c:v>2811.6046817765987</c:v>
                </c:pt>
                <c:pt idx="9175">
                  <c:v>2811.8457729001025</c:v>
                </c:pt>
                <c:pt idx="9176">
                  <c:v>2812.086864023498</c:v>
                </c:pt>
                <c:pt idx="9177">
                  <c:v>2812.327955147</c:v>
                </c:pt>
                <c:pt idx="9178">
                  <c:v>2812.569046270502</c:v>
                </c:pt>
                <c:pt idx="9179">
                  <c:v>2812.8101373939026</c:v>
                </c:pt>
                <c:pt idx="9180">
                  <c:v>2813.0512285174018</c:v>
                </c:pt>
                <c:pt idx="9181">
                  <c:v>2813.2923196408001</c:v>
                </c:pt>
                <c:pt idx="9182">
                  <c:v>2813.5334107643002</c:v>
                </c:pt>
                <c:pt idx="9183">
                  <c:v>2813.7745018877999</c:v>
                </c:pt>
                <c:pt idx="9184">
                  <c:v>2814.0155930112019</c:v>
                </c:pt>
                <c:pt idx="9185">
                  <c:v>2814.2566841346979</c:v>
                </c:pt>
                <c:pt idx="9186">
                  <c:v>2814.4977752581012</c:v>
                </c:pt>
                <c:pt idx="9187">
                  <c:v>2814.7388663815996</c:v>
                </c:pt>
                <c:pt idx="9188">
                  <c:v>2814.979957505102</c:v>
                </c:pt>
                <c:pt idx="9189">
                  <c:v>2815.2210486284998</c:v>
                </c:pt>
                <c:pt idx="9190">
                  <c:v>2815.462139752</c:v>
                </c:pt>
                <c:pt idx="9191">
                  <c:v>2815.7032308754019</c:v>
                </c:pt>
                <c:pt idx="9192">
                  <c:v>2815.9443219988998</c:v>
                </c:pt>
                <c:pt idx="9193">
                  <c:v>2816.1854131222999</c:v>
                </c:pt>
                <c:pt idx="9194">
                  <c:v>2816.4265042458001</c:v>
                </c:pt>
                <c:pt idx="9195">
                  <c:v>2816.6675953692998</c:v>
                </c:pt>
                <c:pt idx="9196">
                  <c:v>2816.9086864926981</c:v>
                </c:pt>
                <c:pt idx="9197">
                  <c:v>2817.1497776162</c:v>
                </c:pt>
                <c:pt idx="9198">
                  <c:v>2817.3908687396001</c:v>
                </c:pt>
                <c:pt idx="9199">
                  <c:v>2817.6319598631012</c:v>
                </c:pt>
                <c:pt idx="9200">
                  <c:v>2817.8730509866018</c:v>
                </c:pt>
                <c:pt idx="9201">
                  <c:v>2818.1141421100001</c:v>
                </c:pt>
                <c:pt idx="9202">
                  <c:v>2818.3552332335044</c:v>
                </c:pt>
                <c:pt idx="9203">
                  <c:v>2818.5963243568999</c:v>
                </c:pt>
                <c:pt idx="9204">
                  <c:v>2818.8374154804019</c:v>
                </c:pt>
                <c:pt idx="9205">
                  <c:v>2819.0785066039002</c:v>
                </c:pt>
                <c:pt idx="9206">
                  <c:v>2819.3195977273012</c:v>
                </c:pt>
                <c:pt idx="9207">
                  <c:v>2819.5606888507987</c:v>
                </c:pt>
                <c:pt idx="9208">
                  <c:v>2819.801779974202</c:v>
                </c:pt>
                <c:pt idx="9209">
                  <c:v>2820.042871097698</c:v>
                </c:pt>
                <c:pt idx="9210">
                  <c:v>2820.2839622211</c:v>
                </c:pt>
                <c:pt idx="9211">
                  <c:v>2820.5250533446001</c:v>
                </c:pt>
                <c:pt idx="9212">
                  <c:v>2820.766144468098</c:v>
                </c:pt>
                <c:pt idx="9213">
                  <c:v>2821.0072355915017</c:v>
                </c:pt>
                <c:pt idx="9214">
                  <c:v>2821.2483267149987</c:v>
                </c:pt>
                <c:pt idx="9215">
                  <c:v>2821.489417838402</c:v>
                </c:pt>
                <c:pt idx="9216">
                  <c:v>2821.7305089618999</c:v>
                </c:pt>
                <c:pt idx="9217">
                  <c:v>2821.9716000854019</c:v>
                </c:pt>
                <c:pt idx="9218">
                  <c:v>2822.2126912087997</c:v>
                </c:pt>
                <c:pt idx="9219">
                  <c:v>2822.453782332303</c:v>
                </c:pt>
                <c:pt idx="9220">
                  <c:v>2822.6948734556981</c:v>
                </c:pt>
                <c:pt idx="9221">
                  <c:v>2822.9359645792019</c:v>
                </c:pt>
                <c:pt idx="9222">
                  <c:v>2823.1770557026998</c:v>
                </c:pt>
                <c:pt idx="9223">
                  <c:v>2823.4181468261017</c:v>
                </c:pt>
                <c:pt idx="9224">
                  <c:v>2823.6592379496001</c:v>
                </c:pt>
                <c:pt idx="9225">
                  <c:v>2823.9003290730002</c:v>
                </c:pt>
                <c:pt idx="9226">
                  <c:v>2824.1414201964999</c:v>
                </c:pt>
                <c:pt idx="9227">
                  <c:v>2824.3825113199</c:v>
                </c:pt>
                <c:pt idx="9228">
                  <c:v>2824.6236024434002</c:v>
                </c:pt>
                <c:pt idx="9229">
                  <c:v>2824.8646935668999</c:v>
                </c:pt>
                <c:pt idx="9230">
                  <c:v>2825.1057846903</c:v>
                </c:pt>
                <c:pt idx="9231">
                  <c:v>2825.3468758137997</c:v>
                </c:pt>
                <c:pt idx="9232">
                  <c:v>2825.5879669372002</c:v>
                </c:pt>
                <c:pt idx="9233">
                  <c:v>2825.8290580606999</c:v>
                </c:pt>
                <c:pt idx="9234">
                  <c:v>2826.0701491842001</c:v>
                </c:pt>
                <c:pt idx="9235">
                  <c:v>2826.3112403076002</c:v>
                </c:pt>
                <c:pt idx="9236">
                  <c:v>2826.5523314311017</c:v>
                </c:pt>
                <c:pt idx="9237">
                  <c:v>2826.7934225545018</c:v>
                </c:pt>
                <c:pt idx="9238">
                  <c:v>2827.034513678002</c:v>
                </c:pt>
                <c:pt idx="9239">
                  <c:v>2827.2756048015012</c:v>
                </c:pt>
                <c:pt idx="9240">
                  <c:v>2827.5166959248982</c:v>
                </c:pt>
                <c:pt idx="9241">
                  <c:v>2827.7577870484001</c:v>
                </c:pt>
                <c:pt idx="9242">
                  <c:v>2827.9988781717998</c:v>
                </c:pt>
                <c:pt idx="9243">
                  <c:v>2828.2399692952999</c:v>
                </c:pt>
                <c:pt idx="9244">
                  <c:v>2828.4810604186987</c:v>
                </c:pt>
                <c:pt idx="9245">
                  <c:v>2828.7221515422002</c:v>
                </c:pt>
                <c:pt idx="9246">
                  <c:v>2828.9632426656999</c:v>
                </c:pt>
                <c:pt idx="9247">
                  <c:v>2829.2043337891</c:v>
                </c:pt>
                <c:pt idx="9248">
                  <c:v>2829.4454249126002</c:v>
                </c:pt>
                <c:pt idx="9249">
                  <c:v>2829.6865160360012</c:v>
                </c:pt>
                <c:pt idx="9250">
                  <c:v>2829.9276071595</c:v>
                </c:pt>
                <c:pt idx="9251">
                  <c:v>2830.1686982829997</c:v>
                </c:pt>
                <c:pt idx="9252">
                  <c:v>2830.4097894063998</c:v>
                </c:pt>
                <c:pt idx="9253">
                  <c:v>2830.6508805298981</c:v>
                </c:pt>
                <c:pt idx="9254">
                  <c:v>2830.8919716533019</c:v>
                </c:pt>
                <c:pt idx="9255">
                  <c:v>2831.1330627768002</c:v>
                </c:pt>
                <c:pt idx="9256">
                  <c:v>2831.3741539003031</c:v>
                </c:pt>
                <c:pt idx="9257">
                  <c:v>2831.6152450236987</c:v>
                </c:pt>
                <c:pt idx="9258">
                  <c:v>2831.856336147202</c:v>
                </c:pt>
                <c:pt idx="9259">
                  <c:v>2832.0974272706012</c:v>
                </c:pt>
                <c:pt idx="9260">
                  <c:v>2832.3385183941018</c:v>
                </c:pt>
                <c:pt idx="9261">
                  <c:v>2832.5796095175001</c:v>
                </c:pt>
                <c:pt idx="9262">
                  <c:v>2832.8207006410012</c:v>
                </c:pt>
                <c:pt idx="9263">
                  <c:v>2833.0617917645</c:v>
                </c:pt>
                <c:pt idx="9264">
                  <c:v>2833.3028828879001</c:v>
                </c:pt>
                <c:pt idx="9265">
                  <c:v>2833.5439740114002</c:v>
                </c:pt>
                <c:pt idx="9266">
                  <c:v>2833.7850651347981</c:v>
                </c:pt>
                <c:pt idx="9267">
                  <c:v>2834.0261562583019</c:v>
                </c:pt>
                <c:pt idx="9268">
                  <c:v>2834.2672473817997</c:v>
                </c:pt>
                <c:pt idx="9269">
                  <c:v>2834.5083385052012</c:v>
                </c:pt>
                <c:pt idx="9270">
                  <c:v>2834.7494296286964</c:v>
                </c:pt>
                <c:pt idx="9271">
                  <c:v>2834.9905207521001</c:v>
                </c:pt>
                <c:pt idx="9272">
                  <c:v>2835.2316118756012</c:v>
                </c:pt>
                <c:pt idx="9273">
                  <c:v>2835.4727029991018</c:v>
                </c:pt>
                <c:pt idx="9274">
                  <c:v>2835.7137941225001</c:v>
                </c:pt>
                <c:pt idx="9275">
                  <c:v>2835.9548852459998</c:v>
                </c:pt>
                <c:pt idx="9276">
                  <c:v>2836.1959763694017</c:v>
                </c:pt>
                <c:pt idx="9277">
                  <c:v>2836.4370674929</c:v>
                </c:pt>
                <c:pt idx="9278">
                  <c:v>2836.6781586163002</c:v>
                </c:pt>
                <c:pt idx="9279">
                  <c:v>2836.9192497397999</c:v>
                </c:pt>
                <c:pt idx="9280">
                  <c:v>2837.1603408633</c:v>
                </c:pt>
                <c:pt idx="9281">
                  <c:v>2837.4014319867001</c:v>
                </c:pt>
                <c:pt idx="9282">
                  <c:v>2837.6425231101998</c:v>
                </c:pt>
                <c:pt idx="9283">
                  <c:v>2837.8836142336022</c:v>
                </c:pt>
                <c:pt idx="9284">
                  <c:v>2838.1247053570987</c:v>
                </c:pt>
                <c:pt idx="9285">
                  <c:v>2838.3657964806011</c:v>
                </c:pt>
                <c:pt idx="9286">
                  <c:v>2838.6068876039981</c:v>
                </c:pt>
                <c:pt idx="9287">
                  <c:v>2838.8479787275</c:v>
                </c:pt>
                <c:pt idx="9288">
                  <c:v>2839.0890698508997</c:v>
                </c:pt>
                <c:pt idx="9289">
                  <c:v>2839.330160974403</c:v>
                </c:pt>
                <c:pt idx="9290">
                  <c:v>2839.5712520979018</c:v>
                </c:pt>
                <c:pt idx="9291">
                  <c:v>2839.8123432213019</c:v>
                </c:pt>
                <c:pt idx="9292">
                  <c:v>2840.0534343448012</c:v>
                </c:pt>
                <c:pt idx="9293">
                  <c:v>2840.2945254681981</c:v>
                </c:pt>
                <c:pt idx="9294">
                  <c:v>2840.5356165917019</c:v>
                </c:pt>
                <c:pt idx="9295">
                  <c:v>2840.7767077150997</c:v>
                </c:pt>
                <c:pt idx="9296">
                  <c:v>2841.0177988386022</c:v>
                </c:pt>
                <c:pt idx="9297">
                  <c:v>2841.2588899620964</c:v>
                </c:pt>
                <c:pt idx="9298">
                  <c:v>2841.4999810855002</c:v>
                </c:pt>
                <c:pt idx="9299">
                  <c:v>2841.7410722090012</c:v>
                </c:pt>
                <c:pt idx="9300">
                  <c:v>2841.9821633324018</c:v>
                </c:pt>
                <c:pt idx="9301">
                  <c:v>2842.2232544558997</c:v>
                </c:pt>
                <c:pt idx="9302">
                  <c:v>2842.4643455794012</c:v>
                </c:pt>
                <c:pt idx="9303">
                  <c:v>2842.7054367027999</c:v>
                </c:pt>
                <c:pt idx="9304">
                  <c:v>2842.9465278263001</c:v>
                </c:pt>
                <c:pt idx="9305">
                  <c:v>2843.1876189496998</c:v>
                </c:pt>
                <c:pt idx="9306">
                  <c:v>2843.4287100732017</c:v>
                </c:pt>
                <c:pt idx="9307">
                  <c:v>2843.6698011965987</c:v>
                </c:pt>
                <c:pt idx="9308">
                  <c:v>2843.9108923201002</c:v>
                </c:pt>
                <c:pt idx="9309">
                  <c:v>2844.1519834436003</c:v>
                </c:pt>
                <c:pt idx="9310">
                  <c:v>2844.3930745670018</c:v>
                </c:pt>
                <c:pt idx="9311">
                  <c:v>2844.6341656905001</c:v>
                </c:pt>
                <c:pt idx="9312">
                  <c:v>2844.8752568139025</c:v>
                </c:pt>
                <c:pt idx="9313">
                  <c:v>2845.1163479374018</c:v>
                </c:pt>
                <c:pt idx="9314">
                  <c:v>2845.3574390609001</c:v>
                </c:pt>
                <c:pt idx="9315">
                  <c:v>2845.5985301843002</c:v>
                </c:pt>
                <c:pt idx="9316">
                  <c:v>2845.8396213077999</c:v>
                </c:pt>
                <c:pt idx="9317">
                  <c:v>2846.0807124312018</c:v>
                </c:pt>
                <c:pt idx="9318">
                  <c:v>2846.3218035547002</c:v>
                </c:pt>
                <c:pt idx="9319">
                  <c:v>2846.5628946781999</c:v>
                </c:pt>
                <c:pt idx="9320">
                  <c:v>2846.8039858016</c:v>
                </c:pt>
                <c:pt idx="9321">
                  <c:v>2847.0450769251001</c:v>
                </c:pt>
                <c:pt idx="9322">
                  <c:v>2847.2861680484998</c:v>
                </c:pt>
                <c:pt idx="9323">
                  <c:v>2847.527259172</c:v>
                </c:pt>
                <c:pt idx="9324">
                  <c:v>2847.7683502954001</c:v>
                </c:pt>
                <c:pt idx="9325">
                  <c:v>2848.0094414188979</c:v>
                </c:pt>
                <c:pt idx="9326">
                  <c:v>2848.2505325424036</c:v>
                </c:pt>
                <c:pt idx="9327">
                  <c:v>2848.4916236658</c:v>
                </c:pt>
                <c:pt idx="9328">
                  <c:v>2848.7327147893002</c:v>
                </c:pt>
                <c:pt idx="9329">
                  <c:v>2848.9738059126998</c:v>
                </c:pt>
                <c:pt idx="9330">
                  <c:v>2849.2148970362</c:v>
                </c:pt>
                <c:pt idx="9331">
                  <c:v>2849.4559881596997</c:v>
                </c:pt>
                <c:pt idx="9332">
                  <c:v>2849.6970792831012</c:v>
                </c:pt>
                <c:pt idx="9333">
                  <c:v>2849.9381704066</c:v>
                </c:pt>
                <c:pt idx="9334">
                  <c:v>2850.1792615300001</c:v>
                </c:pt>
                <c:pt idx="9335">
                  <c:v>2850.4203526535025</c:v>
                </c:pt>
                <c:pt idx="9336">
                  <c:v>2850.6614437769999</c:v>
                </c:pt>
                <c:pt idx="9337">
                  <c:v>2850.9025349004019</c:v>
                </c:pt>
                <c:pt idx="9338">
                  <c:v>2851.1436260238997</c:v>
                </c:pt>
                <c:pt idx="9339">
                  <c:v>2851.3847171473012</c:v>
                </c:pt>
                <c:pt idx="9340">
                  <c:v>2851.6258082708</c:v>
                </c:pt>
                <c:pt idx="9341">
                  <c:v>2851.8668993941997</c:v>
                </c:pt>
                <c:pt idx="9342">
                  <c:v>2852.1079905176998</c:v>
                </c:pt>
                <c:pt idx="9343">
                  <c:v>2852.3490816412</c:v>
                </c:pt>
                <c:pt idx="9344">
                  <c:v>2852.5901727646001</c:v>
                </c:pt>
                <c:pt idx="9345">
                  <c:v>2852.8312638881025</c:v>
                </c:pt>
                <c:pt idx="9346">
                  <c:v>2853.0723550115017</c:v>
                </c:pt>
                <c:pt idx="9347">
                  <c:v>2853.3134461350019</c:v>
                </c:pt>
                <c:pt idx="9348">
                  <c:v>2853.5545372585025</c:v>
                </c:pt>
                <c:pt idx="9349">
                  <c:v>2853.7956283818999</c:v>
                </c:pt>
                <c:pt idx="9350">
                  <c:v>2854.0367195054018</c:v>
                </c:pt>
                <c:pt idx="9351">
                  <c:v>2854.2778106287997</c:v>
                </c:pt>
                <c:pt idx="9352">
                  <c:v>2854.5189017522998</c:v>
                </c:pt>
                <c:pt idx="9353">
                  <c:v>2854.7599928758018</c:v>
                </c:pt>
                <c:pt idx="9354">
                  <c:v>2855.0010839992001</c:v>
                </c:pt>
                <c:pt idx="9355">
                  <c:v>2855.242175122698</c:v>
                </c:pt>
                <c:pt idx="9356">
                  <c:v>2855.4832662461017</c:v>
                </c:pt>
                <c:pt idx="9357">
                  <c:v>2855.7243573695996</c:v>
                </c:pt>
                <c:pt idx="9358">
                  <c:v>2855.9654484929997</c:v>
                </c:pt>
                <c:pt idx="9359">
                  <c:v>2856.2065396164999</c:v>
                </c:pt>
                <c:pt idx="9360">
                  <c:v>2856.44763074</c:v>
                </c:pt>
                <c:pt idx="9361">
                  <c:v>2856.6887218633997</c:v>
                </c:pt>
                <c:pt idx="9362">
                  <c:v>2856.9298129869012</c:v>
                </c:pt>
                <c:pt idx="9363">
                  <c:v>2857.1709041102999</c:v>
                </c:pt>
                <c:pt idx="9364">
                  <c:v>2857.4119952338019</c:v>
                </c:pt>
                <c:pt idx="9365">
                  <c:v>2857.6530863573012</c:v>
                </c:pt>
                <c:pt idx="9366">
                  <c:v>2857.8941774807017</c:v>
                </c:pt>
                <c:pt idx="9367">
                  <c:v>2858.1352686042001</c:v>
                </c:pt>
                <c:pt idx="9368">
                  <c:v>2858.3763597276002</c:v>
                </c:pt>
                <c:pt idx="9369">
                  <c:v>2858.6174508511012</c:v>
                </c:pt>
                <c:pt idx="9370">
                  <c:v>2858.8585419746</c:v>
                </c:pt>
                <c:pt idx="9371">
                  <c:v>2859.0996330980001</c:v>
                </c:pt>
                <c:pt idx="9372">
                  <c:v>2859.3407242215012</c:v>
                </c:pt>
                <c:pt idx="9373">
                  <c:v>2859.5818153449</c:v>
                </c:pt>
                <c:pt idx="9374">
                  <c:v>2859.8229064684001</c:v>
                </c:pt>
                <c:pt idx="9375">
                  <c:v>2860.0639975918002</c:v>
                </c:pt>
                <c:pt idx="9376">
                  <c:v>2860.3050887152999</c:v>
                </c:pt>
                <c:pt idx="9377">
                  <c:v>2860.5461798388001</c:v>
                </c:pt>
                <c:pt idx="9378">
                  <c:v>2860.7872709621997</c:v>
                </c:pt>
                <c:pt idx="9379">
                  <c:v>2861.0283620856999</c:v>
                </c:pt>
                <c:pt idx="9380">
                  <c:v>2861.2694532091</c:v>
                </c:pt>
                <c:pt idx="9381">
                  <c:v>2861.5105443326001</c:v>
                </c:pt>
                <c:pt idx="9382">
                  <c:v>2861.7516354560998</c:v>
                </c:pt>
                <c:pt idx="9383">
                  <c:v>2861.9927265795036</c:v>
                </c:pt>
                <c:pt idx="9384">
                  <c:v>2862.2338177030001</c:v>
                </c:pt>
                <c:pt idx="9385">
                  <c:v>2862.4749088264002</c:v>
                </c:pt>
                <c:pt idx="9386">
                  <c:v>2862.7159999498999</c:v>
                </c:pt>
                <c:pt idx="9387">
                  <c:v>2862.9570910734019</c:v>
                </c:pt>
                <c:pt idx="9388">
                  <c:v>2863.1981821967997</c:v>
                </c:pt>
                <c:pt idx="9389">
                  <c:v>2863.4392733203017</c:v>
                </c:pt>
                <c:pt idx="9390">
                  <c:v>2863.6803644436982</c:v>
                </c:pt>
                <c:pt idx="9391">
                  <c:v>2863.9214555672002</c:v>
                </c:pt>
                <c:pt idx="9392">
                  <c:v>2864.1625466906003</c:v>
                </c:pt>
                <c:pt idx="9393">
                  <c:v>2864.4036378141018</c:v>
                </c:pt>
                <c:pt idx="9394">
                  <c:v>2864.6447289376001</c:v>
                </c:pt>
                <c:pt idx="9395">
                  <c:v>2864.8858200609998</c:v>
                </c:pt>
                <c:pt idx="9396">
                  <c:v>2865.1269111844999</c:v>
                </c:pt>
                <c:pt idx="9397">
                  <c:v>2865.3680023079</c:v>
                </c:pt>
                <c:pt idx="9398">
                  <c:v>2865.6090934314002</c:v>
                </c:pt>
                <c:pt idx="9399">
                  <c:v>2865.8501845549017</c:v>
                </c:pt>
                <c:pt idx="9400">
                  <c:v>2866.0912756783018</c:v>
                </c:pt>
                <c:pt idx="9401">
                  <c:v>2866.332366801802</c:v>
                </c:pt>
                <c:pt idx="9402">
                  <c:v>2866.5734579252012</c:v>
                </c:pt>
                <c:pt idx="9403">
                  <c:v>2866.8145490487</c:v>
                </c:pt>
                <c:pt idx="9404">
                  <c:v>2867.0556401722001</c:v>
                </c:pt>
                <c:pt idx="9405">
                  <c:v>2867.2967312955998</c:v>
                </c:pt>
                <c:pt idx="9406">
                  <c:v>2867.5378224190999</c:v>
                </c:pt>
                <c:pt idx="9407">
                  <c:v>2867.7789135425019</c:v>
                </c:pt>
                <c:pt idx="9408">
                  <c:v>2868.0200046659997</c:v>
                </c:pt>
                <c:pt idx="9409">
                  <c:v>2868.2610957893999</c:v>
                </c:pt>
                <c:pt idx="9410">
                  <c:v>2868.5021869129</c:v>
                </c:pt>
                <c:pt idx="9411">
                  <c:v>2868.7432780364002</c:v>
                </c:pt>
                <c:pt idx="9412">
                  <c:v>2868.984369159798</c:v>
                </c:pt>
                <c:pt idx="9413">
                  <c:v>2869.2254602833</c:v>
                </c:pt>
                <c:pt idx="9414">
                  <c:v>2869.4665514066987</c:v>
                </c:pt>
                <c:pt idx="9415">
                  <c:v>2869.7076425302002</c:v>
                </c:pt>
                <c:pt idx="9416">
                  <c:v>2869.9487336536999</c:v>
                </c:pt>
                <c:pt idx="9417">
                  <c:v>2870.1898247770987</c:v>
                </c:pt>
                <c:pt idx="9418">
                  <c:v>2870.4309159006002</c:v>
                </c:pt>
                <c:pt idx="9419">
                  <c:v>2870.6720070239999</c:v>
                </c:pt>
                <c:pt idx="9420">
                  <c:v>2870.9130981475018</c:v>
                </c:pt>
                <c:pt idx="9421">
                  <c:v>2871.1541892709001</c:v>
                </c:pt>
                <c:pt idx="9422">
                  <c:v>2871.3952803944012</c:v>
                </c:pt>
                <c:pt idx="9423">
                  <c:v>2871.6363715179</c:v>
                </c:pt>
                <c:pt idx="9424">
                  <c:v>2871.8774626413019</c:v>
                </c:pt>
                <c:pt idx="9425">
                  <c:v>2872.1185537647998</c:v>
                </c:pt>
                <c:pt idx="9426">
                  <c:v>2872.3596448882017</c:v>
                </c:pt>
                <c:pt idx="9427">
                  <c:v>2872.6007360117001</c:v>
                </c:pt>
                <c:pt idx="9428">
                  <c:v>2872.8418271352002</c:v>
                </c:pt>
                <c:pt idx="9429">
                  <c:v>2873.0829182586003</c:v>
                </c:pt>
                <c:pt idx="9430">
                  <c:v>2873.3240093821</c:v>
                </c:pt>
                <c:pt idx="9431">
                  <c:v>2873.565100505502</c:v>
                </c:pt>
                <c:pt idx="9432">
                  <c:v>2873.8061916289998</c:v>
                </c:pt>
                <c:pt idx="9433">
                  <c:v>2874.0472827525</c:v>
                </c:pt>
                <c:pt idx="9434">
                  <c:v>2874.2883738759001</c:v>
                </c:pt>
                <c:pt idx="9435">
                  <c:v>2874.5294649993998</c:v>
                </c:pt>
                <c:pt idx="9436">
                  <c:v>2874.7705561227999</c:v>
                </c:pt>
                <c:pt idx="9437">
                  <c:v>2875.0116472463019</c:v>
                </c:pt>
                <c:pt idx="9438">
                  <c:v>2875.2527383696997</c:v>
                </c:pt>
                <c:pt idx="9439">
                  <c:v>2875.4938294931999</c:v>
                </c:pt>
                <c:pt idx="9440">
                  <c:v>2875.7349206166987</c:v>
                </c:pt>
                <c:pt idx="9441">
                  <c:v>2875.9760117401001</c:v>
                </c:pt>
                <c:pt idx="9442">
                  <c:v>2876.2171028636012</c:v>
                </c:pt>
                <c:pt idx="9443">
                  <c:v>2876.4581939870018</c:v>
                </c:pt>
                <c:pt idx="9444">
                  <c:v>2876.6992851104997</c:v>
                </c:pt>
                <c:pt idx="9445">
                  <c:v>2876.9403762340025</c:v>
                </c:pt>
                <c:pt idx="9446">
                  <c:v>2877.1814673573999</c:v>
                </c:pt>
                <c:pt idx="9447">
                  <c:v>2877.4225584809001</c:v>
                </c:pt>
                <c:pt idx="9448">
                  <c:v>2877.6636496042997</c:v>
                </c:pt>
                <c:pt idx="9449">
                  <c:v>2877.9047407277981</c:v>
                </c:pt>
                <c:pt idx="9450">
                  <c:v>2878.1458318513</c:v>
                </c:pt>
                <c:pt idx="9451">
                  <c:v>2878.3869229747002</c:v>
                </c:pt>
                <c:pt idx="9452">
                  <c:v>2878.6280140981999</c:v>
                </c:pt>
                <c:pt idx="9453">
                  <c:v>2878.8691052216</c:v>
                </c:pt>
                <c:pt idx="9454">
                  <c:v>2879.1101963451019</c:v>
                </c:pt>
                <c:pt idx="9455">
                  <c:v>2879.3512874685002</c:v>
                </c:pt>
                <c:pt idx="9456">
                  <c:v>2879.5923785920018</c:v>
                </c:pt>
                <c:pt idx="9457">
                  <c:v>2879.8334697155001</c:v>
                </c:pt>
                <c:pt idx="9458">
                  <c:v>2880.0745608389002</c:v>
                </c:pt>
                <c:pt idx="9459">
                  <c:v>2880.3156519624017</c:v>
                </c:pt>
                <c:pt idx="9460">
                  <c:v>2880.5567430858</c:v>
                </c:pt>
                <c:pt idx="9461">
                  <c:v>2880.7978342093002</c:v>
                </c:pt>
                <c:pt idx="9462">
                  <c:v>2881.0389253327999</c:v>
                </c:pt>
                <c:pt idx="9463">
                  <c:v>2881.2800164562</c:v>
                </c:pt>
                <c:pt idx="9464">
                  <c:v>2881.5211075797019</c:v>
                </c:pt>
                <c:pt idx="9465">
                  <c:v>2881.7621987030998</c:v>
                </c:pt>
                <c:pt idx="9466">
                  <c:v>2882.0032898265999</c:v>
                </c:pt>
                <c:pt idx="9467">
                  <c:v>2882.2443809500987</c:v>
                </c:pt>
                <c:pt idx="9468">
                  <c:v>2882.4854720735025</c:v>
                </c:pt>
                <c:pt idx="9469">
                  <c:v>2882.7265631969981</c:v>
                </c:pt>
                <c:pt idx="9470">
                  <c:v>2882.9676543204</c:v>
                </c:pt>
                <c:pt idx="9471">
                  <c:v>2883.2087454438979</c:v>
                </c:pt>
                <c:pt idx="9472">
                  <c:v>2883.4498365673012</c:v>
                </c:pt>
                <c:pt idx="9473">
                  <c:v>2883.6909276908</c:v>
                </c:pt>
                <c:pt idx="9474">
                  <c:v>2883.932018814302</c:v>
                </c:pt>
                <c:pt idx="9475">
                  <c:v>2884.1731099377002</c:v>
                </c:pt>
                <c:pt idx="9476">
                  <c:v>2884.4142010611999</c:v>
                </c:pt>
                <c:pt idx="9477">
                  <c:v>2884.6552921846001</c:v>
                </c:pt>
                <c:pt idx="9478">
                  <c:v>2884.8963833081002</c:v>
                </c:pt>
                <c:pt idx="9479">
                  <c:v>2885.1374744316004</c:v>
                </c:pt>
                <c:pt idx="9480">
                  <c:v>2885.378565555</c:v>
                </c:pt>
                <c:pt idx="9481">
                  <c:v>2885.619656678502</c:v>
                </c:pt>
                <c:pt idx="9482">
                  <c:v>2885.8607478019012</c:v>
                </c:pt>
                <c:pt idx="9483">
                  <c:v>2886.1018389254</c:v>
                </c:pt>
                <c:pt idx="9484">
                  <c:v>2886.3429300489001</c:v>
                </c:pt>
                <c:pt idx="9485">
                  <c:v>2886.5840211722998</c:v>
                </c:pt>
                <c:pt idx="9486">
                  <c:v>2886.8251122958036</c:v>
                </c:pt>
                <c:pt idx="9487">
                  <c:v>2887.0662034191987</c:v>
                </c:pt>
                <c:pt idx="9488">
                  <c:v>2887.3072945427002</c:v>
                </c:pt>
                <c:pt idx="9489">
                  <c:v>2887.5483856660981</c:v>
                </c:pt>
                <c:pt idx="9490">
                  <c:v>2887.7894767895996</c:v>
                </c:pt>
                <c:pt idx="9491">
                  <c:v>2888.0305679131002</c:v>
                </c:pt>
                <c:pt idx="9492">
                  <c:v>2888.2716590365012</c:v>
                </c:pt>
                <c:pt idx="9493">
                  <c:v>2888.51275016</c:v>
                </c:pt>
                <c:pt idx="9494">
                  <c:v>2888.7538412834001</c:v>
                </c:pt>
                <c:pt idx="9495">
                  <c:v>2888.9949324069012</c:v>
                </c:pt>
                <c:pt idx="9496">
                  <c:v>2889.2360235304018</c:v>
                </c:pt>
                <c:pt idx="9497">
                  <c:v>2889.4771146538019</c:v>
                </c:pt>
                <c:pt idx="9498">
                  <c:v>2889.7182057772998</c:v>
                </c:pt>
                <c:pt idx="9499">
                  <c:v>2889.9592969007012</c:v>
                </c:pt>
                <c:pt idx="9500">
                  <c:v>2890.2003880241987</c:v>
                </c:pt>
                <c:pt idx="9501">
                  <c:v>2890.4414791476997</c:v>
                </c:pt>
                <c:pt idx="9502">
                  <c:v>2890.6825702711012</c:v>
                </c:pt>
                <c:pt idx="9503">
                  <c:v>2890.9236613945995</c:v>
                </c:pt>
                <c:pt idx="9504">
                  <c:v>2891.1647525180001</c:v>
                </c:pt>
                <c:pt idx="9505">
                  <c:v>2891.4058436415012</c:v>
                </c:pt>
                <c:pt idx="9506">
                  <c:v>2891.6469347648981</c:v>
                </c:pt>
                <c:pt idx="9507">
                  <c:v>2891.8880258884001</c:v>
                </c:pt>
                <c:pt idx="9508">
                  <c:v>2892.1291170119002</c:v>
                </c:pt>
                <c:pt idx="9509">
                  <c:v>2892.3702081353017</c:v>
                </c:pt>
                <c:pt idx="9510">
                  <c:v>2892.6112992588</c:v>
                </c:pt>
                <c:pt idx="9511">
                  <c:v>2892.852390382202</c:v>
                </c:pt>
                <c:pt idx="9512">
                  <c:v>2893.0934815056999</c:v>
                </c:pt>
                <c:pt idx="9513">
                  <c:v>2893.3345726292018</c:v>
                </c:pt>
                <c:pt idx="9514">
                  <c:v>2893.5756637526001</c:v>
                </c:pt>
                <c:pt idx="9515">
                  <c:v>2893.8167548761026</c:v>
                </c:pt>
                <c:pt idx="9516">
                  <c:v>2894.0578459994999</c:v>
                </c:pt>
                <c:pt idx="9517">
                  <c:v>2894.2989371229987</c:v>
                </c:pt>
                <c:pt idx="9518">
                  <c:v>2894.5400282465002</c:v>
                </c:pt>
                <c:pt idx="9519">
                  <c:v>2894.7811193698999</c:v>
                </c:pt>
                <c:pt idx="9520">
                  <c:v>2895.0222104934001</c:v>
                </c:pt>
                <c:pt idx="9521">
                  <c:v>2895.2633016167997</c:v>
                </c:pt>
                <c:pt idx="9522">
                  <c:v>2895.5043927403012</c:v>
                </c:pt>
                <c:pt idx="9523">
                  <c:v>2895.7454838636982</c:v>
                </c:pt>
                <c:pt idx="9524">
                  <c:v>2895.9865749872001</c:v>
                </c:pt>
                <c:pt idx="9525">
                  <c:v>2896.227666110698</c:v>
                </c:pt>
                <c:pt idx="9526">
                  <c:v>2896.4687572341018</c:v>
                </c:pt>
                <c:pt idx="9527">
                  <c:v>2896.7098483575987</c:v>
                </c:pt>
                <c:pt idx="9528">
                  <c:v>2896.9509394810002</c:v>
                </c:pt>
                <c:pt idx="9529">
                  <c:v>2897.1920306045017</c:v>
                </c:pt>
                <c:pt idx="9530">
                  <c:v>2897.4331217280001</c:v>
                </c:pt>
                <c:pt idx="9531">
                  <c:v>2897.674212851402</c:v>
                </c:pt>
                <c:pt idx="9532">
                  <c:v>2897.9153039749031</c:v>
                </c:pt>
                <c:pt idx="9533">
                  <c:v>2898.1563950983</c:v>
                </c:pt>
                <c:pt idx="9534">
                  <c:v>2898.3974862218001</c:v>
                </c:pt>
                <c:pt idx="9535">
                  <c:v>2898.6385773452002</c:v>
                </c:pt>
                <c:pt idx="9536">
                  <c:v>2898.8796684686981</c:v>
                </c:pt>
                <c:pt idx="9537">
                  <c:v>2899.1207595922001</c:v>
                </c:pt>
                <c:pt idx="9538">
                  <c:v>2899.3618507156002</c:v>
                </c:pt>
                <c:pt idx="9539">
                  <c:v>2899.6029418390999</c:v>
                </c:pt>
                <c:pt idx="9540">
                  <c:v>2899.8440329625018</c:v>
                </c:pt>
                <c:pt idx="9541">
                  <c:v>2900.0851240860002</c:v>
                </c:pt>
                <c:pt idx="9542">
                  <c:v>2900.3262152095012</c:v>
                </c:pt>
                <c:pt idx="9543">
                  <c:v>2900.5673063329018</c:v>
                </c:pt>
                <c:pt idx="9544">
                  <c:v>2900.8083974564001</c:v>
                </c:pt>
                <c:pt idx="9545">
                  <c:v>2901.0494885797998</c:v>
                </c:pt>
                <c:pt idx="9546">
                  <c:v>2901.2905797033</c:v>
                </c:pt>
                <c:pt idx="9547">
                  <c:v>2901.5316708268001</c:v>
                </c:pt>
                <c:pt idx="9548">
                  <c:v>2901.7727619501998</c:v>
                </c:pt>
                <c:pt idx="9549">
                  <c:v>2902.0138530737017</c:v>
                </c:pt>
                <c:pt idx="9550">
                  <c:v>2902.2549441970987</c:v>
                </c:pt>
                <c:pt idx="9551">
                  <c:v>2902.4960353206002</c:v>
                </c:pt>
                <c:pt idx="9552">
                  <c:v>2902.7371264440012</c:v>
                </c:pt>
                <c:pt idx="9553">
                  <c:v>2902.9782175675018</c:v>
                </c:pt>
                <c:pt idx="9554">
                  <c:v>2903.2193086910002</c:v>
                </c:pt>
                <c:pt idx="9555">
                  <c:v>2903.4603998144012</c:v>
                </c:pt>
                <c:pt idx="9556">
                  <c:v>2903.7014909379</c:v>
                </c:pt>
                <c:pt idx="9557">
                  <c:v>2903.9425820613001</c:v>
                </c:pt>
                <c:pt idx="9558">
                  <c:v>2904.1836731847998</c:v>
                </c:pt>
                <c:pt idx="9559">
                  <c:v>2904.4247643082999</c:v>
                </c:pt>
                <c:pt idx="9560">
                  <c:v>2904.6658554316987</c:v>
                </c:pt>
                <c:pt idx="9561">
                  <c:v>2904.9069465552002</c:v>
                </c:pt>
                <c:pt idx="9562">
                  <c:v>2905.1480376786003</c:v>
                </c:pt>
                <c:pt idx="9563">
                  <c:v>2905.3891288021018</c:v>
                </c:pt>
                <c:pt idx="9564">
                  <c:v>2905.6302199256002</c:v>
                </c:pt>
                <c:pt idx="9565">
                  <c:v>2905.8713110490025</c:v>
                </c:pt>
                <c:pt idx="9566">
                  <c:v>2906.1124021725018</c:v>
                </c:pt>
                <c:pt idx="9567">
                  <c:v>2906.3534932959019</c:v>
                </c:pt>
                <c:pt idx="9568">
                  <c:v>2906.5945844193998</c:v>
                </c:pt>
                <c:pt idx="9569">
                  <c:v>2906.8356755428017</c:v>
                </c:pt>
                <c:pt idx="9570">
                  <c:v>2907.0767666663</c:v>
                </c:pt>
                <c:pt idx="9571">
                  <c:v>2907.3178577898002</c:v>
                </c:pt>
                <c:pt idx="9572">
                  <c:v>2907.5589489131999</c:v>
                </c:pt>
                <c:pt idx="9573">
                  <c:v>2907.8000400367</c:v>
                </c:pt>
                <c:pt idx="9574">
                  <c:v>2908.0411311601001</c:v>
                </c:pt>
                <c:pt idx="9575">
                  <c:v>2908.2822222836003</c:v>
                </c:pt>
                <c:pt idx="9576">
                  <c:v>2908.5233134071018</c:v>
                </c:pt>
                <c:pt idx="9577">
                  <c:v>2908.7644045305001</c:v>
                </c:pt>
                <c:pt idx="9578">
                  <c:v>2909.0054956539998</c:v>
                </c:pt>
                <c:pt idx="9579">
                  <c:v>2909.2465867773999</c:v>
                </c:pt>
                <c:pt idx="9580">
                  <c:v>2909.4876779009001</c:v>
                </c:pt>
                <c:pt idx="9581">
                  <c:v>2909.7287690243979</c:v>
                </c:pt>
                <c:pt idx="9582">
                  <c:v>2909.969860147798</c:v>
                </c:pt>
                <c:pt idx="9583">
                  <c:v>2910.2109512713018</c:v>
                </c:pt>
                <c:pt idx="9584">
                  <c:v>2910.4520423947001</c:v>
                </c:pt>
                <c:pt idx="9585">
                  <c:v>2910.6931335182026</c:v>
                </c:pt>
                <c:pt idx="9586">
                  <c:v>2910.9342246416004</c:v>
                </c:pt>
                <c:pt idx="9587">
                  <c:v>2911.1753157651001</c:v>
                </c:pt>
                <c:pt idx="9588">
                  <c:v>2911.4164068886012</c:v>
                </c:pt>
                <c:pt idx="9589">
                  <c:v>2911.6574980119999</c:v>
                </c:pt>
                <c:pt idx="9590">
                  <c:v>2911.8985891355001</c:v>
                </c:pt>
                <c:pt idx="9591">
                  <c:v>2912.1396802588997</c:v>
                </c:pt>
                <c:pt idx="9592">
                  <c:v>2912.3807713824012</c:v>
                </c:pt>
                <c:pt idx="9593">
                  <c:v>2912.6218625059</c:v>
                </c:pt>
                <c:pt idx="9594">
                  <c:v>2912.8629536293001</c:v>
                </c:pt>
                <c:pt idx="9595">
                  <c:v>2913.104044752798</c:v>
                </c:pt>
                <c:pt idx="9596">
                  <c:v>2913.3451358762036</c:v>
                </c:pt>
                <c:pt idx="9597">
                  <c:v>2913.5862269996987</c:v>
                </c:pt>
                <c:pt idx="9598">
                  <c:v>2913.8273181232012</c:v>
                </c:pt>
                <c:pt idx="9599">
                  <c:v>2914.0684092465999</c:v>
                </c:pt>
                <c:pt idx="9600">
                  <c:v>2914.3095003701019</c:v>
                </c:pt>
                <c:pt idx="9601">
                  <c:v>2914.5505914935002</c:v>
                </c:pt>
                <c:pt idx="9602">
                  <c:v>2914.7916826169999</c:v>
                </c:pt>
                <c:pt idx="9603">
                  <c:v>2915.0327737404018</c:v>
                </c:pt>
                <c:pt idx="9604">
                  <c:v>2915.2738648638997</c:v>
                </c:pt>
                <c:pt idx="9605">
                  <c:v>2915.5149559874012</c:v>
                </c:pt>
                <c:pt idx="9606">
                  <c:v>2915.7560471107981</c:v>
                </c:pt>
                <c:pt idx="9607">
                  <c:v>2915.9971382343037</c:v>
                </c:pt>
                <c:pt idx="9608">
                  <c:v>2916.2382293576979</c:v>
                </c:pt>
                <c:pt idx="9609">
                  <c:v>2916.4793204812017</c:v>
                </c:pt>
                <c:pt idx="9610">
                  <c:v>2916.7204116046987</c:v>
                </c:pt>
                <c:pt idx="9611">
                  <c:v>2916.9615027281002</c:v>
                </c:pt>
                <c:pt idx="9612">
                  <c:v>2917.2025938516003</c:v>
                </c:pt>
                <c:pt idx="9613">
                  <c:v>2917.443684975</c:v>
                </c:pt>
                <c:pt idx="9614">
                  <c:v>2917.6847760985002</c:v>
                </c:pt>
                <c:pt idx="9615">
                  <c:v>2917.9258672219999</c:v>
                </c:pt>
                <c:pt idx="9616">
                  <c:v>2918.1669583454</c:v>
                </c:pt>
                <c:pt idx="9617">
                  <c:v>2918.4080494688969</c:v>
                </c:pt>
                <c:pt idx="9618">
                  <c:v>2918.6491405923002</c:v>
                </c:pt>
                <c:pt idx="9619">
                  <c:v>2918.8902317157999</c:v>
                </c:pt>
                <c:pt idx="9620">
                  <c:v>2919.1313228392037</c:v>
                </c:pt>
                <c:pt idx="9621">
                  <c:v>2919.3724139627002</c:v>
                </c:pt>
                <c:pt idx="9622">
                  <c:v>2919.6135050862017</c:v>
                </c:pt>
                <c:pt idx="9623">
                  <c:v>2919.8545962096018</c:v>
                </c:pt>
                <c:pt idx="9624">
                  <c:v>2920.0956873331002</c:v>
                </c:pt>
                <c:pt idx="9625">
                  <c:v>2920.3367784565012</c:v>
                </c:pt>
                <c:pt idx="9626">
                  <c:v>2920.57786958</c:v>
                </c:pt>
                <c:pt idx="9627">
                  <c:v>2920.8189607035001</c:v>
                </c:pt>
                <c:pt idx="9628">
                  <c:v>2921.0600518268998</c:v>
                </c:pt>
                <c:pt idx="9629">
                  <c:v>2921.3011429504036</c:v>
                </c:pt>
                <c:pt idx="9630">
                  <c:v>2921.5422340738</c:v>
                </c:pt>
                <c:pt idx="9631">
                  <c:v>2921.7833251972997</c:v>
                </c:pt>
                <c:pt idx="9632">
                  <c:v>2922.0244163207999</c:v>
                </c:pt>
                <c:pt idx="9633">
                  <c:v>2922.2655074442</c:v>
                </c:pt>
                <c:pt idx="9634">
                  <c:v>2922.5065985676997</c:v>
                </c:pt>
                <c:pt idx="9635">
                  <c:v>2922.747689691098</c:v>
                </c:pt>
                <c:pt idx="9636">
                  <c:v>2922.9887808145995</c:v>
                </c:pt>
                <c:pt idx="9637">
                  <c:v>2923.2298719379987</c:v>
                </c:pt>
                <c:pt idx="9638">
                  <c:v>2923.4709630615002</c:v>
                </c:pt>
                <c:pt idx="9639">
                  <c:v>2923.7120541849999</c:v>
                </c:pt>
                <c:pt idx="9640">
                  <c:v>2923.9531453084019</c:v>
                </c:pt>
                <c:pt idx="9641">
                  <c:v>2924.1942364319002</c:v>
                </c:pt>
                <c:pt idx="9642">
                  <c:v>2924.435327555303</c:v>
                </c:pt>
                <c:pt idx="9643">
                  <c:v>2924.6764186788</c:v>
                </c:pt>
                <c:pt idx="9644">
                  <c:v>2924.917509802302</c:v>
                </c:pt>
                <c:pt idx="9645">
                  <c:v>2925.158600925698</c:v>
                </c:pt>
                <c:pt idx="9646">
                  <c:v>2925.3996920492018</c:v>
                </c:pt>
                <c:pt idx="9647">
                  <c:v>2925.6407831725996</c:v>
                </c:pt>
                <c:pt idx="9648">
                  <c:v>2925.8818742961002</c:v>
                </c:pt>
                <c:pt idx="9649">
                  <c:v>2926.1229654194981</c:v>
                </c:pt>
                <c:pt idx="9650">
                  <c:v>2926.3640565430019</c:v>
                </c:pt>
                <c:pt idx="9651">
                  <c:v>2926.6051476665002</c:v>
                </c:pt>
                <c:pt idx="9652">
                  <c:v>2926.8462387898999</c:v>
                </c:pt>
                <c:pt idx="9653">
                  <c:v>2927.0873299134</c:v>
                </c:pt>
                <c:pt idx="9654">
                  <c:v>2927.3284210367997</c:v>
                </c:pt>
                <c:pt idx="9655">
                  <c:v>2927.5695121603012</c:v>
                </c:pt>
                <c:pt idx="9656">
                  <c:v>2927.8106032838018</c:v>
                </c:pt>
                <c:pt idx="9657">
                  <c:v>2928.0516944072001</c:v>
                </c:pt>
                <c:pt idx="9658">
                  <c:v>2928.2927855306998</c:v>
                </c:pt>
                <c:pt idx="9659">
                  <c:v>2928.5338766541017</c:v>
                </c:pt>
                <c:pt idx="9660">
                  <c:v>2928.7749677775996</c:v>
                </c:pt>
                <c:pt idx="9661">
                  <c:v>2929.0160589011002</c:v>
                </c:pt>
                <c:pt idx="9662">
                  <c:v>2929.2571500245012</c:v>
                </c:pt>
                <c:pt idx="9663">
                  <c:v>2929.4982411479987</c:v>
                </c:pt>
                <c:pt idx="9664">
                  <c:v>2929.7393322714038</c:v>
                </c:pt>
                <c:pt idx="9665">
                  <c:v>2929.9804233948998</c:v>
                </c:pt>
                <c:pt idx="9666">
                  <c:v>2930.2215145183018</c:v>
                </c:pt>
                <c:pt idx="9667">
                  <c:v>2930.4626056417997</c:v>
                </c:pt>
                <c:pt idx="9668">
                  <c:v>2930.7036967652998</c:v>
                </c:pt>
                <c:pt idx="9669">
                  <c:v>2930.9447878886999</c:v>
                </c:pt>
                <c:pt idx="9670">
                  <c:v>2931.1858790121987</c:v>
                </c:pt>
                <c:pt idx="9671">
                  <c:v>2931.4269701356002</c:v>
                </c:pt>
                <c:pt idx="9672">
                  <c:v>2931.6680612590981</c:v>
                </c:pt>
                <c:pt idx="9673">
                  <c:v>2931.9091523826019</c:v>
                </c:pt>
                <c:pt idx="9674">
                  <c:v>2932.1502435060002</c:v>
                </c:pt>
                <c:pt idx="9675">
                  <c:v>2932.391334629503</c:v>
                </c:pt>
                <c:pt idx="9676">
                  <c:v>2932.6324257528981</c:v>
                </c:pt>
                <c:pt idx="9677">
                  <c:v>2932.8735168764056</c:v>
                </c:pt>
                <c:pt idx="9678">
                  <c:v>2933.1146079998998</c:v>
                </c:pt>
                <c:pt idx="9679">
                  <c:v>2933.3556991232999</c:v>
                </c:pt>
                <c:pt idx="9680">
                  <c:v>2933.5967902468001</c:v>
                </c:pt>
                <c:pt idx="9681">
                  <c:v>2933.8378813702002</c:v>
                </c:pt>
                <c:pt idx="9682">
                  <c:v>2934.0789724936999</c:v>
                </c:pt>
                <c:pt idx="9683">
                  <c:v>2934.3200636171</c:v>
                </c:pt>
                <c:pt idx="9684">
                  <c:v>2934.5611547406002</c:v>
                </c:pt>
                <c:pt idx="9685">
                  <c:v>2934.8022458640999</c:v>
                </c:pt>
                <c:pt idx="9686">
                  <c:v>2935.0433369875036</c:v>
                </c:pt>
                <c:pt idx="9687">
                  <c:v>2935.2844281109969</c:v>
                </c:pt>
                <c:pt idx="9688">
                  <c:v>2935.5255192344025</c:v>
                </c:pt>
                <c:pt idx="9689">
                  <c:v>2935.7666103578981</c:v>
                </c:pt>
                <c:pt idx="9690">
                  <c:v>2936.0077014814001</c:v>
                </c:pt>
                <c:pt idx="9691">
                  <c:v>2936.2487926047997</c:v>
                </c:pt>
                <c:pt idx="9692">
                  <c:v>2936.4898837282981</c:v>
                </c:pt>
                <c:pt idx="9693">
                  <c:v>2936.7309748517</c:v>
                </c:pt>
                <c:pt idx="9694">
                  <c:v>2936.9720659752002</c:v>
                </c:pt>
                <c:pt idx="9695">
                  <c:v>2937.2131570987012</c:v>
                </c:pt>
                <c:pt idx="9696">
                  <c:v>2937.4542482221</c:v>
                </c:pt>
                <c:pt idx="9697">
                  <c:v>2937.6953393456001</c:v>
                </c:pt>
                <c:pt idx="9698">
                  <c:v>2937.9364304689998</c:v>
                </c:pt>
                <c:pt idx="9699">
                  <c:v>2938.1775215925018</c:v>
                </c:pt>
                <c:pt idx="9700">
                  <c:v>2938.4186127159001</c:v>
                </c:pt>
                <c:pt idx="9701">
                  <c:v>2938.6597038394025</c:v>
                </c:pt>
                <c:pt idx="9702">
                  <c:v>2938.9007949628999</c:v>
                </c:pt>
                <c:pt idx="9703">
                  <c:v>2939.1418860863</c:v>
                </c:pt>
                <c:pt idx="9704">
                  <c:v>2939.3829772098002</c:v>
                </c:pt>
                <c:pt idx="9705">
                  <c:v>2939.6240683331998</c:v>
                </c:pt>
                <c:pt idx="9706">
                  <c:v>2939.8651594567</c:v>
                </c:pt>
                <c:pt idx="9707">
                  <c:v>2940.1062505802001</c:v>
                </c:pt>
                <c:pt idx="9708">
                  <c:v>2940.3473417036003</c:v>
                </c:pt>
                <c:pt idx="9709">
                  <c:v>2940.5884328271</c:v>
                </c:pt>
                <c:pt idx="9710">
                  <c:v>2940.8295239505019</c:v>
                </c:pt>
                <c:pt idx="9711">
                  <c:v>2941.0706150740002</c:v>
                </c:pt>
                <c:pt idx="9712">
                  <c:v>2941.3117061975031</c:v>
                </c:pt>
                <c:pt idx="9713">
                  <c:v>2941.5527973209</c:v>
                </c:pt>
                <c:pt idx="9714">
                  <c:v>2941.7938884443997</c:v>
                </c:pt>
                <c:pt idx="9715">
                  <c:v>2942.0349795677998</c:v>
                </c:pt>
                <c:pt idx="9716">
                  <c:v>2942.2760706913</c:v>
                </c:pt>
                <c:pt idx="9717">
                  <c:v>2942.5171618147001</c:v>
                </c:pt>
                <c:pt idx="9718">
                  <c:v>2942.7582529382012</c:v>
                </c:pt>
                <c:pt idx="9719">
                  <c:v>2942.9993440617</c:v>
                </c:pt>
                <c:pt idx="9720">
                  <c:v>2943.2404351850987</c:v>
                </c:pt>
                <c:pt idx="9721">
                  <c:v>2943.4815263086002</c:v>
                </c:pt>
                <c:pt idx="9722">
                  <c:v>2943.7226174319999</c:v>
                </c:pt>
                <c:pt idx="9723">
                  <c:v>2943.9637085555019</c:v>
                </c:pt>
                <c:pt idx="9724">
                  <c:v>2944.2047996789997</c:v>
                </c:pt>
                <c:pt idx="9725">
                  <c:v>2944.4458908024012</c:v>
                </c:pt>
                <c:pt idx="9726">
                  <c:v>2944.6869819258964</c:v>
                </c:pt>
                <c:pt idx="9727">
                  <c:v>2944.9280730493001</c:v>
                </c:pt>
                <c:pt idx="9728">
                  <c:v>2945.1691641727998</c:v>
                </c:pt>
                <c:pt idx="9729">
                  <c:v>2945.4102552963018</c:v>
                </c:pt>
                <c:pt idx="9730">
                  <c:v>2945.6513464197001</c:v>
                </c:pt>
                <c:pt idx="9731">
                  <c:v>2945.8924375432025</c:v>
                </c:pt>
                <c:pt idx="9732">
                  <c:v>2946.1335286666003</c:v>
                </c:pt>
                <c:pt idx="9733">
                  <c:v>2946.3746197901</c:v>
                </c:pt>
                <c:pt idx="9734">
                  <c:v>2946.615710913502</c:v>
                </c:pt>
                <c:pt idx="9735">
                  <c:v>2946.8568020370012</c:v>
                </c:pt>
                <c:pt idx="9736">
                  <c:v>2947.0978931605</c:v>
                </c:pt>
                <c:pt idx="9737">
                  <c:v>2947.3389842839001</c:v>
                </c:pt>
                <c:pt idx="9738">
                  <c:v>2947.5800754073998</c:v>
                </c:pt>
                <c:pt idx="9739">
                  <c:v>2947.8211665308036</c:v>
                </c:pt>
                <c:pt idx="9740">
                  <c:v>2948.0622576543001</c:v>
                </c:pt>
                <c:pt idx="9741">
                  <c:v>2948.3033487778002</c:v>
                </c:pt>
                <c:pt idx="9742">
                  <c:v>2948.5444399011999</c:v>
                </c:pt>
                <c:pt idx="9743">
                  <c:v>2948.7855310246987</c:v>
                </c:pt>
                <c:pt idx="9744">
                  <c:v>2949.0266221480997</c:v>
                </c:pt>
                <c:pt idx="9745">
                  <c:v>2949.2677132716012</c:v>
                </c:pt>
                <c:pt idx="9746">
                  <c:v>2949.5088043950987</c:v>
                </c:pt>
                <c:pt idx="9747">
                  <c:v>2949.7498955184997</c:v>
                </c:pt>
                <c:pt idx="9748">
                  <c:v>2949.9909866420012</c:v>
                </c:pt>
                <c:pt idx="9749">
                  <c:v>2950.2320777653999</c:v>
                </c:pt>
                <c:pt idx="9750">
                  <c:v>2950.4731688889019</c:v>
                </c:pt>
                <c:pt idx="9751">
                  <c:v>2950.7142600122997</c:v>
                </c:pt>
                <c:pt idx="9752">
                  <c:v>2950.9553511358017</c:v>
                </c:pt>
                <c:pt idx="9753">
                  <c:v>2951.1964422593001</c:v>
                </c:pt>
                <c:pt idx="9754">
                  <c:v>2951.437533382702</c:v>
                </c:pt>
                <c:pt idx="9755">
                  <c:v>2951.6786245061999</c:v>
                </c:pt>
                <c:pt idx="9756">
                  <c:v>2951.9197156296</c:v>
                </c:pt>
                <c:pt idx="9757">
                  <c:v>2952.1608067530997</c:v>
                </c:pt>
                <c:pt idx="9758">
                  <c:v>2952.4018978766012</c:v>
                </c:pt>
                <c:pt idx="9759">
                  <c:v>2952.6429889999981</c:v>
                </c:pt>
                <c:pt idx="9760">
                  <c:v>2952.8840801234987</c:v>
                </c:pt>
                <c:pt idx="9761">
                  <c:v>2953.1251712469002</c:v>
                </c:pt>
                <c:pt idx="9762">
                  <c:v>2953.3662623704017</c:v>
                </c:pt>
                <c:pt idx="9763">
                  <c:v>2953.6073534938</c:v>
                </c:pt>
                <c:pt idx="9764">
                  <c:v>2953.8484446172997</c:v>
                </c:pt>
                <c:pt idx="9765">
                  <c:v>2954.0895357407999</c:v>
                </c:pt>
                <c:pt idx="9766">
                  <c:v>2954.3306268642018</c:v>
                </c:pt>
                <c:pt idx="9767">
                  <c:v>2954.571717987702</c:v>
                </c:pt>
                <c:pt idx="9768">
                  <c:v>2954.8128091110998</c:v>
                </c:pt>
                <c:pt idx="9769">
                  <c:v>2955.0539002346018</c:v>
                </c:pt>
                <c:pt idx="9770">
                  <c:v>2955.2949913580997</c:v>
                </c:pt>
                <c:pt idx="9771">
                  <c:v>2955.5360824815002</c:v>
                </c:pt>
                <c:pt idx="9772">
                  <c:v>2955.7771736050017</c:v>
                </c:pt>
                <c:pt idx="9773">
                  <c:v>2956.0182647283987</c:v>
                </c:pt>
                <c:pt idx="9774">
                  <c:v>2956.2593558519002</c:v>
                </c:pt>
                <c:pt idx="9775">
                  <c:v>2956.5004469754012</c:v>
                </c:pt>
                <c:pt idx="9776">
                  <c:v>2956.7415380988</c:v>
                </c:pt>
                <c:pt idx="9777">
                  <c:v>2956.9826292222997</c:v>
                </c:pt>
                <c:pt idx="9778">
                  <c:v>2957.2237203456998</c:v>
                </c:pt>
                <c:pt idx="9779">
                  <c:v>2957.4648114691981</c:v>
                </c:pt>
                <c:pt idx="9780">
                  <c:v>2957.7059025926001</c:v>
                </c:pt>
                <c:pt idx="9781">
                  <c:v>2957.9469937160998</c:v>
                </c:pt>
                <c:pt idx="9782">
                  <c:v>2958.1880848395999</c:v>
                </c:pt>
                <c:pt idx="9783">
                  <c:v>2958.429175963</c:v>
                </c:pt>
                <c:pt idx="9784">
                  <c:v>2958.6702670865002</c:v>
                </c:pt>
                <c:pt idx="9785">
                  <c:v>2958.911358209903</c:v>
                </c:pt>
                <c:pt idx="9786">
                  <c:v>2959.1524493334</c:v>
                </c:pt>
                <c:pt idx="9787">
                  <c:v>2959.3935404569002</c:v>
                </c:pt>
                <c:pt idx="9788">
                  <c:v>2959.6346315803012</c:v>
                </c:pt>
                <c:pt idx="9789">
                  <c:v>2959.8757227038018</c:v>
                </c:pt>
                <c:pt idx="9790">
                  <c:v>2960.1168138272001</c:v>
                </c:pt>
                <c:pt idx="9791">
                  <c:v>2960.3579049507002</c:v>
                </c:pt>
                <c:pt idx="9792">
                  <c:v>2960.5989960742018</c:v>
                </c:pt>
                <c:pt idx="9793">
                  <c:v>2960.8400871975996</c:v>
                </c:pt>
                <c:pt idx="9794">
                  <c:v>2961.0811783211002</c:v>
                </c:pt>
                <c:pt idx="9795">
                  <c:v>2961.3222694444999</c:v>
                </c:pt>
                <c:pt idx="9796">
                  <c:v>2961.563360568</c:v>
                </c:pt>
                <c:pt idx="9797">
                  <c:v>2961.8044516914001</c:v>
                </c:pt>
                <c:pt idx="9798">
                  <c:v>2962.0455428149012</c:v>
                </c:pt>
                <c:pt idx="9799">
                  <c:v>2962.2866339384</c:v>
                </c:pt>
                <c:pt idx="9800">
                  <c:v>2962.5277250617987</c:v>
                </c:pt>
                <c:pt idx="9801">
                  <c:v>2962.7688161852998</c:v>
                </c:pt>
                <c:pt idx="9802">
                  <c:v>2963.0099073086999</c:v>
                </c:pt>
                <c:pt idx="9803">
                  <c:v>2963.2509984322</c:v>
                </c:pt>
                <c:pt idx="9804">
                  <c:v>2963.4920895556997</c:v>
                </c:pt>
                <c:pt idx="9805">
                  <c:v>2963.7331806791012</c:v>
                </c:pt>
                <c:pt idx="9806">
                  <c:v>2963.9742718026</c:v>
                </c:pt>
                <c:pt idx="9807">
                  <c:v>2964.2153629260001</c:v>
                </c:pt>
                <c:pt idx="9808">
                  <c:v>2964.4564540495012</c:v>
                </c:pt>
                <c:pt idx="9809">
                  <c:v>2964.697545173</c:v>
                </c:pt>
                <c:pt idx="9810">
                  <c:v>2964.9386362964019</c:v>
                </c:pt>
                <c:pt idx="9811">
                  <c:v>2965.1797274198998</c:v>
                </c:pt>
                <c:pt idx="9812">
                  <c:v>2965.4208185433017</c:v>
                </c:pt>
                <c:pt idx="9813">
                  <c:v>2965.6619096667987</c:v>
                </c:pt>
                <c:pt idx="9814">
                  <c:v>2965.9030007902002</c:v>
                </c:pt>
                <c:pt idx="9815">
                  <c:v>2966.144091913698</c:v>
                </c:pt>
                <c:pt idx="9816">
                  <c:v>2966.3851830372018</c:v>
                </c:pt>
                <c:pt idx="9817">
                  <c:v>2966.6262741605988</c:v>
                </c:pt>
                <c:pt idx="9818">
                  <c:v>2966.8673652841012</c:v>
                </c:pt>
                <c:pt idx="9819">
                  <c:v>2967.1084564074999</c:v>
                </c:pt>
                <c:pt idx="9820">
                  <c:v>2967.3495475310019</c:v>
                </c:pt>
                <c:pt idx="9821">
                  <c:v>2967.5906386545012</c:v>
                </c:pt>
                <c:pt idx="9822">
                  <c:v>2967.8317297779017</c:v>
                </c:pt>
                <c:pt idx="9823">
                  <c:v>2968.0728209014001</c:v>
                </c:pt>
                <c:pt idx="9824">
                  <c:v>2968.313912024802</c:v>
                </c:pt>
                <c:pt idx="9825">
                  <c:v>2968.5550031483012</c:v>
                </c:pt>
                <c:pt idx="9826">
                  <c:v>2968.7960942718</c:v>
                </c:pt>
                <c:pt idx="9827">
                  <c:v>2969.0371853952001</c:v>
                </c:pt>
                <c:pt idx="9828">
                  <c:v>2969.2782765186998</c:v>
                </c:pt>
                <c:pt idx="9829">
                  <c:v>2969.5193676421018</c:v>
                </c:pt>
                <c:pt idx="9830">
                  <c:v>2969.7604587655987</c:v>
                </c:pt>
                <c:pt idx="9831">
                  <c:v>2970.0015498890002</c:v>
                </c:pt>
                <c:pt idx="9832">
                  <c:v>2970.2426410124981</c:v>
                </c:pt>
                <c:pt idx="9833">
                  <c:v>2970.4837321360019</c:v>
                </c:pt>
                <c:pt idx="9834">
                  <c:v>2970.7248232593997</c:v>
                </c:pt>
                <c:pt idx="9835">
                  <c:v>2970.9659143829012</c:v>
                </c:pt>
                <c:pt idx="9836">
                  <c:v>2971.2070055063</c:v>
                </c:pt>
                <c:pt idx="9837">
                  <c:v>2971.4480966297997</c:v>
                </c:pt>
                <c:pt idx="9838">
                  <c:v>2971.6891877532998</c:v>
                </c:pt>
                <c:pt idx="9839">
                  <c:v>2971.9302788767018</c:v>
                </c:pt>
                <c:pt idx="9840">
                  <c:v>2972.1713700002019</c:v>
                </c:pt>
                <c:pt idx="9841">
                  <c:v>2972.4124611235993</c:v>
                </c:pt>
                <c:pt idx="9842">
                  <c:v>2972.6535522471036</c:v>
                </c:pt>
                <c:pt idx="9843">
                  <c:v>2972.8946433706001</c:v>
                </c:pt>
                <c:pt idx="9844">
                  <c:v>2973.1357344940002</c:v>
                </c:pt>
                <c:pt idx="9845">
                  <c:v>2973.3768256174999</c:v>
                </c:pt>
                <c:pt idx="9846">
                  <c:v>2973.6179167409018</c:v>
                </c:pt>
                <c:pt idx="9847">
                  <c:v>2973.859007864402</c:v>
                </c:pt>
                <c:pt idx="9848">
                  <c:v>2974.1000989877998</c:v>
                </c:pt>
                <c:pt idx="9849">
                  <c:v>2974.3411901113018</c:v>
                </c:pt>
                <c:pt idx="9850">
                  <c:v>2974.5822812347997</c:v>
                </c:pt>
                <c:pt idx="9851">
                  <c:v>2974.8233723582025</c:v>
                </c:pt>
                <c:pt idx="9852">
                  <c:v>2975.0644634816981</c:v>
                </c:pt>
                <c:pt idx="9853">
                  <c:v>2975.3055546051019</c:v>
                </c:pt>
                <c:pt idx="9854">
                  <c:v>2975.546645728597</c:v>
                </c:pt>
                <c:pt idx="9855">
                  <c:v>2975.7877368521017</c:v>
                </c:pt>
                <c:pt idx="9856">
                  <c:v>2976.0288279755</c:v>
                </c:pt>
                <c:pt idx="9857">
                  <c:v>2976.2699190989997</c:v>
                </c:pt>
                <c:pt idx="9858">
                  <c:v>2976.5110102224025</c:v>
                </c:pt>
                <c:pt idx="9859">
                  <c:v>2976.7521013459</c:v>
                </c:pt>
                <c:pt idx="9860">
                  <c:v>2976.9931924694019</c:v>
                </c:pt>
                <c:pt idx="9861">
                  <c:v>2977.2342835927998</c:v>
                </c:pt>
                <c:pt idx="9862">
                  <c:v>2977.4753747163018</c:v>
                </c:pt>
                <c:pt idx="9863">
                  <c:v>2977.7164658396987</c:v>
                </c:pt>
                <c:pt idx="9864">
                  <c:v>2977.9575569632025</c:v>
                </c:pt>
                <c:pt idx="9865">
                  <c:v>2978.1986480865999</c:v>
                </c:pt>
                <c:pt idx="9866">
                  <c:v>2978.4397392101018</c:v>
                </c:pt>
                <c:pt idx="9867">
                  <c:v>2978.6808303336002</c:v>
                </c:pt>
                <c:pt idx="9868">
                  <c:v>2978.9219214569998</c:v>
                </c:pt>
                <c:pt idx="9869">
                  <c:v>2979.1630125805036</c:v>
                </c:pt>
                <c:pt idx="9870">
                  <c:v>2979.4041037039001</c:v>
                </c:pt>
                <c:pt idx="9871">
                  <c:v>2979.6451948274002</c:v>
                </c:pt>
                <c:pt idx="9872">
                  <c:v>2979.8862859508981</c:v>
                </c:pt>
                <c:pt idx="9873">
                  <c:v>2980.1273770743019</c:v>
                </c:pt>
                <c:pt idx="9874">
                  <c:v>2980.3684681977979</c:v>
                </c:pt>
                <c:pt idx="9875">
                  <c:v>2980.6095593211999</c:v>
                </c:pt>
                <c:pt idx="9876">
                  <c:v>2980.8506504447</c:v>
                </c:pt>
                <c:pt idx="9877">
                  <c:v>2981.0917415681001</c:v>
                </c:pt>
                <c:pt idx="9878">
                  <c:v>2981.3328326916012</c:v>
                </c:pt>
                <c:pt idx="9879">
                  <c:v>2981.5739238151018</c:v>
                </c:pt>
                <c:pt idx="9880">
                  <c:v>2981.8150149385037</c:v>
                </c:pt>
                <c:pt idx="9881">
                  <c:v>2982.0561060620012</c:v>
                </c:pt>
                <c:pt idx="9882">
                  <c:v>2982.2971971854017</c:v>
                </c:pt>
                <c:pt idx="9883">
                  <c:v>2982.5382883088987</c:v>
                </c:pt>
                <c:pt idx="9884">
                  <c:v>2982.7793794324002</c:v>
                </c:pt>
                <c:pt idx="9885">
                  <c:v>2983.0204705557999</c:v>
                </c:pt>
                <c:pt idx="9886">
                  <c:v>2983.2615616793</c:v>
                </c:pt>
                <c:pt idx="9887">
                  <c:v>2983.5026528027001</c:v>
                </c:pt>
                <c:pt idx="9888">
                  <c:v>2983.7437439261998</c:v>
                </c:pt>
                <c:pt idx="9889">
                  <c:v>2983.9848350496982</c:v>
                </c:pt>
                <c:pt idx="9890">
                  <c:v>2984.2259261731001</c:v>
                </c:pt>
                <c:pt idx="9891">
                  <c:v>2984.4670172966012</c:v>
                </c:pt>
                <c:pt idx="9892">
                  <c:v>2984.7081084199981</c:v>
                </c:pt>
                <c:pt idx="9893">
                  <c:v>2984.9491995435019</c:v>
                </c:pt>
                <c:pt idx="9894">
                  <c:v>2985.1902906668997</c:v>
                </c:pt>
                <c:pt idx="9895">
                  <c:v>2985.4313817904012</c:v>
                </c:pt>
                <c:pt idx="9896">
                  <c:v>2985.6724729139</c:v>
                </c:pt>
                <c:pt idx="9897">
                  <c:v>2985.913564037302</c:v>
                </c:pt>
                <c:pt idx="9898">
                  <c:v>2986.154655160798</c:v>
                </c:pt>
                <c:pt idx="9899">
                  <c:v>2986.3957462842036</c:v>
                </c:pt>
                <c:pt idx="9900">
                  <c:v>2986.6368374076997</c:v>
                </c:pt>
                <c:pt idx="9901">
                  <c:v>2986.8779285312025</c:v>
                </c:pt>
                <c:pt idx="9902">
                  <c:v>2987.1190196546004</c:v>
                </c:pt>
                <c:pt idx="9903">
                  <c:v>2987.3601107781019</c:v>
                </c:pt>
                <c:pt idx="9904">
                  <c:v>2987.6012019015002</c:v>
                </c:pt>
                <c:pt idx="9905">
                  <c:v>2987.8422930249999</c:v>
                </c:pt>
                <c:pt idx="9906">
                  <c:v>2988.0833841485</c:v>
                </c:pt>
                <c:pt idx="9907">
                  <c:v>2988.3244752719002</c:v>
                </c:pt>
                <c:pt idx="9908">
                  <c:v>2988.5655663954012</c:v>
                </c:pt>
                <c:pt idx="9909">
                  <c:v>2988.8066575188</c:v>
                </c:pt>
                <c:pt idx="9910">
                  <c:v>2989.0477486423001</c:v>
                </c:pt>
                <c:pt idx="9911">
                  <c:v>2989.2888397656957</c:v>
                </c:pt>
                <c:pt idx="9912">
                  <c:v>2989.5299308892018</c:v>
                </c:pt>
                <c:pt idx="9913">
                  <c:v>2989.7710220127001</c:v>
                </c:pt>
                <c:pt idx="9914">
                  <c:v>2990.0121131361025</c:v>
                </c:pt>
                <c:pt idx="9915">
                  <c:v>2990.2532042596004</c:v>
                </c:pt>
                <c:pt idx="9916">
                  <c:v>2990.494295383</c:v>
                </c:pt>
                <c:pt idx="9917">
                  <c:v>2990.735386506502</c:v>
                </c:pt>
                <c:pt idx="9918">
                  <c:v>2990.9764776299999</c:v>
                </c:pt>
                <c:pt idx="9919">
                  <c:v>2991.2175687534</c:v>
                </c:pt>
                <c:pt idx="9920">
                  <c:v>2991.4586598769001</c:v>
                </c:pt>
                <c:pt idx="9921">
                  <c:v>2991.6997510003002</c:v>
                </c:pt>
                <c:pt idx="9922">
                  <c:v>2991.9408421237981</c:v>
                </c:pt>
                <c:pt idx="9923">
                  <c:v>2992.1819332473019</c:v>
                </c:pt>
                <c:pt idx="9924">
                  <c:v>2992.4230243707002</c:v>
                </c:pt>
                <c:pt idx="9925">
                  <c:v>2992.6641154941999</c:v>
                </c:pt>
                <c:pt idx="9926">
                  <c:v>2992.9052066176</c:v>
                </c:pt>
                <c:pt idx="9927">
                  <c:v>2993.1462977410997</c:v>
                </c:pt>
                <c:pt idx="9928">
                  <c:v>2993.3873888645012</c:v>
                </c:pt>
                <c:pt idx="9929">
                  <c:v>2993.6284799879982</c:v>
                </c:pt>
                <c:pt idx="9930">
                  <c:v>2993.8695711115001</c:v>
                </c:pt>
                <c:pt idx="9931">
                  <c:v>2994.1106622349002</c:v>
                </c:pt>
                <c:pt idx="9932">
                  <c:v>2994.3517533584036</c:v>
                </c:pt>
                <c:pt idx="9933">
                  <c:v>2994.5928444817987</c:v>
                </c:pt>
                <c:pt idx="9934">
                  <c:v>2994.8339356053025</c:v>
                </c:pt>
                <c:pt idx="9935">
                  <c:v>2995.0750267287999</c:v>
                </c:pt>
                <c:pt idx="9936">
                  <c:v>2995.3161178522037</c:v>
                </c:pt>
                <c:pt idx="9937">
                  <c:v>2995.5572089757002</c:v>
                </c:pt>
                <c:pt idx="9938">
                  <c:v>2995.7983000990998</c:v>
                </c:pt>
                <c:pt idx="9939">
                  <c:v>2996.0393912226</c:v>
                </c:pt>
                <c:pt idx="9940">
                  <c:v>2996.2804823460997</c:v>
                </c:pt>
                <c:pt idx="9941">
                  <c:v>2996.5215734695012</c:v>
                </c:pt>
                <c:pt idx="9942">
                  <c:v>2996.7626645929981</c:v>
                </c:pt>
                <c:pt idx="9943">
                  <c:v>2997.0037557164001</c:v>
                </c:pt>
                <c:pt idx="9944">
                  <c:v>2997.2448468398998</c:v>
                </c:pt>
                <c:pt idx="9945">
                  <c:v>2997.4859379633012</c:v>
                </c:pt>
                <c:pt idx="9946">
                  <c:v>2997.7270290867987</c:v>
                </c:pt>
                <c:pt idx="9947">
                  <c:v>2997.9681202103002</c:v>
                </c:pt>
                <c:pt idx="9948">
                  <c:v>2998.2092113336998</c:v>
                </c:pt>
                <c:pt idx="9949">
                  <c:v>2998.4503024572018</c:v>
                </c:pt>
                <c:pt idx="9950">
                  <c:v>2998.6913935806019</c:v>
                </c:pt>
                <c:pt idx="9951">
                  <c:v>2998.9324847040998</c:v>
                </c:pt>
                <c:pt idx="9952">
                  <c:v>2999.1735758276</c:v>
                </c:pt>
                <c:pt idx="9953">
                  <c:v>2999.4146669510001</c:v>
                </c:pt>
                <c:pt idx="9954">
                  <c:v>2999.6557580745025</c:v>
                </c:pt>
                <c:pt idx="9955">
                  <c:v>2999.8968491978981</c:v>
                </c:pt>
                <c:pt idx="9956">
                  <c:v>3000.1379403214</c:v>
                </c:pt>
                <c:pt idx="9957">
                  <c:v>3000.3790314449002</c:v>
                </c:pt>
                <c:pt idx="9958">
                  <c:v>3000.6201225683012</c:v>
                </c:pt>
                <c:pt idx="9959">
                  <c:v>3000.8612136918018</c:v>
                </c:pt>
                <c:pt idx="9960">
                  <c:v>3001.1023048152001</c:v>
                </c:pt>
                <c:pt idx="9961">
                  <c:v>3001.3433959387012</c:v>
                </c:pt>
                <c:pt idx="9962">
                  <c:v>3001.5844870620981</c:v>
                </c:pt>
                <c:pt idx="9963">
                  <c:v>3001.8255781856001</c:v>
                </c:pt>
                <c:pt idx="9964">
                  <c:v>3002.066669309098</c:v>
                </c:pt>
                <c:pt idx="9965">
                  <c:v>3002.3077604325017</c:v>
                </c:pt>
                <c:pt idx="9966">
                  <c:v>3002.5488515559987</c:v>
                </c:pt>
                <c:pt idx="9967">
                  <c:v>3002.7899426794002</c:v>
                </c:pt>
                <c:pt idx="9968">
                  <c:v>3003.031033802903</c:v>
                </c:pt>
                <c:pt idx="9969">
                  <c:v>3003.2721249264</c:v>
                </c:pt>
                <c:pt idx="9970">
                  <c:v>3003.5132160498019</c:v>
                </c:pt>
                <c:pt idx="9971">
                  <c:v>3003.7543071733012</c:v>
                </c:pt>
                <c:pt idx="9972">
                  <c:v>3003.9953982967018</c:v>
                </c:pt>
                <c:pt idx="9973">
                  <c:v>3004.2364894201969</c:v>
                </c:pt>
                <c:pt idx="9974">
                  <c:v>3004.4775805437002</c:v>
                </c:pt>
                <c:pt idx="9975">
                  <c:v>3004.7186716670981</c:v>
                </c:pt>
                <c:pt idx="9976">
                  <c:v>3004.9597627906001</c:v>
                </c:pt>
                <c:pt idx="9977">
                  <c:v>3005.2008539139997</c:v>
                </c:pt>
                <c:pt idx="9978">
                  <c:v>3005.4419450375012</c:v>
                </c:pt>
                <c:pt idx="9979">
                  <c:v>3005.6830361609</c:v>
                </c:pt>
                <c:pt idx="9980">
                  <c:v>3005.9241272844019</c:v>
                </c:pt>
                <c:pt idx="9981">
                  <c:v>3006.1652184078998</c:v>
                </c:pt>
                <c:pt idx="9982">
                  <c:v>3006.4063095313018</c:v>
                </c:pt>
                <c:pt idx="9983">
                  <c:v>3006.6474006547987</c:v>
                </c:pt>
                <c:pt idx="9984">
                  <c:v>3006.8884917781998</c:v>
                </c:pt>
                <c:pt idx="9985">
                  <c:v>3007.1295829016999</c:v>
                </c:pt>
                <c:pt idx="9986">
                  <c:v>3007.3706740252001</c:v>
                </c:pt>
                <c:pt idx="9987">
                  <c:v>3007.6117651486002</c:v>
                </c:pt>
                <c:pt idx="9988">
                  <c:v>3007.8528562721031</c:v>
                </c:pt>
                <c:pt idx="9989">
                  <c:v>3008.0939473955018</c:v>
                </c:pt>
                <c:pt idx="9990">
                  <c:v>3008.335038519002</c:v>
                </c:pt>
                <c:pt idx="9991">
                  <c:v>3008.5761296424002</c:v>
                </c:pt>
                <c:pt idx="9992">
                  <c:v>3008.8172207658999</c:v>
                </c:pt>
                <c:pt idx="9993">
                  <c:v>3009.0583118894019</c:v>
                </c:pt>
                <c:pt idx="9994">
                  <c:v>3009.2994030127998</c:v>
                </c:pt>
                <c:pt idx="9995">
                  <c:v>3009.5404941362999</c:v>
                </c:pt>
                <c:pt idx="9996">
                  <c:v>3009.7815852596987</c:v>
                </c:pt>
                <c:pt idx="9997">
                  <c:v>3010.0226763832002</c:v>
                </c:pt>
                <c:pt idx="9998">
                  <c:v>3010.2637675066999</c:v>
                </c:pt>
                <c:pt idx="9999">
                  <c:v>3010.5048586301</c:v>
                </c:pt>
                <c:pt idx="10000">
                  <c:v>3010.7459497535988</c:v>
                </c:pt>
                <c:pt idx="10001">
                  <c:v>3010.9870408770012</c:v>
                </c:pt>
                <c:pt idx="10002">
                  <c:v>3011.2281320005018</c:v>
                </c:pt>
                <c:pt idx="10003">
                  <c:v>3011.4692231239997</c:v>
                </c:pt>
                <c:pt idx="10004">
                  <c:v>3011.7103142474025</c:v>
                </c:pt>
                <c:pt idx="10005">
                  <c:v>3011.9514053709017</c:v>
                </c:pt>
                <c:pt idx="10006">
                  <c:v>3012.1924964943</c:v>
                </c:pt>
                <c:pt idx="10007">
                  <c:v>3012.4335876178002</c:v>
                </c:pt>
                <c:pt idx="10008">
                  <c:v>3012.6746787411998</c:v>
                </c:pt>
                <c:pt idx="10009">
                  <c:v>3012.9157698647</c:v>
                </c:pt>
                <c:pt idx="10010">
                  <c:v>3013.1568609881997</c:v>
                </c:pt>
                <c:pt idx="10011">
                  <c:v>3013.3979521116012</c:v>
                </c:pt>
                <c:pt idx="10012">
                  <c:v>3013.6390432351018</c:v>
                </c:pt>
                <c:pt idx="10013">
                  <c:v>3013.8801343585019</c:v>
                </c:pt>
                <c:pt idx="10014">
                  <c:v>3014.1212254819998</c:v>
                </c:pt>
                <c:pt idx="10015">
                  <c:v>3014.3623166055036</c:v>
                </c:pt>
                <c:pt idx="10016">
                  <c:v>3014.6034077288987</c:v>
                </c:pt>
                <c:pt idx="10017">
                  <c:v>3014.8444988524002</c:v>
                </c:pt>
                <c:pt idx="10018">
                  <c:v>3015.0855899757998</c:v>
                </c:pt>
                <c:pt idx="10019">
                  <c:v>3015.3266810992982</c:v>
                </c:pt>
                <c:pt idx="10020">
                  <c:v>3015.5677722228002</c:v>
                </c:pt>
                <c:pt idx="10021">
                  <c:v>3015.8088633461998</c:v>
                </c:pt>
                <c:pt idx="10022">
                  <c:v>3016.0499544696982</c:v>
                </c:pt>
                <c:pt idx="10023">
                  <c:v>3016.2910455931001</c:v>
                </c:pt>
                <c:pt idx="10024">
                  <c:v>3016.5321367166011</c:v>
                </c:pt>
                <c:pt idx="10025">
                  <c:v>3016.7732278400017</c:v>
                </c:pt>
                <c:pt idx="10026">
                  <c:v>3017.0143189635019</c:v>
                </c:pt>
                <c:pt idx="10027">
                  <c:v>3017.2554100870002</c:v>
                </c:pt>
                <c:pt idx="10028">
                  <c:v>3017.4965012104012</c:v>
                </c:pt>
                <c:pt idx="10029">
                  <c:v>3017.7375923339018</c:v>
                </c:pt>
                <c:pt idx="10030">
                  <c:v>3017.9786834572997</c:v>
                </c:pt>
                <c:pt idx="10031">
                  <c:v>3018.2197745808012</c:v>
                </c:pt>
                <c:pt idx="10032">
                  <c:v>3018.4608657042982</c:v>
                </c:pt>
                <c:pt idx="10033">
                  <c:v>3018.7019568277001</c:v>
                </c:pt>
                <c:pt idx="10034">
                  <c:v>3018.9430479512002</c:v>
                </c:pt>
                <c:pt idx="10035">
                  <c:v>3019.1841390746004</c:v>
                </c:pt>
                <c:pt idx="10036">
                  <c:v>3019.4252301981001</c:v>
                </c:pt>
                <c:pt idx="10037">
                  <c:v>3019.6663213215993</c:v>
                </c:pt>
                <c:pt idx="10038">
                  <c:v>3019.9074124450012</c:v>
                </c:pt>
                <c:pt idx="10039">
                  <c:v>3020.1485035685</c:v>
                </c:pt>
                <c:pt idx="10040">
                  <c:v>3020.3895946919001</c:v>
                </c:pt>
                <c:pt idx="10041">
                  <c:v>3020.6306858153998</c:v>
                </c:pt>
                <c:pt idx="10042">
                  <c:v>3020.8717769388036</c:v>
                </c:pt>
                <c:pt idx="10043">
                  <c:v>3021.1128680622987</c:v>
                </c:pt>
                <c:pt idx="10044">
                  <c:v>3021.3539591858002</c:v>
                </c:pt>
                <c:pt idx="10045">
                  <c:v>3021.5950503092017</c:v>
                </c:pt>
                <c:pt idx="10046">
                  <c:v>3021.8361414327001</c:v>
                </c:pt>
                <c:pt idx="10047">
                  <c:v>3022.077232556102</c:v>
                </c:pt>
                <c:pt idx="10048">
                  <c:v>3022.3183236796012</c:v>
                </c:pt>
                <c:pt idx="10049">
                  <c:v>3022.5594148031018</c:v>
                </c:pt>
                <c:pt idx="10050">
                  <c:v>3022.8005059265001</c:v>
                </c:pt>
                <c:pt idx="10051">
                  <c:v>3023.0415970500012</c:v>
                </c:pt>
                <c:pt idx="10052">
                  <c:v>3023.2826881733981</c:v>
                </c:pt>
                <c:pt idx="10053">
                  <c:v>3023.5237792969001</c:v>
                </c:pt>
                <c:pt idx="10054">
                  <c:v>3023.764870420398</c:v>
                </c:pt>
                <c:pt idx="10055">
                  <c:v>3024.0059615437999</c:v>
                </c:pt>
                <c:pt idx="10056">
                  <c:v>3024.2470526673001</c:v>
                </c:pt>
                <c:pt idx="10057">
                  <c:v>3024.4881437906997</c:v>
                </c:pt>
                <c:pt idx="10058">
                  <c:v>3024.7292349141999</c:v>
                </c:pt>
                <c:pt idx="10059">
                  <c:v>3024.9703260376018</c:v>
                </c:pt>
                <c:pt idx="10060">
                  <c:v>3025.2114171611001</c:v>
                </c:pt>
                <c:pt idx="10061">
                  <c:v>3025.4525082846012</c:v>
                </c:pt>
                <c:pt idx="10062">
                  <c:v>3025.693599408</c:v>
                </c:pt>
                <c:pt idx="10063">
                  <c:v>3025.9346905315019</c:v>
                </c:pt>
                <c:pt idx="10064">
                  <c:v>3026.1757816548998</c:v>
                </c:pt>
                <c:pt idx="10065">
                  <c:v>3026.4168727784017</c:v>
                </c:pt>
                <c:pt idx="10066">
                  <c:v>3026.6579639019001</c:v>
                </c:pt>
                <c:pt idx="10067">
                  <c:v>3026.8990550253002</c:v>
                </c:pt>
                <c:pt idx="10068">
                  <c:v>3027.1401461487999</c:v>
                </c:pt>
                <c:pt idx="10069">
                  <c:v>3027.3812372722036</c:v>
                </c:pt>
                <c:pt idx="10070">
                  <c:v>3027.6223283956997</c:v>
                </c:pt>
                <c:pt idx="10071">
                  <c:v>3027.8634195192012</c:v>
                </c:pt>
                <c:pt idx="10072">
                  <c:v>3028.1045106426</c:v>
                </c:pt>
                <c:pt idx="10073">
                  <c:v>3028.3456017660997</c:v>
                </c:pt>
                <c:pt idx="10074">
                  <c:v>3028.5866928895002</c:v>
                </c:pt>
                <c:pt idx="10075">
                  <c:v>3028.8277840129999</c:v>
                </c:pt>
                <c:pt idx="10076">
                  <c:v>3029.0688751363987</c:v>
                </c:pt>
                <c:pt idx="10077">
                  <c:v>3029.3099662599002</c:v>
                </c:pt>
                <c:pt idx="10078">
                  <c:v>3029.5510573834031</c:v>
                </c:pt>
                <c:pt idx="10079">
                  <c:v>3029.7921485068</c:v>
                </c:pt>
                <c:pt idx="10080">
                  <c:v>3030.033239630302</c:v>
                </c:pt>
                <c:pt idx="10081">
                  <c:v>3030.2743307536998</c:v>
                </c:pt>
                <c:pt idx="10082">
                  <c:v>3030.5154218772018</c:v>
                </c:pt>
                <c:pt idx="10083">
                  <c:v>3030.7565130007001</c:v>
                </c:pt>
                <c:pt idx="10084">
                  <c:v>3030.9976041240998</c:v>
                </c:pt>
                <c:pt idx="10085">
                  <c:v>3031.2386952475999</c:v>
                </c:pt>
                <c:pt idx="10086">
                  <c:v>3031.4797863710019</c:v>
                </c:pt>
                <c:pt idx="10087">
                  <c:v>3031.7208774944997</c:v>
                </c:pt>
                <c:pt idx="10088">
                  <c:v>3031.9619686179999</c:v>
                </c:pt>
                <c:pt idx="10089">
                  <c:v>3032.2030597414</c:v>
                </c:pt>
                <c:pt idx="10090">
                  <c:v>3032.4441508649002</c:v>
                </c:pt>
                <c:pt idx="10091">
                  <c:v>3032.6852419882998</c:v>
                </c:pt>
                <c:pt idx="10092">
                  <c:v>3032.9263331118</c:v>
                </c:pt>
                <c:pt idx="10093">
                  <c:v>3033.1674242352001</c:v>
                </c:pt>
                <c:pt idx="10094">
                  <c:v>3033.4085153586998</c:v>
                </c:pt>
                <c:pt idx="10095">
                  <c:v>3033.6496064821999</c:v>
                </c:pt>
                <c:pt idx="10096">
                  <c:v>3033.8906976056001</c:v>
                </c:pt>
                <c:pt idx="10097">
                  <c:v>3034.1317887290998</c:v>
                </c:pt>
                <c:pt idx="10098">
                  <c:v>3034.3728798525012</c:v>
                </c:pt>
                <c:pt idx="10099">
                  <c:v>3034.6139709760018</c:v>
                </c:pt>
                <c:pt idx="10100">
                  <c:v>3034.855062099502</c:v>
                </c:pt>
                <c:pt idx="10101">
                  <c:v>3035.0961532229012</c:v>
                </c:pt>
                <c:pt idx="10102">
                  <c:v>3035.3372443464018</c:v>
                </c:pt>
                <c:pt idx="10103">
                  <c:v>3035.5783354697987</c:v>
                </c:pt>
                <c:pt idx="10104">
                  <c:v>3035.8194265933025</c:v>
                </c:pt>
                <c:pt idx="10105">
                  <c:v>3036.0605177166999</c:v>
                </c:pt>
                <c:pt idx="10106">
                  <c:v>3036.3016088402019</c:v>
                </c:pt>
                <c:pt idx="10107">
                  <c:v>3036.5426999636979</c:v>
                </c:pt>
                <c:pt idx="10108">
                  <c:v>3036.7837910870999</c:v>
                </c:pt>
                <c:pt idx="10109">
                  <c:v>3037.0248822105996</c:v>
                </c:pt>
                <c:pt idx="10110">
                  <c:v>3037.2659733340001</c:v>
                </c:pt>
                <c:pt idx="10111">
                  <c:v>3037.5070644574998</c:v>
                </c:pt>
                <c:pt idx="10112">
                  <c:v>3037.748155581</c:v>
                </c:pt>
                <c:pt idx="10113">
                  <c:v>3037.9892467044001</c:v>
                </c:pt>
                <c:pt idx="10114">
                  <c:v>3038.2303378279012</c:v>
                </c:pt>
                <c:pt idx="10115">
                  <c:v>3038.4714289513017</c:v>
                </c:pt>
                <c:pt idx="10116">
                  <c:v>3038.7125200748001</c:v>
                </c:pt>
                <c:pt idx="10117">
                  <c:v>3038.9536111983002</c:v>
                </c:pt>
                <c:pt idx="10118">
                  <c:v>3039.1947023216999</c:v>
                </c:pt>
                <c:pt idx="10119">
                  <c:v>3039.4357934452019</c:v>
                </c:pt>
                <c:pt idx="10120">
                  <c:v>3039.6768845685988</c:v>
                </c:pt>
                <c:pt idx="10121">
                  <c:v>3039.9179756921012</c:v>
                </c:pt>
                <c:pt idx="10122">
                  <c:v>3040.1590668155018</c:v>
                </c:pt>
                <c:pt idx="10123">
                  <c:v>3040.4001579390019</c:v>
                </c:pt>
                <c:pt idx="10124">
                  <c:v>3040.6412490624998</c:v>
                </c:pt>
                <c:pt idx="10125">
                  <c:v>3040.8823401858999</c:v>
                </c:pt>
                <c:pt idx="10126">
                  <c:v>3041.1234313094001</c:v>
                </c:pt>
                <c:pt idx="10127">
                  <c:v>3041.3645224328002</c:v>
                </c:pt>
                <c:pt idx="10128">
                  <c:v>3041.6056135563017</c:v>
                </c:pt>
                <c:pt idx="10129">
                  <c:v>3041.8467046798</c:v>
                </c:pt>
                <c:pt idx="10130">
                  <c:v>3042.0877958032002</c:v>
                </c:pt>
                <c:pt idx="10131">
                  <c:v>3042.328886926698</c:v>
                </c:pt>
                <c:pt idx="10132">
                  <c:v>3042.5699780501</c:v>
                </c:pt>
                <c:pt idx="10133">
                  <c:v>3042.8110691736001</c:v>
                </c:pt>
                <c:pt idx="10134">
                  <c:v>3043.0521602971012</c:v>
                </c:pt>
                <c:pt idx="10135">
                  <c:v>3043.2932514204999</c:v>
                </c:pt>
                <c:pt idx="10136">
                  <c:v>3043.5343425440019</c:v>
                </c:pt>
                <c:pt idx="10137">
                  <c:v>3043.7754336674002</c:v>
                </c:pt>
                <c:pt idx="10138">
                  <c:v>3044.0165247908999</c:v>
                </c:pt>
                <c:pt idx="10139">
                  <c:v>3044.2576159143</c:v>
                </c:pt>
                <c:pt idx="10140">
                  <c:v>3044.4987070378002</c:v>
                </c:pt>
                <c:pt idx="10141">
                  <c:v>3044.7397981612999</c:v>
                </c:pt>
                <c:pt idx="10142">
                  <c:v>3044.9808892846982</c:v>
                </c:pt>
                <c:pt idx="10143">
                  <c:v>3045.2219804081997</c:v>
                </c:pt>
                <c:pt idx="10144">
                  <c:v>3045.4630715316011</c:v>
                </c:pt>
                <c:pt idx="10145">
                  <c:v>3045.7041626550999</c:v>
                </c:pt>
                <c:pt idx="10146">
                  <c:v>3045.9452537786001</c:v>
                </c:pt>
                <c:pt idx="10147">
                  <c:v>3046.1863449019997</c:v>
                </c:pt>
                <c:pt idx="10148">
                  <c:v>3046.4274360255017</c:v>
                </c:pt>
                <c:pt idx="10149">
                  <c:v>3046.6685271488982</c:v>
                </c:pt>
                <c:pt idx="10150">
                  <c:v>3046.909618272402</c:v>
                </c:pt>
                <c:pt idx="10151">
                  <c:v>3047.1507093958999</c:v>
                </c:pt>
                <c:pt idx="10152">
                  <c:v>3047.3918005193018</c:v>
                </c:pt>
                <c:pt idx="10153">
                  <c:v>3047.6328916427997</c:v>
                </c:pt>
                <c:pt idx="10154">
                  <c:v>3047.8739827662002</c:v>
                </c:pt>
                <c:pt idx="10155">
                  <c:v>3048.1150738897018</c:v>
                </c:pt>
                <c:pt idx="10156">
                  <c:v>3048.3561650131001</c:v>
                </c:pt>
                <c:pt idx="10157">
                  <c:v>3048.5972561366002</c:v>
                </c:pt>
                <c:pt idx="10158">
                  <c:v>3048.8383472601017</c:v>
                </c:pt>
                <c:pt idx="10159">
                  <c:v>3049.0794383835018</c:v>
                </c:pt>
                <c:pt idx="10160">
                  <c:v>3049.3205295070002</c:v>
                </c:pt>
                <c:pt idx="10161">
                  <c:v>3049.5616206304012</c:v>
                </c:pt>
                <c:pt idx="10162">
                  <c:v>3049.8027117539</c:v>
                </c:pt>
                <c:pt idx="10163">
                  <c:v>3050.043802877402</c:v>
                </c:pt>
                <c:pt idx="10164">
                  <c:v>3050.284894000798</c:v>
                </c:pt>
                <c:pt idx="10165">
                  <c:v>3050.5259851242981</c:v>
                </c:pt>
                <c:pt idx="10166">
                  <c:v>3050.7670762477001</c:v>
                </c:pt>
                <c:pt idx="10167">
                  <c:v>3051.0081673712002</c:v>
                </c:pt>
                <c:pt idx="10168">
                  <c:v>3051.2492584946981</c:v>
                </c:pt>
                <c:pt idx="10169">
                  <c:v>3051.4903496181</c:v>
                </c:pt>
                <c:pt idx="10170">
                  <c:v>3051.7314407416002</c:v>
                </c:pt>
                <c:pt idx="10171">
                  <c:v>3051.9725318650012</c:v>
                </c:pt>
                <c:pt idx="10172">
                  <c:v>3052.2136229885018</c:v>
                </c:pt>
                <c:pt idx="10173">
                  <c:v>3052.4547141119001</c:v>
                </c:pt>
                <c:pt idx="10174">
                  <c:v>3052.6958052354012</c:v>
                </c:pt>
                <c:pt idx="10175">
                  <c:v>3052.9368963589</c:v>
                </c:pt>
                <c:pt idx="10176">
                  <c:v>3053.1779874823001</c:v>
                </c:pt>
                <c:pt idx="10177">
                  <c:v>3053.4190786058002</c:v>
                </c:pt>
                <c:pt idx="10178">
                  <c:v>3053.6601697291981</c:v>
                </c:pt>
                <c:pt idx="10179">
                  <c:v>3053.9012608527</c:v>
                </c:pt>
                <c:pt idx="10180">
                  <c:v>3054.1423519762002</c:v>
                </c:pt>
                <c:pt idx="10181">
                  <c:v>3054.3834430996003</c:v>
                </c:pt>
                <c:pt idx="10182">
                  <c:v>3054.6245342231</c:v>
                </c:pt>
                <c:pt idx="10183">
                  <c:v>3054.8656253465001</c:v>
                </c:pt>
                <c:pt idx="10184">
                  <c:v>3055.1067164699998</c:v>
                </c:pt>
                <c:pt idx="10185">
                  <c:v>3055.3478075935018</c:v>
                </c:pt>
                <c:pt idx="10186">
                  <c:v>3055.5888987168969</c:v>
                </c:pt>
                <c:pt idx="10187">
                  <c:v>3055.8299898404002</c:v>
                </c:pt>
                <c:pt idx="10188">
                  <c:v>3056.0710809637999</c:v>
                </c:pt>
                <c:pt idx="10189">
                  <c:v>3056.3121720873037</c:v>
                </c:pt>
                <c:pt idx="10190">
                  <c:v>3056.5532632107002</c:v>
                </c:pt>
                <c:pt idx="10191">
                  <c:v>3056.7943543342012</c:v>
                </c:pt>
                <c:pt idx="10192">
                  <c:v>3057.0354454576982</c:v>
                </c:pt>
                <c:pt idx="10193">
                  <c:v>3057.2765365811019</c:v>
                </c:pt>
                <c:pt idx="10194">
                  <c:v>3057.5176277046003</c:v>
                </c:pt>
                <c:pt idx="10195">
                  <c:v>3057.7587188279999</c:v>
                </c:pt>
                <c:pt idx="10196">
                  <c:v>3057.9998099515001</c:v>
                </c:pt>
                <c:pt idx="10197">
                  <c:v>3058.2409010749998</c:v>
                </c:pt>
                <c:pt idx="10198">
                  <c:v>3058.4819921984017</c:v>
                </c:pt>
                <c:pt idx="10199">
                  <c:v>3058.7230833218987</c:v>
                </c:pt>
                <c:pt idx="10200">
                  <c:v>3058.9641744453002</c:v>
                </c:pt>
                <c:pt idx="10201">
                  <c:v>3059.205265568798</c:v>
                </c:pt>
                <c:pt idx="10202">
                  <c:v>3059.4463566923018</c:v>
                </c:pt>
                <c:pt idx="10203">
                  <c:v>3059.6874478156997</c:v>
                </c:pt>
                <c:pt idx="10204">
                  <c:v>3059.9285389392012</c:v>
                </c:pt>
                <c:pt idx="10205">
                  <c:v>3060.1696300625999</c:v>
                </c:pt>
                <c:pt idx="10206">
                  <c:v>3060.4107211861001</c:v>
                </c:pt>
                <c:pt idx="10207">
                  <c:v>3060.6518123095025</c:v>
                </c:pt>
                <c:pt idx="10208">
                  <c:v>3060.8929034330017</c:v>
                </c:pt>
                <c:pt idx="10209">
                  <c:v>3061.1339945565019</c:v>
                </c:pt>
                <c:pt idx="10210">
                  <c:v>3061.3750856799002</c:v>
                </c:pt>
                <c:pt idx="10211">
                  <c:v>3061.6161768034031</c:v>
                </c:pt>
                <c:pt idx="10212">
                  <c:v>3061.8572679268</c:v>
                </c:pt>
                <c:pt idx="10213">
                  <c:v>3062.0983590503001</c:v>
                </c:pt>
                <c:pt idx="10214">
                  <c:v>3062.3394501738012</c:v>
                </c:pt>
                <c:pt idx="10215">
                  <c:v>3062.5805412971999</c:v>
                </c:pt>
                <c:pt idx="10216">
                  <c:v>3062.8216324207001</c:v>
                </c:pt>
                <c:pt idx="10217">
                  <c:v>3063.0627235441002</c:v>
                </c:pt>
                <c:pt idx="10218">
                  <c:v>3063.3038146676004</c:v>
                </c:pt>
                <c:pt idx="10219">
                  <c:v>3063.5449057910987</c:v>
                </c:pt>
                <c:pt idx="10220">
                  <c:v>3063.7859969145002</c:v>
                </c:pt>
                <c:pt idx="10221">
                  <c:v>3064.0270880379999</c:v>
                </c:pt>
                <c:pt idx="10222">
                  <c:v>3064.2681791613982</c:v>
                </c:pt>
                <c:pt idx="10223">
                  <c:v>3064.5092702849001</c:v>
                </c:pt>
                <c:pt idx="10224">
                  <c:v>3064.7503614082998</c:v>
                </c:pt>
                <c:pt idx="10225">
                  <c:v>3064.9914525318036</c:v>
                </c:pt>
                <c:pt idx="10226">
                  <c:v>3065.2325436553001</c:v>
                </c:pt>
                <c:pt idx="10227">
                  <c:v>3065.4736347787002</c:v>
                </c:pt>
                <c:pt idx="10228">
                  <c:v>3065.7147259021999</c:v>
                </c:pt>
                <c:pt idx="10229">
                  <c:v>3065.9558170256</c:v>
                </c:pt>
                <c:pt idx="10230">
                  <c:v>3066.1969081490997</c:v>
                </c:pt>
                <c:pt idx="10231">
                  <c:v>3066.4379992726012</c:v>
                </c:pt>
                <c:pt idx="10232">
                  <c:v>3066.679090396</c:v>
                </c:pt>
                <c:pt idx="10233">
                  <c:v>3066.9201815195001</c:v>
                </c:pt>
                <c:pt idx="10234">
                  <c:v>3067.1612726429012</c:v>
                </c:pt>
                <c:pt idx="10235">
                  <c:v>3067.4023637664</c:v>
                </c:pt>
                <c:pt idx="10236">
                  <c:v>3067.6434548898001</c:v>
                </c:pt>
                <c:pt idx="10237">
                  <c:v>3067.8845460133002</c:v>
                </c:pt>
                <c:pt idx="10238">
                  <c:v>3068.1256371367999</c:v>
                </c:pt>
                <c:pt idx="10239">
                  <c:v>3068.3667282602</c:v>
                </c:pt>
                <c:pt idx="10240">
                  <c:v>3068.6078193836997</c:v>
                </c:pt>
                <c:pt idx="10241">
                  <c:v>3068.8489105071012</c:v>
                </c:pt>
                <c:pt idx="10242">
                  <c:v>3069.0900016306</c:v>
                </c:pt>
                <c:pt idx="10243">
                  <c:v>3069.331092754102</c:v>
                </c:pt>
                <c:pt idx="10244">
                  <c:v>3069.5721838775025</c:v>
                </c:pt>
                <c:pt idx="10245">
                  <c:v>3069.8132750010018</c:v>
                </c:pt>
                <c:pt idx="10246">
                  <c:v>3070.0543661244001</c:v>
                </c:pt>
                <c:pt idx="10247">
                  <c:v>3070.2954572479002</c:v>
                </c:pt>
                <c:pt idx="10248">
                  <c:v>3070.5365483714018</c:v>
                </c:pt>
                <c:pt idx="10249">
                  <c:v>3070.7776394947987</c:v>
                </c:pt>
                <c:pt idx="10250">
                  <c:v>3071.0187306183002</c:v>
                </c:pt>
                <c:pt idx="10251">
                  <c:v>3071.259821741698</c:v>
                </c:pt>
                <c:pt idx="10252">
                  <c:v>3071.5009128652018</c:v>
                </c:pt>
                <c:pt idx="10253">
                  <c:v>3071.7420039886001</c:v>
                </c:pt>
                <c:pt idx="10254">
                  <c:v>3071.9830951120998</c:v>
                </c:pt>
                <c:pt idx="10255">
                  <c:v>3072.2241862356</c:v>
                </c:pt>
                <c:pt idx="10256">
                  <c:v>3072.4652773590001</c:v>
                </c:pt>
                <c:pt idx="10257">
                  <c:v>3072.7063684824998</c:v>
                </c:pt>
                <c:pt idx="10258">
                  <c:v>3072.9474596058999</c:v>
                </c:pt>
                <c:pt idx="10259">
                  <c:v>3073.1885507293987</c:v>
                </c:pt>
                <c:pt idx="10260">
                  <c:v>3073.4296418528997</c:v>
                </c:pt>
                <c:pt idx="10261">
                  <c:v>3073.670732976303</c:v>
                </c:pt>
                <c:pt idx="10262">
                  <c:v>3073.9118240998</c:v>
                </c:pt>
                <c:pt idx="10263">
                  <c:v>3074.1529152232001</c:v>
                </c:pt>
                <c:pt idx="10264">
                  <c:v>3074.3940063467012</c:v>
                </c:pt>
                <c:pt idx="10265">
                  <c:v>3074.6350974702018</c:v>
                </c:pt>
                <c:pt idx="10266">
                  <c:v>3074.8761885936001</c:v>
                </c:pt>
                <c:pt idx="10267">
                  <c:v>3075.1172797170998</c:v>
                </c:pt>
                <c:pt idx="10268">
                  <c:v>3075.3583708405031</c:v>
                </c:pt>
                <c:pt idx="10269">
                  <c:v>3075.5994619639987</c:v>
                </c:pt>
                <c:pt idx="10270">
                  <c:v>3075.840553087402</c:v>
                </c:pt>
                <c:pt idx="10271">
                  <c:v>3076.0816442108999</c:v>
                </c:pt>
                <c:pt idx="10272">
                  <c:v>3076.3227353344018</c:v>
                </c:pt>
                <c:pt idx="10273">
                  <c:v>3076.5638264577997</c:v>
                </c:pt>
                <c:pt idx="10274">
                  <c:v>3076.804917581303</c:v>
                </c:pt>
                <c:pt idx="10275">
                  <c:v>3077.0460087046981</c:v>
                </c:pt>
                <c:pt idx="10276">
                  <c:v>3077.2870998281987</c:v>
                </c:pt>
                <c:pt idx="10277">
                  <c:v>3077.5281909516998</c:v>
                </c:pt>
                <c:pt idx="10278">
                  <c:v>3077.7692820750999</c:v>
                </c:pt>
                <c:pt idx="10279">
                  <c:v>3078.0103731986001</c:v>
                </c:pt>
                <c:pt idx="10280">
                  <c:v>3078.2514643219997</c:v>
                </c:pt>
                <c:pt idx="10281">
                  <c:v>3078.4925554455012</c:v>
                </c:pt>
                <c:pt idx="10282">
                  <c:v>3078.733646569</c:v>
                </c:pt>
                <c:pt idx="10283">
                  <c:v>3078.974737692402</c:v>
                </c:pt>
                <c:pt idx="10284">
                  <c:v>3079.2158288158998</c:v>
                </c:pt>
                <c:pt idx="10285">
                  <c:v>3079.4569199393018</c:v>
                </c:pt>
                <c:pt idx="10286">
                  <c:v>3079.6980110627997</c:v>
                </c:pt>
                <c:pt idx="10287">
                  <c:v>3079.9391021862025</c:v>
                </c:pt>
                <c:pt idx="10288">
                  <c:v>3080.1801933096999</c:v>
                </c:pt>
                <c:pt idx="10289">
                  <c:v>3080.4212844332001</c:v>
                </c:pt>
                <c:pt idx="10290">
                  <c:v>3080.6623755566002</c:v>
                </c:pt>
                <c:pt idx="10291">
                  <c:v>3080.9034666801012</c:v>
                </c:pt>
                <c:pt idx="10292">
                  <c:v>3081.1445578035018</c:v>
                </c:pt>
                <c:pt idx="10293">
                  <c:v>3081.3856489269997</c:v>
                </c:pt>
                <c:pt idx="10294">
                  <c:v>3081.6267400504998</c:v>
                </c:pt>
                <c:pt idx="10295">
                  <c:v>3081.8678311739</c:v>
                </c:pt>
                <c:pt idx="10296">
                  <c:v>3082.1089222974001</c:v>
                </c:pt>
                <c:pt idx="10297">
                  <c:v>3082.3500134208002</c:v>
                </c:pt>
                <c:pt idx="10298">
                  <c:v>3082.5911045443036</c:v>
                </c:pt>
                <c:pt idx="10299">
                  <c:v>3082.8321956678001</c:v>
                </c:pt>
                <c:pt idx="10300">
                  <c:v>3083.0732867912002</c:v>
                </c:pt>
                <c:pt idx="10301">
                  <c:v>3083.3143779147017</c:v>
                </c:pt>
                <c:pt idx="10302">
                  <c:v>3083.5554690381</c:v>
                </c:pt>
                <c:pt idx="10303">
                  <c:v>3083.7965601615988</c:v>
                </c:pt>
                <c:pt idx="10304">
                  <c:v>3084.0376512850012</c:v>
                </c:pt>
                <c:pt idx="10305">
                  <c:v>3084.2787424085</c:v>
                </c:pt>
                <c:pt idx="10306">
                  <c:v>3084.5198335320019</c:v>
                </c:pt>
                <c:pt idx="10307">
                  <c:v>3084.7609246553998</c:v>
                </c:pt>
                <c:pt idx="10308">
                  <c:v>3085.0020157788999</c:v>
                </c:pt>
                <c:pt idx="10309">
                  <c:v>3085.2431069023019</c:v>
                </c:pt>
                <c:pt idx="10310">
                  <c:v>3085.4841980257997</c:v>
                </c:pt>
                <c:pt idx="10311">
                  <c:v>3085.7252891492981</c:v>
                </c:pt>
                <c:pt idx="10312">
                  <c:v>3085.9663802727</c:v>
                </c:pt>
                <c:pt idx="10313">
                  <c:v>3086.2074713961997</c:v>
                </c:pt>
                <c:pt idx="10314">
                  <c:v>3086.4485625196003</c:v>
                </c:pt>
                <c:pt idx="10315">
                  <c:v>3086.6896536431</c:v>
                </c:pt>
                <c:pt idx="10316">
                  <c:v>3086.9307447666001</c:v>
                </c:pt>
                <c:pt idx="10317">
                  <c:v>3087.1718358900002</c:v>
                </c:pt>
                <c:pt idx="10318">
                  <c:v>3087.4129270135018</c:v>
                </c:pt>
                <c:pt idx="10319">
                  <c:v>3087.6540181369</c:v>
                </c:pt>
                <c:pt idx="10320">
                  <c:v>3087.8951092604025</c:v>
                </c:pt>
                <c:pt idx="10321">
                  <c:v>3088.1362003837999</c:v>
                </c:pt>
                <c:pt idx="10322">
                  <c:v>3088.3772915073018</c:v>
                </c:pt>
                <c:pt idx="10323">
                  <c:v>3088.6183826308002</c:v>
                </c:pt>
                <c:pt idx="10324">
                  <c:v>3088.8594737542012</c:v>
                </c:pt>
                <c:pt idx="10325">
                  <c:v>3089.1005648777</c:v>
                </c:pt>
                <c:pt idx="10326">
                  <c:v>3089.3416560011019</c:v>
                </c:pt>
                <c:pt idx="10327">
                  <c:v>3089.5827471245998</c:v>
                </c:pt>
                <c:pt idx="10328">
                  <c:v>3089.8238382481018</c:v>
                </c:pt>
                <c:pt idx="10329">
                  <c:v>3090.0649293715001</c:v>
                </c:pt>
                <c:pt idx="10330">
                  <c:v>3090.3060204949998</c:v>
                </c:pt>
                <c:pt idx="10331">
                  <c:v>3090.5471116184012</c:v>
                </c:pt>
                <c:pt idx="10332">
                  <c:v>3090.7882027418987</c:v>
                </c:pt>
                <c:pt idx="10333">
                  <c:v>3091.0292938654002</c:v>
                </c:pt>
                <c:pt idx="10334">
                  <c:v>3091.2703849887998</c:v>
                </c:pt>
                <c:pt idx="10335">
                  <c:v>3091.5114761123018</c:v>
                </c:pt>
                <c:pt idx="10336">
                  <c:v>3091.7525672357001</c:v>
                </c:pt>
                <c:pt idx="10337">
                  <c:v>3091.9936583592012</c:v>
                </c:pt>
                <c:pt idx="10338">
                  <c:v>3092.2347494825999</c:v>
                </c:pt>
                <c:pt idx="10339">
                  <c:v>3092.4758406061001</c:v>
                </c:pt>
                <c:pt idx="10340">
                  <c:v>3092.7169317295993</c:v>
                </c:pt>
                <c:pt idx="10341">
                  <c:v>3092.9580228530012</c:v>
                </c:pt>
                <c:pt idx="10342">
                  <c:v>3093.1991139765037</c:v>
                </c:pt>
                <c:pt idx="10343">
                  <c:v>3093.4402050998997</c:v>
                </c:pt>
                <c:pt idx="10344">
                  <c:v>3093.6812962234012</c:v>
                </c:pt>
                <c:pt idx="10345">
                  <c:v>3093.9223873469</c:v>
                </c:pt>
                <c:pt idx="10346">
                  <c:v>3094.1634784703001</c:v>
                </c:pt>
                <c:pt idx="10347">
                  <c:v>3094.4045695937998</c:v>
                </c:pt>
                <c:pt idx="10348">
                  <c:v>3094.6456607171981</c:v>
                </c:pt>
                <c:pt idx="10349">
                  <c:v>3094.8867518407001</c:v>
                </c:pt>
                <c:pt idx="10350">
                  <c:v>3095.1278429640997</c:v>
                </c:pt>
                <c:pt idx="10351">
                  <c:v>3095.3689340876003</c:v>
                </c:pt>
                <c:pt idx="10352">
                  <c:v>3095.6100252111</c:v>
                </c:pt>
                <c:pt idx="10353">
                  <c:v>3095.8511163345056</c:v>
                </c:pt>
                <c:pt idx="10354">
                  <c:v>3096.0922074579998</c:v>
                </c:pt>
                <c:pt idx="10355">
                  <c:v>3096.3332985814036</c:v>
                </c:pt>
                <c:pt idx="10356">
                  <c:v>3096.5743897048997</c:v>
                </c:pt>
                <c:pt idx="10357">
                  <c:v>3096.8154808284012</c:v>
                </c:pt>
                <c:pt idx="10358">
                  <c:v>3097.0565719517999</c:v>
                </c:pt>
                <c:pt idx="10359">
                  <c:v>3097.2976630753001</c:v>
                </c:pt>
                <c:pt idx="10360">
                  <c:v>3097.5387541986997</c:v>
                </c:pt>
                <c:pt idx="10361">
                  <c:v>3097.7798453221981</c:v>
                </c:pt>
                <c:pt idx="10362">
                  <c:v>3098.0209364457</c:v>
                </c:pt>
                <c:pt idx="10363">
                  <c:v>3098.2620275690997</c:v>
                </c:pt>
                <c:pt idx="10364">
                  <c:v>3098.5031186926012</c:v>
                </c:pt>
                <c:pt idx="10365">
                  <c:v>3098.7442098159981</c:v>
                </c:pt>
                <c:pt idx="10366">
                  <c:v>3098.9853009395019</c:v>
                </c:pt>
                <c:pt idx="10367">
                  <c:v>3099.2263920628998</c:v>
                </c:pt>
                <c:pt idx="10368">
                  <c:v>3099.4674831863999</c:v>
                </c:pt>
                <c:pt idx="10369">
                  <c:v>3099.7085743098987</c:v>
                </c:pt>
                <c:pt idx="10370">
                  <c:v>3099.9496654332997</c:v>
                </c:pt>
                <c:pt idx="10371">
                  <c:v>3100.1907565568017</c:v>
                </c:pt>
                <c:pt idx="10372">
                  <c:v>3100.4318476802018</c:v>
                </c:pt>
                <c:pt idx="10373">
                  <c:v>3100.6729388037002</c:v>
                </c:pt>
                <c:pt idx="10374">
                  <c:v>3100.9140299271999</c:v>
                </c:pt>
                <c:pt idx="10375">
                  <c:v>3101.1551210506</c:v>
                </c:pt>
                <c:pt idx="10376">
                  <c:v>3101.3962121741019</c:v>
                </c:pt>
                <c:pt idx="10377">
                  <c:v>3101.6373032975025</c:v>
                </c:pt>
                <c:pt idx="10378">
                  <c:v>3101.8783944209999</c:v>
                </c:pt>
                <c:pt idx="10379">
                  <c:v>3102.1194855445001</c:v>
                </c:pt>
                <c:pt idx="10380">
                  <c:v>3102.3605766679002</c:v>
                </c:pt>
                <c:pt idx="10381">
                  <c:v>3102.6016677913999</c:v>
                </c:pt>
                <c:pt idx="10382">
                  <c:v>3102.8427589148</c:v>
                </c:pt>
                <c:pt idx="10383">
                  <c:v>3103.0838500383002</c:v>
                </c:pt>
                <c:pt idx="10384">
                  <c:v>3103.324941161698</c:v>
                </c:pt>
                <c:pt idx="10385">
                  <c:v>3103.5660322852018</c:v>
                </c:pt>
                <c:pt idx="10386">
                  <c:v>3103.8071234087001</c:v>
                </c:pt>
                <c:pt idx="10387">
                  <c:v>3104.0482145321002</c:v>
                </c:pt>
                <c:pt idx="10388">
                  <c:v>3104.2893056555999</c:v>
                </c:pt>
                <c:pt idx="10389">
                  <c:v>3104.5303967790019</c:v>
                </c:pt>
                <c:pt idx="10390">
                  <c:v>3104.7714879025002</c:v>
                </c:pt>
                <c:pt idx="10391">
                  <c:v>3105.0125790259999</c:v>
                </c:pt>
                <c:pt idx="10392">
                  <c:v>3105.2536701494</c:v>
                </c:pt>
                <c:pt idx="10393">
                  <c:v>3105.4947612729002</c:v>
                </c:pt>
                <c:pt idx="10394">
                  <c:v>3105.7358523963012</c:v>
                </c:pt>
                <c:pt idx="10395">
                  <c:v>3105.9769435198</c:v>
                </c:pt>
                <c:pt idx="10396">
                  <c:v>3106.2180346433001</c:v>
                </c:pt>
                <c:pt idx="10397">
                  <c:v>3106.4591257666998</c:v>
                </c:pt>
                <c:pt idx="10398">
                  <c:v>3106.7002168902018</c:v>
                </c:pt>
                <c:pt idx="10399">
                  <c:v>3106.9413080136001</c:v>
                </c:pt>
                <c:pt idx="10400">
                  <c:v>3107.1823991370998</c:v>
                </c:pt>
                <c:pt idx="10401">
                  <c:v>3107.4234902605012</c:v>
                </c:pt>
                <c:pt idx="10402">
                  <c:v>3107.6645813839987</c:v>
                </c:pt>
                <c:pt idx="10403">
                  <c:v>3107.905672507502</c:v>
                </c:pt>
                <c:pt idx="10404">
                  <c:v>3108.1467636308998</c:v>
                </c:pt>
                <c:pt idx="10405">
                  <c:v>3108.3878547544</c:v>
                </c:pt>
                <c:pt idx="10406">
                  <c:v>3108.6289458777997</c:v>
                </c:pt>
                <c:pt idx="10407">
                  <c:v>3108.8700370013025</c:v>
                </c:pt>
                <c:pt idx="10408">
                  <c:v>3109.1111281248</c:v>
                </c:pt>
                <c:pt idx="10409">
                  <c:v>3109.3522192482019</c:v>
                </c:pt>
                <c:pt idx="10410">
                  <c:v>3109.5933103717025</c:v>
                </c:pt>
                <c:pt idx="10411">
                  <c:v>3109.8344014950999</c:v>
                </c:pt>
                <c:pt idx="10412">
                  <c:v>3110.0754926186</c:v>
                </c:pt>
                <c:pt idx="10413">
                  <c:v>3110.3165837421002</c:v>
                </c:pt>
                <c:pt idx="10414">
                  <c:v>3110.5576748655012</c:v>
                </c:pt>
                <c:pt idx="10415">
                  <c:v>3110.7987659889982</c:v>
                </c:pt>
                <c:pt idx="10416">
                  <c:v>3111.0398571124001</c:v>
                </c:pt>
                <c:pt idx="10417">
                  <c:v>3111.2809482358998</c:v>
                </c:pt>
                <c:pt idx="10418">
                  <c:v>3111.5220393592999</c:v>
                </c:pt>
                <c:pt idx="10419">
                  <c:v>3111.7631304828001</c:v>
                </c:pt>
                <c:pt idx="10420">
                  <c:v>3112.0042216062998</c:v>
                </c:pt>
                <c:pt idx="10421">
                  <c:v>3112.2453127296999</c:v>
                </c:pt>
                <c:pt idx="10422">
                  <c:v>3112.4864038532</c:v>
                </c:pt>
                <c:pt idx="10423">
                  <c:v>3112.7274949766002</c:v>
                </c:pt>
                <c:pt idx="10424">
                  <c:v>3112.9685861000999</c:v>
                </c:pt>
                <c:pt idx="10425">
                  <c:v>3113.2096772235996</c:v>
                </c:pt>
                <c:pt idx="10426">
                  <c:v>3113.4507683470001</c:v>
                </c:pt>
                <c:pt idx="10427">
                  <c:v>3113.6918594705012</c:v>
                </c:pt>
                <c:pt idx="10428">
                  <c:v>3113.9329505939018</c:v>
                </c:pt>
                <c:pt idx="10429">
                  <c:v>3114.1740417173987</c:v>
                </c:pt>
                <c:pt idx="10430">
                  <c:v>3114.4151328409043</c:v>
                </c:pt>
                <c:pt idx="10431">
                  <c:v>3114.6562239642999</c:v>
                </c:pt>
                <c:pt idx="10432">
                  <c:v>3114.8973150878019</c:v>
                </c:pt>
                <c:pt idx="10433">
                  <c:v>3115.1384062112002</c:v>
                </c:pt>
                <c:pt idx="10434">
                  <c:v>3115.3794973347012</c:v>
                </c:pt>
                <c:pt idx="10435">
                  <c:v>3115.6205884580982</c:v>
                </c:pt>
                <c:pt idx="10436">
                  <c:v>3115.8616795816001</c:v>
                </c:pt>
                <c:pt idx="10437">
                  <c:v>3116.1027707050998</c:v>
                </c:pt>
                <c:pt idx="10438">
                  <c:v>3116.3438618284999</c:v>
                </c:pt>
                <c:pt idx="10439">
                  <c:v>3116.5849529520001</c:v>
                </c:pt>
                <c:pt idx="10440">
                  <c:v>3116.8260440754002</c:v>
                </c:pt>
                <c:pt idx="10441">
                  <c:v>3117.0671351988999</c:v>
                </c:pt>
                <c:pt idx="10442">
                  <c:v>3117.3082263224001</c:v>
                </c:pt>
                <c:pt idx="10443">
                  <c:v>3117.5493174458002</c:v>
                </c:pt>
                <c:pt idx="10444">
                  <c:v>3117.7904085692999</c:v>
                </c:pt>
                <c:pt idx="10445">
                  <c:v>3118.0314996927</c:v>
                </c:pt>
                <c:pt idx="10446">
                  <c:v>3118.2725908162001</c:v>
                </c:pt>
                <c:pt idx="10447">
                  <c:v>3118.5136819396998</c:v>
                </c:pt>
                <c:pt idx="10448">
                  <c:v>3118.7547730630999</c:v>
                </c:pt>
                <c:pt idx="10449">
                  <c:v>3118.9958641865996</c:v>
                </c:pt>
                <c:pt idx="10450">
                  <c:v>3119.2369553099998</c:v>
                </c:pt>
                <c:pt idx="10451">
                  <c:v>3119.4780464335017</c:v>
                </c:pt>
                <c:pt idx="10452">
                  <c:v>3119.7191375569018</c:v>
                </c:pt>
                <c:pt idx="10453">
                  <c:v>3119.9602286804002</c:v>
                </c:pt>
                <c:pt idx="10454">
                  <c:v>3120.2013198039012</c:v>
                </c:pt>
                <c:pt idx="10455">
                  <c:v>3120.4424109273</c:v>
                </c:pt>
                <c:pt idx="10456">
                  <c:v>3120.6835020508001</c:v>
                </c:pt>
                <c:pt idx="10457">
                  <c:v>3120.9245931742012</c:v>
                </c:pt>
                <c:pt idx="10458">
                  <c:v>3121.1656842976981</c:v>
                </c:pt>
                <c:pt idx="10459">
                  <c:v>3121.4067754211997</c:v>
                </c:pt>
                <c:pt idx="10460">
                  <c:v>3121.6478665446002</c:v>
                </c:pt>
                <c:pt idx="10461">
                  <c:v>3121.8889576680999</c:v>
                </c:pt>
                <c:pt idx="10462">
                  <c:v>3122.1300487915</c:v>
                </c:pt>
                <c:pt idx="10463">
                  <c:v>3122.371139915002</c:v>
                </c:pt>
                <c:pt idx="10464">
                  <c:v>3122.6122310384012</c:v>
                </c:pt>
                <c:pt idx="10465">
                  <c:v>3122.8533221619018</c:v>
                </c:pt>
                <c:pt idx="10466">
                  <c:v>3123.094413285402</c:v>
                </c:pt>
                <c:pt idx="10467">
                  <c:v>3123.3355044088012</c:v>
                </c:pt>
                <c:pt idx="10468">
                  <c:v>3123.5765955323018</c:v>
                </c:pt>
                <c:pt idx="10469">
                  <c:v>3123.8176866557001</c:v>
                </c:pt>
                <c:pt idx="10470">
                  <c:v>3124.0587777792002</c:v>
                </c:pt>
                <c:pt idx="10471">
                  <c:v>3124.2998689026981</c:v>
                </c:pt>
                <c:pt idx="10472">
                  <c:v>3124.5409600260987</c:v>
                </c:pt>
                <c:pt idx="10473">
                  <c:v>3124.7820511495993</c:v>
                </c:pt>
                <c:pt idx="10474">
                  <c:v>3125.023142273003</c:v>
                </c:pt>
                <c:pt idx="10475">
                  <c:v>3125.2642333965</c:v>
                </c:pt>
                <c:pt idx="10476">
                  <c:v>3125.5053245200002</c:v>
                </c:pt>
                <c:pt idx="10477">
                  <c:v>3125.7464156433998</c:v>
                </c:pt>
                <c:pt idx="10478">
                  <c:v>3125.9875067669</c:v>
                </c:pt>
                <c:pt idx="10479">
                  <c:v>3126.2285978903001</c:v>
                </c:pt>
                <c:pt idx="10480">
                  <c:v>3126.469689013798</c:v>
                </c:pt>
                <c:pt idx="10481">
                  <c:v>3126.7107801371999</c:v>
                </c:pt>
                <c:pt idx="10482">
                  <c:v>3126.9518712607</c:v>
                </c:pt>
                <c:pt idx="10483">
                  <c:v>3127.1929623842002</c:v>
                </c:pt>
                <c:pt idx="10484">
                  <c:v>3127.4340535076012</c:v>
                </c:pt>
                <c:pt idx="10485">
                  <c:v>3127.6751446311018</c:v>
                </c:pt>
                <c:pt idx="10486">
                  <c:v>3127.9162357545001</c:v>
                </c:pt>
                <c:pt idx="10487">
                  <c:v>3128.1573268780026</c:v>
                </c:pt>
                <c:pt idx="10488">
                  <c:v>3128.3984180015018</c:v>
                </c:pt>
                <c:pt idx="10489">
                  <c:v>3128.6395091248987</c:v>
                </c:pt>
                <c:pt idx="10490">
                  <c:v>3128.8806002484002</c:v>
                </c:pt>
                <c:pt idx="10491">
                  <c:v>3129.1216913717999</c:v>
                </c:pt>
                <c:pt idx="10492">
                  <c:v>3129.3627824953001</c:v>
                </c:pt>
                <c:pt idx="10493">
                  <c:v>3129.6038736187998</c:v>
                </c:pt>
                <c:pt idx="10494">
                  <c:v>3129.8449647421999</c:v>
                </c:pt>
                <c:pt idx="10495">
                  <c:v>3130.0860558656987</c:v>
                </c:pt>
                <c:pt idx="10496">
                  <c:v>3130.3271469891019</c:v>
                </c:pt>
                <c:pt idx="10497">
                  <c:v>3130.5682381125998</c:v>
                </c:pt>
                <c:pt idx="10498">
                  <c:v>3130.8093292360018</c:v>
                </c:pt>
                <c:pt idx="10499">
                  <c:v>3131.0504203595001</c:v>
                </c:pt>
                <c:pt idx="10500">
                  <c:v>3131.2915114830002</c:v>
                </c:pt>
                <c:pt idx="10501">
                  <c:v>3131.5326026064017</c:v>
                </c:pt>
                <c:pt idx="10502">
                  <c:v>3131.7736937298987</c:v>
                </c:pt>
                <c:pt idx="10503">
                  <c:v>3132.0147848533002</c:v>
                </c:pt>
                <c:pt idx="10504">
                  <c:v>3132.2558759767999</c:v>
                </c:pt>
                <c:pt idx="10505">
                  <c:v>3132.4969671003</c:v>
                </c:pt>
                <c:pt idx="10506">
                  <c:v>3132.7380582236997</c:v>
                </c:pt>
                <c:pt idx="10507">
                  <c:v>3132.9791493472012</c:v>
                </c:pt>
                <c:pt idx="10508">
                  <c:v>3133.2202404705999</c:v>
                </c:pt>
                <c:pt idx="10509">
                  <c:v>3133.4613315941019</c:v>
                </c:pt>
                <c:pt idx="10510">
                  <c:v>3133.7024227175998</c:v>
                </c:pt>
                <c:pt idx="10511">
                  <c:v>3133.9435138410031</c:v>
                </c:pt>
                <c:pt idx="10512">
                  <c:v>3134.1846049644987</c:v>
                </c:pt>
                <c:pt idx="10513">
                  <c:v>3134.4256960879002</c:v>
                </c:pt>
                <c:pt idx="10514">
                  <c:v>3134.6667872113999</c:v>
                </c:pt>
                <c:pt idx="10515">
                  <c:v>3134.9078783348</c:v>
                </c:pt>
                <c:pt idx="10516">
                  <c:v>3135.148969458297</c:v>
                </c:pt>
                <c:pt idx="10517">
                  <c:v>3135.3900605818012</c:v>
                </c:pt>
                <c:pt idx="10518">
                  <c:v>3135.6311517052018</c:v>
                </c:pt>
                <c:pt idx="10519">
                  <c:v>3135.8722428287001</c:v>
                </c:pt>
                <c:pt idx="10520">
                  <c:v>3136.1133339521025</c:v>
                </c:pt>
                <c:pt idx="10521">
                  <c:v>3136.3544250756004</c:v>
                </c:pt>
                <c:pt idx="10522">
                  <c:v>3136.5955161991019</c:v>
                </c:pt>
                <c:pt idx="10523">
                  <c:v>3136.8366073225002</c:v>
                </c:pt>
                <c:pt idx="10524">
                  <c:v>3137.0776984459999</c:v>
                </c:pt>
                <c:pt idx="10525">
                  <c:v>3137.3187895694</c:v>
                </c:pt>
                <c:pt idx="10526">
                  <c:v>3137.5598806928997</c:v>
                </c:pt>
                <c:pt idx="10527">
                  <c:v>3137.8009718164012</c:v>
                </c:pt>
                <c:pt idx="10528">
                  <c:v>3138.0420629398</c:v>
                </c:pt>
                <c:pt idx="10529">
                  <c:v>3138.2831540633001</c:v>
                </c:pt>
                <c:pt idx="10530">
                  <c:v>3138.524245186698</c:v>
                </c:pt>
                <c:pt idx="10531">
                  <c:v>3138.7653363102017</c:v>
                </c:pt>
                <c:pt idx="10532">
                  <c:v>3139.0064274335996</c:v>
                </c:pt>
                <c:pt idx="10533">
                  <c:v>3139.2475185571002</c:v>
                </c:pt>
                <c:pt idx="10534">
                  <c:v>3139.4886096805999</c:v>
                </c:pt>
                <c:pt idx="10535">
                  <c:v>3139.729700804</c:v>
                </c:pt>
                <c:pt idx="10536">
                  <c:v>3139.9707919275002</c:v>
                </c:pt>
                <c:pt idx="10537">
                  <c:v>3140.2118830508998</c:v>
                </c:pt>
                <c:pt idx="10538">
                  <c:v>3140.4529741744018</c:v>
                </c:pt>
                <c:pt idx="10539">
                  <c:v>3140.6940652978997</c:v>
                </c:pt>
                <c:pt idx="10540">
                  <c:v>3140.9351564213025</c:v>
                </c:pt>
                <c:pt idx="10541">
                  <c:v>3141.1762475447999</c:v>
                </c:pt>
                <c:pt idx="10542">
                  <c:v>3141.4173386682019</c:v>
                </c:pt>
                <c:pt idx="10543">
                  <c:v>3141.6584297916979</c:v>
                </c:pt>
                <c:pt idx="10544">
                  <c:v>3141.8995209152017</c:v>
                </c:pt>
                <c:pt idx="10545">
                  <c:v>3142.1406120386</c:v>
                </c:pt>
                <c:pt idx="10546">
                  <c:v>3142.3817031621002</c:v>
                </c:pt>
                <c:pt idx="10547">
                  <c:v>3142.6227942855012</c:v>
                </c:pt>
                <c:pt idx="10548">
                  <c:v>3142.8638854089982</c:v>
                </c:pt>
                <c:pt idx="10549">
                  <c:v>3143.1049765324019</c:v>
                </c:pt>
                <c:pt idx="10550">
                  <c:v>3143.3460676558998</c:v>
                </c:pt>
                <c:pt idx="10551">
                  <c:v>3143.5871587794018</c:v>
                </c:pt>
                <c:pt idx="10552">
                  <c:v>3143.8282499027987</c:v>
                </c:pt>
                <c:pt idx="10553">
                  <c:v>3144.0693410262998</c:v>
                </c:pt>
                <c:pt idx="10554">
                  <c:v>3144.3104321497012</c:v>
                </c:pt>
                <c:pt idx="10555">
                  <c:v>3144.5515232732037</c:v>
                </c:pt>
                <c:pt idx="10556">
                  <c:v>3144.7926143966997</c:v>
                </c:pt>
                <c:pt idx="10557">
                  <c:v>3145.0337055201012</c:v>
                </c:pt>
                <c:pt idx="10558">
                  <c:v>3145.2747966436</c:v>
                </c:pt>
                <c:pt idx="10559">
                  <c:v>3145.5158877669987</c:v>
                </c:pt>
                <c:pt idx="10560">
                  <c:v>3145.7569788905002</c:v>
                </c:pt>
                <c:pt idx="10561">
                  <c:v>3145.9980700139999</c:v>
                </c:pt>
                <c:pt idx="10562">
                  <c:v>3146.2391611374001</c:v>
                </c:pt>
                <c:pt idx="10563">
                  <c:v>3146.4802522609002</c:v>
                </c:pt>
                <c:pt idx="10564">
                  <c:v>3146.7213433843012</c:v>
                </c:pt>
                <c:pt idx="10565">
                  <c:v>3146.9624345078</c:v>
                </c:pt>
                <c:pt idx="10566">
                  <c:v>3147.2035256312001</c:v>
                </c:pt>
                <c:pt idx="10567">
                  <c:v>3147.4446167546998</c:v>
                </c:pt>
                <c:pt idx="10568">
                  <c:v>3147.6857078782018</c:v>
                </c:pt>
                <c:pt idx="10569">
                  <c:v>3147.9267990015996</c:v>
                </c:pt>
                <c:pt idx="10570">
                  <c:v>3148.167890125098</c:v>
                </c:pt>
                <c:pt idx="10571">
                  <c:v>3148.4089812484999</c:v>
                </c:pt>
                <c:pt idx="10572">
                  <c:v>3148.6500723720019</c:v>
                </c:pt>
                <c:pt idx="10573">
                  <c:v>3148.8911634955025</c:v>
                </c:pt>
                <c:pt idx="10574">
                  <c:v>3149.1322546188999</c:v>
                </c:pt>
                <c:pt idx="10575">
                  <c:v>3149.3733457424019</c:v>
                </c:pt>
                <c:pt idx="10576">
                  <c:v>3149.6144368658001</c:v>
                </c:pt>
                <c:pt idx="10577">
                  <c:v>3149.855527989303</c:v>
                </c:pt>
                <c:pt idx="10578">
                  <c:v>3150.0966191126981</c:v>
                </c:pt>
                <c:pt idx="10579">
                  <c:v>3150.3377102362037</c:v>
                </c:pt>
                <c:pt idx="10580">
                  <c:v>3150.578801359698</c:v>
                </c:pt>
                <c:pt idx="10581">
                  <c:v>3150.8198924831017</c:v>
                </c:pt>
                <c:pt idx="10582">
                  <c:v>3151.0609836065996</c:v>
                </c:pt>
                <c:pt idx="10583">
                  <c:v>3151.3020747300002</c:v>
                </c:pt>
                <c:pt idx="10584">
                  <c:v>3151.5431658535017</c:v>
                </c:pt>
                <c:pt idx="10585">
                  <c:v>3151.784256977</c:v>
                </c:pt>
                <c:pt idx="10586">
                  <c:v>3152.0253481004002</c:v>
                </c:pt>
                <c:pt idx="10587">
                  <c:v>3152.266439223898</c:v>
                </c:pt>
                <c:pt idx="10588">
                  <c:v>3152.5075303473018</c:v>
                </c:pt>
                <c:pt idx="10589">
                  <c:v>3152.7486214707969</c:v>
                </c:pt>
                <c:pt idx="10590">
                  <c:v>3152.9897125943025</c:v>
                </c:pt>
                <c:pt idx="10591">
                  <c:v>3153.2308037176981</c:v>
                </c:pt>
                <c:pt idx="10592">
                  <c:v>3153.4718948412019</c:v>
                </c:pt>
                <c:pt idx="10593">
                  <c:v>3153.7129859645993</c:v>
                </c:pt>
                <c:pt idx="10594">
                  <c:v>3153.9540770881017</c:v>
                </c:pt>
                <c:pt idx="10595">
                  <c:v>3154.1951682115018</c:v>
                </c:pt>
                <c:pt idx="10596">
                  <c:v>3154.4362593350002</c:v>
                </c:pt>
                <c:pt idx="10597">
                  <c:v>3154.6773504585012</c:v>
                </c:pt>
                <c:pt idx="10598">
                  <c:v>3154.9184415819</c:v>
                </c:pt>
                <c:pt idx="10599">
                  <c:v>3155.1595327054019</c:v>
                </c:pt>
                <c:pt idx="10600">
                  <c:v>3155.4006238287998</c:v>
                </c:pt>
                <c:pt idx="10601">
                  <c:v>3155.6417149523018</c:v>
                </c:pt>
                <c:pt idx="10602">
                  <c:v>3155.8828060758001</c:v>
                </c:pt>
                <c:pt idx="10603">
                  <c:v>3156.1238971991997</c:v>
                </c:pt>
                <c:pt idx="10604">
                  <c:v>3156.3649883226981</c:v>
                </c:pt>
                <c:pt idx="10605">
                  <c:v>3156.6060794460982</c:v>
                </c:pt>
                <c:pt idx="10606">
                  <c:v>3156.8471705696002</c:v>
                </c:pt>
                <c:pt idx="10607">
                  <c:v>3157.088261693098</c:v>
                </c:pt>
                <c:pt idx="10608">
                  <c:v>3157.3293528165036</c:v>
                </c:pt>
                <c:pt idx="10609">
                  <c:v>3157.5704439400001</c:v>
                </c:pt>
                <c:pt idx="10610">
                  <c:v>3157.8115350634025</c:v>
                </c:pt>
                <c:pt idx="10611">
                  <c:v>3158.0526261868999</c:v>
                </c:pt>
                <c:pt idx="10612">
                  <c:v>3158.2937173103019</c:v>
                </c:pt>
                <c:pt idx="10613">
                  <c:v>3158.5348084337998</c:v>
                </c:pt>
                <c:pt idx="10614">
                  <c:v>3158.7758995572999</c:v>
                </c:pt>
                <c:pt idx="10615">
                  <c:v>3159.0169906807</c:v>
                </c:pt>
                <c:pt idx="10616">
                  <c:v>3159.2580818041997</c:v>
                </c:pt>
                <c:pt idx="10617">
                  <c:v>3159.4991729276012</c:v>
                </c:pt>
                <c:pt idx="10618">
                  <c:v>3159.7402640510982</c:v>
                </c:pt>
                <c:pt idx="10619">
                  <c:v>3159.9813551746001</c:v>
                </c:pt>
                <c:pt idx="10620">
                  <c:v>3160.2224462979998</c:v>
                </c:pt>
                <c:pt idx="10621">
                  <c:v>3160.4635374215018</c:v>
                </c:pt>
                <c:pt idx="10622">
                  <c:v>3160.7046285448987</c:v>
                </c:pt>
                <c:pt idx="10623">
                  <c:v>3160.9457196684002</c:v>
                </c:pt>
                <c:pt idx="10624">
                  <c:v>3161.1868107918981</c:v>
                </c:pt>
                <c:pt idx="10625">
                  <c:v>3161.4279019153</c:v>
                </c:pt>
                <c:pt idx="10626">
                  <c:v>3161.6689930387997</c:v>
                </c:pt>
                <c:pt idx="10627">
                  <c:v>3161.9100841621998</c:v>
                </c:pt>
                <c:pt idx="10628">
                  <c:v>3162.1511752857018</c:v>
                </c:pt>
                <c:pt idx="10629">
                  <c:v>3162.3922664091001</c:v>
                </c:pt>
                <c:pt idx="10630">
                  <c:v>3162.6333575326025</c:v>
                </c:pt>
                <c:pt idx="10631">
                  <c:v>3162.8744486561</c:v>
                </c:pt>
                <c:pt idx="10632">
                  <c:v>3163.1155397795019</c:v>
                </c:pt>
                <c:pt idx="10633">
                  <c:v>3163.3566309030002</c:v>
                </c:pt>
                <c:pt idx="10634">
                  <c:v>3163.5977220264012</c:v>
                </c:pt>
                <c:pt idx="10635">
                  <c:v>3163.8388131499</c:v>
                </c:pt>
                <c:pt idx="10636">
                  <c:v>3164.079904273402</c:v>
                </c:pt>
                <c:pt idx="10637">
                  <c:v>3164.3209953967998</c:v>
                </c:pt>
                <c:pt idx="10638">
                  <c:v>3164.5620865203</c:v>
                </c:pt>
                <c:pt idx="10639">
                  <c:v>3164.8031776437019</c:v>
                </c:pt>
                <c:pt idx="10640">
                  <c:v>3165.044268767198</c:v>
                </c:pt>
                <c:pt idx="10641">
                  <c:v>3165.2853598907</c:v>
                </c:pt>
                <c:pt idx="10642">
                  <c:v>3165.5264510140987</c:v>
                </c:pt>
                <c:pt idx="10643">
                  <c:v>3165.7675421375998</c:v>
                </c:pt>
                <c:pt idx="10644">
                  <c:v>3166.0086332609999</c:v>
                </c:pt>
                <c:pt idx="10645">
                  <c:v>3166.2497243845</c:v>
                </c:pt>
                <c:pt idx="10646">
                  <c:v>3166.4908155079002</c:v>
                </c:pt>
                <c:pt idx="10647">
                  <c:v>3166.731906631403</c:v>
                </c:pt>
                <c:pt idx="10648">
                  <c:v>3166.9729977549</c:v>
                </c:pt>
                <c:pt idx="10649">
                  <c:v>3167.2140888783001</c:v>
                </c:pt>
                <c:pt idx="10650">
                  <c:v>3167.4551800018012</c:v>
                </c:pt>
                <c:pt idx="10651">
                  <c:v>3167.6962711251981</c:v>
                </c:pt>
                <c:pt idx="10652">
                  <c:v>3167.9373622487019</c:v>
                </c:pt>
                <c:pt idx="10653">
                  <c:v>3168.1784533722002</c:v>
                </c:pt>
                <c:pt idx="10654">
                  <c:v>3168.4195444956003</c:v>
                </c:pt>
                <c:pt idx="10655">
                  <c:v>3168.6606356190987</c:v>
                </c:pt>
                <c:pt idx="10656">
                  <c:v>3168.901726742502</c:v>
                </c:pt>
                <c:pt idx="10657">
                  <c:v>3169.1428178659999</c:v>
                </c:pt>
                <c:pt idx="10658">
                  <c:v>3169.3839089895018</c:v>
                </c:pt>
                <c:pt idx="10659">
                  <c:v>3169.6250001128997</c:v>
                </c:pt>
                <c:pt idx="10660">
                  <c:v>3169.8660912364012</c:v>
                </c:pt>
                <c:pt idx="10661">
                  <c:v>3170.1071823597999</c:v>
                </c:pt>
                <c:pt idx="10662">
                  <c:v>3170.3482734833001</c:v>
                </c:pt>
                <c:pt idx="10663">
                  <c:v>3170.5893646066997</c:v>
                </c:pt>
                <c:pt idx="10664">
                  <c:v>3170.8304557302017</c:v>
                </c:pt>
                <c:pt idx="10665">
                  <c:v>3171.0715468537019</c:v>
                </c:pt>
                <c:pt idx="10666">
                  <c:v>3171.312637977102</c:v>
                </c:pt>
                <c:pt idx="10667">
                  <c:v>3171.5537291006003</c:v>
                </c:pt>
                <c:pt idx="10668">
                  <c:v>3171.7948202239982</c:v>
                </c:pt>
                <c:pt idx="10669">
                  <c:v>3172.035911347502</c:v>
                </c:pt>
                <c:pt idx="10670">
                  <c:v>3172.2770024710012</c:v>
                </c:pt>
                <c:pt idx="10671">
                  <c:v>3172.5180935944018</c:v>
                </c:pt>
                <c:pt idx="10672">
                  <c:v>3172.7591847178987</c:v>
                </c:pt>
                <c:pt idx="10673">
                  <c:v>3173.0002758413002</c:v>
                </c:pt>
                <c:pt idx="10674">
                  <c:v>3173.2413669647999</c:v>
                </c:pt>
                <c:pt idx="10675">
                  <c:v>3173.4824580883001</c:v>
                </c:pt>
                <c:pt idx="10676">
                  <c:v>3173.7235492116997</c:v>
                </c:pt>
                <c:pt idx="10677">
                  <c:v>3173.9646403351999</c:v>
                </c:pt>
                <c:pt idx="10678">
                  <c:v>3174.2057314585995</c:v>
                </c:pt>
                <c:pt idx="10679">
                  <c:v>3174.4468225821001</c:v>
                </c:pt>
                <c:pt idx="10680">
                  <c:v>3174.6879137055012</c:v>
                </c:pt>
                <c:pt idx="10681">
                  <c:v>3174.929004829</c:v>
                </c:pt>
                <c:pt idx="10682">
                  <c:v>3175.1700959525001</c:v>
                </c:pt>
                <c:pt idx="10683">
                  <c:v>3175.4111870759025</c:v>
                </c:pt>
                <c:pt idx="10684">
                  <c:v>3175.6522781993999</c:v>
                </c:pt>
                <c:pt idx="10685">
                  <c:v>3175.8933693228</c:v>
                </c:pt>
                <c:pt idx="10686">
                  <c:v>3176.1344604462997</c:v>
                </c:pt>
                <c:pt idx="10687">
                  <c:v>3176.3755515698012</c:v>
                </c:pt>
                <c:pt idx="10688">
                  <c:v>3176.6166426932</c:v>
                </c:pt>
                <c:pt idx="10689">
                  <c:v>3176.857733816702</c:v>
                </c:pt>
                <c:pt idx="10690">
                  <c:v>3177.0988249400998</c:v>
                </c:pt>
                <c:pt idx="10691">
                  <c:v>3177.3399160636018</c:v>
                </c:pt>
                <c:pt idx="10692">
                  <c:v>3177.5810071870001</c:v>
                </c:pt>
                <c:pt idx="10693">
                  <c:v>3177.8220983105002</c:v>
                </c:pt>
                <c:pt idx="10694">
                  <c:v>3178.0631894339999</c:v>
                </c:pt>
                <c:pt idx="10695">
                  <c:v>3178.3042805574</c:v>
                </c:pt>
                <c:pt idx="10696">
                  <c:v>3178.5453716809002</c:v>
                </c:pt>
                <c:pt idx="10697">
                  <c:v>3178.7864628042998</c:v>
                </c:pt>
                <c:pt idx="10698">
                  <c:v>3179.0275539278</c:v>
                </c:pt>
                <c:pt idx="10699">
                  <c:v>3179.268645051297</c:v>
                </c:pt>
                <c:pt idx="10700">
                  <c:v>3179.5097361747012</c:v>
                </c:pt>
                <c:pt idx="10701">
                  <c:v>3179.7508272982</c:v>
                </c:pt>
                <c:pt idx="10702">
                  <c:v>3179.9919184216001</c:v>
                </c:pt>
                <c:pt idx="10703">
                  <c:v>3180.2330095451002</c:v>
                </c:pt>
                <c:pt idx="10704">
                  <c:v>3180.4741006686004</c:v>
                </c:pt>
                <c:pt idx="10705">
                  <c:v>3180.715191792</c:v>
                </c:pt>
                <c:pt idx="10706">
                  <c:v>3180.9562829155002</c:v>
                </c:pt>
                <c:pt idx="10707">
                  <c:v>3181.1973740389012</c:v>
                </c:pt>
                <c:pt idx="10708">
                  <c:v>3181.4384651623982</c:v>
                </c:pt>
                <c:pt idx="10709">
                  <c:v>3181.6795562858019</c:v>
                </c:pt>
                <c:pt idx="10710">
                  <c:v>3181.9206474092998</c:v>
                </c:pt>
                <c:pt idx="10711">
                  <c:v>3182.1617385328018</c:v>
                </c:pt>
                <c:pt idx="10712">
                  <c:v>3182.4028296561987</c:v>
                </c:pt>
                <c:pt idx="10713">
                  <c:v>3182.6439207796998</c:v>
                </c:pt>
                <c:pt idx="10714">
                  <c:v>3182.8850119031017</c:v>
                </c:pt>
                <c:pt idx="10715">
                  <c:v>3183.1261030265996</c:v>
                </c:pt>
                <c:pt idx="10716">
                  <c:v>3183.3671941501002</c:v>
                </c:pt>
                <c:pt idx="10717">
                  <c:v>3183.6082852734999</c:v>
                </c:pt>
                <c:pt idx="10718">
                  <c:v>3183.8493763970018</c:v>
                </c:pt>
                <c:pt idx="10719">
                  <c:v>3184.0904675204001</c:v>
                </c:pt>
                <c:pt idx="10720">
                  <c:v>3184.3315586439026</c:v>
                </c:pt>
                <c:pt idx="10721">
                  <c:v>3184.5726497673982</c:v>
                </c:pt>
                <c:pt idx="10722">
                  <c:v>3184.8137408908019</c:v>
                </c:pt>
                <c:pt idx="10723">
                  <c:v>3185.0548320143002</c:v>
                </c:pt>
                <c:pt idx="10724">
                  <c:v>3185.2959231376999</c:v>
                </c:pt>
                <c:pt idx="10725">
                  <c:v>3185.5370142612019</c:v>
                </c:pt>
                <c:pt idx="10726">
                  <c:v>3185.7781053846002</c:v>
                </c:pt>
                <c:pt idx="10727">
                  <c:v>3186.0191965081031</c:v>
                </c:pt>
                <c:pt idx="10728">
                  <c:v>3186.2602876315996</c:v>
                </c:pt>
                <c:pt idx="10729">
                  <c:v>3186.5013787550001</c:v>
                </c:pt>
                <c:pt idx="10730">
                  <c:v>3186.7424698784998</c:v>
                </c:pt>
                <c:pt idx="10731">
                  <c:v>3186.9835610018999</c:v>
                </c:pt>
                <c:pt idx="10732">
                  <c:v>3187.2246521253987</c:v>
                </c:pt>
                <c:pt idx="10733">
                  <c:v>3187.4657432489012</c:v>
                </c:pt>
                <c:pt idx="10734">
                  <c:v>3187.7068343722999</c:v>
                </c:pt>
                <c:pt idx="10735">
                  <c:v>3187.9479254957987</c:v>
                </c:pt>
                <c:pt idx="10736">
                  <c:v>3188.1890166192002</c:v>
                </c:pt>
                <c:pt idx="10737">
                  <c:v>3188.4301077427012</c:v>
                </c:pt>
                <c:pt idx="10738">
                  <c:v>3188.6711988662018</c:v>
                </c:pt>
                <c:pt idx="10739">
                  <c:v>3188.9122899896001</c:v>
                </c:pt>
                <c:pt idx="10740">
                  <c:v>3189.1533811130998</c:v>
                </c:pt>
                <c:pt idx="10741">
                  <c:v>3189.3944722365036</c:v>
                </c:pt>
                <c:pt idx="10742">
                  <c:v>3189.6355633600001</c:v>
                </c:pt>
                <c:pt idx="10743">
                  <c:v>3189.8766544834002</c:v>
                </c:pt>
                <c:pt idx="10744">
                  <c:v>3190.1177456068999</c:v>
                </c:pt>
                <c:pt idx="10745">
                  <c:v>3190.3588367304019</c:v>
                </c:pt>
                <c:pt idx="10746">
                  <c:v>3190.5999278538002</c:v>
                </c:pt>
                <c:pt idx="10747">
                  <c:v>3190.8410189773031</c:v>
                </c:pt>
                <c:pt idx="10748">
                  <c:v>3191.0821101007</c:v>
                </c:pt>
                <c:pt idx="10749">
                  <c:v>3191.3232012242001</c:v>
                </c:pt>
                <c:pt idx="10750">
                  <c:v>3191.5642923476998</c:v>
                </c:pt>
                <c:pt idx="10751">
                  <c:v>3191.8053834711018</c:v>
                </c:pt>
                <c:pt idx="10752">
                  <c:v>3192.0464745946001</c:v>
                </c:pt>
                <c:pt idx="10753">
                  <c:v>3192.2875657179979</c:v>
                </c:pt>
                <c:pt idx="10754">
                  <c:v>3192.5286568415017</c:v>
                </c:pt>
                <c:pt idx="10755">
                  <c:v>3192.7697479649987</c:v>
                </c:pt>
                <c:pt idx="10756">
                  <c:v>3193.0108390884002</c:v>
                </c:pt>
                <c:pt idx="10757">
                  <c:v>3193.2519302119017</c:v>
                </c:pt>
                <c:pt idx="10758">
                  <c:v>3193.4930213353018</c:v>
                </c:pt>
                <c:pt idx="10759">
                  <c:v>3193.7341124588002</c:v>
                </c:pt>
                <c:pt idx="10760">
                  <c:v>3193.9752035822025</c:v>
                </c:pt>
                <c:pt idx="10761">
                  <c:v>3194.2162947056981</c:v>
                </c:pt>
                <c:pt idx="10762">
                  <c:v>3194.4573858292001</c:v>
                </c:pt>
                <c:pt idx="10763">
                  <c:v>3194.6984769525998</c:v>
                </c:pt>
                <c:pt idx="10764">
                  <c:v>3194.9395680761018</c:v>
                </c:pt>
                <c:pt idx="10765">
                  <c:v>3195.1806591994987</c:v>
                </c:pt>
                <c:pt idx="10766">
                  <c:v>3195.4217503230002</c:v>
                </c:pt>
                <c:pt idx="10767">
                  <c:v>3195.6628414464981</c:v>
                </c:pt>
                <c:pt idx="10768">
                  <c:v>3195.9039325699018</c:v>
                </c:pt>
                <c:pt idx="10769">
                  <c:v>3196.1450236934002</c:v>
                </c:pt>
                <c:pt idx="10770">
                  <c:v>3196.3861148168012</c:v>
                </c:pt>
                <c:pt idx="10771">
                  <c:v>3196.6272059403</c:v>
                </c:pt>
                <c:pt idx="10772">
                  <c:v>3196.8682970637997</c:v>
                </c:pt>
                <c:pt idx="10773">
                  <c:v>3197.1093881871998</c:v>
                </c:pt>
                <c:pt idx="10774">
                  <c:v>3197.3504793106999</c:v>
                </c:pt>
                <c:pt idx="10775">
                  <c:v>3197.5915704341019</c:v>
                </c:pt>
                <c:pt idx="10776">
                  <c:v>3197.8326615576002</c:v>
                </c:pt>
                <c:pt idx="10777">
                  <c:v>3198.073752681003</c:v>
                </c:pt>
                <c:pt idx="10778">
                  <c:v>3198.3148438045018</c:v>
                </c:pt>
                <c:pt idx="10779">
                  <c:v>3198.5559349280002</c:v>
                </c:pt>
                <c:pt idx="10780">
                  <c:v>3198.7970260514012</c:v>
                </c:pt>
                <c:pt idx="10781">
                  <c:v>3199.0381171749018</c:v>
                </c:pt>
                <c:pt idx="10782">
                  <c:v>3199.2792082983001</c:v>
                </c:pt>
                <c:pt idx="10783">
                  <c:v>3199.520299421798</c:v>
                </c:pt>
                <c:pt idx="10784">
                  <c:v>3199.7613905453018</c:v>
                </c:pt>
                <c:pt idx="10785">
                  <c:v>3200.0024816686964</c:v>
                </c:pt>
                <c:pt idx="10786">
                  <c:v>3200.2435727922002</c:v>
                </c:pt>
                <c:pt idx="10787">
                  <c:v>3200.4846639155999</c:v>
                </c:pt>
                <c:pt idx="10788">
                  <c:v>3200.7257550391</c:v>
                </c:pt>
                <c:pt idx="10789">
                  <c:v>3200.9668461625993</c:v>
                </c:pt>
                <c:pt idx="10790">
                  <c:v>3201.2079372860012</c:v>
                </c:pt>
                <c:pt idx="10791">
                  <c:v>3201.4490284095</c:v>
                </c:pt>
                <c:pt idx="10792">
                  <c:v>3201.6901195329019</c:v>
                </c:pt>
                <c:pt idx="10793">
                  <c:v>3201.9312106564025</c:v>
                </c:pt>
                <c:pt idx="10794">
                  <c:v>3202.1723017797999</c:v>
                </c:pt>
                <c:pt idx="10795">
                  <c:v>3202.4133929033037</c:v>
                </c:pt>
                <c:pt idx="10796">
                  <c:v>3202.6544840267979</c:v>
                </c:pt>
                <c:pt idx="10797">
                  <c:v>3202.8955751502012</c:v>
                </c:pt>
                <c:pt idx="10798">
                  <c:v>3203.1366662737</c:v>
                </c:pt>
                <c:pt idx="10799">
                  <c:v>3203.377757397102</c:v>
                </c:pt>
                <c:pt idx="10800">
                  <c:v>3203.6188485205998</c:v>
                </c:pt>
                <c:pt idx="10801">
                  <c:v>3203.8599396441018</c:v>
                </c:pt>
                <c:pt idx="10802">
                  <c:v>3204.1010307675001</c:v>
                </c:pt>
                <c:pt idx="10803">
                  <c:v>3204.3421218910012</c:v>
                </c:pt>
                <c:pt idx="10804">
                  <c:v>3204.5832130144017</c:v>
                </c:pt>
                <c:pt idx="10805">
                  <c:v>3204.8243041379001</c:v>
                </c:pt>
                <c:pt idx="10806">
                  <c:v>3205.0653952613002</c:v>
                </c:pt>
                <c:pt idx="10807">
                  <c:v>3205.3064863847999</c:v>
                </c:pt>
                <c:pt idx="10808">
                  <c:v>3205.5475775083019</c:v>
                </c:pt>
                <c:pt idx="10809">
                  <c:v>3205.788668631697</c:v>
                </c:pt>
                <c:pt idx="10810">
                  <c:v>3206.0297597551998</c:v>
                </c:pt>
                <c:pt idx="10811">
                  <c:v>3206.2708508786</c:v>
                </c:pt>
                <c:pt idx="10812">
                  <c:v>3206.5119420021019</c:v>
                </c:pt>
                <c:pt idx="10813">
                  <c:v>3206.7530331256003</c:v>
                </c:pt>
                <c:pt idx="10814">
                  <c:v>3206.9941242490017</c:v>
                </c:pt>
                <c:pt idx="10815">
                  <c:v>3207.2352153725019</c:v>
                </c:pt>
                <c:pt idx="10816">
                  <c:v>3207.4763064959002</c:v>
                </c:pt>
                <c:pt idx="10817">
                  <c:v>3207.7173976194017</c:v>
                </c:pt>
                <c:pt idx="10818">
                  <c:v>3207.9584887428987</c:v>
                </c:pt>
                <c:pt idx="10819">
                  <c:v>3208.1995798663002</c:v>
                </c:pt>
                <c:pt idx="10820">
                  <c:v>3208.4406709897999</c:v>
                </c:pt>
                <c:pt idx="10821">
                  <c:v>3208.6817621132</c:v>
                </c:pt>
                <c:pt idx="10822">
                  <c:v>3208.9228532367001</c:v>
                </c:pt>
                <c:pt idx="10823">
                  <c:v>3209.1639443600998</c:v>
                </c:pt>
                <c:pt idx="10824">
                  <c:v>3209.4050354836004</c:v>
                </c:pt>
                <c:pt idx="10825">
                  <c:v>3209.6461266071001</c:v>
                </c:pt>
                <c:pt idx="10826">
                  <c:v>3209.8872177305025</c:v>
                </c:pt>
                <c:pt idx="10827">
                  <c:v>3210.1283088539999</c:v>
                </c:pt>
                <c:pt idx="10828">
                  <c:v>3210.3693999774018</c:v>
                </c:pt>
                <c:pt idx="10829">
                  <c:v>3210.6104911008997</c:v>
                </c:pt>
                <c:pt idx="10830">
                  <c:v>3210.851582224403</c:v>
                </c:pt>
                <c:pt idx="10831">
                  <c:v>3211.0926733478</c:v>
                </c:pt>
                <c:pt idx="10832">
                  <c:v>3211.3337644713019</c:v>
                </c:pt>
                <c:pt idx="10833">
                  <c:v>3211.5748555946998</c:v>
                </c:pt>
                <c:pt idx="10834">
                  <c:v>3211.8159467182018</c:v>
                </c:pt>
                <c:pt idx="10835">
                  <c:v>3212.0570378417019</c:v>
                </c:pt>
                <c:pt idx="10836">
                  <c:v>3212.2981289650997</c:v>
                </c:pt>
                <c:pt idx="10837">
                  <c:v>3212.5392200886004</c:v>
                </c:pt>
                <c:pt idx="10838">
                  <c:v>3212.780311212</c:v>
                </c:pt>
                <c:pt idx="10839">
                  <c:v>3213.021402335502</c:v>
                </c:pt>
                <c:pt idx="10840">
                  <c:v>3213.262493458898</c:v>
                </c:pt>
                <c:pt idx="10841">
                  <c:v>3213.5035845824018</c:v>
                </c:pt>
                <c:pt idx="10842">
                  <c:v>3213.744675705897</c:v>
                </c:pt>
                <c:pt idx="10843">
                  <c:v>3213.9857668293002</c:v>
                </c:pt>
                <c:pt idx="10844">
                  <c:v>3214.2268579527981</c:v>
                </c:pt>
                <c:pt idx="10845">
                  <c:v>3214.4679490762001</c:v>
                </c:pt>
                <c:pt idx="10846">
                  <c:v>3214.7090401996979</c:v>
                </c:pt>
                <c:pt idx="10847">
                  <c:v>3214.9501313232017</c:v>
                </c:pt>
                <c:pt idx="10848">
                  <c:v>3215.1912224466</c:v>
                </c:pt>
                <c:pt idx="10849">
                  <c:v>3215.4323135701038</c:v>
                </c:pt>
                <c:pt idx="10850">
                  <c:v>3215.6734046935012</c:v>
                </c:pt>
                <c:pt idx="10851">
                  <c:v>3215.914495817</c:v>
                </c:pt>
                <c:pt idx="10852">
                  <c:v>3216.155586940502</c:v>
                </c:pt>
                <c:pt idx="10853">
                  <c:v>3216.3966780638998</c:v>
                </c:pt>
                <c:pt idx="10854">
                  <c:v>3216.6377691874</c:v>
                </c:pt>
                <c:pt idx="10855">
                  <c:v>3216.8788603107987</c:v>
                </c:pt>
                <c:pt idx="10856">
                  <c:v>3217.1199514343002</c:v>
                </c:pt>
                <c:pt idx="10857">
                  <c:v>3217.3610425577012</c:v>
                </c:pt>
                <c:pt idx="10858">
                  <c:v>3217.6021336812018</c:v>
                </c:pt>
                <c:pt idx="10859">
                  <c:v>3217.8432248047002</c:v>
                </c:pt>
                <c:pt idx="10860">
                  <c:v>3218.0843159280998</c:v>
                </c:pt>
                <c:pt idx="10861">
                  <c:v>3218.3254070516</c:v>
                </c:pt>
                <c:pt idx="10862">
                  <c:v>3218.5664981749997</c:v>
                </c:pt>
                <c:pt idx="10863">
                  <c:v>3218.8075892985012</c:v>
                </c:pt>
                <c:pt idx="10864">
                  <c:v>3219.0486804219959</c:v>
                </c:pt>
                <c:pt idx="10865">
                  <c:v>3219.2897715454001</c:v>
                </c:pt>
                <c:pt idx="10866">
                  <c:v>3219.5308626688998</c:v>
                </c:pt>
                <c:pt idx="10867">
                  <c:v>3219.7719537923012</c:v>
                </c:pt>
                <c:pt idx="10868">
                  <c:v>3220.0130449158</c:v>
                </c:pt>
                <c:pt idx="10869">
                  <c:v>3220.254136039302</c:v>
                </c:pt>
                <c:pt idx="10870">
                  <c:v>3220.4952271626998</c:v>
                </c:pt>
                <c:pt idx="10871">
                  <c:v>3220.7363182862018</c:v>
                </c:pt>
                <c:pt idx="10872">
                  <c:v>3220.9774094096001</c:v>
                </c:pt>
                <c:pt idx="10873">
                  <c:v>3221.2185005331012</c:v>
                </c:pt>
                <c:pt idx="10874">
                  <c:v>3221.4595916565017</c:v>
                </c:pt>
                <c:pt idx="10875">
                  <c:v>3221.7006827799987</c:v>
                </c:pt>
                <c:pt idx="10876">
                  <c:v>3221.9417739035025</c:v>
                </c:pt>
                <c:pt idx="10877">
                  <c:v>3222.1828650268958</c:v>
                </c:pt>
                <c:pt idx="10878">
                  <c:v>3222.4239561504019</c:v>
                </c:pt>
                <c:pt idx="10879">
                  <c:v>3222.6650472738002</c:v>
                </c:pt>
                <c:pt idx="10880">
                  <c:v>3222.9061383973012</c:v>
                </c:pt>
                <c:pt idx="10881">
                  <c:v>3223.1472295207982</c:v>
                </c:pt>
                <c:pt idx="10882">
                  <c:v>3223.3883206442001</c:v>
                </c:pt>
                <c:pt idx="10883">
                  <c:v>3223.629411767698</c:v>
                </c:pt>
                <c:pt idx="10884">
                  <c:v>3223.8705028911036</c:v>
                </c:pt>
                <c:pt idx="10885">
                  <c:v>3224.1115940146001</c:v>
                </c:pt>
                <c:pt idx="10886">
                  <c:v>3224.3526851380998</c:v>
                </c:pt>
                <c:pt idx="10887">
                  <c:v>3224.5937762615031</c:v>
                </c:pt>
                <c:pt idx="10888">
                  <c:v>3224.8348673850001</c:v>
                </c:pt>
                <c:pt idx="10889">
                  <c:v>3225.075958508402</c:v>
                </c:pt>
                <c:pt idx="10890">
                  <c:v>3225.3170496319012</c:v>
                </c:pt>
                <c:pt idx="10891">
                  <c:v>3225.5581407553</c:v>
                </c:pt>
                <c:pt idx="10892">
                  <c:v>3225.7992318788001</c:v>
                </c:pt>
                <c:pt idx="10893">
                  <c:v>3226.0403230023012</c:v>
                </c:pt>
                <c:pt idx="10894">
                  <c:v>3226.2814141256981</c:v>
                </c:pt>
                <c:pt idx="10895">
                  <c:v>3226.5225052492001</c:v>
                </c:pt>
                <c:pt idx="10896">
                  <c:v>3226.7635963726002</c:v>
                </c:pt>
                <c:pt idx="10897">
                  <c:v>3227.0046874960981</c:v>
                </c:pt>
                <c:pt idx="10898">
                  <c:v>3227.2457786195996</c:v>
                </c:pt>
                <c:pt idx="10899">
                  <c:v>3227.4868697429979</c:v>
                </c:pt>
                <c:pt idx="10900">
                  <c:v>3227.7279608664999</c:v>
                </c:pt>
                <c:pt idx="10901">
                  <c:v>3227.9690519899</c:v>
                </c:pt>
                <c:pt idx="10902">
                  <c:v>3228.2101431134001</c:v>
                </c:pt>
                <c:pt idx="10903">
                  <c:v>3228.451234236903</c:v>
                </c:pt>
                <c:pt idx="10904">
                  <c:v>3228.6923253602999</c:v>
                </c:pt>
                <c:pt idx="10905">
                  <c:v>3228.9334164838019</c:v>
                </c:pt>
                <c:pt idx="10906">
                  <c:v>3229.1745076072002</c:v>
                </c:pt>
                <c:pt idx="10907">
                  <c:v>3229.4155987307017</c:v>
                </c:pt>
                <c:pt idx="10908">
                  <c:v>3229.6566898540987</c:v>
                </c:pt>
                <c:pt idx="10909">
                  <c:v>3229.8977809776002</c:v>
                </c:pt>
                <c:pt idx="10910">
                  <c:v>3230.1388721010999</c:v>
                </c:pt>
                <c:pt idx="10911">
                  <c:v>3230.3799632245018</c:v>
                </c:pt>
                <c:pt idx="10912">
                  <c:v>3230.6210543480001</c:v>
                </c:pt>
                <c:pt idx="10913">
                  <c:v>3230.8621454714012</c:v>
                </c:pt>
                <c:pt idx="10914">
                  <c:v>3231.1032365949018</c:v>
                </c:pt>
                <c:pt idx="10915">
                  <c:v>3231.3443277184001</c:v>
                </c:pt>
                <c:pt idx="10916">
                  <c:v>3231.5854188418002</c:v>
                </c:pt>
                <c:pt idx="10917">
                  <c:v>3231.8265099652999</c:v>
                </c:pt>
                <c:pt idx="10918">
                  <c:v>3232.0676010886987</c:v>
                </c:pt>
                <c:pt idx="10919">
                  <c:v>3232.3086922122002</c:v>
                </c:pt>
                <c:pt idx="10920">
                  <c:v>3232.5497833356003</c:v>
                </c:pt>
                <c:pt idx="10921">
                  <c:v>3232.7908744590982</c:v>
                </c:pt>
                <c:pt idx="10922">
                  <c:v>3233.0319655826002</c:v>
                </c:pt>
                <c:pt idx="10923">
                  <c:v>3233.2730567060012</c:v>
                </c:pt>
                <c:pt idx="10924">
                  <c:v>3233.5141478295018</c:v>
                </c:pt>
                <c:pt idx="10925">
                  <c:v>3233.7552389529001</c:v>
                </c:pt>
                <c:pt idx="10926">
                  <c:v>3233.9963300764025</c:v>
                </c:pt>
                <c:pt idx="10927">
                  <c:v>3234.2374211998981</c:v>
                </c:pt>
                <c:pt idx="10928">
                  <c:v>3234.4785123233019</c:v>
                </c:pt>
                <c:pt idx="10929">
                  <c:v>3234.7196034467997</c:v>
                </c:pt>
                <c:pt idx="10930">
                  <c:v>3234.9606945702012</c:v>
                </c:pt>
                <c:pt idx="10931">
                  <c:v>3235.2017856936982</c:v>
                </c:pt>
                <c:pt idx="10932">
                  <c:v>3235.4428768172002</c:v>
                </c:pt>
                <c:pt idx="10933">
                  <c:v>3235.6839679406003</c:v>
                </c:pt>
                <c:pt idx="10934">
                  <c:v>3235.9250590641</c:v>
                </c:pt>
                <c:pt idx="10935">
                  <c:v>3236.1661501875001</c:v>
                </c:pt>
                <c:pt idx="10936">
                  <c:v>3236.4072413109998</c:v>
                </c:pt>
                <c:pt idx="10937">
                  <c:v>3236.6483324344017</c:v>
                </c:pt>
                <c:pt idx="10938">
                  <c:v>3236.8894235579</c:v>
                </c:pt>
                <c:pt idx="10939">
                  <c:v>3237.1305146814025</c:v>
                </c:pt>
                <c:pt idx="10940">
                  <c:v>3237.3716058048012</c:v>
                </c:pt>
                <c:pt idx="10941">
                  <c:v>3237.6126969283</c:v>
                </c:pt>
                <c:pt idx="10942">
                  <c:v>3237.8537880517001</c:v>
                </c:pt>
                <c:pt idx="10943">
                  <c:v>3238.0948791751998</c:v>
                </c:pt>
                <c:pt idx="10944">
                  <c:v>3238.3359702987018</c:v>
                </c:pt>
                <c:pt idx="10945">
                  <c:v>3238.5770614220987</c:v>
                </c:pt>
                <c:pt idx="10946">
                  <c:v>3238.8181525456025</c:v>
                </c:pt>
                <c:pt idx="10947">
                  <c:v>3239.0592436689999</c:v>
                </c:pt>
                <c:pt idx="10948">
                  <c:v>3239.3003347925019</c:v>
                </c:pt>
                <c:pt idx="10949">
                  <c:v>3239.5414259159998</c:v>
                </c:pt>
                <c:pt idx="10950">
                  <c:v>3239.7825170394012</c:v>
                </c:pt>
                <c:pt idx="10951">
                  <c:v>3240.0236081628987</c:v>
                </c:pt>
                <c:pt idx="10952">
                  <c:v>3240.2646992862997</c:v>
                </c:pt>
                <c:pt idx="10953">
                  <c:v>3240.5057904097998</c:v>
                </c:pt>
                <c:pt idx="10954">
                  <c:v>3240.7468815331981</c:v>
                </c:pt>
                <c:pt idx="10955">
                  <c:v>3240.9879726567001</c:v>
                </c:pt>
                <c:pt idx="10956">
                  <c:v>3241.2290637801998</c:v>
                </c:pt>
                <c:pt idx="10957">
                  <c:v>3241.4701549036022</c:v>
                </c:pt>
                <c:pt idx="10958">
                  <c:v>3241.7112460271001</c:v>
                </c:pt>
                <c:pt idx="10959">
                  <c:v>3241.952337150502</c:v>
                </c:pt>
                <c:pt idx="10960">
                  <c:v>3242.1934282740012</c:v>
                </c:pt>
                <c:pt idx="10961">
                  <c:v>3242.4345193975018</c:v>
                </c:pt>
                <c:pt idx="10962">
                  <c:v>3242.6756105209001</c:v>
                </c:pt>
                <c:pt idx="10963">
                  <c:v>3242.9167016444012</c:v>
                </c:pt>
                <c:pt idx="10964">
                  <c:v>3243.1577927677999</c:v>
                </c:pt>
                <c:pt idx="10965">
                  <c:v>3243.3988838913001</c:v>
                </c:pt>
                <c:pt idx="10966">
                  <c:v>3243.6399750147998</c:v>
                </c:pt>
                <c:pt idx="10967">
                  <c:v>3243.8810661382017</c:v>
                </c:pt>
                <c:pt idx="10968">
                  <c:v>3244.1221572617001</c:v>
                </c:pt>
                <c:pt idx="10969">
                  <c:v>3244.3632483851002</c:v>
                </c:pt>
                <c:pt idx="10970">
                  <c:v>3244.6043395086003</c:v>
                </c:pt>
                <c:pt idx="10971">
                  <c:v>3244.8454306320018</c:v>
                </c:pt>
                <c:pt idx="10972">
                  <c:v>3245.0865217554997</c:v>
                </c:pt>
                <c:pt idx="10973">
                  <c:v>3245.327612879003</c:v>
                </c:pt>
                <c:pt idx="10974">
                  <c:v>3245.5687040024</c:v>
                </c:pt>
                <c:pt idx="10975">
                  <c:v>3245.8097951258997</c:v>
                </c:pt>
                <c:pt idx="10976">
                  <c:v>3246.0508862493002</c:v>
                </c:pt>
                <c:pt idx="10977">
                  <c:v>3246.2919773728017</c:v>
                </c:pt>
                <c:pt idx="10978">
                  <c:v>3246.5330684963001</c:v>
                </c:pt>
                <c:pt idx="10979">
                  <c:v>3246.7741596196997</c:v>
                </c:pt>
                <c:pt idx="10980">
                  <c:v>3247.0152507432012</c:v>
                </c:pt>
                <c:pt idx="10981">
                  <c:v>3247.2563418665995</c:v>
                </c:pt>
                <c:pt idx="10982">
                  <c:v>3247.497432990102</c:v>
                </c:pt>
                <c:pt idx="10983">
                  <c:v>3247.7385241135999</c:v>
                </c:pt>
                <c:pt idx="10984">
                  <c:v>3247.9796152370018</c:v>
                </c:pt>
                <c:pt idx="10985">
                  <c:v>3248.2207063605001</c:v>
                </c:pt>
                <c:pt idx="10986">
                  <c:v>3248.4617974839002</c:v>
                </c:pt>
                <c:pt idx="10987">
                  <c:v>3248.7028886073981</c:v>
                </c:pt>
                <c:pt idx="10988">
                  <c:v>3248.9439797308</c:v>
                </c:pt>
                <c:pt idx="10989">
                  <c:v>3249.1850708543002</c:v>
                </c:pt>
                <c:pt idx="10990">
                  <c:v>3249.4261619777999</c:v>
                </c:pt>
                <c:pt idx="10991">
                  <c:v>3249.6672531012</c:v>
                </c:pt>
                <c:pt idx="10992">
                  <c:v>3249.9083442246997</c:v>
                </c:pt>
                <c:pt idx="10993">
                  <c:v>3250.1494353480998</c:v>
                </c:pt>
                <c:pt idx="10994">
                  <c:v>3250.3905264716018</c:v>
                </c:pt>
                <c:pt idx="10995">
                  <c:v>3250.6316175951019</c:v>
                </c:pt>
                <c:pt idx="10996">
                  <c:v>3250.8727087185002</c:v>
                </c:pt>
                <c:pt idx="10997">
                  <c:v>3251.1137998420018</c:v>
                </c:pt>
                <c:pt idx="10998">
                  <c:v>3251.3548909654</c:v>
                </c:pt>
                <c:pt idx="10999">
                  <c:v>3251.5959820889002</c:v>
                </c:pt>
                <c:pt idx="11000">
                  <c:v>3251.8370732124031</c:v>
                </c:pt>
                <c:pt idx="11001">
                  <c:v>3252.0781643358</c:v>
                </c:pt>
                <c:pt idx="11002">
                  <c:v>3252.3192554593002</c:v>
                </c:pt>
                <c:pt idx="11003">
                  <c:v>3252.5603465827012</c:v>
                </c:pt>
                <c:pt idx="11004">
                  <c:v>3252.8014377062018</c:v>
                </c:pt>
                <c:pt idx="11005">
                  <c:v>3253.0425288295996</c:v>
                </c:pt>
                <c:pt idx="11006">
                  <c:v>3253.2836199530998</c:v>
                </c:pt>
                <c:pt idx="11007">
                  <c:v>3253.5247110766004</c:v>
                </c:pt>
                <c:pt idx="11008">
                  <c:v>3253.7658022000001</c:v>
                </c:pt>
                <c:pt idx="11009">
                  <c:v>3254.0068933234998</c:v>
                </c:pt>
                <c:pt idx="11010">
                  <c:v>3254.247984446898</c:v>
                </c:pt>
                <c:pt idx="11011">
                  <c:v>3254.4890755704018</c:v>
                </c:pt>
                <c:pt idx="11012">
                  <c:v>3254.7301666939002</c:v>
                </c:pt>
                <c:pt idx="11013">
                  <c:v>3254.9712578173026</c:v>
                </c:pt>
                <c:pt idx="11014">
                  <c:v>3255.2123489408</c:v>
                </c:pt>
                <c:pt idx="11015">
                  <c:v>3255.4534400642001</c:v>
                </c:pt>
                <c:pt idx="11016">
                  <c:v>3255.6945311876998</c:v>
                </c:pt>
                <c:pt idx="11017">
                  <c:v>3255.9356223112018</c:v>
                </c:pt>
                <c:pt idx="11018">
                  <c:v>3256.1767134346001</c:v>
                </c:pt>
                <c:pt idx="11019">
                  <c:v>3256.4178045581002</c:v>
                </c:pt>
                <c:pt idx="11020">
                  <c:v>3256.6588956814999</c:v>
                </c:pt>
                <c:pt idx="11021">
                  <c:v>3256.8999868050018</c:v>
                </c:pt>
                <c:pt idx="11022">
                  <c:v>3257.1410779284001</c:v>
                </c:pt>
                <c:pt idx="11023">
                  <c:v>3257.3821690518998</c:v>
                </c:pt>
                <c:pt idx="11024">
                  <c:v>3257.6232601754</c:v>
                </c:pt>
                <c:pt idx="11025">
                  <c:v>3257.8643512988001</c:v>
                </c:pt>
                <c:pt idx="11026">
                  <c:v>3258.1054424222998</c:v>
                </c:pt>
                <c:pt idx="11027">
                  <c:v>3258.3465335457017</c:v>
                </c:pt>
                <c:pt idx="11028">
                  <c:v>3258.5876246691987</c:v>
                </c:pt>
                <c:pt idx="11029">
                  <c:v>3258.8287157926998</c:v>
                </c:pt>
                <c:pt idx="11030">
                  <c:v>3259.0698069160999</c:v>
                </c:pt>
                <c:pt idx="11031">
                  <c:v>3259.3108980396</c:v>
                </c:pt>
                <c:pt idx="11032">
                  <c:v>3259.5519891629997</c:v>
                </c:pt>
                <c:pt idx="11033">
                  <c:v>3259.7930802865012</c:v>
                </c:pt>
                <c:pt idx="11034">
                  <c:v>3260.03417141</c:v>
                </c:pt>
                <c:pt idx="11035">
                  <c:v>3260.2752625334019</c:v>
                </c:pt>
                <c:pt idx="11036">
                  <c:v>3260.5163536569012</c:v>
                </c:pt>
                <c:pt idx="11037">
                  <c:v>3260.7574447802999</c:v>
                </c:pt>
                <c:pt idx="11038">
                  <c:v>3260.9985359038001</c:v>
                </c:pt>
                <c:pt idx="11039">
                  <c:v>3261.2396270271997</c:v>
                </c:pt>
                <c:pt idx="11040">
                  <c:v>3261.4807181506999</c:v>
                </c:pt>
                <c:pt idx="11041">
                  <c:v>3261.7218092742</c:v>
                </c:pt>
                <c:pt idx="11042">
                  <c:v>3261.9629003976002</c:v>
                </c:pt>
                <c:pt idx="11043">
                  <c:v>3262.2039915210999</c:v>
                </c:pt>
                <c:pt idx="11044">
                  <c:v>3262.4450826445018</c:v>
                </c:pt>
                <c:pt idx="11045">
                  <c:v>3262.6861737679997</c:v>
                </c:pt>
                <c:pt idx="11046">
                  <c:v>3262.9272648915012</c:v>
                </c:pt>
                <c:pt idx="11047">
                  <c:v>3263.1683560148999</c:v>
                </c:pt>
                <c:pt idx="11048">
                  <c:v>3263.4094471384001</c:v>
                </c:pt>
                <c:pt idx="11049">
                  <c:v>3263.6505382618002</c:v>
                </c:pt>
                <c:pt idx="11050">
                  <c:v>3263.8916293853017</c:v>
                </c:pt>
                <c:pt idx="11051">
                  <c:v>3264.1327205087</c:v>
                </c:pt>
                <c:pt idx="11052">
                  <c:v>3264.373811632202</c:v>
                </c:pt>
                <c:pt idx="11053">
                  <c:v>3264.6149027556999</c:v>
                </c:pt>
                <c:pt idx="11054">
                  <c:v>3264.8559938791036</c:v>
                </c:pt>
                <c:pt idx="11055">
                  <c:v>3265.0970850026001</c:v>
                </c:pt>
                <c:pt idx="11056">
                  <c:v>3265.3381761260002</c:v>
                </c:pt>
                <c:pt idx="11057">
                  <c:v>3265.5792672495018</c:v>
                </c:pt>
                <c:pt idx="11058">
                  <c:v>3265.8203583730019</c:v>
                </c:pt>
                <c:pt idx="11059">
                  <c:v>3266.0614494963997</c:v>
                </c:pt>
                <c:pt idx="11060">
                  <c:v>3266.3025406198999</c:v>
                </c:pt>
                <c:pt idx="11061">
                  <c:v>3266.5436317433</c:v>
                </c:pt>
                <c:pt idx="11062">
                  <c:v>3266.7847228667997</c:v>
                </c:pt>
                <c:pt idx="11063">
                  <c:v>3267.0258139903012</c:v>
                </c:pt>
                <c:pt idx="11064">
                  <c:v>3267.2669051136959</c:v>
                </c:pt>
                <c:pt idx="11065">
                  <c:v>3267.507996237202</c:v>
                </c:pt>
                <c:pt idx="11066">
                  <c:v>3267.7490873605998</c:v>
                </c:pt>
                <c:pt idx="11067">
                  <c:v>3267.9901784841018</c:v>
                </c:pt>
                <c:pt idx="11068">
                  <c:v>3268.2312696075001</c:v>
                </c:pt>
                <c:pt idx="11069">
                  <c:v>3268.4723607310002</c:v>
                </c:pt>
                <c:pt idx="11070">
                  <c:v>3268.7134518545017</c:v>
                </c:pt>
                <c:pt idx="11071">
                  <c:v>3268.9545429779018</c:v>
                </c:pt>
                <c:pt idx="11072">
                  <c:v>3269.1956341014002</c:v>
                </c:pt>
                <c:pt idx="11073">
                  <c:v>3269.4367252247998</c:v>
                </c:pt>
                <c:pt idx="11074">
                  <c:v>3269.6778163483018</c:v>
                </c:pt>
                <c:pt idx="11075">
                  <c:v>3269.9189074718001</c:v>
                </c:pt>
                <c:pt idx="11076">
                  <c:v>3270.1599985952002</c:v>
                </c:pt>
                <c:pt idx="11077">
                  <c:v>3270.4010897186981</c:v>
                </c:pt>
                <c:pt idx="11078">
                  <c:v>3270.6421808421001</c:v>
                </c:pt>
                <c:pt idx="11079">
                  <c:v>3270.8832719656002</c:v>
                </c:pt>
                <c:pt idx="11080">
                  <c:v>3271.1243630890999</c:v>
                </c:pt>
                <c:pt idx="11081">
                  <c:v>3271.3654542125018</c:v>
                </c:pt>
                <c:pt idx="11082">
                  <c:v>3271.6065453359997</c:v>
                </c:pt>
                <c:pt idx="11083">
                  <c:v>3271.8476364594012</c:v>
                </c:pt>
                <c:pt idx="11084">
                  <c:v>3272.0887275829</c:v>
                </c:pt>
                <c:pt idx="11085">
                  <c:v>3272.3298187063001</c:v>
                </c:pt>
                <c:pt idx="11086">
                  <c:v>3272.5709098297998</c:v>
                </c:pt>
                <c:pt idx="11087">
                  <c:v>3272.8120009533018</c:v>
                </c:pt>
                <c:pt idx="11088">
                  <c:v>3273.0530920767019</c:v>
                </c:pt>
                <c:pt idx="11089">
                  <c:v>3273.2941832002002</c:v>
                </c:pt>
                <c:pt idx="11090">
                  <c:v>3273.5352743236003</c:v>
                </c:pt>
                <c:pt idx="11091">
                  <c:v>3273.7763654470987</c:v>
                </c:pt>
                <c:pt idx="11092">
                  <c:v>3274.017456570602</c:v>
                </c:pt>
                <c:pt idx="11093">
                  <c:v>3274.2585476939998</c:v>
                </c:pt>
                <c:pt idx="11094">
                  <c:v>3274.4996388175018</c:v>
                </c:pt>
                <c:pt idx="11095">
                  <c:v>3274.7407299408997</c:v>
                </c:pt>
                <c:pt idx="11096">
                  <c:v>3274.9818210643998</c:v>
                </c:pt>
                <c:pt idx="11097">
                  <c:v>3275.2229121879</c:v>
                </c:pt>
                <c:pt idx="11098">
                  <c:v>3275.4640033113001</c:v>
                </c:pt>
                <c:pt idx="11099">
                  <c:v>3275.7050944347998</c:v>
                </c:pt>
                <c:pt idx="11100">
                  <c:v>3275.9461855581999</c:v>
                </c:pt>
                <c:pt idx="11101">
                  <c:v>3276.1872766817</c:v>
                </c:pt>
                <c:pt idx="11102">
                  <c:v>3276.4283678051002</c:v>
                </c:pt>
                <c:pt idx="11103">
                  <c:v>3276.6694589285999</c:v>
                </c:pt>
                <c:pt idx="11104">
                  <c:v>3276.9105500521018</c:v>
                </c:pt>
                <c:pt idx="11105">
                  <c:v>3277.1516411755001</c:v>
                </c:pt>
                <c:pt idx="11106">
                  <c:v>3277.3927322990025</c:v>
                </c:pt>
                <c:pt idx="11107">
                  <c:v>3277.6338234223999</c:v>
                </c:pt>
                <c:pt idx="11108">
                  <c:v>3277.8749145459019</c:v>
                </c:pt>
                <c:pt idx="11109">
                  <c:v>3278.1160056693998</c:v>
                </c:pt>
                <c:pt idx="11110">
                  <c:v>3278.3570967928017</c:v>
                </c:pt>
                <c:pt idx="11111">
                  <c:v>3278.5981879163</c:v>
                </c:pt>
                <c:pt idx="11112">
                  <c:v>3278.8392790397002</c:v>
                </c:pt>
                <c:pt idx="11113">
                  <c:v>3279.0803701631999</c:v>
                </c:pt>
                <c:pt idx="11114">
                  <c:v>3279.3214612867</c:v>
                </c:pt>
                <c:pt idx="11115">
                  <c:v>3279.5625524101001</c:v>
                </c:pt>
                <c:pt idx="11116">
                  <c:v>3279.8036435336012</c:v>
                </c:pt>
                <c:pt idx="11117">
                  <c:v>3280.0447346569999</c:v>
                </c:pt>
                <c:pt idx="11118">
                  <c:v>3280.2858257804987</c:v>
                </c:pt>
                <c:pt idx="11119">
                  <c:v>3280.5269169039002</c:v>
                </c:pt>
                <c:pt idx="11120">
                  <c:v>3280.7680080273981</c:v>
                </c:pt>
                <c:pt idx="11121">
                  <c:v>3281.0090991508987</c:v>
                </c:pt>
                <c:pt idx="11122">
                  <c:v>3281.250190274302</c:v>
                </c:pt>
                <c:pt idx="11123">
                  <c:v>3281.4912813977999</c:v>
                </c:pt>
                <c:pt idx="11124">
                  <c:v>3281.7323725212018</c:v>
                </c:pt>
                <c:pt idx="11125">
                  <c:v>3281.9734636447001</c:v>
                </c:pt>
                <c:pt idx="11126">
                  <c:v>3282.2145547681998</c:v>
                </c:pt>
                <c:pt idx="11127">
                  <c:v>3282.4556458916004</c:v>
                </c:pt>
                <c:pt idx="11128">
                  <c:v>3282.6967370151001</c:v>
                </c:pt>
                <c:pt idx="11129">
                  <c:v>3282.9378281385002</c:v>
                </c:pt>
                <c:pt idx="11130">
                  <c:v>3283.1789192619999</c:v>
                </c:pt>
                <c:pt idx="11131">
                  <c:v>3283.4200103855019</c:v>
                </c:pt>
                <c:pt idx="11132">
                  <c:v>3283.6611015089002</c:v>
                </c:pt>
                <c:pt idx="11133">
                  <c:v>3283.9021926324031</c:v>
                </c:pt>
                <c:pt idx="11134">
                  <c:v>3284.1432837557982</c:v>
                </c:pt>
                <c:pt idx="11135">
                  <c:v>3284.384374879302</c:v>
                </c:pt>
                <c:pt idx="11136">
                  <c:v>3284.6254660026998</c:v>
                </c:pt>
                <c:pt idx="11137">
                  <c:v>3284.8665571262</c:v>
                </c:pt>
                <c:pt idx="11138">
                  <c:v>3285.1076482496997</c:v>
                </c:pt>
                <c:pt idx="11139">
                  <c:v>3285.3487393731002</c:v>
                </c:pt>
                <c:pt idx="11140">
                  <c:v>3285.5898304965999</c:v>
                </c:pt>
                <c:pt idx="11141">
                  <c:v>3285.83092162</c:v>
                </c:pt>
                <c:pt idx="11142">
                  <c:v>3286.072012743502</c:v>
                </c:pt>
                <c:pt idx="11143">
                  <c:v>3286.3131038670031</c:v>
                </c:pt>
                <c:pt idx="11144">
                  <c:v>3286.5541949904018</c:v>
                </c:pt>
                <c:pt idx="11145">
                  <c:v>3286.7952861138997</c:v>
                </c:pt>
                <c:pt idx="11146">
                  <c:v>3287.0363772373025</c:v>
                </c:pt>
                <c:pt idx="11147">
                  <c:v>3287.2774683607981</c:v>
                </c:pt>
                <c:pt idx="11148">
                  <c:v>3287.5185594843001</c:v>
                </c:pt>
                <c:pt idx="11149">
                  <c:v>3287.7596506076998</c:v>
                </c:pt>
                <c:pt idx="11150">
                  <c:v>3288.0007417311999</c:v>
                </c:pt>
                <c:pt idx="11151">
                  <c:v>3288.2418328546</c:v>
                </c:pt>
                <c:pt idx="11152">
                  <c:v>3288.4829239781002</c:v>
                </c:pt>
                <c:pt idx="11153">
                  <c:v>3288.7240151014998</c:v>
                </c:pt>
                <c:pt idx="11154">
                  <c:v>3288.9651062250018</c:v>
                </c:pt>
                <c:pt idx="11155">
                  <c:v>3289.2061973485002</c:v>
                </c:pt>
                <c:pt idx="11156">
                  <c:v>3289.4472884718998</c:v>
                </c:pt>
                <c:pt idx="11157">
                  <c:v>3289.6883795954</c:v>
                </c:pt>
                <c:pt idx="11158">
                  <c:v>3289.9294707187987</c:v>
                </c:pt>
                <c:pt idx="11159">
                  <c:v>3290.1705618423002</c:v>
                </c:pt>
                <c:pt idx="11160">
                  <c:v>3290.4116529658017</c:v>
                </c:pt>
                <c:pt idx="11161">
                  <c:v>3290.6527440892</c:v>
                </c:pt>
                <c:pt idx="11162">
                  <c:v>3290.8938352127002</c:v>
                </c:pt>
                <c:pt idx="11163">
                  <c:v>3291.1349263361012</c:v>
                </c:pt>
                <c:pt idx="11164">
                  <c:v>3291.3760174596</c:v>
                </c:pt>
                <c:pt idx="11165">
                  <c:v>3291.6171085830019</c:v>
                </c:pt>
                <c:pt idx="11166">
                  <c:v>3291.8581997065012</c:v>
                </c:pt>
                <c:pt idx="11167">
                  <c:v>3292.0992908300018</c:v>
                </c:pt>
                <c:pt idx="11168">
                  <c:v>3292.3403819534001</c:v>
                </c:pt>
                <c:pt idx="11169">
                  <c:v>3292.5814730769002</c:v>
                </c:pt>
                <c:pt idx="11170">
                  <c:v>3292.8225642003017</c:v>
                </c:pt>
                <c:pt idx="11171">
                  <c:v>3293.0636553237987</c:v>
                </c:pt>
                <c:pt idx="11172">
                  <c:v>3293.3047464473002</c:v>
                </c:pt>
                <c:pt idx="11173">
                  <c:v>3293.5458375707012</c:v>
                </c:pt>
                <c:pt idx="11174">
                  <c:v>3293.7869286941987</c:v>
                </c:pt>
                <c:pt idx="11175">
                  <c:v>3294.0280198176001</c:v>
                </c:pt>
                <c:pt idx="11176">
                  <c:v>3294.2691109411012</c:v>
                </c:pt>
                <c:pt idx="11177">
                  <c:v>3294.5102020646</c:v>
                </c:pt>
                <c:pt idx="11178">
                  <c:v>3294.7512931880001</c:v>
                </c:pt>
                <c:pt idx="11179">
                  <c:v>3294.9923843115002</c:v>
                </c:pt>
                <c:pt idx="11180">
                  <c:v>3295.2334754348999</c:v>
                </c:pt>
                <c:pt idx="11181">
                  <c:v>3295.4745665584019</c:v>
                </c:pt>
                <c:pt idx="11182">
                  <c:v>3295.7156576818002</c:v>
                </c:pt>
                <c:pt idx="11183">
                  <c:v>3295.9567488053012</c:v>
                </c:pt>
                <c:pt idx="11184">
                  <c:v>3296.1978399287987</c:v>
                </c:pt>
                <c:pt idx="11185">
                  <c:v>3296.4389310522001</c:v>
                </c:pt>
                <c:pt idx="11186">
                  <c:v>3296.6800221756998</c:v>
                </c:pt>
                <c:pt idx="11187">
                  <c:v>3296.9211132991036</c:v>
                </c:pt>
                <c:pt idx="11188">
                  <c:v>3297.1622044225987</c:v>
                </c:pt>
                <c:pt idx="11189">
                  <c:v>3297.4032955461012</c:v>
                </c:pt>
                <c:pt idx="11190">
                  <c:v>3297.6443866694999</c:v>
                </c:pt>
                <c:pt idx="11191">
                  <c:v>3297.8854777930001</c:v>
                </c:pt>
                <c:pt idx="11192">
                  <c:v>3298.1265689163997</c:v>
                </c:pt>
                <c:pt idx="11193">
                  <c:v>3298.3676600398999</c:v>
                </c:pt>
                <c:pt idx="11194">
                  <c:v>3298.6087511633987</c:v>
                </c:pt>
                <c:pt idx="11195">
                  <c:v>3298.8498422868001</c:v>
                </c:pt>
                <c:pt idx="11196">
                  <c:v>3299.0909334103012</c:v>
                </c:pt>
                <c:pt idx="11197">
                  <c:v>3299.3320245337018</c:v>
                </c:pt>
                <c:pt idx="11198">
                  <c:v>3299.5731156572019</c:v>
                </c:pt>
                <c:pt idx="11199">
                  <c:v>3299.8142067806002</c:v>
                </c:pt>
                <c:pt idx="11200">
                  <c:v>3300.0552979041017</c:v>
                </c:pt>
                <c:pt idx="11201">
                  <c:v>3300.2963890275987</c:v>
                </c:pt>
                <c:pt idx="11202">
                  <c:v>3300.5374801509997</c:v>
                </c:pt>
                <c:pt idx="11203">
                  <c:v>3300.7785712745012</c:v>
                </c:pt>
                <c:pt idx="11204">
                  <c:v>3301.0196623979</c:v>
                </c:pt>
                <c:pt idx="11205">
                  <c:v>3301.2607535214001</c:v>
                </c:pt>
                <c:pt idx="11206">
                  <c:v>3301.5018446448998</c:v>
                </c:pt>
                <c:pt idx="11207">
                  <c:v>3301.7429357682981</c:v>
                </c:pt>
                <c:pt idx="11208">
                  <c:v>3301.9840268918001</c:v>
                </c:pt>
                <c:pt idx="11209">
                  <c:v>3302.2251180152002</c:v>
                </c:pt>
                <c:pt idx="11210">
                  <c:v>3302.4662091386981</c:v>
                </c:pt>
                <c:pt idx="11211">
                  <c:v>3302.7073002622001</c:v>
                </c:pt>
                <c:pt idx="11212">
                  <c:v>3302.9483913856002</c:v>
                </c:pt>
                <c:pt idx="11213">
                  <c:v>3303.1894825090999</c:v>
                </c:pt>
                <c:pt idx="11214">
                  <c:v>3303.4305736325036</c:v>
                </c:pt>
                <c:pt idx="11215">
                  <c:v>3303.6716647559997</c:v>
                </c:pt>
                <c:pt idx="11216">
                  <c:v>3303.9127558794025</c:v>
                </c:pt>
                <c:pt idx="11217">
                  <c:v>3304.1538470029</c:v>
                </c:pt>
                <c:pt idx="11218">
                  <c:v>3304.3949381264001</c:v>
                </c:pt>
                <c:pt idx="11219">
                  <c:v>3304.6360292497998</c:v>
                </c:pt>
                <c:pt idx="11220">
                  <c:v>3304.8771203733036</c:v>
                </c:pt>
                <c:pt idx="11221">
                  <c:v>3305.1182114966987</c:v>
                </c:pt>
                <c:pt idx="11222">
                  <c:v>3305.3593026202025</c:v>
                </c:pt>
                <c:pt idx="11223">
                  <c:v>3305.6003937436999</c:v>
                </c:pt>
                <c:pt idx="11224">
                  <c:v>3305.8414848671</c:v>
                </c:pt>
                <c:pt idx="11225">
                  <c:v>3306.0825759906002</c:v>
                </c:pt>
                <c:pt idx="11226">
                  <c:v>3306.3236671139998</c:v>
                </c:pt>
                <c:pt idx="11227">
                  <c:v>3306.5647582375018</c:v>
                </c:pt>
                <c:pt idx="11228">
                  <c:v>3306.8058493609997</c:v>
                </c:pt>
                <c:pt idx="11229">
                  <c:v>3307.0469404843998</c:v>
                </c:pt>
                <c:pt idx="11230">
                  <c:v>3307.2880316078981</c:v>
                </c:pt>
                <c:pt idx="11231">
                  <c:v>3307.5291227313019</c:v>
                </c:pt>
                <c:pt idx="11232">
                  <c:v>3307.7702138548002</c:v>
                </c:pt>
                <c:pt idx="11233">
                  <c:v>3308.011304978203</c:v>
                </c:pt>
                <c:pt idx="11234">
                  <c:v>3308.2523961017</c:v>
                </c:pt>
                <c:pt idx="11235">
                  <c:v>3308.4934872252002</c:v>
                </c:pt>
                <c:pt idx="11236">
                  <c:v>3308.7345783486003</c:v>
                </c:pt>
                <c:pt idx="11237">
                  <c:v>3308.9756694721</c:v>
                </c:pt>
                <c:pt idx="11238">
                  <c:v>3309.2167605955001</c:v>
                </c:pt>
                <c:pt idx="11239">
                  <c:v>3309.4578517189998</c:v>
                </c:pt>
                <c:pt idx="11240">
                  <c:v>3309.6989428425018</c:v>
                </c:pt>
                <c:pt idx="11241">
                  <c:v>3309.9400339659001</c:v>
                </c:pt>
                <c:pt idx="11242">
                  <c:v>3310.1811250894002</c:v>
                </c:pt>
                <c:pt idx="11243">
                  <c:v>3310.4222162128012</c:v>
                </c:pt>
                <c:pt idx="11244">
                  <c:v>3310.6633073363018</c:v>
                </c:pt>
                <c:pt idx="11245">
                  <c:v>3310.9043984597997</c:v>
                </c:pt>
                <c:pt idx="11246">
                  <c:v>3311.1454895831998</c:v>
                </c:pt>
                <c:pt idx="11247">
                  <c:v>3311.3865807066982</c:v>
                </c:pt>
                <c:pt idx="11248">
                  <c:v>3311.6276718301001</c:v>
                </c:pt>
                <c:pt idx="11249">
                  <c:v>3311.8687629536003</c:v>
                </c:pt>
                <c:pt idx="11250">
                  <c:v>3312.1098540769999</c:v>
                </c:pt>
                <c:pt idx="11251">
                  <c:v>3312.3509452005019</c:v>
                </c:pt>
                <c:pt idx="11252">
                  <c:v>3312.5920363240002</c:v>
                </c:pt>
                <c:pt idx="11253">
                  <c:v>3312.8331274474031</c:v>
                </c:pt>
                <c:pt idx="11254">
                  <c:v>3313.0742185709018</c:v>
                </c:pt>
                <c:pt idx="11255">
                  <c:v>3313.315309694302</c:v>
                </c:pt>
                <c:pt idx="11256">
                  <c:v>3313.5564008177998</c:v>
                </c:pt>
                <c:pt idx="11257">
                  <c:v>3313.7974919413</c:v>
                </c:pt>
                <c:pt idx="11258">
                  <c:v>3314.0385830646997</c:v>
                </c:pt>
                <c:pt idx="11259">
                  <c:v>3314.2796741881998</c:v>
                </c:pt>
                <c:pt idx="11260">
                  <c:v>3314.5207653115999</c:v>
                </c:pt>
                <c:pt idx="11261">
                  <c:v>3314.7618564351001</c:v>
                </c:pt>
                <c:pt idx="11262">
                  <c:v>3315.0029475586002</c:v>
                </c:pt>
                <c:pt idx="11263">
                  <c:v>3315.2440386819999</c:v>
                </c:pt>
                <c:pt idx="11264">
                  <c:v>3315.4851298055019</c:v>
                </c:pt>
                <c:pt idx="11265">
                  <c:v>3315.726220928897</c:v>
                </c:pt>
                <c:pt idx="11266">
                  <c:v>3315.967312052403</c:v>
                </c:pt>
                <c:pt idx="11267">
                  <c:v>3316.2084031757981</c:v>
                </c:pt>
                <c:pt idx="11268">
                  <c:v>3316.4494942993001</c:v>
                </c:pt>
                <c:pt idx="11269">
                  <c:v>3316.690585422798</c:v>
                </c:pt>
                <c:pt idx="11270">
                  <c:v>3316.9316765462036</c:v>
                </c:pt>
                <c:pt idx="11271">
                  <c:v>3317.1727676696987</c:v>
                </c:pt>
                <c:pt idx="11272">
                  <c:v>3317.4138587931002</c:v>
                </c:pt>
                <c:pt idx="11273">
                  <c:v>3317.6549499165999</c:v>
                </c:pt>
                <c:pt idx="11274">
                  <c:v>3317.8960410401</c:v>
                </c:pt>
                <c:pt idx="11275">
                  <c:v>3318.137132163502</c:v>
                </c:pt>
                <c:pt idx="11276">
                  <c:v>3318.3782232870012</c:v>
                </c:pt>
                <c:pt idx="11277">
                  <c:v>3318.6193144104018</c:v>
                </c:pt>
                <c:pt idx="11278">
                  <c:v>3318.8604055339001</c:v>
                </c:pt>
                <c:pt idx="11279">
                  <c:v>3319.1014966573002</c:v>
                </c:pt>
                <c:pt idx="11280">
                  <c:v>3319.3425877807999</c:v>
                </c:pt>
                <c:pt idx="11281">
                  <c:v>3319.5836789043001</c:v>
                </c:pt>
                <c:pt idx="11282">
                  <c:v>3319.8247700276997</c:v>
                </c:pt>
                <c:pt idx="11283">
                  <c:v>3320.0658611511981</c:v>
                </c:pt>
                <c:pt idx="11284">
                  <c:v>3320.3069522746018</c:v>
                </c:pt>
                <c:pt idx="11285">
                  <c:v>3320.5480433980997</c:v>
                </c:pt>
                <c:pt idx="11286">
                  <c:v>3320.7891345216003</c:v>
                </c:pt>
                <c:pt idx="11287">
                  <c:v>3321.030225645</c:v>
                </c:pt>
                <c:pt idx="11288">
                  <c:v>3321.2713167685019</c:v>
                </c:pt>
                <c:pt idx="11289">
                  <c:v>3321.5124078919002</c:v>
                </c:pt>
                <c:pt idx="11290">
                  <c:v>3321.7534990153999</c:v>
                </c:pt>
                <c:pt idx="11291">
                  <c:v>3321.9945901389001</c:v>
                </c:pt>
                <c:pt idx="11292">
                  <c:v>3322.2356812622997</c:v>
                </c:pt>
                <c:pt idx="11293">
                  <c:v>3322.4767723858017</c:v>
                </c:pt>
                <c:pt idx="11294">
                  <c:v>3322.7178635092</c:v>
                </c:pt>
                <c:pt idx="11295">
                  <c:v>3322.9589546327002</c:v>
                </c:pt>
                <c:pt idx="11296">
                  <c:v>3323.200045756098</c:v>
                </c:pt>
                <c:pt idx="11297">
                  <c:v>3323.4411368796036</c:v>
                </c:pt>
                <c:pt idx="11298">
                  <c:v>3323.6822280030997</c:v>
                </c:pt>
                <c:pt idx="11299">
                  <c:v>3323.9233191265002</c:v>
                </c:pt>
                <c:pt idx="11300">
                  <c:v>3324.1644102499999</c:v>
                </c:pt>
                <c:pt idx="11301">
                  <c:v>3324.4055013734019</c:v>
                </c:pt>
                <c:pt idx="11302">
                  <c:v>3324.6465924968998</c:v>
                </c:pt>
                <c:pt idx="11303">
                  <c:v>3324.8876836203999</c:v>
                </c:pt>
                <c:pt idx="11304">
                  <c:v>3325.1287747437987</c:v>
                </c:pt>
                <c:pt idx="11305">
                  <c:v>3325.3698658672997</c:v>
                </c:pt>
                <c:pt idx="11306">
                  <c:v>3325.6109569907012</c:v>
                </c:pt>
                <c:pt idx="11307">
                  <c:v>3325.8520481142</c:v>
                </c:pt>
                <c:pt idx="11308">
                  <c:v>3326.093139237702</c:v>
                </c:pt>
                <c:pt idx="11309">
                  <c:v>3326.3342303611012</c:v>
                </c:pt>
                <c:pt idx="11310">
                  <c:v>3326.5753214846</c:v>
                </c:pt>
                <c:pt idx="11311">
                  <c:v>3326.8164126080019</c:v>
                </c:pt>
                <c:pt idx="11312">
                  <c:v>3327.0575037315025</c:v>
                </c:pt>
                <c:pt idx="11313">
                  <c:v>3327.2985948548999</c:v>
                </c:pt>
                <c:pt idx="11314">
                  <c:v>3327.5396859784</c:v>
                </c:pt>
                <c:pt idx="11315">
                  <c:v>3327.7807771018997</c:v>
                </c:pt>
                <c:pt idx="11316">
                  <c:v>3328.0218682252998</c:v>
                </c:pt>
                <c:pt idx="11317">
                  <c:v>3328.2629593487982</c:v>
                </c:pt>
                <c:pt idx="11318">
                  <c:v>3328.5040504722001</c:v>
                </c:pt>
                <c:pt idx="11319">
                  <c:v>3328.7451415956998</c:v>
                </c:pt>
                <c:pt idx="11320">
                  <c:v>3328.9862327192</c:v>
                </c:pt>
                <c:pt idx="11321">
                  <c:v>3329.2273238426001</c:v>
                </c:pt>
                <c:pt idx="11322">
                  <c:v>3329.4684149660998</c:v>
                </c:pt>
                <c:pt idx="11323">
                  <c:v>3329.7095060895012</c:v>
                </c:pt>
                <c:pt idx="11324">
                  <c:v>3329.9505972130019</c:v>
                </c:pt>
                <c:pt idx="11325">
                  <c:v>3330.1916883365002</c:v>
                </c:pt>
                <c:pt idx="11326">
                  <c:v>3330.4327794598998</c:v>
                </c:pt>
                <c:pt idx="11327">
                  <c:v>3330.6738705834018</c:v>
                </c:pt>
                <c:pt idx="11328">
                  <c:v>3330.9149617067997</c:v>
                </c:pt>
                <c:pt idx="11329">
                  <c:v>3331.1560528303025</c:v>
                </c:pt>
                <c:pt idx="11330">
                  <c:v>3331.3971439537017</c:v>
                </c:pt>
                <c:pt idx="11331">
                  <c:v>3331.6382350772001</c:v>
                </c:pt>
                <c:pt idx="11332">
                  <c:v>3331.8793262007025</c:v>
                </c:pt>
                <c:pt idx="11333">
                  <c:v>3332.1204173240999</c:v>
                </c:pt>
                <c:pt idx="11334">
                  <c:v>3332.3615084476</c:v>
                </c:pt>
                <c:pt idx="11335">
                  <c:v>3332.6025995710002</c:v>
                </c:pt>
                <c:pt idx="11336">
                  <c:v>3332.8436906945012</c:v>
                </c:pt>
                <c:pt idx="11337">
                  <c:v>3333.0847818179982</c:v>
                </c:pt>
                <c:pt idx="11338">
                  <c:v>3333.3258729414019</c:v>
                </c:pt>
                <c:pt idx="11339">
                  <c:v>3333.566964064898</c:v>
                </c:pt>
                <c:pt idx="11340">
                  <c:v>3333.8080551882999</c:v>
                </c:pt>
                <c:pt idx="11341">
                  <c:v>3334.0491463118001</c:v>
                </c:pt>
                <c:pt idx="11342">
                  <c:v>3334.2902374353002</c:v>
                </c:pt>
                <c:pt idx="11343">
                  <c:v>3334.5313285587017</c:v>
                </c:pt>
                <c:pt idx="11344">
                  <c:v>3334.7724196822001</c:v>
                </c:pt>
                <c:pt idx="11345">
                  <c:v>3335.013510805602</c:v>
                </c:pt>
                <c:pt idx="11346">
                  <c:v>3335.254601929098</c:v>
                </c:pt>
                <c:pt idx="11347">
                  <c:v>3335.4956930525018</c:v>
                </c:pt>
                <c:pt idx="11348">
                  <c:v>3335.7367841759997</c:v>
                </c:pt>
                <c:pt idx="11349">
                  <c:v>3335.9778752995012</c:v>
                </c:pt>
                <c:pt idx="11350">
                  <c:v>3336.2189664228981</c:v>
                </c:pt>
                <c:pt idx="11351">
                  <c:v>3336.4600575464019</c:v>
                </c:pt>
                <c:pt idx="11352">
                  <c:v>3336.7011486697997</c:v>
                </c:pt>
                <c:pt idx="11353">
                  <c:v>3336.9422397932999</c:v>
                </c:pt>
                <c:pt idx="11354">
                  <c:v>3337.1833309168001</c:v>
                </c:pt>
                <c:pt idx="11355">
                  <c:v>3337.4244220402002</c:v>
                </c:pt>
                <c:pt idx="11356">
                  <c:v>3337.6655131636999</c:v>
                </c:pt>
                <c:pt idx="11357">
                  <c:v>3337.9066042871</c:v>
                </c:pt>
                <c:pt idx="11358">
                  <c:v>3338.1476954105988</c:v>
                </c:pt>
                <c:pt idx="11359">
                  <c:v>3338.3887865341012</c:v>
                </c:pt>
                <c:pt idx="11360">
                  <c:v>3338.6298776574999</c:v>
                </c:pt>
                <c:pt idx="11361">
                  <c:v>3338.8709687810001</c:v>
                </c:pt>
                <c:pt idx="11362">
                  <c:v>3339.1120599044002</c:v>
                </c:pt>
                <c:pt idx="11363">
                  <c:v>3339.3531510279017</c:v>
                </c:pt>
                <c:pt idx="11364">
                  <c:v>3339.5942421513</c:v>
                </c:pt>
                <c:pt idx="11365">
                  <c:v>3339.8353332748038</c:v>
                </c:pt>
                <c:pt idx="11366">
                  <c:v>3340.0764243982999</c:v>
                </c:pt>
                <c:pt idx="11367">
                  <c:v>3340.3175155217018</c:v>
                </c:pt>
                <c:pt idx="11368">
                  <c:v>3340.5586066452001</c:v>
                </c:pt>
                <c:pt idx="11369">
                  <c:v>3340.7996977685998</c:v>
                </c:pt>
                <c:pt idx="11370">
                  <c:v>3341.0407888921</c:v>
                </c:pt>
                <c:pt idx="11371">
                  <c:v>3341.2818800155987</c:v>
                </c:pt>
                <c:pt idx="11372">
                  <c:v>3341.5229711389998</c:v>
                </c:pt>
                <c:pt idx="11373">
                  <c:v>3341.7640622624999</c:v>
                </c:pt>
                <c:pt idx="11374">
                  <c:v>3342.0051533859018</c:v>
                </c:pt>
                <c:pt idx="11375">
                  <c:v>3342.2462445093997</c:v>
                </c:pt>
                <c:pt idx="11376">
                  <c:v>3342.4873356329012</c:v>
                </c:pt>
                <c:pt idx="11377">
                  <c:v>3342.7284267562982</c:v>
                </c:pt>
                <c:pt idx="11378">
                  <c:v>3342.969517879802</c:v>
                </c:pt>
                <c:pt idx="11379">
                  <c:v>3343.2106090031998</c:v>
                </c:pt>
                <c:pt idx="11380">
                  <c:v>3343.4517001267</c:v>
                </c:pt>
                <c:pt idx="11381">
                  <c:v>3343.6927912501001</c:v>
                </c:pt>
                <c:pt idx="11382">
                  <c:v>3343.9338823736002</c:v>
                </c:pt>
                <c:pt idx="11383">
                  <c:v>3344.1749734970999</c:v>
                </c:pt>
                <c:pt idx="11384">
                  <c:v>3344.4160646205</c:v>
                </c:pt>
                <c:pt idx="11385">
                  <c:v>3344.6571557440002</c:v>
                </c:pt>
                <c:pt idx="11386">
                  <c:v>3344.8982468674012</c:v>
                </c:pt>
                <c:pt idx="11387">
                  <c:v>3345.1393379909018</c:v>
                </c:pt>
                <c:pt idx="11388">
                  <c:v>3345.3804291143997</c:v>
                </c:pt>
                <c:pt idx="11389">
                  <c:v>3345.6215202378012</c:v>
                </c:pt>
                <c:pt idx="11390">
                  <c:v>3345.8626113613</c:v>
                </c:pt>
                <c:pt idx="11391">
                  <c:v>3346.1037024847001</c:v>
                </c:pt>
                <c:pt idx="11392">
                  <c:v>3346.3447936082002</c:v>
                </c:pt>
                <c:pt idx="11393">
                  <c:v>3346.5858847315999</c:v>
                </c:pt>
                <c:pt idx="11394">
                  <c:v>3346.8269758551</c:v>
                </c:pt>
                <c:pt idx="11395">
                  <c:v>3347.0680669786002</c:v>
                </c:pt>
                <c:pt idx="11396">
                  <c:v>3347.3091581020012</c:v>
                </c:pt>
                <c:pt idx="11397">
                  <c:v>3347.5502492255</c:v>
                </c:pt>
                <c:pt idx="11398">
                  <c:v>3347.7913403489001</c:v>
                </c:pt>
                <c:pt idx="11399">
                  <c:v>3348.0324314724012</c:v>
                </c:pt>
                <c:pt idx="11400">
                  <c:v>3348.2735225959018</c:v>
                </c:pt>
                <c:pt idx="11401">
                  <c:v>3348.5146137193001</c:v>
                </c:pt>
                <c:pt idx="11402">
                  <c:v>3348.7557048428002</c:v>
                </c:pt>
                <c:pt idx="11403">
                  <c:v>3348.9967959661999</c:v>
                </c:pt>
                <c:pt idx="11404">
                  <c:v>3349.2378870896987</c:v>
                </c:pt>
                <c:pt idx="11405">
                  <c:v>3349.4789782132002</c:v>
                </c:pt>
                <c:pt idx="11406">
                  <c:v>3349.7200693365999</c:v>
                </c:pt>
                <c:pt idx="11407">
                  <c:v>3349.9611604601</c:v>
                </c:pt>
                <c:pt idx="11408">
                  <c:v>3350.2022515835001</c:v>
                </c:pt>
                <c:pt idx="11409">
                  <c:v>3350.4433427070012</c:v>
                </c:pt>
                <c:pt idx="11410">
                  <c:v>3350.6844338304018</c:v>
                </c:pt>
                <c:pt idx="11411">
                  <c:v>3350.9255249539001</c:v>
                </c:pt>
                <c:pt idx="11412">
                  <c:v>3351.1666160774002</c:v>
                </c:pt>
                <c:pt idx="11413">
                  <c:v>3351.4077072008017</c:v>
                </c:pt>
                <c:pt idx="11414">
                  <c:v>3351.6487983242987</c:v>
                </c:pt>
                <c:pt idx="11415">
                  <c:v>3351.8898894476979</c:v>
                </c:pt>
                <c:pt idx="11416">
                  <c:v>3352.1309805712012</c:v>
                </c:pt>
                <c:pt idx="11417">
                  <c:v>3352.3720716947</c:v>
                </c:pt>
                <c:pt idx="11418">
                  <c:v>3352.613162818102</c:v>
                </c:pt>
                <c:pt idx="11419">
                  <c:v>3352.8542539416012</c:v>
                </c:pt>
                <c:pt idx="11420">
                  <c:v>3353.0953450649999</c:v>
                </c:pt>
                <c:pt idx="11421">
                  <c:v>3353.3364361885019</c:v>
                </c:pt>
                <c:pt idx="11422">
                  <c:v>3353.5775273120012</c:v>
                </c:pt>
                <c:pt idx="11423">
                  <c:v>3353.8186184354017</c:v>
                </c:pt>
                <c:pt idx="11424">
                  <c:v>3354.0597095589001</c:v>
                </c:pt>
                <c:pt idx="11425">
                  <c:v>3354.3008006823002</c:v>
                </c:pt>
                <c:pt idx="11426">
                  <c:v>3354.5418918057999</c:v>
                </c:pt>
                <c:pt idx="11427">
                  <c:v>3354.7829829291982</c:v>
                </c:pt>
                <c:pt idx="11428">
                  <c:v>3355.0240740526997</c:v>
                </c:pt>
                <c:pt idx="11429">
                  <c:v>3355.2651651761998</c:v>
                </c:pt>
                <c:pt idx="11430">
                  <c:v>3355.5062562996</c:v>
                </c:pt>
                <c:pt idx="11431">
                  <c:v>3355.7473474230997</c:v>
                </c:pt>
                <c:pt idx="11432">
                  <c:v>3355.9884385465002</c:v>
                </c:pt>
                <c:pt idx="11433">
                  <c:v>3356.2295296699981</c:v>
                </c:pt>
                <c:pt idx="11434">
                  <c:v>3356.4706207935001</c:v>
                </c:pt>
                <c:pt idx="11435">
                  <c:v>3356.7117119169002</c:v>
                </c:pt>
                <c:pt idx="11436">
                  <c:v>3356.9528030404012</c:v>
                </c:pt>
                <c:pt idx="11437">
                  <c:v>3357.1938941637982</c:v>
                </c:pt>
                <c:pt idx="11438">
                  <c:v>3357.4349852873002</c:v>
                </c:pt>
                <c:pt idx="11439">
                  <c:v>3357.6760764107999</c:v>
                </c:pt>
                <c:pt idx="11440">
                  <c:v>3357.9171675342036</c:v>
                </c:pt>
                <c:pt idx="11441">
                  <c:v>3358.1582586576997</c:v>
                </c:pt>
                <c:pt idx="11442">
                  <c:v>3358.3993497811002</c:v>
                </c:pt>
                <c:pt idx="11443">
                  <c:v>3358.6404409045999</c:v>
                </c:pt>
                <c:pt idx="11444">
                  <c:v>3358.8815320280019</c:v>
                </c:pt>
                <c:pt idx="11445">
                  <c:v>3359.1226231514997</c:v>
                </c:pt>
                <c:pt idx="11446">
                  <c:v>3359.3637142750031</c:v>
                </c:pt>
                <c:pt idx="11447">
                  <c:v>3359.6048053983982</c:v>
                </c:pt>
                <c:pt idx="11448">
                  <c:v>3359.8458965219002</c:v>
                </c:pt>
                <c:pt idx="11449">
                  <c:v>3360.0869876452998</c:v>
                </c:pt>
                <c:pt idx="11450">
                  <c:v>3360.3280787687982</c:v>
                </c:pt>
                <c:pt idx="11451">
                  <c:v>3360.5691698923001</c:v>
                </c:pt>
                <c:pt idx="11452">
                  <c:v>3360.8102610156998</c:v>
                </c:pt>
                <c:pt idx="11453">
                  <c:v>3361.0513521392036</c:v>
                </c:pt>
                <c:pt idx="11454">
                  <c:v>3361.2924432625996</c:v>
                </c:pt>
                <c:pt idx="11455">
                  <c:v>3361.5335343861025</c:v>
                </c:pt>
                <c:pt idx="11456">
                  <c:v>3361.7746255095999</c:v>
                </c:pt>
                <c:pt idx="11457">
                  <c:v>3362.0157166330036</c:v>
                </c:pt>
                <c:pt idx="11458">
                  <c:v>3362.2568077564997</c:v>
                </c:pt>
                <c:pt idx="11459">
                  <c:v>3362.4978988799012</c:v>
                </c:pt>
                <c:pt idx="11460">
                  <c:v>3362.7389900034</c:v>
                </c:pt>
                <c:pt idx="11461">
                  <c:v>3362.9800811267969</c:v>
                </c:pt>
                <c:pt idx="11462">
                  <c:v>3363.2211722503025</c:v>
                </c:pt>
                <c:pt idx="11463">
                  <c:v>3363.4622633737999</c:v>
                </c:pt>
                <c:pt idx="11464">
                  <c:v>3363.7033544972001</c:v>
                </c:pt>
                <c:pt idx="11465">
                  <c:v>3363.9444456206979</c:v>
                </c:pt>
                <c:pt idx="11466">
                  <c:v>3364.1855367441012</c:v>
                </c:pt>
                <c:pt idx="11467">
                  <c:v>3364.4266278675996</c:v>
                </c:pt>
                <c:pt idx="11468">
                  <c:v>3364.6677189911002</c:v>
                </c:pt>
                <c:pt idx="11469">
                  <c:v>3364.9088101144998</c:v>
                </c:pt>
                <c:pt idx="11470">
                  <c:v>3365.149901238</c:v>
                </c:pt>
                <c:pt idx="11471">
                  <c:v>3365.3909923614019</c:v>
                </c:pt>
                <c:pt idx="11472">
                  <c:v>3365.6320834848998</c:v>
                </c:pt>
                <c:pt idx="11473">
                  <c:v>3365.8731746084036</c:v>
                </c:pt>
                <c:pt idx="11474">
                  <c:v>3366.1142657317987</c:v>
                </c:pt>
                <c:pt idx="11475">
                  <c:v>3366.3553568553039</c:v>
                </c:pt>
                <c:pt idx="11476">
                  <c:v>3366.5964479786999</c:v>
                </c:pt>
                <c:pt idx="11477">
                  <c:v>3366.8375391022018</c:v>
                </c:pt>
                <c:pt idx="11478">
                  <c:v>3367.0786302256001</c:v>
                </c:pt>
                <c:pt idx="11479">
                  <c:v>3367.3197213491012</c:v>
                </c:pt>
                <c:pt idx="11480">
                  <c:v>3367.5608124726</c:v>
                </c:pt>
                <c:pt idx="11481">
                  <c:v>3367.8019035960019</c:v>
                </c:pt>
                <c:pt idx="11482">
                  <c:v>3368.0429947194998</c:v>
                </c:pt>
                <c:pt idx="11483">
                  <c:v>3368.2840858428981</c:v>
                </c:pt>
                <c:pt idx="11484">
                  <c:v>3368.5251769664019</c:v>
                </c:pt>
                <c:pt idx="11485">
                  <c:v>3368.7662680898979</c:v>
                </c:pt>
                <c:pt idx="11486">
                  <c:v>3369.0073592133012</c:v>
                </c:pt>
                <c:pt idx="11487">
                  <c:v>3369.2484503367987</c:v>
                </c:pt>
                <c:pt idx="11488">
                  <c:v>3369.4895414601997</c:v>
                </c:pt>
                <c:pt idx="11489">
                  <c:v>3369.7306325837012</c:v>
                </c:pt>
                <c:pt idx="11490">
                  <c:v>3369.9717237072018</c:v>
                </c:pt>
                <c:pt idx="11491">
                  <c:v>3370.2128148306001</c:v>
                </c:pt>
                <c:pt idx="11492">
                  <c:v>3370.4539059541012</c:v>
                </c:pt>
                <c:pt idx="11493">
                  <c:v>3370.6949970775017</c:v>
                </c:pt>
                <c:pt idx="11494">
                  <c:v>3370.9360882010001</c:v>
                </c:pt>
                <c:pt idx="11495">
                  <c:v>3371.1771793244002</c:v>
                </c:pt>
                <c:pt idx="11496">
                  <c:v>3371.4182704478999</c:v>
                </c:pt>
                <c:pt idx="11497">
                  <c:v>3371.6593615714019</c:v>
                </c:pt>
                <c:pt idx="11498">
                  <c:v>3371.9004526948002</c:v>
                </c:pt>
                <c:pt idx="11499">
                  <c:v>3372.1415438183012</c:v>
                </c:pt>
                <c:pt idx="11500">
                  <c:v>3372.3826349417</c:v>
                </c:pt>
                <c:pt idx="11501">
                  <c:v>3372.6237260652001</c:v>
                </c:pt>
                <c:pt idx="11502">
                  <c:v>3372.8648171886998</c:v>
                </c:pt>
                <c:pt idx="11503">
                  <c:v>3373.1059083120999</c:v>
                </c:pt>
                <c:pt idx="11504">
                  <c:v>3373.3469994355996</c:v>
                </c:pt>
                <c:pt idx="11505">
                  <c:v>3373.5880905589997</c:v>
                </c:pt>
                <c:pt idx="11506">
                  <c:v>3373.8291816825017</c:v>
                </c:pt>
                <c:pt idx="11507">
                  <c:v>3374.0702728059018</c:v>
                </c:pt>
                <c:pt idx="11508">
                  <c:v>3374.311363929402</c:v>
                </c:pt>
                <c:pt idx="11509">
                  <c:v>3374.5524550528999</c:v>
                </c:pt>
                <c:pt idx="11510">
                  <c:v>3374.7935461763018</c:v>
                </c:pt>
                <c:pt idx="11511">
                  <c:v>3375.0346372998001</c:v>
                </c:pt>
                <c:pt idx="11512">
                  <c:v>3375.2757284231998</c:v>
                </c:pt>
                <c:pt idx="11513">
                  <c:v>3375.5168195466999</c:v>
                </c:pt>
                <c:pt idx="11514">
                  <c:v>3375.7579106702019</c:v>
                </c:pt>
                <c:pt idx="11515">
                  <c:v>3375.9990017936002</c:v>
                </c:pt>
                <c:pt idx="11516">
                  <c:v>3376.2400929170999</c:v>
                </c:pt>
                <c:pt idx="11517">
                  <c:v>3376.4811840405018</c:v>
                </c:pt>
                <c:pt idx="11518">
                  <c:v>3376.7222751639979</c:v>
                </c:pt>
                <c:pt idx="11519">
                  <c:v>3376.963366287503</c:v>
                </c:pt>
                <c:pt idx="11520">
                  <c:v>3377.2044574108982</c:v>
                </c:pt>
                <c:pt idx="11521">
                  <c:v>3377.445548534402</c:v>
                </c:pt>
                <c:pt idx="11522">
                  <c:v>3377.686639657798</c:v>
                </c:pt>
                <c:pt idx="11523">
                  <c:v>3377.9277307813018</c:v>
                </c:pt>
                <c:pt idx="11524">
                  <c:v>3378.1688219046964</c:v>
                </c:pt>
                <c:pt idx="11525">
                  <c:v>3378.4099130282002</c:v>
                </c:pt>
                <c:pt idx="11526">
                  <c:v>3378.6510041516999</c:v>
                </c:pt>
                <c:pt idx="11527">
                  <c:v>3378.8920952751018</c:v>
                </c:pt>
                <c:pt idx="11528">
                  <c:v>3379.1331863986002</c:v>
                </c:pt>
                <c:pt idx="11529">
                  <c:v>3379.3742775220012</c:v>
                </c:pt>
                <c:pt idx="11530">
                  <c:v>3379.6153686455018</c:v>
                </c:pt>
                <c:pt idx="11531">
                  <c:v>3379.8564597689997</c:v>
                </c:pt>
                <c:pt idx="11532">
                  <c:v>3380.0975508924025</c:v>
                </c:pt>
                <c:pt idx="11533">
                  <c:v>3380.3386420158999</c:v>
                </c:pt>
                <c:pt idx="11534">
                  <c:v>3380.5797331393019</c:v>
                </c:pt>
                <c:pt idx="11535">
                  <c:v>3380.8208242627998</c:v>
                </c:pt>
                <c:pt idx="11536">
                  <c:v>3381.0619153863017</c:v>
                </c:pt>
                <c:pt idx="11537">
                  <c:v>3381.3030065097018</c:v>
                </c:pt>
                <c:pt idx="11538">
                  <c:v>3381.5440976332002</c:v>
                </c:pt>
                <c:pt idx="11539">
                  <c:v>3381.7851887565998</c:v>
                </c:pt>
                <c:pt idx="11540">
                  <c:v>3382.0262798801</c:v>
                </c:pt>
                <c:pt idx="11541">
                  <c:v>3382.2673710035001</c:v>
                </c:pt>
                <c:pt idx="11542">
                  <c:v>3382.508462126998</c:v>
                </c:pt>
                <c:pt idx="11543">
                  <c:v>3382.7495532505018</c:v>
                </c:pt>
                <c:pt idx="11544">
                  <c:v>3382.9906443739001</c:v>
                </c:pt>
                <c:pt idx="11545">
                  <c:v>3383.2317354974002</c:v>
                </c:pt>
                <c:pt idx="11546">
                  <c:v>3383.4728266207999</c:v>
                </c:pt>
                <c:pt idx="11547">
                  <c:v>3383.7139177443019</c:v>
                </c:pt>
                <c:pt idx="11548">
                  <c:v>3383.9550088678002</c:v>
                </c:pt>
                <c:pt idx="11549">
                  <c:v>3384.1960999911998</c:v>
                </c:pt>
                <c:pt idx="11550">
                  <c:v>3384.4371911147</c:v>
                </c:pt>
                <c:pt idx="11551">
                  <c:v>3384.6782822381001</c:v>
                </c:pt>
                <c:pt idx="11552">
                  <c:v>3384.9193733616012</c:v>
                </c:pt>
                <c:pt idx="11553">
                  <c:v>3385.1604644850981</c:v>
                </c:pt>
                <c:pt idx="11554">
                  <c:v>3385.4015556085019</c:v>
                </c:pt>
                <c:pt idx="11555">
                  <c:v>3385.6426467319998</c:v>
                </c:pt>
                <c:pt idx="11556">
                  <c:v>3385.8837378554031</c:v>
                </c:pt>
                <c:pt idx="11557">
                  <c:v>3386.1248289788987</c:v>
                </c:pt>
                <c:pt idx="11558">
                  <c:v>3386.3659201023002</c:v>
                </c:pt>
                <c:pt idx="11559">
                  <c:v>3386.6070112257999</c:v>
                </c:pt>
                <c:pt idx="11560">
                  <c:v>3386.8481023493018</c:v>
                </c:pt>
                <c:pt idx="11561">
                  <c:v>3387.0891934727001</c:v>
                </c:pt>
                <c:pt idx="11562">
                  <c:v>3387.3302845962012</c:v>
                </c:pt>
                <c:pt idx="11563">
                  <c:v>3387.5713757196004</c:v>
                </c:pt>
                <c:pt idx="11564">
                  <c:v>3387.8124668431019</c:v>
                </c:pt>
                <c:pt idx="11565">
                  <c:v>3388.0535579666011</c:v>
                </c:pt>
                <c:pt idx="11566">
                  <c:v>3388.2946490899981</c:v>
                </c:pt>
                <c:pt idx="11567">
                  <c:v>3388.5357402135019</c:v>
                </c:pt>
                <c:pt idx="11568">
                  <c:v>3388.7768313368997</c:v>
                </c:pt>
                <c:pt idx="11569">
                  <c:v>3389.0179224604012</c:v>
                </c:pt>
                <c:pt idx="11570">
                  <c:v>3389.2590135839018</c:v>
                </c:pt>
                <c:pt idx="11571">
                  <c:v>3389.5001047073001</c:v>
                </c:pt>
                <c:pt idx="11572">
                  <c:v>3389.7411958308012</c:v>
                </c:pt>
                <c:pt idx="11573">
                  <c:v>3389.9822869541999</c:v>
                </c:pt>
                <c:pt idx="11574">
                  <c:v>3390.2233780777001</c:v>
                </c:pt>
                <c:pt idx="11575">
                  <c:v>3390.4644692010997</c:v>
                </c:pt>
                <c:pt idx="11576">
                  <c:v>3390.7055603245999</c:v>
                </c:pt>
                <c:pt idx="11577">
                  <c:v>3390.9466514480987</c:v>
                </c:pt>
                <c:pt idx="11578">
                  <c:v>3391.187742571502</c:v>
                </c:pt>
                <c:pt idx="11579">
                  <c:v>3391.4288336949999</c:v>
                </c:pt>
                <c:pt idx="11580">
                  <c:v>3391.6699248184</c:v>
                </c:pt>
                <c:pt idx="11581">
                  <c:v>3391.911015941902</c:v>
                </c:pt>
                <c:pt idx="11582">
                  <c:v>3392.1521070654012</c:v>
                </c:pt>
                <c:pt idx="11583">
                  <c:v>3392.3931981888018</c:v>
                </c:pt>
                <c:pt idx="11584">
                  <c:v>3392.6342893122987</c:v>
                </c:pt>
                <c:pt idx="11585">
                  <c:v>3392.8753804357002</c:v>
                </c:pt>
                <c:pt idx="11586">
                  <c:v>3393.1164715591999</c:v>
                </c:pt>
                <c:pt idx="11587">
                  <c:v>3393.3575626827019</c:v>
                </c:pt>
                <c:pt idx="11588">
                  <c:v>3393.5986538061002</c:v>
                </c:pt>
                <c:pt idx="11589">
                  <c:v>3393.8397449296003</c:v>
                </c:pt>
                <c:pt idx="11590">
                  <c:v>3394.080836053</c:v>
                </c:pt>
                <c:pt idx="11591">
                  <c:v>3394.321927176502</c:v>
                </c:pt>
                <c:pt idx="11592">
                  <c:v>3394.5630182999002</c:v>
                </c:pt>
                <c:pt idx="11593">
                  <c:v>3394.8041094234</c:v>
                </c:pt>
                <c:pt idx="11594">
                  <c:v>3395.0452005469001</c:v>
                </c:pt>
                <c:pt idx="11595">
                  <c:v>3395.2862916702998</c:v>
                </c:pt>
                <c:pt idx="11596">
                  <c:v>3395.5273827937999</c:v>
                </c:pt>
                <c:pt idx="11597">
                  <c:v>3395.7684739171987</c:v>
                </c:pt>
                <c:pt idx="11598">
                  <c:v>3396.0095650406997</c:v>
                </c:pt>
                <c:pt idx="11599">
                  <c:v>3396.2506561641999</c:v>
                </c:pt>
                <c:pt idx="11600">
                  <c:v>3396.4917472876018</c:v>
                </c:pt>
                <c:pt idx="11601">
                  <c:v>3396.7328384110997</c:v>
                </c:pt>
                <c:pt idx="11602">
                  <c:v>3396.9739295345025</c:v>
                </c:pt>
                <c:pt idx="11603">
                  <c:v>3397.215020658</c:v>
                </c:pt>
                <c:pt idx="11604">
                  <c:v>3397.4561117815019</c:v>
                </c:pt>
                <c:pt idx="11605">
                  <c:v>3397.6972029049002</c:v>
                </c:pt>
                <c:pt idx="11606">
                  <c:v>3397.9382940283999</c:v>
                </c:pt>
                <c:pt idx="11607">
                  <c:v>3398.1793851517987</c:v>
                </c:pt>
                <c:pt idx="11608">
                  <c:v>3398.420476275302</c:v>
                </c:pt>
                <c:pt idx="11609">
                  <c:v>3398.6615673986998</c:v>
                </c:pt>
                <c:pt idx="11610">
                  <c:v>3398.9026585222</c:v>
                </c:pt>
                <c:pt idx="11611">
                  <c:v>3399.1437496456997</c:v>
                </c:pt>
                <c:pt idx="11612">
                  <c:v>3399.384840769098</c:v>
                </c:pt>
                <c:pt idx="11613">
                  <c:v>3399.6259318926</c:v>
                </c:pt>
                <c:pt idx="11614">
                  <c:v>3399.8670230160001</c:v>
                </c:pt>
                <c:pt idx="11615">
                  <c:v>3400.1081141395002</c:v>
                </c:pt>
                <c:pt idx="11616">
                  <c:v>3400.3492052629999</c:v>
                </c:pt>
                <c:pt idx="11617">
                  <c:v>3400.5902963864019</c:v>
                </c:pt>
                <c:pt idx="11618">
                  <c:v>3400.8313875099025</c:v>
                </c:pt>
                <c:pt idx="11619">
                  <c:v>3401.0724786333012</c:v>
                </c:pt>
                <c:pt idx="11620">
                  <c:v>3401.3135697568</c:v>
                </c:pt>
                <c:pt idx="11621">
                  <c:v>3401.5546608802001</c:v>
                </c:pt>
                <c:pt idx="11622">
                  <c:v>3401.7957520037012</c:v>
                </c:pt>
                <c:pt idx="11623">
                  <c:v>3402.0368431271982</c:v>
                </c:pt>
                <c:pt idx="11624">
                  <c:v>3402.2779342506001</c:v>
                </c:pt>
                <c:pt idx="11625">
                  <c:v>3402.5190253741002</c:v>
                </c:pt>
                <c:pt idx="11626">
                  <c:v>3402.7601164975017</c:v>
                </c:pt>
                <c:pt idx="11627">
                  <c:v>3403.001207621</c:v>
                </c:pt>
                <c:pt idx="11628">
                  <c:v>3403.2422987444997</c:v>
                </c:pt>
                <c:pt idx="11629">
                  <c:v>3403.4833898678999</c:v>
                </c:pt>
                <c:pt idx="11630">
                  <c:v>3403.7244809913987</c:v>
                </c:pt>
                <c:pt idx="11631">
                  <c:v>3403.9655721148001</c:v>
                </c:pt>
                <c:pt idx="11632">
                  <c:v>3404.2066632382998</c:v>
                </c:pt>
                <c:pt idx="11633">
                  <c:v>3404.4477543618</c:v>
                </c:pt>
                <c:pt idx="11634">
                  <c:v>3404.6888454851969</c:v>
                </c:pt>
                <c:pt idx="11635">
                  <c:v>3404.9299366087002</c:v>
                </c:pt>
                <c:pt idx="11636">
                  <c:v>3405.1710277321017</c:v>
                </c:pt>
                <c:pt idx="11637">
                  <c:v>3405.4121188556019</c:v>
                </c:pt>
                <c:pt idx="11638">
                  <c:v>3405.6532099790002</c:v>
                </c:pt>
                <c:pt idx="11639">
                  <c:v>3405.8943011025012</c:v>
                </c:pt>
                <c:pt idx="11640">
                  <c:v>3406.1353922260018</c:v>
                </c:pt>
                <c:pt idx="11641">
                  <c:v>3406.3764833494001</c:v>
                </c:pt>
                <c:pt idx="11642">
                  <c:v>3406.6175744729012</c:v>
                </c:pt>
                <c:pt idx="11643">
                  <c:v>3406.8586655962999</c:v>
                </c:pt>
                <c:pt idx="11644">
                  <c:v>3407.0997567198001</c:v>
                </c:pt>
                <c:pt idx="11645">
                  <c:v>3407.3408478433012</c:v>
                </c:pt>
                <c:pt idx="11646">
                  <c:v>3407.5819389666999</c:v>
                </c:pt>
                <c:pt idx="11647">
                  <c:v>3407.8230300902019</c:v>
                </c:pt>
                <c:pt idx="11648">
                  <c:v>3408.0641212136002</c:v>
                </c:pt>
                <c:pt idx="11649">
                  <c:v>3408.3052123371031</c:v>
                </c:pt>
                <c:pt idx="11650">
                  <c:v>3408.5463034605996</c:v>
                </c:pt>
                <c:pt idx="11651">
                  <c:v>3408.7873945840001</c:v>
                </c:pt>
                <c:pt idx="11652">
                  <c:v>3409.028485707498</c:v>
                </c:pt>
                <c:pt idx="11653">
                  <c:v>3409.2695768309018</c:v>
                </c:pt>
                <c:pt idx="11654">
                  <c:v>3409.5106679544001</c:v>
                </c:pt>
                <c:pt idx="11655">
                  <c:v>3409.7517590778002</c:v>
                </c:pt>
                <c:pt idx="11656">
                  <c:v>3409.9928502013017</c:v>
                </c:pt>
                <c:pt idx="11657">
                  <c:v>3410.2339413247987</c:v>
                </c:pt>
                <c:pt idx="11658">
                  <c:v>3410.475032448202</c:v>
                </c:pt>
                <c:pt idx="11659">
                  <c:v>3410.7161235717012</c:v>
                </c:pt>
                <c:pt idx="11660">
                  <c:v>3410.9572146951018</c:v>
                </c:pt>
                <c:pt idx="11661">
                  <c:v>3411.1983058186001</c:v>
                </c:pt>
                <c:pt idx="11662">
                  <c:v>3411.439396942103</c:v>
                </c:pt>
                <c:pt idx="11663">
                  <c:v>3411.6804880654981</c:v>
                </c:pt>
                <c:pt idx="11664">
                  <c:v>3411.9215791890001</c:v>
                </c:pt>
                <c:pt idx="11665">
                  <c:v>3412.1626703123998</c:v>
                </c:pt>
                <c:pt idx="11666">
                  <c:v>3412.4037614358999</c:v>
                </c:pt>
                <c:pt idx="11667">
                  <c:v>3412.6448525594001</c:v>
                </c:pt>
                <c:pt idx="11668">
                  <c:v>3412.8859436828002</c:v>
                </c:pt>
                <c:pt idx="11669">
                  <c:v>3413.1270348063017</c:v>
                </c:pt>
                <c:pt idx="11670">
                  <c:v>3413.3681259296982</c:v>
                </c:pt>
                <c:pt idx="11671">
                  <c:v>3413.6092170532002</c:v>
                </c:pt>
                <c:pt idx="11672">
                  <c:v>3413.8503081766012</c:v>
                </c:pt>
                <c:pt idx="11673">
                  <c:v>3414.0913993001018</c:v>
                </c:pt>
                <c:pt idx="11674">
                  <c:v>3414.3324904236001</c:v>
                </c:pt>
                <c:pt idx="11675">
                  <c:v>3414.5735815470002</c:v>
                </c:pt>
                <c:pt idx="11676">
                  <c:v>3414.8146726705036</c:v>
                </c:pt>
                <c:pt idx="11677">
                  <c:v>3415.0557637939</c:v>
                </c:pt>
                <c:pt idx="11678">
                  <c:v>3415.2968549173997</c:v>
                </c:pt>
                <c:pt idx="11679">
                  <c:v>3415.5379460409017</c:v>
                </c:pt>
                <c:pt idx="11680">
                  <c:v>3415.7790371643</c:v>
                </c:pt>
                <c:pt idx="11681">
                  <c:v>3416.0201282878002</c:v>
                </c:pt>
                <c:pt idx="11682">
                  <c:v>3416.2612194111998</c:v>
                </c:pt>
                <c:pt idx="11683">
                  <c:v>3416.5023105347018</c:v>
                </c:pt>
                <c:pt idx="11684">
                  <c:v>3416.7434016581997</c:v>
                </c:pt>
                <c:pt idx="11685">
                  <c:v>3416.9844927815998</c:v>
                </c:pt>
                <c:pt idx="11686">
                  <c:v>3417.2255839050999</c:v>
                </c:pt>
                <c:pt idx="11687">
                  <c:v>3417.4666750284987</c:v>
                </c:pt>
                <c:pt idx="11688">
                  <c:v>3417.7077661519997</c:v>
                </c:pt>
                <c:pt idx="11689">
                  <c:v>3417.9488572754012</c:v>
                </c:pt>
                <c:pt idx="11690">
                  <c:v>3418.1899483988987</c:v>
                </c:pt>
                <c:pt idx="11691">
                  <c:v>3418.431039522402</c:v>
                </c:pt>
                <c:pt idx="11692">
                  <c:v>3418.6721306458012</c:v>
                </c:pt>
                <c:pt idx="11693">
                  <c:v>3418.9132217693</c:v>
                </c:pt>
                <c:pt idx="11694">
                  <c:v>3419.1543128927019</c:v>
                </c:pt>
                <c:pt idx="11695">
                  <c:v>3419.3954040162002</c:v>
                </c:pt>
                <c:pt idx="11696">
                  <c:v>3419.6364951396981</c:v>
                </c:pt>
                <c:pt idx="11697">
                  <c:v>3419.8775862631019</c:v>
                </c:pt>
                <c:pt idx="11698">
                  <c:v>3420.1186773866002</c:v>
                </c:pt>
                <c:pt idx="11699">
                  <c:v>3420.3597685100012</c:v>
                </c:pt>
                <c:pt idx="11700">
                  <c:v>3420.6008596335</c:v>
                </c:pt>
                <c:pt idx="11701">
                  <c:v>3420.8419507570002</c:v>
                </c:pt>
                <c:pt idx="11702">
                  <c:v>3421.0830418804012</c:v>
                </c:pt>
                <c:pt idx="11703">
                  <c:v>3421.3241330039018</c:v>
                </c:pt>
                <c:pt idx="11704">
                  <c:v>3421.5652241272987</c:v>
                </c:pt>
                <c:pt idx="11705">
                  <c:v>3421.8063152508012</c:v>
                </c:pt>
                <c:pt idx="11706">
                  <c:v>3422.0474063742017</c:v>
                </c:pt>
                <c:pt idx="11707">
                  <c:v>3422.2884974976964</c:v>
                </c:pt>
                <c:pt idx="11708">
                  <c:v>3422.5295886211998</c:v>
                </c:pt>
                <c:pt idx="11709">
                  <c:v>3422.7706797445999</c:v>
                </c:pt>
                <c:pt idx="11710">
                  <c:v>3423.0117708681018</c:v>
                </c:pt>
                <c:pt idx="11711">
                  <c:v>3423.2528619914997</c:v>
                </c:pt>
                <c:pt idx="11712">
                  <c:v>3423.4939531150012</c:v>
                </c:pt>
                <c:pt idx="11713">
                  <c:v>3423.7350442385018</c:v>
                </c:pt>
                <c:pt idx="11714">
                  <c:v>3423.9761353619001</c:v>
                </c:pt>
                <c:pt idx="11715">
                  <c:v>3424.2172264854012</c:v>
                </c:pt>
                <c:pt idx="11716">
                  <c:v>3424.4583176088017</c:v>
                </c:pt>
                <c:pt idx="11717">
                  <c:v>3424.6994087323001</c:v>
                </c:pt>
                <c:pt idx="11718">
                  <c:v>3424.9404998557998</c:v>
                </c:pt>
                <c:pt idx="11719">
                  <c:v>3425.1815909792012</c:v>
                </c:pt>
                <c:pt idx="11720">
                  <c:v>3425.4226821026987</c:v>
                </c:pt>
                <c:pt idx="11721">
                  <c:v>3425.6637732261001</c:v>
                </c:pt>
                <c:pt idx="11722">
                  <c:v>3425.9048643495998</c:v>
                </c:pt>
                <c:pt idx="11723">
                  <c:v>3426.145955473</c:v>
                </c:pt>
                <c:pt idx="11724">
                  <c:v>3426.3870465965019</c:v>
                </c:pt>
                <c:pt idx="11725">
                  <c:v>3426.6281377199998</c:v>
                </c:pt>
                <c:pt idx="11726">
                  <c:v>3426.8692288434017</c:v>
                </c:pt>
                <c:pt idx="11727">
                  <c:v>3427.1103199669001</c:v>
                </c:pt>
                <c:pt idx="11728">
                  <c:v>3427.351411090302</c:v>
                </c:pt>
                <c:pt idx="11729">
                  <c:v>3427.5925022138017</c:v>
                </c:pt>
                <c:pt idx="11730">
                  <c:v>3427.8335933373037</c:v>
                </c:pt>
                <c:pt idx="11731">
                  <c:v>3428.074684460697</c:v>
                </c:pt>
                <c:pt idx="11732">
                  <c:v>3428.315775584203</c:v>
                </c:pt>
                <c:pt idx="11733">
                  <c:v>3428.5568667075995</c:v>
                </c:pt>
                <c:pt idx="11734">
                  <c:v>3428.7979578311019</c:v>
                </c:pt>
                <c:pt idx="11735">
                  <c:v>3429.0390489545002</c:v>
                </c:pt>
                <c:pt idx="11736">
                  <c:v>3429.2801400779999</c:v>
                </c:pt>
                <c:pt idx="11737">
                  <c:v>3429.5212312015019</c:v>
                </c:pt>
                <c:pt idx="11738">
                  <c:v>3429.7623223248997</c:v>
                </c:pt>
                <c:pt idx="11739">
                  <c:v>3430.0034134484017</c:v>
                </c:pt>
                <c:pt idx="11740">
                  <c:v>3430.2445045718</c:v>
                </c:pt>
                <c:pt idx="11741">
                  <c:v>3430.4855956953002</c:v>
                </c:pt>
                <c:pt idx="11742">
                  <c:v>3430.726686818798</c:v>
                </c:pt>
                <c:pt idx="11743">
                  <c:v>3430.9677779422018</c:v>
                </c:pt>
                <c:pt idx="11744">
                  <c:v>3431.2088690656951</c:v>
                </c:pt>
                <c:pt idx="11745">
                  <c:v>3431.4499601890998</c:v>
                </c:pt>
                <c:pt idx="11746">
                  <c:v>3431.6910513126004</c:v>
                </c:pt>
                <c:pt idx="11747">
                  <c:v>3431.9321424361019</c:v>
                </c:pt>
                <c:pt idx="11748">
                  <c:v>3432.1732335595025</c:v>
                </c:pt>
                <c:pt idx="11749">
                  <c:v>3432.4143246830017</c:v>
                </c:pt>
                <c:pt idx="11750">
                  <c:v>3432.6554158064018</c:v>
                </c:pt>
                <c:pt idx="11751">
                  <c:v>3432.8965069299002</c:v>
                </c:pt>
                <c:pt idx="11752">
                  <c:v>3433.1375980533012</c:v>
                </c:pt>
                <c:pt idx="11753">
                  <c:v>3433.3786891767982</c:v>
                </c:pt>
                <c:pt idx="11754">
                  <c:v>3433.6197803003001</c:v>
                </c:pt>
                <c:pt idx="11755">
                  <c:v>3433.860871423698</c:v>
                </c:pt>
                <c:pt idx="11756">
                  <c:v>3434.1019625472018</c:v>
                </c:pt>
                <c:pt idx="11757">
                  <c:v>3434.3430536706019</c:v>
                </c:pt>
                <c:pt idx="11758">
                  <c:v>3434.5841447940998</c:v>
                </c:pt>
                <c:pt idx="11759">
                  <c:v>3434.8252359176004</c:v>
                </c:pt>
                <c:pt idx="11760">
                  <c:v>3435.066327041</c:v>
                </c:pt>
                <c:pt idx="11761">
                  <c:v>3435.3074181645002</c:v>
                </c:pt>
                <c:pt idx="11762">
                  <c:v>3435.5485092878998</c:v>
                </c:pt>
                <c:pt idx="11763">
                  <c:v>3435.7896004113982</c:v>
                </c:pt>
                <c:pt idx="11764">
                  <c:v>3436.0306915349001</c:v>
                </c:pt>
                <c:pt idx="11765">
                  <c:v>3436.2717826583012</c:v>
                </c:pt>
                <c:pt idx="11766">
                  <c:v>3436.5128737818</c:v>
                </c:pt>
                <c:pt idx="11767">
                  <c:v>3436.7539649052001</c:v>
                </c:pt>
                <c:pt idx="11768">
                  <c:v>3436.9950560287002</c:v>
                </c:pt>
                <c:pt idx="11769">
                  <c:v>3437.2361471520999</c:v>
                </c:pt>
                <c:pt idx="11770">
                  <c:v>3437.4772382756018</c:v>
                </c:pt>
                <c:pt idx="11771">
                  <c:v>3437.7183293990997</c:v>
                </c:pt>
                <c:pt idx="11772">
                  <c:v>3437.9594205225012</c:v>
                </c:pt>
                <c:pt idx="11773">
                  <c:v>3438.200511646</c:v>
                </c:pt>
                <c:pt idx="11774">
                  <c:v>3438.4416027694001</c:v>
                </c:pt>
                <c:pt idx="11775">
                  <c:v>3438.6826938928998</c:v>
                </c:pt>
                <c:pt idx="11776">
                  <c:v>3438.9237850164</c:v>
                </c:pt>
                <c:pt idx="11777">
                  <c:v>3439.1648761397987</c:v>
                </c:pt>
                <c:pt idx="11778">
                  <c:v>3439.4059672633002</c:v>
                </c:pt>
                <c:pt idx="11779">
                  <c:v>3439.6470583866999</c:v>
                </c:pt>
                <c:pt idx="11780">
                  <c:v>3439.8881495102</c:v>
                </c:pt>
                <c:pt idx="11781">
                  <c:v>3440.1292406336997</c:v>
                </c:pt>
                <c:pt idx="11782">
                  <c:v>3440.3703317571012</c:v>
                </c:pt>
                <c:pt idx="11783">
                  <c:v>3440.6114228806018</c:v>
                </c:pt>
                <c:pt idx="11784">
                  <c:v>3440.8525140040019</c:v>
                </c:pt>
                <c:pt idx="11785">
                  <c:v>3441.0936051274998</c:v>
                </c:pt>
                <c:pt idx="11786">
                  <c:v>3441.3346962509017</c:v>
                </c:pt>
                <c:pt idx="11787">
                  <c:v>3441.5757873744019</c:v>
                </c:pt>
                <c:pt idx="11788">
                  <c:v>3441.8168784978998</c:v>
                </c:pt>
                <c:pt idx="11789">
                  <c:v>3442.0579696212999</c:v>
                </c:pt>
                <c:pt idx="11790">
                  <c:v>3442.2990607447987</c:v>
                </c:pt>
                <c:pt idx="11791">
                  <c:v>3442.5401518682002</c:v>
                </c:pt>
                <c:pt idx="11792">
                  <c:v>3442.7812429916999</c:v>
                </c:pt>
                <c:pt idx="11793">
                  <c:v>3443.0223341152</c:v>
                </c:pt>
                <c:pt idx="11794">
                  <c:v>3443.2634252386001</c:v>
                </c:pt>
                <c:pt idx="11795">
                  <c:v>3443.5045163621012</c:v>
                </c:pt>
                <c:pt idx="11796">
                  <c:v>3443.7456074854999</c:v>
                </c:pt>
                <c:pt idx="11797">
                  <c:v>3443.9866986089987</c:v>
                </c:pt>
                <c:pt idx="11798">
                  <c:v>3444.2277897324998</c:v>
                </c:pt>
                <c:pt idx="11799">
                  <c:v>3444.4688808558981</c:v>
                </c:pt>
                <c:pt idx="11800">
                  <c:v>3444.7099719794001</c:v>
                </c:pt>
                <c:pt idx="11801">
                  <c:v>3444.9510631028002</c:v>
                </c:pt>
                <c:pt idx="11802">
                  <c:v>3445.1921542263012</c:v>
                </c:pt>
                <c:pt idx="11803">
                  <c:v>3445.4332453497</c:v>
                </c:pt>
                <c:pt idx="11804">
                  <c:v>3445.6743364732019</c:v>
                </c:pt>
                <c:pt idx="11805">
                  <c:v>3445.9154275967012</c:v>
                </c:pt>
                <c:pt idx="11806">
                  <c:v>3446.1565187200999</c:v>
                </c:pt>
                <c:pt idx="11807">
                  <c:v>3446.3976098436001</c:v>
                </c:pt>
                <c:pt idx="11808">
                  <c:v>3446.6387009669997</c:v>
                </c:pt>
                <c:pt idx="11809">
                  <c:v>3446.8797920905031</c:v>
                </c:pt>
                <c:pt idx="11810">
                  <c:v>3447.1208832139987</c:v>
                </c:pt>
                <c:pt idx="11811">
                  <c:v>3447.361974337402</c:v>
                </c:pt>
                <c:pt idx="11812">
                  <c:v>3447.6030654608981</c:v>
                </c:pt>
                <c:pt idx="11813">
                  <c:v>3447.8441565843036</c:v>
                </c:pt>
                <c:pt idx="11814">
                  <c:v>3448.0852477077997</c:v>
                </c:pt>
                <c:pt idx="11815">
                  <c:v>3448.326338831303</c:v>
                </c:pt>
                <c:pt idx="11816">
                  <c:v>3448.5674299546981</c:v>
                </c:pt>
                <c:pt idx="11817">
                  <c:v>3448.8085210782001</c:v>
                </c:pt>
                <c:pt idx="11818">
                  <c:v>3449.0496122016002</c:v>
                </c:pt>
                <c:pt idx="11819">
                  <c:v>3449.2907033250999</c:v>
                </c:pt>
                <c:pt idx="11820">
                  <c:v>3449.5317944485018</c:v>
                </c:pt>
                <c:pt idx="11821">
                  <c:v>3449.7728855719997</c:v>
                </c:pt>
                <c:pt idx="11822">
                  <c:v>3450.0139766955031</c:v>
                </c:pt>
                <c:pt idx="11823">
                  <c:v>3450.2550678189</c:v>
                </c:pt>
                <c:pt idx="11824">
                  <c:v>3450.496158942402</c:v>
                </c:pt>
                <c:pt idx="11825">
                  <c:v>3450.7372500657998</c:v>
                </c:pt>
                <c:pt idx="11826">
                  <c:v>3450.9783411893</c:v>
                </c:pt>
                <c:pt idx="11827">
                  <c:v>3451.2194323128001</c:v>
                </c:pt>
                <c:pt idx="11828">
                  <c:v>3451.4605234362002</c:v>
                </c:pt>
                <c:pt idx="11829">
                  <c:v>3451.7016145596999</c:v>
                </c:pt>
                <c:pt idx="11830">
                  <c:v>3451.9427056831</c:v>
                </c:pt>
                <c:pt idx="11831">
                  <c:v>3452.1837968066002</c:v>
                </c:pt>
                <c:pt idx="11832">
                  <c:v>3452.4248879300999</c:v>
                </c:pt>
                <c:pt idx="11833">
                  <c:v>3452.6659790535</c:v>
                </c:pt>
                <c:pt idx="11834">
                  <c:v>3452.9070701770002</c:v>
                </c:pt>
                <c:pt idx="11835">
                  <c:v>3453.1481613003998</c:v>
                </c:pt>
                <c:pt idx="11836">
                  <c:v>3453.3892524239</c:v>
                </c:pt>
                <c:pt idx="11837">
                  <c:v>3453.6303435473019</c:v>
                </c:pt>
                <c:pt idx="11838">
                  <c:v>3453.8714346708025</c:v>
                </c:pt>
                <c:pt idx="11839">
                  <c:v>3454.1125257942999</c:v>
                </c:pt>
                <c:pt idx="11840">
                  <c:v>3454.3536169177019</c:v>
                </c:pt>
                <c:pt idx="11841">
                  <c:v>3454.5947080412002</c:v>
                </c:pt>
                <c:pt idx="11842">
                  <c:v>3454.8357991646003</c:v>
                </c:pt>
                <c:pt idx="11843">
                  <c:v>3455.0768902881</c:v>
                </c:pt>
                <c:pt idx="11844">
                  <c:v>3455.3179814116002</c:v>
                </c:pt>
                <c:pt idx="11845">
                  <c:v>3455.5590725350025</c:v>
                </c:pt>
                <c:pt idx="11846">
                  <c:v>3455.8001636585018</c:v>
                </c:pt>
                <c:pt idx="11847">
                  <c:v>3456.0412547819001</c:v>
                </c:pt>
                <c:pt idx="11848">
                  <c:v>3456.2823459053998</c:v>
                </c:pt>
                <c:pt idx="11849">
                  <c:v>3456.5234370287999</c:v>
                </c:pt>
                <c:pt idx="11850">
                  <c:v>3456.7645281522987</c:v>
                </c:pt>
                <c:pt idx="11851">
                  <c:v>3457.0056192758002</c:v>
                </c:pt>
                <c:pt idx="11852">
                  <c:v>3457.2467103991999</c:v>
                </c:pt>
                <c:pt idx="11853">
                  <c:v>3457.4878015226982</c:v>
                </c:pt>
                <c:pt idx="11854">
                  <c:v>3457.7288926460997</c:v>
                </c:pt>
                <c:pt idx="11855">
                  <c:v>3457.9699837695998</c:v>
                </c:pt>
                <c:pt idx="11856">
                  <c:v>3458.2110748931018</c:v>
                </c:pt>
                <c:pt idx="11857">
                  <c:v>3458.4521660165019</c:v>
                </c:pt>
                <c:pt idx="11858">
                  <c:v>3458.6932571400002</c:v>
                </c:pt>
                <c:pt idx="11859">
                  <c:v>3458.9343482634017</c:v>
                </c:pt>
                <c:pt idx="11860">
                  <c:v>3459.1754393869001</c:v>
                </c:pt>
                <c:pt idx="11861">
                  <c:v>3459.4165305104025</c:v>
                </c:pt>
                <c:pt idx="11862">
                  <c:v>3459.6576216337999</c:v>
                </c:pt>
                <c:pt idx="11863">
                  <c:v>3459.8987127573018</c:v>
                </c:pt>
                <c:pt idx="11864">
                  <c:v>3460.1398038807001</c:v>
                </c:pt>
                <c:pt idx="11865">
                  <c:v>3460.3808950041998</c:v>
                </c:pt>
                <c:pt idx="11866">
                  <c:v>3460.6219861275999</c:v>
                </c:pt>
                <c:pt idx="11867">
                  <c:v>3460.8630772511019</c:v>
                </c:pt>
                <c:pt idx="11868">
                  <c:v>3461.1041683745998</c:v>
                </c:pt>
                <c:pt idx="11869">
                  <c:v>3461.3452594979999</c:v>
                </c:pt>
                <c:pt idx="11870">
                  <c:v>3461.5863506215001</c:v>
                </c:pt>
                <c:pt idx="11871">
                  <c:v>3461.8274417448997</c:v>
                </c:pt>
                <c:pt idx="11872">
                  <c:v>3462.0685328684012</c:v>
                </c:pt>
                <c:pt idx="11873">
                  <c:v>3462.3096239919</c:v>
                </c:pt>
                <c:pt idx="11874">
                  <c:v>3462.5507151153001</c:v>
                </c:pt>
                <c:pt idx="11875">
                  <c:v>3462.7918062388012</c:v>
                </c:pt>
                <c:pt idx="11876">
                  <c:v>3463.0328973621999</c:v>
                </c:pt>
                <c:pt idx="11877">
                  <c:v>3463.2739884856987</c:v>
                </c:pt>
                <c:pt idx="11878">
                  <c:v>3463.5150796092012</c:v>
                </c:pt>
                <c:pt idx="11879">
                  <c:v>3463.7561707326004</c:v>
                </c:pt>
                <c:pt idx="11880">
                  <c:v>3463.9972618561001</c:v>
                </c:pt>
                <c:pt idx="11881">
                  <c:v>3464.238352979502</c:v>
                </c:pt>
                <c:pt idx="11882">
                  <c:v>3464.4794441029999</c:v>
                </c:pt>
                <c:pt idx="11883">
                  <c:v>3464.7205352264</c:v>
                </c:pt>
                <c:pt idx="11884">
                  <c:v>3464.9616263499001</c:v>
                </c:pt>
                <c:pt idx="11885">
                  <c:v>3465.2027174734012</c:v>
                </c:pt>
                <c:pt idx="11886">
                  <c:v>3465.4438085968</c:v>
                </c:pt>
                <c:pt idx="11887">
                  <c:v>3465.6848997202969</c:v>
                </c:pt>
                <c:pt idx="11888">
                  <c:v>3465.9259908437002</c:v>
                </c:pt>
                <c:pt idx="11889">
                  <c:v>3466.1670819671981</c:v>
                </c:pt>
                <c:pt idx="11890">
                  <c:v>3466.4081730907001</c:v>
                </c:pt>
                <c:pt idx="11891">
                  <c:v>3466.6492642140997</c:v>
                </c:pt>
                <c:pt idx="11892">
                  <c:v>3466.8903553376012</c:v>
                </c:pt>
                <c:pt idx="11893">
                  <c:v>3467.131446461</c:v>
                </c:pt>
                <c:pt idx="11894">
                  <c:v>3467.3725375845038</c:v>
                </c:pt>
                <c:pt idx="11895">
                  <c:v>3467.6136287079999</c:v>
                </c:pt>
                <c:pt idx="11896">
                  <c:v>3467.8547198314036</c:v>
                </c:pt>
                <c:pt idx="11897">
                  <c:v>3468.0958109549001</c:v>
                </c:pt>
                <c:pt idx="11898">
                  <c:v>3468.3369020783025</c:v>
                </c:pt>
                <c:pt idx="11899">
                  <c:v>3468.5779932018017</c:v>
                </c:pt>
                <c:pt idx="11900">
                  <c:v>3468.8190843252</c:v>
                </c:pt>
                <c:pt idx="11901">
                  <c:v>3469.0601754486997</c:v>
                </c:pt>
                <c:pt idx="11902">
                  <c:v>3469.3012665722031</c:v>
                </c:pt>
                <c:pt idx="11903">
                  <c:v>3469.5423576956</c:v>
                </c:pt>
                <c:pt idx="11904">
                  <c:v>3469.7834488190997</c:v>
                </c:pt>
                <c:pt idx="11905">
                  <c:v>3470.0245399425012</c:v>
                </c:pt>
                <c:pt idx="11906">
                  <c:v>3470.2656310659982</c:v>
                </c:pt>
                <c:pt idx="11907">
                  <c:v>3470.5067221895001</c:v>
                </c:pt>
                <c:pt idx="11908">
                  <c:v>3470.7478133128998</c:v>
                </c:pt>
                <c:pt idx="11909">
                  <c:v>3470.9889044363999</c:v>
                </c:pt>
                <c:pt idx="11910">
                  <c:v>3471.2299955597987</c:v>
                </c:pt>
                <c:pt idx="11911">
                  <c:v>3471.4710866833025</c:v>
                </c:pt>
                <c:pt idx="11912">
                  <c:v>3471.7121778068017</c:v>
                </c:pt>
                <c:pt idx="11913">
                  <c:v>3471.9532689302018</c:v>
                </c:pt>
                <c:pt idx="11914">
                  <c:v>3472.1943600536997</c:v>
                </c:pt>
                <c:pt idx="11915">
                  <c:v>3472.4354511771012</c:v>
                </c:pt>
                <c:pt idx="11916">
                  <c:v>3472.6765423006</c:v>
                </c:pt>
                <c:pt idx="11917">
                  <c:v>3472.9176334240001</c:v>
                </c:pt>
                <c:pt idx="11918">
                  <c:v>3473.1587245475002</c:v>
                </c:pt>
                <c:pt idx="11919">
                  <c:v>3473.3998156710018</c:v>
                </c:pt>
                <c:pt idx="11920">
                  <c:v>3473.6409067944001</c:v>
                </c:pt>
                <c:pt idx="11921">
                  <c:v>3473.8819979179002</c:v>
                </c:pt>
                <c:pt idx="11922">
                  <c:v>3474.1230890412999</c:v>
                </c:pt>
                <c:pt idx="11923">
                  <c:v>3474.3641801647987</c:v>
                </c:pt>
                <c:pt idx="11924">
                  <c:v>3474.6052712883002</c:v>
                </c:pt>
                <c:pt idx="11925">
                  <c:v>3474.8463624116998</c:v>
                </c:pt>
                <c:pt idx="11926">
                  <c:v>3475.0874535352018</c:v>
                </c:pt>
                <c:pt idx="11927">
                  <c:v>3475.3285446585996</c:v>
                </c:pt>
                <c:pt idx="11928">
                  <c:v>3475.5696357820998</c:v>
                </c:pt>
                <c:pt idx="11929">
                  <c:v>3475.8107269056022</c:v>
                </c:pt>
                <c:pt idx="11930">
                  <c:v>3476.0518180290001</c:v>
                </c:pt>
                <c:pt idx="11931">
                  <c:v>3476.2929091524998</c:v>
                </c:pt>
                <c:pt idx="11932">
                  <c:v>3476.5340002759012</c:v>
                </c:pt>
                <c:pt idx="11933">
                  <c:v>3476.7750913994</c:v>
                </c:pt>
                <c:pt idx="11934">
                  <c:v>3477.0161825228001</c:v>
                </c:pt>
                <c:pt idx="11935">
                  <c:v>3477.2572736463012</c:v>
                </c:pt>
                <c:pt idx="11936">
                  <c:v>3477.4983647697982</c:v>
                </c:pt>
                <c:pt idx="11937">
                  <c:v>3477.7394558932001</c:v>
                </c:pt>
                <c:pt idx="11938">
                  <c:v>3477.9805470166998</c:v>
                </c:pt>
                <c:pt idx="11939">
                  <c:v>3478.2216381400999</c:v>
                </c:pt>
                <c:pt idx="11940">
                  <c:v>3478.4627292635996</c:v>
                </c:pt>
                <c:pt idx="11941">
                  <c:v>3478.7038203870998</c:v>
                </c:pt>
                <c:pt idx="11942">
                  <c:v>3478.9449115105012</c:v>
                </c:pt>
                <c:pt idx="11943">
                  <c:v>3479.186002634</c:v>
                </c:pt>
                <c:pt idx="11944">
                  <c:v>3479.4270937574001</c:v>
                </c:pt>
                <c:pt idx="11945">
                  <c:v>3479.6681848808998</c:v>
                </c:pt>
                <c:pt idx="11946">
                  <c:v>3479.9092760044018</c:v>
                </c:pt>
                <c:pt idx="11947">
                  <c:v>3480.1503671277997</c:v>
                </c:pt>
                <c:pt idx="11948">
                  <c:v>3480.3914582513025</c:v>
                </c:pt>
                <c:pt idx="11949">
                  <c:v>3480.6325493746999</c:v>
                </c:pt>
                <c:pt idx="11950">
                  <c:v>3480.8736404982001</c:v>
                </c:pt>
                <c:pt idx="11951">
                  <c:v>3481.1147316216002</c:v>
                </c:pt>
                <c:pt idx="11952">
                  <c:v>3481.3558227451012</c:v>
                </c:pt>
                <c:pt idx="11953">
                  <c:v>3481.5969138686</c:v>
                </c:pt>
                <c:pt idx="11954">
                  <c:v>3481.8380049920002</c:v>
                </c:pt>
                <c:pt idx="11955">
                  <c:v>3482.0790961155012</c:v>
                </c:pt>
                <c:pt idx="11956">
                  <c:v>3482.3201872389018</c:v>
                </c:pt>
                <c:pt idx="11957">
                  <c:v>3482.5612783624001</c:v>
                </c:pt>
                <c:pt idx="11958">
                  <c:v>3482.8023694858998</c:v>
                </c:pt>
                <c:pt idx="11959">
                  <c:v>3483.0434606092999</c:v>
                </c:pt>
                <c:pt idx="11960">
                  <c:v>3483.2845517327987</c:v>
                </c:pt>
                <c:pt idx="11961">
                  <c:v>3483.5256428562002</c:v>
                </c:pt>
                <c:pt idx="11962">
                  <c:v>3483.7667339796999</c:v>
                </c:pt>
                <c:pt idx="11963">
                  <c:v>3484.0078251031987</c:v>
                </c:pt>
                <c:pt idx="11964">
                  <c:v>3484.2489162266002</c:v>
                </c:pt>
                <c:pt idx="11965">
                  <c:v>3484.4900073501012</c:v>
                </c:pt>
                <c:pt idx="11966">
                  <c:v>3484.7310984735018</c:v>
                </c:pt>
                <c:pt idx="11967">
                  <c:v>3484.9721895970001</c:v>
                </c:pt>
                <c:pt idx="11968">
                  <c:v>3485.2132807203998</c:v>
                </c:pt>
                <c:pt idx="11969">
                  <c:v>3485.4543718439018</c:v>
                </c:pt>
                <c:pt idx="11970">
                  <c:v>3485.6954629674001</c:v>
                </c:pt>
                <c:pt idx="11971">
                  <c:v>3485.9365540908002</c:v>
                </c:pt>
                <c:pt idx="11972">
                  <c:v>3486.1776452142999</c:v>
                </c:pt>
                <c:pt idx="11973">
                  <c:v>3486.4187363377018</c:v>
                </c:pt>
                <c:pt idx="11974">
                  <c:v>3486.6598274611997</c:v>
                </c:pt>
                <c:pt idx="11975">
                  <c:v>3486.9009185847012</c:v>
                </c:pt>
                <c:pt idx="11976">
                  <c:v>3487.1420097080982</c:v>
                </c:pt>
                <c:pt idx="11977">
                  <c:v>3487.383100831602</c:v>
                </c:pt>
                <c:pt idx="11978">
                  <c:v>3487.6241919549998</c:v>
                </c:pt>
                <c:pt idx="11979">
                  <c:v>3487.8652830785018</c:v>
                </c:pt>
                <c:pt idx="11980">
                  <c:v>3488.1063742019001</c:v>
                </c:pt>
                <c:pt idx="11981">
                  <c:v>3488.3474653253998</c:v>
                </c:pt>
                <c:pt idx="11982">
                  <c:v>3488.5885564488999</c:v>
                </c:pt>
                <c:pt idx="11983">
                  <c:v>3488.8296475723018</c:v>
                </c:pt>
                <c:pt idx="11984">
                  <c:v>3489.0707386958002</c:v>
                </c:pt>
                <c:pt idx="11985">
                  <c:v>3489.3118298192012</c:v>
                </c:pt>
                <c:pt idx="11986">
                  <c:v>3489.5529209427</c:v>
                </c:pt>
                <c:pt idx="11987">
                  <c:v>3489.7940120662001</c:v>
                </c:pt>
                <c:pt idx="11988">
                  <c:v>3490.0351031896012</c:v>
                </c:pt>
                <c:pt idx="11989">
                  <c:v>3490.2761943130999</c:v>
                </c:pt>
                <c:pt idx="11990">
                  <c:v>3490.5172854365001</c:v>
                </c:pt>
                <c:pt idx="11991">
                  <c:v>3490.7583765600002</c:v>
                </c:pt>
                <c:pt idx="11992">
                  <c:v>3490.9994676835017</c:v>
                </c:pt>
                <c:pt idx="11993">
                  <c:v>3491.2405588069</c:v>
                </c:pt>
                <c:pt idx="11994">
                  <c:v>3491.4816499304002</c:v>
                </c:pt>
                <c:pt idx="11995">
                  <c:v>3491.722741053798</c:v>
                </c:pt>
                <c:pt idx="11996">
                  <c:v>3491.9638321773018</c:v>
                </c:pt>
                <c:pt idx="11997">
                  <c:v>3492.2049233006987</c:v>
                </c:pt>
                <c:pt idx="11998">
                  <c:v>3492.4460144241998</c:v>
                </c:pt>
                <c:pt idx="11999">
                  <c:v>3492.6871055477</c:v>
                </c:pt>
                <c:pt idx="12000">
                  <c:v>3492.9281966711019</c:v>
                </c:pt>
                <c:pt idx="12001">
                  <c:v>3493.1692877945993</c:v>
                </c:pt>
                <c:pt idx="12002">
                  <c:v>3493.4103789180012</c:v>
                </c:pt>
                <c:pt idx="12003">
                  <c:v>3493.6514700415019</c:v>
                </c:pt>
                <c:pt idx="12004">
                  <c:v>3493.8925611649997</c:v>
                </c:pt>
                <c:pt idx="12005">
                  <c:v>3494.133652288403</c:v>
                </c:pt>
                <c:pt idx="12006">
                  <c:v>3494.3747434119</c:v>
                </c:pt>
                <c:pt idx="12007">
                  <c:v>3494.6158345353019</c:v>
                </c:pt>
                <c:pt idx="12008">
                  <c:v>3494.8569256587998</c:v>
                </c:pt>
                <c:pt idx="12009">
                  <c:v>3495.0980167823018</c:v>
                </c:pt>
                <c:pt idx="12010">
                  <c:v>3495.3391079057019</c:v>
                </c:pt>
                <c:pt idx="12011">
                  <c:v>3495.5801990291998</c:v>
                </c:pt>
                <c:pt idx="12012">
                  <c:v>3495.8212901526003</c:v>
                </c:pt>
                <c:pt idx="12013">
                  <c:v>3496.0623812761</c:v>
                </c:pt>
                <c:pt idx="12014">
                  <c:v>3496.303472399502</c:v>
                </c:pt>
                <c:pt idx="12015">
                  <c:v>3496.5445635229999</c:v>
                </c:pt>
                <c:pt idx="12016">
                  <c:v>3496.7856546465</c:v>
                </c:pt>
                <c:pt idx="12017">
                  <c:v>3497.0267457698969</c:v>
                </c:pt>
                <c:pt idx="12018">
                  <c:v>3497.2678368934012</c:v>
                </c:pt>
                <c:pt idx="12019">
                  <c:v>3497.5089280167981</c:v>
                </c:pt>
                <c:pt idx="12020">
                  <c:v>3497.7500191403001</c:v>
                </c:pt>
                <c:pt idx="12021">
                  <c:v>3497.9911102638025</c:v>
                </c:pt>
                <c:pt idx="12022">
                  <c:v>3498.2322013871999</c:v>
                </c:pt>
                <c:pt idx="12023">
                  <c:v>3498.4732925107019</c:v>
                </c:pt>
                <c:pt idx="12024">
                  <c:v>3498.7143836341002</c:v>
                </c:pt>
                <c:pt idx="12025">
                  <c:v>3498.9554747576003</c:v>
                </c:pt>
                <c:pt idx="12026">
                  <c:v>3499.1965658811</c:v>
                </c:pt>
                <c:pt idx="12027">
                  <c:v>3499.4376570045019</c:v>
                </c:pt>
                <c:pt idx="12028">
                  <c:v>3499.678748127998</c:v>
                </c:pt>
                <c:pt idx="12029">
                  <c:v>3499.9198392514018</c:v>
                </c:pt>
                <c:pt idx="12030">
                  <c:v>3500.1609303749001</c:v>
                </c:pt>
                <c:pt idx="12031">
                  <c:v>3500.4020214982997</c:v>
                </c:pt>
                <c:pt idx="12032">
                  <c:v>3500.6431126218017</c:v>
                </c:pt>
                <c:pt idx="12033">
                  <c:v>3500.8842037453001</c:v>
                </c:pt>
                <c:pt idx="12034">
                  <c:v>3501.1252948686997</c:v>
                </c:pt>
                <c:pt idx="12035">
                  <c:v>3501.3663859921999</c:v>
                </c:pt>
                <c:pt idx="12036">
                  <c:v>3501.6074771155995</c:v>
                </c:pt>
                <c:pt idx="12037">
                  <c:v>3501.8485682391001</c:v>
                </c:pt>
                <c:pt idx="12038">
                  <c:v>3502.0896593625998</c:v>
                </c:pt>
                <c:pt idx="12039">
                  <c:v>3502.3307504860018</c:v>
                </c:pt>
                <c:pt idx="12040">
                  <c:v>3502.5718416095001</c:v>
                </c:pt>
                <c:pt idx="12041">
                  <c:v>3502.8129327329025</c:v>
                </c:pt>
                <c:pt idx="12042">
                  <c:v>3503.0540238564017</c:v>
                </c:pt>
                <c:pt idx="12043">
                  <c:v>3503.2951149799019</c:v>
                </c:pt>
                <c:pt idx="12044">
                  <c:v>3503.5362061033002</c:v>
                </c:pt>
                <c:pt idx="12045">
                  <c:v>3503.7772972267999</c:v>
                </c:pt>
                <c:pt idx="12046">
                  <c:v>3504.0183883502</c:v>
                </c:pt>
                <c:pt idx="12047">
                  <c:v>3504.2594794736997</c:v>
                </c:pt>
                <c:pt idx="12048">
                  <c:v>3504.5005705971002</c:v>
                </c:pt>
                <c:pt idx="12049">
                  <c:v>3504.7416617205977</c:v>
                </c:pt>
                <c:pt idx="12050">
                  <c:v>3504.9827528441019</c:v>
                </c:pt>
                <c:pt idx="12051">
                  <c:v>3505.2238439674998</c:v>
                </c:pt>
                <c:pt idx="12052">
                  <c:v>3505.4649350909999</c:v>
                </c:pt>
                <c:pt idx="12053">
                  <c:v>3505.7060262144</c:v>
                </c:pt>
                <c:pt idx="12054">
                  <c:v>3505.947117337902</c:v>
                </c:pt>
                <c:pt idx="12055">
                  <c:v>3506.1882084613981</c:v>
                </c:pt>
                <c:pt idx="12056">
                  <c:v>3506.4292995848</c:v>
                </c:pt>
                <c:pt idx="12057">
                  <c:v>3506.6703907083001</c:v>
                </c:pt>
                <c:pt idx="12058">
                  <c:v>3506.9114818317012</c:v>
                </c:pt>
                <c:pt idx="12059">
                  <c:v>3507.1525729552018</c:v>
                </c:pt>
                <c:pt idx="12060">
                  <c:v>3507.3936640787001</c:v>
                </c:pt>
                <c:pt idx="12061">
                  <c:v>3507.6347552021002</c:v>
                </c:pt>
                <c:pt idx="12062">
                  <c:v>3507.8758463256004</c:v>
                </c:pt>
                <c:pt idx="12063">
                  <c:v>3508.116937449</c:v>
                </c:pt>
                <c:pt idx="12064">
                  <c:v>3508.358028572502</c:v>
                </c:pt>
                <c:pt idx="12065">
                  <c:v>3508.5991196959012</c:v>
                </c:pt>
                <c:pt idx="12066">
                  <c:v>3508.8402108194018</c:v>
                </c:pt>
                <c:pt idx="12067">
                  <c:v>3509.0813019429002</c:v>
                </c:pt>
                <c:pt idx="12068">
                  <c:v>3509.3223930663012</c:v>
                </c:pt>
                <c:pt idx="12069">
                  <c:v>3509.5634841897981</c:v>
                </c:pt>
                <c:pt idx="12070">
                  <c:v>3509.8045753132001</c:v>
                </c:pt>
                <c:pt idx="12071">
                  <c:v>3510.0456664366998</c:v>
                </c:pt>
                <c:pt idx="12072">
                  <c:v>3510.2867575601999</c:v>
                </c:pt>
                <c:pt idx="12073">
                  <c:v>3510.5278486835996</c:v>
                </c:pt>
                <c:pt idx="12074">
                  <c:v>3510.7689398070997</c:v>
                </c:pt>
                <c:pt idx="12075">
                  <c:v>3511.010030930503</c:v>
                </c:pt>
                <c:pt idx="12076">
                  <c:v>3511.2511220540018</c:v>
                </c:pt>
                <c:pt idx="12077">
                  <c:v>3511.492213177502</c:v>
                </c:pt>
                <c:pt idx="12078">
                  <c:v>3511.7333043009012</c:v>
                </c:pt>
                <c:pt idx="12079">
                  <c:v>3511.9743954244</c:v>
                </c:pt>
                <c:pt idx="12080">
                  <c:v>3512.2154865478001</c:v>
                </c:pt>
                <c:pt idx="12081">
                  <c:v>3512.4565776713025</c:v>
                </c:pt>
                <c:pt idx="12082">
                  <c:v>3512.6976687946981</c:v>
                </c:pt>
                <c:pt idx="12083">
                  <c:v>3512.9387599182</c:v>
                </c:pt>
                <c:pt idx="12084">
                  <c:v>3513.1798510416997</c:v>
                </c:pt>
                <c:pt idx="12085">
                  <c:v>3513.4209421650999</c:v>
                </c:pt>
                <c:pt idx="12086">
                  <c:v>3513.6620332886</c:v>
                </c:pt>
                <c:pt idx="12087">
                  <c:v>3513.9031244120001</c:v>
                </c:pt>
                <c:pt idx="12088">
                  <c:v>3514.1442155355012</c:v>
                </c:pt>
                <c:pt idx="12089">
                  <c:v>3514.3853066590018</c:v>
                </c:pt>
                <c:pt idx="12090">
                  <c:v>3514.6263977824001</c:v>
                </c:pt>
                <c:pt idx="12091">
                  <c:v>3514.8674889058998</c:v>
                </c:pt>
                <c:pt idx="12092">
                  <c:v>3515.1085800292981</c:v>
                </c:pt>
                <c:pt idx="12093">
                  <c:v>3515.3496711527987</c:v>
                </c:pt>
                <c:pt idx="12094">
                  <c:v>3515.590762276202</c:v>
                </c:pt>
                <c:pt idx="12095">
                  <c:v>3515.8318533997012</c:v>
                </c:pt>
                <c:pt idx="12096">
                  <c:v>3516.0729445232</c:v>
                </c:pt>
                <c:pt idx="12097">
                  <c:v>3516.3140356466001</c:v>
                </c:pt>
                <c:pt idx="12098">
                  <c:v>3516.555126770103</c:v>
                </c:pt>
                <c:pt idx="12099">
                  <c:v>3516.7962178935018</c:v>
                </c:pt>
                <c:pt idx="12100">
                  <c:v>3517.0373090170001</c:v>
                </c:pt>
                <c:pt idx="12101">
                  <c:v>3517.2784001404998</c:v>
                </c:pt>
                <c:pt idx="12102">
                  <c:v>3517.5194912638999</c:v>
                </c:pt>
                <c:pt idx="12103">
                  <c:v>3517.7605823874001</c:v>
                </c:pt>
                <c:pt idx="12104">
                  <c:v>3518.0016735108002</c:v>
                </c:pt>
                <c:pt idx="12105">
                  <c:v>3518.2427646342999</c:v>
                </c:pt>
                <c:pt idx="12106">
                  <c:v>3518.4838557577987</c:v>
                </c:pt>
                <c:pt idx="12107">
                  <c:v>3518.7249468812001</c:v>
                </c:pt>
                <c:pt idx="12108">
                  <c:v>3518.9660380046998</c:v>
                </c:pt>
                <c:pt idx="12109">
                  <c:v>3519.2071291280981</c:v>
                </c:pt>
                <c:pt idx="12110">
                  <c:v>3519.4482202516001</c:v>
                </c:pt>
                <c:pt idx="12111">
                  <c:v>3519.6893113750002</c:v>
                </c:pt>
                <c:pt idx="12112">
                  <c:v>3519.9304024985017</c:v>
                </c:pt>
                <c:pt idx="12113">
                  <c:v>3520.1714936220001</c:v>
                </c:pt>
                <c:pt idx="12114">
                  <c:v>3520.4125847454002</c:v>
                </c:pt>
                <c:pt idx="12115">
                  <c:v>3520.6536758688999</c:v>
                </c:pt>
                <c:pt idx="12116">
                  <c:v>3520.8947669923018</c:v>
                </c:pt>
                <c:pt idx="12117">
                  <c:v>3521.1358581157997</c:v>
                </c:pt>
                <c:pt idx="12118">
                  <c:v>3521.3769492393012</c:v>
                </c:pt>
                <c:pt idx="12119">
                  <c:v>3521.6180403626981</c:v>
                </c:pt>
                <c:pt idx="12120">
                  <c:v>3521.8591314862019</c:v>
                </c:pt>
                <c:pt idx="12121">
                  <c:v>3522.1002226096002</c:v>
                </c:pt>
                <c:pt idx="12122">
                  <c:v>3522.3413137331036</c:v>
                </c:pt>
                <c:pt idx="12123">
                  <c:v>3522.5824048565996</c:v>
                </c:pt>
                <c:pt idx="12124">
                  <c:v>3522.8234959800002</c:v>
                </c:pt>
                <c:pt idx="12125">
                  <c:v>3523.0645871034999</c:v>
                </c:pt>
                <c:pt idx="12126">
                  <c:v>3523.3056782269</c:v>
                </c:pt>
                <c:pt idx="12127">
                  <c:v>3523.5467693503997</c:v>
                </c:pt>
                <c:pt idx="12128">
                  <c:v>3523.787860473798</c:v>
                </c:pt>
                <c:pt idx="12129">
                  <c:v>3524.0289515973</c:v>
                </c:pt>
                <c:pt idx="12130">
                  <c:v>3524.2700427207997</c:v>
                </c:pt>
                <c:pt idx="12131">
                  <c:v>3524.5111338442043</c:v>
                </c:pt>
                <c:pt idx="12132">
                  <c:v>3524.7522249676981</c:v>
                </c:pt>
                <c:pt idx="12133">
                  <c:v>3524.9933160911037</c:v>
                </c:pt>
                <c:pt idx="12134">
                  <c:v>3525.2344072146002</c:v>
                </c:pt>
                <c:pt idx="12135">
                  <c:v>3525.4754983381017</c:v>
                </c:pt>
                <c:pt idx="12136">
                  <c:v>3525.7165894614982</c:v>
                </c:pt>
                <c:pt idx="12137">
                  <c:v>3525.9576805850002</c:v>
                </c:pt>
                <c:pt idx="12138">
                  <c:v>3526.1987717083998</c:v>
                </c:pt>
                <c:pt idx="12139">
                  <c:v>3526.4398628319018</c:v>
                </c:pt>
                <c:pt idx="12140">
                  <c:v>3526.6809539554001</c:v>
                </c:pt>
                <c:pt idx="12141">
                  <c:v>3526.9220450787998</c:v>
                </c:pt>
                <c:pt idx="12142">
                  <c:v>3527.1631362023036</c:v>
                </c:pt>
                <c:pt idx="12143">
                  <c:v>3527.4042273256987</c:v>
                </c:pt>
                <c:pt idx="12144">
                  <c:v>3527.6453184492002</c:v>
                </c:pt>
                <c:pt idx="12145">
                  <c:v>3527.8864095726003</c:v>
                </c:pt>
                <c:pt idx="12146">
                  <c:v>3528.1275006961</c:v>
                </c:pt>
                <c:pt idx="12147">
                  <c:v>3528.3685918196002</c:v>
                </c:pt>
                <c:pt idx="12148">
                  <c:v>3528.6096829429998</c:v>
                </c:pt>
                <c:pt idx="12149">
                  <c:v>3528.8507740665018</c:v>
                </c:pt>
                <c:pt idx="12150">
                  <c:v>3529.0918651898987</c:v>
                </c:pt>
                <c:pt idx="12151">
                  <c:v>3529.3329563134025</c:v>
                </c:pt>
                <c:pt idx="12152">
                  <c:v>3529.5740474368999</c:v>
                </c:pt>
                <c:pt idx="12153">
                  <c:v>3529.8151385603037</c:v>
                </c:pt>
                <c:pt idx="12154">
                  <c:v>3530.0562296837998</c:v>
                </c:pt>
                <c:pt idx="12155">
                  <c:v>3530.2973208072012</c:v>
                </c:pt>
                <c:pt idx="12156">
                  <c:v>3530.5384119307</c:v>
                </c:pt>
                <c:pt idx="12157">
                  <c:v>3530.7795030542002</c:v>
                </c:pt>
                <c:pt idx="12158">
                  <c:v>3531.0205941776003</c:v>
                </c:pt>
                <c:pt idx="12159">
                  <c:v>3531.2616853010982</c:v>
                </c:pt>
                <c:pt idx="12160">
                  <c:v>3531.5027764245001</c:v>
                </c:pt>
                <c:pt idx="12161">
                  <c:v>3531.7438675479998</c:v>
                </c:pt>
                <c:pt idx="12162">
                  <c:v>3531.9849586714017</c:v>
                </c:pt>
                <c:pt idx="12163">
                  <c:v>3532.2260497948964</c:v>
                </c:pt>
                <c:pt idx="12164">
                  <c:v>3532.4671409184002</c:v>
                </c:pt>
                <c:pt idx="12165">
                  <c:v>3532.7082320417999</c:v>
                </c:pt>
                <c:pt idx="12166">
                  <c:v>3532.9493231653</c:v>
                </c:pt>
                <c:pt idx="12167">
                  <c:v>3533.1904142887001</c:v>
                </c:pt>
                <c:pt idx="12168">
                  <c:v>3533.4315054122012</c:v>
                </c:pt>
                <c:pt idx="12169">
                  <c:v>3533.6725965357018</c:v>
                </c:pt>
                <c:pt idx="12170">
                  <c:v>3533.9136876591001</c:v>
                </c:pt>
                <c:pt idx="12171">
                  <c:v>3534.1547787826003</c:v>
                </c:pt>
                <c:pt idx="12172">
                  <c:v>3534.3958699059999</c:v>
                </c:pt>
                <c:pt idx="12173">
                  <c:v>3534.6369610294987</c:v>
                </c:pt>
                <c:pt idx="12174">
                  <c:v>3534.8780521530002</c:v>
                </c:pt>
                <c:pt idx="12175">
                  <c:v>3535.1191432764031</c:v>
                </c:pt>
                <c:pt idx="12176">
                  <c:v>3535.3602343999</c:v>
                </c:pt>
                <c:pt idx="12177">
                  <c:v>3535.6013255233001</c:v>
                </c:pt>
                <c:pt idx="12178">
                  <c:v>3535.8424166468012</c:v>
                </c:pt>
                <c:pt idx="12179">
                  <c:v>3536.0835077702018</c:v>
                </c:pt>
                <c:pt idx="12180">
                  <c:v>3536.3245988937001</c:v>
                </c:pt>
                <c:pt idx="12181">
                  <c:v>3536.5656900171998</c:v>
                </c:pt>
                <c:pt idx="12182">
                  <c:v>3536.8067811405999</c:v>
                </c:pt>
                <c:pt idx="12183">
                  <c:v>3537.0478722641001</c:v>
                </c:pt>
                <c:pt idx="12184">
                  <c:v>3537.2889633874997</c:v>
                </c:pt>
                <c:pt idx="12185">
                  <c:v>3537.5300545110017</c:v>
                </c:pt>
                <c:pt idx="12186">
                  <c:v>3537.7711456345019</c:v>
                </c:pt>
                <c:pt idx="12187">
                  <c:v>3538.0122367579002</c:v>
                </c:pt>
                <c:pt idx="12188">
                  <c:v>3538.253327881403</c:v>
                </c:pt>
                <c:pt idx="12189">
                  <c:v>3538.4944190048</c:v>
                </c:pt>
                <c:pt idx="12190">
                  <c:v>3538.7355101283001</c:v>
                </c:pt>
                <c:pt idx="12191">
                  <c:v>3538.9766012517998</c:v>
                </c:pt>
                <c:pt idx="12192">
                  <c:v>3539.2176923752018</c:v>
                </c:pt>
                <c:pt idx="12193">
                  <c:v>3539.4587834986987</c:v>
                </c:pt>
                <c:pt idx="12194">
                  <c:v>3539.6998746220997</c:v>
                </c:pt>
                <c:pt idx="12195">
                  <c:v>3539.9409657455999</c:v>
                </c:pt>
                <c:pt idx="12196">
                  <c:v>3540.182056869</c:v>
                </c:pt>
                <c:pt idx="12197">
                  <c:v>3540.423147992502</c:v>
                </c:pt>
                <c:pt idx="12198">
                  <c:v>3540.664239115998</c:v>
                </c:pt>
                <c:pt idx="12199">
                  <c:v>3540.9053302394036</c:v>
                </c:pt>
                <c:pt idx="12200">
                  <c:v>3541.1464213628969</c:v>
                </c:pt>
                <c:pt idx="12201">
                  <c:v>3541.3875124863025</c:v>
                </c:pt>
                <c:pt idx="12202">
                  <c:v>3541.6286036097981</c:v>
                </c:pt>
                <c:pt idx="12203">
                  <c:v>3541.8696947333001</c:v>
                </c:pt>
                <c:pt idx="12204">
                  <c:v>3542.1107858566997</c:v>
                </c:pt>
                <c:pt idx="12205">
                  <c:v>3542.3518769802031</c:v>
                </c:pt>
                <c:pt idx="12206">
                  <c:v>3542.5929681035996</c:v>
                </c:pt>
                <c:pt idx="12207">
                  <c:v>3542.8340592271002</c:v>
                </c:pt>
                <c:pt idx="12208">
                  <c:v>3543.0751503505026</c:v>
                </c:pt>
                <c:pt idx="12209">
                  <c:v>3543.316241474</c:v>
                </c:pt>
                <c:pt idx="12210">
                  <c:v>3543.5573325975038</c:v>
                </c:pt>
                <c:pt idx="12211">
                  <c:v>3543.798423720898</c:v>
                </c:pt>
                <c:pt idx="12212">
                  <c:v>3544.0395148444036</c:v>
                </c:pt>
                <c:pt idx="12213">
                  <c:v>3544.2806059677964</c:v>
                </c:pt>
                <c:pt idx="12214">
                  <c:v>3544.5216970913002</c:v>
                </c:pt>
                <c:pt idx="12215">
                  <c:v>3544.7627882147981</c:v>
                </c:pt>
                <c:pt idx="12216">
                  <c:v>3545.0038793382</c:v>
                </c:pt>
                <c:pt idx="12217">
                  <c:v>3545.2449704616979</c:v>
                </c:pt>
                <c:pt idx="12218">
                  <c:v>3545.4860615850998</c:v>
                </c:pt>
                <c:pt idx="12219">
                  <c:v>3545.7271527086</c:v>
                </c:pt>
                <c:pt idx="12220">
                  <c:v>3545.9682438321001</c:v>
                </c:pt>
                <c:pt idx="12221">
                  <c:v>3546.2093349555012</c:v>
                </c:pt>
                <c:pt idx="12222">
                  <c:v>3546.4504260790018</c:v>
                </c:pt>
                <c:pt idx="12223">
                  <c:v>3546.6915172024037</c:v>
                </c:pt>
                <c:pt idx="12224">
                  <c:v>3546.9326083258998</c:v>
                </c:pt>
                <c:pt idx="12225">
                  <c:v>3547.1736994492999</c:v>
                </c:pt>
                <c:pt idx="12226">
                  <c:v>3547.4147905728018</c:v>
                </c:pt>
                <c:pt idx="12227">
                  <c:v>3547.6558816962997</c:v>
                </c:pt>
                <c:pt idx="12228">
                  <c:v>3547.8969728197012</c:v>
                </c:pt>
                <c:pt idx="12229">
                  <c:v>3548.1380639432</c:v>
                </c:pt>
                <c:pt idx="12230">
                  <c:v>3548.3791550666001</c:v>
                </c:pt>
                <c:pt idx="12231">
                  <c:v>3548.6202461900998</c:v>
                </c:pt>
                <c:pt idx="12232">
                  <c:v>3548.8613373136018</c:v>
                </c:pt>
                <c:pt idx="12233">
                  <c:v>3549.1024284369987</c:v>
                </c:pt>
                <c:pt idx="12234">
                  <c:v>3549.3435195605025</c:v>
                </c:pt>
                <c:pt idx="12235">
                  <c:v>3549.5846106838999</c:v>
                </c:pt>
                <c:pt idx="12236">
                  <c:v>3549.8257018074019</c:v>
                </c:pt>
                <c:pt idx="12237">
                  <c:v>3550.0667929309002</c:v>
                </c:pt>
                <c:pt idx="12238">
                  <c:v>3550.3078840542998</c:v>
                </c:pt>
                <c:pt idx="12239">
                  <c:v>3550.5489751777982</c:v>
                </c:pt>
                <c:pt idx="12240">
                  <c:v>3550.7900663012001</c:v>
                </c:pt>
                <c:pt idx="12241">
                  <c:v>3551.0311574247012</c:v>
                </c:pt>
                <c:pt idx="12242">
                  <c:v>3551.2722485480999</c:v>
                </c:pt>
                <c:pt idx="12243">
                  <c:v>3551.5133396716019</c:v>
                </c:pt>
                <c:pt idx="12244">
                  <c:v>3551.7544307950998</c:v>
                </c:pt>
                <c:pt idx="12245">
                  <c:v>3551.9955219185017</c:v>
                </c:pt>
                <c:pt idx="12246">
                  <c:v>3552.236613042</c:v>
                </c:pt>
                <c:pt idx="12247">
                  <c:v>3552.4777041654002</c:v>
                </c:pt>
                <c:pt idx="12248">
                  <c:v>3552.7187952888999</c:v>
                </c:pt>
                <c:pt idx="12249">
                  <c:v>3552.9598864124</c:v>
                </c:pt>
                <c:pt idx="12250">
                  <c:v>3553.2009775358001</c:v>
                </c:pt>
                <c:pt idx="12251">
                  <c:v>3553.4420686592998</c:v>
                </c:pt>
                <c:pt idx="12252">
                  <c:v>3553.6831597826999</c:v>
                </c:pt>
                <c:pt idx="12253">
                  <c:v>3553.9242509062001</c:v>
                </c:pt>
                <c:pt idx="12254">
                  <c:v>3554.1653420296998</c:v>
                </c:pt>
                <c:pt idx="12255">
                  <c:v>3554.4064331530999</c:v>
                </c:pt>
                <c:pt idx="12256">
                  <c:v>3554.6475242766001</c:v>
                </c:pt>
                <c:pt idx="12257">
                  <c:v>3554.8886153999997</c:v>
                </c:pt>
                <c:pt idx="12258">
                  <c:v>3555.1297065235012</c:v>
                </c:pt>
                <c:pt idx="12259">
                  <c:v>3555.3707976469018</c:v>
                </c:pt>
                <c:pt idx="12260">
                  <c:v>3555.6118887704001</c:v>
                </c:pt>
                <c:pt idx="12261">
                  <c:v>3555.8529798939012</c:v>
                </c:pt>
                <c:pt idx="12262">
                  <c:v>3556.0940710172999</c:v>
                </c:pt>
                <c:pt idx="12263">
                  <c:v>3556.3351621408019</c:v>
                </c:pt>
                <c:pt idx="12264">
                  <c:v>3556.5762532642002</c:v>
                </c:pt>
                <c:pt idx="12265">
                  <c:v>3556.8173443877017</c:v>
                </c:pt>
                <c:pt idx="12266">
                  <c:v>3557.0584355112001</c:v>
                </c:pt>
                <c:pt idx="12267">
                  <c:v>3557.2995266346002</c:v>
                </c:pt>
                <c:pt idx="12268">
                  <c:v>3557.5406177580999</c:v>
                </c:pt>
                <c:pt idx="12269">
                  <c:v>3557.7817088815018</c:v>
                </c:pt>
                <c:pt idx="12270">
                  <c:v>3558.0228000049997</c:v>
                </c:pt>
                <c:pt idx="12271">
                  <c:v>3558.263891128498</c:v>
                </c:pt>
                <c:pt idx="12272">
                  <c:v>3558.5049822518999</c:v>
                </c:pt>
                <c:pt idx="12273">
                  <c:v>3558.7460733754001</c:v>
                </c:pt>
                <c:pt idx="12274">
                  <c:v>3558.9871644987998</c:v>
                </c:pt>
                <c:pt idx="12275">
                  <c:v>3559.2282556222981</c:v>
                </c:pt>
                <c:pt idx="12276">
                  <c:v>3559.4693467457</c:v>
                </c:pt>
                <c:pt idx="12277">
                  <c:v>3559.7104378692002</c:v>
                </c:pt>
                <c:pt idx="12278">
                  <c:v>3559.9515289927012</c:v>
                </c:pt>
                <c:pt idx="12279">
                  <c:v>3560.1926201160982</c:v>
                </c:pt>
                <c:pt idx="12280">
                  <c:v>3560.433711239602</c:v>
                </c:pt>
                <c:pt idx="12281">
                  <c:v>3560.6748023629998</c:v>
                </c:pt>
                <c:pt idx="12282">
                  <c:v>3560.9158934865018</c:v>
                </c:pt>
                <c:pt idx="12283">
                  <c:v>3561.1569846099997</c:v>
                </c:pt>
                <c:pt idx="12284">
                  <c:v>3561.3980757334002</c:v>
                </c:pt>
                <c:pt idx="12285">
                  <c:v>3561.6391668569017</c:v>
                </c:pt>
                <c:pt idx="12286">
                  <c:v>3561.8802579803018</c:v>
                </c:pt>
                <c:pt idx="12287">
                  <c:v>3562.1213491037997</c:v>
                </c:pt>
                <c:pt idx="12288">
                  <c:v>3562.3624402272999</c:v>
                </c:pt>
                <c:pt idx="12289">
                  <c:v>3562.6035313507</c:v>
                </c:pt>
                <c:pt idx="12290">
                  <c:v>3562.8446224742002</c:v>
                </c:pt>
                <c:pt idx="12291">
                  <c:v>3563.0857135976012</c:v>
                </c:pt>
                <c:pt idx="12292">
                  <c:v>3563.3268047210981</c:v>
                </c:pt>
                <c:pt idx="12293">
                  <c:v>3563.5678958445001</c:v>
                </c:pt>
                <c:pt idx="12294">
                  <c:v>3563.8089869679998</c:v>
                </c:pt>
                <c:pt idx="12295">
                  <c:v>3564.0500780915017</c:v>
                </c:pt>
                <c:pt idx="12296">
                  <c:v>3564.2911692149</c:v>
                </c:pt>
                <c:pt idx="12297">
                  <c:v>3564.5322603384002</c:v>
                </c:pt>
                <c:pt idx="12298">
                  <c:v>3564.7733514617998</c:v>
                </c:pt>
                <c:pt idx="12299">
                  <c:v>3565.0144425853018</c:v>
                </c:pt>
                <c:pt idx="12300">
                  <c:v>3565.2555337088002</c:v>
                </c:pt>
                <c:pt idx="12301">
                  <c:v>3565.4966248322012</c:v>
                </c:pt>
                <c:pt idx="12302">
                  <c:v>3565.7377159557</c:v>
                </c:pt>
                <c:pt idx="12303">
                  <c:v>3565.9788070791001</c:v>
                </c:pt>
                <c:pt idx="12304">
                  <c:v>3566.2198982025998</c:v>
                </c:pt>
                <c:pt idx="12305">
                  <c:v>3566.4609893260981</c:v>
                </c:pt>
                <c:pt idx="12306">
                  <c:v>3566.7020804494987</c:v>
                </c:pt>
                <c:pt idx="12307">
                  <c:v>3566.9431715730025</c:v>
                </c:pt>
                <c:pt idx="12308">
                  <c:v>3567.1842626963999</c:v>
                </c:pt>
                <c:pt idx="12309">
                  <c:v>3567.4253538199018</c:v>
                </c:pt>
                <c:pt idx="12310">
                  <c:v>3567.6664449432997</c:v>
                </c:pt>
                <c:pt idx="12311">
                  <c:v>3567.9075360668012</c:v>
                </c:pt>
                <c:pt idx="12312">
                  <c:v>3568.1486271902982</c:v>
                </c:pt>
                <c:pt idx="12313">
                  <c:v>3568.3897183137001</c:v>
                </c:pt>
                <c:pt idx="12314">
                  <c:v>3568.6308094371998</c:v>
                </c:pt>
                <c:pt idx="12315">
                  <c:v>3568.8719005606022</c:v>
                </c:pt>
                <c:pt idx="12316">
                  <c:v>3569.1129916841001</c:v>
                </c:pt>
                <c:pt idx="12317">
                  <c:v>3569.3540828076002</c:v>
                </c:pt>
                <c:pt idx="12318">
                  <c:v>3569.595173931003</c:v>
                </c:pt>
                <c:pt idx="12319">
                  <c:v>3569.8362650545</c:v>
                </c:pt>
                <c:pt idx="12320">
                  <c:v>3570.0773561779019</c:v>
                </c:pt>
                <c:pt idx="12321">
                  <c:v>3570.3184473014012</c:v>
                </c:pt>
                <c:pt idx="12322">
                  <c:v>3570.5595384247999</c:v>
                </c:pt>
                <c:pt idx="12323">
                  <c:v>3570.8006295483001</c:v>
                </c:pt>
                <c:pt idx="12324">
                  <c:v>3571.0417206718002</c:v>
                </c:pt>
                <c:pt idx="12325">
                  <c:v>3571.2828117951981</c:v>
                </c:pt>
                <c:pt idx="12326">
                  <c:v>3571.5239029187001</c:v>
                </c:pt>
                <c:pt idx="12327">
                  <c:v>3571.7649940420997</c:v>
                </c:pt>
                <c:pt idx="12328">
                  <c:v>3572.0060851655981</c:v>
                </c:pt>
                <c:pt idx="12329">
                  <c:v>3572.2471762891018</c:v>
                </c:pt>
                <c:pt idx="12330">
                  <c:v>3572.4882674124997</c:v>
                </c:pt>
                <c:pt idx="12331">
                  <c:v>3572.7293585360012</c:v>
                </c:pt>
                <c:pt idx="12332">
                  <c:v>3572.9704496593999</c:v>
                </c:pt>
                <c:pt idx="12333">
                  <c:v>3573.2115407829001</c:v>
                </c:pt>
                <c:pt idx="12334">
                  <c:v>3573.4526319064012</c:v>
                </c:pt>
                <c:pt idx="12335">
                  <c:v>3573.6937230297999</c:v>
                </c:pt>
                <c:pt idx="12336">
                  <c:v>3573.9348141533001</c:v>
                </c:pt>
                <c:pt idx="12337">
                  <c:v>3574.1759052767002</c:v>
                </c:pt>
                <c:pt idx="12338">
                  <c:v>3574.4169964002012</c:v>
                </c:pt>
                <c:pt idx="12339">
                  <c:v>3574.6580875235995</c:v>
                </c:pt>
                <c:pt idx="12340">
                  <c:v>3574.899178647102</c:v>
                </c:pt>
                <c:pt idx="12341">
                  <c:v>3575.1402697705998</c:v>
                </c:pt>
                <c:pt idx="12342">
                  <c:v>3575.3813608940018</c:v>
                </c:pt>
                <c:pt idx="12343">
                  <c:v>3575.6224520175001</c:v>
                </c:pt>
                <c:pt idx="12344">
                  <c:v>3575.8635431409002</c:v>
                </c:pt>
                <c:pt idx="12345">
                  <c:v>3576.1046342643999</c:v>
                </c:pt>
                <c:pt idx="12346">
                  <c:v>3576.3457253879001</c:v>
                </c:pt>
                <c:pt idx="12347">
                  <c:v>3576.5868165113002</c:v>
                </c:pt>
                <c:pt idx="12348">
                  <c:v>3576.8279076348012</c:v>
                </c:pt>
                <c:pt idx="12349">
                  <c:v>3577.0689987581982</c:v>
                </c:pt>
                <c:pt idx="12350">
                  <c:v>3577.3100898817002</c:v>
                </c:pt>
                <c:pt idx="12351">
                  <c:v>3577.5511810052012</c:v>
                </c:pt>
                <c:pt idx="12352">
                  <c:v>3577.7922721285995</c:v>
                </c:pt>
                <c:pt idx="12353">
                  <c:v>3578.0333632521019</c:v>
                </c:pt>
                <c:pt idx="12354">
                  <c:v>3578.2744543755002</c:v>
                </c:pt>
                <c:pt idx="12355">
                  <c:v>3578.5155454989999</c:v>
                </c:pt>
                <c:pt idx="12356">
                  <c:v>3578.7566366224</c:v>
                </c:pt>
                <c:pt idx="12357">
                  <c:v>3578.9977277459002</c:v>
                </c:pt>
                <c:pt idx="12358">
                  <c:v>3579.2388188693999</c:v>
                </c:pt>
                <c:pt idx="12359">
                  <c:v>3579.4799099928</c:v>
                </c:pt>
                <c:pt idx="12360">
                  <c:v>3579.7210011162997</c:v>
                </c:pt>
                <c:pt idx="12361">
                  <c:v>3579.9620922397012</c:v>
                </c:pt>
                <c:pt idx="12362">
                  <c:v>3580.2031833632</c:v>
                </c:pt>
                <c:pt idx="12363">
                  <c:v>3580.4442744866997</c:v>
                </c:pt>
                <c:pt idx="12364">
                  <c:v>3580.6853656100998</c:v>
                </c:pt>
                <c:pt idx="12365">
                  <c:v>3580.9264567336004</c:v>
                </c:pt>
                <c:pt idx="12366">
                  <c:v>3581.167547857</c:v>
                </c:pt>
                <c:pt idx="12367">
                  <c:v>3581.4086389805002</c:v>
                </c:pt>
                <c:pt idx="12368">
                  <c:v>3581.6497301039999</c:v>
                </c:pt>
                <c:pt idx="12369">
                  <c:v>3581.8908212274</c:v>
                </c:pt>
                <c:pt idx="12370">
                  <c:v>3582.131912350902</c:v>
                </c:pt>
                <c:pt idx="12371">
                  <c:v>3582.3730034743025</c:v>
                </c:pt>
                <c:pt idx="12372">
                  <c:v>3582.6140945978</c:v>
                </c:pt>
                <c:pt idx="12373">
                  <c:v>3582.8551857212001</c:v>
                </c:pt>
                <c:pt idx="12374">
                  <c:v>3583.0962768447002</c:v>
                </c:pt>
                <c:pt idx="12375">
                  <c:v>3583.3373679682018</c:v>
                </c:pt>
                <c:pt idx="12376">
                  <c:v>3583.5784590915996</c:v>
                </c:pt>
                <c:pt idx="12377">
                  <c:v>3583.8195502151025</c:v>
                </c:pt>
                <c:pt idx="12378">
                  <c:v>3584.0606413384999</c:v>
                </c:pt>
                <c:pt idx="12379">
                  <c:v>3584.3017324620018</c:v>
                </c:pt>
                <c:pt idx="12380">
                  <c:v>3584.5428235855002</c:v>
                </c:pt>
                <c:pt idx="12381">
                  <c:v>3584.7839147088998</c:v>
                </c:pt>
                <c:pt idx="12382">
                  <c:v>3585.0250058324018</c:v>
                </c:pt>
                <c:pt idx="12383">
                  <c:v>3585.2660969557987</c:v>
                </c:pt>
                <c:pt idx="12384">
                  <c:v>3585.5071880793002</c:v>
                </c:pt>
                <c:pt idx="12385">
                  <c:v>3585.7482792027981</c:v>
                </c:pt>
                <c:pt idx="12386">
                  <c:v>3585.9893703262001</c:v>
                </c:pt>
                <c:pt idx="12387">
                  <c:v>3586.2304614496979</c:v>
                </c:pt>
                <c:pt idx="12388">
                  <c:v>3586.4715525731044</c:v>
                </c:pt>
                <c:pt idx="12389">
                  <c:v>3586.7126436965996</c:v>
                </c:pt>
                <c:pt idx="12390">
                  <c:v>3586.953734820002</c:v>
                </c:pt>
                <c:pt idx="12391">
                  <c:v>3587.1948259434998</c:v>
                </c:pt>
                <c:pt idx="12392">
                  <c:v>3587.4359170670018</c:v>
                </c:pt>
                <c:pt idx="12393">
                  <c:v>3587.6770081904001</c:v>
                </c:pt>
                <c:pt idx="12394">
                  <c:v>3587.9180993138998</c:v>
                </c:pt>
                <c:pt idx="12395">
                  <c:v>3588.1591904373017</c:v>
                </c:pt>
                <c:pt idx="12396">
                  <c:v>3588.4002815607987</c:v>
                </c:pt>
                <c:pt idx="12397">
                  <c:v>3588.6413726843025</c:v>
                </c:pt>
                <c:pt idx="12398">
                  <c:v>3588.8824638076999</c:v>
                </c:pt>
                <c:pt idx="12399">
                  <c:v>3589.1235549312019</c:v>
                </c:pt>
                <c:pt idx="12400">
                  <c:v>3589.3646460546001</c:v>
                </c:pt>
                <c:pt idx="12401">
                  <c:v>3589.6057371781012</c:v>
                </c:pt>
                <c:pt idx="12402">
                  <c:v>3589.8468283015995</c:v>
                </c:pt>
                <c:pt idx="12403">
                  <c:v>3590.0879194249997</c:v>
                </c:pt>
                <c:pt idx="12404">
                  <c:v>3590.3290105485025</c:v>
                </c:pt>
                <c:pt idx="12405">
                  <c:v>3590.5701016719017</c:v>
                </c:pt>
                <c:pt idx="12406">
                  <c:v>3590.8111927954037</c:v>
                </c:pt>
                <c:pt idx="12407">
                  <c:v>3591.0522839187997</c:v>
                </c:pt>
                <c:pt idx="12408">
                  <c:v>3591.2933750423012</c:v>
                </c:pt>
                <c:pt idx="12409">
                  <c:v>3591.5344661657987</c:v>
                </c:pt>
                <c:pt idx="12410">
                  <c:v>3591.775557289202</c:v>
                </c:pt>
                <c:pt idx="12411">
                  <c:v>3592.016648412698</c:v>
                </c:pt>
                <c:pt idx="12412">
                  <c:v>3592.2577395361018</c:v>
                </c:pt>
                <c:pt idx="12413">
                  <c:v>3592.4988306596001</c:v>
                </c:pt>
                <c:pt idx="12414">
                  <c:v>3592.7399217830998</c:v>
                </c:pt>
                <c:pt idx="12415">
                  <c:v>3592.9810129065036</c:v>
                </c:pt>
                <c:pt idx="12416">
                  <c:v>3593.2221040300001</c:v>
                </c:pt>
                <c:pt idx="12417">
                  <c:v>3593.4631951534002</c:v>
                </c:pt>
                <c:pt idx="12418">
                  <c:v>3593.7042862768999</c:v>
                </c:pt>
                <c:pt idx="12419">
                  <c:v>3593.9453774004019</c:v>
                </c:pt>
                <c:pt idx="12420">
                  <c:v>3594.186468523797</c:v>
                </c:pt>
                <c:pt idx="12421">
                  <c:v>3594.4275596473012</c:v>
                </c:pt>
                <c:pt idx="12422">
                  <c:v>3594.6686507706982</c:v>
                </c:pt>
                <c:pt idx="12423">
                  <c:v>3594.9097418942001</c:v>
                </c:pt>
                <c:pt idx="12424">
                  <c:v>3595.1508330175998</c:v>
                </c:pt>
                <c:pt idx="12425">
                  <c:v>3595.3919241411018</c:v>
                </c:pt>
                <c:pt idx="12426">
                  <c:v>3595.6330152646001</c:v>
                </c:pt>
                <c:pt idx="12427">
                  <c:v>3595.8741063880025</c:v>
                </c:pt>
                <c:pt idx="12428">
                  <c:v>3596.1151975115031</c:v>
                </c:pt>
                <c:pt idx="12429">
                  <c:v>3596.3562886349</c:v>
                </c:pt>
                <c:pt idx="12430">
                  <c:v>3596.5973797584002</c:v>
                </c:pt>
                <c:pt idx="12431">
                  <c:v>3596.8384708819012</c:v>
                </c:pt>
                <c:pt idx="12432">
                  <c:v>3597.0795620053018</c:v>
                </c:pt>
                <c:pt idx="12433">
                  <c:v>3597.3206531287997</c:v>
                </c:pt>
                <c:pt idx="12434">
                  <c:v>3597.5617442522002</c:v>
                </c:pt>
                <c:pt idx="12435">
                  <c:v>3597.8028353756999</c:v>
                </c:pt>
                <c:pt idx="12436">
                  <c:v>3598.0439264991001</c:v>
                </c:pt>
                <c:pt idx="12437">
                  <c:v>3598.2850176226002</c:v>
                </c:pt>
                <c:pt idx="12438">
                  <c:v>3598.5261087460999</c:v>
                </c:pt>
                <c:pt idx="12439">
                  <c:v>3598.7671998695</c:v>
                </c:pt>
                <c:pt idx="12440">
                  <c:v>3599.0082909929997</c:v>
                </c:pt>
                <c:pt idx="12441">
                  <c:v>3599.2493821163998</c:v>
                </c:pt>
                <c:pt idx="12442">
                  <c:v>3599.4904732399018</c:v>
                </c:pt>
                <c:pt idx="12443">
                  <c:v>3599.7315643634001</c:v>
                </c:pt>
                <c:pt idx="12444">
                  <c:v>3599.9726554867998</c:v>
                </c:pt>
                <c:pt idx="12445">
                  <c:v>3600.2137466103018</c:v>
                </c:pt>
                <c:pt idx="12446">
                  <c:v>3600.4548377337001</c:v>
                </c:pt>
                <c:pt idx="12447">
                  <c:v>3600.6959288572002</c:v>
                </c:pt>
                <c:pt idx="12448">
                  <c:v>3600.9370199807017</c:v>
                </c:pt>
                <c:pt idx="12449">
                  <c:v>3601.1781111041</c:v>
                </c:pt>
                <c:pt idx="12450">
                  <c:v>3601.4192022276002</c:v>
                </c:pt>
                <c:pt idx="12451">
                  <c:v>3601.6602933509998</c:v>
                </c:pt>
                <c:pt idx="12452">
                  <c:v>3601.9013844745018</c:v>
                </c:pt>
                <c:pt idx="12453">
                  <c:v>3602.1424755978987</c:v>
                </c:pt>
                <c:pt idx="12454">
                  <c:v>3602.3835667214012</c:v>
                </c:pt>
                <c:pt idx="12455">
                  <c:v>3602.6246578449</c:v>
                </c:pt>
                <c:pt idx="12456">
                  <c:v>3602.8657489683001</c:v>
                </c:pt>
                <c:pt idx="12457">
                  <c:v>3603.1068400917979</c:v>
                </c:pt>
                <c:pt idx="12458">
                  <c:v>3603.3479312152012</c:v>
                </c:pt>
                <c:pt idx="12459">
                  <c:v>3603.5890223387</c:v>
                </c:pt>
                <c:pt idx="12460">
                  <c:v>3603.830113462202</c:v>
                </c:pt>
                <c:pt idx="12461">
                  <c:v>3604.0712045856012</c:v>
                </c:pt>
                <c:pt idx="12462">
                  <c:v>3604.3122957091</c:v>
                </c:pt>
                <c:pt idx="12463">
                  <c:v>3604.5533868325037</c:v>
                </c:pt>
                <c:pt idx="12464">
                  <c:v>3604.7944779559998</c:v>
                </c:pt>
                <c:pt idx="12465">
                  <c:v>3605.0355690795018</c:v>
                </c:pt>
                <c:pt idx="12466">
                  <c:v>3605.2766602028987</c:v>
                </c:pt>
                <c:pt idx="12467">
                  <c:v>3605.5177513264002</c:v>
                </c:pt>
                <c:pt idx="12468">
                  <c:v>3605.7588424497981</c:v>
                </c:pt>
                <c:pt idx="12469">
                  <c:v>3605.9999335733037</c:v>
                </c:pt>
                <c:pt idx="12470">
                  <c:v>3606.2410246966997</c:v>
                </c:pt>
                <c:pt idx="12471">
                  <c:v>3606.4821158202012</c:v>
                </c:pt>
                <c:pt idx="12472">
                  <c:v>3606.7232069437</c:v>
                </c:pt>
                <c:pt idx="12473">
                  <c:v>3606.9642980670997</c:v>
                </c:pt>
                <c:pt idx="12474">
                  <c:v>3607.2053891905998</c:v>
                </c:pt>
                <c:pt idx="12475">
                  <c:v>3607.4464803139981</c:v>
                </c:pt>
                <c:pt idx="12476">
                  <c:v>3607.6875714375001</c:v>
                </c:pt>
                <c:pt idx="12477">
                  <c:v>3607.9286625609998</c:v>
                </c:pt>
                <c:pt idx="12478">
                  <c:v>3608.1697536844017</c:v>
                </c:pt>
                <c:pt idx="12479">
                  <c:v>3608.4108448079</c:v>
                </c:pt>
                <c:pt idx="12480">
                  <c:v>3608.651935931302</c:v>
                </c:pt>
                <c:pt idx="12481">
                  <c:v>3608.8930270548012</c:v>
                </c:pt>
                <c:pt idx="12482">
                  <c:v>3609.1341181783018</c:v>
                </c:pt>
                <c:pt idx="12483">
                  <c:v>3609.3752093017001</c:v>
                </c:pt>
                <c:pt idx="12484">
                  <c:v>3609.6163004251998</c:v>
                </c:pt>
                <c:pt idx="12485">
                  <c:v>3609.8573915486022</c:v>
                </c:pt>
                <c:pt idx="12486">
                  <c:v>3610.0984826721001</c:v>
                </c:pt>
                <c:pt idx="12487">
                  <c:v>3610.3395737955025</c:v>
                </c:pt>
                <c:pt idx="12488">
                  <c:v>3610.5806649189981</c:v>
                </c:pt>
                <c:pt idx="12489">
                  <c:v>3610.8217560425037</c:v>
                </c:pt>
                <c:pt idx="12490">
                  <c:v>3611.0628471658979</c:v>
                </c:pt>
                <c:pt idx="12491">
                  <c:v>3611.303938289403</c:v>
                </c:pt>
                <c:pt idx="12492">
                  <c:v>3611.5450294127982</c:v>
                </c:pt>
                <c:pt idx="12493">
                  <c:v>3611.7861205363001</c:v>
                </c:pt>
                <c:pt idx="12494">
                  <c:v>3612.0272116597998</c:v>
                </c:pt>
                <c:pt idx="12495">
                  <c:v>3612.2683027831999</c:v>
                </c:pt>
                <c:pt idx="12496">
                  <c:v>3612.5093939067001</c:v>
                </c:pt>
                <c:pt idx="12497">
                  <c:v>3612.7504850300998</c:v>
                </c:pt>
                <c:pt idx="12498">
                  <c:v>3612.9915761536022</c:v>
                </c:pt>
                <c:pt idx="12499">
                  <c:v>3613.2326672771001</c:v>
                </c:pt>
                <c:pt idx="12500">
                  <c:v>3613.473758400502</c:v>
                </c:pt>
                <c:pt idx="12501">
                  <c:v>3613.7148495239981</c:v>
                </c:pt>
                <c:pt idx="12502">
                  <c:v>3613.9559406474018</c:v>
                </c:pt>
                <c:pt idx="12503">
                  <c:v>3614.1970317709001</c:v>
                </c:pt>
                <c:pt idx="12504">
                  <c:v>3614.4381228943025</c:v>
                </c:pt>
                <c:pt idx="12505">
                  <c:v>3614.6792140177999</c:v>
                </c:pt>
                <c:pt idx="12506">
                  <c:v>3614.9203051413001</c:v>
                </c:pt>
                <c:pt idx="12507">
                  <c:v>3615.1613962647002</c:v>
                </c:pt>
                <c:pt idx="12508">
                  <c:v>3615.4024873881999</c:v>
                </c:pt>
                <c:pt idx="12509">
                  <c:v>3615.6435785116</c:v>
                </c:pt>
                <c:pt idx="12510">
                  <c:v>3615.8846696350997</c:v>
                </c:pt>
                <c:pt idx="12511">
                  <c:v>3616.1257607585999</c:v>
                </c:pt>
                <c:pt idx="12512">
                  <c:v>3616.366851882</c:v>
                </c:pt>
                <c:pt idx="12513">
                  <c:v>3616.6079430055001</c:v>
                </c:pt>
                <c:pt idx="12514">
                  <c:v>3616.8490341288998</c:v>
                </c:pt>
                <c:pt idx="12515">
                  <c:v>3617.0901252524018</c:v>
                </c:pt>
                <c:pt idx="12516">
                  <c:v>3617.3312163759038</c:v>
                </c:pt>
                <c:pt idx="12517">
                  <c:v>3617.5723074993002</c:v>
                </c:pt>
                <c:pt idx="12518">
                  <c:v>3617.8133986228017</c:v>
                </c:pt>
                <c:pt idx="12519">
                  <c:v>3618.0544897461987</c:v>
                </c:pt>
                <c:pt idx="12520">
                  <c:v>3618.2955808696997</c:v>
                </c:pt>
                <c:pt idx="12521">
                  <c:v>3618.5366719930998</c:v>
                </c:pt>
                <c:pt idx="12522">
                  <c:v>3618.7777631165995</c:v>
                </c:pt>
                <c:pt idx="12523">
                  <c:v>3619.0188542401002</c:v>
                </c:pt>
                <c:pt idx="12524">
                  <c:v>3619.2599453634998</c:v>
                </c:pt>
                <c:pt idx="12525">
                  <c:v>3619.5010364870018</c:v>
                </c:pt>
                <c:pt idx="12526">
                  <c:v>3619.7421276104001</c:v>
                </c:pt>
                <c:pt idx="12527">
                  <c:v>3619.9832187339002</c:v>
                </c:pt>
                <c:pt idx="12528">
                  <c:v>3620.2243098573999</c:v>
                </c:pt>
                <c:pt idx="12529">
                  <c:v>3620.4654009808</c:v>
                </c:pt>
                <c:pt idx="12530">
                  <c:v>3620.7064921042997</c:v>
                </c:pt>
                <c:pt idx="12531">
                  <c:v>3620.9475832276999</c:v>
                </c:pt>
                <c:pt idx="12532">
                  <c:v>3621.1886743511982</c:v>
                </c:pt>
                <c:pt idx="12533">
                  <c:v>3621.4297654746997</c:v>
                </c:pt>
                <c:pt idx="12534">
                  <c:v>3621.6708565981012</c:v>
                </c:pt>
                <c:pt idx="12535">
                  <c:v>3621.9119477216</c:v>
                </c:pt>
                <c:pt idx="12536">
                  <c:v>3622.1530388450019</c:v>
                </c:pt>
                <c:pt idx="12537">
                  <c:v>3622.3941299685002</c:v>
                </c:pt>
                <c:pt idx="12538">
                  <c:v>3622.6352210918999</c:v>
                </c:pt>
                <c:pt idx="12539">
                  <c:v>3622.8763122154037</c:v>
                </c:pt>
                <c:pt idx="12540">
                  <c:v>3623.1174033389002</c:v>
                </c:pt>
                <c:pt idx="12541">
                  <c:v>3623.3584944622999</c:v>
                </c:pt>
                <c:pt idx="12542">
                  <c:v>3623.5995855858</c:v>
                </c:pt>
                <c:pt idx="12543">
                  <c:v>3623.8406767092001</c:v>
                </c:pt>
                <c:pt idx="12544">
                  <c:v>3624.0817678327012</c:v>
                </c:pt>
                <c:pt idx="12545">
                  <c:v>3624.3228589562</c:v>
                </c:pt>
                <c:pt idx="12546">
                  <c:v>3624.5639500796001</c:v>
                </c:pt>
                <c:pt idx="12547">
                  <c:v>3624.8050412031002</c:v>
                </c:pt>
                <c:pt idx="12548">
                  <c:v>3625.0461323265017</c:v>
                </c:pt>
                <c:pt idx="12549">
                  <c:v>3625.2872234499987</c:v>
                </c:pt>
                <c:pt idx="12550">
                  <c:v>3625.528314573402</c:v>
                </c:pt>
                <c:pt idx="12551">
                  <c:v>3625.769405696898</c:v>
                </c:pt>
                <c:pt idx="12552">
                  <c:v>3626.0104968204018</c:v>
                </c:pt>
                <c:pt idx="12553">
                  <c:v>3626.2515879438001</c:v>
                </c:pt>
                <c:pt idx="12554">
                  <c:v>3626.4926790672998</c:v>
                </c:pt>
                <c:pt idx="12555">
                  <c:v>3626.7337701906999</c:v>
                </c:pt>
                <c:pt idx="12556">
                  <c:v>3626.9748613141987</c:v>
                </c:pt>
                <c:pt idx="12557">
                  <c:v>3627.2159524377012</c:v>
                </c:pt>
                <c:pt idx="12558">
                  <c:v>3627.4570435611017</c:v>
                </c:pt>
                <c:pt idx="12559">
                  <c:v>3627.6981346846001</c:v>
                </c:pt>
                <c:pt idx="12560">
                  <c:v>3627.9392258080002</c:v>
                </c:pt>
                <c:pt idx="12561">
                  <c:v>3628.1803169315031</c:v>
                </c:pt>
                <c:pt idx="12562">
                  <c:v>3628.421408055</c:v>
                </c:pt>
                <c:pt idx="12563">
                  <c:v>3628.6624991783997</c:v>
                </c:pt>
                <c:pt idx="12564">
                  <c:v>3628.9035903019012</c:v>
                </c:pt>
                <c:pt idx="12565">
                  <c:v>3629.1446814252959</c:v>
                </c:pt>
                <c:pt idx="12566">
                  <c:v>3629.3857725488019</c:v>
                </c:pt>
                <c:pt idx="12567">
                  <c:v>3629.6268636721998</c:v>
                </c:pt>
                <c:pt idx="12568">
                  <c:v>3629.8679547956999</c:v>
                </c:pt>
                <c:pt idx="12569">
                  <c:v>3630.1090459191987</c:v>
                </c:pt>
                <c:pt idx="12570">
                  <c:v>3630.350137042602</c:v>
                </c:pt>
                <c:pt idx="12571">
                  <c:v>3630.5912281660999</c:v>
                </c:pt>
                <c:pt idx="12572">
                  <c:v>3630.8323192895036</c:v>
                </c:pt>
                <c:pt idx="12573">
                  <c:v>3631.0734104130001</c:v>
                </c:pt>
                <c:pt idx="12574">
                  <c:v>3631.314501536503</c:v>
                </c:pt>
                <c:pt idx="12575">
                  <c:v>3631.5555926599018</c:v>
                </c:pt>
                <c:pt idx="12576">
                  <c:v>3631.7966837833997</c:v>
                </c:pt>
                <c:pt idx="12577">
                  <c:v>3632.0377749068002</c:v>
                </c:pt>
                <c:pt idx="12578">
                  <c:v>3632.2788660302999</c:v>
                </c:pt>
                <c:pt idx="12579">
                  <c:v>3632.5199571538001</c:v>
                </c:pt>
                <c:pt idx="12580">
                  <c:v>3632.7610482772002</c:v>
                </c:pt>
                <c:pt idx="12581">
                  <c:v>3633.0021394006999</c:v>
                </c:pt>
                <c:pt idx="12582">
                  <c:v>3633.2432305241</c:v>
                </c:pt>
                <c:pt idx="12583">
                  <c:v>3633.4843216476002</c:v>
                </c:pt>
                <c:pt idx="12584">
                  <c:v>3633.7254127710012</c:v>
                </c:pt>
                <c:pt idx="12585">
                  <c:v>3633.9665038945018</c:v>
                </c:pt>
                <c:pt idx="12586">
                  <c:v>3634.2075950179997</c:v>
                </c:pt>
                <c:pt idx="12587">
                  <c:v>3634.4486861413998</c:v>
                </c:pt>
                <c:pt idx="12588">
                  <c:v>3634.6897772648999</c:v>
                </c:pt>
                <c:pt idx="12589">
                  <c:v>3634.9308683883</c:v>
                </c:pt>
                <c:pt idx="12590">
                  <c:v>3635.1719595118002</c:v>
                </c:pt>
                <c:pt idx="12591">
                  <c:v>3635.4130506353031</c:v>
                </c:pt>
                <c:pt idx="12592">
                  <c:v>3635.6541417586982</c:v>
                </c:pt>
                <c:pt idx="12593">
                  <c:v>3635.8952328822038</c:v>
                </c:pt>
                <c:pt idx="12594">
                  <c:v>3636.1363240056003</c:v>
                </c:pt>
                <c:pt idx="12595">
                  <c:v>3636.3774151291</c:v>
                </c:pt>
                <c:pt idx="12596">
                  <c:v>3636.6185062526001</c:v>
                </c:pt>
                <c:pt idx="12597">
                  <c:v>3636.8595973760025</c:v>
                </c:pt>
                <c:pt idx="12598">
                  <c:v>3637.1006884994981</c:v>
                </c:pt>
                <c:pt idx="12599">
                  <c:v>3637.3417796229</c:v>
                </c:pt>
                <c:pt idx="12600">
                  <c:v>3637.5828707463997</c:v>
                </c:pt>
                <c:pt idx="12601">
                  <c:v>3637.8239618697999</c:v>
                </c:pt>
                <c:pt idx="12602">
                  <c:v>3638.0650529933018</c:v>
                </c:pt>
                <c:pt idx="12603">
                  <c:v>3638.3061441167997</c:v>
                </c:pt>
                <c:pt idx="12604">
                  <c:v>3638.5472352402012</c:v>
                </c:pt>
                <c:pt idx="12605">
                  <c:v>3638.7883263636982</c:v>
                </c:pt>
                <c:pt idx="12606">
                  <c:v>3639.0294174871001</c:v>
                </c:pt>
                <c:pt idx="12607">
                  <c:v>3639.2705086105998</c:v>
                </c:pt>
                <c:pt idx="12608">
                  <c:v>3639.5115997341018</c:v>
                </c:pt>
                <c:pt idx="12609">
                  <c:v>3639.7526908575001</c:v>
                </c:pt>
                <c:pt idx="12610">
                  <c:v>3639.9937819810002</c:v>
                </c:pt>
                <c:pt idx="12611">
                  <c:v>3640.2348731043999</c:v>
                </c:pt>
                <c:pt idx="12612">
                  <c:v>3640.4759642279</c:v>
                </c:pt>
                <c:pt idx="12613">
                  <c:v>3640.7170553514002</c:v>
                </c:pt>
                <c:pt idx="12614">
                  <c:v>3640.9581464748012</c:v>
                </c:pt>
                <c:pt idx="12615">
                  <c:v>3641.1992375983018</c:v>
                </c:pt>
                <c:pt idx="12616">
                  <c:v>3641.4403287216987</c:v>
                </c:pt>
                <c:pt idx="12617">
                  <c:v>3641.6814198452012</c:v>
                </c:pt>
                <c:pt idx="12618">
                  <c:v>3641.9225109686004</c:v>
                </c:pt>
                <c:pt idx="12619">
                  <c:v>3642.1636020921001</c:v>
                </c:pt>
                <c:pt idx="12620">
                  <c:v>3642.4046932156002</c:v>
                </c:pt>
                <c:pt idx="12621">
                  <c:v>3642.6457843389999</c:v>
                </c:pt>
                <c:pt idx="12622">
                  <c:v>3642.8868754624987</c:v>
                </c:pt>
                <c:pt idx="12623">
                  <c:v>3643.1279665859001</c:v>
                </c:pt>
                <c:pt idx="12624">
                  <c:v>3643.3690577094012</c:v>
                </c:pt>
                <c:pt idx="12625">
                  <c:v>3643.6101488329018</c:v>
                </c:pt>
                <c:pt idx="12626">
                  <c:v>3643.8512399563019</c:v>
                </c:pt>
                <c:pt idx="12627">
                  <c:v>3644.0923310798012</c:v>
                </c:pt>
                <c:pt idx="12628">
                  <c:v>3644.3334222032031</c:v>
                </c:pt>
                <c:pt idx="12629">
                  <c:v>3644.5745133267001</c:v>
                </c:pt>
                <c:pt idx="12630">
                  <c:v>3644.8156044502002</c:v>
                </c:pt>
                <c:pt idx="12631">
                  <c:v>3645.0566955736003</c:v>
                </c:pt>
                <c:pt idx="12632">
                  <c:v>3645.2977866971</c:v>
                </c:pt>
                <c:pt idx="12633">
                  <c:v>3645.5388778205001</c:v>
                </c:pt>
                <c:pt idx="12634">
                  <c:v>3645.7799689439998</c:v>
                </c:pt>
                <c:pt idx="12635">
                  <c:v>3646.0210600674</c:v>
                </c:pt>
                <c:pt idx="12636">
                  <c:v>3646.2621511908997</c:v>
                </c:pt>
                <c:pt idx="12637">
                  <c:v>3646.5032423144012</c:v>
                </c:pt>
                <c:pt idx="12638">
                  <c:v>3646.7443334377999</c:v>
                </c:pt>
                <c:pt idx="12639">
                  <c:v>3646.9854245613001</c:v>
                </c:pt>
                <c:pt idx="12640">
                  <c:v>3647.2265156846997</c:v>
                </c:pt>
                <c:pt idx="12641">
                  <c:v>3647.4676068082017</c:v>
                </c:pt>
                <c:pt idx="12642">
                  <c:v>3647.7086979316987</c:v>
                </c:pt>
                <c:pt idx="12643">
                  <c:v>3647.9497890550997</c:v>
                </c:pt>
                <c:pt idx="12644">
                  <c:v>3648.1908801785999</c:v>
                </c:pt>
                <c:pt idx="12645">
                  <c:v>3648.4319713020018</c:v>
                </c:pt>
                <c:pt idx="12646">
                  <c:v>3648.6730624255001</c:v>
                </c:pt>
                <c:pt idx="12647">
                  <c:v>3648.9141535490025</c:v>
                </c:pt>
                <c:pt idx="12648">
                  <c:v>3649.1552446724017</c:v>
                </c:pt>
                <c:pt idx="12649">
                  <c:v>3649.3963357959001</c:v>
                </c:pt>
                <c:pt idx="12650">
                  <c:v>3649.6374269193002</c:v>
                </c:pt>
                <c:pt idx="12651">
                  <c:v>3649.8785180428017</c:v>
                </c:pt>
                <c:pt idx="12652">
                  <c:v>3650.1196091661982</c:v>
                </c:pt>
                <c:pt idx="12653">
                  <c:v>3650.3607002897002</c:v>
                </c:pt>
                <c:pt idx="12654">
                  <c:v>3650.6017914131999</c:v>
                </c:pt>
                <c:pt idx="12655">
                  <c:v>3650.8428825366</c:v>
                </c:pt>
                <c:pt idx="12656">
                  <c:v>3651.0839736601001</c:v>
                </c:pt>
                <c:pt idx="12657">
                  <c:v>3651.3250647835002</c:v>
                </c:pt>
                <c:pt idx="12658">
                  <c:v>3651.5661559069999</c:v>
                </c:pt>
                <c:pt idx="12659">
                  <c:v>3651.8072470305019</c:v>
                </c:pt>
                <c:pt idx="12660">
                  <c:v>3652.0483381538997</c:v>
                </c:pt>
                <c:pt idx="12661">
                  <c:v>3652.2894292773999</c:v>
                </c:pt>
                <c:pt idx="12662">
                  <c:v>3652.5305204008</c:v>
                </c:pt>
                <c:pt idx="12663">
                  <c:v>3652.7716115243002</c:v>
                </c:pt>
                <c:pt idx="12664">
                  <c:v>3653.0127026477012</c:v>
                </c:pt>
                <c:pt idx="12665">
                  <c:v>3653.2537937712018</c:v>
                </c:pt>
                <c:pt idx="12666">
                  <c:v>3653.4948848946997</c:v>
                </c:pt>
                <c:pt idx="12667">
                  <c:v>3653.7359760181002</c:v>
                </c:pt>
                <c:pt idx="12668">
                  <c:v>3653.9770671416004</c:v>
                </c:pt>
                <c:pt idx="12669">
                  <c:v>3654.2181582650001</c:v>
                </c:pt>
                <c:pt idx="12670">
                  <c:v>3654.4592493885002</c:v>
                </c:pt>
                <c:pt idx="12671">
                  <c:v>3654.7003405119999</c:v>
                </c:pt>
                <c:pt idx="12672">
                  <c:v>3654.9414316354018</c:v>
                </c:pt>
                <c:pt idx="12673">
                  <c:v>3655.1825227588997</c:v>
                </c:pt>
                <c:pt idx="12674">
                  <c:v>3655.423613882303</c:v>
                </c:pt>
                <c:pt idx="12675">
                  <c:v>3655.6647050057982</c:v>
                </c:pt>
                <c:pt idx="12676">
                  <c:v>3655.9057961293001</c:v>
                </c:pt>
                <c:pt idx="12677">
                  <c:v>3656.146887252698</c:v>
                </c:pt>
                <c:pt idx="12678">
                  <c:v>3656.3879783762018</c:v>
                </c:pt>
                <c:pt idx="12679">
                  <c:v>3656.6290694995987</c:v>
                </c:pt>
                <c:pt idx="12680">
                  <c:v>3656.8701606231002</c:v>
                </c:pt>
                <c:pt idx="12681">
                  <c:v>3657.1112517465012</c:v>
                </c:pt>
                <c:pt idx="12682">
                  <c:v>3657.3523428700037</c:v>
                </c:pt>
                <c:pt idx="12683">
                  <c:v>3657.593433993502</c:v>
                </c:pt>
                <c:pt idx="12684">
                  <c:v>3657.8345251168998</c:v>
                </c:pt>
                <c:pt idx="12685">
                  <c:v>3658.0756162404036</c:v>
                </c:pt>
                <c:pt idx="12686">
                  <c:v>3658.3167073638001</c:v>
                </c:pt>
                <c:pt idx="12687">
                  <c:v>3658.5577984873012</c:v>
                </c:pt>
                <c:pt idx="12688">
                  <c:v>3658.7988896107959</c:v>
                </c:pt>
                <c:pt idx="12689">
                  <c:v>3659.0399807342001</c:v>
                </c:pt>
                <c:pt idx="12690">
                  <c:v>3659.2810718576998</c:v>
                </c:pt>
                <c:pt idx="12691">
                  <c:v>3659.5221629811012</c:v>
                </c:pt>
                <c:pt idx="12692">
                  <c:v>3659.7632541045996</c:v>
                </c:pt>
                <c:pt idx="12693">
                  <c:v>3660.0043452280997</c:v>
                </c:pt>
                <c:pt idx="12694">
                  <c:v>3660.2454363515012</c:v>
                </c:pt>
                <c:pt idx="12695">
                  <c:v>3660.486527475</c:v>
                </c:pt>
                <c:pt idx="12696">
                  <c:v>3660.7276185984001</c:v>
                </c:pt>
                <c:pt idx="12697">
                  <c:v>3660.968709721898</c:v>
                </c:pt>
                <c:pt idx="12698">
                  <c:v>3661.2098008452999</c:v>
                </c:pt>
                <c:pt idx="12699">
                  <c:v>3661.4508919687987</c:v>
                </c:pt>
                <c:pt idx="12700">
                  <c:v>3661.6919830923002</c:v>
                </c:pt>
                <c:pt idx="12701">
                  <c:v>3661.9330742157017</c:v>
                </c:pt>
                <c:pt idx="12702">
                  <c:v>3662.1741653392</c:v>
                </c:pt>
                <c:pt idx="12703">
                  <c:v>3662.4152564626002</c:v>
                </c:pt>
                <c:pt idx="12704">
                  <c:v>3662.6563475861012</c:v>
                </c:pt>
                <c:pt idx="12705">
                  <c:v>3662.8974387096</c:v>
                </c:pt>
                <c:pt idx="12706">
                  <c:v>3663.1385298330001</c:v>
                </c:pt>
                <c:pt idx="12707">
                  <c:v>3663.3796209565012</c:v>
                </c:pt>
                <c:pt idx="12708">
                  <c:v>3663.6207120799018</c:v>
                </c:pt>
                <c:pt idx="12709">
                  <c:v>3663.8618032034019</c:v>
                </c:pt>
                <c:pt idx="12710">
                  <c:v>3664.102894326898</c:v>
                </c:pt>
                <c:pt idx="12711">
                  <c:v>3664.3439854502999</c:v>
                </c:pt>
                <c:pt idx="12712">
                  <c:v>3664.5850765738019</c:v>
                </c:pt>
                <c:pt idx="12713">
                  <c:v>3664.8261676972002</c:v>
                </c:pt>
                <c:pt idx="12714">
                  <c:v>3665.0672588206999</c:v>
                </c:pt>
                <c:pt idx="12715">
                  <c:v>3665.3083499441</c:v>
                </c:pt>
                <c:pt idx="12716">
                  <c:v>3665.5494410675988</c:v>
                </c:pt>
                <c:pt idx="12717">
                  <c:v>3665.7905321911012</c:v>
                </c:pt>
                <c:pt idx="12718">
                  <c:v>3666.0316233145018</c:v>
                </c:pt>
                <c:pt idx="12719">
                  <c:v>3666.2727144380001</c:v>
                </c:pt>
                <c:pt idx="12720">
                  <c:v>3666.5138055614002</c:v>
                </c:pt>
                <c:pt idx="12721">
                  <c:v>3666.7548966848999</c:v>
                </c:pt>
                <c:pt idx="12722">
                  <c:v>3666.9959878084019</c:v>
                </c:pt>
                <c:pt idx="12723">
                  <c:v>3667.2370789318002</c:v>
                </c:pt>
                <c:pt idx="12724">
                  <c:v>3667.4781700553012</c:v>
                </c:pt>
                <c:pt idx="12725">
                  <c:v>3667.7192611786982</c:v>
                </c:pt>
                <c:pt idx="12726">
                  <c:v>3667.960352302202</c:v>
                </c:pt>
                <c:pt idx="12727">
                  <c:v>3668.201443425698</c:v>
                </c:pt>
                <c:pt idx="12728">
                  <c:v>3668.4425345491018</c:v>
                </c:pt>
                <c:pt idx="12729">
                  <c:v>3668.6836256725996</c:v>
                </c:pt>
                <c:pt idx="12730">
                  <c:v>3668.9247167960002</c:v>
                </c:pt>
                <c:pt idx="12731">
                  <c:v>3669.1658079194999</c:v>
                </c:pt>
                <c:pt idx="12732">
                  <c:v>3669.4068990428987</c:v>
                </c:pt>
                <c:pt idx="12733">
                  <c:v>3669.6479901663997</c:v>
                </c:pt>
                <c:pt idx="12734">
                  <c:v>3669.8890812898999</c:v>
                </c:pt>
                <c:pt idx="12735">
                  <c:v>3670.1301724133018</c:v>
                </c:pt>
                <c:pt idx="12736">
                  <c:v>3670.371263536802</c:v>
                </c:pt>
                <c:pt idx="12737">
                  <c:v>3670.6123546602012</c:v>
                </c:pt>
                <c:pt idx="12738">
                  <c:v>3670.8534457837</c:v>
                </c:pt>
                <c:pt idx="12739">
                  <c:v>3671.0945369072019</c:v>
                </c:pt>
                <c:pt idx="12740">
                  <c:v>3671.3356280306002</c:v>
                </c:pt>
                <c:pt idx="12741">
                  <c:v>3671.5767191540999</c:v>
                </c:pt>
                <c:pt idx="12742">
                  <c:v>3671.8178102775037</c:v>
                </c:pt>
                <c:pt idx="12743">
                  <c:v>3672.0589014009997</c:v>
                </c:pt>
                <c:pt idx="12744">
                  <c:v>3672.2999925245012</c:v>
                </c:pt>
                <c:pt idx="12745">
                  <c:v>3672.5410836479</c:v>
                </c:pt>
                <c:pt idx="12746">
                  <c:v>3672.7821747714002</c:v>
                </c:pt>
                <c:pt idx="12747">
                  <c:v>3673.0232658947998</c:v>
                </c:pt>
                <c:pt idx="12748">
                  <c:v>3673.2643570183</c:v>
                </c:pt>
                <c:pt idx="12749">
                  <c:v>3673.5054481416987</c:v>
                </c:pt>
                <c:pt idx="12750">
                  <c:v>3673.7465392651998</c:v>
                </c:pt>
                <c:pt idx="12751">
                  <c:v>3673.9876303886999</c:v>
                </c:pt>
                <c:pt idx="12752">
                  <c:v>3674.2287215120987</c:v>
                </c:pt>
                <c:pt idx="12753">
                  <c:v>3674.4698126356002</c:v>
                </c:pt>
                <c:pt idx="12754">
                  <c:v>3674.7109037589998</c:v>
                </c:pt>
                <c:pt idx="12755">
                  <c:v>3674.9519948825036</c:v>
                </c:pt>
                <c:pt idx="12756">
                  <c:v>3675.1930860060002</c:v>
                </c:pt>
                <c:pt idx="12757">
                  <c:v>3675.4341771294012</c:v>
                </c:pt>
                <c:pt idx="12758">
                  <c:v>3675.6752682529</c:v>
                </c:pt>
                <c:pt idx="12759">
                  <c:v>3675.9163593763019</c:v>
                </c:pt>
                <c:pt idx="12760">
                  <c:v>3676.1574504997998</c:v>
                </c:pt>
                <c:pt idx="12761">
                  <c:v>3676.3985416232999</c:v>
                </c:pt>
                <c:pt idx="12762">
                  <c:v>3676.6396327467</c:v>
                </c:pt>
                <c:pt idx="12763">
                  <c:v>3676.8807238702025</c:v>
                </c:pt>
                <c:pt idx="12764">
                  <c:v>3677.1218149936003</c:v>
                </c:pt>
                <c:pt idx="12765">
                  <c:v>3677.3629061171</c:v>
                </c:pt>
                <c:pt idx="12766">
                  <c:v>3677.6039972405019</c:v>
                </c:pt>
                <c:pt idx="12767">
                  <c:v>3677.8450883639998</c:v>
                </c:pt>
                <c:pt idx="12768">
                  <c:v>3678.0861794875</c:v>
                </c:pt>
                <c:pt idx="12769">
                  <c:v>3678.3272706109001</c:v>
                </c:pt>
                <c:pt idx="12770">
                  <c:v>3678.5683617343998</c:v>
                </c:pt>
                <c:pt idx="12771">
                  <c:v>3678.8094528578017</c:v>
                </c:pt>
                <c:pt idx="12772">
                  <c:v>3679.0505439813019</c:v>
                </c:pt>
                <c:pt idx="12773">
                  <c:v>3679.2916351047998</c:v>
                </c:pt>
                <c:pt idx="12774">
                  <c:v>3679.5327262282012</c:v>
                </c:pt>
                <c:pt idx="12775">
                  <c:v>3679.7738173517</c:v>
                </c:pt>
                <c:pt idx="12776">
                  <c:v>3680.0149084751001</c:v>
                </c:pt>
                <c:pt idx="12777">
                  <c:v>3680.2559995986003</c:v>
                </c:pt>
                <c:pt idx="12778">
                  <c:v>3680.4970907221</c:v>
                </c:pt>
                <c:pt idx="12779">
                  <c:v>3680.7381818455001</c:v>
                </c:pt>
                <c:pt idx="12780">
                  <c:v>3680.9792729690002</c:v>
                </c:pt>
                <c:pt idx="12781">
                  <c:v>3681.2203640923999</c:v>
                </c:pt>
                <c:pt idx="12782">
                  <c:v>3681.4614552159001</c:v>
                </c:pt>
                <c:pt idx="12783">
                  <c:v>3681.7025463393002</c:v>
                </c:pt>
                <c:pt idx="12784">
                  <c:v>3681.9436374627999</c:v>
                </c:pt>
                <c:pt idx="12785">
                  <c:v>3682.1847285863</c:v>
                </c:pt>
                <c:pt idx="12786">
                  <c:v>3682.4258197096997</c:v>
                </c:pt>
                <c:pt idx="12787">
                  <c:v>3682.6669108332012</c:v>
                </c:pt>
                <c:pt idx="12788">
                  <c:v>3682.9080019565999</c:v>
                </c:pt>
                <c:pt idx="12789">
                  <c:v>3683.1490930801001</c:v>
                </c:pt>
                <c:pt idx="12790">
                  <c:v>3683.3901842036012</c:v>
                </c:pt>
                <c:pt idx="12791">
                  <c:v>3683.6312753269999</c:v>
                </c:pt>
                <c:pt idx="12792">
                  <c:v>3683.8723664505019</c:v>
                </c:pt>
                <c:pt idx="12793">
                  <c:v>3684.113457573902</c:v>
                </c:pt>
                <c:pt idx="12794">
                  <c:v>3684.3545486974012</c:v>
                </c:pt>
                <c:pt idx="12795">
                  <c:v>3684.5956398208</c:v>
                </c:pt>
                <c:pt idx="12796">
                  <c:v>3684.836730944302</c:v>
                </c:pt>
                <c:pt idx="12797">
                  <c:v>3685.0778220677998</c:v>
                </c:pt>
                <c:pt idx="12798">
                  <c:v>3685.3189131912018</c:v>
                </c:pt>
                <c:pt idx="12799">
                  <c:v>3685.5600043146997</c:v>
                </c:pt>
                <c:pt idx="12800">
                  <c:v>3685.8010954381002</c:v>
                </c:pt>
                <c:pt idx="12801">
                  <c:v>3686.0421865616004</c:v>
                </c:pt>
                <c:pt idx="12802">
                  <c:v>3686.2832776851001</c:v>
                </c:pt>
                <c:pt idx="12803">
                  <c:v>3686.5243688085002</c:v>
                </c:pt>
                <c:pt idx="12804">
                  <c:v>3686.7654599319999</c:v>
                </c:pt>
                <c:pt idx="12805">
                  <c:v>3687.0065510554</c:v>
                </c:pt>
                <c:pt idx="12806">
                  <c:v>3687.2476421788997</c:v>
                </c:pt>
                <c:pt idx="12807">
                  <c:v>3687.4887333024012</c:v>
                </c:pt>
                <c:pt idx="12808">
                  <c:v>3687.7298244257959</c:v>
                </c:pt>
                <c:pt idx="12809">
                  <c:v>3687.9709155493019</c:v>
                </c:pt>
                <c:pt idx="12810">
                  <c:v>3688.2120066727002</c:v>
                </c:pt>
                <c:pt idx="12811">
                  <c:v>3688.4530977962017</c:v>
                </c:pt>
                <c:pt idx="12812">
                  <c:v>3688.6941889195996</c:v>
                </c:pt>
                <c:pt idx="12813">
                  <c:v>3688.9352800431002</c:v>
                </c:pt>
                <c:pt idx="12814">
                  <c:v>3689.1763711665999</c:v>
                </c:pt>
                <c:pt idx="12815">
                  <c:v>3689.4174622900018</c:v>
                </c:pt>
                <c:pt idx="12816">
                  <c:v>3689.6585534135002</c:v>
                </c:pt>
                <c:pt idx="12817">
                  <c:v>3689.8996445369012</c:v>
                </c:pt>
                <c:pt idx="12818">
                  <c:v>3690.1407356604</c:v>
                </c:pt>
                <c:pt idx="12819">
                  <c:v>3690.3818267839001</c:v>
                </c:pt>
                <c:pt idx="12820">
                  <c:v>3690.6229179073002</c:v>
                </c:pt>
                <c:pt idx="12821">
                  <c:v>3690.8640090307999</c:v>
                </c:pt>
                <c:pt idx="12822">
                  <c:v>3691.1051001542</c:v>
                </c:pt>
                <c:pt idx="12823">
                  <c:v>3691.3461912777002</c:v>
                </c:pt>
                <c:pt idx="12824">
                  <c:v>3691.5872824011999</c:v>
                </c:pt>
                <c:pt idx="12825">
                  <c:v>3691.8283735246</c:v>
                </c:pt>
                <c:pt idx="12826">
                  <c:v>3692.0694646480997</c:v>
                </c:pt>
                <c:pt idx="12827">
                  <c:v>3692.3105557715025</c:v>
                </c:pt>
                <c:pt idx="12828">
                  <c:v>3692.5516468950018</c:v>
                </c:pt>
                <c:pt idx="12829">
                  <c:v>3692.7927380184001</c:v>
                </c:pt>
                <c:pt idx="12830">
                  <c:v>3693.0338291418998</c:v>
                </c:pt>
                <c:pt idx="12831">
                  <c:v>3693.2749202653999</c:v>
                </c:pt>
                <c:pt idx="12832">
                  <c:v>3693.5160113888001</c:v>
                </c:pt>
                <c:pt idx="12833">
                  <c:v>3693.7571025123025</c:v>
                </c:pt>
                <c:pt idx="12834">
                  <c:v>3693.9981936357012</c:v>
                </c:pt>
                <c:pt idx="12835">
                  <c:v>3694.2392847591987</c:v>
                </c:pt>
                <c:pt idx="12836">
                  <c:v>3694.4803758827002</c:v>
                </c:pt>
                <c:pt idx="12837">
                  <c:v>3694.7214670060998</c:v>
                </c:pt>
                <c:pt idx="12838">
                  <c:v>3694.9625581295995</c:v>
                </c:pt>
                <c:pt idx="12839">
                  <c:v>3695.2036492529987</c:v>
                </c:pt>
                <c:pt idx="12840">
                  <c:v>3695.4447403765002</c:v>
                </c:pt>
                <c:pt idx="12841">
                  <c:v>3695.6858314999981</c:v>
                </c:pt>
                <c:pt idx="12842">
                  <c:v>3695.9269226234001</c:v>
                </c:pt>
                <c:pt idx="12843">
                  <c:v>3696.1680137468998</c:v>
                </c:pt>
                <c:pt idx="12844">
                  <c:v>3696.4091048703031</c:v>
                </c:pt>
                <c:pt idx="12845">
                  <c:v>3696.6501959938</c:v>
                </c:pt>
                <c:pt idx="12846">
                  <c:v>3696.8912871172001</c:v>
                </c:pt>
                <c:pt idx="12847">
                  <c:v>3697.1323782407012</c:v>
                </c:pt>
                <c:pt idx="12848">
                  <c:v>3697.3734693642</c:v>
                </c:pt>
                <c:pt idx="12849">
                  <c:v>3697.6145604875996</c:v>
                </c:pt>
                <c:pt idx="12850">
                  <c:v>3697.8556516111012</c:v>
                </c:pt>
                <c:pt idx="12851">
                  <c:v>3698.0967427345017</c:v>
                </c:pt>
                <c:pt idx="12852">
                  <c:v>3698.3378338580019</c:v>
                </c:pt>
                <c:pt idx="12853">
                  <c:v>3698.5789249815002</c:v>
                </c:pt>
                <c:pt idx="12854">
                  <c:v>3698.8200161049012</c:v>
                </c:pt>
                <c:pt idx="12855">
                  <c:v>3699.0611072284019</c:v>
                </c:pt>
                <c:pt idx="12856">
                  <c:v>3699.3021983518001</c:v>
                </c:pt>
                <c:pt idx="12857">
                  <c:v>3699.5432894752998</c:v>
                </c:pt>
                <c:pt idx="12858">
                  <c:v>3699.7843805987982</c:v>
                </c:pt>
                <c:pt idx="12859">
                  <c:v>3700.0254717221997</c:v>
                </c:pt>
                <c:pt idx="12860">
                  <c:v>3700.2665628456998</c:v>
                </c:pt>
                <c:pt idx="12861">
                  <c:v>3700.5076539690999</c:v>
                </c:pt>
                <c:pt idx="12862">
                  <c:v>3700.7487450925987</c:v>
                </c:pt>
                <c:pt idx="12863">
                  <c:v>3700.9898362160002</c:v>
                </c:pt>
                <c:pt idx="12864">
                  <c:v>3701.2309273395012</c:v>
                </c:pt>
                <c:pt idx="12865">
                  <c:v>3701.472018463</c:v>
                </c:pt>
                <c:pt idx="12866">
                  <c:v>3701.713109586402</c:v>
                </c:pt>
                <c:pt idx="12867">
                  <c:v>3701.9542007098999</c:v>
                </c:pt>
                <c:pt idx="12868">
                  <c:v>3702.1952918333018</c:v>
                </c:pt>
                <c:pt idx="12869">
                  <c:v>3702.4363829568001</c:v>
                </c:pt>
                <c:pt idx="12870">
                  <c:v>3702.6774740803012</c:v>
                </c:pt>
                <c:pt idx="12871">
                  <c:v>3702.9185652036999</c:v>
                </c:pt>
                <c:pt idx="12872">
                  <c:v>3703.1596563272001</c:v>
                </c:pt>
                <c:pt idx="12873">
                  <c:v>3703.4007474506002</c:v>
                </c:pt>
                <c:pt idx="12874">
                  <c:v>3703.6418385741017</c:v>
                </c:pt>
                <c:pt idx="12875">
                  <c:v>3703.8829296975996</c:v>
                </c:pt>
                <c:pt idx="12876">
                  <c:v>3704.1240208209997</c:v>
                </c:pt>
                <c:pt idx="12877">
                  <c:v>3704.365111944503</c:v>
                </c:pt>
                <c:pt idx="12878">
                  <c:v>3704.6062030678982</c:v>
                </c:pt>
                <c:pt idx="12879">
                  <c:v>3704.8472941914001</c:v>
                </c:pt>
                <c:pt idx="12880">
                  <c:v>3705.088385314798</c:v>
                </c:pt>
                <c:pt idx="12881">
                  <c:v>3705.3294764383018</c:v>
                </c:pt>
                <c:pt idx="12882">
                  <c:v>3705.5705675618001</c:v>
                </c:pt>
                <c:pt idx="12883">
                  <c:v>3705.8116586852025</c:v>
                </c:pt>
                <c:pt idx="12884">
                  <c:v>3706.0527498086999</c:v>
                </c:pt>
                <c:pt idx="12885">
                  <c:v>3706.2938409321</c:v>
                </c:pt>
                <c:pt idx="12886">
                  <c:v>3706.5349320556002</c:v>
                </c:pt>
                <c:pt idx="12887">
                  <c:v>3706.7760231790999</c:v>
                </c:pt>
                <c:pt idx="12888">
                  <c:v>3707.0171143025036</c:v>
                </c:pt>
                <c:pt idx="12889">
                  <c:v>3707.2582054259969</c:v>
                </c:pt>
                <c:pt idx="12890">
                  <c:v>3707.4992965494025</c:v>
                </c:pt>
                <c:pt idx="12891">
                  <c:v>3707.7403876728999</c:v>
                </c:pt>
                <c:pt idx="12892">
                  <c:v>3707.9814787964001</c:v>
                </c:pt>
                <c:pt idx="12893">
                  <c:v>3708.2225699197979</c:v>
                </c:pt>
                <c:pt idx="12894">
                  <c:v>3708.4636610432999</c:v>
                </c:pt>
                <c:pt idx="12895">
                  <c:v>3708.7047521666987</c:v>
                </c:pt>
                <c:pt idx="12896">
                  <c:v>3708.9458432902002</c:v>
                </c:pt>
                <c:pt idx="12897">
                  <c:v>3709.1869344135998</c:v>
                </c:pt>
                <c:pt idx="12898">
                  <c:v>3709.4280255371</c:v>
                </c:pt>
                <c:pt idx="12899">
                  <c:v>3709.6691166606001</c:v>
                </c:pt>
                <c:pt idx="12900">
                  <c:v>3709.9102077840002</c:v>
                </c:pt>
                <c:pt idx="12901">
                  <c:v>3710.1512989075018</c:v>
                </c:pt>
                <c:pt idx="12902">
                  <c:v>3710.3923900309019</c:v>
                </c:pt>
                <c:pt idx="12903">
                  <c:v>3710.6334811543998</c:v>
                </c:pt>
                <c:pt idx="12904">
                  <c:v>3710.8745722779031</c:v>
                </c:pt>
                <c:pt idx="12905">
                  <c:v>3711.1156634013</c:v>
                </c:pt>
                <c:pt idx="12906">
                  <c:v>3711.3567545248002</c:v>
                </c:pt>
                <c:pt idx="12907">
                  <c:v>3711.5978456481998</c:v>
                </c:pt>
                <c:pt idx="12908">
                  <c:v>3711.8389367717018</c:v>
                </c:pt>
                <c:pt idx="12909">
                  <c:v>3712.0800278951001</c:v>
                </c:pt>
                <c:pt idx="12910">
                  <c:v>3712.3211190186012</c:v>
                </c:pt>
                <c:pt idx="12911">
                  <c:v>3712.5622101421</c:v>
                </c:pt>
                <c:pt idx="12912">
                  <c:v>3712.8033012655019</c:v>
                </c:pt>
                <c:pt idx="12913">
                  <c:v>3713.0443923890002</c:v>
                </c:pt>
                <c:pt idx="12914">
                  <c:v>3713.2854835123999</c:v>
                </c:pt>
                <c:pt idx="12915">
                  <c:v>3713.5265746359</c:v>
                </c:pt>
                <c:pt idx="12916">
                  <c:v>3713.7676657593979</c:v>
                </c:pt>
                <c:pt idx="12917">
                  <c:v>3714.0087568828012</c:v>
                </c:pt>
                <c:pt idx="12918">
                  <c:v>3714.2498480062982</c:v>
                </c:pt>
                <c:pt idx="12919">
                  <c:v>3714.4909391296997</c:v>
                </c:pt>
                <c:pt idx="12920">
                  <c:v>3714.7320302532012</c:v>
                </c:pt>
                <c:pt idx="12921">
                  <c:v>3714.9731213767018</c:v>
                </c:pt>
                <c:pt idx="12922">
                  <c:v>3715.2142125001019</c:v>
                </c:pt>
                <c:pt idx="12923">
                  <c:v>3715.4553036236011</c:v>
                </c:pt>
                <c:pt idx="12924">
                  <c:v>3715.6963947469999</c:v>
                </c:pt>
                <c:pt idx="12925">
                  <c:v>3715.9374858705019</c:v>
                </c:pt>
                <c:pt idx="12926">
                  <c:v>3716.1785769939002</c:v>
                </c:pt>
                <c:pt idx="12927">
                  <c:v>3716.4196681173999</c:v>
                </c:pt>
                <c:pt idx="12928">
                  <c:v>3716.6607592409</c:v>
                </c:pt>
                <c:pt idx="12929">
                  <c:v>3716.9018503643001</c:v>
                </c:pt>
                <c:pt idx="12930">
                  <c:v>3717.142941487798</c:v>
                </c:pt>
                <c:pt idx="12931">
                  <c:v>3717.3840326112017</c:v>
                </c:pt>
                <c:pt idx="12932">
                  <c:v>3717.6251237347001</c:v>
                </c:pt>
                <c:pt idx="12933">
                  <c:v>3717.8662148582002</c:v>
                </c:pt>
                <c:pt idx="12934">
                  <c:v>3718.1073059816003</c:v>
                </c:pt>
                <c:pt idx="12935">
                  <c:v>3718.3483971051</c:v>
                </c:pt>
                <c:pt idx="12936">
                  <c:v>3718.5894882284997</c:v>
                </c:pt>
                <c:pt idx="12937">
                  <c:v>3718.8305793520012</c:v>
                </c:pt>
                <c:pt idx="12938">
                  <c:v>3719.0716704755018</c:v>
                </c:pt>
                <c:pt idx="12939">
                  <c:v>3719.3127615989001</c:v>
                </c:pt>
                <c:pt idx="12940">
                  <c:v>3719.5538527224012</c:v>
                </c:pt>
                <c:pt idx="12941">
                  <c:v>3719.7949438457999</c:v>
                </c:pt>
                <c:pt idx="12942">
                  <c:v>3720.0360349693001</c:v>
                </c:pt>
                <c:pt idx="12943">
                  <c:v>3720.2771260927002</c:v>
                </c:pt>
                <c:pt idx="12944">
                  <c:v>3720.5182172162017</c:v>
                </c:pt>
                <c:pt idx="12945">
                  <c:v>3720.7593083397001</c:v>
                </c:pt>
                <c:pt idx="12946">
                  <c:v>3721.0003994630997</c:v>
                </c:pt>
                <c:pt idx="12947">
                  <c:v>3721.2414905866003</c:v>
                </c:pt>
                <c:pt idx="12948">
                  <c:v>3721.4825817099982</c:v>
                </c:pt>
                <c:pt idx="12949">
                  <c:v>3721.723672833502</c:v>
                </c:pt>
                <c:pt idx="12950">
                  <c:v>3721.9647639569998</c:v>
                </c:pt>
                <c:pt idx="12951">
                  <c:v>3722.2058550803999</c:v>
                </c:pt>
                <c:pt idx="12952">
                  <c:v>3722.4469462039001</c:v>
                </c:pt>
                <c:pt idx="12953">
                  <c:v>3722.6880373272998</c:v>
                </c:pt>
                <c:pt idx="12954">
                  <c:v>3722.9291284507999</c:v>
                </c:pt>
                <c:pt idx="12955">
                  <c:v>3723.1702195743019</c:v>
                </c:pt>
                <c:pt idx="12956">
                  <c:v>3723.411310697702</c:v>
                </c:pt>
                <c:pt idx="12957">
                  <c:v>3723.6524018211999</c:v>
                </c:pt>
                <c:pt idx="12958">
                  <c:v>3723.8934929446018</c:v>
                </c:pt>
                <c:pt idx="12959">
                  <c:v>3724.1345840680997</c:v>
                </c:pt>
                <c:pt idx="12960">
                  <c:v>3724.3756751915002</c:v>
                </c:pt>
                <c:pt idx="12961">
                  <c:v>3724.6167663149999</c:v>
                </c:pt>
                <c:pt idx="12962">
                  <c:v>3724.8578574385019</c:v>
                </c:pt>
                <c:pt idx="12963">
                  <c:v>3725.0989485618998</c:v>
                </c:pt>
                <c:pt idx="12964">
                  <c:v>3725.3400396854017</c:v>
                </c:pt>
                <c:pt idx="12965">
                  <c:v>3725.5811308088018</c:v>
                </c:pt>
                <c:pt idx="12966">
                  <c:v>3725.8222219323002</c:v>
                </c:pt>
                <c:pt idx="12967">
                  <c:v>3726.0633130558012</c:v>
                </c:pt>
                <c:pt idx="12968">
                  <c:v>3726.3044041792</c:v>
                </c:pt>
                <c:pt idx="12969">
                  <c:v>3726.5454953026997</c:v>
                </c:pt>
                <c:pt idx="12970">
                  <c:v>3726.786586426098</c:v>
                </c:pt>
                <c:pt idx="12971">
                  <c:v>3727.0276775496</c:v>
                </c:pt>
                <c:pt idx="12972">
                  <c:v>3727.2687686730997</c:v>
                </c:pt>
                <c:pt idx="12973">
                  <c:v>3727.5098597964998</c:v>
                </c:pt>
                <c:pt idx="12974">
                  <c:v>3727.7509509199999</c:v>
                </c:pt>
                <c:pt idx="12975">
                  <c:v>3727.9920420434019</c:v>
                </c:pt>
                <c:pt idx="12976">
                  <c:v>3728.2331331669002</c:v>
                </c:pt>
                <c:pt idx="12977">
                  <c:v>3728.4742242903012</c:v>
                </c:pt>
                <c:pt idx="12978">
                  <c:v>3728.7153154138</c:v>
                </c:pt>
                <c:pt idx="12979">
                  <c:v>3728.956406537302</c:v>
                </c:pt>
                <c:pt idx="12980">
                  <c:v>3729.1974976606998</c:v>
                </c:pt>
                <c:pt idx="12981">
                  <c:v>3729.4385887842</c:v>
                </c:pt>
                <c:pt idx="12982">
                  <c:v>3729.6796799075996</c:v>
                </c:pt>
                <c:pt idx="12983">
                  <c:v>3729.9207710311002</c:v>
                </c:pt>
                <c:pt idx="12984">
                  <c:v>3730.1618621545999</c:v>
                </c:pt>
                <c:pt idx="12985">
                  <c:v>3730.4029532780019</c:v>
                </c:pt>
                <c:pt idx="12986">
                  <c:v>3730.6440444014997</c:v>
                </c:pt>
                <c:pt idx="12987">
                  <c:v>3730.8851355249012</c:v>
                </c:pt>
                <c:pt idx="12988">
                  <c:v>3731.1262266484</c:v>
                </c:pt>
                <c:pt idx="12989">
                  <c:v>3731.367317771902</c:v>
                </c:pt>
                <c:pt idx="12990">
                  <c:v>3731.6084088952998</c:v>
                </c:pt>
                <c:pt idx="12991">
                  <c:v>3731.8495000188</c:v>
                </c:pt>
                <c:pt idx="12992">
                  <c:v>3732.0905911422001</c:v>
                </c:pt>
                <c:pt idx="12993">
                  <c:v>3732.3316822657002</c:v>
                </c:pt>
                <c:pt idx="12994">
                  <c:v>3732.5727733891017</c:v>
                </c:pt>
                <c:pt idx="12995">
                  <c:v>3732.8138645126</c:v>
                </c:pt>
                <c:pt idx="12996">
                  <c:v>3733.0549556361002</c:v>
                </c:pt>
                <c:pt idx="12997">
                  <c:v>3733.2960467594999</c:v>
                </c:pt>
                <c:pt idx="12998">
                  <c:v>3733.5371378830037</c:v>
                </c:pt>
                <c:pt idx="12999">
                  <c:v>3733.7782290063997</c:v>
                </c:pt>
                <c:pt idx="13000">
                  <c:v>3734.0193201298998</c:v>
                </c:pt>
                <c:pt idx="13001">
                  <c:v>3734.2604112534</c:v>
                </c:pt>
                <c:pt idx="13002">
                  <c:v>3734.5015023768019</c:v>
                </c:pt>
                <c:pt idx="13003">
                  <c:v>3734.7425935003002</c:v>
                </c:pt>
                <c:pt idx="13004">
                  <c:v>3734.9836846236981</c:v>
                </c:pt>
                <c:pt idx="13005">
                  <c:v>3735.2247757471987</c:v>
                </c:pt>
                <c:pt idx="13006">
                  <c:v>3735.4658668707002</c:v>
                </c:pt>
                <c:pt idx="13007">
                  <c:v>3735.7069579940999</c:v>
                </c:pt>
                <c:pt idx="13008">
                  <c:v>3735.9480491175987</c:v>
                </c:pt>
                <c:pt idx="13009">
                  <c:v>3736.1891402410001</c:v>
                </c:pt>
                <c:pt idx="13010">
                  <c:v>3736.4302313645012</c:v>
                </c:pt>
                <c:pt idx="13011">
                  <c:v>3736.6713224879018</c:v>
                </c:pt>
                <c:pt idx="13012">
                  <c:v>3736.9124136114019</c:v>
                </c:pt>
                <c:pt idx="13013">
                  <c:v>3737.1535047349012</c:v>
                </c:pt>
                <c:pt idx="13014">
                  <c:v>3737.3945958583017</c:v>
                </c:pt>
                <c:pt idx="13015">
                  <c:v>3737.6356869818001</c:v>
                </c:pt>
                <c:pt idx="13016">
                  <c:v>3737.8767781052002</c:v>
                </c:pt>
                <c:pt idx="13017">
                  <c:v>3738.1178692286981</c:v>
                </c:pt>
                <c:pt idx="13018">
                  <c:v>3738.3589603522</c:v>
                </c:pt>
                <c:pt idx="13019">
                  <c:v>3738.6000514756001</c:v>
                </c:pt>
                <c:pt idx="13020">
                  <c:v>3738.841142599103</c:v>
                </c:pt>
                <c:pt idx="13021">
                  <c:v>3739.0822337225</c:v>
                </c:pt>
                <c:pt idx="13022">
                  <c:v>3739.3233248460019</c:v>
                </c:pt>
                <c:pt idx="13023">
                  <c:v>3739.5644159693998</c:v>
                </c:pt>
                <c:pt idx="13024">
                  <c:v>3739.8055070929017</c:v>
                </c:pt>
                <c:pt idx="13025">
                  <c:v>3740.0465982164001</c:v>
                </c:pt>
                <c:pt idx="13026">
                  <c:v>3740.2876893397979</c:v>
                </c:pt>
                <c:pt idx="13027">
                  <c:v>3740.5287804632981</c:v>
                </c:pt>
                <c:pt idx="13028">
                  <c:v>3740.7698715866982</c:v>
                </c:pt>
                <c:pt idx="13029">
                  <c:v>3741.0109627102001</c:v>
                </c:pt>
                <c:pt idx="13030">
                  <c:v>3741.2520538337012</c:v>
                </c:pt>
                <c:pt idx="13031">
                  <c:v>3741.4931449571018</c:v>
                </c:pt>
                <c:pt idx="13032">
                  <c:v>3741.7342360806001</c:v>
                </c:pt>
                <c:pt idx="13033">
                  <c:v>3741.9753272040025</c:v>
                </c:pt>
                <c:pt idx="13034">
                  <c:v>3742.2164183274999</c:v>
                </c:pt>
                <c:pt idx="13035">
                  <c:v>3742.4575094510001</c:v>
                </c:pt>
                <c:pt idx="13036">
                  <c:v>3742.6986005744002</c:v>
                </c:pt>
                <c:pt idx="13037">
                  <c:v>3742.9396916978999</c:v>
                </c:pt>
                <c:pt idx="13038">
                  <c:v>3743.1807828213</c:v>
                </c:pt>
                <c:pt idx="13039">
                  <c:v>3743.4218739448002</c:v>
                </c:pt>
                <c:pt idx="13040">
                  <c:v>3743.662965068198</c:v>
                </c:pt>
                <c:pt idx="13041">
                  <c:v>3743.9040561917</c:v>
                </c:pt>
                <c:pt idx="13042">
                  <c:v>3744.1451473152001</c:v>
                </c:pt>
                <c:pt idx="13043">
                  <c:v>3744.3862384385998</c:v>
                </c:pt>
                <c:pt idx="13044">
                  <c:v>3744.6273295620999</c:v>
                </c:pt>
                <c:pt idx="13045">
                  <c:v>3744.8684206855</c:v>
                </c:pt>
                <c:pt idx="13046">
                  <c:v>3745.1095118090002</c:v>
                </c:pt>
                <c:pt idx="13047">
                  <c:v>3745.3506029325031</c:v>
                </c:pt>
                <c:pt idx="13048">
                  <c:v>3745.5916940559</c:v>
                </c:pt>
                <c:pt idx="13049">
                  <c:v>3745.8327851794002</c:v>
                </c:pt>
                <c:pt idx="13050">
                  <c:v>3746.0738763028012</c:v>
                </c:pt>
                <c:pt idx="13051">
                  <c:v>3746.3149674263</c:v>
                </c:pt>
                <c:pt idx="13052">
                  <c:v>3746.5560585498001</c:v>
                </c:pt>
                <c:pt idx="13053">
                  <c:v>3746.7971496732002</c:v>
                </c:pt>
                <c:pt idx="13054">
                  <c:v>3747.0382407966981</c:v>
                </c:pt>
                <c:pt idx="13055">
                  <c:v>3747.2793319201</c:v>
                </c:pt>
                <c:pt idx="13056">
                  <c:v>3747.5204230436002</c:v>
                </c:pt>
                <c:pt idx="13057">
                  <c:v>3747.7615141669999</c:v>
                </c:pt>
                <c:pt idx="13058">
                  <c:v>3748.0026052905</c:v>
                </c:pt>
                <c:pt idx="13059">
                  <c:v>3748.2436964139997</c:v>
                </c:pt>
                <c:pt idx="13060">
                  <c:v>3748.4847875374012</c:v>
                </c:pt>
                <c:pt idx="13061">
                  <c:v>3748.7258786608982</c:v>
                </c:pt>
                <c:pt idx="13062">
                  <c:v>3748.9669697842987</c:v>
                </c:pt>
                <c:pt idx="13063">
                  <c:v>3749.208060907798</c:v>
                </c:pt>
                <c:pt idx="13064">
                  <c:v>3749.4491520313036</c:v>
                </c:pt>
                <c:pt idx="13065">
                  <c:v>3749.6902431546987</c:v>
                </c:pt>
                <c:pt idx="13066">
                  <c:v>3749.9313342782038</c:v>
                </c:pt>
                <c:pt idx="13067">
                  <c:v>3750.1724254015999</c:v>
                </c:pt>
                <c:pt idx="13068">
                  <c:v>3750.4135165251037</c:v>
                </c:pt>
                <c:pt idx="13069">
                  <c:v>3750.6546076486002</c:v>
                </c:pt>
                <c:pt idx="13070">
                  <c:v>3750.8956987720012</c:v>
                </c:pt>
                <c:pt idx="13071">
                  <c:v>3751.1367898955</c:v>
                </c:pt>
                <c:pt idx="13072">
                  <c:v>3751.3778810188987</c:v>
                </c:pt>
                <c:pt idx="13073">
                  <c:v>3751.6189721424012</c:v>
                </c:pt>
                <c:pt idx="13074">
                  <c:v>3751.8600632657999</c:v>
                </c:pt>
                <c:pt idx="13075">
                  <c:v>3752.1011543893019</c:v>
                </c:pt>
                <c:pt idx="13076">
                  <c:v>3752.3422455127998</c:v>
                </c:pt>
                <c:pt idx="13077">
                  <c:v>3752.5833366362031</c:v>
                </c:pt>
                <c:pt idx="13078">
                  <c:v>3752.8244277596987</c:v>
                </c:pt>
                <c:pt idx="13079">
                  <c:v>3753.065518883102</c:v>
                </c:pt>
                <c:pt idx="13080">
                  <c:v>3753.3066100066003</c:v>
                </c:pt>
                <c:pt idx="13081">
                  <c:v>3753.5477011301</c:v>
                </c:pt>
                <c:pt idx="13082">
                  <c:v>3753.7887922535001</c:v>
                </c:pt>
                <c:pt idx="13083">
                  <c:v>3754.0298833769998</c:v>
                </c:pt>
                <c:pt idx="13084">
                  <c:v>3754.2709745004017</c:v>
                </c:pt>
                <c:pt idx="13085">
                  <c:v>3754.5120656238987</c:v>
                </c:pt>
                <c:pt idx="13086">
                  <c:v>3754.7531567474025</c:v>
                </c:pt>
                <c:pt idx="13087">
                  <c:v>3754.9942478708012</c:v>
                </c:pt>
                <c:pt idx="13088">
                  <c:v>3755.2353389943019</c:v>
                </c:pt>
                <c:pt idx="13089">
                  <c:v>3755.4764301176997</c:v>
                </c:pt>
                <c:pt idx="13090">
                  <c:v>3755.7175212412012</c:v>
                </c:pt>
                <c:pt idx="13091">
                  <c:v>3755.9586123646</c:v>
                </c:pt>
                <c:pt idx="13092">
                  <c:v>3756.1997034881001</c:v>
                </c:pt>
                <c:pt idx="13093">
                  <c:v>3756.4407946116003</c:v>
                </c:pt>
                <c:pt idx="13094">
                  <c:v>3756.6818857349981</c:v>
                </c:pt>
                <c:pt idx="13095">
                  <c:v>3756.9229768585019</c:v>
                </c:pt>
                <c:pt idx="13096">
                  <c:v>3757.1640679818997</c:v>
                </c:pt>
                <c:pt idx="13097">
                  <c:v>3757.4051591054017</c:v>
                </c:pt>
                <c:pt idx="13098">
                  <c:v>3757.6462502288987</c:v>
                </c:pt>
                <c:pt idx="13099">
                  <c:v>3757.8873413523002</c:v>
                </c:pt>
                <c:pt idx="13100">
                  <c:v>3758.1284324757999</c:v>
                </c:pt>
                <c:pt idx="13101">
                  <c:v>3758.3695235992018</c:v>
                </c:pt>
                <c:pt idx="13102">
                  <c:v>3758.6106147226997</c:v>
                </c:pt>
                <c:pt idx="13103">
                  <c:v>3758.8517058462025</c:v>
                </c:pt>
                <c:pt idx="13104">
                  <c:v>3759.0927969696004</c:v>
                </c:pt>
                <c:pt idx="13105">
                  <c:v>3759.3338880931001</c:v>
                </c:pt>
                <c:pt idx="13106">
                  <c:v>3759.5749792165002</c:v>
                </c:pt>
                <c:pt idx="13107">
                  <c:v>3759.8160703400017</c:v>
                </c:pt>
                <c:pt idx="13108">
                  <c:v>3760.0571614634</c:v>
                </c:pt>
                <c:pt idx="13109">
                  <c:v>3760.2982525869002</c:v>
                </c:pt>
                <c:pt idx="13110">
                  <c:v>3760.5393437104012</c:v>
                </c:pt>
                <c:pt idx="13111">
                  <c:v>3760.7804348338</c:v>
                </c:pt>
                <c:pt idx="13112">
                  <c:v>3761.0215259573001</c:v>
                </c:pt>
                <c:pt idx="13113">
                  <c:v>3761.2626170806998</c:v>
                </c:pt>
                <c:pt idx="13114">
                  <c:v>3761.5037082042018</c:v>
                </c:pt>
                <c:pt idx="13115">
                  <c:v>3761.7447993276969</c:v>
                </c:pt>
                <c:pt idx="13116">
                  <c:v>3761.9858904510997</c:v>
                </c:pt>
                <c:pt idx="13117">
                  <c:v>3762.2269815745999</c:v>
                </c:pt>
                <c:pt idx="13118">
                  <c:v>3762.468072698</c:v>
                </c:pt>
                <c:pt idx="13119">
                  <c:v>3762.7091638215002</c:v>
                </c:pt>
                <c:pt idx="13120">
                  <c:v>3762.9502549450012</c:v>
                </c:pt>
                <c:pt idx="13121">
                  <c:v>3763.1913460684018</c:v>
                </c:pt>
                <c:pt idx="13122">
                  <c:v>3763.4324371919001</c:v>
                </c:pt>
                <c:pt idx="13123">
                  <c:v>3763.6735283153002</c:v>
                </c:pt>
                <c:pt idx="13124">
                  <c:v>3763.9146194387999</c:v>
                </c:pt>
                <c:pt idx="13125">
                  <c:v>3764.1557105622019</c:v>
                </c:pt>
                <c:pt idx="13126">
                  <c:v>3764.3968016856998</c:v>
                </c:pt>
                <c:pt idx="13127">
                  <c:v>3764.6378928092017</c:v>
                </c:pt>
                <c:pt idx="13128">
                  <c:v>3764.8789839326</c:v>
                </c:pt>
                <c:pt idx="13129">
                  <c:v>3765.1200750560997</c:v>
                </c:pt>
                <c:pt idx="13130">
                  <c:v>3765.361166179503</c:v>
                </c:pt>
                <c:pt idx="13131">
                  <c:v>3765.602257303</c:v>
                </c:pt>
                <c:pt idx="13132">
                  <c:v>3765.8433484265001</c:v>
                </c:pt>
                <c:pt idx="13133">
                  <c:v>3766.0844395498998</c:v>
                </c:pt>
                <c:pt idx="13134">
                  <c:v>3766.3255306734036</c:v>
                </c:pt>
                <c:pt idx="13135">
                  <c:v>3766.5666217967964</c:v>
                </c:pt>
                <c:pt idx="13136">
                  <c:v>3766.8077129203025</c:v>
                </c:pt>
                <c:pt idx="13137">
                  <c:v>3767.0488040436981</c:v>
                </c:pt>
                <c:pt idx="13138">
                  <c:v>3767.2898951671964</c:v>
                </c:pt>
                <c:pt idx="13139">
                  <c:v>3767.5309862907002</c:v>
                </c:pt>
                <c:pt idx="13140">
                  <c:v>3767.7720774140998</c:v>
                </c:pt>
                <c:pt idx="13141">
                  <c:v>3768.0131685376018</c:v>
                </c:pt>
                <c:pt idx="13142">
                  <c:v>3768.2542596609997</c:v>
                </c:pt>
                <c:pt idx="13143">
                  <c:v>3768.4953507845025</c:v>
                </c:pt>
                <c:pt idx="13144">
                  <c:v>3768.7364419079981</c:v>
                </c:pt>
                <c:pt idx="13145">
                  <c:v>3768.9775330314037</c:v>
                </c:pt>
                <c:pt idx="13146">
                  <c:v>3769.218624154898</c:v>
                </c:pt>
                <c:pt idx="13147">
                  <c:v>3769.4597152783031</c:v>
                </c:pt>
                <c:pt idx="13148">
                  <c:v>3769.7008064017987</c:v>
                </c:pt>
                <c:pt idx="13149">
                  <c:v>3769.9418975253002</c:v>
                </c:pt>
                <c:pt idx="13150">
                  <c:v>3770.182988648698</c:v>
                </c:pt>
                <c:pt idx="13151">
                  <c:v>3770.4240797722</c:v>
                </c:pt>
                <c:pt idx="13152">
                  <c:v>3770.6651708956001</c:v>
                </c:pt>
                <c:pt idx="13153">
                  <c:v>3770.9062620190998</c:v>
                </c:pt>
                <c:pt idx="13154">
                  <c:v>3771.1473531425017</c:v>
                </c:pt>
                <c:pt idx="13155">
                  <c:v>3771.3884442659987</c:v>
                </c:pt>
                <c:pt idx="13156">
                  <c:v>3771.6295353895002</c:v>
                </c:pt>
                <c:pt idx="13157">
                  <c:v>3771.8706265129017</c:v>
                </c:pt>
                <c:pt idx="13158">
                  <c:v>3772.1117176364037</c:v>
                </c:pt>
                <c:pt idx="13159">
                  <c:v>3772.3528087597997</c:v>
                </c:pt>
                <c:pt idx="13160">
                  <c:v>3772.5938998833012</c:v>
                </c:pt>
                <c:pt idx="13161">
                  <c:v>3772.8349910068</c:v>
                </c:pt>
                <c:pt idx="13162">
                  <c:v>3773.0760821302001</c:v>
                </c:pt>
                <c:pt idx="13163">
                  <c:v>3773.3171732537025</c:v>
                </c:pt>
                <c:pt idx="13164">
                  <c:v>3773.5582643770999</c:v>
                </c:pt>
                <c:pt idx="13165">
                  <c:v>3773.7993555006001</c:v>
                </c:pt>
                <c:pt idx="13166">
                  <c:v>3774.0404466240998</c:v>
                </c:pt>
                <c:pt idx="13167">
                  <c:v>3774.2815377475017</c:v>
                </c:pt>
                <c:pt idx="13168">
                  <c:v>3774.5226288710001</c:v>
                </c:pt>
                <c:pt idx="13169">
                  <c:v>3774.7637199944002</c:v>
                </c:pt>
                <c:pt idx="13170">
                  <c:v>3775.004811117898</c:v>
                </c:pt>
                <c:pt idx="13171">
                  <c:v>3775.2459022413018</c:v>
                </c:pt>
                <c:pt idx="13172">
                  <c:v>3775.4869933647997</c:v>
                </c:pt>
                <c:pt idx="13173">
                  <c:v>3775.728084488298</c:v>
                </c:pt>
                <c:pt idx="13174">
                  <c:v>3775.9691756116999</c:v>
                </c:pt>
                <c:pt idx="13175">
                  <c:v>3776.2102667352001</c:v>
                </c:pt>
                <c:pt idx="13176">
                  <c:v>3776.4513578586025</c:v>
                </c:pt>
                <c:pt idx="13177">
                  <c:v>3776.6924489820999</c:v>
                </c:pt>
                <c:pt idx="13178">
                  <c:v>3776.9335401056001</c:v>
                </c:pt>
                <c:pt idx="13179">
                  <c:v>3777.1746312289997</c:v>
                </c:pt>
                <c:pt idx="13180">
                  <c:v>3777.4157223525031</c:v>
                </c:pt>
                <c:pt idx="13181">
                  <c:v>3777.6568134759</c:v>
                </c:pt>
                <c:pt idx="13182">
                  <c:v>3777.897904599402</c:v>
                </c:pt>
                <c:pt idx="13183">
                  <c:v>3778.138995722898</c:v>
                </c:pt>
                <c:pt idx="13184">
                  <c:v>3778.3800868463018</c:v>
                </c:pt>
                <c:pt idx="13185">
                  <c:v>3778.6211779698001</c:v>
                </c:pt>
                <c:pt idx="13186">
                  <c:v>3778.8622690931998</c:v>
                </c:pt>
                <c:pt idx="13187">
                  <c:v>3779.1033602166999</c:v>
                </c:pt>
                <c:pt idx="13188">
                  <c:v>3779.3444513401</c:v>
                </c:pt>
                <c:pt idx="13189">
                  <c:v>3779.5855424636002</c:v>
                </c:pt>
                <c:pt idx="13190">
                  <c:v>3779.8266335871012</c:v>
                </c:pt>
                <c:pt idx="13191">
                  <c:v>3780.0677247105</c:v>
                </c:pt>
                <c:pt idx="13192">
                  <c:v>3780.3088158340001</c:v>
                </c:pt>
                <c:pt idx="13193">
                  <c:v>3780.5499069574012</c:v>
                </c:pt>
                <c:pt idx="13194">
                  <c:v>3780.7909980809</c:v>
                </c:pt>
                <c:pt idx="13195">
                  <c:v>3781.0320892044001</c:v>
                </c:pt>
                <c:pt idx="13196">
                  <c:v>3781.2731803277998</c:v>
                </c:pt>
                <c:pt idx="13197">
                  <c:v>3781.5142714512999</c:v>
                </c:pt>
                <c:pt idx="13198">
                  <c:v>3781.7553625747018</c:v>
                </c:pt>
                <c:pt idx="13199">
                  <c:v>3781.9964536982002</c:v>
                </c:pt>
                <c:pt idx="13200">
                  <c:v>3782.2375448216999</c:v>
                </c:pt>
                <c:pt idx="13201">
                  <c:v>3782.4786359451</c:v>
                </c:pt>
                <c:pt idx="13202">
                  <c:v>3782.7197270686002</c:v>
                </c:pt>
                <c:pt idx="13203">
                  <c:v>3782.9608181919998</c:v>
                </c:pt>
                <c:pt idx="13204">
                  <c:v>3783.2019093155</c:v>
                </c:pt>
                <c:pt idx="13205">
                  <c:v>3783.4430004389001</c:v>
                </c:pt>
                <c:pt idx="13206">
                  <c:v>3783.6840915623998</c:v>
                </c:pt>
                <c:pt idx="13207">
                  <c:v>3783.9251826859017</c:v>
                </c:pt>
                <c:pt idx="13208">
                  <c:v>3784.1662738093</c:v>
                </c:pt>
                <c:pt idx="13209">
                  <c:v>3784.4073649328002</c:v>
                </c:pt>
                <c:pt idx="13210">
                  <c:v>3784.6484560561998</c:v>
                </c:pt>
                <c:pt idx="13211">
                  <c:v>3784.8895471797</c:v>
                </c:pt>
                <c:pt idx="13212">
                  <c:v>3785.1306383032002</c:v>
                </c:pt>
                <c:pt idx="13213">
                  <c:v>3785.3717294266003</c:v>
                </c:pt>
                <c:pt idx="13214">
                  <c:v>3785.6128205501</c:v>
                </c:pt>
                <c:pt idx="13215">
                  <c:v>3785.8539116735037</c:v>
                </c:pt>
                <c:pt idx="13216">
                  <c:v>3786.0950027970002</c:v>
                </c:pt>
                <c:pt idx="13217">
                  <c:v>3786.3360939205018</c:v>
                </c:pt>
                <c:pt idx="13218">
                  <c:v>3786.5771850439</c:v>
                </c:pt>
                <c:pt idx="13219">
                  <c:v>3786.8182761674002</c:v>
                </c:pt>
                <c:pt idx="13220">
                  <c:v>3787.0593672908012</c:v>
                </c:pt>
                <c:pt idx="13221">
                  <c:v>3787.3004584143</c:v>
                </c:pt>
                <c:pt idx="13222">
                  <c:v>3787.5415495377001</c:v>
                </c:pt>
                <c:pt idx="13223">
                  <c:v>3787.782640661198</c:v>
                </c:pt>
                <c:pt idx="13224">
                  <c:v>3788.0237317847</c:v>
                </c:pt>
                <c:pt idx="13225">
                  <c:v>3788.2648229080987</c:v>
                </c:pt>
                <c:pt idx="13226">
                  <c:v>3788.5059140316012</c:v>
                </c:pt>
                <c:pt idx="13227">
                  <c:v>3788.7470051549981</c:v>
                </c:pt>
                <c:pt idx="13228">
                  <c:v>3788.9880962785019</c:v>
                </c:pt>
                <c:pt idx="13229">
                  <c:v>3789.2291874019998</c:v>
                </c:pt>
                <c:pt idx="13230">
                  <c:v>3789.4702785254012</c:v>
                </c:pt>
                <c:pt idx="13231">
                  <c:v>3789.7113696489</c:v>
                </c:pt>
                <c:pt idx="13232">
                  <c:v>3789.9524607723001</c:v>
                </c:pt>
                <c:pt idx="13233">
                  <c:v>3790.1935518958012</c:v>
                </c:pt>
                <c:pt idx="13234">
                  <c:v>3790.4346430193</c:v>
                </c:pt>
                <c:pt idx="13235">
                  <c:v>3790.6757341427001</c:v>
                </c:pt>
                <c:pt idx="13236">
                  <c:v>3790.9168252661998</c:v>
                </c:pt>
                <c:pt idx="13237">
                  <c:v>3791.1579163896022</c:v>
                </c:pt>
                <c:pt idx="13238">
                  <c:v>3791.3990075131019</c:v>
                </c:pt>
                <c:pt idx="13239">
                  <c:v>3791.6400986365002</c:v>
                </c:pt>
                <c:pt idx="13240">
                  <c:v>3791.8811897599999</c:v>
                </c:pt>
                <c:pt idx="13241">
                  <c:v>3792.1222808835</c:v>
                </c:pt>
                <c:pt idx="13242">
                  <c:v>3792.363372006902</c:v>
                </c:pt>
                <c:pt idx="13243">
                  <c:v>3792.6044631303998</c:v>
                </c:pt>
                <c:pt idx="13244">
                  <c:v>3792.8455542538018</c:v>
                </c:pt>
                <c:pt idx="13245">
                  <c:v>3793.0866453772987</c:v>
                </c:pt>
                <c:pt idx="13246">
                  <c:v>3793.3277365008025</c:v>
                </c:pt>
                <c:pt idx="13247">
                  <c:v>3793.5688276241981</c:v>
                </c:pt>
                <c:pt idx="13248">
                  <c:v>3793.8099187477001</c:v>
                </c:pt>
                <c:pt idx="13249">
                  <c:v>3794.051009871102</c:v>
                </c:pt>
                <c:pt idx="13250">
                  <c:v>3794.2921009946003</c:v>
                </c:pt>
                <c:pt idx="13251">
                  <c:v>3794.5331921180018</c:v>
                </c:pt>
                <c:pt idx="13252">
                  <c:v>3794.7742832415001</c:v>
                </c:pt>
                <c:pt idx="13253">
                  <c:v>3795.0153743650012</c:v>
                </c:pt>
                <c:pt idx="13254">
                  <c:v>3795.2564654883981</c:v>
                </c:pt>
                <c:pt idx="13255">
                  <c:v>3795.4975566119019</c:v>
                </c:pt>
                <c:pt idx="13256">
                  <c:v>3795.7386477352998</c:v>
                </c:pt>
                <c:pt idx="13257">
                  <c:v>3795.9797388588017</c:v>
                </c:pt>
                <c:pt idx="13258">
                  <c:v>3796.2208299822987</c:v>
                </c:pt>
                <c:pt idx="13259">
                  <c:v>3796.4619211056997</c:v>
                </c:pt>
                <c:pt idx="13260">
                  <c:v>3796.7030122292012</c:v>
                </c:pt>
                <c:pt idx="13261">
                  <c:v>3796.9441033526</c:v>
                </c:pt>
                <c:pt idx="13262">
                  <c:v>3797.1851944761002</c:v>
                </c:pt>
                <c:pt idx="13263">
                  <c:v>3797.4262855995999</c:v>
                </c:pt>
                <c:pt idx="13264">
                  <c:v>3797.667376723</c:v>
                </c:pt>
                <c:pt idx="13265">
                  <c:v>3797.9084678465001</c:v>
                </c:pt>
                <c:pt idx="13266">
                  <c:v>3798.1495589698998</c:v>
                </c:pt>
                <c:pt idx="13267">
                  <c:v>3798.3906500934017</c:v>
                </c:pt>
                <c:pt idx="13268">
                  <c:v>3798.6317412168</c:v>
                </c:pt>
                <c:pt idx="13269">
                  <c:v>3798.872832340302</c:v>
                </c:pt>
                <c:pt idx="13270">
                  <c:v>3799.1139234637999</c:v>
                </c:pt>
                <c:pt idx="13271">
                  <c:v>3799.3550145872036</c:v>
                </c:pt>
                <c:pt idx="13272">
                  <c:v>3799.5961057106997</c:v>
                </c:pt>
                <c:pt idx="13273">
                  <c:v>3799.8371968341044</c:v>
                </c:pt>
                <c:pt idx="13274">
                  <c:v>3800.0782879575995</c:v>
                </c:pt>
                <c:pt idx="13275">
                  <c:v>3800.3193790811019</c:v>
                </c:pt>
                <c:pt idx="13276">
                  <c:v>3800.5604702045002</c:v>
                </c:pt>
                <c:pt idx="13277">
                  <c:v>3800.8015613279999</c:v>
                </c:pt>
                <c:pt idx="13278">
                  <c:v>3801.0426524514</c:v>
                </c:pt>
                <c:pt idx="13279">
                  <c:v>3801.2837435749002</c:v>
                </c:pt>
                <c:pt idx="13280">
                  <c:v>3801.5248346983999</c:v>
                </c:pt>
                <c:pt idx="13281">
                  <c:v>3801.7659258217982</c:v>
                </c:pt>
                <c:pt idx="13282">
                  <c:v>3802.007016945302</c:v>
                </c:pt>
                <c:pt idx="13283">
                  <c:v>3802.248108068698</c:v>
                </c:pt>
                <c:pt idx="13284">
                  <c:v>3802.4891991922</c:v>
                </c:pt>
                <c:pt idx="13285">
                  <c:v>3802.7302903155996</c:v>
                </c:pt>
                <c:pt idx="13286">
                  <c:v>3802.9713814391002</c:v>
                </c:pt>
                <c:pt idx="13287">
                  <c:v>3803.2124725626004</c:v>
                </c:pt>
                <c:pt idx="13288">
                  <c:v>3803.4535636860019</c:v>
                </c:pt>
                <c:pt idx="13289">
                  <c:v>3803.6946548095002</c:v>
                </c:pt>
                <c:pt idx="13290">
                  <c:v>3803.9357459329012</c:v>
                </c:pt>
                <c:pt idx="13291">
                  <c:v>3804.1768370564</c:v>
                </c:pt>
                <c:pt idx="13292">
                  <c:v>3804.4179281799002</c:v>
                </c:pt>
                <c:pt idx="13293">
                  <c:v>3804.6590193033012</c:v>
                </c:pt>
                <c:pt idx="13294">
                  <c:v>3804.9001104268</c:v>
                </c:pt>
                <c:pt idx="13295">
                  <c:v>3805.1412015502001</c:v>
                </c:pt>
                <c:pt idx="13296">
                  <c:v>3805.3822926737002</c:v>
                </c:pt>
                <c:pt idx="13297">
                  <c:v>3805.6233837971999</c:v>
                </c:pt>
                <c:pt idx="13298">
                  <c:v>3805.8644749205996</c:v>
                </c:pt>
                <c:pt idx="13299">
                  <c:v>3806.1055660441002</c:v>
                </c:pt>
                <c:pt idx="13300">
                  <c:v>3806.3466571674999</c:v>
                </c:pt>
                <c:pt idx="13301">
                  <c:v>3806.587748291</c:v>
                </c:pt>
                <c:pt idx="13302">
                  <c:v>3806.8288394143997</c:v>
                </c:pt>
                <c:pt idx="13303">
                  <c:v>3807.0699305379012</c:v>
                </c:pt>
                <c:pt idx="13304">
                  <c:v>3807.3110216614018</c:v>
                </c:pt>
                <c:pt idx="13305">
                  <c:v>3807.5521127848019</c:v>
                </c:pt>
                <c:pt idx="13306">
                  <c:v>3807.7932039083012</c:v>
                </c:pt>
                <c:pt idx="13307">
                  <c:v>3808.0342950316999</c:v>
                </c:pt>
                <c:pt idx="13308">
                  <c:v>3808.2753861552001</c:v>
                </c:pt>
                <c:pt idx="13309">
                  <c:v>3808.5164772787002</c:v>
                </c:pt>
                <c:pt idx="13310">
                  <c:v>3808.7575684020999</c:v>
                </c:pt>
                <c:pt idx="13311">
                  <c:v>3808.9986595255996</c:v>
                </c:pt>
                <c:pt idx="13312">
                  <c:v>3809.2397506490001</c:v>
                </c:pt>
                <c:pt idx="13313">
                  <c:v>3809.4808417724998</c:v>
                </c:pt>
                <c:pt idx="13314">
                  <c:v>3809.7219328960018</c:v>
                </c:pt>
                <c:pt idx="13315">
                  <c:v>3809.9630240194001</c:v>
                </c:pt>
                <c:pt idx="13316">
                  <c:v>3810.2041151428998</c:v>
                </c:pt>
                <c:pt idx="13317">
                  <c:v>3810.4452062663017</c:v>
                </c:pt>
                <c:pt idx="13318">
                  <c:v>3810.6862973897987</c:v>
                </c:pt>
                <c:pt idx="13319">
                  <c:v>3810.9273885132002</c:v>
                </c:pt>
                <c:pt idx="13320">
                  <c:v>3811.1684796366981</c:v>
                </c:pt>
                <c:pt idx="13321">
                  <c:v>3811.4095707602</c:v>
                </c:pt>
                <c:pt idx="13322">
                  <c:v>3811.6506618836002</c:v>
                </c:pt>
                <c:pt idx="13323">
                  <c:v>3811.891753007103</c:v>
                </c:pt>
                <c:pt idx="13324">
                  <c:v>3812.1328441305</c:v>
                </c:pt>
                <c:pt idx="13325">
                  <c:v>3812.3739352540019</c:v>
                </c:pt>
                <c:pt idx="13326">
                  <c:v>3812.6150263775025</c:v>
                </c:pt>
                <c:pt idx="13327">
                  <c:v>3812.8561175009036</c:v>
                </c:pt>
                <c:pt idx="13328">
                  <c:v>3813.0972086244001</c:v>
                </c:pt>
                <c:pt idx="13329">
                  <c:v>3813.3382997477997</c:v>
                </c:pt>
                <c:pt idx="13330">
                  <c:v>3813.5793908713031</c:v>
                </c:pt>
                <c:pt idx="13331">
                  <c:v>3813.8204819947987</c:v>
                </c:pt>
                <c:pt idx="13332">
                  <c:v>3814.0615731182002</c:v>
                </c:pt>
                <c:pt idx="13333">
                  <c:v>3814.3026642416999</c:v>
                </c:pt>
                <c:pt idx="13334">
                  <c:v>3814.5437553651</c:v>
                </c:pt>
                <c:pt idx="13335">
                  <c:v>3814.7848464885988</c:v>
                </c:pt>
                <c:pt idx="13336">
                  <c:v>3815.0259376120002</c:v>
                </c:pt>
                <c:pt idx="13337">
                  <c:v>3815.2670287354999</c:v>
                </c:pt>
                <c:pt idx="13338">
                  <c:v>3815.5081198590001</c:v>
                </c:pt>
                <c:pt idx="13339">
                  <c:v>3815.7492109824002</c:v>
                </c:pt>
                <c:pt idx="13340">
                  <c:v>3815.9903021059017</c:v>
                </c:pt>
                <c:pt idx="13341">
                  <c:v>3816.2313932293018</c:v>
                </c:pt>
                <c:pt idx="13342">
                  <c:v>3816.4724843527997</c:v>
                </c:pt>
                <c:pt idx="13343">
                  <c:v>3816.7135754763012</c:v>
                </c:pt>
                <c:pt idx="13344">
                  <c:v>3816.9546665997</c:v>
                </c:pt>
                <c:pt idx="13345">
                  <c:v>3817.1957577232001</c:v>
                </c:pt>
                <c:pt idx="13346">
                  <c:v>3817.4368488465998</c:v>
                </c:pt>
                <c:pt idx="13347">
                  <c:v>3817.6779399701018</c:v>
                </c:pt>
                <c:pt idx="13348">
                  <c:v>3817.9190310936001</c:v>
                </c:pt>
                <c:pt idx="13349">
                  <c:v>3818.1601222170002</c:v>
                </c:pt>
                <c:pt idx="13350">
                  <c:v>3818.4012133405031</c:v>
                </c:pt>
                <c:pt idx="13351">
                  <c:v>3818.6423044638987</c:v>
                </c:pt>
                <c:pt idx="13352">
                  <c:v>3818.883395587402</c:v>
                </c:pt>
                <c:pt idx="13353">
                  <c:v>3819.124486710798</c:v>
                </c:pt>
                <c:pt idx="13354">
                  <c:v>3819.3655778343036</c:v>
                </c:pt>
                <c:pt idx="13355">
                  <c:v>3819.606668957797</c:v>
                </c:pt>
                <c:pt idx="13356">
                  <c:v>3819.8477600812002</c:v>
                </c:pt>
                <c:pt idx="13357">
                  <c:v>3820.0888512046981</c:v>
                </c:pt>
                <c:pt idx="13358">
                  <c:v>3820.3299423281001</c:v>
                </c:pt>
                <c:pt idx="13359">
                  <c:v>3820.5710334516002</c:v>
                </c:pt>
                <c:pt idx="13360">
                  <c:v>3820.8121245751031</c:v>
                </c:pt>
                <c:pt idx="13361">
                  <c:v>3821.0532156985018</c:v>
                </c:pt>
                <c:pt idx="13362">
                  <c:v>3821.2943068220002</c:v>
                </c:pt>
                <c:pt idx="13363">
                  <c:v>3821.535397945403</c:v>
                </c:pt>
                <c:pt idx="13364">
                  <c:v>3821.7764890688964</c:v>
                </c:pt>
                <c:pt idx="13365">
                  <c:v>3822.0175801923001</c:v>
                </c:pt>
                <c:pt idx="13366">
                  <c:v>3822.258671315798</c:v>
                </c:pt>
                <c:pt idx="13367">
                  <c:v>3822.4997624393018</c:v>
                </c:pt>
                <c:pt idx="13368">
                  <c:v>3822.7408535626987</c:v>
                </c:pt>
                <c:pt idx="13369">
                  <c:v>3822.9819446862002</c:v>
                </c:pt>
                <c:pt idx="13370">
                  <c:v>3823.2230358096003</c:v>
                </c:pt>
                <c:pt idx="13371">
                  <c:v>3823.4641269331019</c:v>
                </c:pt>
                <c:pt idx="13372">
                  <c:v>3823.7052180566002</c:v>
                </c:pt>
                <c:pt idx="13373">
                  <c:v>3823.9463091799998</c:v>
                </c:pt>
                <c:pt idx="13374">
                  <c:v>3824.1874003035</c:v>
                </c:pt>
                <c:pt idx="13375">
                  <c:v>3824.4284914268969</c:v>
                </c:pt>
                <c:pt idx="13376">
                  <c:v>3824.6695825504012</c:v>
                </c:pt>
                <c:pt idx="13377">
                  <c:v>3824.9106736739018</c:v>
                </c:pt>
                <c:pt idx="13378">
                  <c:v>3825.1517647973001</c:v>
                </c:pt>
                <c:pt idx="13379">
                  <c:v>3825.3928559207998</c:v>
                </c:pt>
                <c:pt idx="13380">
                  <c:v>3825.6339470442012</c:v>
                </c:pt>
                <c:pt idx="13381">
                  <c:v>3825.8750381677</c:v>
                </c:pt>
                <c:pt idx="13382">
                  <c:v>3826.1161292911002</c:v>
                </c:pt>
                <c:pt idx="13383">
                  <c:v>3826.3572204146003</c:v>
                </c:pt>
                <c:pt idx="13384">
                  <c:v>3826.5983115381018</c:v>
                </c:pt>
                <c:pt idx="13385">
                  <c:v>3826.8394026615019</c:v>
                </c:pt>
                <c:pt idx="13386">
                  <c:v>3827.0804937849998</c:v>
                </c:pt>
                <c:pt idx="13387">
                  <c:v>3827.3215849084017</c:v>
                </c:pt>
                <c:pt idx="13388">
                  <c:v>3827.5626760319001</c:v>
                </c:pt>
                <c:pt idx="13389">
                  <c:v>3827.8037671554002</c:v>
                </c:pt>
                <c:pt idx="13390">
                  <c:v>3828.0448582787999</c:v>
                </c:pt>
                <c:pt idx="13391">
                  <c:v>3828.2859494022987</c:v>
                </c:pt>
                <c:pt idx="13392">
                  <c:v>3828.5270405256997</c:v>
                </c:pt>
                <c:pt idx="13393">
                  <c:v>3828.7681316491999</c:v>
                </c:pt>
                <c:pt idx="13394">
                  <c:v>3829.0092227727</c:v>
                </c:pt>
                <c:pt idx="13395">
                  <c:v>3829.2503138961019</c:v>
                </c:pt>
                <c:pt idx="13396">
                  <c:v>3829.4914050196003</c:v>
                </c:pt>
                <c:pt idx="13397">
                  <c:v>3829.7324961429999</c:v>
                </c:pt>
                <c:pt idx="13398">
                  <c:v>3829.9735872665019</c:v>
                </c:pt>
                <c:pt idx="13399">
                  <c:v>3830.2146783898997</c:v>
                </c:pt>
                <c:pt idx="13400">
                  <c:v>3830.4557695134017</c:v>
                </c:pt>
                <c:pt idx="13401">
                  <c:v>3830.6968606368987</c:v>
                </c:pt>
                <c:pt idx="13402">
                  <c:v>3830.9379517603002</c:v>
                </c:pt>
                <c:pt idx="13403">
                  <c:v>3831.1790428838012</c:v>
                </c:pt>
                <c:pt idx="13404">
                  <c:v>3831.4201340072018</c:v>
                </c:pt>
                <c:pt idx="13405">
                  <c:v>3831.6612251306997</c:v>
                </c:pt>
                <c:pt idx="13406">
                  <c:v>3831.902316254203</c:v>
                </c:pt>
                <c:pt idx="13407">
                  <c:v>3832.1434073776004</c:v>
                </c:pt>
                <c:pt idx="13408">
                  <c:v>3832.3844985011001</c:v>
                </c:pt>
                <c:pt idx="13409">
                  <c:v>3832.6255896244998</c:v>
                </c:pt>
                <c:pt idx="13410">
                  <c:v>3832.8666807479981</c:v>
                </c:pt>
                <c:pt idx="13411">
                  <c:v>3833.1077718715019</c:v>
                </c:pt>
                <c:pt idx="13412">
                  <c:v>3833.3488629948997</c:v>
                </c:pt>
                <c:pt idx="13413">
                  <c:v>3833.5899541183999</c:v>
                </c:pt>
                <c:pt idx="13414">
                  <c:v>3833.8310452418018</c:v>
                </c:pt>
                <c:pt idx="13415">
                  <c:v>3834.072136365302</c:v>
                </c:pt>
                <c:pt idx="13416">
                  <c:v>3834.3132274887002</c:v>
                </c:pt>
                <c:pt idx="13417">
                  <c:v>3834.5543186122018</c:v>
                </c:pt>
                <c:pt idx="13418">
                  <c:v>3834.7954097356987</c:v>
                </c:pt>
                <c:pt idx="13419">
                  <c:v>3835.0365008591002</c:v>
                </c:pt>
                <c:pt idx="13420">
                  <c:v>3835.2775919826004</c:v>
                </c:pt>
                <c:pt idx="13421">
                  <c:v>3835.5186831059987</c:v>
                </c:pt>
                <c:pt idx="13422">
                  <c:v>3835.7597742295002</c:v>
                </c:pt>
                <c:pt idx="13423">
                  <c:v>3836.0008653529981</c:v>
                </c:pt>
                <c:pt idx="13424">
                  <c:v>3836.2419564764018</c:v>
                </c:pt>
                <c:pt idx="13425">
                  <c:v>3836.4830475999001</c:v>
                </c:pt>
                <c:pt idx="13426">
                  <c:v>3836.7241387232998</c:v>
                </c:pt>
                <c:pt idx="13427">
                  <c:v>3836.9652298468</c:v>
                </c:pt>
                <c:pt idx="13428">
                  <c:v>3837.2063209703001</c:v>
                </c:pt>
                <c:pt idx="13429">
                  <c:v>3837.4474120937002</c:v>
                </c:pt>
                <c:pt idx="13430">
                  <c:v>3837.6885032171999</c:v>
                </c:pt>
                <c:pt idx="13431">
                  <c:v>3837.9295943406</c:v>
                </c:pt>
                <c:pt idx="13432">
                  <c:v>3838.1706854640979</c:v>
                </c:pt>
                <c:pt idx="13433">
                  <c:v>3838.4117765875044</c:v>
                </c:pt>
                <c:pt idx="13434">
                  <c:v>3838.6528677109982</c:v>
                </c:pt>
                <c:pt idx="13435">
                  <c:v>3838.8939588345038</c:v>
                </c:pt>
                <c:pt idx="13436">
                  <c:v>3839.1350499578998</c:v>
                </c:pt>
                <c:pt idx="13437">
                  <c:v>3839.3761410814018</c:v>
                </c:pt>
                <c:pt idx="13438">
                  <c:v>3839.6172322048019</c:v>
                </c:pt>
                <c:pt idx="13439">
                  <c:v>3839.8583233283002</c:v>
                </c:pt>
                <c:pt idx="13440">
                  <c:v>3840.0994144517999</c:v>
                </c:pt>
                <c:pt idx="13441">
                  <c:v>3840.3405055752019</c:v>
                </c:pt>
                <c:pt idx="13442">
                  <c:v>3840.5815966987002</c:v>
                </c:pt>
                <c:pt idx="13443">
                  <c:v>3840.8226878220999</c:v>
                </c:pt>
                <c:pt idx="13444">
                  <c:v>3841.0637789456</c:v>
                </c:pt>
                <c:pt idx="13445">
                  <c:v>3841.3048700690997</c:v>
                </c:pt>
                <c:pt idx="13446">
                  <c:v>3841.5459611924998</c:v>
                </c:pt>
                <c:pt idx="13447">
                  <c:v>3841.787052316</c:v>
                </c:pt>
                <c:pt idx="13448">
                  <c:v>3842.0281434394001</c:v>
                </c:pt>
                <c:pt idx="13449">
                  <c:v>3842.2692345628998</c:v>
                </c:pt>
                <c:pt idx="13450">
                  <c:v>3842.5103256863017</c:v>
                </c:pt>
                <c:pt idx="13451">
                  <c:v>3842.7514168098019</c:v>
                </c:pt>
                <c:pt idx="13452">
                  <c:v>3842.9925079333025</c:v>
                </c:pt>
                <c:pt idx="13453">
                  <c:v>3843.2335990566999</c:v>
                </c:pt>
                <c:pt idx="13454">
                  <c:v>3843.4746901802</c:v>
                </c:pt>
                <c:pt idx="13455">
                  <c:v>3843.7157813036001</c:v>
                </c:pt>
                <c:pt idx="13456">
                  <c:v>3843.9568724270998</c:v>
                </c:pt>
                <c:pt idx="13457">
                  <c:v>3844.1979635506</c:v>
                </c:pt>
                <c:pt idx="13458">
                  <c:v>3844.4390546740019</c:v>
                </c:pt>
                <c:pt idx="13459">
                  <c:v>3844.6801457974998</c:v>
                </c:pt>
                <c:pt idx="13460">
                  <c:v>3844.9212369209017</c:v>
                </c:pt>
                <c:pt idx="13461">
                  <c:v>3845.1623280444001</c:v>
                </c:pt>
                <c:pt idx="13462">
                  <c:v>3845.4034191678998</c:v>
                </c:pt>
                <c:pt idx="13463">
                  <c:v>3845.6445102913012</c:v>
                </c:pt>
                <c:pt idx="13464">
                  <c:v>3845.8856014147987</c:v>
                </c:pt>
                <c:pt idx="13465">
                  <c:v>3846.1266925382001</c:v>
                </c:pt>
                <c:pt idx="13466">
                  <c:v>3846.3677836616998</c:v>
                </c:pt>
                <c:pt idx="13467">
                  <c:v>3846.6088747850981</c:v>
                </c:pt>
                <c:pt idx="13468">
                  <c:v>3846.8499659085996</c:v>
                </c:pt>
                <c:pt idx="13469">
                  <c:v>3847.0910570321025</c:v>
                </c:pt>
                <c:pt idx="13470">
                  <c:v>3847.3321481555017</c:v>
                </c:pt>
                <c:pt idx="13471">
                  <c:v>3847.5732392790019</c:v>
                </c:pt>
                <c:pt idx="13472">
                  <c:v>3847.814330402402</c:v>
                </c:pt>
                <c:pt idx="13473">
                  <c:v>3848.0554215258999</c:v>
                </c:pt>
                <c:pt idx="13474">
                  <c:v>3848.2965126494018</c:v>
                </c:pt>
                <c:pt idx="13475">
                  <c:v>3848.5376037728001</c:v>
                </c:pt>
                <c:pt idx="13476">
                  <c:v>3848.7786948962998</c:v>
                </c:pt>
                <c:pt idx="13477">
                  <c:v>3849.0197860196999</c:v>
                </c:pt>
                <c:pt idx="13478">
                  <c:v>3849.2608771431997</c:v>
                </c:pt>
                <c:pt idx="13479">
                  <c:v>3849.5019682666002</c:v>
                </c:pt>
                <c:pt idx="13480">
                  <c:v>3849.7430593900999</c:v>
                </c:pt>
                <c:pt idx="13481">
                  <c:v>3849.9841505136001</c:v>
                </c:pt>
                <c:pt idx="13482">
                  <c:v>3850.2252416369997</c:v>
                </c:pt>
                <c:pt idx="13483">
                  <c:v>3850.4663327605012</c:v>
                </c:pt>
                <c:pt idx="13484">
                  <c:v>3850.7074238839</c:v>
                </c:pt>
                <c:pt idx="13485">
                  <c:v>3850.9485150074001</c:v>
                </c:pt>
                <c:pt idx="13486">
                  <c:v>3851.1896061308998</c:v>
                </c:pt>
                <c:pt idx="13487">
                  <c:v>3851.4306972543018</c:v>
                </c:pt>
                <c:pt idx="13488">
                  <c:v>3851.6717883778001</c:v>
                </c:pt>
                <c:pt idx="13489">
                  <c:v>3851.9128795012002</c:v>
                </c:pt>
                <c:pt idx="13490">
                  <c:v>3852.1539706246999</c:v>
                </c:pt>
                <c:pt idx="13491">
                  <c:v>3852.3950617482001</c:v>
                </c:pt>
                <c:pt idx="13492">
                  <c:v>3852.636152871602</c:v>
                </c:pt>
                <c:pt idx="13493">
                  <c:v>3852.8772439951017</c:v>
                </c:pt>
                <c:pt idx="13494">
                  <c:v>3853.1183351185</c:v>
                </c:pt>
                <c:pt idx="13495">
                  <c:v>3853.359426242002</c:v>
                </c:pt>
                <c:pt idx="13496">
                  <c:v>3853.6005173654012</c:v>
                </c:pt>
                <c:pt idx="13497">
                  <c:v>3853.8416084889</c:v>
                </c:pt>
                <c:pt idx="13498">
                  <c:v>3854.0826996123997</c:v>
                </c:pt>
                <c:pt idx="13499">
                  <c:v>3854.3237907358002</c:v>
                </c:pt>
                <c:pt idx="13500">
                  <c:v>3854.5648818592981</c:v>
                </c:pt>
                <c:pt idx="13501">
                  <c:v>3854.8059729827019</c:v>
                </c:pt>
                <c:pt idx="13502">
                  <c:v>3855.0470641061997</c:v>
                </c:pt>
                <c:pt idx="13503">
                  <c:v>3855.2881552296981</c:v>
                </c:pt>
                <c:pt idx="13504">
                  <c:v>3855.5292463531</c:v>
                </c:pt>
                <c:pt idx="13505">
                  <c:v>3855.7703374766002</c:v>
                </c:pt>
                <c:pt idx="13506">
                  <c:v>3856.0114286000012</c:v>
                </c:pt>
                <c:pt idx="13507">
                  <c:v>3856.2525197235</c:v>
                </c:pt>
                <c:pt idx="13508">
                  <c:v>3856.4936108470019</c:v>
                </c:pt>
                <c:pt idx="13509">
                  <c:v>3856.7347019704002</c:v>
                </c:pt>
                <c:pt idx="13510">
                  <c:v>3856.9757930939018</c:v>
                </c:pt>
                <c:pt idx="13511">
                  <c:v>3857.2168842172987</c:v>
                </c:pt>
                <c:pt idx="13512">
                  <c:v>3857.4579753408002</c:v>
                </c:pt>
                <c:pt idx="13513">
                  <c:v>3857.6990664641999</c:v>
                </c:pt>
                <c:pt idx="13514">
                  <c:v>3857.9401575877018</c:v>
                </c:pt>
                <c:pt idx="13515">
                  <c:v>3858.1812487111997</c:v>
                </c:pt>
                <c:pt idx="13516">
                  <c:v>3858.4223398346012</c:v>
                </c:pt>
                <c:pt idx="13517">
                  <c:v>3858.6634309581</c:v>
                </c:pt>
                <c:pt idx="13518">
                  <c:v>3858.9045220815019</c:v>
                </c:pt>
                <c:pt idx="13519">
                  <c:v>3859.1456132050002</c:v>
                </c:pt>
                <c:pt idx="13520">
                  <c:v>3859.3867043284999</c:v>
                </c:pt>
                <c:pt idx="13521">
                  <c:v>3859.6277954518987</c:v>
                </c:pt>
                <c:pt idx="13522">
                  <c:v>3859.8688865754002</c:v>
                </c:pt>
                <c:pt idx="13523">
                  <c:v>3860.1099776987999</c:v>
                </c:pt>
                <c:pt idx="13524">
                  <c:v>3860.3510688223018</c:v>
                </c:pt>
                <c:pt idx="13525">
                  <c:v>3860.5921599458002</c:v>
                </c:pt>
                <c:pt idx="13526">
                  <c:v>3860.8332510692012</c:v>
                </c:pt>
                <c:pt idx="13527">
                  <c:v>3861.0743421927</c:v>
                </c:pt>
                <c:pt idx="13528">
                  <c:v>3861.3154333161019</c:v>
                </c:pt>
                <c:pt idx="13529">
                  <c:v>3861.5565244396003</c:v>
                </c:pt>
                <c:pt idx="13530">
                  <c:v>3861.7976155629999</c:v>
                </c:pt>
                <c:pt idx="13531">
                  <c:v>3862.0387066865019</c:v>
                </c:pt>
                <c:pt idx="13532">
                  <c:v>3862.2797978100002</c:v>
                </c:pt>
                <c:pt idx="13533">
                  <c:v>3862.5208889333999</c:v>
                </c:pt>
                <c:pt idx="13534">
                  <c:v>3862.7619800568987</c:v>
                </c:pt>
                <c:pt idx="13535">
                  <c:v>3863.0030711803001</c:v>
                </c:pt>
                <c:pt idx="13536">
                  <c:v>3863.2441623037998</c:v>
                </c:pt>
                <c:pt idx="13537">
                  <c:v>3863.4852534273</c:v>
                </c:pt>
                <c:pt idx="13538">
                  <c:v>3863.7263445506997</c:v>
                </c:pt>
                <c:pt idx="13539">
                  <c:v>3863.9674356742012</c:v>
                </c:pt>
                <c:pt idx="13540">
                  <c:v>3864.2085267975999</c:v>
                </c:pt>
                <c:pt idx="13541">
                  <c:v>3864.4496179211001</c:v>
                </c:pt>
                <c:pt idx="13542">
                  <c:v>3864.6907090446002</c:v>
                </c:pt>
                <c:pt idx="13543">
                  <c:v>3864.9318001679999</c:v>
                </c:pt>
                <c:pt idx="13544">
                  <c:v>3865.1728912915</c:v>
                </c:pt>
                <c:pt idx="13545">
                  <c:v>3865.4139824149001</c:v>
                </c:pt>
                <c:pt idx="13546">
                  <c:v>3865.655073538403</c:v>
                </c:pt>
                <c:pt idx="13547">
                  <c:v>3865.8961646618</c:v>
                </c:pt>
                <c:pt idx="13548">
                  <c:v>3866.1372557853001</c:v>
                </c:pt>
                <c:pt idx="13549">
                  <c:v>3866.3783469088012</c:v>
                </c:pt>
                <c:pt idx="13550">
                  <c:v>3866.6194380322017</c:v>
                </c:pt>
                <c:pt idx="13551">
                  <c:v>3866.8605291556987</c:v>
                </c:pt>
                <c:pt idx="13552">
                  <c:v>3867.1016202791002</c:v>
                </c:pt>
                <c:pt idx="13553">
                  <c:v>3867.3427114026003</c:v>
                </c:pt>
                <c:pt idx="13554">
                  <c:v>3867.5838025261</c:v>
                </c:pt>
                <c:pt idx="13555">
                  <c:v>3867.8248936495002</c:v>
                </c:pt>
                <c:pt idx="13556">
                  <c:v>3868.0659847729999</c:v>
                </c:pt>
                <c:pt idx="13557">
                  <c:v>3868.3070758964018</c:v>
                </c:pt>
                <c:pt idx="13558">
                  <c:v>3868.5481670198997</c:v>
                </c:pt>
                <c:pt idx="13559">
                  <c:v>3868.7892581433998</c:v>
                </c:pt>
                <c:pt idx="13560">
                  <c:v>3869.0303492667999</c:v>
                </c:pt>
                <c:pt idx="13561">
                  <c:v>3869.2714403903001</c:v>
                </c:pt>
                <c:pt idx="13562">
                  <c:v>3869.5125315137002</c:v>
                </c:pt>
                <c:pt idx="13563">
                  <c:v>3869.7536226372017</c:v>
                </c:pt>
                <c:pt idx="13564">
                  <c:v>3869.9947137606</c:v>
                </c:pt>
                <c:pt idx="13565">
                  <c:v>3870.2358048841002</c:v>
                </c:pt>
                <c:pt idx="13566">
                  <c:v>3870.4768960076003</c:v>
                </c:pt>
                <c:pt idx="13567">
                  <c:v>3870.717987131</c:v>
                </c:pt>
                <c:pt idx="13568">
                  <c:v>3870.9590782545019</c:v>
                </c:pt>
                <c:pt idx="13569">
                  <c:v>3871.2001693778998</c:v>
                </c:pt>
                <c:pt idx="13570">
                  <c:v>3871.4412605014018</c:v>
                </c:pt>
                <c:pt idx="13571">
                  <c:v>3871.6823516248987</c:v>
                </c:pt>
                <c:pt idx="13572">
                  <c:v>3871.9234427483002</c:v>
                </c:pt>
                <c:pt idx="13573">
                  <c:v>3872.1645338718017</c:v>
                </c:pt>
                <c:pt idx="13574">
                  <c:v>3872.4056249952</c:v>
                </c:pt>
                <c:pt idx="13575">
                  <c:v>3872.6467161186997</c:v>
                </c:pt>
                <c:pt idx="13576">
                  <c:v>3872.8878072422012</c:v>
                </c:pt>
                <c:pt idx="13577">
                  <c:v>3873.1288983655977</c:v>
                </c:pt>
                <c:pt idx="13578">
                  <c:v>3873.3699894890997</c:v>
                </c:pt>
                <c:pt idx="13579">
                  <c:v>3873.6110806125002</c:v>
                </c:pt>
                <c:pt idx="13580">
                  <c:v>3873.8521717360018</c:v>
                </c:pt>
                <c:pt idx="13581">
                  <c:v>3874.0932628594019</c:v>
                </c:pt>
                <c:pt idx="13582">
                  <c:v>3874.3343539829025</c:v>
                </c:pt>
                <c:pt idx="13583">
                  <c:v>3874.5754451063999</c:v>
                </c:pt>
                <c:pt idx="13584">
                  <c:v>3874.8165362298018</c:v>
                </c:pt>
                <c:pt idx="13585">
                  <c:v>3875.0576273533002</c:v>
                </c:pt>
                <c:pt idx="13586">
                  <c:v>3875.2987184766998</c:v>
                </c:pt>
                <c:pt idx="13587">
                  <c:v>3875.5398096002</c:v>
                </c:pt>
                <c:pt idx="13588">
                  <c:v>3875.780900723697</c:v>
                </c:pt>
                <c:pt idx="13589">
                  <c:v>3876.0219918471012</c:v>
                </c:pt>
                <c:pt idx="13590">
                  <c:v>3876.2630829706</c:v>
                </c:pt>
                <c:pt idx="13591">
                  <c:v>3876.5041740940001</c:v>
                </c:pt>
                <c:pt idx="13592">
                  <c:v>3876.7452652174998</c:v>
                </c:pt>
                <c:pt idx="13593">
                  <c:v>3876.9863563409012</c:v>
                </c:pt>
                <c:pt idx="13594">
                  <c:v>3877.2274474643987</c:v>
                </c:pt>
                <c:pt idx="13595">
                  <c:v>3877.4685385879002</c:v>
                </c:pt>
                <c:pt idx="13596">
                  <c:v>3877.709629711298</c:v>
                </c:pt>
                <c:pt idx="13597">
                  <c:v>3877.9507208348018</c:v>
                </c:pt>
                <c:pt idx="13598">
                  <c:v>3878.1918119582001</c:v>
                </c:pt>
                <c:pt idx="13599">
                  <c:v>3878.4329030817012</c:v>
                </c:pt>
                <c:pt idx="13600">
                  <c:v>3878.6739942052018</c:v>
                </c:pt>
                <c:pt idx="13601">
                  <c:v>3878.9150853285996</c:v>
                </c:pt>
                <c:pt idx="13602">
                  <c:v>3879.1561764521002</c:v>
                </c:pt>
                <c:pt idx="13603">
                  <c:v>3879.3972675755031</c:v>
                </c:pt>
                <c:pt idx="13604">
                  <c:v>3879.638358699</c:v>
                </c:pt>
                <c:pt idx="13605">
                  <c:v>3879.8794498225002</c:v>
                </c:pt>
                <c:pt idx="13606">
                  <c:v>3880.1205409458998</c:v>
                </c:pt>
                <c:pt idx="13607">
                  <c:v>3880.3616320694018</c:v>
                </c:pt>
                <c:pt idx="13608">
                  <c:v>3880.6027231927997</c:v>
                </c:pt>
                <c:pt idx="13609">
                  <c:v>3880.8438143163012</c:v>
                </c:pt>
                <c:pt idx="13610">
                  <c:v>3881.0849054396981</c:v>
                </c:pt>
                <c:pt idx="13611">
                  <c:v>3881.3259965632019</c:v>
                </c:pt>
                <c:pt idx="13612">
                  <c:v>3881.5670876866998</c:v>
                </c:pt>
                <c:pt idx="13613">
                  <c:v>3881.8081788101017</c:v>
                </c:pt>
                <c:pt idx="13614">
                  <c:v>3882.0492699335996</c:v>
                </c:pt>
                <c:pt idx="13615">
                  <c:v>3882.2903610569997</c:v>
                </c:pt>
                <c:pt idx="13616">
                  <c:v>3882.531452180503</c:v>
                </c:pt>
                <c:pt idx="13617">
                  <c:v>3882.772543304</c:v>
                </c:pt>
                <c:pt idx="13618">
                  <c:v>3883.0136344274001</c:v>
                </c:pt>
                <c:pt idx="13619">
                  <c:v>3883.2547255508998</c:v>
                </c:pt>
                <c:pt idx="13620">
                  <c:v>3883.4958166743036</c:v>
                </c:pt>
                <c:pt idx="13621">
                  <c:v>3883.7369077977987</c:v>
                </c:pt>
                <c:pt idx="13622">
                  <c:v>3883.9779989213002</c:v>
                </c:pt>
                <c:pt idx="13623">
                  <c:v>3884.2190900446999</c:v>
                </c:pt>
                <c:pt idx="13624">
                  <c:v>3884.4601811681987</c:v>
                </c:pt>
                <c:pt idx="13625">
                  <c:v>3884.7012722916002</c:v>
                </c:pt>
                <c:pt idx="13626">
                  <c:v>3884.9423634150999</c:v>
                </c:pt>
                <c:pt idx="13627">
                  <c:v>3885.1834545385018</c:v>
                </c:pt>
                <c:pt idx="13628">
                  <c:v>3885.4245456619997</c:v>
                </c:pt>
                <c:pt idx="13629">
                  <c:v>3885.6656367855012</c:v>
                </c:pt>
                <c:pt idx="13630">
                  <c:v>3885.9067279088999</c:v>
                </c:pt>
                <c:pt idx="13631">
                  <c:v>3886.1478190324001</c:v>
                </c:pt>
                <c:pt idx="13632">
                  <c:v>3886.3889101557997</c:v>
                </c:pt>
                <c:pt idx="13633">
                  <c:v>3886.6300012793017</c:v>
                </c:pt>
                <c:pt idx="13634">
                  <c:v>3886.8710924028019</c:v>
                </c:pt>
                <c:pt idx="13635">
                  <c:v>3887.1121835262002</c:v>
                </c:pt>
                <c:pt idx="13636">
                  <c:v>3887.3532746497012</c:v>
                </c:pt>
                <c:pt idx="13637">
                  <c:v>3887.5943657731</c:v>
                </c:pt>
                <c:pt idx="13638">
                  <c:v>3887.835456896602</c:v>
                </c:pt>
                <c:pt idx="13639">
                  <c:v>3888.0765480200998</c:v>
                </c:pt>
                <c:pt idx="13640">
                  <c:v>3888.3176391435018</c:v>
                </c:pt>
                <c:pt idx="13641">
                  <c:v>3888.5587302670001</c:v>
                </c:pt>
                <c:pt idx="13642">
                  <c:v>3888.7998213903998</c:v>
                </c:pt>
                <c:pt idx="13643">
                  <c:v>3889.0409125139017</c:v>
                </c:pt>
                <c:pt idx="13644">
                  <c:v>3889.2820036373</c:v>
                </c:pt>
                <c:pt idx="13645">
                  <c:v>3889.5230947607997</c:v>
                </c:pt>
                <c:pt idx="13646">
                  <c:v>3889.7641858842999</c:v>
                </c:pt>
                <c:pt idx="13647">
                  <c:v>3890.0052770077</c:v>
                </c:pt>
                <c:pt idx="13648">
                  <c:v>3890.2463681311997</c:v>
                </c:pt>
                <c:pt idx="13649">
                  <c:v>3890.4874592546003</c:v>
                </c:pt>
                <c:pt idx="13650">
                  <c:v>3890.7285503781</c:v>
                </c:pt>
                <c:pt idx="13651">
                  <c:v>3890.9696415016001</c:v>
                </c:pt>
                <c:pt idx="13652">
                  <c:v>3891.2107326250002</c:v>
                </c:pt>
                <c:pt idx="13653">
                  <c:v>3891.4518237485017</c:v>
                </c:pt>
                <c:pt idx="13654">
                  <c:v>3891.6929148719018</c:v>
                </c:pt>
                <c:pt idx="13655">
                  <c:v>3891.9340059954002</c:v>
                </c:pt>
                <c:pt idx="13656">
                  <c:v>3892.1750971188999</c:v>
                </c:pt>
                <c:pt idx="13657">
                  <c:v>3892.4161882423018</c:v>
                </c:pt>
                <c:pt idx="13658">
                  <c:v>3892.6572793657997</c:v>
                </c:pt>
                <c:pt idx="13659">
                  <c:v>3892.8983704892012</c:v>
                </c:pt>
                <c:pt idx="13660">
                  <c:v>3893.1394616126981</c:v>
                </c:pt>
                <c:pt idx="13661">
                  <c:v>3893.3805527361019</c:v>
                </c:pt>
                <c:pt idx="13662">
                  <c:v>3893.6216438596002</c:v>
                </c:pt>
                <c:pt idx="13663">
                  <c:v>3893.8627349831017</c:v>
                </c:pt>
                <c:pt idx="13664">
                  <c:v>3894.1038261065</c:v>
                </c:pt>
                <c:pt idx="13665">
                  <c:v>3894.344917230002</c:v>
                </c:pt>
                <c:pt idx="13666">
                  <c:v>3894.5860083533998</c:v>
                </c:pt>
                <c:pt idx="13667">
                  <c:v>3894.8270994769</c:v>
                </c:pt>
                <c:pt idx="13668">
                  <c:v>3895.0681906004002</c:v>
                </c:pt>
                <c:pt idx="13669">
                  <c:v>3895.309281723798</c:v>
                </c:pt>
                <c:pt idx="13670">
                  <c:v>3895.5503728473036</c:v>
                </c:pt>
                <c:pt idx="13671">
                  <c:v>3895.7914639707001</c:v>
                </c:pt>
                <c:pt idx="13672">
                  <c:v>3896.0325550942002</c:v>
                </c:pt>
                <c:pt idx="13673">
                  <c:v>3896.2736462176999</c:v>
                </c:pt>
                <c:pt idx="13674">
                  <c:v>3896.5147373411019</c:v>
                </c:pt>
                <c:pt idx="13675">
                  <c:v>3896.7558284645993</c:v>
                </c:pt>
                <c:pt idx="13676">
                  <c:v>3896.9969195880012</c:v>
                </c:pt>
                <c:pt idx="13677">
                  <c:v>3897.2380107115</c:v>
                </c:pt>
                <c:pt idx="13678">
                  <c:v>3897.4791018349019</c:v>
                </c:pt>
                <c:pt idx="13679">
                  <c:v>3897.7201929584012</c:v>
                </c:pt>
                <c:pt idx="13680">
                  <c:v>3897.9612840819</c:v>
                </c:pt>
                <c:pt idx="13681">
                  <c:v>3898.2023752053001</c:v>
                </c:pt>
                <c:pt idx="13682">
                  <c:v>3898.4434663287998</c:v>
                </c:pt>
                <c:pt idx="13683">
                  <c:v>3898.6845574521999</c:v>
                </c:pt>
                <c:pt idx="13684">
                  <c:v>3898.9256485757001</c:v>
                </c:pt>
                <c:pt idx="13685">
                  <c:v>3899.1667396991998</c:v>
                </c:pt>
                <c:pt idx="13686">
                  <c:v>3899.4078308226003</c:v>
                </c:pt>
                <c:pt idx="13687">
                  <c:v>3899.6489219460987</c:v>
                </c:pt>
                <c:pt idx="13688">
                  <c:v>3899.8900130695019</c:v>
                </c:pt>
                <c:pt idx="13689">
                  <c:v>3900.1311041930012</c:v>
                </c:pt>
                <c:pt idx="13690">
                  <c:v>3900.3721953165018</c:v>
                </c:pt>
                <c:pt idx="13691">
                  <c:v>3900.6132864399001</c:v>
                </c:pt>
                <c:pt idx="13692">
                  <c:v>3900.8543775634025</c:v>
                </c:pt>
                <c:pt idx="13693">
                  <c:v>3901.0954686867999</c:v>
                </c:pt>
                <c:pt idx="13694">
                  <c:v>3901.3365598103019</c:v>
                </c:pt>
                <c:pt idx="13695">
                  <c:v>3901.5776509337002</c:v>
                </c:pt>
                <c:pt idx="13696">
                  <c:v>3901.8187420572012</c:v>
                </c:pt>
                <c:pt idx="13697">
                  <c:v>3902.0598331807</c:v>
                </c:pt>
                <c:pt idx="13698">
                  <c:v>3902.3009243041001</c:v>
                </c:pt>
                <c:pt idx="13699">
                  <c:v>3902.5420154275998</c:v>
                </c:pt>
                <c:pt idx="13700">
                  <c:v>3902.7831065510018</c:v>
                </c:pt>
                <c:pt idx="13701">
                  <c:v>3903.0241976745019</c:v>
                </c:pt>
                <c:pt idx="13702">
                  <c:v>3903.265288797998</c:v>
                </c:pt>
                <c:pt idx="13703">
                  <c:v>3903.5063799213999</c:v>
                </c:pt>
                <c:pt idx="13704">
                  <c:v>3903.7474710448987</c:v>
                </c:pt>
                <c:pt idx="13705">
                  <c:v>3903.9885621682997</c:v>
                </c:pt>
                <c:pt idx="13706">
                  <c:v>3904.2296532917999</c:v>
                </c:pt>
                <c:pt idx="13707">
                  <c:v>3904.4707444153</c:v>
                </c:pt>
                <c:pt idx="13708">
                  <c:v>3904.7118355387001</c:v>
                </c:pt>
                <c:pt idx="13709">
                  <c:v>3904.9529266622012</c:v>
                </c:pt>
                <c:pt idx="13710">
                  <c:v>3905.1940177856</c:v>
                </c:pt>
                <c:pt idx="13711">
                  <c:v>3905.4351089091019</c:v>
                </c:pt>
                <c:pt idx="13712">
                  <c:v>3905.6762000325002</c:v>
                </c:pt>
                <c:pt idx="13713">
                  <c:v>3905.9172911559999</c:v>
                </c:pt>
                <c:pt idx="13714">
                  <c:v>3906.1583822795019</c:v>
                </c:pt>
                <c:pt idx="13715">
                  <c:v>3906.3994734029002</c:v>
                </c:pt>
                <c:pt idx="13716">
                  <c:v>3906.6405645263999</c:v>
                </c:pt>
                <c:pt idx="13717">
                  <c:v>3906.8816556498</c:v>
                </c:pt>
                <c:pt idx="13718">
                  <c:v>3907.1227467733002</c:v>
                </c:pt>
                <c:pt idx="13719">
                  <c:v>3907.3638378968012</c:v>
                </c:pt>
                <c:pt idx="13720">
                  <c:v>3907.6049290201981</c:v>
                </c:pt>
                <c:pt idx="13721">
                  <c:v>3907.8460201436997</c:v>
                </c:pt>
                <c:pt idx="13722">
                  <c:v>3908.0871112671002</c:v>
                </c:pt>
                <c:pt idx="13723">
                  <c:v>3908.3282023906004</c:v>
                </c:pt>
                <c:pt idx="13724">
                  <c:v>3908.569293514</c:v>
                </c:pt>
                <c:pt idx="13725">
                  <c:v>3908.810384637502</c:v>
                </c:pt>
                <c:pt idx="13726">
                  <c:v>3909.0514757609999</c:v>
                </c:pt>
                <c:pt idx="13727">
                  <c:v>3909.2925668844018</c:v>
                </c:pt>
                <c:pt idx="13728">
                  <c:v>3909.5336580079002</c:v>
                </c:pt>
                <c:pt idx="13729">
                  <c:v>3909.7747491312998</c:v>
                </c:pt>
                <c:pt idx="13730">
                  <c:v>3910.0158402548</c:v>
                </c:pt>
                <c:pt idx="13731">
                  <c:v>3910.2569313783001</c:v>
                </c:pt>
                <c:pt idx="13732">
                  <c:v>3910.4980225017002</c:v>
                </c:pt>
                <c:pt idx="13733">
                  <c:v>3910.7391136252018</c:v>
                </c:pt>
                <c:pt idx="13734">
                  <c:v>3910.9802047485996</c:v>
                </c:pt>
                <c:pt idx="13735">
                  <c:v>3911.2212958721002</c:v>
                </c:pt>
                <c:pt idx="13736">
                  <c:v>3911.4623869956004</c:v>
                </c:pt>
                <c:pt idx="13737">
                  <c:v>3911.7034781189982</c:v>
                </c:pt>
                <c:pt idx="13738">
                  <c:v>3911.9445692425002</c:v>
                </c:pt>
                <c:pt idx="13739">
                  <c:v>3912.185660365898</c:v>
                </c:pt>
                <c:pt idx="13740">
                  <c:v>3912.4267514894</c:v>
                </c:pt>
                <c:pt idx="13741">
                  <c:v>3912.6678426127987</c:v>
                </c:pt>
                <c:pt idx="13742">
                  <c:v>3912.9089337363002</c:v>
                </c:pt>
                <c:pt idx="13743">
                  <c:v>3913.1500248597999</c:v>
                </c:pt>
                <c:pt idx="13744">
                  <c:v>3913.3911159832037</c:v>
                </c:pt>
                <c:pt idx="13745">
                  <c:v>3913.6322071066998</c:v>
                </c:pt>
                <c:pt idx="13746">
                  <c:v>3913.873298230103</c:v>
                </c:pt>
                <c:pt idx="13747">
                  <c:v>3914.1143893535996</c:v>
                </c:pt>
                <c:pt idx="13748">
                  <c:v>3914.3554804771002</c:v>
                </c:pt>
                <c:pt idx="13749">
                  <c:v>3914.5965716005012</c:v>
                </c:pt>
                <c:pt idx="13750">
                  <c:v>3914.837662724</c:v>
                </c:pt>
                <c:pt idx="13751">
                  <c:v>3915.0787538474019</c:v>
                </c:pt>
                <c:pt idx="13752">
                  <c:v>3915.3198449709002</c:v>
                </c:pt>
                <c:pt idx="13753">
                  <c:v>3915.5609360944018</c:v>
                </c:pt>
                <c:pt idx="13754">
                  <c:v>3915.8020272178001</c:v>
                </c:pt>
                <c:pt idx="13755">
                  <c:v>3916.0431183413025</c:v>
                </c:pt>
                <c:pt idx="13756">
                  <c:v>3916.2842094646958</c:v>
                </c:pt>
                <c:pt idx="13757">
                  <c:v>3916.5253005882018</c:v>
                </c:pt>
                <c:pt idx="13758">
                  <c:v>3916.7663917115988</c:v>
                </c:pt>
                <c:pt idx="13759">
                  <c:v>3917.0074828351012</c:v>
                </c:pt>
                <c:pt idx="13760">
                  <c:v>3917.2485739585995</c:v>
                </c:pt>
                <c:pt idx="13761">
                  <c:v>3917.4896650819987</c:v>
                </c:pt>
                <c:pt idx="13762">
                  <c:v>3917.7307562055025</c:v>
                </c:pt>
                <c:pt idx="13763">
                  <c:v>3917.9718473288999</c:v>
                </c:pt>
                <c:pt idx="13764">
                  <c:v>3918.2129384524001</c:v>
                </c:pt>
                <c:pt idx="13765">
                  <c:v>3918.4540295759002</c:v>
                </c:pt>
                <c:pt idx="13766">
                  <c:v>3918.6951206993012</c:v>
                </c:pt>
                <c:pt idx="13767">
                  <c:v>3918.9362118228</c:v>
                </c:pt>
                <c:pt idx="13768">
                  <c:v>3919.177302946202</c:v>
                </c:pt>
                <c:pt idx="13769">
                  <c:v>3919.4183940696998</c:v>
                </c:pt>
                <c:pt idx="13770">
                  <c:v>3919.6594851931982</c:v>
                </c:pt>
                <c:pt idx="13771">
                  <c:v>3919.9005763166001</c:v>
                </c:pt>
                <c:pt idx="13772">
                  <c:v>3920.1416674400998</c:v>
                </c:pt>
                <c:pt idx="13773">
                  <c:v>3920.3827585635017</c:v>
                </c:pt>
                <c:pt idx="13774">
                  <c:v>3920.6238496869987</c:v>
                </c:pt>
                <c:pt idx="13775">
                  <c:v>3920.8649408104002</c:v>
                </c:pt>
                <c:pt idx="13776">
                  <c:v>3921.1060319338999</c:v>
                </c:pt>
                <c:pt idx="13777">
                  <c:v>3921.3471230574019</c:v>
                </c:pt>
                <c:pt idx="13778">
                  <c:v>3921.5882141807997</c:v>
                </c:pt>
                <c:pt idx="13779">
                  <c:v>3921.8293053043012</c:v>
                </c:pt>
                <c:pt idx="13780">
                  <c:v>3922.0703964277</c:v>
                </c:pt>
                <c:pt idx="13781">
                  <c:v>3922.3114875512019</c:v>
                </c:pt>
                <c:pt idx="13782">
                  <c:v>3922.5525786747012</c:v>
                </c:pt>
                <c:pt idx="13783">
                  <c:v>3922.7936697980981</c:v>
                </c:pt>
                <c:pt idx="13784">
                  <c:v>3923.0347609215996</c:v>
                </c:pt>
                <c:pt idx="13785">
                  <c:v>3923.2758520450002</c:v>
                </c:pt>
                <c:pt idx="13786">
                  <c:v>3923.5169431684999</c:v>
                </c:pt>
                <c:pt idx="13787">
                  <c:v>3923.758034292</c:v>
                </c:pt>
                <c:pt idx="13788">
                  <c:v>3923.9991254154002</c:v>
                </c:pt>
                <c:pt idx="13789">
                  <c:v>3924.2402165389012</c:v>
                </c:pt>
                <c:pt idx="13790">
                  <c:v>3924.4813076623018</c:v>
                </c:pt>
                <c:pt idx="13791">
                  <c:v>3924.7223987857997</c:v>
                </c:pt>
                <c:pt idx="13792">
                  <c:v>3924.9634899091998</c:v>
                </c:pt>
                <c:pt idx="13793">
                  <c:v>3925.2045810326981</c:v>
                </c:pt>
                <c:pt idx="13794">
                  <c:v>3925.4456721562001</c:v>
                </c:pt>
                <c:pt idx="13795">
                  <c:v>3925.6867632796002</c:v>
                </c:pt>
                <c:pt idx="13796">
                  <c:v>3925.9278544030999</c:v>
                </c:pt>
                <c:pt idx="13797">
                  <c:v>3926.1689455264982</c:v>
                </c:pt>
                <c:pt idx="13798">
                  <c:v>3926.410036650002</c:v>
                </c:pt>
                <c:pt idx="13799">
                  <c:v>3926.651127773503</c:v>
                </c:pt>
                <c:pt idx="13800">
                  <c:v>3926.8922188969018</c:v>
                </c:pt>
                <c:pt idx="13801">
                  <c:v>3927.133310020402</c:v>
                </c:pt>
                <c:pt idx="13802">
                  <c:v>3927.3744011437998</c:v>
                </c:pt>
                <c:pt idx="13803">
                  <c:v>3927.6154922673018</c:v>
                </c:pt>
                <c:pt idx="13804">
                  <c:v>3927.8565833908001</c:v>
                </c:pt>
                <c:pt idx="13805">
                  <c:v>3928.0976745142002</c:v>
                </c:pt>
                <c:pt idx="13806">
                  <c:v>3928.3387656376999</c:v>
                </c:pt>
                <c:pt idx="13807">
                  <c:v>3928.5798567611</c:v>
                </c:pt>
                <c:pt idx="13808">
                  <c:v>3928.8209478846002</c:v>
                </c:pt>
                <c:pt idx="13809">
                  <c:v>3929.0620390079998</c:v>
                </c:pt>
                <c:pt idx="13810">
                  <c:v>3929.3031301315036</c:v>
                </c:pt>
                <c:pt idx="13811">
                  <c:v>3929.5442212549997</c:v>
                </c:pt>
                <c:pt idx="13812">
                  <c:v>3929.7853123784025</c:v>
                </c:pt>
                <c:pt idx="13813">
                  <c:v>3930.0264035018999</c:v>
                </c:pt>
                <c:pt idx="13814">
                  <c:v>3930.2674946252987</c:v>
                </c:pt>
                <c:pt idx="13815">
                  <c:v>3930.5085857487979</c:v>
                </c:pt>
                <c:pt idx="13816">
                  <c:v>3930.7496768723017</c:v>
                </c:pt>
                <c:pt idx="13817">
                  <c:v>3930.9907679957</c:v>
                </c:pt>
                <c:pt idx="13818">
                  <c:v>3931.2318591191997</c:v>
                </c:pt>
                <c:pt idx="13819">
                  <c:v>3931.4729502426012</c:v>
                </c:pt>
                <c:pt idx="13820">
                  <c:v>3931.7140413660982</c:v>
                </c:pt>
                <c:pt idx="13821">
                  <c:v>3931.955132489602</c:v>
                </c:pt>
                <c:pt idx="13822">
                  <c:v>3932.1962236129998</c:v>
                </c:pt>
                <c:pt idx="13823">
                  <c:v>3932.4373147365036</c:v>
                </c:pt>
                <c:pt idx="13824">
                  <c:v>3932.6784058598987</c:v>
                </c:pt>
                <c:pt idx="13825">
                  <c:v>3932.9194969834025</c:v>
                </c:pt>
                <c:pt idx="13826">
                  <c:v>3933.1605881067981</c:v>
                </c:pt>
                <c:pt idx="13827">
                  <c:v>3933.4016792303019</c:v>
                </c:pt>
                <c:pt idx="13828">
                  <c:v>3933.6427703537997</c:v>
                </c:pt>
                <c:pt idx="13829">
                  <c:v>3933.8838614771998</c:v>
                </c:pt>
                <c:pt idx="13830">
                  <c:v>3934.1249526007</c:v>
                </c:pt>
                <c:pt idx="13831">
                  <c:v>3934.3660437240997</c:v>
                </c:pt>
                <c:pt idx="13832">
                  <c:v>3934.6071348476012</c:v>
                </c:pt>
                <c:pt idx="13833">
                  <c:v>3934.8482259711</c:v>
                </c:pt>
                <c:pt idx="13834">
                  <c:v>3935.0893170945019</c:v>
                </c:pt>
                <c:pt idx="13835">
                  <c:v>3935.3304082180002</c:v>
                </c:pt>
                <c:pt idx="13836">
                  <c:v>3935.5714993414012</c:v>
                </c:pt>
                <c:pt idx="13837">
                  <c:v>3935.8125904649</c:v>
                </c:pt>
                <c:pt idx="13838">
                  <c:v>3936.0536815883002</c:v>
                </c:pt>
                <c:pt idx="13839">
                  <c:v>3936.2947727117999</c:v>
                </c:pt>
                <c:pt idx="13840">
                  <c:v>3936.5358638353018</c:v>
                </c:pt>
                <c:pt idx="13841">
                  <c:v>3936.7769549586997</c:v>
                </c:pt>
                <c:pt idx="13842">
                  <c:v>3937.0180460822012</c:v>
                </c:pt>
                <c:pt idx="13843">
                  <c:v>3937.2591372056022</c:v>
                </c:pt>
                <c:pt idx="13844">
                  <c:v>3937.5002283290987</c:v>
                </c:pt>
                <c:pt idx="13845">
                  <c:v>3937.7413194525998</c:v>
                </c:pt>
                <c:pt idx="13846">
                  <c:v>3937.9824105760017</c:v>
                </c:pt>
                <c:pt idx="13847">
                  <c:v>3938.2235016995</c:v>
                </c:pt>
                <c:pt idx="13848">
                  <c:v>3938.4645928229002</c:v>
                </c:pt>
                <c:pt idx="13849">
                  <c:v>3938.7056839463999</c:v>
                </c:pt>
                <c:pt idx="13850">
                  <c:v>3938.9467750698982</c:v>
                </c:pt>
                <c:pt idx="13851">
                  <c:v>3939.1878661932997</c:v>
                </c:pt>
                <c:pt idx="13852">
                  <c:v>3939.4289573167998</c:v>
                </c:pt>
                <c:pt idx="13853">
                  <c:v>3939.6700484401999</c:v>
                </c:pt>
                <c:pt idx="13854">
                  <c:v>3939.9111395637019</c:v>
                </c:pt>
                <c:pt idx="13855">
                  <c:v>3940.1522306871002</c:v>
                </c:pt>
                <c:pt idx="13856">
                  <c:v>3940.3933218106022</c:v>
                </c:pt>
                <c:pt idx="13857">
                  <c:v>3940.6344129341019</c:v>
                </c:pt>
                <c:pt idx="13858">
                  <c:v>3940.875504057502</c:v>
                </c:pt>
                <c:pt idx="13859">
                  <c:v>3941.1165951809999</c:v>
                </c:pt>
                <c:pt idx="13860">
                  <c:v>3941.3576863044018</c:v>
                </c:pt>
                <c:pt idx="13861">
                  <c:v>3941.5987774278997</c:v>
                </c:pt>
                <c:pt idx="13862">
                  <c:v>3941.8398685514012</c:v>
                </c:pt>
                <c:pt idx="13863">
                  <c:v>3942.0809596747999</c:v>
                </c:pt>
                <c:pt idx="13864">
                  <c:v>3942.3220507983001</c:v>
                </c:pt>
                <c:pt idx="13865">
                  <c:v>3942.5631419216998</c:v>
                </c:pt>
                <c:pt idx="13866">
                  <c:v>3942.8042330452017</c:v>
                </c:pt>
                <c:pt idx="13867">
                  <c:v>3943.0453241686987</c:v>
                </c:pt>
                <c:pt idx="13868">
                  <c:v>3943.2864152920997</c:v>
                </c:pt>
                <c:pt idx="13869">
                  <c:v>3943.5275064156003</c:v>
                </c:pt>
                <c:pt idx="13870">
                  <c:v>3943.768597539</c:v>
                </c:pt>
                <c:pt idx="13871">
                  <c:v>3944.0096886624997</c:v>
                </c:pt>
                <c:pt idx="13872">
                  <c:v>3944.2507797858998</c:v>
                </c:pt>
                <c:pt idx="13873">
                  <c:v>3944.4918709094018</c:v>
                </c:pt>
                <c:pt idx="13874">
                  <c:v>3944.7329620329001</c:v>
                </c:pt>
                <c:pt idx="13875">
                  <c:v>3944.9740531563002</c:v>
                </c:pt>
                <c:pt idx="13876">
                  <c:v>3945.2151442798017</c:v>
                </c:pt>
                <c:pt idx="13877">
                  <c:v>3945.4562354032</c:v>
                </c:pt>
                <c:pt idx="13878">
                  <c:v>3945.6973265267002</c:v>
                </c:pt>
                <c:pt idx="13879">
                  <c:v>3945.9384176502012</c:v>
                </c:pt>
                <c:pt idx="13880">
                  <c:v>3946.1795087736</c:v>
                </c:pt>
                <c:pt idx="13881">
                  <c:v>3946.4205998971001</c:v>
                </c:pt>
                <c:pt idx="13882">
                  <c:v>3946.6616910204998</c:v>
                </c:pt>
                <c:pt idx="13883">
                  <c:v>3946.902782144</c:v>
                </c:pt>
                <c:pt idx="13884">
                  <c:v>3947.1438732675001</c:v>
                </c:pt>
                <c:pt idx="13885">
                  <c:v>3947.3849643908998</c:v>
                </c:pt>
                <c:pt idx="13886">
                  <c:v>3947.6260555143999</c:v>
                </c:pt>
                <c:pt idx="13887">
                  <c:v>3947.8671466378019</c:v>
                </c:pt>
                <c:pt idx="13888">
                  <c:v>3948.1082377612997</c:v>
                </c:pt>
                <c:pt idx="13889">
                  <c:v>3948.3493288847012</c:v>
                </c:pt>
                <c:pt idx="13890">
                  <c:v>3948.5904200082</c:v>
                </c:pt>
                <c:pt idx="13891">
                  <c:v>3948.831511131702</c:v>
                </c:pt>
                <c:pt idx="13892">
                  <c:v>3949.0726022551012</c:v>
                </c:pt>
                <c:pt idx="13893">
                  <c:v>3949.3136933786018</c:v>
                </c:pt>
                <c:pt idx="13894">
                  <c:v>3949.5547845020001</c:v>
                </c:pt>
                <c:pt idx="13895">
                  <c:v>3949.7958756254998</c:v>
                </c:pt>
                <c:pt idx="13896">
                  <c:v>3950.0369667489999</c:v>
                </c:pt>
                <c:pt idx="13897">
                  <c:v>3950.2780578724019</c:v>
                </c:pt>
                <c:pt idx="13898">
                  <c:v>3950.5191489959002</c:v>
                </c:pt>
                <c:pt idx="13899">
                  <c:v>3950.760240119298</c:v>
                </c:pt>
                <c:pt idx="13900">
                  <c:v>3951.0013312428018</c:v>
                </c:pt>
                <c:pt idx="13901">
                  <c:v>3951.2424223662997</c:v>
                </c:pt>
                <c:pt idx="13902">
                  <c:v>3951.4835134897012</c:v>
                </c:pt>
                <c:pt idx="13903">
                  <c:v>3951.7246046131982</c:v>
                </c:pt>
                <c:pt idx="13904">
                  <c:v>3951.9656957365996</c:v>
                </c:pt>
                <c:pt idx="13905">
                  <c:v>3952.2067868600998</c:v>
                </c:pt>
                <c:pt idx="13906">
                  <c:v>3952.4478779835017</c:v>
                </c:pt>
                <c:pt idx="13907">
                  <c:v>3952.6889691069964</c:v>
                </c:pt>
                <c:pt idx="13908">
                  <c:v>3952.9300602305025</c:v>
                </c:pt>
                <c:pt idx="13909">
                  <c:v>3953.1711513539012</c:v>
                </c:pt>
                <c:pt idx="13910">
                  <c:v>3953.4122424774018</c:v>
                </c:pt>
                <c:pt idx="13911">
                  <c:v>3953.6533336008019</c:v>
                </c:pt>
                <c:pt idx="13912">
                  <c:v>3953.8944247242998</c:v>
                </c:pt>
                <c:pt idx="13913">
                  <c:v>3954.1355158478018</c:v>
                </c:pt>
                <c:pt idx="13914">
                  <c:v>3954.3766069712019</c:v>
                </c:pt>
                <c:pt idx="13915">
                  <c:v>3954.6176980946998</c:v>
                </c:pt>
                <c:pt idx="13916">
                  <c:v>3954.8587892180999</c:v>
                </c:pt>
                <c:pt idx="13917">
                  <c:v>3955.0998803415996</c:v>
                </c:pt>
                <c:pt idx="13918">
                  <c:v>3955.3409714650998</c:v>
                </c:pt>
                <c:pt idx="13919">
                  <c:v>3955.5820625885012</c:v>
                </c:pt>
                <c:pt idx="13920">
                  <c:v>3955.8231537120018</c:v>
                </c:pt>
                <c:pt idx="13921">
                  <c:v>3956.0642448354001</c:v>
                </c:pt>
                <c:pt idx="13922">
                  <c:v>3956.3053359589012</c:v>
                </c:pt>
                <c:pt idx="13923">
                  <c:v>3956.5464270822999</c:v>
                </c:pt>
                <c:pt idx="13924">
                  <c:v>3956.7875182058001</c:v>
                </c:pt>
                <c:pt idx="13925">
                  <c:v>3957.028609329298</c:v>
                </c:pt>
                <c:pt idx="13926">
                  <c:v>3957.2697004526981</c:v>
                </c:pt>
                <c:pt idx="13927">
                  <c:v>3957.5107915762019</c:v>
                </c:pt>
                <c:pt idx="13928">
                  <c:v>3957.7518826996002</c:v>
                </c:pt>
                <c:pt idx="13929">
                  <c:v>3957.9929738231012</c:v>
                </c:pt>
                <c:pt idx="13930">
                  <c:v>3958.2340649465996</c:v>
                </c:pt>
                <c:pt idx="13931">
                  <c:v>3958.4751560700038</c:v>
                </c:pt>
                <c:pt idx="13932">
                  <c:v>3958.7162471934998</c:v>
                </c:pt>
                <c:pt idx="13933">
                  <c:v>3958.9573383169018</c:v>
                </c:pt>
                <c:pt idx="13934">
                  <c:v>3959.1984294403997</c:v>
                </c:pt>
                <c:pt idx="13935">
                  <c:v>3959.4395205639012</c:v>
                </c:pt>
                <c:pt idx="13936">
                  <c:v>3959.6806116872999</c:v>
                </c:pt>
                <c:pt idx="13937">
                  <c:v>3959.9217028108019</c:v>
                </c:pt>
                <c:pt idx="13938">
                  <c:v>3960.1627939342002</c:v>
                </c:pt>
                <c:pt idx="13939">
                  <c:v>3960.4038850576981</c:v>
                </c:pt>
                <c:pt idx="13940">
                  <c:v>3960.6449761811</c:v>
                </c:pt>
                <c:pt idx="13941">
                  <c:v>3960.8860673046001</c:v>
                </c:pt>
                <c:pt idx="13942">
                  <c:v>3961.1271584280998</c:v>
                </c:pt>
                <c:pt idx="13943">
                  <c:v>3961.3682495515</c:v>
                </c:pt>
                <c:pt idx="13944">
                  <c:v>3961.6093406750001</c:v>
                </c:pt>
                <c:pt idx="13945">
                  <c:v>3961.8504317984002</c:v>
                </c:pt>
                <c:pt idx="13946">
                  <c:v>3962.0915229219017</c:v>
                </c:pt>
                <c:pt idx="13947">
                  <c:v>3962.3326140454019</c:v>
                </c:pt>
                <c:pt idx="13948">
                  <c:v>3962.5737051687997</c:v>
                </c:pt>
                <c:pt idx="13949">
                  <c:v>3962.8147962923031</c:v>
                </c:pt>
                <c:pt idx="13950">
                  <c:v>3963.0558874156982</c:v>
                </c:pt>
                <c:pt idx="13951">
                  <c:v>3963.2969785392002</c:v>
                </c:pt>
                <c:pt idx="13952">
                  <c:v>3963.5380696625998</c:v>
                </c:pt>
                <c:pt idx="13953">
                  <c:v>3963.7791607861</c:v>
                </c:pt>
                <c:pt idx="13954">
                  <c:v>3964.0202519096001</c:v>
                </c:pt>
                <c:pt idx="13955">
                  <c:v>3964.2613430330002</c:v>
                </c:pt>
                <c:pt idx="13956">
                  <c:v>3964.5024341564999</c:v>
                </c:pt>
                <c:pt idx="13957">
                  <c:v>3964.7435252799</c:v>
                </c:pt>
                <c:pt idx="13958">
                  <c:v>3964.9846164034002</c:v>
                </c:pt>
                <c:pt idx="13959">
                  <c:v>3965.2257075268999</c:v>
                </c:pt>
                <c:pt idx="13960">
                  <c:v>3965.4667986503</c:v>
                </c:pt>
                <c:pt idx="13961">
                  <c:v>3965.7078897737979</c:v>
                </c:pt>
                <c:pt idx="13962">
                  <c:v>3965.9489808971998</c:v>
                </c:pt>
                <c:pt idx="13963">
                  <c:v>3966.1900720207</c:v>
                </c:pt>
                <c:pt idx="13964">
                  <c:v>3966.4311631442019</c:v>
                </c:pt>
                <c:pt idx="13965">
                  <c:v>3966.6722542675998</c:v>
                </c:pt>
                <c:pt idx="13966">
                  <c:v>3966.9133453911018</c:v>
                </c:pt>
                <c:pt idx="13967">
                  <c:v>3967.1544365145019</c:v>
                </c:pt>
                <c:pt idx="13968">
                  <c:v>3967.3955276380025</c:v>
                </c:pt>
                <c:pt idx="13969">
                  <c:v>3967.6366187613999</c:v>
                </c:pt>
                <c:pt idx="13970">
                  <c:v>3967.8777098849018</c:v>
                </c:pt>
                <c:pt idx="13971">
                  <c:v>3968.1188010083997</c:v>
                </c:pt>
                <c:pt idx="13972">
                  <c:v>3968.3598921318012</c:v>
                </c:pt>
                <c:pt idx="13973">
                  <c:v>3968.6009832553</c:v>
                </c:pt>
                <c:pt idx="13974">
                  <c:v>3968.8420743787001</c:v>
                </c:pt>
                <c:pt idx="13975">
                  <c:v>3969.0831655022002</c:v>
                </c:pt>
                <c:pt idx="13976">
                  <c:v>3969.3242566256999</c:v>
                </c:pt>
                <c:pt idx="13977">
                  <c:v>3969.5653477491001</c:v>
                </c:pt>
                <c:pt idx="13978">
                  <c:v>3969.8064388726002</c:v>
                </c:pt>
                <c:pt idx="13979">
                  <c:v>3970.0475299959999</c:v>
                </c:pt>
                <c:pt idx="13980">
                  <c:v>3970.2886211194964</c:v>
                </c:pt>
                <c:pt idx="13981">
                  <c:v>3970.529712243002</c:v>
                </c:pt>
                <c:pt idx="13982">
                  <c:v>3970.7708033663998</c:v>
                </c:pt>
                <c:pt idx="13983">
                  <c:v>3971.0118944899</c:v>
                </c:pt>
                <c:pt idx="13984">
                  <c:v>3971.2529856132987</c:v>
                </c:pt>
                <c:pt idx="13985">
                  <c:v>3971.4940767368012</c:v>
                </c:pt>
                <c:pt idx="13986">
                  <c:v>3971.7351678602017</c:v>
                </c:pt>
                <c:pt idx="13987">
                  <c:v>3971.9762589837001</c:v>
                </c:pt>
                <c:pt idx="13988">
                  <c:v>3972.2173501072002</c:v>
                </c:pt>
                <c:pt idx="13989">
                  <c:v>3972.4584412306003</c:v>
                </c:pt>
                <c:pt idx="13990">
                  <c:v>3972.6995323541018</c:v>
                </c:pt>
                <c:pt idx="13991">
                  <c:v>3972.9406234775001</c:v>
                </c:pt>
                <c:pt idx="13992">
                  <c:v>3973.1817146010012</c:v>
                </c:pt>
                <c:pt idx="13993">
                  <c:v>3973.4228057244982</c:v>
                </c:pt>
                <c:pt idx="13994">
                  <c:v>3973.6638968479001</c:v>
                </c:pt>
                <c:pt idx="13995">
                  <c:v>3973.9049879714012</c:v>
                </c:pt>
                <c:pt idx="13996">
                  <c:v>3974.1460790947981</c:v>
                </c:pt>
                <c:pt idx="13997">
                  <c:v>3974.3871702183019</c:v>
                </c:pt>
                <c:pt idx="13998">
                  <c:v>3974.628261341798</c:v>
                </c:pt>
                <c:pt idx="13999">
                  <c:v>3974.8693524652012</c:v>
                </c:pt>
                <c:pt idx="14000">
                  <c:v>3975.1104435887</c:v>
                </c:pt>
                <c:pt idx="14001">
                  <c:v>3975.351534712102</c:v>
                </c:pt>
                <c:pt idx="14002">
                  <c:v>3975.5926258356003</c:v>
                </c:pt>
                <c:pt idx="14003">
                  <c:v>3975.8337169590036</c:v>
                </c:pt>
                <c:pt idx="14004">
                  <c:v>3976.0748080825001</c:v>
                </c:pt>
                <c:pt idx="14005">
                  <c:v>3976.3158992060012</c:v>
                </c:pt>
                <c:pt idx="14006">
                  <c:v>3976.5569903293999</c:v>
                </c:pt>
                <c:pt idx="14007">
                  <c:v>3976.7980814528969</c:v>
                </c:pt>
                <c:pt idx="14008">
                  <c:v>3977.0391725763038</c:v>
                </c:pt>
                <c:pt idx="14009">
                  <c:v>3977.2802636997981</c:v>
                </c:pt>
                <c:pt idx="14010">
                  <c:v>3977.5213548233019</c:v>
                </c:pt>
                <c:pt idx="14011">
                  <c:v>3977.762445946697</c:v>
                </c:pt>
                <c:pt idx="14012">
                  <c:v>3978.003537070203</c:v>
                </c:pt>
                <c:pt idx="14013">
                  <c:v>3978.2446281935977</c:v>
                </c:pt>
                <c:pt idx="14014">
                  <c:v>3978.4857193171001</c:v>
                </c:pt>
                <c:pt idx="14015">
                  <c:v>3978.7268104405998</c:v>
                </c:pt>
                <c:pt idx="14016">
                  <c:v>3978.9679015639999</c:v>
                </c:pt>
                <c:pt idx="14017">
                  <c:v>3979.2089926875001</c:v>
                </c:pt>
                <c:pt idx="14018">
                  <c:v>3979.4500838109002</c:v>
                </c:pt>
                <c:pt idx="14019">
                  <c:v>3979.6911749344031</c:v>
                </c:pt>
                <c:pt idx="14020">
                  <c:v>3979.9322660578</c:v>
                </c:pt>
                <c:pt idx="14021">
                  <c:v>3980.173357181302</c:v>
                </c:pt>
                <c:pt idx="14022">
                  <c:v>3980.4144483047999</c:v>
                </c:pt>
                <c:pt idx="14023">
                  <c:v>3980.6555394282</c:v>
                </c:pt>
                <c:pt idx="14024">
                  <c:v>3980.8966305517001</c:v>
                </c:pt>
                <c:pt idx="14025">
                  <c:v>3981.1377216751002</c:v>
                </c:pt>
                <c:pt idx="14026">
                  <c:v>3981.3788127986004</c:v>
                </c:pt>
                <c:pt idx="14027">
                  <c:v>3981.6199039221001</c:v>
                </c:pt>
                <c:pt idx="14028">
                  <c:v>3981.8609950455002</c:v>
                </c:pt>
                <c:pt idx="14029">
                  <c:v>3982.1020861689981</c:v>
                </c:pt>
                <c:pt idx="14030">
                  <c:v>3982.3431772924037</c:v>
                </c:pt>
                <c:pt idx="14031">
                  <c:v>3982.5842684158979</c:v>
                </c:pt>
                <c:pt idx="14032">
                  <c:v>3982.8253595394031</c:v>
                </c:pt>
                <c:pt idx="14033">
                  <c:v>3983.0664506627982</c:v>
                </c:pt>
                <c:pt idx="14034">
                  <c:v>3983.3075417863001</c:v>
                </c:pt>
                <c:pt idx="14035">
                  <c:v>3983.5486329096998</c:v>
                </c:pt>
                <c:pt idx="14036">
                  <c:v>3983.7897240331999</c:v>
                </c:pt>
                <c:pt idx="14037">
                  <c:v>3984.0308151565996</c:v>
                </c:pt>
                <c:pt idx="14038">
                  <c:v>3984.2719062801025</c:v>
                </c:pt>
                <c:pt idx="14039">
                  <c:v>3984.5129974036004</c:v>
                </c:pt>
                <c:pt idx="14040">
                  <c:v>3984.7540885269987</c:v>
                </c:pt>
                <c:pt idx="14041">
                  <c:v>3984.995179650502</c:v>
                </c:pt>
                <c:pt idx="14042">
                  <c:v>3985.2362707738998</c:v>
                </c:pt>
                <c:pt idx="14043">
                  <c:v>3985.4773618974018</c:v>
                </c:pt>
                <c:pt idx="14044">
                  <c:v>3985.7184530208997</c:v>
                </c:pt>
                <c:pt idx="14045">
                  <c:v>3985.9595441443012</c:v>
                </c:pt>
                <c:pt idx="14046">
                  <c:v>3986.2006352677981</c:v>
                </c:pt>
                <c:pt idx="14047">
                  <c:v>3986.4417263912019</c:v>
                </c:pt>
                <c:pt idx="14048">
                  <c:v>3986.6828175146998</c:v>
                </c:pt>
                <c:pt idx="14049">
                  <c:v>3986.9239086382017</c:v>
                </c:pt>
                <c:pt idx="14050">
                  <c:v>3987.1649997615987</c:v>
                </c:pt>
                <c:pt idx="14051">
                  <c:v>3987.4060908851002</c:v>
                </c:pt>
                <c:pt idx="14052">
                  <c:v>3987.6471820085012</c:v>
                </c:pt>
                <c:pt idx="14053">
                  <c:v>3987.888273132</c:v>
                </c:pt>
                <c:pt idx="14054">
                  <c:v>3988.1293642554001</c:v>
                </c:pt>
                <c:pt idx="14055">
                  <c:v>3988.3704553789012</c:v>
                </c:pt>
                <c:pt idx="14056">
                  <c:v>3988.6115465024036</c:v>
                </c:pt>
                <c:pt idx="14057">
                  <c:v>3988.8526376258001</c:v>
                </c:pt>
                <c:pt idx="14058">
                  <c:v>3989.0937287493002</c:v>
                </c:pt>
                <c:pt idx="14059">
                  <c:v>3989.3348198727012</c:v>
                </c:pt>
                <c:pt idx="14060">
                  <c:v>3989.5759109962019</c:v>
                </c:pt>
                <c:pt idx="14061">
                  <c:v>3989.8170021197002</c:v>
                </c:pt>
                <c:pt idx="14062">
                  <c:v>3990.0580932431012</c:v>
                </c:pt>
                <c:pt idx="14063">
                  <c:v>3990.2991843665995</c:v>
                </c:pt>
                <c:pt idx="14064">
                  <c:v>3990.5402754899997</c:v>
                </c:pt>
                <c:pt idx="14065">
                  <c:v>3990.7813666135012</c:v>
                </c:pt>
                <c:pt idx="14066">
                  <c:v>3991.0224577368999</c:v>
                </c:pt>
                <c:pt idx="14067">
                  <c:v>3991.2635488604001</c:v>
                </c:pt>
                <c:pt idx="14068">
                  <c:v>3991.5046399838998</c:v>
                </c:pt>
                <c:pt idx="14069">
                  <c:v>3991.7457311072999</c:v>
                </c:pt>
                <c:pt idx="14070">
                  <c:v>3991.9868222308</c:v>
                </c:pt>
                <c:pt idx="14071">
                  <c:v>3992.2279133542002</c:v>
                </c:pt>
                <c:pt idx="14072">
                  <c:v>3992.4690044776999</c:v>
                </c:pt>
                <c:pt idx="14073">
                  <c:v>3992.7100956012</c:v>
                </c:pt>
                <c:pt idx="14074">
                  <c:v>3992.9511867246001</c:v>
                </c:pt>
                <c:pt idx="14075">
                  <c:v>3993.1922778481012</c:v>
                </c:pt>
                <c:pt idx="14076">
                  <c:v>3993.4333689715036</c:v>
                </c:pt>
                <c:pt idx="14077">
                  <c:v>3993.6744600949987</c:v>
                </c:pt>
                <c:pt idx="14078">
                  <c:v>3993.9155512185025</c:v>
                </c:pt>
                <c:pt idx="14079">
                  <c:v>3994.1566423418999</c:v>
                </c:pt>
                <c:pt idx="14080">
                  <c:v>3994.3977334654019</c:v>
                </c:pt>
                <c:pt idx="14081">
                  <c:v>3994.6388245887997</c:v>
                </c:pt>
                <c:pt idx="14082">
                  <c:v>3994.8799157123012</c:v>
                </c:pt>
                <c:pt idx="14083">
                  <c:v>3995.1210068357018</c:v>
                </c:pt>
                <c:pt idx="14084">
                  <c:v>3995.3620979592001</c:v>
                </c:pt>
                <c:pt idx="14085">
                  <c:v>3995.6031890826998</c:v>
                </c:pt>
                <c:pt idx="14086">
                  <c:v>3995.8442802060999</c:v>
                </c:pt>
                <c:pt idx="14087">
                  <c:v>3996.0853713295996</c:v>
                </c:pt>
                <c:pt idx="14088">
                  <c:v>3996.3264624529997</c:v>
                </c:pt>
                <c:pt idx="14089">
                  <c:v>3996.5675535765031</c:v>
                </c:pt>
                <c:pt idx="14090">
                  <c:v>3996.8086446999987</c:v>
                </c:pt>
                <c:pt idx="14091">
                  <c:v>3997.0497358234002</c:v>
                </c:pt>
                <c:pt idx="14092">
                  <c:v>3997.2908269468999</c:v>
                </c:pt>
                <c:pt idx="14093">
                  <c:v>3997.5319180703036</c:v>
                </c:pt>
                <c:pt idx="14094">
                  <c:v>3997.7730091937997</c:v>
                </c:pt>
                <c:pt idx="14095">
                  <c:v>3998.0141003173012</c:v>
                </c:pt>
                <c:pt idx="14096">
                  <c:v>3998.2551914406999</c:v>
                </c:pt>
                <c:pt idx="14097">
                  <c:v>3998.4962825642001</c:v>
                </c:pt>
                <c:pt idx="14098">
                  <c:v>3998.7373736876002</c:v>
                </c:pt>
                <c:pt idx="14099">
                  <c:v>3998.9784648110999</c:v>
                </c:pt>
                <c:pt idx="14100">
                  <c:v>3999.2195559345018</c:v>
                </c:pt>
                <c:pt idx="14101">
                  <c:v>3999.4606470579997</c:v>
                </c:pt>
                <c:pt idx="14102">
                  <c:v>3999.7017381815012</c:v>
                </c:pt>
                <c:pt idx="14103">
                  <c:v>3999.9428293048982</c:v>
                </c:pt>
                <c:pt idx="14104">
                  <c:v>4000.1839204283997</c:v>
                </c:pt>
                <c:pt idx="14105">
                  <c:v>4000.4250115518012</c:v>
                </c:pt>
                <c:pt idx="14106">
                  <c:v>4000.6661026753018</c:v>
                </c:pt>
                <c:pt idx="14107">
                  <c:v>4000.9071937988001</c:v>
                </c:pt>
                <c:pt idx="14108">
                  <c:v>4001.1482849221979</c:v>
                </c:pt>
                <c:pt idx="14109">
                  <c:v>4001.3893760457017</c:v>
                </c:pt>
                <c:pt idx="14110">
                  <c:v>4001.6304671690987</c:v>
                </c:pt>
                <c:pt idx="14111">
                  <c:v>4001.871558292602</c:v>
                </c:pt>
                <c:pt idx="14112">
                  <c:v>4002.1126494160981</c:v>
                </c:pt>
                <c:pt idx="14113">
                  <c:v>4002.3537405395036</c:v>
                </c:pt>
                <c:pt idx="14114">
                  <c:v>4002.5948316629997</c:v>
                </c:pt>
                <c:pt idx="14115">
                  <c:v>4002.8359227864025</c:v>
                </c:pt>
                <c:pt idx="14116">
                  <c:v>4003.0770139099018</c:v>
                </c:pt>
                <c:pt idx="14117">
                  <c:v>4003.3181050333019</c:v>
                </c:pt>
                <c:pt idx="14118">
                  <c:v>4003.5591961568002</c:v>
                </c:pt>
                <c:pt idx="14119">
                  <c:v>4003.8002872803017</c:v>
                </c:pt>
                <c:pt idx="14120">
                  <c:v>4004.0413784037</c:v>
                </c:pt>
                <c:pt idx="14121">
                  <c:v>4004.2824695271979</c:v>
                </c:pt>
                <c:pt idx="14122">
                  <c:v>4004.5235606506003</c:v>
                </c:pt>
                <c:pt idx="14123">
                  <c:v>4004.7646517740982</c:v>
                </c:pt>
                <c:pt idx="14124">
                  <c:v>4005.0057428976002</c:v>
                </c:pt>
                <c:pt idx="14125">
                  <c:v>4005.246834020998</c:v>
                </c:pt>
                <c:pt idx="14126">
                  <c:v>4005.4879251445</c:v>
                </c:pt>
                <c:pt idx="14127">
                  <c:v>4005.7290162679001</c:v>
                </c:pt>
                <c:pt idx="14128">
                  <c:v>4005.9701073914025</c:v>
                </c:pt>
                <c:pt idx="14129">
                  <c:v>4006.2111985149018</c:v>
                </c:pt>
                <c:pt idx="14130">
                  <c:v>4006.4522896383</c:v>
                </c:pt>
                <c:pt idx="14131">
                  <c:v>4006.6933807617997</c:v>
                </c:pt>
                <c:pt idx="14132">
                  <c:v>4006.9344718852012</c:v>
                </c:pt>
                <c:pt idx="14133">
                  <c:v>4007.1755630087</c:v>
                </c:pt>
                <c:pt idx="14134">
                  <c:v>4007.4166541321001</c:v>
                </c:pt>
                <c:pt idx="14135">
                  <c:v>4007.6577452556003</c:v>
                </c:pt>
                <c:pt idx="14136">
                  <c:v>4007.8988363791018</c:v>
                </c:pt>
                <c:pt idx="14137">
                  <c:v>4008.1399275025019</c:v>
                </c:pt>
                <c:pt idx="14138">
                  <c:v>4008.3810186260002</c:v>
                </c:pt>
                <c:pt idx="14139">
                  <c:v>4008.6221097493999</c:v>
                </c:pt>
                <c:pt idx="14140">
                  <c:v>4008.8632008729019</c:v>
                </c:pt>
                <c:pt idx="14141">
                  <c:v>4009.1042919963998</c:v>
                </c:pt>
                <c:pt idx="14142">
                  <c:v>4009.3453831197999</c:v>
                </c:pt>
                <c:pt idx="14143">
                  <c:v>4009.5864742433</c:v>
                </c:pt>
                <c:pt idx="14144">
                  <c:v>4009.8275653666997</c:v>
                </c:pt>
                <c:pt idx="14145">
                  <c:v>4010.0686564901998</c:v>
                </c:pt>
                <c:pt idx="14146">
                  <c:v>4010.3097476137</c:v>
                </c:pt>
                <c:pt idx="14147">
                  <c:v>4010.5508387371001</c:v>
                </c:pt>
                <c:pt idx="14148">
                  <c:v>4010.7919298605998</c:v>
                </c:pt>
                <c:pt idx="14149">
                  <c:v>4011.0330209840017</c:v>
                </c:pt>
                <c:pt idx="14150">
                  <c:v>4011.2741121075019</c:v>
                </c:pt>
                <c:pt idx="14151">
                  <c:v>4011.515203230902</c:v>
                </c:pt>
                <c:pt idx="14152">
                  <c:v>4011.7562943543999</c:v>
                </c:pt>
                <c:pt idx="14153">
                  <c:v>4011.9973854779</c:v>
                </c:pt>
                <c:pt idx="14154">
                  <c:v>4012.2384766013001</c:v>
                </c:pt>
                <c:pt idx="14155">
                  <c:v>4012.4795677247998</c:v>
                </c:pt>
                <c:pt idx="14156">
                  <c:v>4012.7206588481999</c:v>
                </c:pt>
                <c:pt idx="14157">
                  <c:v>4012.9617499717001</c:v>
                </c:pt>
                <c:pt idx="14158">
                  <c:v>4013.202841095198</c:v>
                </c:pt>
                <c:pt idx="14159">
                  <c:v>4013.4439322186022</c:v>
                </c:pt>
                <c:pt idx="14160">
                  <c:v>4013.6850233421001</c:v>
                </c:pt>
                <c:pt idx="14161">
                  <c:v>4013.9261144655002</c:v>
                </c:pt>
                <c:pt idx="14162">
                  <c:v>4014.1672055889999</c:v>
                </c:pt>
                <c:pt idx="14163">
                  <c:v>4014.4082967125</c:v>
                </c:pt>
                <c:pt idx="14164">
                  <c:v>4014.6493878359001</c:v>
                </c:pt>
                <c:pt idx="14165">
                  <c:v>4014.8904789594012</c:v>
                </c:pt>
                <c:pt idx="14166">
                  <c:v>4015.1315700828018</c:v>
                </c:pt>
                <c:pt idx="14167">
                  <c:v>4015.3726612063001</c:v>
                </c:pt>
                <c:pt idx="14168">
                  <c:v>4015.6137523297002</c:v>
                </c:pt>
                <c:pt idx="14169">
                  <c:v>4015.8548434531999</c:v>
                </c:pt>
                <c:pt idx="14170">
                  <c:v>4016.0959345767019</c:v>
                </c:pt>
                <c:pt idx="14171">
                  <c:v>4016.3370257001002</c:v>
                </c:pt>
                <c:pt idx="14172">
                  <c:v>4016.5781168236012</c:v>
                </c:pt>
                <c:pt idx="14173">
                  <c:v>4016.8192079470018</c:v>
                </c:pt>
                <c:pt idx="14174">
                  <c:v>4017.0602990705002</c:v>
                </c:pt>
                <c:pt idx="14175">
                  <c:v>4017.3013901940012</c:v>
                </c:pt>
                <c:pt idx="14176">
                  <c:v>4017.5424813173981</c:v>
                </c:pt>
                <c:pt idx="14177">
                  <c:v>4017.7835724409001</c:v>
                </c:pt>
                <c:pt idx="14178">
                  <c:v>4018.0246635642998</c:v>
                </c:pt>
                <c:pt idx="14179">
                  <c:v>4018.2657546877999</c:v>
                </c:pt>
                <c:pt idx="14180">
                  <c:v>4018.5068458111987</c:v>
                </c:pt>
                <c:pt idx="14181">
                  <c:v>4018.7479369347002</c:v>
                </c:pt>
                <c:pt idx="14182">
                  <c:v>4018.9890280581999</c:v>
                </c:pt>
                <c:pt idx="14183">
                  <c:v>4019.2301191816</c:v>
                </c:pt>
                <c:pt idx="14184">
                  <c:v>4019.471210305102</c:v>
                </c:pt>
                <c:pt idx="14185">
                  <c:v>4019.7123014284998</c:v>
                </c:pt>
                <c:pt idx="14186">
                  <c:v>4019.9533925520036</c:v>
                </c:pt>
                <c:pt idx="14187">
                  <c:v>4020.1944836755001</c:v>
                </c:pt>
                <c:pt idx="14188">
                  <c:v>4020.4355747989002</c:v>
                </c:pt>
                <c:pt idx="14189">
                  <c:v>4020.6766659223981</c:v>
                </c:pt>
                <c:pt idx="14190">
                  <c:v>4020.9177570458019</c:v>
                </c:pt>
                <c:pt idx="14191">
                  <c:v>4021.1588481692979</c:v>
                </c:pt>
                <c:pt idx="14192">
                  <c:v>4021.3999392928017</c:v>
                </c:pt>
                <c:pt idx="14193">
                  <c:v>4021.6410304162</c:v>
                </c:pt>
                <c:pt idx="14194">
                  <c:v>4021.8821215397002</c:v>
                </c:pt>
                <c:pt idx="14195">
                  <c:v>4022.1232126631012</c:v>
                </c:pt>
                <c:pt idx="14196">
                  <c:v>4022.3643037866</c:v>
                </c:pt>
                <c:pt idx="14197">
                  <c:v>4022.6053949100001</c:v>
                </c:pt>
                <c:pt idx="14198">
                  <c:v>4022.8464860335002</c:v>
                </c:pt>
                <c:pt idx="14199">
                  <c:v>4023.0875771569999</c:v>
                </c:pt>
                <c:pt idx="14200">
                  <c:v>4023.3286682804001</c:v>
                </c:pt>
                <c:pt idx="14201">
                  <c:v>4023.5697594038998</c:v>
                </c:pt>
                <c:pt idx="14202">
                  <c:v>4023.8108505273012</c:v>
                </c:pt>
                <c:pt idx="14203">
                  <c:v>4024.0519416508</c:v>
                </c:pt>
                <c:pt idx="14204">
                  <c:v>4024.293032774302</c:v>
                </c:pt>
                <c:pt idx="14205">
                  <c:v>4024.5341238977012</c:v>
                </c:pt>
                <c:pt idx="14206">
                  <c:v>4024.7752150212</c:v>
                </c:pt>
                <c:pt idx="14207">
                  <c:v>4025.0163061446001</c:v>
                </c:pt>
                <c:pt idx="14208">
                  <c:v>4025.2573972681002</c:v>
                </c:pt>
                <c:pt idx="14209">
                  <c:v>4025.4984883915999</c:v>
                </c:pt>
                <c:pt idx="14210">
                  <c:v>4025.7395795150001</c:v>
                </c:pt>
                <c:pt idx="14211">
                  <c:v>4025.9806706385002</c:v>
                </c:pt>
                <c:pt idx="14212">
                  <c:v>4026.2217617618981</c:v>
                </c:pt>
                <c:pt idx="14213">
                  <c:v>4026.4628528854018</c:v>
                </c:pt>
                <c:pt idx="14214">
                  <c:v>4026.7039440087997</c:v>
                </c:pt>
                <c:pt idx="14215">
                  <c:v>4026.9450351323012</c:v>
                </c:pt>
                <c:pt idx="14216">
                  <c:v>4027.1861262558</c:v>
                </c:pt>
                <c:pt idx="14217">
                  <c:v>4027.4272173792019</c:v>
                </c:pt>
                <c:pt idx="14218">
                  <c:v>4027.6683085026998</c:v>
                </c:pt>
                <c:pt idx="14219">
                  <c:v>4027.9093996260999</c:v>
                </c:pt>
                <c:pt idx="14220">
                  <c:v>4028.1504907495996</c:v>
                </c:pt>
                <c:pt idx="14221">
                  <c:v>4028.3915818731025</c:v>
                </c:pt>
                <c:pt idx="14222">
                  <c:v>4028.6326729965012</c:v>
                </c:pt>
                <c:pt idx="14223">
                  <c:v>4028.87376412</c:v>
                </c:pt>
                <c:pt idx="14224">
                  <c:v>4029.1148552434001</c:v>
                </c:pt>
                <c:pt idx="14225">
                  <c:v>4029.3559463669012</c:v>
                </c:pt>
                <c:pt idx="14226">
                  <c:v>4029.5970374904018</c:v>
                </c:pt>
                <c:pt idx="14227">
                  <c:v>4029.8381286138001</c:v>
                </c:pt>
                <c:pt idx="14228">
                  <c:v>4030.0792197373012</c:v>
                </c:pt>
                <c:pt idx="14229">
                  <c:v>4030.3203108607017</c:v>
                </c:pt>
                <c:pt idx="14230">
                  <c:v>4030.5614019842001</c:v>
                </c:pt>
                <c:pt idx="14231">
                  <c:v>4030.8024931076002</c:v>
                </c:pt>
                <c:pt idx="14232">
                  <c:v>4031.0435842311012</c:v>
                </c:pt>
                <c:pt idx="14233">
                  <c:v>4031.2846753545987</c:v>
                </c:pt>
                <c:pt idx="14234">
                  <c:v>4031.5257664780002</c:v>
                </c:pt>
                <c:pt idx="14235">
                  <c:v>4031.7668576014999</c:v>
                </c:pt>
                <c:pt idx="14236">
                  <c:v>4032.0079487248981</c:v>
                </c:pt>
                <c:pt idx="14237">
                  <c:v>4032.2490398484001</c:v>
                </c:pt>
                <c:pt idx="14238">
                  <c:v>4032.4901309719025</c:v>
                </c:pt>
                <c:pt idx="14239">
                  <c:v>4032.7312220953017</c:v>
                </c:pt>
                <c:pt idx="14240">
                  <c:v>4032.9723132188019</c:v>
                </c:pt>
                <c:pt idx="14241">
                  <c:v>4033.2134043422002</c:v>
                </c:pt>
                <c:pt idx="14242">
                  <c:v>4033.4544954656981</c:v>
                </c:pt>
                <c:pt idx="14243">
                  <c:v>4033.6955865892019</c:v>
                </c:pt>
                <c:pt idx="14244">
                  <c:v>4033.9366777126002</c:v>
                </c:pt>
                <c:pt idx="14245">
                  <c:v>4034.1777688361012</c:v>
                </c:pt>
                <c:pt idx="14246">
                  <c:v>4034.4188599595</c:v>
                </c:pt>
                <c:pt idx="14247">
                  <c:v>4034.6599510830001</c:v>
                </c:pt>
                <c:pt idx="14248">
                  <c:v>4034.9010422064025</c:v>
                </c:pt>
                <c:pt idx="14249">
                  <c:v>4035.1421333298999</c:v>
                </c:pt>
                <c:pt idx="14250">
                  <c:v>4035.3832244534001</c:v>
                </c:pt>
                <c:pt idx="14251">
                  <c:v>4035.6243155768002</c:v>
                </c:pt>
                <c:pt idx="14252">
                  <c:v>4035.8654067003017</c:v>
                </c:pt>
                <c:pt idx="14253">
                  <c:v>4036.1064978236982</c:v>
                </c:pt>
                <c:pt idx="14254">
                  <c:v>4036.3475889472002</c:v>
                </c:pt>
                <c:pt idx="14255">
                  <c:v>4036.588680070698</c:v>
                </c:pt>
                <c:pt idx="14256">
                  <c:v>4036.8297711941</c:v>
                </c:pt>
                <c:pt idx="14257">
                  <c:v>4037.0708623176001</c:v>
                </c:pt>
                <c:pt idx="14258">
                  <c:v>4037.3119534410025</c:v>
                </c:pt>
                <c:pt idx="14259">
                  <c:v>4037.5530445645018</c:v>
                </c:pt>
                <c:pt idx="14260">
                  <c:v>4037.7941356880001</c:v>
                </c:pt>
                <c:pt idx="14261">
                  <c:v>4038.0352268114025</c:v>
                </c:pt>
                <c:pt idx="14262">
                  <c:v>4038.2763179349017</c:v>
                </c:pt>
                <c:pt idx="14263">
                  <c:v>4038.5174090583</c:v>
                </c:pt>
                <c:pt idx="14264">
                  <c:v>4038.7585001817997</c:v>
                </c:pt>
                <c:pt idx="14265">
                  <c:v>4038.9995913052012</c:v>
                </c:pt>
                <c:pt idx="14266">
                  <c:v>4039.2406824286963</c:v>
                </c:pt>
                <c:pt idx="14267">
                  <c:v>4039.481773552202</c:v>
                </c:pt>
                <c:pt idx="14268">
                  <c:v>4039.7228646755998</c:v>
                </c:pt>
                <c:pt idx="14269">
                  <c:v>4039.9639557990999</c:v>
                </c:pt>
                <c:pt idx="14270">
                  <c:v>4040.2050469225001</c:v>
                </c:pt>
                <c:pt idx="14271">
                  <c:v>4040.4461380460002</c:v>
                </c:pt>
                <c:pt idx="14272">
                  <c:v>4040.6872291694981</c:v>
                </c:pt>
                <c:pt idx="14273">
                  <c:v>4040.9283202929</c:v>
                </c:pt>
                <c:pt idx="14274">
                  <c:v>4041.1694114163997</c:v>
                </c:pt>
                <c:pt idx="14275">
                  <c:v>4041.410502539803</c:v>
                </c:pt>
                <c:pt idx="14276">
                  <c:v>4041.6515936633018</c:v>
                </c:pt>
                <c:pt idx="14277">
                  <c:v>4041.8926847867997</c:v>
                </c:pt>
                <c:pt idx="14278">
                  <c:v>4042.1337759102012</c:v>
                </c:pt>
                <c:pt idx="14279">
                  <c:v>4042.3748670337</c:v>
                </c:pt>
                <c:pt idx="14280">
                  <c:v>4042.6159581571001</c:v>
                </c:pt>
                <c:pt idx="14281">
                  <c:v>4042.8570492806002</c:v>
                </c:pt>
                <c:pt idx="14282">
                  <c:v>4043.0981404039999</c:v>
                </c:pt>
                <c:pt idx="14283">
                  <c:v>4043.3392315275019</c:v>
                </c:pt>
                <c:pt idx="14284">
                  <c:v>4043.5803226510002</c:v>
                </c:pt>
                <c:pt idx="14285">
                  <c:v>4043.821413774403</c:v>
                </c:pt>
                <c:pt idx="14286">
                  <c:v>4044.0625048979</c:v>
                </c:pt>
                <c:pt idx="14287">
                  <c:v>4044.3035960213019</c:v>
                </c:pt>
                <c:pt idx="14288">
                  <c:v>4044.544687144798</c:v>
                </c:pt>
                <c:pt idx="14289">
                  <c:v>4044.7857782683</c:v>
                </c:pt>
                <c:pt idx="14290">
                  <c:v>4045.0268693916969</c:v>
                </c:pt>
                <c:pt idx="14291">
                  <c:v>4045.2679605151998</c:v>
                </c:pt>
                <c:pt idx="14292">
                  <c:v>4045.5090516386003</c:v>
                </c:pt>
                <c:pt idx="14293">
                  <c:v>4045.7501427621</c:v>
                </c:pt>
                <c:pt idx="14294">
                  <c:v>4045.9912338855038</c:v>
                </c:pt>
                <c:pt idx="14295">
                  <c:v>4046.2323250089999</c:v>
                </c:pt>
                <c:pt idx="14296">
                  <c:v>4046.4734161325036</c:v>
                </c:pt>
                <c:pt idx="14297">
                  <c:v>4046.7145072559001</c:v>
                </c:pt>
                <c:pt idx="14298">
                  <c:v>4046.9555983794025</c:v>
                </c:pt>
                <c:pt idx="14299">
                  <c:v>4047.1966895027981</c:v>
                </c:pt>
                <c:pt idx="14300">
                  <c:v>4047.4377806263001</c:v>
                </c:pt>
                <c:pt idx="14301">
                  <c:v>4047.678871749798</c:v>
                </c:pt>
                <c:pt idx="14302">
                  <c:v>4047.9199628732031</c:v>
                </c:pt>
                <c:pt idx="14303">
                  <c:v>4048.1610539967</c:v>
                </c:pt>
                <c:pt idx="14304">
                  <c:v>4048.4021451200997</c:v>
                </c:pt>
                <c:pt idx="14305">
                  <c:v>4048.6432362436012</c:v>
                </c:pt>
                <c:pt idx="14306">
                  <c:v>4048.8843273671</c:v>
                </c:pt>
                <c:pt idx="14307">
                  <c:v>4049.1254184905001</c:v>
                </c:pt>
                <c:pt idx="14308">
                  <c:v>4049.3665096139998</c:v>
                </c:pt>
                <c:pt idx="14309">
                  <c:v>4049.6076007373999</c:v>
                </c:pt>
                <c:pt idx="14310">
                  <c:v>4049.8486918608987</c:v>
                </c:pt>
                <c:pt idx="14311">
                  <c:v>4050.0897829843002</c:v>
                </c:pt>
                <c:pt idx="14312">
                  <c:v>4050.3308741077999</c:v>
                </c:pt>
                <c:pt idx="14313">
                  <c:v>4050.5719652313019</c:v>
                </c:pt>
                <c:pt idx="14314">
                  <c:v>4050.813056354702</c:v>
                </c:pt>
                <c:pt idx="14315">
                  <c:v>4051.0541474782012</c:v>
                </c:pt>
                <c:pt idx="14316">
                  <c:v>4051.2952386016</c:v>
                </c:pt>
                <c:pt idx="14317">
                  <c:v>4051.5363297250997</c:v>
                </c:pt>
                <c:pt idx="14318">
                  <c:v>4051.7774208486003</c:v>
                </c:pt>
                <c:pt idx="14319">
                  <c:v>4052.0185119720018</c:v>
                </c:pt>
                <c:pt idx="14320">
                  <c:v>4052.2596030955001</c:v>
                </c:pt>
                <c:pt idx="14321">
                  <c:v>4052.5006942188998</c:v>
                </c:pt>
                <c:pt idx="14322">
                  <c:v>4052.7417853423999</c:v>
                </c:pt>
                <c:pt idx="14323">
                  <c:v>4052.9828764658987</c:v>
                </c:pt>
                <c:pt idx="14324">
                  <c:v>4053.2239675893002</c:v>
                </c:pt>
                <c:pt idx="14325">
                  <c:v>4053.4650587127999</c:v>
                </c:pt>
                <c:pt idx="14326">
                  <c:v>4053.7061498362</c:v>
                </c:pt>
                <c:pt idx="14327">
                  <c:v>4053.9472409596997</c:v>
                </c:pt>
                <c:pt idx="14328">
                  <c:v>4054.1883320831002</c:v>
                </c:pt>
                <c:pt idx="14329">
                  <c:v>4054.4294232066004</c:v>
                </c:pt>
                <c:pt idx="14330">
                  <c:v>4054.6705143301019</c:v>
                </c:pt>
                <c:pt idx="14331">
                  <c:v>4054.9116054535002</c:v>
                </c:pt>
                <c:pt idx="14332">
                  <c:v>4055.1526965770017</c:v>
                </c:pt>
                <c:pt idx="14333">
                  <c:v>4055.3937877004018</c:v>
                </c:pt>
                <c:pt idx="14334">
                  <c:v>4055.6348788238997</c:v>
                </c:pt>
                <c:pt idx="14335">
                  <c:v>4055.8759699474012</c:v>
                </c:pt>
                <c:pt idx="14336">
                  <c:v>4056.1170610708</c:v>
                </c:pt>
                <c:pt idx="14337">
                  <c:v>4056.358152194302</c:v>
                </c:pt>
                <c:pt idx="14338">
                  <c:v>4056.5992433176998</c:v>
                </c:pt>
                <c:pt idx="14339">
                  <c:v>4056.8403344412018</c:v>
                </c:pt>
                <c:pt idx="14340">
                  <c:v>4057.0814255646997</c:v>
                </c:pt>
                <c:pt idx="14341">
                  <c:v>4057.3225166881025</c:v>
                </c:pt>
                <c:pt idx="14342">
                  <c:v>4057.5636078116004</c:v>
                </c:pt>
                <c:pt idx="14343">
                  <c:v>4057.804698935</c:v>
                </c:pt>
                <c:pt idx="14344">
                  <c:v>4058.0457900585002</c:v>
                </c:pt>
                <c:pt idx="14345">
                  <c:v>4058.2868811818958</c:v>
                </c:pt>
                <c:pt idx="14346">
                  <c:v>4058.5279723054018</c:v>
                </c:pt>
                <c:pt idx="14347">
                  <c:v>4058.769063428897</c:v>
                </c:pt>
                <c:pt idx="14348">
                  <c:v>4059.0101545523025</c:v>
                </c:pt>
                <c:pt idx="14349">
                  <c:v>4059.2512456758</c:v>
                </c:pt>
                <c:pt idx="14350">
                  <c:v>4059.4923367992019</c:v>
                </c:pt>
                <c:pt idx="14351">
                  <c:v>4059.7334279226998</c:v>
                </c:pt>
                <c:pt idx="14352">
                  <c:v>4059.9745190462017</c:v>
                </c:pt>
                <c:pt idx="14353">
                  <c:v>4060.2156101695996</c:v>
                </c:pt>
                <c:pt idx="14354">
                  <c:v>4060.4567012931002</c:v>
                </c:pt>
                <c:pt idx="14355">
                  <c:v>4060.6977924165012</c:v>
                </c:pt>
                <c:pt idx="14356">
                  <c:v>4060.93888354</c:v>
                </c:pt>
                <c:pt idx="14357">
                  <c:v>4061.1799746635002</c:v>
                </c:pt>
                <c:pt idx="14358">
                  <c:v>4061.4210657868998</c:v>
                </c:pt>
                <c:pt idx="14359">
                  <c:v>4061.6621569104018</c:v>
                </c:pt>
                <c:pt idx="14360">
                  <c:v>4061.9032480338001</c:v>
                </c:pt>
                <c:pt idx="14361">
                  <c:v>4062.1443391572998</c:v>
                </c:pt>
                <c:pt idx="14362">
                  <c:v>4062.3854302807017</c:v>
                </c:pt>
                <c:pt idx="14363">
                  <c:v>4062.6265214041987</c:v>
                </c:pt>
                <c:pt idx="14364">
                  <c:v>4062.8676125277002</c:v>
                </c:pt>
                <c:pt idx="14365">
                  <c:v>4063.1087036510999</c:v>
                </c:pt>
                <c:pt idx="14366">
                  <c:v>4063.3497947746</c:v>
                </c:pt>
                <c:pt idx="14367">
                  <c:v>4063.5908858979997</c:v>
                </c:pt>
                <c:pt idx="14368">
                  <c:v>4063.8319770215026</c:v>
                </c:pt>
                <c:pt idx="14369">
                  <c:v>4064.073068145</c:v>
                </c:pt>
                <c:pt idx="14370">
                  <c:v>4064.3141592684019</c:v>
                </c:pt>
                <c:pt idx="14371">
                  <c:v>4064.5552503919002</c:v>
                </c:pt>
                <c:pt idx="14372">
                  <c:v>4064.7963415152999</c:v>
                </c:pt>
                <c:pt idx="14373">
                  <c:v>4065.0374326388019</c:v>
                </c:pt>
                <c:pt idx="14374">
                  <c:v>4065.2785237622998</c:v>
                </c:pt>
                <c:pt idx="14375">
                  <c:v>4065.5196148857012</c:v>
                </c:pt>
                <c:pt idx="14376">
                  <c:v>4065.7607060092</c:v>
                </c:pt>
                <c:pt idx="14377">
                  <c:v>4066.0017971326001</c:v>
                </c:pt>
                <c:pt idx="14378">
                  <c:v>4066.242888256098</c:v>
                </c:pt>
                <c:pt idx="14379">
                  <c:v>4066.4839793795018</c:v>
                </c:pt>
                <c:pt idx="14380">
                  <c:v>4066.7250705030001</c:v>
                </c:pt>
                <c:pt idx="14381">
                  <c:v>4066.9661616264998</c:v>
                </c:pt>
                <c:pt idx="14382">
                  <c:v>4067.2072527498999</c:v>
                </c:pt>
                <c:pt idx="14383">
                  <c:v>4067.4483438734019</c:v>
                </c:pt>
                <c:pt idx="14384">
                  <c:v>4067.6894349967997</c:v>
                </c:pt>
                <c:pt idx="14385">
                  <c:v>4067.9305261203012</c:v>
                </c:pt>
                <c:pt idx="14386">
                  <c:v>4068.1716172438018</c:v>
                </c:pt>
                <c:pt idx="14387">
                  <c:v>4068.4127083672001</c:v>
                </c:pt>
                <c:pt idx="14388">
                  <c:v>4068.6537994906998</c:v>
                </c:pt>
                <c:pt idx="14389">
                  <c:v>4068.8948906140999</c:v>
                </c:pt>
                <c:pt idx="14390">
                  <c:v>4069.1359817375996</c:v>
                </c:pt>
                <c:pt idx="14391">
                  <c:v>4069.3770728611025</c:v>
                </c:pt>
                <c:pt idx="14392">
                  <c:v>4069.6181639845017</c:v>
                </c:pt>
                <c:pt idx="14393">
                  <c:v>4069.8592551080001</c:v>
                </c:pt>
                <c:pt idx="14394">
                  <c:v>4070.100346231402</c:v>
                </c:pt>
                <c:pt idx="14395">
                  <c:v>4070.3414373549012</c:v>
                </c:pt>
                <c:pt idx="14396">
                  <c:v>4070.5825284783</c:v>
                </c:pt>
                <c:pt idx="14397">
                  <c:v>4070.8236196018001</c:v>
                </c:pt>
                <c:pt idx="14398">
                  <c:v>4071.0647107252998</c:v>
                </c:pt>
                <c:pt idx="14399">
                  <c:v>4071.3058018487</c:v>
                </c:pt>
                <c:pt idx="14400">
                  <c:v>4071.5468929722001</c:v>
                </c:pt>
                <c:pt idx="14401">
                  <c:v>4071.7879840955993</c:v>
                </c:pt>
                <c:pt idx="14402">
                  <c:v>4072.0290752190999</c:v>
                </c:pt>
                <c:pt idx="14403">
                  <c:v>4072.2701663426001</c:v>
                </c:pt>
                <c:pt idx="14404">
                  <c:v>4072.5112574660002</c:v>
                </c:pt>
                <c:pt idx="14405">
                  <c:v>4072.7523485895017</c:v>
                </c:pt>
                <c:pt idx="14406">
                  <c:v>4072.9934397129</c:v>
                </c:pt>
                <c:pt idx="14407">
                  <c:v>4073.234530836402</c:v>
                </c:pt>
                <c:pt idx="14408">
                  <c:v>4073.4756219597998</c:v>
                </c:pt>
                <c:pt idx="14409">
                  <c:v>4073.7167130833018</c:v>
                </c:pt>
                <c:pt idx="14410">
                  <c:v>4073.9578042068001</c:v>
                </c:pt>
                <c:pt idx="14411">
                  <c:v>4074.1988953301998</c:v>
                </c:pt>
                <c:pt idx="14412">
                  <c:v>4074.4399864536999</c:v>
                </c:pt>
                <c:pt idx="14413">
                  <c:v>4074.6810775771019</c:v>
                </c:pt>
                <c:pt idx="14414">
                  <c:v>4074.9221687006002</c:v>
                </c:pt>
                <c:pt idx="14415">
                  <c:v>4075.1632598240999</c:v>
                </c:pt>
                <c:pt idx="14416">
                  <c:v>4075.4043509475018</c:v>
                </c:pt>
                <c:pt idx="14417">
                  <c:v>4075.6454420710002</c:v>
                </c:pt>
                <c:pt idx="14418">
                  <c:v>4075.8865331944012</c:v>
                </c:pt>
                <c:pt idx="14419">
                  <c:v>4076.1276243178982</c:v>
                </c:pt>
                <c:pt idx="14420">
                  <c:v>4076.3687154414001</c:v>
                </c:pt>
                <c:pt idx="14421">
                  <c:v>4076.6098065647998</c:v>
                </c:pt>
                <c:pt idx="14422">
                  <c:v>4076.8508976883018</c:v>
                </c:pt>
                <c:pt idx="14423">
                  <c:v>4077.0919888117</c:v>
                </c:pt>
                <c:pt idx="14424">
                  <c:v>4077.3330799352025</c:v>
                </c:pt>
                <c:pt idx="14425">
                  <c:v>4077.5741710586003</c:v>
                </c:pt>
                <c:pt idx="14426">
                  <c:v>4077.8152621821018</c:v>
                </c:pt>
                <c:pt idx="14427">
                  <c:v>4078.0563533056002</c:v>
                </c:pt>
                <c:pt idx="14428">
                  <c:v>4078.297444428998</c:v>
                </c:pt>
                <c:pt idx="14429">
                  <c:v>4078.5385355525018</c:v>
                </c:pt>
                <c:pt idx="14430">
                  <c:v>4078.7796266759001</c:v>
                </c:pt>
                <c:pt idx="14431">
                  <c:v>4079.0207177994002</c:v>
                </c:pt>
                <c:pt idx="14432">
                  <c:v>4079.2618089228981</c:v>
                </c:pt>
                <c:pt idx="14433">
                  <c:v>4079.5029000463001</c:v>
                </c:pt>
                <c:pt idx="14434">
                  <c:v>4079.7439911697979</c:v>
                </c:pt>
                <c:pt idx="14435">
                  <c:v>4079.9850822932012</c:v>
                </c:pt>
                <c:pt idx="14436">
                  <c:v>4080.2261734166987</c:v>
                </c:pt>
                <c:pt idx="14437">
                  <c:v>4080.4672645402002</c:v>
                </c:pt>
                <c:pt idx="14438">
                  <c:v>4080.7083556635998</c:v>
                </c:pt>
                <c:pt idx="14439">
                  <c:v>4080.9494467871</c:v>
                </c:pt>
                <c:pt idx="14440">
                  <c:v>4081.1905379105019</c:v>
                </c:pt>
                <c:pt idx="14441">
                  <c:v>4081.4316290340012</c:v>
                </c:pt>
                <c:pt idx="14442">
                  <c:v>4081.6727201573999</c:v>
                </c:pt>
                <c:pt idx="14443">
                  <c:v>4081.9138112809019</c:v>
                </c:pt>
                <c:pt idx="14444">
                  <c:v>4082.1549024044002</c:v>
                </c:pt>
                <c:pt idx="14445">
                  <c:v>4082.3959935278012</c:v>
                </c:pt>
                <c:pt idx="14446">
                  <c:v>4082.6370846513</c:v>
                </c:pt>
                <c:pt idx="14447">
                  <c:v>4082.8781757747001</c:v>
                </c:pt>
                <c:pt idx="14448">
                  <c:v>4083.1192668982012</c:v>
                </c:pt>
                <c:pt idx="14449">
                  <c:v>4083.3603580217</c:v>
                </c:pt>
                <c:pt idx="14450">
                  <c:v>4083.6014491450997</c:v>
                </c:pt>
                <c:pt idx="14451">
                  <c:v>4083.8425402686003</c:v>
                </c:pt>
                <c:pt idx="14452">
                  <c:v>4084.0836313919999</c:v>
                </c:pt>
                <c:pt idx="14453">
                  <c:v>4084.3247225155019</c:v>
                </c:pt>
                <c:pt idx="14454">
                  <c:v>4084.5658136390002</c:v>
                </c:pt>
                <c:pt idx="14455">
                  <c:v>4084.8069047623999</c:v>
                </c:pt>
                <c:pt idx="14456">
                  <c:v>4085.0479958859</c:v>
                </c:pt>
                <c:pt idx="14457">
                  <c:v>4085.2890870092997</c:v>
                </c:pt>
                <c:pt idx="14458">
                  <c:v>4085.5301781328012</c:v>
                </c:pt>
                <c:pt idx="14459">
                  <c:v>4085.7712692562</c:v>
                </c:pt>
                <c:pt idx="14460">
                  <c:v>4086.0123603797001</c:v>
                </c:pt>
                <c:pt idx="14461">
                  <c:v>4086.2534515032012</c:v>
                </c:pt>
                <c:pt idx="14462">
                  <c:v>4086.4945426266004</c:v>
                </c:pt>
                <c:pt idx="14463">
                  <c:v>4086.7356337501001</c:v>
                </c:pt>
                <c:pt idx="14464">
                  <c:v>4086.976724873502</c:v>
                </c:pt>
                <c:pt idx="14465">
                  <c:v>4087.2178159969999</c:v>
                </c:pt>
                <c:pt idx="14466">
                  <c:v>4087.4589071205</c:v>
                </c:pt>
                <c:pt idx="14467">
                  <c:v>4087.6999982439002</c:v>
                </c:pt>
                <c:pt idx="14468">
                  <c:v>4087.9410893673999</c:v>
                </c:pt>
                <c:pt idx="14469">
                  <c:v>4088.1821804907981</c:v>
                </c:pt>
                <c:pt idx="14470">
                  <c:v>4088.4232716143001</c:v>
                </c:pt>
                <c:pt idx="14471">
                  <c:v>4088.6643627377998</c:v>
                </c:pt>
                <c:pt idx="14472">
                  <c:v>4088.9054538612017</c:v>
                </c:pt>
                <c:pt idx="14473">
                  <c:v>4089.1465449846987</c:v>
                </c:pt>
                <c:pt idx="14474">
                  <c:v>4089.3876361081002</c:v>
                </c:pt>
                <c:pt idx="14475">
                  <c:v>4089.6287272316004</c:v>
                </c:pt>
                <c:pt idx="14476">
                  <c:v>4089.869818355</c:v>
                </c:pt>
                <c:pt idx="14477">
                  <c:v>4090.1109094785002</c:v>
                </c:pt>
                <c:pt idx="14478">
                  <c:v>4090.3520006020012</c:v>
                </c:pt>
                <c:pt idx="14479">
                  <c:v>4090.5930917254</c:v>
                </c:pt>
                <c:pt idx="14480">
                  <c:v>4090.8341828489019</c:v>
                </c:pt>
                <c:pt idx="14481">
                  <c:v>4091.0752739723025</c:v>
                </c:pt>
                <c:pt idx="14482">
                  <c:v>4091.3163650957999</c:v>
                </c:pt>
                <c:pt idx="14483">
                  <c:v>4091.5574562193019</c:v>
                </c:pt>
                <c:pt idx="14484">
                  <c:v>4091.7985473426997</c:v>
                </c:pt>
                <c:pt idx="14485">
                  <c:v>4092.0396384661999</c:v>
                </c:pt>
                <c:pt idx="14486">
                  <c:v>4092.2807295895996</c:v>
                </c:pt>
                <c:pt idx="14487">
                  <c:v>4092.5218207130997</c:v>
                </c:pt>
                <c:pt idx="14488">
                  <c:v>4092.7629118366003</c:v>
                </c:pt>
                <c:pt idx="14489">
                  <c:v>4093.00400296</c:v>
                </c:pt>
                <c:pt idx="14490">
                  <c:v>4093.2450940835001</c:v>
                </c:pt>
                <c:pt idx="14491">
                  <c:v>4093.4861852068998</c:v>
                </c:pt>
                <c:pt idx="14492">
                  <c:v>4093.7272763304018</c:v>
                </c:pt>
                <c:pt idx="14493">
                  <c:v>4093.9683674537987</c:v>
                </c:pt>
                <c:pt idx="14494">
                  <c:v>4094.2094585773002</c:v>
                </c:pt>
                <c:pt idx="14495">
                  <c:v>4094.4505497007999</c:v>
                </c:pt>
                <c:pt idx="14496">
                  <c:v>4094.6916408242</c:v>
                </c:pt>
                <c:pt idx="14497">
                  <c:v>4094.9327319477002</c:v>
                </c:pt>
                <c:pt idx="14498">
                  <c:v>4095.1738230711012</c:v>
                </c:pt>
                <c:pt idx="14499">
                  <c:v>4095.4149141946</c:v>
                </c:pt>
                <c:pt idx="14500">
                  <c:v>4095.6560053180997</c:v>
                </c:pt>
                <c:pt idx="14501">
                  <c:v>4095.8970964415025</c:v>
                </c:pt>
                <c:pt idx="14502">
                  <c:v>4096.1381875650004</c:v>
                </c:pt>
                <c:pt idx="14503">
                  <c:v>4096.3792786884014</c:v>
                </c:pt>
                <c:pt idx="14504">
                  <c:v>4096.6203698119052</c:v>
                </c:pt>
                <c:pt idx="14505">
                  <c:v>4096.8614609354036</c:v>
                </c:pt>
                <c:pt idx="14506">
                  <c:v>4097.1025520588037</c:v>
                </c:pt>
                <c:pt idx="14507">
                  <c:v>4097.3436431823002</c:v>
                </c:pt>
                <c:pt idx="14508">
                  <c:v>4097.5847343057003</c:v>
                </c:pt>
                <c:pt idx="14509">
                  <c:v>4097.8258254292041</c:v>
                </c:pt>
                <c:pt idx="14510">
                  <c:v>4098.0669165526051</c:v>
                </c:pt>
                <c:pt idx="14511">
                  <c:v>4098.3080076760998</c:v>
                </c:pt>
                <c:pt idx="14512">
                  <c:v>4098.5490987996</c:v>
                </c:pt>
                <c:pt idx="14513">
                  <c:v>4098.7901899230001</c:v>
                </c:pt>
                <c:pt idx="14514">
                  <c:v>4099.0312810465002</c:v>
                </c:pt>
                <c:pt idx="14515">
                  <c:v>4099.2723721699003</c:v>
                </c:pt>
                <c:pt idx="14516">
                  <c:v>4099.5134632934014</c:v>
                </c:pt>
                <c:pt idx="14517">
                  <c:v>4099.7545544169034</c:v>
                </c:pt>
                <c:pt idx="14518">
                  <c:v>4099.9956455402998</c:v>
                </c:pt>
                <c:pt idx="14519">
                  <c:v>4100.2367366638036</c:v>
                </c:pt>
                <c:pt idx="14520">
                  <c:v>4100.4778277871965</c:v>
                </c:pt>
                <c:pt idx="14521">
                  <c:v>4100.7189189106975</c:v>
                </c:pt>
                <c:pt idx="14522">
                  <c:v>4100.9600100341995</c:v>
                </c:pt>
                <c:pt idx="14523">
                  <c:v>4101.2011011576042</c:v>
                </c:pt>
                <c:pt idx="14524">
                  <c:v>4101.4421922810998</c:v>
                </c:pt>
                <c:pt idx="14525">
                  <c:v>4101.6832834045035</c:v>
                </c:pt>
                <c:pt idx="14526">
                  <c:v>4101.924374528</c:v>
                </c:pt>
                <c:pt idx="14527">
                  <c:v>4102.1654656515075</c:v>
                </c:pt>
                <c:pt idx="14528">
                  <c:v>4102.4065567749003</c:v>
                </c:pt>
                <c:pt idx="14529">
                  <c:v>4102.6476478983996</c:v>
                </c:pt>
                <c:pt idx="14530">
                  <c:v>4102.8887390218024</c:v>
                </c:pt>
                <c:pt idx="14531">
                  <c:v>4103.1298301453035</c:v>
                </c:pt>
                <c:pt idx="14532">
                  <c:v>4103.3709212688036</c:v>
                </c:pt>
                <c:pt idx="14533">
                  <c:v>4103.6120123922001</c:v>
                </c:pt>
                <c:pt idx="14534">
                  <c:v>4103.8531035157039</c:v>
                </c:pt>
                <c:pt idx="14535">
                  <c:v>4104.0941946391004</c:v>
                </c:pt>
                <c:pt idx="14536">
                  <c:v>4104.3352857626014</c:v>
                </c:pt>
                <c:pt idx="14537">
                  <c:v>4104.5763768860006</c:v>
                </c:pt>
                <c:pt idx="14538">
                  <c:v>4104.8174680095035</c:v>
                </c:pt>
                <c:pt idx="14539">
                  <c:v>4105.058559133</c:v>
                </c:pt>
                <c:pt idx="14540">
                  <c:v>4105.2996502564001</c:v>
                </c:pt>
                <c:pt idx="14541">
                  <c:v>4105.5407413799003</c:v>
                </c:pt>
                <c:pt idx="14542">
                  <c:v>4105.7818325033004</c:v>
                </c:pt>
                <c:pt idx="14543">
                  <c:v>4106.0229236268051</c:v>
                </c:pt>
                <c:pt idx="14544">
                  <c:v>4106.2640147503034</c:v>
                </c:pt>
                <c:pt idx="14545">
                  <c:v>4106.5051058737035</c:v>
                </c:pt>
                <c:pt idx="14546">
                  <c:v>4106.7461969972001</c:v>
                </c:pt>
                <c:pt idx="14547">
                  <c:v>4106.9872881205965</c:v>
                </c:pt>
                <c:pt idx="14548">
                  <c:v>4107.2283792440985</c:v>
                </c:pt>
                <c:pt idx="14549">
                  <c:v>4107.4694703676014</c:v>
                </c:pt>
                <c:pt idx="14550">
                  <c:v>4107.7105614910051</c:v>
                </c:pt>
                <c:pt idx="14551">
                  <c:v>4107.9516526144998</c:v>
                </c:pt>
                <c:pt idx="14552">
                  <c:v>4108.1927437379036</c:v>
                </c:pt>
                <c:pt idx="14553">
                  <c:v>4108.4338348614001</c:v>
                </c:pt>
                <c:pt idx="14554">
                  <c:v>4108.6749259849003</c:v>
                </c:pt>
                <c:pt idx="14555">
                  <c:v>4108.9160171082995</c:v>
                </c:pt>
                <c:pt idx="14556">
                  <c:v>4109.1571082318014</c:v>
                </c:pt>
                <c:pt idx="14557">
                  <c:v>4109.3981993552034</c:v>
                </c:pt>
                <c:pt idx="14558">
                  <c:v>4109.6392904787035</c:v>
                </c:pt>
                <c:pt idx="14559">
                  <c:v>4109.8803816022</c:v>
                </c:pt>
                <c:pt idx="14560">
                  <c:v>4110.1214727256038</c:v>
                </c:pt>
                <c:pt idx="14561">
                  <c:v>4110.3625638491039</c:v>
                </c:pt>
                <c:pt idx="14562">
                  <c:v>4110.6036549725004</c:v>
                </c:pt>
                <c:pt idx="14563">
                  <c:v>4110.8447460960006</c:v>
                </c:pt>
                <c:pt idx="14564">
                  <c:v>4111.0858372193998</c:v>
                </c:pt>
                <c:pt idx="14565">
                  <c:v>4111.3269283429036</c:v>
                </c:pt>
                <c:pt idx="14566">
                  <c:v>4111.5680194664037</c:v>
                </c:pt>
                <c:pt idx="14567">
                  <c:v>4111.8091105898038</c:v>
                </c:pt>
                <c:pt idx="14568">
                  <c:v>4112.050201713304</c:v>
                </c:pt>
                <c:pt idx="14569">
                  <c:v>4112.2912928366995</c:v>
                </c:pt>
                <c:pt idx="14570">
                  <c:v>4112.5323839601997</c:v>
                </c:pt>
                <c:pt idx="14571">
                  <c:v>4112.7734750836999</c:v>
                </c:pt>
                <c:pt idx="14572">
                  <c:v>4113.0145662071036</c:v>
                </c:pt>
                <c:pt idx="14573">
                  <c:v>4113.2556573305965</c:v>
                </c:pt>
                <c:pt idx="14574">
                  <c:v>4113.4967484540002</c:v>
                </c:pt>
                <c:pt idx="14575">
                  <c:v>4113.7378395775004</c:v>
                </c:pt>
                <c:pt idx="14576">
                  <c:v>4113.9789307009996</c:v>
                </c:pt>
                <c:pt idx="14577">
                  <c:v>4114.2200218244034</c:v>
                </c:pt>
                <c:pt idx="14578">
                  <c:v>4114.4611129478999</c:v>
                </c:pt>
                <c:pt idx="14579">
                  <c:v>4114.7022040713073</c:v>
                </c:pt>
                <c:pt idx="14580">
                  <c:v>4114.9432951947965</c:v>
                </c:pt>
                <c:pt idx="14581">
                  <c:v>4115.1843863182985</c:v>
                </c:pt>
                <c:pt idx="14582">
                  <c:v>4115.4254774417004</c:v>
                </c:pt>
                <c:pt idx="14583">
                  <c:v>4115.6665685652088</c:v>
                </c:pt>
                <c:pt idx="14584">
                  <c:v>4115.9076596885998</c:v>
                </c:pt>
                <c:pt idx="14585">
                  <c:v>4116.1487508120963</c:v>
                </c:pt>
                <c:pt idx="14586">
                  <c:v>4116.3898419356001</c:v>
                </c:pt>
                <c:pt idx="14587">
                  <c:v>4116.6309330590038</c:v>
                </c:pt>
                <c:pt idx="14588">
                  <c:v>4116.872024182504</c:v>
                </c:pt>
                <c:pt idx="14589">
                  <c:v>4117.1131153059014</c:v>
                </c:pt>
                <c:pt idx="14590">
                  <c:v>4117.3542064294052</c:v>
                </c:pt>
                <c:pt idx="14591">
                  <c:v>4117.5952975528035</c:v>
                </c:pt>
                <c:pt idx="14592">
                  <c:v>4117.8363886763</c:v>
                </c:pt>
                <c:pt idx="14593">
                  <c:v>4118.0774797998001</c:v>
                </c:pt>
                <c:pt idx="14594">
                  <c:v>4118.3185709232002</c:v>
                </c:pt>
                <c:pt idx="14595">
                  <c:v>4118.5596620467004</c:v>
                </c:pt>
                <c:pt idx="14596">
                  <c:v>4118.8007531700996</c:v>
                </c:pt>
                <c:pt idx="14597">
                  <c:v>4119.0418442936034</c:v>
                </c:pt>
                <c:pt idx="14598">
                  <c:v>4119.2829354171035</c:v>
                </c:pt>
                <c:pt idx="14599">
                  <c:v>4119.5240265405037</c:v>
                </c:pt>
                <c:pt idx="14600">
                  <c:v>4119.7651176640002</c:v>
                </c:pt>
                <c:pt idx="14601">
                  <c:v>4120.0062087874039</c:v>
                </c:pt>
                <c:pt idx="14602">
                  <c:v>4120.2472999108995</c:v>
                </c:pt>
                <c:pt idx="14603">
                  <c:v>4120.488391034396</c:v>
                </c:pt>
                <c:pt idx="14604">
                  <c:v>4120.7294821578034</c:v>
                </c:pt>
                <c:pt idx="14605">
                  <c:v>4120.9705732812999</c:v>
                </c:pt>
                <c:pt idx="14606">
                  <c:v>4121.2116644047073</c:v>
                </c:pt>
                <c:pt idx="14607">
                  <c:v>4121.4527555281975</c:v>
                </c:pt>
                <c:pt idx="14608">
                  <c:v>4121.693846651704</c:v>
                </c:pt>
                <c:pt idx="14609">
                  <c:v>4121.9349377750996</c:v>
                </c:pt>
                <c:pt idx="14610">
                  <c:v>4122.1760288986034</c:v>
                </c:pt>
                <c:pt idx="14611">
                  <c:v>4122.4171200220007</c:v>
                </c:pt>
                <c:pt idx="14612">
                  <c:v>4122.6582111455036</c:v>
                </c:pt>
                <c:pt idx="14613">
                  <c:v>4122.8993022689001</c:v>
                </c:pt>
                <c:pt idx="14614">
                  <c:v>4123.1403933923975</c:v>
                </c:pt>
                <c:pt idx="14615">
                  <c:v>4123.381484515904</c:v>
                </c:pt>
                <c:pt idx="14616">
                  <c:v>4123.6225756393042</c:v>
                </c:pt>
                <c:pt idx="14617">
                  <c:v>4123.8636667628052</c:v>
                </c:pt>
                <c:pt idx="14618">
                  <c:v>4124.1047578861962</c:v>
                </c:pt>
                <c:pt idx="14619">
                  <c:v>4124.3458490097037</c:v>
                </c:pt>
                <c:pt idx="14620">
                  <c:v>4124.5869401332002</c:v>
                </c:pt>
                <c:pt idx="14621">
                  <c:v>4124.8280312566039</c:v>
                </c:pt>
                <c:pt idx="14622">
                  <c:v>4125.0691223801014</c:v>
                </c:pt>
                <c:pt idx="14623">
                  <c:v>4125.3102135035051</c:v>
                </c:pt>
                <c:pt idx="14624">
                  <c:v>4125.5513046270034</c:v>
                </c:pt>
                <c:pt idx="14625">
                  <c:v>4125.7923957505</c:v>
                </c:pt>
                <c:pt idx="14626">
                  <c:v>4126.0334868739001</c:v>
                </c:pt>
                <c:pt idx="14627">
                  <c:v>4126.2745779973975</c:v>
                </c:pt>
                <c:pt idx="14628">
                  <c:v>4126.515669120804</c:v>
                </c:pt>
                <c:pt idx="14629">
                  <c:v>4126.7567602442996</c:v>
                </c:pt>
                <c:pt idx="14630">
                  <c:v>4126.9978513677997</c:v>
                </c:pt>
                <c:pt idx="14631">
                  <c:v>4127.2389424911999</c:v>
                </c:pt>
                <c:pt idx="14632">
                  <c:v>4127.4800336147</c:v>
                </c:pt>
                <c:pt idx="14633">
                  <c:v>4127.7211247381038</c:v>
                </c:pt>
                <c:pt idx="14634">
                  <c:v>4127.9622158616039</c:v>
                </c:pt>
                <c:pt idx="14635">
                  <c:v>4128.2033069850995</c:v>
                </c:pt>
                <c:pt idx="14636">
                  <c:v>4128.444398108496</c:v>
                </c:pt>
                <c:pt idx="14637">
                  <c:v>4128.6854892320007</c:v>
                </c:pt>
                <c:pt idx="14638">
                  <c:v>4128.9265803554035</c:v>
                </c:pt>
                <c:pt idx="14639">
                  <c:v>4129.1676714789073</c:v>
                </c:pt>
                <c:pt idx="14640">
                  <c:v>4129.4087626022965</c:v>
                </c:pt>
                <c:pt idx="14641">
                  <c:v>4129.6498537258003</c:v>
                </c:pt>
                <c:pt idx="14642">
                  <c:v>4129.8909448493014</c:v>
                </c:pt>
                <c:pt idx="14643">
                  <c:v>4130.1320359727024</c:v>
                </c:pt>
                <c:pt idx="14644">
                  <c:v>4130.3731270961998</c:v>
                </c:pt>
                <c:pt idx="14645">
                  <c:v>4130.6142182196036</c:v>
                </c:pt>
                <c:pt idx="14646">
                  <c:v>4130.8553093431001</c:v>
                </c:pt>
                <c:pt idx="14647">
                  <c:v>4131.0964004666039</c:v>
                </c:pt>
                <c:pt idx="14648">
                  <c:v>4131.3374915899994</c:v>
                </c:pt>
                <c:pt idx="14649">
                  <c:v>4131.5785827134996</c:v>
                </c:pt>
                <c:pt idx="14650">
                  <c:v>4131.8196738369024</c:v>
                </c:pt>
                <c:pt idx="14651">
                  <c:v>4132.0607649604035</c:v>
                </c:pt>
                <c:pt idx="14652">
                  <c:v>4132.3018560839037</c:v>
                </c:pt>
                <c:pt idx="14653">
                  <c:v>4132.5429472073001</c:v>
                </c:pt>
                <c:pt idx="14654">
                  <c:v>4132.7840383307985</c:v>
                </c:pt>
                <c:pt idx="14655">
                  <c:v>4133.0251294542077</c:v>
                </c:pt>
                <c:pt idx="14656">
                  <c:v>4133.2662205777087</c:v>
                </c:pt>
                <c:pt idx="14657">
                  <c:v>4133.5073117011998</c:v>
                </c:pt>
                <c:pt idx="14658">
                  <c:v>4133.7484028245963</c:v>
                </c:pt>
                <c:pt idx="14659">
                  <c:v>4133.9894939480928</c:v>
                </c:pt>
                <c:pt idx="14660">
                  <c:v>4134.2305850715002</c:v>
                </c:pt>
                <c:pt idx="14661">
                  <c:v>4134.4716761950003</c:v>
                </c:pt>
                <c:pt idx="14662">
                  <c:v>4134.7127673184996</c:v>
                </c:pt>
                <c:pt idx="14663">
                  <c:v>4134.9538584418997</c:v>
                </c:pt>
                <c:pt idx="14664">
                  <c:v>4135.1949495654062</c:v>
                </c:pt>
                <c:pt idx="14665">
                  <c:v>4135.4360406887999</c:v>
                </c:pt>
                <c:pt idx="14666">
                  <c:v>4135.6771318123001</c:v>
                </c:pt>
                <c:pt idx="14667">
                  <c:v>4135.9182229357002</c:v>
                </c:pt>
                <c:pt idx="14668">
                  <c:v>4136.159314059204</c:v>
                </c:pt>
                <c:pt idx="14669">
                  <c:v>4136.4004051826996</c:v>
                </c:pt>
                <c:pt idx="14670">
                  <c:v>4136.6414963060997</c:v>
                </c:pt>
                <c:pt idx="14671">
                  <c:v>4136.8825874296035</c:v>
                </c:pt>
                <c:pt idx="14672">
                  <c:v>4137.1236785530064</c:v>
                </c:pt>
                <c:pt idx="14673">
                  <c:v>4137.3647696765038</c:v>
                </c:pt>
                <c:pt idx="14674">
                  <c:v>4137.6058608000003</c:v>
                </c:pt>
                <c:pt idx="14675">
                  <c:v>4137.8469519234004</c:v>
                </c:pt>
                <c:pt idx="14676">
                  <c:v>4138.0880430468997</c:v>
                </c:pt>
                <c:pt idx="14677">
                  <c:v>4138.3291341703052</c:v>
                </c:pt>
                <c:pt idx="14678">
                  <c:v>4138.5702252938036</c:v>
                </c:pt>
                <c:pt idx="14679">
                  <c:v>4138.8113164173037</c:v>
                </c:pt>
                <c:pt idx="14680">
                  <c:v>4139.0524075407002</c:v>
                </c:pt>
                <c:pt idx="14681">
                  <c:v>4139.2934986641985</c:v>
                </c:pt>
                <c:pt idx="14682">
                  <c:v>4139.5345897876014</c:v>
                </c:pt>
                <c:pt idx="14683">
                  <c:v>4139.7756809110997</c:v>
                </c:pt>
                <c:pt idx="14684">
                  <c:v>4140.0167720345999</c:v>
                </c:pt>
                <c:pt idx="14685">
                  <c:v>4140.257863158</c:v>
                </c:pt>
                <c:pt idx="14686">
                  <c:v>4140.4989542815001</c:v>
                </c:pt>
                <c:pt idx="14687">
                  <c:v>4140.7400454049002</c:v>
                </c:pt>
                <c:pt idx="14688">
                  <c:v>4140.9811365284004</c:v>
                </c:pt>
                <c:pt idx="14689">
                  <c:v>4141.2222276519087</c:v>
                </c:pt>
                <c:pt idx="14690">
                  <c:v>4141.4633187752997</c:v>
                </c:pt>
                <c:pt idx="14691">
                  <c:v>4141.7044098987999</c:v>
                </c:pt>
                <c:pt idx="14692">
                  <c:v>4141.9455010222</c:v>
                </c:pt>
                <c:pt idx="14693">
                  <c:v>4142.1865921457002</c:v>
                </c:pt>
                <c:pt idx="14694">
                  <c:v>4142.4276832691003</c:v>
                </c:pt>
                <c:pt idx="14695">
                  <c:v>4142.6687743926004</c:v>
                </c:pt>
                <c:pt idx="14696">
                  <c:v>4142.9098655160997</c:v>
                </c:pt>
                <c:pt idx="14697">
                  <c:v>4143.1509566395034</c:v>
                </c:pt>
                <c:pt idx="14698">
                  <c:v>4143.3920477630036</c:v>
                </c:pt>
                <c:pt idx="14699">
                  <c:v>4143.6331388864</c:v>
                </c:pt>
                <c:pt idx="14700">
                  <c:v>4143.8742300099038</c:v>
                </c:pt>
                <c:pt idx="14701">
                  <c:v>4144.115321133404</c:v>
                </c:pt>
                <c:pt idx="14702">
                  <c:v>4144.3564122568014</c:v>
                </c:pt>
                <c:pt idx="14703">
                  <c:v>4144.5975033802997</c:v>
                </c:pt>
                <c:pt idx="14704">
                  <c:v>4144.8385945037035</c:v>
                </c:pt>
                <c:pt idx="14705">
                  <c:v>4145.0796856272</c:v>
                </c:pt>
                <c:pt idx="14706">
                  <c:v>4145.3207767507038</c:v>
                </c:pt>
                <c:pt idx="14707">
                  <c:v>4145.5618678741002</c:v>
                </c:pt>
                <c:pt idx="14708">
                  <c:v>4145.8029589976004</c:v>
                </c:pt>
                <c:pt idx="14709">
                  <c:v>4146.0440501209996</c:v>
                </c:pt>
                <c:pt idx="14710">
                  <c:v>4146.2851412444998</c:v>
                </c:pt>
                <c:pt idx="14711">
                  <c:v>4146.5262323680045</c:v>
                </c:pt>
                <c:pt idx="14712">
                  <c:v>4146.7673234914037</c:v>
                </c:pt>
                <c:pt idx="14713">
                  <c:v>4147.0084146149002</c:v>
                </c:pt>
                <c:pt idx="14714">
                  <c:v>4147.2495057382985</c:v>
                </c:pt>
                <c:pt idx="14715">
                  <c:v>4147.4905968618004</c:v>
                </c:pt>
                <c:pt idx="14716">
                  <c:v>4147.7316879851996</c:v>
                </c:pt>
                <c:pt idx="14717">
                  <c:v>4147.9727791086998</c:v>
                </c:pt>
                <c:pt idx="14718">
                  <c:v>4148.2138702321963</c:v>
                </c:pt>
                <c:pt idx="14719">
                  <c:v>4148.4549613556037</c:v>
                </c:pt>
                <c:pt idx="14720">
                  <c:v>4148.6960524791039</c:v>
                </c:pt>
                <c:pt idx="14721">
                  <c:v>4148.9371436024985</c:v>
                </c:pt>
                <c:pt idx="14722">
                  <c:v>4149.1782347260014</c:v>
                </c:pt>
                <c:pt idx="14723">
                  <c:v>4149.4193258494997</c:v>
                </c:pt>
                <c:pt idx="14724">
                  <c:v>4149.6604169729035</c:v>
                </c:pt>
                <c:pt idx="14725">
                  <c:v>4149.9015080964</c:v>
                </c:pt>
                <c:pt idx="14726">
                  <c:v>4150.1425992198037</c:v>
                </c:pt>
                <c:pt idx="14727">
                  <c:v>4150.3836903432975</c:v>
                </c:pt>
                <c:pt idx="14728">
                  <c:v>4150.6247814668041</c:v>
                </c:pt>
                <c:pt idx="14729">
                  <c:v>4150.8658725902014</c:v>
                </c:pt>
                <c:pt idx="14730">
                  <c:v>4151.1069637137052</c:v>
                </c:pt>
                <c:pt idx="14731">
                  <c:v>4151.3480548370999</c:v>
                </c:pt>
                <c:pt idx="14732">
                  <c:v>4151.5891459606</c:v>
                </c:pt>
                <c:pt idx="14733">
                  <c:v>4151.8302370841002</c:v>
                </c:pt>
                <c:pt idx="14734">
                  <c:v>4152.0713282075003</c:v>
                </c:pt>
                <c:pt idx="14735">
                  <c:v>4152.3124193310014</c:v>
                </c:pt>
                <c:pt idx="14736">
                  <c:v>4152.5535104544024</c:v>
                </c:pt>
                <c:pt idx="14737">
                  <c:v>4152.7946015779053</c:v>
                </c:pt>
                <c:pt idx="14738">
                  <c:v>4153.0356927014</c:v>
                </c:pt>
                <c:pt idx="14739">
                  <c:v>4153.2767838247964</c:v>
                </c:pt>
                <c:pt idx="14740">
                  <c:v>4153.5178749482975</c:v>
                </c:pt>
                <c:pt idx="14741">
                  <c:v>4153.758966071704</c:v>
                </c:pt>
                <c:pt idx="14742">
                  <c:v>4154.0000571951996</c:v>
                </c:pt>
                <c:pt idx="14743">
                  <c:v>4154.2411483185997</c:v>
                </c:pt>
                <c:pt idx="14744">
                  <c:v>4154.4822394421035</c:v>
                </c:pt>
                <c:pt idx="14745">
                  <c:v>4154.7233305656036</c:v>
                </c:pt>
                <c:pt idx="14746">
                  <c:v>4154.9644216890038</c:v>
                </c:pt>
                <c:pt idx="14747">
                  <c:v>4155.2055128124985</c:v>
                </c:pt>
                <c:pt idx="14748">
                  <c:v>4155.4466039359004</c:v>
                </c:pt>
                <c:pt idx="14749">
                  <c:v>4155.6876950594014</c:v>
                </c:pt>
                <c:pt idx="14750">
                  <c:v>4155.9287861828998</c:v>
                </c:pt>
                <c:pt idx="14751">
                  <c:v>4156.1698773062999</c:v>
                </c:pt>
                <c:pt idx="14752">
                  <c:v>4156.4109684298037</c:v>
                </c:pt>
                <c:pt idx="14753">
                  <c:v>4156.6520595532074</c:v>
                </c:pt>
                <c:pt idx="14754">
                  <c:v>4156.8931506767003</c:v>
                </c:pt>
                <c:pt idx="14755">
                  <c:v>4157.1342418002014</c:v>
                </c:pt>
                <c:pt idx="14756">
                  <c:v>4157.3753329235997</c:v>
                </c:pt>
                <c:pt idx="14757">
                  <c:v>4157.6164240471062</c:v>
                </c:pt>
                <c:pt idx="14758">
                  <c:v>4157.8575151704999</c:v>
                </c:pt>
                <c:pt idx="14759">
                  <c:v>4158.0986062940001</c:v>
                </c:pt>
                <c:pt idx="14760">
                  <c:v>4158.3396974175002</c:v>
                </c:pt>
                <c:pt idx="14761">
                  <c:v>4158.5807885408985</c:v>
                </c:pt>
                <c:pt idx="14762">
                  <c:v>4158.8218796644042</c:v>
                </c:pt>
                <c:pt idx="14763">
                  <c:v>4159.0629707878052</c:v>
                </c:pt>
                <c:pt idx="14764">
                  <c:v>4159.3040619113035</c:v>
                </c:pt>
                <c:pt idx="14765">
                  <c:v>4159.5451530348</c:v>
                </c:pt>
                <c:pt idx="14766">
                  <c:v>4159.7862441582038</c:v>
                </c:pt>
                <c:pt idx="14767">
                  <c:v>4160.0273352817003</c:v>
                </c:pt>
                <c:pt idx="14768">
                  <c:v>4160.268426405104</c:v>
                </c:pt>
                <c:pt idx="14769">
                  <c:v>4160.5095175285996</c:v>
                </c:pt>
                <c:pt idx="14770">
                  <c:v>4160.7506086520034</c:v>
                </c:pt>
                <c:pt idx="14771">
                  <c:v>4160.9916997755035</c:v>
                </c:pt>
                <c:pt idx="14772">
                  <c:v>4161.2327908989964</c:v>
                </c:pt>
                <c:pt idx="14773">
                  <c:v>4161.4738820223938</c:v>
                </c:pt>
                <c:pt idx="14774">
                  <c:v>4161.7149731459003</c:v>
                </c:pt>
                <c:pt idx="14775">
                  <c:v>4161.9560642693041</c:v>
                </c:pt>
                <c:pt idx="14776">
                  <c:v>4162.1971553927997</c:v>
                </c:pt>
                <c:pt idx="14777">
                  <c:v>4162.4382465162998</c:v>
                </c:pt>
                <c:pt idx="14778">
                  <c:v>4162.6793376397</c:v>
                </c:pt>
                <c:pt idx="14779">
                  <c:v>4162.9204287632037</c:v>
                </c:pt>
                <c:pt idx="14780">
                  <c:v>4163.1615198866039</c:v>
                </c:pt>
                <c:pt idx="14781">
                  <c:v>4163.4026110101004</c:v>
                </c:pt>
                <c:pt idx="14782">
                  <c:v>4163.6437021335996</c:v>
                </c:pt>
                <c:pt idx="14783">
                  <c:v>4163.8847932569997</c:v>
                </c:pt>
                <c:pt idx="14784">
                  <c:v>4164.1258843805035</c:v>
                </c:pt>
                <c:pt idx="14785">
                  <c:v>4164.3669755039073</c:v>
                </c:pt>
                <c:pt idx="14786">
                  <c:v>4164.6080666274038</c:v>
                </c:pt>
                <c:pt idx="14787">
                  <c:v>4164.8491577509003</c:v>
                </c:pt>
                <c:pt idx="14788">
                  <c:v>4165.0902488743004</c:v>
                </c:pt>
                <c:pt idx="14789">
                  <c:v>4165.3313399978024</c:v>
                </c:pt>
                <c:pt idx="14790">
                  <c:v>4165.5724311212034</c:v>
                </c:pt>
                <c:pt idx="14791">
                  <c:v>4165.8135222446999</c:v>
                </c:pt>
                <c:pt idx="14792">
                  <c:v>4166.0546133682001</c:v>
                </c:pt>
                <c:pt idx="14793">
                  <c:v>4166.2957044916038</c:v>
                </c:pt>
                <c:pt idx="14794">
                  <c:v>4166.5367956150985</c:v>
                </c:pt>
                <c:pt idx="14795">
                  <c:v>4166.7778867384959</c:v>
                </c:pt>
                <c:pt idx="14796">
                  <c:v>4167.0189778620006</c:v>
                </c:pt>
                <c:pt idx="14797">
                  <c:v>4167.2600689854034</c:v>
                </c:pt>
                <c:pt idx="14798">
                  <c:v>4167.5011601089036</c:v>
                </c:pt>
                <c:pt idx="14799">
                  <c:v>4167.7422512324001</c:v>
                </c:pt>
                <c:pt idx="14800">
                  <c:v>4167.9833423557975</c:v>
                </c:pt>
                <c:pt idx="14801">
                  <c:v>4168.224433479304</c:v>
                </c:pt>
                <c:pt idx="14802">
                  <c:v>4168.4655246027041</c:v>
                </c:pt>
                <c:pt idx="14803">
                  <c:v>4168.7066157261997</c:v>
                </c:pt>
                <c:pt idx="14804">
                  <c:v>4168.9477068496963</c:v>
                </c:pt>
                <c:pt idx="14805">
                  <c:v>4169.1887979730964</c:v>
                </c:pt>
                <c:pt idx="14806">
                  <c:v>4169.4298890966002</c:v>
                </c:pt>
                <c:pt idx="14807">
                  <c:v>4169.6709802199994</c:v>
                </c:pt>
                <c:pt idx="14808">
                  <c:v>4169.9120713435004</c:v>
                </c:pt>
                <c:pt idx="14809">
                  <c:v>4170.1531624670051</c:v>
                </c:pt>
                <c:pt idx="14810">
                  <c:v>4170.3942535904034</c:v>
                </c:pt>
                <c:pt idx="14811">
                  <c:v>4170.6353447139036</c:v>
                </c:pt>
                <c:pt idx="14812">
                  <c:v>4170.8764358373001</c:v>
                </c:pt>
                <c:pt idx="14813">
                  <c:v>4171.1175269608038</c:v>
                </c:pt>
                <c:pt idx="14814">
                  <c:v>4171.3586180843004</c:v>
                </c:pt>
                <c:pt idx="14815">
                  <c:v>4171.5997092077014</c:v>
                </c:pt>
                <c:pt idx="14816">
                  <c:v>4171.8408003311997</c:v>
                </c:pt>
                <c:pt idx="14817">
                  <c:v>4172.0818914546035</c:v>
                </c:pt>
                <c:pt idx="14818">
                  <c:v>4172.3229825781036</c:v>
                </c:pt>
                <c:pt idx="14819">
                  <c:v>4172.5640737016038</c:v>
                </c:pt>
                <c:pt idx="14820">
                  <c:v>4172.8051648250039</c:v>
                </c:pt>
                <c:pt idx="14821">
                  <c:v>4173.0462559484995</c:v>
                </c:pt>
                <c:pt idx="14822">
                  <c:v>4173.2873470718996</c:v>
                </c:pt>
                <c:pt idx="14823">
                  <c:v>4173.5284381954034</c:v>
                </c:pt>
                <c:pt idx="14824">
                  <c:v>4173.7695293188035</c:v>
                </c:pt>
                <c:pt idx="14825">
                  <c:v>4174.0106204423037</c:v>
                </c:pt>
                <c:pt idx="14826">
                  <c:v>4174.2517115658038</c:v>
                </c:pt>
                <c:pt idx="14827">
                  <c:v>4174.4928026892003</c:v>
                </c:pt>
                <c:pt idx="14828">
                  <c:v>4174.7338938126959</c:v>
                </c:pt>
                <c:pt idx="14829">
                  <c:v>4174.974984936096</c:v>
                </c:pt>
                <c:pt idx="14830">
                  <c:v>4175.2160760596053</c:v>
                </c:pt>
                <c:pt idx="14831">
                  <c:v>4175.4571671831</c:v>
                </c:pt>
                <c:pt idx="14832">
                  <c:v>4175.6982583065001</c:v>
                </c:pt>
                <c:pt idx="14833">
                  <c:v>4175.9393494299993</c:v>
                </c:pt>
                <c:pt idx="14834">
                  <c:v>4176.180440553404</c:v>
                </c:pt>
                <c:pt idx="14835">
                  <c:v>4176.4215316769041</c:v>
                </c:pt>
                <c:pt idx="14836">
                  <c:v>4176.6626228004052</c:v>
                </c:pt>
                <c:pt idx="14837">
                  <c:v>4176.9037139237962</c:v>
                </c:pt>
                <c:pt idx="14838">
                  <c:v>4177.1448050473</c:v>
                </c:pt>
                <c:pt idx="14839">
                  <c:v>4177.3858961707001</c:v>
                </c:pt>
                <c:pt idx="14840">
                  <c:v>4177.6269872942003</c:v>
                </c:pt>
                <c:pt idx="14841">
                  <c:v>4177.8680784177041</c:v>
                </c:pt>
                <c:pt idx="14842">
                  <c:v>4178.1091695411042</c:v>
                </c:pt>
                <c:pt idx="14843">
                  <c:v>4178.3502606646052</c:v>
                </c:pt>
                <c:pt idx="14844">
                  <c:v>4178.5913517880008</c:v>
                </c:pt>
                <c:pt idx="14845">
                  <c:v>4178.8324429115</c:v>
                </c:pt>
                <c:pt idx="14846">
                  <c:v>4179.0735340349001</c:v>
                </c:pt>
                <c:pt idx="14847">
                  <c:v>4179.3146251584039</c:v>
                </c:pt>
                <c:pt idx="14848">
                  <c:v>4179.5557162819014</c:v>
                </c:pt>
                <c:pt idx="14849">
                  <c:v>4179.7968074053024</c:v>
                </c:pt>
                <c:pt idx="14850">
                  <c:v>4180.0378985287962</c:v>
                </c:pt>
                <c:pt idx="14851">
                  <c:v>4180.2789896521999</c:v>
                </c:pt>
                <c:pt idx="14852">
                  <c:v>4180.5200807757037</c:v>
                </c:pt>
                <c:pt idx="14853">
                  <c:v>4180.7611718992039</c:v>
                </c:pt>
                <c:pt idx="14854">
                  <c:v>4181.002263022604</c:v>
                </c:pt>
                <c:pt idx="14855">
                  <c:v>4181.243354146096</c:v>
                </c:pt>
                <c:pt idx="14856">
                  <c:v>4181.4844452694997</c:v>
                </c:pt>
                <c:pt idx="14857">
                  <c:v>4181.7255363930035</c:v>
                </c:pt>
                <c:pt idx="14858">
                  <c:v>4181.9666275165036</c:v>
                </c:pt>
                <c:pt idx="14859">
                  <c:v>4182.2077186398965</c:v>
                </c:pt>
                <c:pt idx="14860">
                  <c:v>4182.4488097634003</c:v>
                </c:pt>
                <c:pt idx="14861">
                  <c:v>4182.6899008868004</c:v>
                </c:pt>
                <c:pt idx="14862">
                  <c:v>4182.930992010296</c:v>
                </c:pt>
                <c:pt idx="14863">
                  <c:v>4183.1720831338034</c:v>
                </c:pt>
                <c:pt idx="14864">
                  <c:v>4183.4131742572035</c:v>
                </c:pt>
                <c:pt idx="14865">
                  <c:v>4183.6542653807037</c:v>
                </c:pt>
                <c:pt idx="14866">
                  <c:v>4183.8953565041002</c:v>
                </c:pt>
                <c:pt idx="14867">
                  <c:v>4184.1364476276003</c:v>
                </c:pt>
                <c:pt idx="14868">
                  <c:v>4184.3775387511014</c:v>
                </c:pt>
                <c:pt idx="14869">
                  <c:v>4184.6186298745051</c:v>
                </c:pt>
                <c:pt idx="14870">
                  <c:v>4184.8597209980007</c:v>
                </c:pt>
                <c:pt idx="14871">
                  <c:v>4185.1008121213999</c:v>
                </c:pt>
                <c:pt idx="14872">
                  <c:v>4185.3419032449001</c:v>
                </c:pt>
                <c:pt idx="14873">
                  <c:v>4185.5829943683002</c:v>
                </c:pt>
                <c:pt idx="14874">
                  <c:v>4185.824085491804</c:v>
                </c:pt>
                <c:pt idx="14875">
                  <c:v>4186.0651766153042</c:v>
                </c:pt>
                <c:pt idx="14876">
                  <c:v>4186.3062677387024</c:v>
                </c:pt>
                <c:pt idx="14877">
                  <c:v>4186.5473588621962</c:v>
                </c:pt>
                <c:pt idx="14878">
                  <c:v>4186.7884499856</c:v>
                </c:pt>
                <c:pt idx="14879">
                  <c:v>4187.0295411091038</c:v>
                </c:pt>
                <c:pt idx="14880">
                  <c:v>4187.2706322325985</c:v>
                </c:pt>
                <c:pt idx="14881">
                  <c:v>4187.5117233560004</c:v>
                </c:pt>
                <c:pt idx="14882">
                  <c:v>4187.7528144795051</c:v>
                </c:pt>
                <c:pt idx="14883">
                  <c:v>4187.9939056028998</c:v>
                </c:pt>
                <c:pt idx="14884">
                  <c:v>4188.2349967263963</c:v>
                </c:pt>
                <c:pt idx="14885">
                  <c:v>4188.4760878498964</c:v>
                </c:pt>
                <c:pt idx="14886">
                  <c:v>4188.7171789733002</c:v>
                </c:pt>
                <c:pt idx="14887">
                  <c:v>4188.9582700968003</c:v>
                </c:pt>
                <c:pt idx="14888">
                  <c:v>4189.1993612202004</c:v>
                </c:pt>
                <c:pt idx="14889">
                  <c:v>4189.4404523436961</c:v>
                </c:pt>
                <c:pt idx="14890">
                  <c:v>4189.6815434672062</c:v>
                </c:pt>
                <c:pt idx="14891">
                  <c:v>4189.9226345906063</c:v>
                </c:pt>
                <c:pt idx="14892">
                  <c:v>4190.1637257141001</c:v>
                </c:pt>
                <c:pt idx="14893">
                  <c:v>4190.4048168374975</c:v>
                </c:pt>
                <c:pt idx="14894">
                  <c:v>4190.6459079610004</c:v>
                </c:pt>
                <c:pt idx="14895">
                  <c:v>4190.8869990845014</c:v>
                </c:pt>
                <c:pt idx="14896">
                  <c:v>4191.1280902079034</c:v>
                </c:pt>
                <c:pt idx="14897">
                  <c:v>4191.3691813314035</c:v>
                </c:pt>
                <c:pt idx="14898">
                  <c:v>4191.6102724548073</c:v>
                </c:pt>
                <c:pt idx="14899">
                  <c:v>4191.8513635783038</c:v>
                </c:pt>
                <c:pt idx="14900">
                  <c:v>4192.0924547017039</c:v>
                </c:pt>
                <c:pt idx="14901">
                  <c:v>4192.3335458251995</c:v>
                </c:pt>
                <c:pt idx="14902">
                  <c:v>4192.5746369486997</c:v>
                </c:pt>
                <c:pt idx="14903">
                  <c:v>4192.8157280721034</c:v>
                </c:pt>
                <c:pt idx="14904">
                  <c:v>4193.0568191956036</c:v>
                </c:pt>
                <c:pt idx="14905">
                  <c:v>4193.2979103189964</c:v>
                </c:pt>
                <c:pt idx="14906">
                  <c:v>4193.5390014425002</c:v>
                </c:pt>
                <c:pt idx="14907">
                  <c:v>4193.7800925659994</c:v>
                </c:pt>
                <c:pt idx="14908">
                  <c:v>4194.0211836894041</c:v>
                </c:pt>
                <c:pt idx="14909">
                  <c:v>4194.2622748129052</c:v>
                </c:pt>
                <c:pt idx="14910">
                  <c:v>4194.5033659362962</c:v>
                </c:pt>
                <c:pt idx="14911">
                  <c:v>4194.7444570598</c:v>
                </c:pt>
                <c:pt idx="14912">
                  <c:v>4194.9855481833001</c:v>
                </c:pt>
                <c:pt idx="14913">
                  <c:v>4195.2266393067039</c:v>
                </c:pt>
                <c:pt idx="14914">
                  <c:v>4195.4677304301995</c:v>
                </c:pt>
                <c:pt idx="14915">
                  <c:v>4195.7088215536041</c:v>
                </c:pt>
                <c:pt idx="14916">
                  <c:v>4195.9499126770997</c:v>
                </c:pt>
                <c:pt idx="14917">
                  <c:v>4196.1910038006035</c:v>
                </c:pt>
                <c:pt idx="14918">
                  <c:v>4196.4320949239991</c:v>
                </c:pt>
                <c:pt idx="14919">
                  <c:v>4196.6731860475002</c:v>
                </c:pt>
                <c:pt idx="14920">
                  <c:v>4196.9142771709003</c:v>
                </c:pt>
                <c:pt idx="14921">
                  <c:v>4197.1553682944004</c:v>
                </c:pt>
                <c:pt idx="14922">
                  <c:v>4197.3964594179051</c:v>
                </c:pt>
                <c:pt idx="14923">
                  <c:v>4197.6375505412998</c:v>
                </c:pt>
                <c:pt idx="14924">
                  <c:v>4197.8786416648036</c:v>
                </c:pt>
                <c:pt idx="14925">
                  <c:v>4198.1197327882001</c:v>
                </c:pt>
                <c:pt idx="14926">
                  <c:v>4198.3608239117038</c:v>
                </c:pt>
                <c:pt idx="14927">
                  <c:v>4198.6019150351003</c:v>
                </c:pt>
                <c:pt idx="14928">
                  <c:v>4198.8430061586014</c:v>
                </c:pt>
                <c:pt idx="14929">
                  <c:v>4199.0840972820961</c:v>
                </c:pt>
                <c:pt idx="14930">
                  <c:v>4199.3251884055062</c:v>
                </c:pt>
                <c:pt idx="14931">
                  <c:v>4199.5662795290064</c:v>
                </c:pt>
                <c:pt idx="14932">
                  <c:v>4199.8073706524001</c:v>
                </c:pt>
                <c:pt idx="14933">
                  <c:v>4200.0484617759039</c:v>
                </c:pt>
                <c:pt idx="14934">
                  <c:v>4200.2895528993995</c:v>
                </c:pt>
                <c:pt idx="14935">
                  <c:v>4200.5306440228014</c:v>
                </c:pt>
                <c:pt idx="14936">
                  <c:v>4200.7717351462961</c:v>
                </c:pt>
                <c:pt idx="14937">
                  <c:v>4201.0128262697062</c:v>
                </c:pt>
                <c:pt idx="14938">
                  <c:v>4201.2539173931964</c:v>
                </c:pt>
                <c:pt idx="14939">
                  <c:v>4201.4950085167002</c:v>
                </c:pt>
                <c:pt idx="14940">
                  <c:v>4201.7360996400985</c:v>
                </c:pt>
                <c:pt idx="14941">
                  <c:v>4201.9771907635995</c:v>
                </c:pt>
                <c:pt idx="14942">
                  <c:v>4202.2182818870024</c:v>
                </c:pt>
                <c:pt idx="14943">
                  <c:v>4202.4593730104998</c:v>
                </c:pt>
                <c:pt idx="14944">
                  <c:v>4202.700464134</c:v>
                </c:pt>
                <c:pt idx="14945">
                  <c:v>4202.9415552574001</c:v>
                </c:pt>
                <c:pt idx="14946">
                  <c:v>4203.1826463809039</c:v>
                </c:pt>
                <c:pt idx="14947">
                  <c:v>4203.4237375042985</c:v>
                </c:pt>
                <c:pt idx="14948">
                  <c:v>4203.6648286278041</c:v>
                </c:pt>
                <c:pt idx="14949">
                  <c:v>4203.9059197512024</c:v>
                </c:pt>
                <c:pt idx="14950">
                  <c:v>4204.1470108746998</c:v>
                </c:pt>
                <c:pt idx="14951">
                  <c:v>4204.3881019982</c:v>
                </c:pt>
                <c:pt idx="14952">
                  <c:v>4204.6291931216037</c:v>
                </c:pt>
                <c:pt idx="14953">
                  <c:v>4204.8702842451003</c:v>
                </c:pt>
                <c:pt idx="14954">
                  <c:v>4205.1113753685004</c:v>
                </c:pt>
                <c:pt idx="14955">
                  <c:v>4205.3524664920051</c:v>
                </c:pt>
                <c:pt idx="14956">
                  <c:v>4205.5935576154998</c:v>
                </c:pt>
                <c:pt idx="14957">
                  <c:v>4205.8346487388999</c:v>
                </c:pt>
                <c:pt idx="14958">
                  <c:v>4206.0757398624</c:v>
                </c:pt>
                <c:pt idx="14959">
                  <c:v>4206.3168309858038</c:v>
                </c:pt>
                <c:pt idx="14960">
                  <c:v>4206.5579221093003</c:v>
                </c:pt>
                <c:pt idx="14961">
                  <c:v>4206.7990132327996</c:v>
                </c:pt>
                <c:pt idx="14962">
                  <c:v>4207.0401043562024</c:v>
                </c:pt>
                <c:pt idx="14963">
                  <c:v>4207.2811954797035</c:v>
                </c:pt>
                <c:pt idx="14964">
                  <c:v>4207.5222866031063</c:v>
                </c:pt>
                <c:pt idx="14965">
                  <c:v>4207.7633777265964</c:v>
                </c:pt>
                <c:pt idx="14966">
                  <c:v>4208.0044688501002</c:v>
                </c:pt>
                <c:pt idx="14967">
                  <c:v>4208.2455599735003</c:v>
                </c:pt>
                <c:pt idx="14968">
                  <c:v>4208.4866510970014</c:v>
                </c:pt>
                <c:pt idx="14969">
                  <c:v>4208.7277422203961</c:v>
                </c:pt>
                <c:pt idx="14970">
                  <c:v>4208.9688333438999</c:v>
                </c:pt>
                <c:pt idx="14971">
                  <c:v>4209.2099244674073</c:v>
                </c:pt>
                <c:pt idx="14972">
                  <c:v>4209.4510155908001</c:v>
                </c:pt>
                <c:pt idx="14973">
                  <c:v>4209.6921067143039</c:v>
                </c:pt>
                <c:pt idx="14974">
                  <c:v>4209.9331978376958</c:v>
                </c:pt>
                <c:pt idx="14975">
                  <c:v>4210.1742889612024</c:v>
                </c:pt>
                <c:pt idx="14976">
                  <c:v>4210.4153800845997</c:v>
                </c:pt>
                <c:pt idx="14977">
                  <c:v>4210.6564712081035</c:v>
                </c:pt>
                <c:pt idx="14978">
                  <c:v>4210.8975623316001</c:v>
                </c:pt>
                <c:pt idx="14979">
                  <c:v>4211.1386534550038</c:v>
                </c:pt>
                <c:pt idx="14980">
                  <c:v>4211.3797445785003</c:v>
                </c:pt>
                <c:pt idx="14981">
                  <c:v>4211.6208357019041</c:v>
                </c:pt>
                <c:pt idx="14982">
                  <c:v>4211.8619268254051</c:v>
                </c:pt>
                <c:pt idx="14983">
                  <c:v>4212.1030179488962</c:v>
                </c:pt>
                <c:pt idx="14984">
                  <c:v>4212.3441090723036</c:v>
                </c:pt>
                <c:pt idx="14985">
                  <c:v>4212.5852001958037</c:v>
                </c:pt>
                <c:pt idx="14986">
                  <c:v>4212.8262913192038</c:v>
                </c:pt>
                <c:pt idx="14987">
                  <c:v>4213.0673824426995</c:v>
                </c:pt>
                <c:pt idx="14988">
                  <c:v>4213.3084735662014</c:v>
                </c:pt>
                <c:pt idx="14989">
                  <c:v>4213.5495646896052</c:v>
                </c:pt>
                <c:pt idx="14990">
                  <c:v>4213.7906558130999</c:v>
                </c:pt>
                <c:pt idx="14991">
                  <c:v>4214.0317469364963</c:v>
                </c:pt>
                <c:pt idx="14992">
                  <c:v>4214.2728380600001</c:v>
                </c:pt>
                <c:pt idx="14993">
                  <c:v>4214.5139291835039</c:v>
                </c:pt>
                <c:pt idx="14994">
                  <c:v>4214.7550203069004</c:v>
                </c:pt>
                <c:pt idx="14995">
                  <c:v>4214.9961114304024</c:v>
                </c:pt>
                <c:pt idx="14996">
                  <c:v>4215.2372025538034</c:v>
                </c:pt>
                <c:pt idx="14997">
                  <c:v>4215.4782936772999</c:v>
                </c:pt>
                <c:pt idx="14998">
                  <c:v>4215.7193848008001</c:v>
                </c:pt>
                <c:pt idx="14999">
                  <c:v>4215.9604759241975</c:v>
                </c:pt>
                <c:pt idx="15000">
                  <c:v>4216.2015670477003</c:v>
                </c:pt>
                <c:pt idx="15001">
                  <c:v>4216.4426581711004</c:v>
                </c:pt>
                <c:pt idx="15002">
                  <c:v>4216.6837492945997</c:v>
                </c:pt>
                <c:pt idx="15003">
                  <c:v>4216.9248404180007</c:v>
                </c:pt>
                <c:pt idx="15004">
                  <c:v>4217.1659315415063</c:v>
                </c:pt>
                <c:pt idx="15005">
                  <c:v>4217.4070226650001</c:v>
                </c:pt>
                <c:pt idx="15006">
                  <c:v>4217.6481137884002</c:v>
                </c:pt>
                <c:pt idx="15007">
                  <c:v>4217.889204911904</c:v>
                </c:pt>
                <c:pt idx="15008">
                  <c:v>4218.1302960353014</c:v>
                </c:pt>
                <c:pt idx="15009">
                  <c:v>4218.3713871587997</c:v>
                </c:pt>
                <c:pt idx="15010">
                  <c:v>4218.6124782823035</c:v>
                </c:pt>
                <c:pt idx="15011">
                  <c:v>4218.8535694057073</c:v>
                </c:pt>
                <c:pt idx="15012">
                  <c:v>4219.0946605292038</c:v>
                </c:pt>
                <c:pt idx="15013">
                  <c:v>4219.3357516526003</c:v>
                </c:pt>
                <c:pt idx="15014">
                  <c:v>4219.5768427760995</c:v>
                </c:pt>
                <c:pt idx="15015">
                  <c:v>4219.8179338996024</c:v>
                </c:pt>
                <c:pt idx="15016">
                  <c:v>4220.0590250230034</c:v>
                </c:pt>
                <c:pt idx="15017">
                  <c:v>4220.3001161464999</c:v>
                </c:pt>
                <c:pt idx="15018">
                  <c:v>4220.5412072699037</c:v>
                </c:pt>
                <c:pt idx="15019">
                  <c:v>4220.7822983934002</c:v>
                </c:pt>
                <c:pt idx="15020">
                  <c:v>4221.0233895169004</c:v>
                </c:pt>
                <c:pt idx="15021">
                  <c:v>4221.2644806402996</c:v>
                </c:pt>
                <c:pt idx="15022">
                  <c:v>4221.5055717638052</c:v>
                </c:pt>
                <c:pt idx="15023">
                  <c:v>4221.7466628872035</c:v>
                </c:pt>
                <c:pt idx="15024">
                  <c:v>4221.9877540106963</c:v>
                </c:pt>
                <c:pt idx="15025">
                  <c:v>4222.2288451341965</c:v>
                </c:pt>
                <c:pt idx="15026">
                  <c:v>4222.4699362576039</c:v>
                </c:pt>
                <c:pt idx="15027">
                  <c:v>4222.7110273811004</c:v>
                </c:pt>
                <c:pt idx="15028">
                  <c:v>4222.9521185045014</c:v>
                </c:pt>
                <c:pt idx="15029">
                  <c:v>4223.1932096280034</c:v>
                </c:pt>
                <c:pt idx="15030">
                  <c:v>4223.4343007513999</c:v>
                </c:pt>
                <c:pt idx="15031">
                  <c:v>4223.6753918749</c:v>
                </c:pt>
                <c:pt idx="15032">
                  <c:v>4223.9164829983965</c:v>
                </c:pt>
                <c:pt idx="15033">
                  <c:v>4224.1575741218039</c:v>
                </c:pt>
                <c:pt idx="15034">
                  <c:v>4224.3986652453004</c:v>
                </c:pt>
                <c:pt idx="15035">
                  <c:v>4224.6397563686996</c:v>
                </c:pt>
                <c:pt idx="15036">
                  <c:v>4224.8808474921998</c:v>
                </c:pt>
                <c:pt idx="15037">
                  <c:v>4225.1219386157063</c:v>
                </c:pt>
                <c:pt idx="15038">
                  <c:v>4225.3630297391037</c:v>
                </c:pt>
                <c:pt idx="15039">
                  <c:v>4225.6041208626038</c:v>
                </c:pt>
                <c:pt idx="15040">
                  <c:v>4225.8452119860003</c:v>
                </c:pt>
                <c:pt idx="15041">
                  <c:v>4226.0863031095014</c:v>
                </c:pt>
                <c:pt idx="15042">
                  <c:v>4226.3273942329997</c:v>
                </c:pt>
                <c:pt idx="15043">
                  <c:v>4226.5684853563998</c:v>
                </c:pt>
                <c:pt idx="15044">
                  <c:v>4226.8095764799064</c:v>
                </c:pt>
                <c:pt idx="15045">
                  <c:v>4227.0506676033037</c:v>
                </c:pt>
                <c:pt idx="15046">
                  <c:v>4227.2917587267975</c:v>
                </c:pt>
                <c:pt idx="15047">
                  <c:v>4227.5328498503004</c:v>
                </c:pt>
                <c:pt idx="15048">
                  <c:v>4227.7739409736996</c:v>
                </c:pt>
                <c:pt idx="15049">
                  <c:v>4228.0150320972034</c:v>
                </c:pt>
                <c:pt idx="15050">
                  <c:v>4228.2561232206035</c:v>
                </c:pt>
                <c:pt idx="15051">
                  <c:v>4228.4972143440964</c:v>
                </c:pt>
                <c:pt idx="15052">
                  <c:v>4228.7383054676002</c:v>
                </c:pt>
                <c:pt idx="15053">
                  <c:v>4228.9793965909985</c:v>
                </c:pt>
                <c:pt idx="15054">
                  <c:v>4229.2204877145005</c:v>
                </c:pt>
                <c:pt idx="15055">
                  <c:v>4229.4615788379024</c:v>
                </c:pt>
                <c:pt idx="15056">
                  <c:v>4229.7026699614053</c:v>
                </c:pt>
                <c:pt idx="15057">
                  <c:v>4229.9437610847999</c:v>
                </c:pt>
                <c:pt idx="15058">
                  <c:v>4230.1848522082964</c:v>
                </c:pt>
                <c:pt idx="15059">
                  <c:v>4230.4259433318002</c:v>
                </c:pt>
                <c:pt idx="15060">
                  <c:v>4230.6670344552076</c:v>
                </c:pt>
                <c:pt idx="15061">
                  <c:v>4230.9081255787014</c:v>
                </c:pt>
                <c:pt idx="15062">
                  <c:v>4231.1492167021024</c:v>
                </c:pt>
                <c:pt idx="15063">
                  <c:v>4231.3903078255998</c:v>
                </c:pt>
                <c:pt idx="15064">
                  <c:v>4231.6313989490964</c:v>
                </c:pt>
                <c:pt idx="15065">
                  <c:v>4231.8724900725001</c:v>
                </c:pt>
                <c:pt idx="15066">
                  <c:v>4232.1135811960003</c:v>
                </c:pt>
                <c:pt idx="15067">
                  <c:v>4232.3546723194004</c:v>
                </c:pt>
                <c:pt idx="15068">
                  <c:v>4232.5957634429014</c:v>
                </c:pt>
                <c:pt idx="15069">
                  <c:v>4232.8368545664034</c:v>
                </c:pt>
                <c:pt idx="15070">
                  <c:v>4233.0779456897999</c:v>
                </c:pt>
                <c:pt idx="15071">
                  <c:v>4233.3190368133037</c:v>
                </c:pt>
                <c:pt idx="15072">
                  <c:v>4233.5601279367002</c:v>
                </c:pt>
                <c:pt idx="15073">
                  <c:v>4233.8012190602039</c:v>
                </c:pt>
                <c:pt idx="15074">
                  <c:v>4234.0423101837014</c:v>
                </c:pt>
                <c:pt idx="15075">
                  <c:v>4234.2834013070997</c:v>
                </c:pt>
                <c:pt idx="15076">
                  <c:v>4234.5244924305998</c:v>
                </c:pt>
                <c:pt idx="15077">
                  <c:v>4234.7655835540045</c:v>
                </c:pt>
                <c:pt idx="15078">
                  <c:v>4235.0066746775074</c:v>
                </c:pt>
                <c:pt idx="15079">
                  <c:v>4235.2477658008975</c:v>
                </c:pt>
                <c:pt idx="15080">
                  <c:v>4235.4888569243958</c:v>
                </c:pt>
                <c:pt idx="15081">
                  <c:v>4235.7299480479014</c:v>
                </c:pt>
                <c:pt idx="15082">
                  <c:v>4235.9710391713024</c:v>
                </c:pt>
                <c:pt idx="15083">
                  <c:v>4236.2121302948035</c:v>
                </c:pt>
                <c:pt idx="15084">
                  <c:v>4236.4532214182036</c:v>
                </c:pt>
                <c:pt idx="15085">
                  <c:v>4236.6943125417001</c:v>
                </c:pt>
                <c:pt idx="15086">
                  <c:v>4236.9354036652003</c:v>
                </c:pt>
                <c:pt idx="15087">
                  <c:v>4237.1764947886004</c:v>
                </c:pt>
                <c:pt idx="15088">
                  <c:v>4237.417585912096</c:v>
                </c:pt>
                <c:pt idx="15089">
                  <c:v>4237.6586770355034</c:v>
                </c:pt>
                <c:pt idx="15090">
                  <c:v>4237.8997681590035</c:v>
                </c:pt>
                <c:pt idx="15091">
                  <c:v>4238.1408592825001</c:v>
                </c:pt>
                <c:pt idx="15092">
                  <c:v>4238.3819504059038</c:v>
                </c:pt>
                <c:pt idx="15093">
                  <c:v>4238.623041529404</c:v>
                </c:pt>
                <c:pt idx="15094">
                  <c:v>4238.8641326528041</c:v>
                </c:pt>
                <c:pt idx="15095">
                  <c:v>4239.1052237763051</c:v>
                </c:pt>
                <c:pt idx="15096">
                  <c:v>4239.3463148998035</c:v>
                </c:pt>
                <c:pt idx="15097">
                  <c:v>4239.5874060231999</c:v>
                </c:pt>
                <c:pt idx="15098">
                  <c:v>4239.8284971466965</c:v>
                </c:pt>
                <c:pt idx="15099">
                  <c:v>4240.0695882701002</c:v>
                </c:pt>
                <c:pt idx="15100">
                  <c:v>4240.310679393604</c:v>
                </c:pt>
                <c:pt idx="15101">
                  <c:v>4240.5517705171014</c:v>
                </c:pt>
                <c:pt idx="15102">
                  <c:v>4240.7928616405034</c:v>
                </c:pt>
                <c:pt idx="15103">
                  <c:v>4241.0339527639999</c:v>
                </c:pt>
                <c:pt idx="15104">
                  <c:v>4241.2750438874</c:v>
                </c:pt>
                <c:pt idx="15105">
                  <c:v>4241.5161350109038</c:v>
                </c:pt>
                <c:pt idx="15106">
                  <c:v>4241.7572261343003</c:v>
                </c:pt>
                <c:pt idx="15107">
                  <c:v>4241.9983172577995</c:v>
                </c:pt>
                <c:pt idx="15108">
                  <c:v>4242.2394083812997</c:v>
                </c:pt>
                <c:pt idx="15109">
                  <c:v>4242.4804995046998</c:v>
                </c:pt>
                <c:pt idx="15110">
                  <c:v>4242.7215906281999</c:v>
                </c:pt>
                <c:pt idx="15111">
                  <c:v>4242.9626817516073</c:v>
                </c:pt>
                <c:pt idx="15112">
                  <c:v>4243.2037728750975</c:v>
                </c:pt>
                <c:pt idx="15113">
                  <c:v>4243.4448639985985</c:v>
                </c:pt>
                <c:pt idx="15114">
                  <c:v>4243.6859551220005</c:v>
                </c:pt>
                <c:pt idx="15115">
                  <c:v>4243.9270462454997</c:v>
                </c:pt>
                <c:pt idx="15116">
                  <c:v>4244.1681373689034</c:v>
                </c:pt>
                <c:pt idx="15117">
                  <c:v>4244.4092284924036</c:v>
                </c:pt>
                <c:pt idx="15118">
                  <c:v>4244.6503196159038</c:v>
                </c:pt>
                <c:pt idx="15119">
                  <c:v>4244.8914107393002</c:v>
                </c:pt>
                <c:pt idx="15120">
                  <c:v>4245.132501862804</c:v>
                </c:pt>
                <c:pt idx="15121">
                  <c:v>4245.3735929861959</c:v>
                </c:pt>
                <c:pt idx="15122">
                  <c:v>4245.6146841097052</c:v>
                </c:pt>
                <c:pt idx="15123">
                  <c:v>4245.8557752331999</c:v>
                </c:pt>
                <c:pt idx="15124">
                  <c:v>4246.0968663566036</c:v>
                </c:pt>
                <c:pt idx="15125">
                  <c:v>4246.3379574800965</c:v>
                </c:pt>
                <c:pt idx="15126">
                  <c:v>4246.5790486035003</c:v>
                </c:pt>
                <c:pt idx="15127">
                  <c:v>4246.8201397270041</c:v>
                </c:pt>
                <c:pt idx="15128">
                  <c:v>4247.0612308505051</c:v>
                </c:pt>
                <c:pt idx="15129">
                  <c:v>4247.3023219739052</c:v>
                </c:pt>
                <c:pt idx="15130">
                  <c:v>4247.5434130973999</c:v>
                </c:pt>
                <c:pt idx="15131">
                  <c:v>4247.7845042208</c:v>
                </c:pt>
                <c:pt idx="15132">
                  <c:v>4248.0255953442975</c:v>
                </c:pt>
                <c:pt idx="15133">
                  <c:v>4248.2666864677076</c:v>
                </c:pt>
                <c:pt idx="15134">
                  <c:v>4248.5077775911996</c:v>
                </c:pt>
                <c:pt idx="15135">
                  <c:v>4248.7488687146997</c:v>
                </c:pt>
                <c:pt idx="15136">
                  <c:v>4248.9899598380962</c:v>
                </c:pt>
                <c:pt idx="15137">
                  <c:v>4249.2310509616</c:v>
                </c:pt>
                <c:pt idx="15138">
                  <c:v>4249.4721420850001</c:v>
                </c:pt>
                <c:pt idx="15139">
                  <c:v>4249.7132332085002</c:v>
                </c:pt>
                <c:pt idx="15140">
                  <c:v>4249.9543243320004</c:v>
                </c:pt>
                <c:pt idx="15141">
                  <c:v>4250.1954154554041</c:v>
                </c:pt>
                <c:pt idx="15142">
                  <c:v>4250.4365065789034</c:v>
                </c:pt>
                <c:pt idx="15143">
                  <c:v>4250.6775977022962</c:v>
                </c:pt>
                <c:pt idx="15144">
                  <c:v>4250.9186888258</c:v>
                </c:pt>
                <c:pt idx="15145">
                  <c:v>4251.1597799493002</c:v>
                </c:pt>
                <c:pt idx="15146">
                  <c:v>4251.4008710727003</c:v>
                </c:pt>
                <c:pt idx="15147">
                  <c:v>4251.6419621962004</c:v>
                </c:pt>
                <c:pt idx="15148">
                  <c:v>4251.8830533195996</c:v>
                </c:pt>
                <c:pt idx="15149">
                  <c:v>4252.1241444431053</c:v>
                </c:pt>
                <c:pt idx="15150">
                  <c:v>4252.3652355666063</c:v>
                </c:pt>
                <c:pt idx="15151">
                  <c:v>4252.6063266900037</c:v>
                </c:pt>
                <c:pt idx="15152">
                  <c:v>4252.8474178134975</c:v>
                </c:pt>
                <c:pt idx="15153">
                  <c:v>4253.0885089368985</c:v>
                </c:pt>
                <c:pt idx="15154">
                  <c:v>4253.3296000604041</c:v>
                </c:pt>
                <c:pt idx="15155">
                  <c:v>4253.5706911839034</c:v>
                </c:pt>
                <c:pt idx="15156">
                  <c:v>4253.8117823072998</c:v>
                </c:pt>
                <c:pt idx="15157">
                  <c:v>4254.0528734308036</c:v>
                </c:pt>
                <c:pt idx="15158">
                  <c:v>4254.2939645542037</c:v>
                </c:pt>
                <c:pt idx="15159">
                  <c:v>4254.5350556777003</c:v>
                </c:pt>
                <c:pt idx="15160">
                  <c:v>4254.7761468011004</c:v>
                </c:pt>
                <c:pt idx="15161">
                  <c:v>4255.0172379245996</c:v>
                </c:pt>
                <c:pt idx="15162">
                  <c:v>4255.2583290480998</c:v>
                </c:pt>
                <c:pt idx="15163">
                  <c:v>4255.4994201715035</c:v>
                </c:pt>
                <c:pt idx="15164">
                  <c:v>4255.740511295</c:v>
                </c:pt>
                <c:pt idx="15165">
                  <c:v>4255.9816024184001</c:v>
                </c:pt>
                <c:pt idx="15166">
                  <c:v>4256.2226935419039</c:v>
                </c:pt>
                <c:pt idx="15167">
                  <c:v>4256.4637846654014</c:v>
                </c:pt>
                <c:pt idx="15168">
                  <c:v>4256.7048757887997</c:v>
                </c:pt>
                <c:pt idx="15169">
                  <c:v>4256.9459669122998</c:v>
                </c:pt>
                <c:pt idx="15170">
                  <c:v>4257.1870580356999</c:v>
                </c:pt>
                <c:pt idx="15171">
                  <c:v>4257.4281491592037</c:v>
                </c:pt>
                <c:pt idx="15172">
                  <c:v>4257.6692402827039</c:v>
                </c:pt>
                <c:pt idx="15173">
                  <c:v>4257.9103314061003</c:v>
                </c:pt>
                <c:pt idx="15174">
                  <c:v>4258.1514225296041</c:v>
                </c:pt>
                <c:pt idx="15175">
                  <c:v>4258.3925136530052</c:v>
                </c:pt>
                <c:pt idx="15176">
                  <c:v>4258.6336047765035</c:v>
                </c:pt>
                <c:pt idx="15177">
                  <c:v>4258.8746958999991</c:v>
                </c:pt>
                <c:pt idx="15178">
                  <c:v>4259.1157870234001</c:v>
                </c:pt>
                <c:pt idx="15179">
                  <c:v>4259.3568781469003</c:v>
                </c:pt>
                <c:pt idx="15180">
                  <c:v>4259.5979692703004</c:v>
                </c:pt>
                <c:pt idx="15181">
                  <c:v>4259.8390603938014</c:v>
                </c:pt>
                <c:pt idx="15182">
                  <c:v>4260.0801515172034</c:v>
                </c:pt>
                <c:pt idx="15183">
                  <c:v>4260.3212426407035</c:v>
                </c:pt>
                <c:pt idx="15184">
                  <c:v>4260.5623337642037</c:v>
                </c:pt>
                <c:pt idx="15185">
                  <c:v>4260.8034248876038</c:v>
                </c:pt>
                <c:pt idx="15186">
                  <c:v>4261.0445160111003</c:v>
                </c:pt>
                <c:pt idx="15187">
                  <c:v>4261.2856071344995</c:v>
                </c:pt>
                <c:pt idx="15188">
                  <c:v>4261.5266982580024</c:v>
                </c:pt>
                <c:pt idx="15189">
                  <c:v>4261.7677893814998</c:v>
                </c:pt>
                <c:pt idx="15190">
                  <c:v>4262.0088805048999</c:v>
                </c:pt>
                <c:pt idx="15191">
                  <c:v>4262.2499716284001</c:v>
                </c:pt>
                <c:pt idx="15192">
                  <c:v>4262.4910627518038</c:v>
                </c:pt>
                <c:pt idx="15193">
                  <c:v>4262.7321538753004</c:v>
                </c:pt>
                <c:pt idx="15194">
                  <c:v>4262.9732449987996</c:v>
                </c:pt>
                <c:pt idx="15195">
                  <c:v>4263.2143361221997</c:v>
                </c:pt>
                <c:pt idx="15196">
                  <c:v>4263.4554272456999</c:v>
                </c:pt>
                <c:pt idx="15197">
                  <c:v>4263.6965183691036</c:v>
                </c:pt>
                <c:pt idx="15198">
                  <c:v>4263.9376094926001</c:v>
                </c:pt>
                <c:pt idx="15199">
                  <c:v>4264.1787006160985</c:v>
                </c:pt>
                <c:pt idx="15200">
                  <c:v>4264.4197917394995</c:v>
                </c:pt>
                <c:pt idx="15201">
                  <c:v>4264.6608828630024</c:v>
                </c:pt>
                <c:pt idx="15202">
                  <c:v>4264.9019739863998</c:v>
                </c:pt>
                <c:pt idx="15203">
                  <c:v>4265.1430651099035</c:v>
                </c:pt>
                <c:pt idx="15204">
                  <c:v>4265.3841562334001</c:v>
                </c:pt>
                <c:pt idx="15205">
                  <c:v>4265.6252473568038</c:v>
                </c:pt>
                <c:pt idx="15206">
                  <c:v>4265.866338480304</c:v>
                </c:pt>
                <c:pt idx="15207">
                  <c:v>4266.1074296037041</c:v>
                </c:pt>
                <c:pt idx="15208">
                  <c:v>4266.3485207272024</c:v>
                </c:pt>
                <c:pt idx="15209">
                  <c:v>4266.5896118506034</c:v>
                </c:pt>
                <c:pt idx="15210">
                  <c:v>4266.8307029740963</c:v>
                </c:pt>
                <c:pt idx="15211">
                  <c:v>4267.0717940976001</c:v>
                </c:pt>
                <c:pt idx="15212">
                  <c:v>4267.3128852210002</c:v>
                </c:pt>
                <c:pt idx="15213">
                  <c:v>4267.5539763444995</c:v>
                </c:pt>
                <c:pt idx="15214">
                  <c:v>4267.7950674679041</c:v>
                </c:pt>
                <c:pt idx="15215">
                  <c:v>4268.0361585914034</c:v>
                </c:pt>
                <c:pt idx="15216">
                  <c:v>4268.2772497148999</c:v>
                </c:pt>
                <c:pt idx="15217">
                  <c:v>4268.5183408382964</c:v>
                </c:pt>
                <c:pt idx="15218">
                  <c:v>4268.7594319618038</c:v>
                </c:pt>
                <c:pt idx="15219">
                  <c:v>4269.0005230852039</c:v>
                </c:pt>
                <c:pt idx="15220">
                  <c:v>4269.2416142087004</c:v>
                </c:pt>
                <c:pt idx="15221">
                  <c:v>4269.482705332196</c:v>
                </c:pt>
                <c:pt idx="15222">
                  <c:v>4269.7237964556034</c:v>
                </c:pt>
                <c:pt idx="15223">
                  <c:v>4269.9648875790999</c:v>
                </c:pt>
                <c:pt idx="15224">
                  <c:v>4270.2059787025</c:v>
                </c:pt>
                <c:pt idx="15225">
                  <c:v>4270.4470698259993</c:v>
                </c:pt>
                <c:pt idx="15226">
                  <c:v>4270.6881609495003</c:v>
                </c:pt>
                <c:pt idx="15227">
                  <c:v>4270.9292520729014</c:v>
                </c:pt>
                <c:pt idx="15228">
                  <c:v>4271.1703431963997</c:v>
                </c:pt>
                <c:pt idx="15229">
                  <c:v>4271.4114343198034</c:v>
                </c:pt>
                <c:pt idx="15230">
                  <c:v>4271.6525254433063</c:v>
                </c:pt>
                <c:pt idx="15231">
                  <c:v>4271.8936165668038</c:v>
                </c:pt>
                <c:pt idx="15232">
                  <c:v>4272.1347076901975</c:v>
                </c:pt>
                <c:pt idx="15233">
                  <c:v>4272.3757988136995</c:v>
                </c:pt>
                <c:pt idx="15234">
                  <c:v>4272.6168899371014</c:v>
                </c:pt>
                <c:pt idx="15235">
                  <c:v>4272.8579810606034</c:v>
                </c:pt>
                <c:pt idx="15236">
                  <c:v>4273.0990721840008</c:v>
                </c:pt>
                <c:pt idx="15237">
                  <c:v>4273.3401633075036</c:v>
                </c:pt>
                <c:pt idx="15238">
                  <c:v>4273.5812544310038</c:v>
                </c:pt>
                <c:pt idx="15239">
                  <c:v>4273.8223455544039</c:v>
                </c:pt>
                <c:pt idx="15240">
                  <c:v>4274.0634366779041</c:v>
                </c:pt>
                <c:pt idx="15241">
                  <c:v>4274.3045278013014</c:v>
                </c:pt>
                <c:pt idx="15242">
                  <c:v>4274.5456189247998</c:v>
                </c:pt>
                <c:pt idx="15243">
                  <c:v>4274.7867100482963</c:v>
                </c:pt>
                <c:pt idx="15244">
                  <c:v>4275.0278011717037</c:v>
                </c:pt>
                <c:pt idx="15245">
                  <c:v>4275.2688922951975</c:v>
                </c:pt>
                <c:pt idx="15246">
                  <c:v>4275.5099834186003</c:v>
                </c:pt>
                <c:pt idx="15247">
                  <c:v>4275.7510745421014</c:v>
                </c:pt>
                <c:pt idx="15248">
                  <c:v>4275.9921656656052</c:v>
                </c:pt>
                <c:pt idx="15249">
                  <c:v>4276.2332567889998</c:v>
                </c:pt>
                <c:pt idx="15250">
                  <c:v>4276.4743479124927</c:v>
                </c:pt>
                <c:pt idx="15251">
                  <c:v>4276.7154390359037</c:v>
                </c:pt>
                <c:pt idx="15252">
                  <c:v>4276.9565301594039</c:v>
                </c:pt>
                <c:pt idx="15253">
                  <c:v>4277.197621282904</c:v>
                </c:pt>
                <c:pt idx="15254">
                  <c:v>4277.438712406296</c:v>
                </c:pt>
                <c:pt idx="15255">
                  <c:v>4277.6798035298034</c:v>
                </c:pt>
                <c:pt idx="15256">
                  <c:v>4277.9208946532035</c:v>
                </c:pt>
                <c:pt idx="15257">
                  <c:v>4278.1619857767037</c:v>
                </c:pt>
                <c:pt idx="15258">
                  <c:v>4278.4030769001965</c:v>
                </c:pt>
                <c:pt idx="15259">
                  <c:v>4278.6441680236039</c:v>
                </c:pt>
                <c:pt idx="15260">
                  <c:v>4278.8852591471004</c:v>
                </c:pt>
                <c:pt idx="15261">
                  <c:v>4279.1263502705024</c:v>
                </c:pt>
                <c:pt idx="15262">
                  <c:v>4279.3674413940007</c:v>
                </c:pt>
                <c:pt idx="15263">
                  <c:v>4279.6085325174035</c:v>
                </c:pt>
                <c:pt idx="15264">
                  <c:v>4279.8496236409037</c:v>
                </c:pt>
                <c:pt idx="15265">
                  <c:v>4280.0907147644002</c:v>
                </c:pt>
                <c:pt idx="15266">
                  <c:v>4280.3318058878003</c:v>
                </c:pt>
                <c:pt idx="15267">
                  <c:v>4280.5728970112996</c:v>
                </c:pt>
                <c:pt idx="15268">
                  <c:v>4280.8139881346997</c:v>
                </c:pt>
                <c:pt idx="15269">
                  <c:v>4281.0550792582035</c:v>
                </c:pt>
                <c:pt idx="15270">
                  <c:v>4281.2961703817036</c:v>
                </c:pt>
                <c:pt idx="15271">
                  <c:v>4281.5372615051037</c:v>
                </c:pt>
                <c:pt idx="15272">
                  <c:v>4281.7783526285939</c:v>
                </c:pt>
                <c:pt idx="15273">
                  <c:v>4282.0194437520004</c:v>
                </c:pt>
                <c:pt idx="15274">
                  <c:v>4282.2605348755042</c:v>
                </c:pt>
                <c:pt idx="15275">
                  <c:v>4282.5016259990034</c:v>
                </c:pt>
                <c:pt idx="15276">
                  <c:v>4282.7427171223962</c:v>
                </c:pt>
                <c:pt idx="15277">
                  <c:v>4282.9838082458964</c:v>
                </c:pt>
                <c:pt idx="15278">
                  <c:v>4283.2248993693001</c:v>
                </c:pt>
                <c:pt idx="15279">
                  <c:v>4283.4659904928003</c:v>
                </c:pt>
                <c:pt idx="15280">
                  <c:v>4283.7070816162995</c:v>
                </c:pt>
                <c:pt idx="15281">
                  <c:v>4283.9481727396997</c:v>
                </c:pt>
                <c:pt idx="15282">
                  <c:v>4284.1892638632062</c:v>
                </c:pt>
                <c:pt idx="15283">
                  <c:v>4284.4303549865963</c:v>
                </c:pt>
                <c:pt idx="15284">
                  <c:v>4284.6714461101001</c:v>
                </c:pt>
                <c:pt idx="15285">
                  <c:v>4284.9125372336002</c:v>
                </c:pt>
                <c:pt idx="15286">
                  <c:v>4285.153628357004</c:v>
                </c:pt>
                <c:pt idx="15287">
                  <c:v>4285.3947194805014</c:v>
                </c:pt>
                <c:pt idx="15288">
                  <c:v>4285.6358106039024</c:v>
                </c:pt>
                <c:pt idx="15289">
                  <c:v>4285.8769017274035</c:v>
                </c:pt>
                <c:pt idx="15290">
                  <c:v>4286.1179928508</c:v>
                </c:pt>
                <c:pt idx="15291">
                  <c:v>4286.3590839743001</c:v>
                </c:pt>
                <c:pt idx="15292">
                  <c:v>4286.6001750978039</c:v>
                </c:pt>
                <c:pt idx="15293">
                  <c:v>4286.841266221204</c:v>
                </c:pt>
                <c:pt idx="15294">
                  <c:v>4287.082357344696</c:v>
                </c:pt>
                <c:pt idx="15295">
                  <c:v>4287.3234484681034</c:v>
                </c:pt>
                <c:pt idx="15296">
                  <c:v>4287.5645395916063</c:v>
                </c:pt>
                <c:pt idx="15297">
                  <c:v>4287.8056307151037</c:v>
                </c:pt>
                <c:pt idx="15298">
                  <c:v>4288.0467218385002</c:v>
                </c:pt>
                <c:pt idx="15299">
                  <c:v>4288.2878129619985</c:v>
                </c:pt>
                <c:pt idx="15300">
                  <c:v>4288.5289040854041</c:v>
                </c:pt>
                <c:pt idx="15301">
                  <c:v>4288.7699952088997</c:v>
                </c:pt>
                <c:pt idx="15302">
                  <c:v>4289.0110863323998</c:v>
                </c:pt>
                <c:pt idx="15303">
                  <c:v>4289.2521774558063</c:v>
                </c:pt>
                <c:pt idx="15304">
                  <c:v>4289.4932685793037</c:v>
                </c:pt>
                <c:pt idx="15305">
                  <c:v>4289.7343597026975</c:v>
                </c:pt>
                <c:pt idx="15306">
                  <c:v>4289.9754508261958</c:v>
                </c:pt>
                <c:pt idx="15307">
                  <c:v>4290.2165419497014</c:v>
                </c:pt>
                <c:pt idx="15308">
                  <c:v>4290.4576330731024</c:v>
                </c:pt>
                <c:pt idx="15309">
                  <c:v>4290.6987241966035</c:v>
                </c:pt>
                <c:pt idx="15310">
                  <c:v>4290.9398153199954</c:v>
                </c:pt>
                <c:pt idx="15311">
                  <c:v>4291.1809064435038</c:v>
                </c:pt>
                <c:pt idx="15312">
                  <c:v>4291.4219975669002</c:v>
                </c:pt>
                <c:pt idx="15313">
                  <c:v>4291.6630886904004</c:v>
                </c:pt>
                <c:pt idx="15314">
                  <c:v>4291.9041798139024</c:v>
                </c:pt>
                <c:pt idx="15315">
                  <c:v>4292.1452709373034</c:v>
                </c:pt>
                <c:pt idx="15316">
                  <c:v>4292.3863620608035</c:v>
                </c:pt>
                <c:pt idx="15317">
                  <c:v>4292.6274531842</c:v>
                </c:pt>
                <c:pt idx="15318">
                  <c:v>4292.8685443077038</c:v>
                </c:pt>
                <c:pt idx="15319">
                  <c:v>4293.109635431204</c:v>
                </c:pt>
                <c:pt idx="15320">
                  <c:v>4293.3507265546041</c:v>
                </c:pt>
                <c:pt idx="15321">
                  <c:v>4293.5918176780997</c:v>
                </c:pt>
                <c:pt idx="15322">
                  <c:v>4293.8329088015034</c:v>
                </c:pt>
                <c:pt idx="15323">
                  <c:v>4294.0739999249963</c:v>
                </c:pt>
                <c:pt idx="15324">
                  <c:v>4294.3150910485001</c:v>
                </c:pt>
                <c:pt idx="15325">
                  <c:v>4294.5561821719039</c:v>
                </c:pt>
                <c:pt idx="15326">
                  <c:v>4294.7972732954004</c:v>
                </c:pt>
                <c:pt idx="15327">
                  <c:v>4295.0383644188014</c:v>
                </c:pt>
                <c:pt idx="15328">
                  <c:v>4295.2794555422961</c:v>
                </c:pt>
                <c:pt idx="15329">
                  <c:v>4295.5205466658063</c:v>
                </c:pt>
                <c:pt idx="15330">
                  <c:v>4295.7616377892036</c:v>
                </c:pt>
                <c:pt idx="15331">
                  <c:v>4296.0027289127001</c:v>
                </c:pt>
                <c:pt idx="15332">
                  <c:v>4296.2438200360975</c:v>
                </c:pt>
                <c:pt idx="15333">
                  <c:v>4296.4849111596004</c:v>
                </c:pt>
                <c:pt idx="15334">
                  <c:v>4296.7260022831024</c:v>
                </c:pt>
                <c:pt idx="15335">
                  <c:v>4296.9670934064998</c:v>
                </c:pt>
                <c:pt idx="15336">
                  <c:v>4297.2081845300008</c:v>
                </c:pt>
                <c:pt idx="15337">
                  <c:v>4297.4492756534037</c:v>
                </c:pt>
                <c:pt idx="15338">
                  <c:v>4297.6903667769038</c:v>
                </c:pt>
                <c:pt idx="15339">
                  <c:v>4297.9314579002958</c:v>
                </c:pt>
                <c:pt idx="15340">
                  <c:v>4298.1725490238041</c:v>
                </c:pt>
                <c:pt idx="15341">
                  <c:v>4298.4136401472997</c:v>
                </c:pt>
                <c:pt idx="15342">
                  <c:v>4298.6547312707035</c:v>
                </c:pt>
                <c:pt idx="15343">
                  <c:v>4298.8958223942</c:v>
                </c:pt>
                <c:pt idx="15344">
                  <c:v>4299.1369135176037</c:v>
                </c:pt>
                <c:pt idx="15345">
                  <c:v>4299.3780046411002</c:v>
                </c:pt>
                <c:pt idx="15346">
                  <c:v>4299.6190957646004</c:v>
                </c:pt>
                <c:pt idx="15347">
                  <c:v>4299.8601868880014</c:v>
                </c:pt>
                <c:pt idx="15348">
                  <c:v>4300.1012780115052</c:v>
                </c:pt>
                <c:pt idx="15349">
                  <c:v>4300.3423691349035</c:v>
                </c:pt>
                <c:pt idx="15350">
                  <c:v>4300.5834602584</c:v>
                </c:pt>
                <c:pt idx="15351">
                  <c:v>4300.8245513819038</c:v>
                </c:pt>
                <c:pt idx="15352">
                  <c:v>4301.0656425053039</c:v>
                </c:pt>
                <c:pt idx="15353">
                  <c:v>4301.3067336288004</c:v>
                </c:pt>
                <c:pt idx="15354">
                  <c:v>4301.5478247522014</c:v>
                </c:pt>
                <c:pt idx="15355">
                  <c:v>4301.7889158756998</c:v>
                </c:pt>
                <c:pt idx="15356">
                  <c:v>4302.0300069991999</c:v>
                </c:pt>
                <c:pt idx="15357">
                  <c:v>4302.2710981225964</c:v>
                </c:pt>
                <c:pt idx="15358">
                  <c:v>4302.5121892461002</c:v>
                </c:pt>
                <c:pt idx="15359">
                  <c:v>4302.7532803695003</c:v>
                </c:pt>
                <c:pt idx="15360">
                  <c:v>4302.9943714930014</c:v>
                </c:pt>
                <c:pt idx="15361">
                  <c:v>4303.2354626164997</c:v>
                </c:pt>
                <c:pt idx="15362">
                  <c:v>4303.4765537398998</c:v>
                </c:pt>
                <c:pt idx="15363">
                  <c:v>4303.7176448634036</c:v>
                </c:pt>
                <c:pt idx="15364">
                  <c:v>4303.9587359867965</c:v>
                </c:pt>
                <c:pt idx="15365">
                  <c:v>4304.1998271103002</c:v>
                </c:pt>
                <c:pt idx="15366">
                  <c:v>4304.4409182336985</c:v>
                </c:pt>
                <c:pt idx="15367">
                  <c:v>4304.6820093572042</c:v>
                </c:pt>
                <c:pt idx="15368">
                  <c:v>4304.9231004807034</c:v>
                </c:pt>
                <c:pt idx="15369">
                  <c:v>4305.1641916041035</c:v>
                </c:pt>
                <c:pt idx="15370">
                  <c:v>4305.4052827276</c:v>
                </c:pt>
                <c:pt idx="15371">
                  <c:v>4305.6463738510038</c:v>
                </c:pt>
                <c:pt idx="15372">
                  <c:v>4305.8874649745003</c:v>
                </c:pt>
                <c:pt idx="15373">
                  <c:v>4306.1285560980004</c:v>
                </c:pt>
                <c:pt idx="15374">
                  <c:v>4306.3696472214024</c:v>
                </c:pt>
                <c:pt idx="15375">
                  <c:v>4306.6107383448998</c:v>
                </c:pt>
                <c:pt idx="15376">
                  <c:v>4306.8518294683063</c:v>
                </c:pt>
                <c:pt idx="15377">
                  <c:v>4307.0929205918073</c:v>
                </c:pt>
                <c:pt idx="15378">
                  <c:v>4307.3340117153002</c:v>
                </c:pt>
                <c:pt idx="15379">
                  <c:v>4307.5751028386985</c:v>
                </c:pt>
                <c:pt idx="15380">
                  <c:v>4307.8161939622014</c:v>
                </c:pt>
                <c:pt idx="15381">
                  <c:v>4308.0572850856024</c:v>
                </c:pt>
                <c:pt idx="15382">
                  <c:v>4308.2983762090998</c:v>
                </c:pt>
                <c:pt idx="15383">
                  <c:v>4308.5394673325964</c:v>
                </c:pt>
                <c:pt idx="15384">
                  <c:v>4308.7805584560001</c:v>
                </c:pt>
                <c:pt idx="15385">
                  <c:v>4309.0216495795075</c:v>
                </c:pt>
                <c:pt idx="15386">
                  <c:v>4309.2627407029004</c:v>
                </c:pt>
                <c:pt idx="15387">
                  <c:v>4309.5038318263996</c:v>
                </c:pt>
                <c:pt idx="15388">
                  <c:v>4309.7449229498998</c:v>
                </c:pt>
                <c:pt idx="15389">
                  <c:v>4309.9860140733035</c:v>
                </c:pt>
                <c:pt idx="15390">
                  <c:v>4310.2271051968</c:v>
                </c:pt>
                <c:pt idx="15391">
                  <c:v>4310.4681963201965</c:v>
                </c:pt>
                <c:pt idx="15392">
                  <c:v>4310.7092874437003</c:v>
                </c:pt>
                <c:pt idx="15393">
                  <c:v>4310.9503785671004</c:v>
                </c:pt>
                <c:pt idx="15394">
                  <c:v>4311.1914696906051</c:v>
                </c:pt>
                <c:pt idx="15395">
                  <c:v>4311.4325608140998</c:v>
                </c:pt>
                <c:pt idx="15396">
                  <c:v>4311.6736519374999</c:v>
                </c:pt>
                <c:pt idx="15397">
                  <c:v>4311.9147430610001</c:v>
                </c:pt>
                <c:pt idx="15398">
                  <c:v>4312.1558341844038</c:v>
                </c:pt>
                <c:pt idx="15399">
                  <c:v>4312.396925307904</c:v>
                </c:pt>
                <c:pt idx="15400">
                  <c:v>4312.6380164314014</c:v>
                </c:pt>
                <c:pt idx="15401">
                  <c:v>4312.8791075548024</c:v>
                </c:pt>
                <c:pt idx="15402">
                  <c:v>4313.1201986783035</c:v>
                </c:pt>
                <c:pt idx="15403">
                  <c:v>4313.3612898017063</c:v>
                </c:pt>
                <c:pt idx="15404">
                  <c:v>4313.6023809252001</c:v>
                </c:pt>
                <c:pt idx="15405">
                  <c:v>4313.8434720486985</c:v>
                </c:pt>
                <c:pt idx="15406">
                  <c:v>4314.0845631721004</c:v>
                </c:pt>
                <c:pt idx="15407">
                  <c:v>4314.3256542956051</c:v>
                </c:pt>
                <c:pt idx="15408">
                  <c:v>4314.5667454190034</c:v>
                </c:pt>
                <c:pt idx="15409">
                  <c:v>4314.8078365424999</c:v>
                </c:pt>
                <c:pt idx="15410">
                  <c:v>4315.0489276660001</c:v>
                </c:pt>
                <c:pt idx="15411">
                  <c:v>4315.2900187894002</c:v>
                </c:pt>
                <c:pt idx="15412">
                  <c:v>4315.5311099129003</c:v>
                </c:pt>
                <c:pt idx="15413">
                  <c:v>4315.7722010363004</c:v>
                </c:pt>
                <c:pt idx="15414">
                  <c:v>4316.0132921598024</c:v>
                </c:pt>
                <c:pt idx="15415">
                  <c:v>4316.2543832831998</c:v>
                </c:pt>
                <c:pt idx="15416">
                  <c:v>4316.4954744067036</c:v>
                </c:pt>
                <c:pt idx="15417">
                  <c:v>4316.7365655302001</c:v>
                </c:pt>
                <c:pt idx="15418">
                  <c:v>4316.9776566536002</c:v>
                </c:pt>
                <c:pt idx="15419">
                  <c:v>4317.2187477770995</c:v>
                </c:pt>
                <c:pt idx="15420">
                  <c:v>4317.4598389004996</c:v>
                </c:pt>
                <c:pt idx="15421">
                  <c:v>4317.7009300240006</c:v>
                </c:pt>
                <c:pt idx="15422">
                  <c:v>4317.9420211475035</c:v>
                </c:pt>
                <c:pt idx="15423">
                  <c:v>4318.1831122709</c:v>
                </c:pt>
                <c:pt idx="15424">
                  <c:v>4318.4242033944001</c:v>
                </c:pt>
                <c:pt idx="15425">
                  <c:v>4318.6652945178075</c:v>
                </c:pt>
                <c:pt idx="15426">
                  <c:v>4318.9063856412995</c:v>
                </c:pt>
                <c:pt idx="15427">
                  <c:v>4319.1474767648024</c:v>
                </c:pt>
                <c:pt idx="15428">
                  <c:v>4319.3885678881998</c:v>
                </c:pt>
                <c:pt idx="15429">
                  <c:v>4319.6296590117063</c:v>
                </c:pt>
                <c:pt idx="15430">
                  <c:v>4319.8707501350964</c:v>
                </c:pt>
                <c:pt idx="15431">
                  <c:v>4320.1118412586038</c:v>
                </c:pt>
                <c:pt idx="15432">
                  <c:v>4320.3529323821003</c:v>
                </c:pt>
                <c:pt idx="15433">
                  <c:v>4320.5940235055041</c:v>
                </c:pt>
                <c:pt idx="15434">
                  <c:v>4320.8351146290024</c:v>
                </c:pt>
                <c:pt idx="15435">
                  <c:v>4321.0762057524034</c:v>
                </c:pt>
                <c:pt idx="15436">
                  <c:v>4321.3172968759036</c:v>
                </c:pt>
                <c:pt idx="15437">
                  <c:v>4321.5583879993965</c:v>
                </c:pt>
                <c:pt idx="15438">
                  <c:v>4321.7994791228002</c:v>
                </c:pt>
                <c:pt idx="15439">
                  <c:v>4322.0405702462995</c:v>
                </c:pt>
                <c:pt idx="15440">
                  <c:v>4322.2816613697041</c:v>
                </c:pt>
                <c:pt idx="15441">
                  <c:v>4322.5227524932034</c:v>
                </c:pt>
                <c:pt idx="15442">
                  <c:v>4322.7638436165998</c:v>
                </c:pt>
                <c:pt idx="15443">
                  <c:v>4323.0049347401</c:v>
                </c:pt>
                <c:pt idx="15444">
                  <c:v>4323.2460258636038</c:v>
                </c:pt>
                <c:pt idx="15445">
                  <c:v>4323.4871169869975</c:v>
                </c:pt>
                <c:pt idx="15446">
                  <c:v>4323.7282081105004</c:v>
                </c:pt>
                <c:pt idx="15447">
                  <c:v>4323.9692992339014</c:v>
                </c:pt>
                <c:pt idx="15448">
                  <c:v>4324.2103903573998</c:v>
                </c:pt>
                <c:pt idx="15449">
                  <c:v>4324.4514814809036</c:v>
                </c:pt>
                <c:pt idx="15450">
                  <c:v>4324.6925726043037</c:v>
                </c:pt>
                <c:pt idx="15451">
                  <c:v>4324.9336637278002</c:v>
                </c:pt>
                <c:pt idx="15452">
                  <c:v>4325.1747548512003</c:v>
                </c:pt>
                <c:pt idx="15453">
                  <c:v>4325.4158459746996</c:v>
                </c:pt>
                <c:pt idx="15454">
                  <c:v>4325.6569370982024</c:v>
                </c:pt>
                <c:pt idx="15455">
                  <c:v>4325.8980282216035</c:v>
                </c:pt>
                <c:pt idx="15456">
                  <c:v>4326.1391193451</c:v>
                </c:pt>
                <c:pt idx="15457">
                  <c:v>4326.3802104685037</c:v>
                </c:pt>
                <c:pt idx="15458">
                  <c:v>4326.6213015920039</c:v>
                </c:pt>
                <c:pt idx="15459">
                  <c:v>4326.8623927155004</c:v>
                </c:pt>
                <c:pt idx="15460">
                  <c:v>4327.1034838388996</c:v>
                </c:pt>
                <c:pt idx="15461">
                  <c:v>4327.3445749624034</c:v>
                </c:pt>
                <c:pt idx="15462">
                  <c:v>4327.5856660858062</c:v>
                </c:pt>
                <c:pt idx="15463">
                  <c:v>4327.8267572093</c:v>
                </c:pt>
                <c:pt idx="15464">
                  <c:v>4328.0678483327965</c:v>
                </c:pt>
                <c:pt idx="15465">
                  <c:v>4328.3089394562039</c:v>
                </c:pt>
                <c:pt idx="15466">
                  <c:v>4328.5500305797041</c:v>
                </c:pt>
                <c:pt idx="15467">
                  <c:v>4328.7911217031051</c:v>
                </c:pt>
                <c:pt idx="15468">
                  <c:v>4329.0322128265998</c:v>
                </c:pt>
                <c:pt idx="15469">
                  <c:v>4329.2733039499963</c:v>
                </c:pt>
                <c:pt idx="15470">
                  <c:v>4329.5143950735001</c:v>
                </c:pt>
                <c:pt idx="15471">
                  <c:v>4329.7554861970002</c:v>
                </c:pt>
                <c:pt idx="15472">
                  <c:v>4329.9965773203985</c:v>
                </c:pt>
                <c:pt idx="15473">
                  <c:v>4330.2376684439014</c:v>
                </c:pt>
                <c:pt idx="15474">
                  <c:v>4330.4787595672997</c:v>
                </c:pt>
                <c:pt idx="15475">
                  <c:v>4330.7198506907998</c:v>
                </c:pt>
                <c:pt idx="15476">
                  <c:v>4330.9609418143</c:v>
                </c:pt>
                <c:pt idx="15477">
                  <c:v>4331.2020329377001</c:v>
                </c:pt>
                <c:pt idx="15478">
                  <c:v>4331.4431240612039</c:v>
                </c:pt>
                <c:pt idx="15479">
                  <c:v>4331.6842151846004</c:v>
                </c:pt>
                <c:pt idx="15480">
                  <c:v>4331.9253063080996</c:v>
                </c:pt>
                <c:pt idx="15481">
                  <c:v>4332.1663974316034</c:v>
                </c:pt>
                <c:pt idx="15482">
                  <c:v>4332.4074885549999</c:v>
                </c:pt>
                <c:pt idx="15483">
                  <c:v>4332.6485796785037</c:v>
                </c:pt>
                <c:pt idx="15484">
                  <c:v>4332.8896708019038</c:v>
                </c:pt>
                <c:pt idx="15485">
                  <c:v>4333.1307619254003</c:v>
                </c:pt>
                <c:pt idx="15486">
                  <c:v>4333.3718530488995</c:v>
                </c:pt>
                <c:pt idx="15487">
                  <c:v>4333.6129441723051</c:v>
                </c:pt>
                <c:pt idx="15488">
                  <c:v>4333.8540352958034</c:v>
                </c:pt>
                <c:pt idx="15489">
                  <c:v>4334.0951264192063</c:v>
                </c:pt>
                <c:pt idx="15490">
                  <c:v>4334.3362175427001</c:v>
                </c:pt>
                <c:pt idx="15491">
                  <c:v>4334.5773086661975</c:v>
                </c:pt>
                <c:pt idx="15492">
                  <c:v>4334.8183997896003</c:v>
                </c:pt>
                <c:pt idx="15493">
                  <c:v>4335.0594909130996</c:v>
                </c:pt>
                <c:pt idx="15494">
                  <c:v>4335.3005820364997</c:v>
                </c:pt>
                <c:pt idx="15495">
                  <c:v>4335.5416731600044</c:v>
                </c:pt>
                <c:pt idx="15496">
                  <c:v>4335.7827642834036</c:v>
                </c:pt>
                <c:pt idx="15497">
                  <c:v>4336.0238554069001</c:v>
                </c:pt>
                <c:pt idx="15498">
                  <c:v>4336.2649465304003</c:v>
                </c:pt>
                <c:pt idx="15499">
                  <c:v>4336.506037653804</c:v>
                </c:pt>
                <c:pt idx="15500">
                  <c:v>4336.7471287773014</c:v>
                </c:pt>
                <c:pt idx="15501">
                  <c:v>4336.9882199006997</c:v>
                </c:pt>
                <c:pt idx="15502">
                  <c:v>4337.2293110241999</c:v>
                </c:pt>
                <c:pt idx="15503">
                  <c:v>4337.4704021476964</c:v>
                </c:pt>
                <c:pt idx="15504">
                  <c:v>4337.7114932711002</c:v>
                </c:pt>
                <c:pt idx="15505">
                  <c:v>4337.9525843946003</c:v>
                </c:pt>
                <c:pt idx="15506">
                  <c:v>4338.1936755180004</c:v>
                </c:pt>
                <c:pt idx="15507">
                  <c:v>4338.4347666414997</c:v>
                </c:pt>
                <c:pt idx="15508">
                  <c:v>4338.6758577649998</c:v>
                </c:pt>
                <c:pt idx="15509">
                  <c:v>4338.9169488883999</c:v>
                </c:pt>
                <c:pt idx="15510">
                  <c:v>4339.1580400119037</c:v>
                </c:pt>
                <c:pt idx="15511">
                  <c:v>4339.3991311353038</c:v>
                </c:pt>
                <c:pt idx="15512">
                  <c:v>4339.640222258804</c:v>
                </c:pt>
                <c:pt idx="15513">
                  <c:v>4339.8813133822996</c:v>
                </c:pt>
                <c:pt idx="15514">
                  <c:v>4340.1224045057088</c:v>
                </c:pt>
                <c:pt idx="15515">
                  <c:v>4340.3634956291999</c:v>
                </c:pt>
                <c:pt idx="15516">
                  <c:v>4340.6045867526036</c:v>
                </c:pt>
                <c:pt idx="15517">
                  <c:v>4340.8456778761001</c:v>
                </c:pt>
                <c:pt idx="15518">
                  <c:v>4341.0867689996003</c:v>
                </c:pt>
                <c:pt idx="15519">
                  <c:v>4341.3278601230004</c:v>
                </c:pt>
                <c:pt idx="15520">
                  <c:v>4341.5689512464996</c:v>
                </c:pt>
                <c:pt idx="15521">
                  <c:v>4341.8100423699034</c:v>
                </c:pt>
                <c:pt idx="15522">
                  <c:v>4342.0511334934063</c:v>
                </c:pt>
                <c:pt idx="15523">
                  <c:v>4342.2922246168073</c:v>
                </c:pt>
                <c:pt idx="15524">
                  <c:v>4342.5333157402938</c:v>
                </c:pt>
                <c:pt idx="15525">
                  <c:v>4342.7744068638003</c:v>
                </c:pt>
                <c:pt idx="15526">
                  <c:v>4343.0154979871995</c:v>
                </c:pt>
                <c:pt idx="15527">
                  <c:v>4343.2565891107024</c:v>
                </c:pt>
                <c:pt idx="15528">
                  <c:v>4343.4976802340962</c:v>
                </c:pt>
                <c:pt idx="15529">
                  <c:v>4343.7387713575999</c:v>
                </c:pt>
                <c:pt idx="15530">
                  <c:v>4343.9798624811001</c:v>
                </c:pt>
                <c:pt idx="15531">
                  <c:v>4344.2209536045002</c:v>
                </c:pt>
                <c:pt idx="15532">
                  <c:v>4344.4620447280004</c:v>
                </c:pt>
                <c:pt idx="15533">
                  <c:v>4344.7031358514014</c:v>
                </c:pt>
                <c:pt idx="15534">
                  <c:v>4344.9442269749024</c:v>
                </c:pt>
                <c:pt idx="15535">
                  <c:v>4345.1853180983999</c:v>
                </c:pt>
                <c:pt idx="15536">
                  <c:v>4345.4264092218036</c:v>
                </c:pt>
                <c:pt idx="15537">
                  <c:v>4345.6675003453001</c:v>
                </c:pt>
                <c:pt idx="15538">
                  <c:v>4345.9085914687003</c:v>
                </c:pt>
                <c:pt idx="15539">
                  <c:v>4346.1496825922004</c:v>
                </c:pt>
                <c:pt idx="15540">
                  <c:v>4346.3907737157024</c:v>
                </c:pt>
                <c:pt idx="15541">
                  <c:v>4346.6318648391034</c:v>
                </c:pt>
                <c:pt idx="15542">
                  <c:v>4346.8729559625999</c:v>
                </c:pt>
                <c:pt idx="15543">
                  <c:v>4347.114047086</c:v>
                </c:pt>
                <c:pt idx="15544">
                  <c:v>4347.3551382095038</c:v>
                </c:pt>
                <c:pt idx="15545">
                  <c:v>4347.5962293329039</c:v>
                </c:pt>
                <c:pt idx="15546">
                  <c:v>4347.8373204564004</c:v>
                </c:pt>
                <c:pt idx="15547">
                  <c:v>4348.0784115799024</c:v>
                </c:pt>
                <c:pt idx="15548">
                  <c:v>4348.3195027033034</c:v>
                </c:pt>
                <c:pt idx="15549">
                  <c:v>4348.5605938268</c:v>
                </c:pt>
                <c:pt idx="15550">
                  <c:v>4348.8016849502037</c:v>
                </c:pt>
                <c:pt idx="15551">
                  <c:v>4349.0427760737039</c:v>
                </c:pt>
                <c:pt idx="15552">
                  <c:v>4349.2838671971995</c:v>
                </c:pt>
                <c:pt idx="15553">
                  <c:v>4349.5249583205996</c:v>
                </c:pt>
                <c:pt idx="15554">
                  <c:v>4349.7660494441034</c:v>
                </c:pt>
                <c:pt idx="15555">
                  <c:v>4350.0071405675035</c:v>
                </c:pt>
                <c:pt idx="15556">
                  <c:v>4350.2482316910036</c:v>
                </c:pt>
                <c:pt idx="15557">
                  <c:v>4350.4893228144965</c:v>
                </c:pt>
                <c:pt idx="15558">
                  <c:v>4350.7304139378975</c:v>
                </c:pt>
                <c:pt idx="15559">
                  <c:v>4350.9715050614004</c:v>
                </c:pt>
                <c:pt idx="15560">
                  <c:v>4351.2125961848014</c:v>
                </c:pt>
                <c:pt idx="15561">
                  <c:v>4351.4536873082961</c:v>
                </c:pt>
                <c:pt idx="15562">
                  <c:v>4351.6947784318036</c:v>
                </c:pt>
                <c:pt idx="15563">
                  <c:v>4351.9358695552037</c:v>
                </c:pt>
                <c:pt idx="15564">
                  <c:v>4352.1769606787038</c:v>
                </c:pt>
                <c:pt idx="15565">
                  <c:v>4352.4180518020985</c:v>
                </c:pt>
                <c:pt idx="15566">
                  <c:v>4352.6591429256014</c:v>
                </c:pt>
                <c:pt idx="15567">
                  <c:v>4352.9002340491024</c:v>
                </c:pt>
                <c:pt idx="15568">
                  <c:v>4353.1413251725035</c:v>
                </c:pt>
                <c:pt idx="15569">
                  <c:v>4353.382416296</c:v>
                </c:pt>
                <c:pt idx="15570">
                  <c:v>4353.6235074194037</c:v>
                </c:pt>
                <c:pt idx="15571">
                  <c:v>4353.8645985429002</c:v>
                </c:pt>
                <c:pt idx="15572">
                  <c:v>4354.105689666304</c:v>
                </c:pt>
                <c:pt idx="15573">
                  <c:v>4354.3467807898014</c:v>
                </c:pt>
                <c:pt idx="15574">
                  <c:v>4354.5878719132998</c:v>
                </c:pt>
                <c:pt idx="15575">
                  <c:v>4354.8289630367035</c:v>
                </c:pt>
                <c:pt idx="15576">
                  <c:v>4355.0700541602</c:v>
                </c:pt>
                <c:pt idx="15577">
                  <c:v>4355.3111452836038</c:v>
                </c:pt>
                <c:pt idx="15578">
                  <c:v>4355.5522364071076</c:v>
                </c:pt>
                <c:pt idx="15579">
                  <c:v>4355.7933275305995</c:v>
                </c:pt>
                <c:pt idx="15580">
                  <c:v>4356.0344186540005</c:v>
                </c:pt>
                <c:pt idx="15581">
                  <c:v>4356.2755097775034</c:v>
                </c:pt>
                <c:pt idx="15582">
                  <c:v>4356.5166009009035</c:v>
                </c:pt>
                <c:pt idx="15583">
                  <c:v>4356.7576920243964</c:v>
                </c:pt>
                <c:pt idx="15584">
                  <c:v>4356.9987831478975</c:v>
                </c:pt>
                <c:pt idx="15585">
                  <c:v>4357.2398742713003</c:v>
                </c:pt>
                <c:pt idx="15586">
                  <c:v>4357.4809653947996</c:v>
                </c:pt>
                <c:pt idx="15587">
                  <c:v>4357.7220565182024</c:v>
                </c:pt>
                <c:pt idx="15588">
                  <c:v>4357.9631476416998</c:v>
                </c:pt>
                <c:pt idx="15589">
                  <c:v>4358.2042387652036</c:v>
                </c:pt>
                <c:pt idx="15590">
                  <c:v>4358.4453298886001</c:v>
                </c:pt>
                <c:pt idx="15591">
                  <c:v>4358.6864210121039</c:v>
                </c:pt>
                <c:pt idx="15592">
                  <c:v>4358.9275121354995</c:v>
                </c:pt>
                <c:pt idx="15593">
                  <c:v>4359.1686032590042</c:v>
                </c:pt>
                <c:pt idx="15594">
                  <c:v>4359.4096943824998</c:v>
                </c:pt>
                <c:pt idx="15595">
                  <c:v>4359.6507855059035</c:v>
                </c:pt>
                <c:pt idx="15596">
                  <c:v>4359.8918766294037</c:v>
                </c:pt>
                <c:pt idx="15597">
                  <c:v>4360.1329677528038</c:v>
                </c:pt>
                <c:pt idx="15598">
                  <c:v>4360.3740588762985</c:v>
                </c:pt>
                <c:pt idx="15599">
                  <c:v>4360.615149999704</c:v>
                </c:pt>
                <c:pt idx="15600">
                  <c:v>4360.8562411232051</c:v>
                </c:pt>
                <c:pt idx="15601">
                  <c:v>4361.0973322466962</c:v>
                </c:pt>
                <c:pt idx="15602">
                  <c:v>4361.3384233700999</c:v>
                </c:pt>
                <c:pt idx="15603">
                  <c:v>4361.5795144936037</c:v>
                </c:pt>
                <c:pt idx="15604">
                  <c:v>4361.8206056170038</c:v>
                </c:pt>
                <c:pt idx="15605">
                  <c:v>4362.0616967405003</c:v>
                </c:pt>
                <c:pt idx="15606">
                  <c:v>4362.3027878640005</c:v>
                </c:pt>
                <c:pt idx="15607">
                  <c:v>4362.5438789873997</c:v>
                </c:pt>
                <c:pt idx="15608">
                  <c:v>4362.7849701108998</c:v>
                </c:pt>
                <c:pt idx="15609">
                  <c:v>4363.0260612343036</c:v>
                </c:pt>
                <c:pt idx="15610">
                  <c:v>4363.2671523578001</c:v>
                </c:pt>
                <c:pt idx="15611">
                  <c:v>4363.5082434813039</c:v>
                </c:pt>
                <c:pt idx="15612">
                  <c:v>4363.7493346047004</c:v>
                </c:pt>
                <c:pt idx="15613">
                  <c:v>4363.9904257281996</c:v>
                </c:pt>
                <c:pt idx="15614">
                  <c:v>4364.2315168516034</c:v>
                </c:pt>
                <c:pt idx="15615">
                  <c:v>4364.4726079750999</c:v>
                </c:pt>
                <c:pt idx="15616">
                  <c:v>4364.7136990986</c:v>
                </c:pt>
                <c:pt idx="15617">
                  <c:v>4364.9547902219965</c:v>
                </c:pt>
                <c:pt idx="15618">
                  <c:v>4365.1958813455003</c:v>
                </c:pt>
                <c:pt idx="15619">
                  <c:v>4365.4369724689004</c:v>
                </c:pt>
                <c:pt idx="15620">
                  <c:v>4365.6780635924024</c:v>
                </c:pt>
                <c:pt idx="15621">
                  <c:v>4365.9191547159035</c:v>
                </c:pt>
                <c:pt idx="15622">
                  <c:v>4366.1602458393036</c:v>
                </c:pt>
                <c:pt idx="15623">
                  <c:v>4366.4013369628001</c:v>
                </c:pt>
                <c:pt idx="15624">
                  <c:v>4366.6424280862038</c:v>
                </c:pt>
                <c:pt idx="15625">
                  <c:v>4366.8835192097004</c:v>
                </c:pt>
                <c:pt idx="15626">
                  <c:v>4367.1246103331014</c:v>
                </c:pt>
                <c:pt idx="15627">
                  <c:v>4367.3657014566052</c:v>
                </c:pt>
                <c:pt idx="15628">
                  <c:v>4367.6067925800999</c:v>
                </c:pt>
                <c:pt idx="15629">
                  <c:v>4367.8478837035</c:v>
                </c:pt>
                <c:pt idx="15630">
                  <c:v>4368.0889748270001</c:v>
                </c:pt>
                <c:pt idx="15631">
                  <c:v>4368.3300659504002</c:v>
                </c:pt>
                <c:pt idx="15632">
                  <c:v>4368.5711570739004</c:v>
                </c:pt>
                <c:pt idx="15633">
                  <c:v>4368.8122481974051</c:v>
                </c:pt>
                <c:pt idx="15634">
                  <c:v>4369.0533393207998</c:v>
                </c:pt>
                <c:pt idx="15635">
                  <c:v>4369.2944304442999</c:v>
                </c:pt>
                <c:pt idx="15636">
                  <c:v>4369.5355215677073</c:v>
                </c:pt>
                <c:pt idx="15637">
                  <c:v>4369.7766126912002</c:v>
                </c:pt>
                <c:pt idx="15638">
                  <c:v>4370.0177038146985</c:v>
                </c:pt>
                <c:pt idx="15639">
                  <c:v>4370.2587949380959</c:v>
                </c:pt>
                <c:pt idx="15640">
                  <c:v>4370.4998860616024</c:v>
                </c:pt>
                <c:pt idx="15641">
                  <c:v>4370.7409771849998</c:v>
                </c:pt>
                <c:pt idx="15642">
                  <c:v>4370.9820683084999</c:v>
                </c:pt>
                <c:pt idx="15643">
                  <c:v>4371.2231594320001</c:v>
                </c:pt>
                <c:pt idx="15644">
                  <c:v>4371.4642505554039</c:v>
                </c:pt>
                <c:pt idx="15645">
                  <c:v>4371.7053416789004</c:v>
                </c:pt>
                <c:pt idx="15646">
                  <c:v>4371.9464328022996</c:v>
                </c:pt>
                <c:pt idx="15647">
                  <c:v>4372.1875239258034</c:v>
                </c:pt>
                <c:pt idx="15648">
                  <c:v>4372.4286150491998</c:v>
                </c:pt>
                <c:pt idx="15649">
                  <c:v>4372.6697061727036</c:v>
                </c:pt>
                <c:pt idx="15650">
                  <c:v>4372.9107972961938</c:v>
                </c:pt>
                <c:pt idx="15651">
                  <c:v>4373.1518884196039</c:v>
                </c:pt>
                <c:pt idx="15652">
                  <c:v>4373.392979543104</c:v>
                </c:pt>
                <c:pt idx="15653">
                  <c:v>4373.6340706665014</c:v>
                </c:pt>
                <c:pt idx="15654">
                  <c:v>4373.8751617900034</c:v>
                </c:pt>
                <c:pt idx="15655">
                  <c:v>4374.1162529135036</c:v>
                </c:pt>
                <c:pt idx="15656">
                  <c:v>4374.3573440369</c:v>
                </c:pt>
                <c:pt idx="15657">
                  <c:v>4374.5984351604002</c:v>
                </c:pt>
                <c:pt idx="15658">
                  <c:v>4374.8395262838039</c:v>
                </c:pt>
                <c:pt idx="15659">
                  <c:v>4375.0806174073014</c:v>
                </c:pt>
                <c:pt idx="15660">
                  <c:v>4375.3217085308024</c:v>
                </c:pt>
                <c:pt idx="15661">
                  <c:v>4375.5627996542034</c:v>
                </c:pt>
                <c:pt idx="15662">
                  <c:v>4375.8038907777</c:v>
                </c:pt>
                <c:pt idx="15663">
                  <c:v>4376.0449819011001</c:v>
                </c:pt>
                <c:pt idx="15664">
                  <c:v>4376.2860730246002</c:v>
                </c:pt>
                <c:pt idx="15665">
                  <c:v>4376.5271641481004</c:v>
                </c:pt>
                <c:pt idx="15666">
                  <c:v>4376.7682552715014</c:v>
                </c:pt>
                <c:pt idx="15667">
                  <c:v>4377.0093463949997</c:v>
                </c:pt>
                <c:pt idx="15668">
                  <c:v>4377.2504375183998</c:v>
                </c:pt>
                <c:pt idx="15669">
                  <c:v>4377.4915286419036</c:v>
                </c:pt>
                <c:pt idx="15670">
                  <c:v>4377.7326197654038</c:v>
                </c:pt>
                <c:pt idx="15671">
                  <c:v>4377.9737108887957</c:v>
                </c:pt>
                <c:pt idx="15672">
                  <c:v>4378.2148020122995</c:v>
                </c:pt>
                <c:pt idx="15673">
                  <c:v>4378.4558931356996</c:v>
                </c:pt>
                <c:pt idx="15674">
                  <c:v>4378.6969842592052</c:v>
                </c:pt>
                <c:pt idx="15675">
                  <c:v>4378.9380753825963</c:v>
                </c:pt>
                <c:pt idx="15676">
                  <c:v>4379.1791665061037</c:v>
                </c:pt>
                <c:pt idx="15677">
                  <c:v>4379.4202576296002</c:v>
                </c:pt>
                <c:pt idx="15678">
                  <c:v>4379.6613487530039</c:v>
                </c:pt>
                <c:pt idx="15679">
                  <c:v>4379.9024398765014</c:v>
                </c:pt>
                <c:pt idx="15680">
                  <c:v>4380.1435309999024</c:v>
                </c:pt>
                <c:pt idx="15681">
                  <c:v>4380.3846221234035</c:v>
                </c:pt>
                <c:pt idx="15682">
                  <c:v>4380.6257132469</c:v>
                </c:pt>
                <c:pt idx="15683">
                  <c:v>4380.8668043703037</c:v>
                </c:pt>
                <c:pt idx="15684">
                  <c:v>4381.1078954938002</c:v>
                </c:pt>
                <c:pt idx="15685">
                  <c:v>4381.3489866172004</c:v>
                </c:pt>
                <c:pt idx="15686">
                  <c:v>4381.5900777406996</c:v>
                </c:pt>
                <c:pt idx="15687">
                  <c:v>4381.8311688642034</c:v>
                </c:pt>
                <c:pt idx="15688">
                  <c:v>4382.0722599876035</c:v>
                </c:pt>
                <c:pt idx="15689">
                  <c:v>4382.3133511111</c:v>
                </c:pt>
                <c:pt idx="15690">
                  <c:v>4382.5544422344965</c:v>
                </c:pt>
                <c:pt idx="15691">
                  <c:v>4382.7955333580003</c:v>
                </c:pt>
                <c:pt idx="15692">
                  <c:v>4383.0366244815077</c:v>
                </c:pt>
                <c:pt idx="15693">
                  <c:v>4383.277715604896</c:v>
                </c:pt>
                <c:pt idx="15694">
                  <c:v>4383.5188067283998</c:v>
                </c:pt>
                <c:pt idx="15695">
                  <c:v>4383.7598978517999</c:v>
                </c:pt>
                <c:pt idx="15696">
                  <c:v>4384.0009889753001</c:v>
                </c:pt>
                <c:pt idx="15697">
                  <c:v>4384.2420800988002</c:v>
                </c:pt>
                <c:pt idx="15698">
                  <c:v>4384.4831712221985</c:v>
                </c:pt>
                <c:pt idx="15699">
                  <c:v>4384.7242623457014</c:v>
                </c:pt>
                <c:pt idx="15700">
                  <c:v>4384.9653534691024</c:v>
                </c:pt>
                <c:pt idx="15701">
                  <c:v>4385.2064445926035</c:v>
                </c:pt>
                <c:pt idx="15702">
                  <c:v>4385.4475357159999</c:v>
                </c:pt>
                <c:pt idx="15703">
                  <c:v>4385.6886268395037</c:v>
                </c:pt>
                <c:pt idx="15704">
                  <c:v>4385.9297179629975</c:v>
                </c:pt>
                <c:pt idx="15705">
                  <c:v>4386.1708090864004</c:v>
                </c:pt>
                <c:pt idx="15706">
                  <c:v>4386.4119002099014</c:v>
                </c:pt>
                <c:pt idx="15707">
                  <c:v>4386.6529913333034</c:v>
                </c:pt>
                <c:pt idx="15708">
                  <c:v>4386.8940824568035</c:v>
                </c:pt>
                <c:pt idx="15709">
                  <c:v>4387.1351735803037</c:v>
                </c:pt>
                <c:pt idx="15710">
                  <c:v>4387.3762647037074</c:v>
                </c:pt>
                <c:pt idx="15711">
                  <c:v>4387.6173558271985</c:v>
                </c:pt>
                <c:pt idx="15712">
                  <c:v>4387.8584469506004</c:v>
                </c:pt>
                <c:pt idx="15713">
                  <c:v>4388.0995380741024</c:v>
                </c:pt>
                <c:pt idx="15714">
                  <c:v>4388.3406291976053</c:v>
                </c:pt>
                <c:pt idx="15715">
                  <c:v>4388.5817203209999</c:v>
                </c:pt>
                <c:pt idx="15716">
                  <c:v>4388.8228114445037</c:v>
                </c:pt>
                <c:pt idx="15717">
                  <c:v>4389.0639025679038</c:v>
                </c:pt>
                <c:pt idx="15718">
                  <c:v>4389.3049936914003</c:v>
                </c:pt>
                <c:pt idx="15719">
                  <c:v>4389.5460848149014</c:v>
                </c:pt>
                <c:pt idx="15720">
                  <c:v>4389.7871759382961</c:v>
                </c:pt>
                <c:pt idx="15721">
                  <c:v>4390.0282670618062</c:v>
                </c:pt>
                <c:pt idx="15722">
                  <c:v>4390.2693581852</c:v>
                </c:pt>
                <c:pt idx="15723">
                  <c:v>4390.5104493087001</c:v>
                </c:pt>
                <c:pt idx="15724">
                  <c:v>4390.7515404322003</c:v>
                </c:pt>
                <c:pt idx="15725">
                  <c:v>4390.9926315556077</c:v>
                </c:pt>
                <c:pt idx="15726">
                  <c:v>4391.2337226790996</c:v>
                </c:pt>
                <c:pt idx="15727">
                  <c:v>4391.4748138024961</c:v>
                </c:pt>
                <c:pt idx="15728">
                  <c:v>4391.7159049260008</c:v>
                </c:pt>
                <c:pt idx="15729">
                  <c:v>4391.9569960494</c:v>
                </c:pt>
                <c:pt idx="15730">
                  <c:v>4392.1980871729002</c:v>
                </c:pt>
                <c:pt idx="15731">
                  <c:v>4392.4391782963985</c:v>
                </c:pt>
                <c:pt idx="15732">
                  <c:v>4392.6802694198077</c:v>
                </c:pt>
                <c:pt idx="15733">
                  <c:v>4392.9213605433024</c:v>
                </c:pt>
                <c:pt idx="15734">
                  <c:v>4393.1624516667052</c:v>
                </c:pt>
                <c:pt idx="15735">
                  <c:v>4393.4035427901963</c:v>
                </c:pt>
                <c:pt idx="15736">
                  <c:v>4393.6446339137037</c:v>
                </c:pt>
                <c:pt idx="15737">
                  <c:v>4393.8857250371002</c:v>
                </c:pt>
                <c:pt idx="15738">
                  <c:v>4394.126816160604</c:v>
                </c:pt>
                <c:pt idx="15739">
                  <c:v>4394.3679072840005</c:v>
                </c:pt>
                <c:pt idx="15740">
                  <c:v>4394.6089984075024</c:v>
                </c:pt>
                <c:pt idx="15741">
                  <c:v>4394.8500895310035</c:v>
                </c:pt>
                <c:pt idx="15742">
                  <c:v>4395.0911806544036</c:v>
                </c:pt>
                <c:pt idx="15743">
                  <c:v>4395.3322717779074</c:v>
                </c:pt>
                <c:pt idx="15744">
                  <c:v>4395.5733629012975</c:v>
                </c:pt>
                <c:pt idx="15745">
                  <c:v>4395.8144540248004</c:v>
                </c:pt>
                <c:pt idx="15746">
                  <c:v>4396.0555451482996</c:v>
                </c:pt>
                <c:pt idx="15747">
                  <c:v>4396.2966362717052</c:v>
                </c:pt>
                <c:pt idx="15748">
                  <c:v>4396.5377273951963</c:v>
                </c:pt>
                <c:pt idx="15749">
                  <c:v>4396.7788185185964</c:v>
                </c:pt>
                <c:pt idx="15750">
                  <c:v>4397.0199096421002</c:v>
                </c:pt>
                <c:pt idx="15751">
                  <c:v>4397.261000765604</c:v>
                </c:pt>
                <c:pt idx="15752">
                  <c:v>4397.5020918890004</c:v>
                </c:pt>
                <c:pt idx="15753">
                  <c:v>4397.7431830124997</c:v>
                </c:pt>
                <c:pt idx="15754">
                  <c:v>4397.9842741359034</c:v>
                </c:pt>
                <c:pt idx="15755">
                  <c:v>4398.2253652594036</c:v>
                </c:pt>
                <c:pt idx="15756">
                  <c:v>4398.4664563828001</c:v>
                </c:pt>
                <c:pt idx="15757">
                  <c:v>4398.7075475062975</c:v>
                </c:pt>
                <c:pt idx="15758">
                  <c:v>4398.9486386298004</c:v>
                </c:pt>
                <c:pt idx="15759">
                  <c:v>4399.1897297532041</c:v>
                </c:pt>
                <c:pt idx="15760">
                  <c:v>4399.4308208766997</c:v>
                </c:pt>
                <c:pt idx="15761">
                  <c:v>4399.6719120000998</c:v>
                </c:pt>
                <c:pt idx="15762">
                  <c:v>4399.9130031236</c:v>
                </c:pt>
                <c:pt idx="15763">
                  <c:v>4400.1540942471001</c:v>
                </c:pt>
                <c:pt idx="15764">
                  <c:v>4400.3951853705003</c:v>
                </c:pt>
                <c:pt idx="15765">
                  <c:v>4400.6362764940041</c:v>
                </c:pt>
                <c:pt idx="15766">
                  <c:v>4400.8773676173996</c:v>
                </c:pt>
                <c:pt idx="15767">
                  <c:v>4401.1184587408998</c:v>
                </c:pt>
                <c:pt idx="15768">
                  <c:v>4401.3595498644036</c:v>
                </c:pt>
                <c:pt idx="15769">
                  <c:v>4401.6006409878037</c:v>
                </c:pt>
                <c:pt idx="15770">
                  <c:v>4401.8417321113002</c:v>
                </c:pt>
                <c:pt idx="15771">
                  <c:v>4402.0828232347003</c:v>
                </c:pt>
                <c:pt idx="15772">
                  <c:v>4402.3239143582014</c:v>
                </c:pt>
                <c:pt idx="15773">
                  <c:v>4402.5650054817052</c:v>
                </c:pt>
                <c:pt idx="15774">
                  <c:v>4402.8060966051034</c:v>
                </c:pt>
                <c:pt idx="15775">
                  <c:v>4403.0471877285963</c:v>
                </c:pt>
                <c:pt idx="15776">
                  <c:v>4403.2882788520001</c:v>
                </c:pt>
                <c:pt idx="15777">
                  <c:v>4403.5293699755039</c:v>
                </c:pt>
                <c:pt idx="15778">
                  <c:v>4403.7704610989003</c:v>
                </c:pt>
                <c:pt idx="15779">
                  <c:v>4404.0115522223996</c:v>
                </c:pt>
                <c:pt idx="15780">
                  <c:v>4404.2526433459034</c:v>
                </c:pt>
                <c:pt idx="15781">
                  <c:v>4404.4937344693035</c:v>
                </c:pt>
                <c:pt idx="15782">
                  <c:v>4404.7348255928</c:v>
                </c:pt>
                <c:pt idx="15783">
                  <c:v>4404.9759167161965</c:v>
                </c:pt>
                <c:pt idx="15784">
                  <c:v>4405.2170078396985</c:v>
                </c:pt>
                <c:pt idx="15785">
                  <c:v>4405.4580989631995</c:v>
                </c:pt>
                <c:pt idx="15786">
                  <c:v>4405.6991900866014</c:v>
                </c:pt>
                <c:pt idx="15787">
                  <c:v>4405.9402812100998</c:v>
                </c:pt>
                <c:pt idx="15788">
                  <c:v>4406.1813723334999</c:v>
                </c:pt>
                <c:pt idx="15789">
                  <c:v>4406.4224634570073</c:v>
                </c:pt>
                <c:pt idx="15790">
                  <c:v>4406.6635545805038</c:v>
                </c:pt>
                <c:pt idx="15791">
                  <c:v>4406.9046457039003</c:v>
                </c:pt>
                <c:pt idx="15792">
                  <c:v>4407.1457368274014</c:v>
                </c:pt>
                <c:pt idx="15793">
                  <c:v>4407.3868279508024</c:v>
                </c:pt>
                <c:pt idx="15794">
                  <c:v>4407.6279190743035</c:v>
                </c:pt>
                <c:pt idx="15795">
                  <c:v>4407.8690101978036</c:v>
                </c:pt>
                <c:pt idx="15796">
                  <c:v>4408.1101013212037</c:v>
                </c:pt>
                <c:pt idx="15797">
                  <c:v>4408.3511924447002</c:v>
                </c:pt>
                <c:pt idx="15798">
                  <c:v>4408.592283568104</c:v>
                </c:pt>
                <c:pt idx="15799">
                  <c:v>4408.8333746916014</c:v>
                </c:pt>
                <c:pt idx="15800">
                  <c:v>4409.0744658150998</c:v>
                </c:pt>
                <c:pt idx="15801">
                  <c:v>4409.3155569384999</c:v>
                </c:pt>
                <c:pt idx="15802">
                  <c:v>4409.5566480620037</c:v>
                </c:pt>
                <c:pt idx="15803">
                  <c:v>4409.7977391854001</c:v>
                </c:pt>
                <c:pt idx="15804">
                  <c:v>4410.0388303088985</c:v>
                </c:pt>
                <c:pt idx="15805">
                  <c:v>4410.2799214323004</c:v>
                </c:pt>
                <c:pt idx="15806">
                  <c:v>4410.5210125558051</c:v>
                </c:pt>
                <c:pt idx="15807">
                  <c:v>4410.7621036793053</c:v>
                </c:pt>
                <c:pt idx="15808">
                  <c:v>4411.0031948026999</c:v>
                </c:pt>
                <c:pt idx="15809">
                  <c:v>4411.2442859261964</c:v>
                </c:pt>
                <c:pt idx="15810">
                  <c:v>4411.4853770495965</c:v>
                </c:pt>
                <c:pt idx="15811">
                  <c:v>4411.726468173104</c:v>
                </c:pt>
                <c:pt idx="15812">
                  <c:v>4411.9675592965996</c:v>
                </c:pt>
                <c:pt idx="15813">
                  <c:v>4412.2086504200006</c:v>
                </c:pt>
                <c:pt idx="15814">
                  <c:v>4412.4497415434998</c:v>
                </c:pt>
                <c:pt idx="15815">
                  <c:v>4412.6908326669036</c:v>
                </c:pt>
                <c:pt idx="15816">
                  <c:v>4412.9319237904001</c:v>
                </c:pt>
                <c:pt idx="15817">
                  <c:v>4413.1730149139003</c:v>
                </c:pt>
                <c:pt idx="15818">
                  <c:v>4413.4141060373004</c:v>
                </c:pt>
                <c:pt idx="15819">
                  <c:v>4413.6551971608014</c:v>
                </c:pt>
                <c:pt idx="15820">
                  <c:v>4413.8962882842034</c:v>
                </c:pt>
                <c:pt idx="15821">
                  <c:v>4414.1373794077035</c:v>
                </c:pt>
                <c:pt idx="15822">
                  <c:v>4414.3784705312</c:v>
                </c:pt>
                <c:pt idx="15823">
                  <c:v>4414.6195616546074</c:v>
                </c:pt>
                <c:pt idx="15824">
                  <c:v>4414.8606527781003</c:v>
                </c:pt>
                <c:pt idx="15825">
                  <c:v>4415.1017439015004</c:v>
                </c:pt>
                <c:pt idx="15826">
                  <c:v>4415.3428350250024</c:v>
                </c:pt>
                <c:pt idx="15827">
                  <c:v>4415.5839261484998</c:v>
                </c:pt>
                <c:pt idx="15828">
                  <c:v>4415.8250172719036</c:v>
                </c:pt>
                <c:pt idx="15829">
                  <c:v>4416.0661083954037</c:v>
                </c:pt>
                <c:pt idx="15830">
                  <c:v>4416.3071995188002</c:v>
                </c:pt>
                <c:pt idx="15831">
                  <c:v>4416.5482906422985</c:v>
                </c:pt>
                <c:pt idx="15832">
                  <c:v>4416.7893817657014</c:v>
                </c:pt>
                <c:pt idx="15833">
                  <c:v>4417.0304728891997</c:v>
                </c:pt>
                <c:pt idx="15834">
                  <c:v>4417.2715640127035</c:v>
                </c:pt>
                <c:pt idx="15835">
                  <c:v>4417.5126551361</c:v>
                </c:pt>
                <c:pt idx="15836">
                  <c:v>4417.7537462596001</c:v>
                </c:pt>
                <c:pt idx="15837">
                  <c:v>4417.9948373829975</c:v>
                </c:pt>
                <c:pt idx="15838">
                  <c:v>4418.2359285065004</c:v>
                </c:pt>
                <c:pt idx="15839">
                  <c:v>4418.4770196299996</c:v>
                </c:pt>
                <c:pt idx="15840">
                  <c:v>4418.7181107534034</c:v>
                </c:pt>
                <c:pt idx="15841">
                  <c:v>4418.9592018769035</c:v>
                </c:pt>
                <c:pt idx="15842">
                  <c:v>4419.2002930003</c:v>
                </c:pt>
                <c:pt idx="15843">
                  <c:v>4419.4413841238002</c:v>
                </c:pt>
                <c:pt idx="15844">
                  <c:v>4419.6824752473003</c:v>
                </c:pt>
                <c:pt idx="15845">
                  <c:v>4419.9235663707004</c:v>
                </c:pt>
                <c:pt idx="15846">
                  <c:v>4420.1646574942024</c:v>
                </c:pt>
                <c:pt idx="15847">
                  <c:v>4420.4057486175998</c:v>
                </c:pt>
                <c:pt idx="15848">
                  <c:v>4420.6468397411036</c:v>
                </c:pt>
                <c:pt idx="15849">
                  <c:v>4420.8879308646001</c:v>
                </c:pt>
                <c:pt idx="15850">
                  <c:v>4421.1290219880038</c:v>
                </c:pt>
                <c:pt idx="15851">
                  <c:v>4421.3701131115004</c:v>
                </c:pt>
                <c:pt idx="15852">
                  <c:v>4421.6112042349041</c:v>
                </c:pt>
                <c:pt idx="15853">
                  <c:v>4421.8522953584024</c:v>
                </c:pt>
                <c:pt idx="15854">
                  <c:v>4422.0933864819035</c:v>
                </c:pt>
                <c:pt idx="15855">
                  <c:v>4422.3344776053</c:v>
                </c:pt>
                <c:pt idx="15856">
                  <c:v>4422.5755687288001</c:v>
                </c:pt>
                <c:pt idx="15857">
                  <c:v>4422.8166598522039</c:v>
                </c:pt>
                <c:pt idx="15858">
                  <c:v>4423.0577509756995</c:v>
                </c:pt>
                <c:pt idx="15859">
                  <c:v>4423.2988420990996</c:v>
                </c:pt>
                <c:pt idx="15860">
                  <c:v>4423.5399332225998</c:v>
                </c:pt>
                <c:pt idx="15861">
                  <c:v>4423.7810243460999</c:v>
                </c:pt>
                <c:pt idx="15862">
                  <c:v>4424.0221154695073</c:v>
                </c:pt>
                <c:pt idx="15863">
                  <c:v>4424.2632065930038</c:v>
                </c:pt>
                <c:pt idx="15864">
                  <c:v>4424.5042977163985</c:v>
                </c:pt>
                <c:pt idx="15865">
                  <c:v>4424.7453888398995</c:v>
                </c:pt>
                <c:pt idx="15866">
                  <c:v>4424.9864799634024</c:v>
                </c:pt>
                <c:pt idx="15867">
                  <c:v>4425.2275710868034</c:v>
                </c:pt>
                <c:pt idx="15868">
                  <c:v>4425.4686622103</c:v>
                </c:pt>
                <c:pt idx="15869">
                  <c:v>4425.7097533336964</c:v>
                </c:pt>
                <c:pt idx="15870">
                  <c:v>4425.9508444572039</c:v>
                </c:pt>
                <c:pt idx="15871">
                  <c:v>4426.191935580704</c:v>
                </c:pt>
                <c:pt idx="15872">
                  <c:v>4426.4330267040996</c:v>
                </c:pt>
                <c:pt idx="15873">
                  <c:v>4426.6741178275997</c:v>
                </c:pt>
                <c:pt idx="15874">
                  <c:v>4426.9152089510035</c:v>
                </c:pt>
                <c:pt idx="15875">
                  <c:v>4427.1563000745036</c:v>
                </c:pt>
                <c:pt idx="15876">
                  <c:v>4427.3973911979992</c:v>
                </c:pt>
                <c:pt idx="15877">
                  <c:v>4427.6384823213975</c:v>
                </c:pt>
                <c:pt idx="15878">
                  <c:v>4427.8795734449004</c:v>
                </c:pt>
                <c:pt idx="15879">
                  <c:v>4428.1206645683087</c:v>
                </c:pt>
                <c:pt idx="15880">
                  <c:v>4428.3617556918034</c:v>
                </c:pt>
                <c:pt idx="15881">
                  <c:v>4428.6028468152035</c:v>
                </c:pt>
                <c:pt idx="15882">
                  <c:v>4428.8439379386964</c:v>
                </c:pt>
                <c:pt idx="15883">
                  <c:v>4429.0850290622038</c:v>
                </c:pt>
                <c:pt idx="15884">
                  <c:v>4429.3261201856076</c:v>
                </c:pt>
                <c:pt idx="15885">
                  <c:v>4429.5672113091014</c:v>
                </c:pt>
                <c:pt idx="15886">
                  <c:v>4429.8083024324997</c:v>
                </c:pt>
                <c:pt idx="15887">
                  <c:v>4430.0493935560007</c:v>
                </c:pt>
                <c:pt idx="15888">
                  <c:v>4430.2904846795036</c:v>
                </c:pt>
                <c:pt idx="15889">
                  <c:v>4430.5315758029001</c:v>
                </c:pt>
                <c:pt idx="15890">
                  <c:v>4430.7726669264002</c:v>
                </c:pt>
                <c:pt idx="15891">
                  <c:v>4431.0137580497985</c:v>
                </c:pt>
                <c:pt idx="15892">
                  <c:v>4431.2548491733014</c:v>
                </c:pt>
              </c:numCache>
            </c:numRef>
          </c:xVal>
          <c:yVal>
            <c:numRef>
              <c:f>'07052010dimethyloxalate'!$B$1:$B$15893</c:f>
              <c:numCache>
                <c:formatCode>General</c:formatCode>
                <c:ptCount val="15893"/>
                <c:pt idx="0">
                  <c:v>1.1298990000000001E-4</c:v>
                </c:pt>
                <c:pt idx="1">
                  <c:v>1.7978250000000027E-4</c:v>
                </c:pt>
                <c:pt idx="2">
                  <c:v>2.1393220000000019E-4</c:v>
                </c:pt>
                <c:pt idx="3">
                  <c:v>1.3537700000000014E-4</c:v>
                </c:pt>
                <c:pt idx="4">
                  <c:v>9.6541000000000115E-6</c:v>
                </c:pt>
                <c:pt idx="5">
                  <c:v>0</c:v>
                </c:pt>
                <c:pt idx="6">
                  <c:v>1.6815400000000025E-4</c:v>
                </c:pt>
                <c:pt idx="7">
                  <c:v>3.8385020000000032E-4</c:v>
                </c:pt>
                <c:pt idx="8">
                  <c:v>4.516877000000005E-4</c:v>
                </c:pt>
                <c:pt idx="9">
                  <c:v>3.2153170000000041E-4</c:v>
                </c:pt>
                <c:pt idx="10">
                  <c:v>1.3726200000000014E-4</c:v>
                </c:pt>
                <c:pt idx="11">
                  <c:v>7.1344900000000104E-5</c:v>
                </c:pt>
                <c:pt idx="12">
                  <c:v>1.3517030000000015E-4</c:v>
                </c:pt>
                <c:pt idx="13">
                  <c:v>1.8788320000000027E-4</c:v>
                </c:pt>
                <c:pt idx="14">
                  <c:v>1.2056340000000001E-4</c:v>
                </c:pt>
                <c:pt idx="15">
                  <c:v>3.3530000000000047E-7</c:v>
                </c:pt>
                <c:pt idx="16">
                  <c:v>0</c:v>
                </c:pt>
                <c:pt idx="17">
                  <c:v>1.8049220000000018E-4</c:v>
                </c:pt>
                <c:pt idx="18">
                  <c:v>4.4894030000000096E-4</c:v>
                </c:pt>
                <c:pt idx="19">
                  <c:v>6.1393340000000045E-4</c:v>
                </c:pt>
                <c:pt idx="20">
                  <c:v>6.0421600000000063E-4</c:v>
                </c:pt>
                <c:pt idx="21">
                  <c:v>5.3384900000000063E-4</c:v>
                </c:pt>
                <c:pt idx="22">
                  <c:v>5.5934300000000045E-4</c:v>
                </c:pt>
                <c:pt idx="23">
                  <c:v>6.8836290000000115E-4</c:v>
                </c:pt>
                <c:pt idx="24">
                  <c:v>7.5629169999999999E-4</c:v>
                </c:pt>
                <c:pt idx="25">
                  <c:v>6.0924520000000062E-4</c:v>
                </c:pt>
                <c:pt idx="26">
                  <c:v>3.0350310000000036E-4</c:v>
                </c:pt>
                <c:pt idx="27">
                  <c:v>8.5843700000000047E-5</c:v>
                </c:pt>
                <c:pt idx="28">
                  <c:v>1.5341860000000026E-4</c:v>
                </c:pt>
                <c:pt idx="29">
                  <c:v>4.325714E-4</c:v>
                </c:pt>
                <c:pt idx="30">
                  <c:v>6.3443000000000071E-4</c:v>
                </c:pt>
                <c:pt idx="31">
                  <c:v>5.4810570000000101E-4</c:v>
                </c:pt>
                <c:pt idx="32">
                  <c:v>2.685599000000005E-4</c:v>
                </c:pt>
                <c:pt idx="33">
                  <c:v>1.0081190000000014E-4</c:v>
                </c:pt>
                <c:pt idx="34">
                  <c:v>2.3447540000000021E-4</c:v>
                </c:pt>
                <c:pt idx="35">
                  <c:v>5.3901970000000041E-4</c:v>
                </c:pt>
                <c:pt idx="36">
                  <c:v>7.0665960000000064E-4</c:v>
                </c:pt>
                <c:pt idx="37">
                  <c:v>5.813912000000004E-4</c:v>
                </c:pt>
                <c:pt idx="38">
                  <c:v>3.1387620000000022E-4</c:v>
                </c:pt>
                <c:pt idx="39">
                  <c:v>1.806393000000002E-4</c:v>
                </c:pt>
                <c:pt idx="40">
                  <c:v>2.7835370000000068E-4</c:v>
                </c:pt>
                <c:pt idx="41">
                  <c:v>4.3462400000000075E-4</c:v>
                </c:pt>
                <c:pt idx="42">
                  <c:v>4.1939500000000003E-4</c:v>
                </c:pt>
                <c:pt idx="43">
                  <c:v>2.0635130000000047E-4</c:v>
                </c:pt>
                <c:pt idx="44">
                  <c:v>0</c:v>
                </c:pt>
                <c:pt idx="45">
                  <c:v>8.8736000000000195E-6</c:v>
                </c:pt>
                <c:pt idx="46">
                  <c:v>2.2595380000000034E-4</c:v>
                </c:pt>
                <c:pt idx="47">
                  <c:v>4.464760000000005E-4</c:v>
                </c:pt>
                <c:pt idx="48">
                  <c:v>4.8039480000000063E-4</c:v>
                </c:pt>
                <c:pt idx="49">
                  <c:v>3.4510530000000022E-4</c:v>
                </c:pt>
                <c:pt idx="50">
                  <c:v>2.2867880000000025E-4</c:v>
                </c:pt>
                <c:pt idx="51">
                  <c:v>2.7982330000000049E-4</c:v>
                </c:pt>
                <c:pt idx="52">
                  <c:v>4.493780000000006E-4</c:v>
                </c:pt>
                <c:pt idx="53">
                  <c:v>5.4943190000000071E-4</c:v>
                </c:pt>
                <c:pt idx="54">
                  <c:v>4.5742650000000075E-4</c:v>
                </c:pt>
                <c:pt idx="55">
                  <c:v>2.4671290000000042E-4</c:v>
                </c:pt>
                <c:pt idx="56">
                  <c:v>1.057666E-4</c:v>
                </c:pt>
                <c:pt idx="57">
                  <c:v>1.3851930000000014E-4</c:v>
                </c:pt>
                <c:pt idx="58">
                  <c:v>2.6539340000000057E-4</c:v>
                </c:pt>
                <c:pt idx="59">
                  <c:v>3.2866930000000045E-4</c:v>
                </c:pt>
                <c:pt idx="60">
                  <c:v>2.7955140000000047E-4</c:v>
                </c:pt>
                <c:pt idx="61">
                  <c:v>2.3488140000000021E-4</c:v>
                </c:pt>
                <c:pt idx="62">
                  <c:v>3.3690970000000044E-4</c:v>
                </c:pt>
                <c:pt idx="63">
                  <c:v>5.768090000000005E-4</c:v>
                </c:pt>
                <c:pt idx="64">
                  <c:v>7.8160320000000101E-4</c:v>
                </c:pt>
                <c:pt idx="65">
                  <c:v>7.8412150000000107E-4</c:v>
                </c:pt>
                <c:pt idx="66">
                  <c:v>5.8764590000000099E-4</c:v>
                </c:pt>
                <c:pt idx="67">
                  <c:v>3.5385230000000047E-4</c:v>
                </c:pt>
                <c:pt idx="68">
                  <c:v>2.3139270000000029E-4</c:v>
                </c:pt>
                <c:pt idx="69">
                  <c:v>2.1613200000000047E-4</c:v>
                </c:pt>
                <c:pt idx="70">
                  <c:v>1.9316560000000018E-4</c:v>
                </c:pt>
                <c:pt idx="71">
                  <c:v>9.6142300000000118E-5</c:v>
                </c:pt>
                <c:pt idx="72">
                  <c:v>0</c:v>
                </c:pt>
                <c:pt idx="73">
                  <c:v>4.0650400000000061E-5</c:v>
                </c:pt>
                <c:pt idx="74">
                  <c:v>2.6373570000000037E-4</c:v>
                </c:pt>
                <c:pt idx="75">
                  <c:v>5.5833720000000094E-4</c:v>
                </c:pt>
                <c:pt idx="76">
                  <c:v>7.6193180000000101E-4</c:v>
                </c:pt>
                <c:pt idx="77">
                  <c:v>8.1358850000000078E-4</c:v>
                </c:pt>
                <c:pt idx="78">
                  <c:v>7.883683000000012E-4</c:v>
                </c:pt>
                <c:pt idx="79">
                  <c:v>7.9088100000000098E-4</c:v>
                </c:pt>
                <c:pt idx="80">
                  <c:v>8.2974510000000047E-4</c:v>
                </c:pt>
                <c:pt idx="81">
                  <c:v>8.1900320000000116E-4</c:v>
                </c:pt>
                <c:pt idx="82">
                  <c:v>6.9594760000000111E-4</c:v>
                </c:pt>
                <c:pt idx="83">
                  <c:v>5.1279739999999998E-4</c:v>
                </c:pt>
                <c:pt idx="84">
                  <c:v>3.9135850000000051E-4</c:v>
                </c:pt>
                <c:pt idx="85">
                  <c:v>3.9505210000000053E-4</c:v>
                </c:pt>
                <c:pt idx="86">
                  <c:v>4.6185589999999998E-4</c:v>
                </c:pt>
                <c:pt idx="87">
                  <c:v>4.7693220000000094E-4</c:v>
                </c:pt>
                <c:pt idx="88">
                  <c:v>4.0220469999999999E-4</c:v>
                </c:pt>
                <c:pt idx="89">
                  <c:v>3.2030600000000051E-4</c:v>
                </c:pt>
                <c:pt idx="90">
                  <c:v>3.4959240000000043E-4</c:v>
                </c:pt>
                <c:pt idx="91">
                  <c:v>5.1810030000000082E-4</c:v>
                </c:pt>
                <c:pt idx="92">
                  <c:v>7.3268260000000065E-4</c:v>
                </c:pt>
                <c:pt idx="93">
                  <c:v>8.6528990000000171E-4</c:v>
                </c:pt>
                <c:pt idx="94">
                  <c:v>8.6276230000000042E-4</c:v>
                </c:pt>
                <c:pt idx="95">
                  <c:v>7.8042410000000095E-4</c:v>
                </c:pt>
                <c:pt idx="96">
                  <c:v>7.1764180000000101E-4</c:v>
                </c:pt>
                <c:pt idx="97">
                  <c:v>7.3370710000000101E-4</c:v>
                </c:pt>
                <c:pt idx="98">
                  <c:v>8.1071630000000027E-4</c:v>
                </c:pt>
                <c:pt idx="99">
                  <c:v>8.8457760000000183E-4</c:v>
                </c:pt>
                <c:pt idx="100">
                  <c:v>9.0086090000000114E-4</c:v>
                </c:pt>
                <c:pt idx="101">
                  <c:v>8.4821320000000192E-4</c:v>
                </c:pt>
                <c:pt idx="102">
                  <c:v>7.5714480000000142E-4</c:v>
                </c:pt>
                <c:pt idx="103">
                  <c:v>6.7670270000000062E-4</c:v>
                </c:pt>
                <c:pt idx="104">
                  <c:v>6.4347130000000103E-4</c:v>
                </c:pt>
                <c:pt idx="105">
                  <c:v>6.6632030000000095E-4</c:v>
                </c:pt>
                <c:pt idx="106">
                  <c:v>7.2593800000000095E-4</c:v>
                </c:pt>
                <c:pt idx="107">
                  <c:v>7.907599000000011E-4</c:v>
                </c:pt>
                <c:pt idx="108">
                  <c:v>8.3323010000000092E-4</c:v>
                </c:pt>
                <c:pt idx="109">
                  <c:v>8.3542800000000166E-4</c:v>
                </c:pt>
                <c:pt idx="110">
                  <c:v>7.8099590000000111E-4</c:v>
                </c:pt>
                <c:pt idx="111">
                  <c:v>6.5210280000000081E-4</c:v>
                </c:pt>
                <c:pt idx="112">
                  <c:v>4.4772400000000096E-4</c:v>
                </c:pt>
                <c:pt idx="113">
                  <c:v>2.1136550000000012E-4</c:v>
                </c:pt>
                <c:pt idx="114">
                  <c:v>3.1916400000000039E-5</c:v>
                </c:pt>
                <c:pt idx="115">
                  <c:v>0</c:v>
                </c:pt>
                <c:pt idx="116">
                  <c:v>1.3067950000000017E-4</c:v>
                </c:pt>
                <c:pt idx="117">
                  <c:v>3.7372670000000052E-4</c:v>
                </c:pt>
                <c:pt idx="118">
                  <c:v>6.2516890000000112E-4</c:v>
                </c:pt>
                <c:pt idx="119">
                  <c:v>8.1417520000000027E-4</c:v>
                </c:pt>
                <c:pt idx="120">
                  <c:v>9.3409230000000062E-4</c:v>
                </c:pt>
                <c:pt idx="121">
                  <c:v>1.0132696E-3</c:v>
                </c:pt>
                <c:pt idx="122">
                  <c:v>1.0581110000000009E-3</c:v>
                </c:pt>
                <c:pt idx="123">
                  <c:v>1.0425281000000009E-3</c:v>
                </c:pt>
                <c:pt idx="124">
                  <c:v>9.5021170000000161E-4</c:v>
                </c:pt>
                <c:pt idx="125">
                  <c:v>8.2206910000000028E-4</c:v>
                </c:pt>
                <c:pt idx="126">
                  <c:v>7.4989720000000096E-4</c:v>
                </c:pt>
                <c:pt idx="127">
                  <c:v>7.4482520000000133E-4</c:v>
                </c:pt>
                <c:pt idx="128">
                  <c:v>7.6729620000000082E-4</c:v>
                </c:pt>
                <c:pt idx="129">
                  <c:v>7.8120460000000082E-4</c:v>
                </c:pt>
                <c:pt idx="130">
                  <c:v>7.8063640000000114E-4</c:v>
                </c:pt>
                <c:pt idx="131">
                  <c:v>7.9260580000000108E-4</c:v>
                </c:pt>
                <c:pt idx="132">
                  <c:v>8.4575270000000161E-4</c:v>
                </c:pt>
                <c:pt idx="133">
                  <c:v>9.320788000000016E-4</c:v>
                </c:pt>
                <c:pt idx="134">
                  <c:v>1.0040533000000009E-3</c:v>
                </c:pt>
                <c:pt idx="135">
                  <c:v>1.0107737000000009E-3</c:v>
                </c:pt>
                <c:pt idx="136">
                  <c:v>9.4366630000000077E-4</c:v>
                </c:pt>
                <c:pt idx="137">
                  <c:v>8.4587000000000149E-4</c:v>
                </c:pt>
                <c:pt idx="138">
                  <c:v>7.7179450000000062E-4</c:v>
                </c:pt>
                <c:pt idx="139">
                  <c:v>7.3970850000000033E-4</c:v>
                </c:pt>
                <c:pt idx="140">
                  <c:v>7.2339740000000098E-4</c:v>
                </c:pt>
                <c:pt idx="141">
                  <c:v>6.9278480000000081E-4</c:v>
                </c:pt>
                <c:pt idx="142">
                  <c:v>6.5374560000000092E-4</c:v>
                </c:pt>
                <c:pt idx="143">
                  <c:v>6.4358300000000085E-4</c:v>
                </c:pt>
                <c:pt idx="144">
                  <c:v>6.8189390000000056E-4</c:v>
                </c:pt>
                <c:pt idx="145">
                  <c:v>7.3905660000000073E-4</c:v>
                </c:pt>
                <c:pt idx="146">
                  <c:v>7.5701620000000116E-4</c:v>
                </c:pt>
                <c:pt idx="147">
                  <c:v>7.0807150000000072E-4</c:v>
                </c:pt>
                <c:pt idx="148">
                  <c:v>6.2339940000000085E-4</c:v>
                </c:pt>
                <c:pt idx="149">
                  <c:v>5.6180730000000042E-4</c:v>
                </c:pt>
                <c:pt idx="150">
                  <c:v>5.5002420000000113E-4</c:v>
                </c:pt>
                <c:pt idx="151">
                  <c:v>5.5998000000000072E-4</c:v>
                </c:pt>
                <c:pt idx="152">
                  <c:v>5.4800880000000082E-4</c:v>
                </c:pt>
                <c:pt idx="153">
                  <c:v>5.1058270000000044E-4</c:v>
                </c:pt>
                <c:pt idx="154">
                  <c:v>4.9285590000000068E-4</c:v>
                </c:pt>
                <c:pt idx="155">
                  <c:v>5.3918920000000064E-4</c:v>
                </c:pt>
                <c:pt idx="156">
                  <c:v>6.3967150000000068E-4</c:v>
                </c:pt>
                <c:pt idx="157">
                  <c:v>7.3550460000000074E-4</c:v>
                </c:pt>
                <c:pt idx="158">
                  <c:v>7.7174050000000064E-4</c:v>
                </c:pt>
                <c:pt idx="159">
                  <c:v>7.5062550000000114E-4</c:v>
                </c:pt>
                <c:pt idx="160">
                  <c:v>7.2499740000000101E-4</c:v>
                </c:pt>
                <c:pt idx="161">
                  <c:v>7.425360000000011E-4</c:v>
                </c:pt>
                <c:pt idx="162">
                  <c:v>8.0046990000000079E-4</c:v>
                </c:pt>
                <c:pt idx="163">
                  <c:v>8.5074450000000143E-4</c:v>
                </c:pt>
                <c:pt idx="164">
                  <c:v>8.4756870000000245E-4</c:v>
                </c:pt>
                <c:pt idx="165">
                  <c:v>7.8155470000000073E-4</c:v>
                </c:pt>
                <c:pt idx="166">
                  <c:v>6.7370760000000102E-4</c:v>
                </c:pt>
                <c:pt idx="167">
                  <c:v>5.4156590000000099E-4</c:v>
                </c:pt>
                <c:pt idx="168">
                  <c:v>3.880188000000005E-4</c:v>
                </c:pt>
                <c:pt idx="169">
                  <c:v>2.1931530000000036E-4</c:v>
                </c:pt>
                <c:pt idx="170">
                  <c:v>7.1154900000000094E-5</c:v>
                </c:pt>
                <c:pt idx="171">
                  <c:v>0</c:v>
                </c:pt>
                <c:pt idx="172">
                  <c:v>3.136690000000004E-5</c:v>
                </c:pt>
                <c:pt idx="173">
                  <c:v>1.4740040000000011E-4</c:v>
                </c:pt>
                <c:pt idx="174">
                  <c:v>2.756901000000004E-4</c:v>
                </c:pt>
                <c:pt idx="175">
                  <c:v>3.514979000000004E-4</c:v>
                </c:pt>
                <c:pt idx="176">
                  <c:v>3.6508400000000027E-4</c:v>
                </c:pt>
                <c:pt idx="177">
                  <c:v>3.5643020000000053E-4</c:v>
                </c:pt>
                <c:pt idx="178">
                  <c:v>3.6242980000000043E-4</c:v>
                </c:pt>
                <c:pt idx="179">
                  <c:v>3.7632700000000057E-4</c:v>
                </c:pt>
                <c:pt idx="180">
                  <c:v>3.6042000000000051E-4</c:v>
                </c:pt>
                <c:pt idx="181">
                  <c:v>3.0030120000000039E-4</c:v>
                </c:pt>
                <c:pt idx="182">
                  <c:v>2.3475660000000026E-4</c:v>
                </c:pt>
                <c:pt idx="183">
                  <c:v>2.275277000000002E-4</c:v>
                </c:pt>
                <c:pt idx="184">
                  <c:v>3.0340810000000032E-4</c:v>
                </c:pt>
                <c:pt idx="185">
                  <c:v>4.1308440000000038E-4</c:v>
                </c:pt>
                <c:pt idx="186">
                  <c:v>4.7128830000000036E-4</c:v>
                </c:pt>
                <c:pt idx="187">
                  <c:v>4.3163820000000042E-4</c:v>
                </c:pt>
                <c:pt idx="188">
                  <c:v>3.2653660000000047E-4</c:v>
                </c:pt>
                <c:pt idx="189">
                  <c:v>2.3628770000000017E-4</c:v>
                </c:pt>
                <c:pt idx="190">
                  <c:v>2.156980000000002E-4</c:v>
                </c:pt>
                <c:pt idx="191">
                  <c:v>2.526306000000002E-4</c:v>
                </c:pt>
                <c:pt idx="192">
                  <c:v>2.9763580000000014E-4</c:v>
                </c:pt>
                <c:pt idx="193">
                  <c:v>3.2046060000000037E-4</c:v>
                </c:pt>
                <c:pt idx="194">
                  <c:v>3.3127520000000014E-4</c:v>
                </c:pt>
                <c:pt idx="195">
                  <c:v>3.4816190000000046E-4</c:v>
                </c:pt>
                <c:pt idx="196">
                  <c:v>3.5422480000000021E-4</c:v>
                </c:pt>
                <c:pt idx="197">
                  <c:v>3.048666000000003E-4</c:v>
                </c:pt>
                <c:pt idx="198">
                  <c:v>1.8680280000000026E-4</c:v>
                </c:pt>
                <c:pt idx="199">
                  <c:v>5.4620200000000084E-5</c:v>
                </c:pt>
                <c:pt idx="200">
                  <c:v>0</c:v>
                </c:pt>
                <c:pt idx="201">
                  <c:v>6.9912500000000148E-5</c:v>
                </c:pt>
                <c:pt idx="202">
                  <c:v>2.262145000000002E-4</c:v>
                </c:pt>
                <c:pt idx="203">
                  <c:v>3.8479270000000058E-4</c:v>
                </c:pt>
                <c:pt idx="204">
                  <c:v>4.9847550000000046E-4</c:v>
                </c:pt>
                <c:pt idx="205">
                  <c:v>5.8880820000000063E-4</c:v>
                </c:pt>
                <c:pt idx="206">
                  <c:v>6.9397500000000119E-4</c:v>
                </c:pt>
                <c:pt idx="207">
                  <c:v>7.9493780000000137E-4</c:v>
                </c:pt>
                <c:pt idx="208">
                  <c:v>8.1483269999999995E-4</c:v>
                </c:pt>
                <c:pt idx="209">
                  <c:v>6.9436990000000141E-4</c:v>
                </c:pt>
                <c:pt idx="210">
                  <c:v>4.650373000000006E-4</c:v>
                </c:pt>
                <c:pt idx="211">
                  <c:v>2.3109280000000018E-4</c:v>
                </c:pt>
                <c:pt idx="212">
                  <c:v>8.1846500000000132E-5</c:v>
                </c:pt>
                <c:pt idx="213">
                  <c:v>2.3655600000000038E-5</c:v>
                </c:pt>
                <c:pt idx="214">
                  <c:v>6.0722000000000111E-6</c:v>
                </c:pt>
                <c:pt idx="215">
                  <c:v>0</c:v>
                </c:pt>
                <c:pt idx="216">
                  <c:v>2.3786000000000019E-5</c:v>
                </c:pt>
                <c:pt idx="217">
                  <c:v>1.354814000000002E-4</c:v>
                </c:pt>
                <c:pt idx="218">
                  <c:v>3.1691790000000047E-4</c:v>
                </c:pt>
                <c:pt idx="219">
                  <c:v>4.7646460000000059E-4</c:v>
                </c:pt>
                <c:pt idx="220">
                  <c:v>5.2007100000000064E-4</c:v>
                </c:pt>
                <c:pt idx="221">
                  <c:v>4.3423100000000036E-4</c:v>
                </c:pt>
                <c:pt idx="222">
                  <c:v>2.9420480000000001E-4</c:v>
                </c:pt>
                <c:pt idx="223">
                  <c:v>1.8859650000000022E-4</c:v>
                </c:pt>
                <c:pt idx="224">
                  <c:v>1.4248860000000012E-4</c:v>
                </c:pt>
                <c:pt idx="225">
                  <c:v>1.1577640000000001E-4</c:v>
                </c:pt>
                <c:pt idx="226">
                  <c:v>6.9627500000000105E-5</c:v>
                </c:pt>
                <c:pt idx="227">
                  <c:v>2.2703800000000048E-5</c:v>
                </c:pt>
                <c:pt idx="228">
                  <c:v>3.4142300000000061E-5</c:v>
                </c:pt>
                <c:pt idx="229">
                  <c:v>1.3016720000000014E-4</c:v>
                </c:pt>
                <c:pt idx="230">
                  <c:v>2.6158240000000025E-4</c:v>
                </c:pt>
                <c:pt idx="231">
                  <c:v>3.4042260000000037E-4</c:v>
                </c:pt>
                <c:pt idx="232">
                  <c:v>3.1973610000000057E-4</c:v>
                </c:pt>
                <c:pt idx="233">
                  <c:v>2.3697320000000025E-4</c:v>
                </c:pt>
                <c:pt idx="234">
                  <c:v>1.7053080000000025E-4</c:v>
                </c:pt>
                <c:pt idx="235">
                  <c:v>1.6197190000000016E-4</c:v>
                </c:pt>
                <c:pt idx="236">
                  <c:v>1.8213320000000024E-4</c:v>
                </c:pt>
                <c:pt idx="237">
                  <c:v>1.7075610000000019E-4</c:v>
                </c:pt>
                <c:pt idx="238">
                  <c:v>1.0828490000000014E-4</c:v>
                </c:pt>
                <c:pt idx="239">
                  <c:v>3.4647100000000063E-5</c:v>
                </c:pt>
                <c:pt idx="240">
                  <c:v>6.8881000000000095E-6</c:v>
                </c:pt>
                <c:pt idx="241">
                  <c:v>4.2391900000000098E-5</c:v>
                </c:pt>
                <c:pt idx="242">
                  <c:v>1.0766830000000016E-4</c:v>
                </c:pt>
                <c:pt idx="243">
                  <c:v>1.5697070000000022E-4</c:v>
                </c:pt>
                <c:pt idx="244">
                  <c:v>1.7387050000000027E-4</c:v>
                </c:pt>
                <c:pt idx="245">
                  <c:v>1.7248650000000032E-4</c:v>
                </c:pt>
                <c:pt idx="246">
                  <c:v>1.6875010000000021E-4</c:v>
                </c:pt>
                <c:pt idx="247">
                  <c:v>1.6037560000000021E-4</c:v>
                </c:pt>
                <c:pt idx="248">
                  <c:v>1.3524850000000026E-4</c:v>
                </c:pt>
                <c:pt idx="249">
                  <c:v>9.7379100000000065E-5</c:v>
                </c:pt>
                <c:pt idx="250">
                  <c:v>7.2943000000000104E-5</c:v>
                </c:pt>
                <c:pt idx="251">
                  <c:v>9.3780500000000184E-5</c:v>
                </c:pt>
                <c:pt idx="252">
                  <c:v>1.8251690000000017E-4</c:v>
                </c:pt>
                <c:pt idx="253">
                  <c:v>3.5489910000000062E-4</c:v>
                </c:pt>
                <c:pt idx="254">
                  <c:v>6.253533000000009E-4</c:v>
                </c:pt>
                <c:pt idx="255">
                  <c:v>9.8646990000000249E-4</c:v>
                </c:pt>
                <c:pt idx="256">
                  <c:v>1.371672400000001E-3</c:v>
                </c:pt>
                <c:pt idx="257">
                  <c:v>1.6512256000000009E-3</c:v>
                </c:pt>
                <c:pt idx="258">
                  <c:v>1.7029215000000017E-3</c:v>
                </c:pt>
                <c:pt idx="259">
                  <c:v>1.5138388000000009E-3</c:v>
                </c:pt>
                <c:pt idx="260">
                  <c:v>1.2219659999999999E-3</c:v>
                </c:pt>
                <c:pt idx="261">
                  <c:v>1.028262100000001E-3</c:v>
                </c:pt>
                <c:pt idx="262">
                  <c:v>1.0429043E-3</c:v>
                </c:pt>
                <c:pt idx="263">
                  <c:v>1.2000203000000001E-3</c:v>
                </c:pt>
                <c:pt idx="264">
                  <c:v>1.3216994999999999E-3</c:v>
                </c:pt>
                <c:pt idx="265">
                  <c:v>1.2708045999999999E-3</c:v>
                </c:pt>
                <c:pt idx="266">
                  <c:v>1.0522958000000009E-3</c:v>
                </c:pt>
                <c:pt idx="267">
                  <c:v>7.7995100000000084E-4</c:v>
                </c:pt>
                <c:pt idx="268">
                  <c:v>5.634204000000007E-4</c:v>
                </c:pt>
                <c:pt idx="269">
                  <c:v>4.3305749999999999E-4</c:v>
                </c:pt>
                <c:pt idx="270">
                  <c:v>3.5497550000000038E-4</c:v>
                </c:pt>
                <c:pt idx="271">
                  <c:v>2.970323000000004E-4</c:v>
                </c:pt>
                <c:pt idx="272">
                  <c:v>2.6203320000000051E-4</c:v>
                </c:pt>
                <c:pt idx="273">
                  <c:v>2.6760439999999998E-4</c:v>
                </c:pt>
                <c:pt idx="274">
                  <c:v>3.0992550000000002E-4</c:v>
                </c:pt>
                <c:pt idx="275">
                  <c:v>3.5283160000000059E-4</c:v>
                </c:pt>
                <c:pt idx="276">
                  <c:v>3.5504810000000042E-4</c:v>
                </c:pt>
                <c:pt idx="277">
                  <c:v>2.9964560000000001E-4</c:v>
                </c:pt>
                <c:pt idx="278">
                  <c:v>2.0351070000000025E-4</c:v>
                </c:pt>
                <c:pt idx="279">
                  <c:v>1.0441240000000008E-4</c:v>
                </c:pt>
                <c:pt idx="280">
                  <c:v>3.5367900000000051E-5</c:v>
                </c:pt>
                <c:pt idx="281">
                  <c:v>6.3833000000000105E-6</c:v>
                </c:pt>
                <c:pt idx="282">
                  <c:v>5.4426000000000104E-6</c:v>
                </c:pt>
                <c:pt idx="283">
                  <c:v>1.3329100000000026E-5</c:v>
                </c:pt>
                <c:pt idx="284">
                  <c:v>2.4745200000000042E-5</c:v>
                </c:pt>
                <c:pt idx="285">
                  <c:v>5.0179700000000037E-5</c:v>
                </c:pt>
                <c:pt idx="286">
                  <c:v>1.0265040000000008E-4</c:v>
                </c:pt>
                <c:pt idx="287">
                  <c:v>1.8452110000000024E-4</c:v>
                </c:pt>
                <c:pt idx="288">
                  <c:v>2.8277370000000051E-4</c:v>
                </c:pt>
                <c:pt idx="289">
                  <c:v>3.7441400000000059E-4</c:v>
                </c:pt>
                <c:pt idx="290">
                  <c:v>4.336685000000004E-4</c:v>
                </c:pt>
                <c:pt idx="291">
                  <c:v>4.4294820000000042E-4</c:v>
                </c:pt>
                <c:pt idx="292">
                  <c:v>4.0456840000000036E-4</c:v>
                </c:pt>
                <c:pt idx="293">
                  <c:v>3.4755470000000021E-4</c:v>
                </c:pt>
                <c:pt idx="294">
                  <c:v>3.1291690000000041E-4</c:v>
                </c:pt>
                <c:pt idx="295">
                  <c:v>3.2383950000000047E-4</c:v>
                </c:pt>
                <c:pt idx="296">
                  <c:v>3.6506910000000056E-4</c:v>
                </c:pt>
                <c:pt idx="297">
                  <c:v>3.9711970000000059E-4</c:v>
                </c:pt>
                <c:pt idx="298">
                  <c:v>3.956053000000002E-4</c:v>
                </c:pt>
                <c:pt idx="299">
                  <c:v>3.7193860000000046E-4</c:v>
                </c:pt>
                <c:pt idx="300">
                  <c:v>3.590509000000005E-4</c:v>
                </c:pt>
                <c:pt idx="301">
                  <c:v>3.7630090000000062E-4</c:v>
                </c:pt>
                <c:pt idx="302">
                  <c:v>4.1727720000000042E-4</c:v>
                </c:pt>
                <c:pt idx="303">
                  <c:v>4.6175719999999999E-4</c:v>
                </c:pt>
                <c:pt idx="304">
                  <c:v>4.9466450000000095E-4</c:v>
                </c:pt>
                <c:pt idx="305">
                  <c:v>5.0622970000000042E-4</c:v>
                </c:pt>
                <c:pt idx="306">
                  <c:v>4.8651549999999987E-4</c:v>
                </c:pt>
                <c:pt idx="307">
                  <c:v>4.2708030000000074E-4</c:v>
                </c:pt>
                <c:pt idx="308">
                  <c:v>3.3230890000000043E-4</c:v>
                </c:pt>
                <c:pt idx="309">
                  <c:v>2.2390110000000032E-4</c:v>
                </c:pt>
                <c:pt idx="310">
                  <c:v>1.2737140000000001E-4</c:v>
                </c:pt>
                <c:pt idx="311">
                  <c:v>5.7036100000000116E-5</c:v>
                </c:pt>
                <c:pt idx="312">
                  <c:v>1.4441100000000027E-5</c:v>
                </c:pt>
                <c:pt idx="313">
                  <c:v>0</c:v>
                </c:pt>
                <c:pt idx="314">
                  <c:v>1.1647100000000026E-5</c:v>
                </c:pt>
                <c:pt idx="315">
                  <c:v>6.5432900000000137E-5</c:v>
                </c:pt>
                <c:pt idx="316">
                  <c:v>1.6047060000000022E-4</c:v>
                </c:pt>
                <c:pt idx="317">
                  <c:v>2.7896650000000035E-4</c:v>
                </c:pt>
                <c:pt idx="318">
                  <c:v>3.8978270000000043E-4</c:v>
                </c:pt>
                <c:pt idx="319">
                  <c:v>4.6152620000000074E-4</c:v>
                </c:pt>
                <c:pt idx="320">
                  <c:v>4.7937410000000087E-4</c:v>
                </c:pt>
                <c:pt idx="321">
                  <c:v>4.5575200000000024E-4</c:v>
                </c:pt>
                <c:pt idx="322">
                  <c:v>4.187115E-4</c:v>
                </c:pt>
                <c:pt idx="323">
                  <c:v>3.9076060000000051E-4</c:v>
                </c:pt>
                <c:pt idx="324">
                  <c:v>3.7473440000000067E-4</c:v>
                </c:pt>
                <c:pt idx="325">
                  <c:v>3.6136060000000039E-4</c:v>
                </c:pt>
                <c:pt idx="326">
                  <c:v>3.5144020000000024E-4</c:v>
                </c:pt>
                <c:pt idx="327">
                  <c:v>3.5358589999999999E-4</c:v>
                </c:pt>
                <c:pt idx="328">
                  <c:v>3.6471150000000059E-4</c:v>
                </c:pt>
                <c:pt idx="329">
                  <c:v>3.561322000000005E-4</c:v>
                </c:pt>
                <c:pt idx="330">
                  <c:v>2.959184000000004E-4</c:v>
                </c:pt>
                <c:pt idx="331">
                  <c:v>1.9306500000000024E-4</c:v>
                </c:pt>
                <c:pt idx="332">
                  <c:v>1.0652280000000009E-4</c:v>
                </c:pt>
                <c:pt idx="333">
                  <c:v>1.0224060000000009E-4</c:v>
                </c:pt>
                <c:pt idx="334">
                  <c:v>1.9109250000000014E-4</c:v>
                </c:pt>
                <c:pt idx="335">
                  <c:v>3.1525640000000039E-4</c:v>
                </c:pt>
                <c:pt idx="336">
                  <c:v>3.994498000000004E-4</c:v>
                </c:pt>
                <c:pt idx="337">
                  <c:v>4.1309559999999998E-4</c:v>
                </c:pt>
                <c:pt idx="338">
                  <c:v>3.8413890000000043E-4</c:v>
                </c:pt>
                <c:pt idx="339">
                  <c:v>3.5399760000000036E-4</c:v>
                </c:pt>
                <c:pt idx="340">
                  <c:v>3.3173150000000032E-4</c:v>
                </c:pt>
                <c:pt idx="341">
                  <c:v>2.9209440000000031E-4</c:v>
                </c:pt>
                <c:pt idx="342">
                  <c:v>2.1298420000000006E-4</c:v>
                </c:pt>
                <c:pt idx="343">
                  <c:v>1.1136380000000009E-4</c:v>
                </c:pt>
                <c:pt idx="344">
                  <c:v>2.9476400000000042E-5</c:v>
                </c:pt>
                <c:pt idx="345">
                  <c:v>-3.2913000000000057E-6</c:v>
                </c:pt>
                <c:pt idx="346">
                  <c:v>3.8203000000000064E-6</c:v>
                </c:pt>
                <c:pt idx="347">
                  <c:v>1.6674400000000035E-5</c:v>
                </c:pt>
                <c:pt idx="348">
                  <c:v>1.6346600000000031E-5</c:v>
                </c:pt>
                <c:pt idx="349">
                  <c:v>1.6085800000000038E-5</c:v>
                </c:pt>
                <c:pt idx="350">
                  <c:v>3.8512100000000054E-5</c:v>
                </c:pt>
                <c:pt idx="351">
                  <c:v>8.3174600000000164E-5</c:v>
                </c:pt>
                <c:pt idx="352">
                  <c:v>1.1876230000000009E-4</c:v>
                </c:pt>
                <c:pt idx="353">
                  <c:v>1.1958740000000009E-4</c:v>
                </c:pt>
                <c:pt idx="354">
                  <c:v>9.9847100000000164E-5</c:v>
                </c:pt>
                <c:pt idx="355">
                  <c:v>1.0227780000000012E-4</c:v>
                </c:pt>
                <c:pt idx="356">
                  <c:v>1.4903770000000024E-4</c:v>
                </c:pt>
                <c:pt idx="357">
                  <c:v>2.0813570000000029E-4</c:v>
                </c:pt>
                <c:pt idx="358">
                  <c:v>2.2289530000000032E-4</c:v>
                </c:pt>
                <c:pt idx="359">
                  <c:v>1.7610190000000032E-4</c:v>
                </c:pt>
                <c:pt idx="360">
                  <c:v>1.2101050000000017E-4</c:v>
                </c:pt>
                <c:pt idx="361">
                  <c:v>1.3604390000000017E-4</c:v>
                </c:pt>
                <c:pt idx="362">
                  <c:v>2.4443680000000022E-4</c:v>
                </c:pt>
                <c:pt idx="363">
                  <c:v>3.8592520000000019E-4</c:v>
                </c:pt>
                <c:pt idx="364">
                  <c:v>4.7093070000000083E-4</c:v>
                </c:pt>
                <c:pt idx="365">
                  <c:v>4.6187450000000031E-4</c:v>
                </c:pt>
                <c:pt idx="366">
                  <c:v>4.0603800000000033E-4</c:v>
                </c:pt>
                <c:pt idx="367">
                  <c:v>3.8507390000000051E-4</c:v>
                </c:pt>
                <c:pt idx="368">
                  <c:v>4.3928810000000022E-4</c:v>
                </c:pt>
                <c:pt idx="369">
                  <c:v>5.3866580000000094E-4</c:v>
                </c:pt>
                <c:pt idx="370">
                  <c:v>6.2282380000000092E-4</c:v>
                </c:pt>
                <c:pt idx="371">
                  <c:v>6.6455830000000042E-4</c:v>
                </c:pt>
                <c:pt idx="372">
                  <c:v>6.8615190000000049E-4</c:v>
                </c:pt>
                <c:pt idx="373">
                  <c:v>7.2037800000000101E-4</c:v>
                </c:pt>
                <c:pt idx="374">
                  <c:v>7.5741670000000101E-4</c:v>
                </c:pt>
                <c:pt idx="375">
                  <c:v>7.4510460000000119E-4</c:v>
                </c:pt>
                <c:pt idx="376">
                  <c:v>6.4471920000000102E-4</c:v>
                </c:pt>
                <c:pt idx="377">
                  <c:v>4.824679000000004E-4</c:v>
                </c:pt>
                <c:pt idx="378">
                  <c:v>3.3937770000000043E-4</c:v>
                </c:pt>
                <c:pt idx="379">
                  <c:v>2.8199700000000019E-4</c:v>
                </c:pt>
                <c:pt idx="380">
                  <c:v>3.0557620000000023E-4</c:v>
                </c:pt>
                <c:pt idx="381">
                  <c:v>3.5197850000000036E-4</c:v>
                </c:pt>
                <c:pt idx="382">
                  <c:v>3.7640520000000051E-4</c:v>
                </c:pt>
                <c:pt idx="383">
                  <c:v>3.9226190000000039E-4</c:v>
                </c:pt>
                <c:pt idx="384">
                  <c:v>4.4755270000000082E-4</c:v>
                </c:pt>
                <c:pt idx="385">
                  <c:v>5.7084860000000041E-4</c:v>
                </c:pt>
                <c:pt idx="386">
                  <c:v>7.5406390000000119E-4</c:v>
                </c:pt>
                <c:pt idx="387">
                  <c:v>9.8036970000000179E-4</c:v>
                </c:pt>
                <c:pt idx="388">
                  <c:v>1.2431460999999999E-3</c:v>
                </c:pt>
                <c:pt idx="389">
                  <c:v>1.5157033000000001E-3</c:v>
                </c:pt>
                <c:pt idx="390">
                  <c:v>1.7135125000000027E-3</c:v>
                </c:pt>
                <c:pt idx="391">
                  <c:v>1.7208718000000019E-3</c:v>
                </c:pt>
                <c:pt idx="392">
                  <c:v>1.4851317E-3</c:v>
                </c:pt>
                <c:pt idx="393">
                  <c:v>1.0887180000000011E-3</c:v>
                </c:pt>
                <c:pt idx="394">
                  <c:v>7.1405990000000092E-4</c:v>
                </c:pt>
                <c:pt idx="395">
                  <c:v>5.1413850000000042E-4</c:v>
                </c:pt>
                <c:pt idx="396">
                  <c:v>5.1116200000000066E-4</c:v>
                </c:pt>
                <c:pt idx="397">
                  <c:v>6.0654800000000048E-4</c:v>
                </c:pt>
                <c:pt idx="398">
                  <c:v>6.8568620000000096E-4</c:v>
                </c:pt>
                <c:pt idx="399">
                  <c:v>7.0995280000000095E-4</c:v>
                </c:pt>
                <c:pt idx="400">
                  <c:v>7.1681480000000057E-4</c:v>
                </c:pt>
                <c:pt idx="401">
                  <c:v>7.5597130000000111E-4</c:v>
                </c:pt>
                <c:pt idx="402">
                  <c:v>8.2630290000000096E-4</c:v>
                </c:pt>
                <c:pt idx="403">
                  <c:v>8.7898220000000077E-4</c:v>
                </c:pt>
                <c:pt idx="404">
                  <c:v>8.7114980000000048E-4</c:v>
                </c:pt>
                <c:pt idx="405">
                  <c:v>8.1091750000000025E-4</c:v>
                </c:pt>
                <c:pt idx="406">
                  <c:v>7.5457430000000134E-4</c:v>
                </c:pt>
                <c:pt idx="407">
                  <c:v>7.5520760000000078E-4</c:v>
                </c:pt>
                <c:pt idx="408">
                  <c:v>8.1436340000000103E-4</c:v>
                </c:pt>
                <c:pt idx="409">
                  <c:v>8.7655710000000115E-4</c:v>
                </c:pt>
                <c:pt idx="410">
                  <c:v>8.803736000000021E-4</c:v>
                </c:pt>
                <c:pt idx="411">
                  <c:v>8.1751870000000158E-4</c:v>
                </c:pt>
                <c:pt idx="412">
                  <c:v>7.3918140000000057E-4</c:v>
                </c:pt>
                <c:pt idx="413">
                  <c:v>7.0607290000000082E-4</c:v>
                </c:pt>
                <c:pt idx="414">
                  <c:v>7.2874500000000091E-4</c:v>
                </c:pt>
                <c:pt idx="415">
                  <c:v>7.627197000000007E-4</c:v>
                </c:pt>
                <c:pt idx="416">
                  <c:v>7.6028150000000041E-4</c:v>
                </c:pt>
                <c:pt idx="417">
                  <c:v>7.1915800000000045E-4</c:v>
                </c:pt>
                <c:pt idx="418">
                  <c:v>6.7382310000000105E-4</c:v>
                </c:pt>
                <c:pt idx="419">
                  <c:v>6.4629500000000061E-4</c:v>
                </c:pt>
                <c:pt idx="420">
                  <c:v>6.149057000000009E-4</c:v>
                </c:pt>
                <c:pt idx="421">
                  <c:v>5.42329600000001E-4</c:v>
                </c:pt>
                <c:pt idx="422">
                  <c:v>4.2221879999999998E-4</c:v>
                </c:pt>
                <c:pt idx="423">
                  <c:v>2.939925000000002E-4</c:v>
                </c:pt>
                <c:pt idx="424">
                  <c:v>2.0797740000000025E-4</c:v>
                </c:pt>
                <c:pt idx="425">
                  <c:v>1.812093000000002E-4</c:v>
                </c:pt>
                <c:pt idx="426">
                  <c:v>1.9429250000000019E-4</c:v>
                </c:pt>
                <c:pt idx="427">
                  <c:v>2.2143870000000045E-4</c:v>
                </c:pt>
                <c:pt idx="428">
                  <c:v>2.582297000000003E-4</c:v>
                </c:pt>
                <c:pt idx="429">
                  <c:v>3.1777470000000051E-4</c:v>
                </c:pt>
                <c:pt idx="430">
                  <c:v>4.0418100000000036E-4</c:v>
                </c:pt>
                <c:pt idx="431">
                  <c:v>4.9840850000000048E-4</c:v>
                </c:pt>
                <c:pt idx="432">
                  <c:v>5.6831910000000065E-4</c:v>
                </c:pt>
                <c:pt idx="433">
                  <c:v>5.9489910000000098E-4</c:v>
                </c:pt>
                <c:pt idx="434">
                  <c:v>5.8952720000000089E-4</c:v>
                </c:pt>
                <c:pt idx="435">
                  <c:v>5.8097210000000081E-4</c:v>
                </c:pt>
                <c:pt idx="436">
                  <c:v>5.8634950000000039E-4</c:v>
                </c:pt>
                <c:pt idx="437">
                  <c:v>5.8730130000000079E-4</c:v>
                </c:pt>
                <c:pt idx="438">
                  <c:v>5.4509190000000057E-4</c:v>
                </c:pt>
                <c:pt idx="439">
                  <c:v>4.421324000000006E-4</c:v>
                </c:pt>
                <c:pt idx="440">
                  <c:v>3.1133370000000052E-4</c:v>
                </c:pt>
                <c:pt idx="441">
                  <c:v>2.169069000000002E-4</c:v>
                </c:pt>
                <c:pt idx="442">
                  <c:v>1.9945390000000019E-4</c:v>
                </c:pt>
                <c:pt idx="443">
                  <c:v>2.4083630000000032E-4</c:v>
                </c:pt>
                <c:pt idx="444">
                  <c:v>2.878699000000002E-4</c:v>
                </c:pt>
                <c:pt idx="445">
                  <c:v>3.0616480000000016E-4</c:v>
                </c:pt>
                <c:pt idx="446">
                  <c:v>3.0931090000000045E-4</c:v>
                </c:pt>
                <c:pt idx="447">
                  <c:v>3.2855570000000047E-4</c:v>
                </c:pt>
                <c:pt idx="448">
                  <c:v>3.6524610000000031E-4</c:v>
                </c:pt>
                <c:pt idx="449">
                  <c:v>3.8268600000000025E-4</c:v>
                </c:pt>
                <c:pt idx="450">
                  <c:v>3.4478870000000046E-4</c:v>
                </c:pt>
                <c:pt idx="451">
                  <c:v>2.5584730000000012E-4</c:v>
                </c:pt>
                <c:pt idx="452">
                  <c:v>1.5424940000000013E-4</c:v>
                </c:pt>
                <c:pt idx="453">
                  <c:v>7.573890000000013E-5</c:v>
                </c:pt>
                <c:pt idx="454">
                  <c:v>2.8884000000000047E-5</c:v>
                </c:pt>
                <c:pt idx="455">
                  <c:v>4.0941000000000003E-6</c:v>
                </c:pt>
                <c:pt idx="456">
                  <c:v>0</c:v>
                </c:pt>
                <c:pt idx="457">
                  <c:v>1.9926600000000027E-5</c:v>
                </c:pt>
                <c:pt idx="458">
                  <c:v>8.6940800000000142E-5</c:v>
                </c:pt>
                <c:pt idx="459">
                  <c:v>1.9083170000000027E-4</c:v>
                </c:pt>
                <c:pt idx="460">
                  <c:v>2.9440040000000041E-4</c:v>
                </c:pt>
                <c:pt idx="461">
                  <c:v>3.525708000000004E-4</c:v>
                </c:pt>
                <c:pt idx="462">
                  <c:v>3.3520350000000023E-4</c:v>
                </c:pt>
                <c:pt idx="463">
                  <c:v>2.4719539999999999E-4</c:v>
                </c:pt>
                <c:pt idx="464">
                  <c:v>1.3041870000000028E-4</c:v>
                </c:pt>
                <c:pt idx="465">
                  <c:v>4.3191000000000061E-5</c:v>
                </c:pt>
                <c:pt idx="466">
                  <c:v>2.4709900000000033E-5</c:v>
                </c:pt>
                <c:pt idx="467">
                  <c:v>6.9635000000000102E-5</c:v>
                </c:pt>
                <c:pt idx="468">
                  <c:v>1.3580550000000027E-4</c:v>
                </c:pt>
                <c:pt idx="469">
                  <c:v>1.8143280000000025E-4</c:v>
                </c:pt>
                <c:pt idx="470">
                  <c:v>1.9370760000000017E-4</c:v>
                </c:pt>
                <c:pt idx="471">
                  <c:v>1.8683630000000025E-4</c:v>
                </c:pt>
                <c:pt idx="472">
                  <c:v>1.7464910000000025E-4</c:v>
                </c:pt>
                <c:pt idx="473">
                  <c:v>1.5568550000000025E-4</c:v>
                </c:pt>
                <c:pt idx="474">
                  <c:v>1.2729500000000017E-4</c:v>
                </c:pt>
                <c:pt idx="475">
                  <c:v>1.0590440000000009E-4</c:v>
                </c:pt>
                <c:pt idx="476">
                  <c:v>1.190864000000001E-4</c:v>
                </c:pt>
                <c:pt idx="477">
                  <c:v>1.7379040000000022E-4</c:v>
                </c:pt>
                <c:pt idx="478">
                  <c:v>2.3385700000000016E-4</c:v>
                </c:pt>
                <c:pt idx="479">
                  <c:v>2.4268959999999999E-4</c:v>
                </c:pt>
                <c:pt idx="480">
                  <c:v>1.7642420000000032E-4</c:v>
                </c:pt>
                <c:pt idx="481">
                  <c:v>7.1480900000000104E-5</c:v>
                </c:pt>
                <c:pt idx="482">
                  <c:v>0</c:v>
                </c:pt>
                <c:pt idx="483">
                  <c:v>0</c:v>
                </c:pt>
                <c:pt idx="484">
                  <c:v>6.1575300000000054E-5</c:v>
                </c:pt>
                <c:pt idx="485">
                  <c:v>1.2474320000000012E-4</c:v>
                </c:pt>
                <c:pt idx="486">
                  <c:v>1.4322250000000012E-4</c:v>
                </c:pt>
                <c:pt idx="487">
                  <c:v>1.2086150000000018E-4</c:v>
                </c:pt>
                <c:pt idx="488">
                  <c:v>9.8763000000000193E-5</c:v>
                </c:pt>
                <c:pt idx="489">
                  <c:v>1.0976750000000014E-4</c:v>
                </c:pt>
                <c:pt idx="490">
                  <c:v>1.4961880000000021E-4</c:v>
                </c:pt>
                <c:pt idx="491">
                  <c:v>1.8954460000000027E-4</c:v>
                </c:pt>
                <c:pt idx="492">
                  <c:v>2.1033550000000033E-4</c:v>
                </c:pt>
                <c:pt idx="493">
                  <c:v>2.230257000000002E-4</c:v>
                </c:pt>
                <c:pt idx="494">
                  <c:v>2.484452000000002E-4</c:v>
                </c:pt>
                <c:pt idx="495">
                  <c:v>2.8250550000000001E-4</c:v>
                </c:pt>
                <c:pt idx="496">
                  <c:v>2.896227000000002E-4</c:v>
                </c:pt>
                <c:pt idx="497">
                  <c:v>2.357922000000002E-4</c:v>
                </c:pt>
                <c:pt idx="498">
                  <c:v>1.3020260000000012E-4</c:v>
                </c:pt>
                <c:pt idx="499">
                  <c:v>3.0484100000000049E-5</c:v>
                </c:pt>
                <c:pt idx="500">
                  <c:v>0</c:v>
                </c:pt>
                <c:pt idx="501">
                  <c:v>4.8287200000000062E-5</c:v>
                </c:pt>
                <c:pt idx="502">
                  <c:v>1.3141150000000026E-4</c:v>
                </c:pt>
                <c:pt idx="503">
                  <c:v>1.899712000000003E-4</c:v>
                </c:pt>
                <c:pt idx="504">
                  <c:v>2.0747070000000034E-4</c:v>
                </c:pt>
                <c:pt idx="505">
                  <c:v>2.2143130000000039E-4</c:v>
                </c:pt>
                <c:pt idx="506">
                  <c:v>2.7602910000000053E-4</c:v>
                </c:pt>
                <c:pt idx="507">
                  <c:v>3.6985050000000046E-4</c:v>
                </c:pt>
                <c:pt idx="508">
                  <c:v>4.5173800000000014E-4</c:v>
                </c:pt>
                <c:pt idx="509">
                  <c:v>4.7171300000000023E-4</c:v>
                </c:pt>
                <c:pt idx="510">
                  <c:v>4.2863560000000082E-4</c:v>
                </c:pt>
                <c:pt idx="511">
                  <c:v>3.6897320000000059E-4</c:v>
                </c:pt>
                <c:pt idx="512">
                  <c:v>3.3652410000000035E-4</c:v>
                </c:pt>
                <c:pt idx="513">
                  <c:v>3.3522770000000019E-4</c:v>
                </c:pt>
                <c:pt idx="514">
                  <c:v>3.3891200000000051E-4</c:v>
                </c:pt>
                <c:pt idx="515">
                  <c:v>3.3402260000000043E-4</c:v>
                </c:pt>
                <c:pt idx="516">
                  <c:v>3.428292000000004E-4</c:v>
                </c:pt>
                <c:pt idx="517">
                  <c:v>3.9742700000000033E-4</c:v>
                </c:pt>
                <c:pt idx="518">
                  <c:v>4.921965000000008E-4</c:v>
                </c:pt>
                <c:pt idx="519">
                  <c:v>5.6927650000000046E-4</c:v>
                </c:pt>
                <c:pt idx="520">
                  <c:v>5.5180300000000045E-4</c:v>
                </c:pt>
                <c:pt idx="521">
                  <c:v>4.1606460000000037E-4</c:v>
                </c:pt>
                <c:pt idx="522">
                  <c:v>3.0431340000000058E-4</c:v>
                </c:pt>
                <c:pt idx="523">
                  <c:v>3.8435680000000047E-4</c:v>
                </c:pt>
                <c:pt idx="524">
                  <c:v>6.4143910000000073E-4</c:v>
                </c:pt>
                <c:pt idx="525">
                  <c:v>8.6744320000000177E-4</c:v>
                </c:pt>
                <c:pt idx="526">
                  <c:v>8.6337700000000024E-4</c:v>
                </c:pt>
                <c:pt idx="527">
                  <c:v>6.4629320000000043E-4</c:v>
                </c:pt>
                <c:pt idx="528">
                  <c:v>4.3373000000000039E-4</c:v>
                </c:pt>
                <c:pt idx="529">
                  <c:v>4.1229459999999978E-4</c:v>
                </c:pt>
                <c:pt idx="530">
                  <c:v>5.4973920000000098E-4</c:v>
                </c:pt>
                <c:pt idx="531">
                  <c:v>6.5232630000000124E-4</c:v>
                </c:pt>
                <c:pt idx="532">
                  <c:v>5.9639480000000101E-4</c:v>
                </c:pt>
                <c:pt idx="533">
                  <c:v>4.6016650000000074E-4</c:v>
                </c:pt>
                <c:pt idx="534">
                  <c:v>4.1659359999999965E-4</c:v>
                </c:pt>
                <c:pt idx="535">
                  <c:v>5.2341260000000043E-4</c:v>
                </c:pt>
                <c:pt idx="536">
                  <c:v>6.5697170000000068E-4</c:v>
                </c:pt>
                <c:pt idx="537">
                  <c:v>6.6308490000000094E-4</c:v>
                </c:pt>
                <c:pt idx="538">
                  <c:v>5.3420480000000064E-4</c:v>
                </c:pt>
                <c:pt idx="539">
                  <c:v>4.1750630000000075E-4</c:v>
                </c:pt>
                <c:pt idx="540">
                  <c:v>4.5262280000000089E-4</c:v>
                </c:pt>
                <c:pt idx="541">
                  <c:v>6.2298960000000097E-4</c:v>
                </c:pt>
                <c:pt idx="542">
                  <c:v>7.7136050000000094E-4</c:v>
                </c:pt>
                <c:pt idx="543">
                  <c:v>7.561967000000011E-4</c:v>
                </c:pt>
                <c:pt idx="544">
                  <c:v>5.8678540000000018E-4</c:v>
                </c:pt>
                <c:pt idx="545">
                  <c:v>4.1095170000000024E-4</c:v>
                </c:pt>
                <c:pt idx="546">
                  <c:v>3.7330580000000043E-4</c:v>
                </c:pt>
                <c:pt idx="547">
                  <c:v>4.7880970000000074E-4</c:v>
                </c:pt>
                <c:pt idx="548">
                  <c:v>5.9025180000000057E-4</c:v>
                </c:pt>
                <c:pt idx="549">
                  <c:v>5.6979060000000002E-4</c:v>
                </c:pt>
                <c:pt idx="550">
                  <c:v>4.262161000000004E-4</c:v>
                </c:pt>
                <c:pt idx="551">
                  <c:v>3.1207870000000059E-4</c:v>
                </c:pt>
                <c:pt idx="552">
                  <c:v>3.6131220000000053E-4</c:v>
                </c:pt>
                <c:pt idx="553">
                  <c:v>5.3950210000000044E-4</c:v>
                </c:pt>
                <c:pt idx="554">
                  <c:v>6.7745710000000092E-4</c:v>
                </c:pt>
                <c:pt idx="555">
                  <c:v>6.5876920000000096E-4</c:v>
                </c:pt>
                <c:pt idx="556">
                  <c:v>5.47565500000001E-4</c:v>
                </c:pt>
                <c:pt idx="557">
                  <c:v>5.0437820000000071E-4</c:v>
                </c:pt>
                <c:pt idx="558">
                  <c:v>5.9315750000000101E-4</c:v>
                </c:pt>
                <c:pt idx="559">
                  <c:v>7.0828200000000072E-4</c:v>
                </c:pt>
                <c:pt idx="560">
                  <c:v>7.1050230000000098E-4</c:v>
                </c:pt>
                <c:pt idx="561">
                  <c:v>6.0006420000000113E-4</c:v>
                </c:pt>
                <c:pt idx="562">
                  <c:v>5.1566030000000079E-4</c:v>
                </c:pt>
                <c:pt idx="563">
                  <c:v>5.645491000000007E-4</c:v>
                </c:pt>
                <c:pt idx="564">
                  <c:v>6.8926070000000091E-4</c:v>
                </c:pt>
                <c:pt idx="565">
                  <c:v>7.2916220000000126E-4</c:v>
                </c:pt>
                <c:pt idx="566">
                  <c:v>5.9878640000000092E-4</c:v>
                </c:pt>
                <c:pt idx="567">
                  <c:v>3.8119220000000032E-4</c:v>
                </c:pt>
                <c:pt idx="568">
                  <c:v>2.4224260000000019E-4</c:v>
                </c:pt>
                <c:pt idx="569">
                  <c:v>2.6788750000000024E-4</c:v>
                </c:pt>
                <c:pt idx="570">
                  <c:v>3.9483790000000057E-4</c:v>
                </c:pt>
                <c:pt idx="571">
                  <c:v>4.8736110000000075E-4</c:v>
                </c:pt>
                <c:pt idx="572">
                  <c:v>4.7186390000000073E-4</c:v>
                </c:pt>
                <c:pt idx="573">
                  <c:v>3.9660560000000038E-4</c:v>
                </c:pt>
                <c:pt idx="574">
                  <c:v>3.6609920000000055E-4</c:v>
                </c:pt>
                <c:pt idx="575">
                  <c:v>4.2412060000000096E-4</c:v>
                </c:pt>
                <c:pt idx="576">
                  <c:v>4.9848850000000023E-4</c:v>
                </c:pt>
                <c:pt idx="577">
                  <c:v>4.7661360000000039E-4</c:v>
                </c:pt>
                <c:pt idx="578">
                  <c:v>3.3264980000000024E-4</c:v>
                </c:pt>
                <c:pt idx="579">
                  <c:v>1.7399530000000027E-4</c:v>
                </c:pt>
                <c:pt idx="580">
                  <c:v>1.4379430000000003E-4</c:v>
                </c:pt>
                <c:pt idx="581">
                  <c:v>2.7194620000000019E-4</c:v>
                </c:pt>
                <c:pt idx="582">
                  <c:v>4.4108370000000039E-4</c:v>
                </c:pt>
                <c:pt idx="583">
                  <c:v>5.0375980000000049E-4</c:v>
                </c:pt>
                <c:pt idx="584">
                  <c:v>4.2619930000000063E-4</c:v>
                </c:pt>
                <c:pt idx="585">
                  <c:v>3.0479210000000065E-4</c:v>
                </c:pt>
                <c:pt idx="586">
                  <c:v>2.4760890000000005E-4</c:v>
                </c:pt>
                <c:pt idx="587">
                  <c:v>2.6438940000000054E-4</c:v>
                </c:pt>
                <c:pt idx="588">
                  <c:v>2.785735000000005E-4</c:v>
                </c:pt>
                <c:pt idx="589">
                  <c:v>2.2833980000000047E-4</c:v>
                </c:pt>
                <c:pt idx="590">
                  <c:v>1.3394280000000001E-4</c:v>
                </c:pt>
                <c:pt idx="591">
                  <c:v>6.7981000000000107E-5</c:v>
                </c:pt>
                <c:pt idx="592">
                  <c:v>7.6344200000000108E-5</c:v>
                </c:pt>
                <c:pt idx="593">
                  <c:v>1.3551670000000015E-4</c:v>
                </c:pt>
                <c:pt idx="594">
                  <c:v>1.8014200000000013E-4</c:v>
                </c:pt>
                <c:pt idx="595">
                  <c:v>1.6820240000000022E-4</c:v>
                </c:pt>
                <c:pt idx="596">
                  <c:v>1.1888520000000026E-4</c:v>
                </c:pt>
                <c:pt idx="597">
                  <c:v>9.3219800000000168E-5</c:v>
                </c:pt>
                <c:pt idx="598">
                  <c:v>1.2902730000000014E-4</c:v>
                </c:pt>
                <c:pt idx="599">
                  <c:v>1.9501150000000026E-4</c:v>
                </c:pt>
                <c:pt idx="600">
                  <c:v>2.174750000000002E-4</c:v>
                </c:pt>
                <c:pt idx="601">
                  <c:v>1.6457960000000013E-4</c:v>
                </c:pt>
                <c:pt idx="602">
                  <c:v>9.1474500000000115E-5</c:v>
                </c:pt>
                <c:pt idx="603">
                  <c:v>8.6307500000000074E-5</c:v>
                </c:pt>
                <c:pt idx="604">
                  <c:v>1.6784110000000026E-4</c:v>
                </c:pt>
                <c:pt idx="605">
                  <c:v>2.595577000000004E-4</c:v>
                </c:pt>
                <c:pt idx="606">
                  <c:v>2.7743540000000049E-4</c:v>
                </c:pt>
                <c:pt idx="607">
                  <c:v>2.300739000000003E-4</c:v>
                </c:pt>
                <c:pt idx="608">
                  <c:v>2.0688400000000017E-4</c:v>
                </c:pt>
                <c:pt idx="609">
                  <c:v>2.6980040000000046E-4</c:v>
                </c:pt>
                <c:pt idx="610">
                  <c:v>3.7984740000000057E-4</c:v>
                </c:pt>
                <c:pt idx="611">
                  <c:v>4.4627300000000039E-4</c:v>
                </c:pt>
                <c:pt idx="612">
                  <c:v>4.2546540000000033E-4</c:v>
                </c:pt>
                <c:pt idx="613">
                  <c:v>3.554914000000005E-4</c:v>
                </c:pt>
                <c:pt idx="614">
                  <c:v>2.966672000000002E-4</c:v>
                </c:pt>
                <c:pt idx="615">
                  <c:v>2.6575660000000039E-4</c:v>
                </c:pt>
                <c:pt idx="616">
                  <c:v>2.3607540000000033E-4</c:v>
                </c:pt>
                <c:pt idx="617">
                  <c:v>1.8309060000000022E-4</c:v>
                </c:pt>
                <c:pt idx="618">
                  <c:v>1.0850650000000014E-4</c:v>
                </c:pt>
                <c:pt idx="619">
                  <c:v>3.5950900000000056E-5</c:v>
                </c:pt>
                <c:pt idx="620">
                  <c:v>0</c:v>
                </c:pt>
                <c:pt idx="621">
                  <c:v>1.7693300000000036E-5</c:v>
                </c:pt>
                <c:pt idx="622">
                  <c:v>1.1616760000000014E-4</c:v>
                </c:pt>
                <c:pt idx="623">
                  <c:v>2.5237350000000046E-4</c:v>
                </c:pt>
                <c:pt idx="624">
                  <c:v>3.4456700000000032E-4</c:v>
                </c:pt>
                <c:pt idx="625">
                  <c:v>3.3737720000000032E-4</c:v>
                </c:pt>
                <c:pt idx="626">
                  <c:v>2.6140180000000025E-4</c:v>
                </c:pt>
                <c:pt idx="627">
                  <c:v>2.1334370000000041E-4</c:v>
                </c:pt>
                <c:pt idx="628">
                  <c:v>2.6435960000000056E-4</c:v>
                </c:pt>
                <c:pt idx="629">
                  <c:v>3.8948280000000035E-4</c:v>
                </c:pt>
                <c:pt idx="630">
                  <c:v>4.9611930000000102E-4</c:v>
                </c:pt>
                <c:pt idx="631">
                  <c:v>5.1438620000000064E-4</c:v>
                </c:pt>
                <c:pt idx="632">
                  <c:v>4.5862980000000114E-4</c:v>
                </c:pt>
                <c:pt idx="633">
                  <c:v>3.9833780000000056E-4</c:v>
                </c:pt>
                <c:pt idx="634">
                  <c:v>3.793016000000005E-4</c:v>
                </c:pt>
                <c:pt idx="635">
                  <c:v>3.7803130000000067E-4</c:v>
                </c:pt>
                <c:pt idx="636">
                  <c:v>3.4046360000000036E-4</c:v>
                </c:pt>
                <c:pt idx="637">
                  <c:v>2.5193020000000016E-4</c:v>
                </c:pt>
                <c:pt idx="638">
                  <c:v>1.6722270000000026E-4</c:v>
                </c:pt>
                <c:pt idx="639">
                  <c:v>1.5282260000000017E-4</c:v>
                </c:pt>
                <c:pt idx="640">
                  <c:v>2.0749490000000002E-4</c:v>
                </c:pt>
                <c:pt idx="641">
                  <c:v>2.570953000000002E-4</c:v>
                </c:pt>
                <c:pt idx="642">
                  <c:v>2.4135780000000018E-4</c:v>
                </c:pt>
                <c:pt idx="643">
                  <c:v>1.9111110000000014E-4</c:v>
                </c:pt>
                <c:pt idx="644">
                  <c:v>1.9121730000000022E-4</c:v>
                </c:pt>
                <c:pt idx="645">
                  <c:v>2.677478000000002E-4</c:v>
                </c:pt>
                <c:pt idx="646">
                  <c:v>3.3757650000000019E-4</c:v>
                </c:pt>
                <c:pt idx="647">
                  <c:v>3.0255500000000036E-4</c:v>
                </c:pt>
                <c:pt idx="648">
                  <c:v>1.7539780000000026E-4</c:v>
                </c:pt>
                <c:pt idx="649">
                  <c:v>8.1466500000000112E-5</c:v>
                </c:pt>
                <c:pt idx="650">
                  <c:v>1.1904170000000027E-4</c:v>
                </c:pt>
                <c:pt idx="651">
                  <c:v>2.4959439999999998E-4</c:v>
                </c:pt>
                <c:pt idx="652">
                  <c:v>3.4429690000000021E-4</c:v>
                </c:pt>
                <c:pt idx="653">
                  <c:v>3.2936970000000055E-4</c:v>
                </c:pt>
                <c:pt idx="654">
                  <c:v>2.5431070000000051E-4</c:v>
                </c:pt>
                <c:pt idx="655">
                  <c:v>2.212971000000003E-4</c:v>
                </c:pt>
                <c:pt idx="656">
                  <c:v>2.7249940000000056E-4</c:v>
                </c:pt>
                <c:pt idx="657">
                  <c:v>3.6224160000000044E-4</c:v>
                </c:pt>
                <c:pt idx="658">
                  <c:v>4.1452420000000082E-4</c:v>
                </c:pt>
                <c:pt idx="659">
                  <c:v>3.9004350000000046E-4</c:v>
                </c:pt>
                <c:pt idx="660">
                  <c:v>3.0742030000000025E-4</c:v>
                </c:pt>
                <c:pt idx="661">
                  <c:v>2.2172000000000034E-4</c:v>
                </c:pt>
                <c:pt idx="662">
                  <c:v>1.8316510000000022E-4</c:v>
                </c:pt>
                <c:pt idx="663">
                  <c:v>1.9359400000000014E-4</c:v>
                </c:pt>
                <c:pt idx="664">
                  <c:v>2.0050070000000021E-4</c:v>
                </c:pt>
                <c:pt idx="665">
                  <c:v>1.5289340000000011E-4</c:v>
                </c:pt>
                <c:pt idx="666">
                  <c:v>7.4958400000000119E-5</c:v>
                </c:pt>
                <c:pt idx="667">
                  <c:v>5.3443000000000078E-5</c:v>
                </c:pt>
                <c:pt idx="668">
                  <c:v>1.3518330000000011E-4</c:v>
                </c:pt>
                <c:pt idx="669">
                  <c:v>2.515186000000002E-4</c:v>
                </c:pt>
                <c:pt idx="670">
                  <c:v>2.8615440000000035E-4</c:v>
                </c:pt>
                <c:pt idx="671">
                  <c:v>2.129767000000004E-4</c:v>
                </c:pt>
                <c:pt idx="672">
                  <c:v>1.3418500000000015E-4</c:v>
                </c:pt>
                <c:pt idx="673">
                  <c:v>1.5616980000000011E-4</c:v>
                </c:pt>
                <c:pt idx="674">
                  <c:v>2.6228280000000024E-4</c:v>
                </c:pt>
                <c:pt idx="675">
                  <c:v>3.4342520000000024E-4</c:v>
                </c:pt>
                <c:pt idx="676">
                  <c:v>3.4141350000000043E-4</c:v>
                </c:pt>
                <c:pt idx="677">
                  <c:v>3.1182540000000025E-4</c:v>
                </c:pt>
                <c:pt idx="678">
                  <c:v>3.4089390000000057E-4</c:v>
                </c:pt>
                <c:pt idx="679">
                  <c:v>4.373994000000004E-4</c:v>
                </c:pt>
                <c:pt idx="680">
                  <c:v>5.3656660000000057E-4</c:v>
                </c:pt>
                <c:pt idx="681">
                  <c:v>5.7937390000000074E-4</c:v>
                </c:pt>
                <c:pt idx="682">
                  <c:v>5.5590270000000083E-4</c:v>
                </c:pt>
                <c:pt idx="683">
                  <c:v>4.862342000000006E-4</c:v>
                </c:pt>
                <c:pt idx="684">
                  <c:v>4.0224940000000011E-4</c:v>
                </c:pt>
                <c:pt idx="685">
                  <c:v>3.5133210000000057E-4</c:v>
                </c:pt>
                <c:pt idx="686">
                  <c:v>3.6566520000000022E-4</c:v>
                </c:pt>
                <c:pt idx="687">
                  <c:v>4.1496750000000058E-4</c:v>
                </c:pt>
                <c:pt idx="688">
                  <c:v>4.2462160000000072E-4</c:v>
                </c:pt>
                <c:pt idx="689">
                  <c:v>3.8035030000000054E-4</c:v>
                </c:pt>
                <c:pt idx="690">
                  <c:v>3.6857280000000055E-4</c:v>
                </c:pt>
                <c:pt idx="691">
                  <c:v>4.6273130000000013E-4</c:v>
                </c:pt>
                <c:pt idx="692">
                  <c:v>5.8513130000000077E-4</c:v>
                </c:pt>
                <c:pt idx="693">
                  <c:v>5.739219000000012E-4</c:v>
                </c:pt>
                <c:pt idx="694">
                  <c:v>4.0472490000000082E-4</c:v>
                </c:pt>
                <c:pt idx="695">
                  <c:v>2.7214740000000039E-4</c:v>
                </c:pt>
                <c:pt idx="696">
                  <c:v>3.6854480000000022E-4</c:v>
                </c:pt>
                <c:pt idx="697">
                  <c:v>6.2904510000000064E-4</c:v>
                </c:pt>
                <c:pt idx="698">
                  <c:v>7.8969080000000082E-4</c:v>
                </c:pt>
                <c:pt idx="699">
                  <c:v>7.0492920000000134E-4</c:v>
                </c:pt>
                <c:pt idx="700">
                  <c:v>5.1282159999999999E-4</c:v>
                </c:pt>
                <c:pt idx="701">
                  <c:v>4.3260860000000022E-4</c:v>
                </c:pt>
                <c:pt idx="702">
                  <c:v>4.8278459999999998E-4</c:v>
                </c:pt>
                <c:pt idx="703">
                  <c:v>5.0035860000000032E-4</c:v>
                </c:pt>
                <c:pt idx="704">
                  <c:v>4.034694000000004E-4</c:v>
                </c:pt>
                <c:pt idx="705">
                  <c:v>3.0557810000000039E-4</c:v>
                </c:pt>
                <c:pt idx="706">
                  <c:v>3.4159050000000024E-4</c:v>
                </c:pt>
                <c:pt idx="707">
                  <c:v>4.8128519999999998E-4</c:v>
                </c:pt>
                <c:pt idx="708">
                  <c:v>6.0182440000000083E-4</c:v>
                </c:pt>
                <c:pt idx="709">
                  <c:v>6.7521630000000083E-4</c:v>
                </c:pt>
                <c:pt idx="710">
                  <c:v>7.7233460000000113E-4</c:v>
                </c:pt>
                <c:pt idx="711">
                  <c:v>9.0979230000000041E-4</c:v>
                </c:pt>
                <c:pt idx="712">
                  <c:v>1.0168254000000009E-3</c:v>
                </c:pt>
                <c:pt idx="713">
                  <c:v>1.0736566000000001E-3</c:v>
                </c:pt>
                <c:pt idx="714">
                  <c:v>1.1599120000000012E-3</c:v>
                </c:pt>
                <c:pt idx="715">
                  <c:v>1.2851581000000018E-3</c:v>
                </c:pt>
                <c:pt idx="716">
                  <c:v>1.3003722000000009E-3</c:v>
                </c:pt>
                <c:pt idx="717">
                  <c:v>1.1191145000000009E-3</c:v>
                </c:pt>
                <c:pt idx="718">
                  <c:v>9.5221210000000082E-4</c:v>
                </c:pt>
                <c:pt idx="719">
                  <c:v>1.1060424000000017E-3</c:v>
                </c:pt>
                <c:pt idx="720">
                  <c:v>1.5457254000000001E-3</c:v>
                </c:pt>
                <c:pt idx="721">
                  <c:v>1.9836463E-3</c:v>
                </c:pt>
                <c:pt idx="722">
                  <c:v>2.6491750000000019E-3</c:v>
                </c:pt>
                <c:pt idx="723">
                  <c:v>4.7201086000000034E-3</c:v>
                </c:pt>
                <c:pt idx="724">
                  <c:v>9.3960278000000119E-3</c:v>
                </c:pt>
                <c:pt idx="725">
                  <c:v>1.6171854000000017E-2</c:v>
                </c:pt>
                <c:pt idx="726">
                  <c:v>2.2213175900000038E-2</c:v>
                </c:pt>
                <c:pt idx="727">
                  <c:v>2.41026394E-2</c:v>
                </c:pt>
                <c:pt idx="728">
                  <c:v>2.0726622999999993E-2</c:v>
                </c:pt>
                <c:pt idx="729">
                  <c:v>1.4286624300000009E-2</c:v>
                </c:pt>
                <c:pt idx="730">
                  <c:v>8.2584824000000116E-3</c:v>
                </c:pt>
                <c:pt idx="731">
                  <c:v>4.6441201000000003E-3</c:v>
                </c:pt>
                <c:pt idx="732">
                  <c:v>3.1659417000000035E-3</c:v>
                </c:pt>
                <c:pt idx="733">
                  <c:v>2.5339554999999998E-3</c:v>
                </c:pt>
                <c:pt idx="734">
                  <c:v>1.9720308000000016E-3</c:v>
                </c:pt>
                <c:pt idx="735">
                  <c:v>1.5272683999999999E-3</c:v>
                </c:pt>
                <c:pt idx="736">
                  <c:v>1.3755169000000008E-3</c:v>
                </c:pt>
                <c:pt idx="737">
                  <c:v>1.3447069000000009E-3</c:v>
                </c:pt>
                <c:pt idx="738">
                  <c:v>1.1627581000000023E-3</c:v>
                </c:pt>
                <c:pt idx="739">
                  <c:v>8.4463690000000048E-4</c:v>
                </c:pt>
                <c:pt idx="740">
                  <c:v>6.0527210000000092E-4</c:v>
                </c:pt>
                <c:pt idx="741">
                  <c:v>5.1097010000000071E-4</c:v>
                </c:pt>
                <c:pt idx="742">
                  <c:v>4.1527670000000031E-4</c:v>
                </c:pt>
                <c:pt idx="743">
                  <c:v>2.2165659999999999E-4</c:v>
                </c:pt>
                <c:pt idx="744">
                  <c:v>3.8178600000000055E-5</c:v>
                </c:pt>
                <c:pt idx="745">
                  <c:v>1.1863200000000024E-5</c:v>
                </c:pt>
                <c:pt idx="746">
                  <c:v>1.306683000000002E-4</c:v>
                </c:pt>
                <c:pt idx="747">
                  <c:v>2.7135950000000043E-4</c:v>
                </c:pt>
                <c:pt idx="748">
                  <c:v>3.719535000000005E-4</c:v>
                </c:pt>
                <c:pt idx="749">
                  <c:v>4.4954010000000059E-4</c:v>
                </c:pt>
                <c:pt idx="750">
                  <c:v>4.8751010000000049E-4</c:v>
                </c:pt>
                <c:pt idx="751">
                  <c:v>4.2714740000000069E-4</c:v>
                </c:pt>
                <c:pt idx="752">
                  <c:v>2.9950780000000002E-4</c:v>
                </c:pt>
                <c:pt idx="753">
                  <c:v>2.536178000000002E-4</c:v>
                </c:pt>
                <c:pt idx="754">
                  <c:v>3.7701610000000061E-4</c:v>
                </c:pt>
                <c:pt idx="755">
                  <c:v>5.4048000000000063E-4</c:v>
                </c:pt>
                <c:pt idx="756">
                  <c:v>5.2466990000000124E-4</c:v>
                </c:pt>
                <c:pt idx="757">
                  <c:v>2.9003620000000031E-4</c:v>
                </c:pt>
                <c:pt idx="758">
                  <c:v>4.2527900000000078E-5</c:v>
                </c:pt>
                <c:pt idx="759">
                  <c:v>0</c:v>
                </c:pt>
                <c:pt idx="760">
                  <c:v>1.3485920000000015E-4</c:v>
                </c:pt>
                <c:pt idx="761">
                  <c:v>2.7585220000000033E-4</c:v>
                </c:pt>
                <c:pt idx="762">
                  <c:v>2.7634950000000045E-4</c:v>
                </c:pt>
                <c:pt idx="763">
                  <c:v>1.6024710000000022E-4</c:v>
                </c:pt>
                <c:pt idx="764">
                  <c:v>4.3610100000000038E-5</c:v>
                </c:pt>
                <c:pt idx="765">
                  <c:v>0</c:v>
                </c:pt>
                <c:pt idx="766">
                  <c:v>2.6863100000000058E-5</c:v>
                </c:pt>
                <c:pt idx="767">
                  <c:v>8.7460500000000082E-5</c:v>
                </c:pt>
                <c:pt idx="768">
                  <c:v>1.3997220000000013E-4</c:v>
                </c:pt>
                <c:pt idx="769">
                  <c:v>1.5630010000000017E-4</c:v>
                </c:pt>
                <c:pt idx="770">
                  <c:v>1.4997460000000011E-4</c:v>
                </c:pt>
                <c:pt idx="771">
                  <c:v>1.7149750000000028E-4</c:v>
                </c:pt>
                <c:pt idx="772">
                  <c:v>2.4167080000000001E-4</c:v>
                </c:pt>
                <c:pt idx="773">
                  <c:v>3.0188820000000022E-4</c:v>
                </c:pt>
                <c:pt idx="774">
                  <c:v>2.8253160000000035E-4</c:v>
                </c:pt>
                <c:pt idx="775">
                  <c:v>2.2465180000000033E-4</c:v>
                </c:pt>
                <c:pt idx="776">
                  <c:v>2.6772360000000046E-4</c:v>
                </c:pt>
                <c:pt idx="777">
                  <c:v>4.7252510000000058E-4</c:v>
                </c:pt>
                <c:pt idx="778">
                  <c:v>7.0365520000000112E-4</c:v>
                </c:pt>
                <c:pt idx="779">
                  <c:v>7.5226650000000085E-4</c:v>
                </c:pt>
                <c:pt idx="780">
                  <c:v>5.7839790000000098E-4</c:v>
                </c:pt>
                <c:pt idx="781">
                  <c:v>3.6136430000000046E-4</c:v>
                </c:pt>
                <c:pt idx="782">
                  <c:v>2.8442030000000034E-4</c:v>
                </c:pt>
                <c:pt idx="783">
                  <c:v>3.3176880000000024E-4</c:v>
                </c:pt>
                <c:pt idx="784">
                  <c:v>3.4688040000000045E-4</c:v>
                </c:pt>
                <c:pt idx="785">
                  <c:v>2.550539000000004E-4</c:v>
                </c:pt>
                <c:pt idx="786">
                  <c:v>1.5085560000000024E-4</c:v>
                </c:pt>
                <c:pt idx="787">
                  <c:v>1.5171060000000012E-4</c:v>
                </c:pt>
                <c:pt idx="788">
                  <c:v>2.4338630000000019E-4</c:v>
                </c:pt>
                <c:pt idx="789">
                  <c:v>3.1594750000000024E-4</c:v>
                </c:pt>
                <c:pt idx="790">
                  <c:v>3.1119210000000037E-4</c:v>
                </c:pt>
                <c:pt idx="791">
                  <c:v>2.7129990000000022E-4</c:v>
                </c:pt>
                <c:pt idx="792">
                  <c:v>2.4908409999999998E-4</c:v>
                </c:pt>
                <c:pt idx="793">
                  <c:v>2.3583510000000019E-4</c:v>
                </c:pt>
                <c:pt idx="794">
                  <c:v>2.0230380000000033E-4</c:v>
                </c:pt>
                <c:pt idx="795">
                  <c:v>1.591146000000002E-4</c:v>
                </c:pt>
                <c:pt idx="796">
                  <c:v>1.340788000000002E-4</c:v>
                </c:pt>
                <c:pt idx="797">
                  <c:v>1.1668350000000021E-4</c:v>
                </c:pt>
                <c:pt idx="798">
                  <c:v>7.8067200000000119E-5</c:v>
                </c:pt>
                <c:pt idx="799">
                  <c:v>4.3345600000000061E-5</c:v>
                </c:pt>
                <c:pt idx="800">
                  <c:v>8.2502100000000119E-5</c:v>
                </c:pt>
                <c:pt idx="801">
                  <c:v>2.1284450000000018E-4</c:v>
                </c:pt>
                <c:pt idx="802">
                  <c:v>3.4835380000000052E-4</c:v>
                </c:pt>
                <c:pt idx="803">
                  <c:v>3.8907860000000037E-4</c:v>
                </c:pt>
                <c:pt idx="804">
                  <c:v>3.4601800000000056E-4</c:v>
                </c:pt>
                <c:pt idx="805">
                  <c:v>3.2422130000000045E-4</c:v>
                </c:pt>
                <c:pt idx="806">
                  <c:v>3.8135980000000044E-4</c:v>
                </c:pt>
                <c:pt idx="807">
                  <c:v>4.475936000000004E-4</c:v>
                </c:pt>
                <c:pt idx="808">
                  <c:v>4.1701640000000039E-4</c:v>
                </c:pt>
                <c:pt idx="809">
                  <c:v>2.9022430000000011E-4</c:v>
                </c:pt>
                <c:pt idx="810">
                  <c:v>1.8513580000000025E-4</c:v>
                </c:pt>
                <c:pt idx="811">
                  <c:v>2.1106559999999999E-4</c:v>
                </c:pt>
                <c:pt idx="812">
                  <c:v>3.5832080000000046E-4</c:v>
                </c:pt>
                <c:pt idx="813">
                  <c:v>5.2126120000000069E-4</c:v>
                </c:pt>
                <c:pt idx="814">
                  <c:v>6.027706000000004E-4</c:v>
                </c:pt>
                <c:pt idx="815">
                  <c:v>5.8280859999999997E-4</c:v>
                </c:pt>
                <c:pt idx="816">
                  <c:v>5.0674379999999998E-4</c:v>
                </c:pt>
                <c:pt idx="817">
                  <c:v>4.3977240000000014E-4</c:v>
                </c:pt>
                <c:pt idx="818">
                  <c:v>4.2190220000000076E-4</c:v>
                </c:pt>
                <c:pt idx="819">
                  <c:v>4.4789720000000082E-4</c:v>
                </c:pt>
                <c:pt idx="820">
                  <c:v>4.8000549999999999E-4</c:v>
                </c:pt>
                <c:pt idx="821">
                  <c:v>4.9434230000000101E-4</c:v>
                </c:pt>
                <c:pt idx="822">
                  <c:v>5.1344930000000045E-4</c:v>
                </c:pt>
                <c:pt idx="823">
                  <c:v>5.7447520000000068E-4</c:v>
                </c:pt>
                <c:pt idx="824">
                  <c:v>6.6258940000000013E-4</c:v>
                </c:pt>
                <c:pt idx="825">
                  <c:v>7.0642120000000066E-4</c:v>
                </c:pt>
                <c:pt idx="826">
                  <c:v>6.6163390000000064E-4</c:v>
                </c:pt>
                <c:pt idx="827">
                  <c:v>5.8233180000000044E-4</c:v>
                </c:pt>
                <c:pt idx="828">
                  <c:v>5.6596660000000074E-4</c:v>
                </c:pt>
                <c:pt idx="829">
                  <c:v>6.24524400000001E-4</c:v>
                </c:pt>
                <c:pt idx="830">
                  <c:v>6.5250140000000013E-4</c:v>
                </c:pt>
                <c:pt idx="831">
                  <c:v>5.5436230000000105E-4</c:v>
                </c:pt>
                <c:pt idx="832">
                  <c:v>3.7893650000000057E-4</c:v>
                </c:pt>
                <c:pt idx="833">
                  <c:v>2.8203800000000046E-4</c:v>
                </c:pt>
                <c:pt idx="834">
                  <c:v>3.4698470000000034E-4</c:v>
                </c:pt>
                <c:pt idx="835">
                  <c:v>4.7801810000000039E-4</c:v>
                </c:pt>
                <c:pt idx="836">
                  <c:v>5.0199220000000065E-4</c:v>
                </c:pt>
                <c:pt idx="837">
                  <c:v>3.5795760000000037E-4</c:v>
                </c:pt>
                <c:pt idx="838">
                  <c:v>1.5649200000000015E-4</c:v>
                </c:pt>
                <c:pt idx="839">
                  <c:v>5.4173200000000086E-5</c:v>
                </c:pt>
                <c:pt idx="840">
                  <c:v>9.5203500000000174E-5</c:v>
                </c:pt>
                <c:pt idx="841">
                  <c:v>1.845546000000002E-4</c:v>
                </c:pt>
                <c:pt idx="842">
                  <c:v>1.9899010000000013E-4</c:v>
                </c:pt>
                <c:pt idx="843">
                  <c:v>1.1002830000000021E-4</c:v>
                </c:pt>
                <c:pt idx="844">
                  <c:v>3.2540000000000052E-6</c:v>
                </c:pt>
                <c:pt idx="845">
                  <c:v>0</c:v>
                </c:pt>
                <c:pt idx="846">
                  <c:v>1.407545000000001E-4</c:v>
                </c:pt>
                <c:pt idx="847">
                  <c:v>3.5412610000000043E-4</c:v>
                </c:pt>
                <c:pt idx="848">
                  <c:v>4.9938260000000078E-4</c:v>
                </c:pt>
                <c:pt idx="849">
                  <c:v>4.98067600000001E-4</c:v>
                </c:pt>
                <c:pt idx="850">
                  <c:v>4.0971300000000003E-4</c:v>
                </c:pt>
                <c:pt idx="851">
                  <c:v>3.659800000000004E-4</c:v>
                </c:pt>
                <c:pt idx="852">
                  <c:v>4.2303280000000092E-4</c:v>
                </c:pt>
                <c:pt idx="853">
                  <c:v>4.9524380000000041E-4</c:v>
                </c:pt>
                <c:pt idx="854">
                  <c:v>4.6533160000000024E-4</c:v>
                </c:pt>
                <c:pt idx="855">
                  <c:v>3.4250690000000022E-4</c:v>
                </c:pt>
                <c:pt idx="856">
                  <c:v>2.7464140000000036E-4</c:v>
                </c:pt>
                <c:pt idx="857">
                  <c:v>3.8206580000000023E-4</c:v>
                </c:pt>
                <c:pt idx="858">
                  <c:v>6.0757990000000108E-4</c:v>
                </c:pt>
                <c:pt idx="859">
                  <c:v>7.7113320000000117E-4</c:v>
                </c:pt>
                <c:pt idx="860">
                  <c:v>7.6978090000000071E-4</c:v>
                </c:pt>
                <c:pt idx="861">
                  <c:v>6.9184420000000121E-4</c:v>
                </c:pt>
                <c:pt idx="862">
                  <c:v>7.1563760000000073E-4</c:v>
                </c:pt>
                <c:pt idx="863">
                  <c:v>9.1046470000000147E-4</c:v>
                </c:pt>
                <c:pt idx="864">
                  <c:v>1.1633672000000009E-3</c:v>
                </c:pt>
                <c:pt idx="865">
                  <c:v>1.2993607999999999E-3</c:v>
                </c:pt>
                <c:pt idx="866">
                  <c:v>1.2573227000000008E-3</c:v>
                </c:pt>
                <c:pt idx="867">
                  <c:v>1.1395160000000001E-3</c:v>
                </c:pt>
                <c:pt idx="868">
                  <c:v>1.1090003000000009E-3</c:v>
                </c:pt>
                <c:pt idx="869">
                  <c:v>1.2426563000000009E-3</c:v>
                </c:pt>
                <c:pt idx="870">
                  <c:v>1.4719758000000009E-3</c:v>
                </c:pt>
                <c:pt idx="871">
                  <c:v>1.6589127000000018E-3</c:v>
                </c:pt>
                <c:pt idx="872">
                  <c:v>1.7265510000000026E-3</c:v>
                </c:pt>
                <c:pt idx="873">
                  <c:v>1.732649300000002E-3</c:v>
                </c:pt>
                <c:pt idx="874">
                  <c:v>1.8065888000000023E-3</c:v>
                </c:pt>
                <c:pt idx="875">
                  <c:v>2.0124167000000002E-3</c:v>
                </c:pt>
                <c:pt idx="876">
                  <c:v>2.2792909000000018E-3</c:v>
                </c:pt>
                <c:pt idx="877">
                  <c:v>2.4867784E-3</c:v>
                </c:pt>
                <c:pt idx="878">
                  <c:v>2.6107822000000025E-3</c:v>
                </c:pt>
                <c:pt idx="879">
                  <c:v>2.7567800000000021E-3</c:v>
                </c:pt>
                <c:pt idx="880">
                  <c:v>3.0290615000000023E-3</c:v>
                </c:pt>
                <c:pt idx="881">
                  <c:v>3.3878945000000052E-3</c:v>
                </c:pt>
                <c:pt idx="882">
                  <c:v>3.6833920000000058E-3</c:v>
                </c:pt>
                <c:pt idx="883">
                  <c:v>3.827242200000002E-3</c:v>
                </c:pt>
                <c:pt idx="884">
                  <c:v>3.8975850000000029E-3</c:v>
                </c:pt>
                <c:pt idx="885">
                  <c:v>4.038790200000004E-3</c:v>
                </c:pt>
                <c:pt idx="886">
                  <c:v>4.2782594000000075E-3</c:v>
                </c:pt>
                <c:pt idx="887">
                  <c:v>4.4839680000000074E-3</c:v>
                </c:pt>
                <c:pt idx="888">
                  <c:v>4.5146719000000038E-3</c:v>
                </c:pt>
                <c:pt idx="889">
                  <c:v>4.378382100000004E-3</c:v>
                </c:pt>
                <c:pt idx="890">
                  <c:v>4.2146108999999996E-3</c:v>
                </c:pt>
                <c:pt idx="891">
                  <c:v>4.1424781000000037E-3</c:v>
                </c:pt>
                <c:pt idx="892">
                  <c:v>4.1530485999999997E-3</c:v>
                </c:pt>
                <c:pt idx="893">
                  <c:v>4.1510500000000033E-3</c:v>
                </c:pt>
                <c:pt idx="894">
                  <c:v>4.070762500000007E-3</c:v>
                </c:pt>
                <c:pt idx="895">
                  <c:v>3.9300546000000016E-3</c:v>
                </c:pt>
                <c:pt idx="896">
                  <c:v>3.790898200000004E-3</c:v>
                </c:pt>
                <c:pt idx="897">
                  <c:v>3.6871694000000046E-3</c:v>
                </c:pt>
                <c:pt idx="898">
                  <c:v>3.5906807000000034E-3</c:v>
                </c:pt>
                <c:pt idx="899">
                  <c:v>3.431052E-3</c:v>
                </c:pt>
                <c:pt idx="900">
                  <c:v>3.1568761999999999E-3</c:v>
                </c:pt>
                <c:pt idx="901">
                  <c:v>2.796340700000002E-3</c:v>
                </c:pt>
                <c:pt idx="902">
                  <c:v>2.4596732000000017E-3</c:v>
                </c:pt>
                <c:pt idx="903">
                  <c:v>2.2516809000000001E-3</c:v>
                </c:pt>
                <c:pt idx="904">
                  <c:v>2.1604933000000034E-3</c:v>
                </c:pt>
                <c:pt idx="905">
                  <c:v>2.0580682999999998E-3</c:v>
                </c:pt>
                <c:pt idx="906">
                  <c:v>1.8335450000000017E-3</c:v>
                </c:pt>
                <c:pt idx="907">
                  <c:v>1.5218463000000008E-3</c:v>
                </c:pt>
                <c:pt idx="908">
                  <c:v>1.2665446999999999E-3</c:v>
                </c:pt>
                <c:pt idx="909">
                  <c:v>1.1488162000000009E-3</c:v>
                </c:pt>
                <c:pt idx="910">
                  <c:v>1.0988228000000009E-3</c:v>
                </c:pt>
                <c:pt idx="911">
                  <c:v>1.0100100000000017E-3</c:v>
                </c:pt>
                <c:pt idx="912">
                  <c:v>9.1307240000000091E-4</c:v>
                </c:pt>
                <c:pt idx="913">
                  <c:v>9.6951980000000077E-4</c:v>
                </c:pt>
                <c:pt idx="914">
                  <c:v>1.2867525000000021E-3</c:v>
                </c:pt>
                <c:pt idx="915">
                  <c:v>1.7934479000000034E-3</c:v>
                </c:pt>
                <c:pt idx="916">
                  <c:v>2.3453087000000019E-3</c:v>
                </c:pt>
                <c:pt idx="917">
                  <c:v>2.9117707000000034E-3</c:v>
                </c:pt>
                <c:pt idx="918">
                  <c:v>3.5614967000000041E-3</c:v>
                </c:pt>
                <c:pt idx="919">
                  <c:v>4.2384621000000093E-3</c:v>
                </c:pt>
                <c:pt idx="920">
                  <c:v>4.6318714000000072E-3</c:v>
                </c:pt>
                <c:pt idx="921">
                  <c:v>4.3842046999999999E-3</c:v>
                </c:pt>
                <c:pt idx="922">
                  <c:v>3.4620818000000034E-3</c:v>
                </c:pt>
                <c:pt idx="923">
                  <c:v>2.268971900000004E-3</c:v>
                </c:pt>
                <c:pt idx="924">
                  <c:v>1.3406295000000009E-3</c:v>
                </c:pt>
                <c:pt idx="925">
                  <c:v>9.3111950000000147E-4</c:v>
                </c:pt>
                <c:pt idx="926">
                  <c:v>8.9266900000000121E-4</c:v>
                </c:pt>
                <c:pt idx="927">
                  <c:v>9.1255460000000204E-4</c:v>
                </c:pt>
                <c:pt idx="928">
                  <c:v>8.1408400000000083E-4</c:v>
                </c:pt>
                <c:pt idx="929">
                  <c:v>6.3607660000000071E-4</c:v>
                </c:pt>
                <c:pt idx="930">
                  <c:v>4.9741190000000043E-4</c:v>
                </c:pt>
                <c:pt idx="931">
                  <c:v>4.5669640000000039E-4</c:v>
                </c:pt>
                <c:pt idx="932">
                  <c:v>4.914608000000008E-4</c:v>
                </c:pt>
                <c:pt idx="933">
                  <c:v>5.4442700000000097E-4</c:v>
                </c:pt>
                <c:pt idx="934">
                  <c:v>5.5921080000000047E-4</c:v>
                </c:pt>
                <c:pt idx="935">
                  <c:v>5.0033260000000078E-4</c:v>
                </c:pt>
                <c:pt idx="936">
                  <c:v>3.8426740000000039E-4</c:v>
                </c:pt>
                <c:pt idx="937">
                  <c:v>2.8711559999999999E-4</c:v>
                </c:pt>
                <c:pt idx="938">
                  <c:v>2.8040450000000006E-4</c:v>
                </c:pt>
                <c:pt idx="939">
                  <c:v>3.4350160000000028E-4</c:v>
                </c:pt>
                <c:pt idx="940">
                  <c:v>3.6770110000000053E-4</c:v>
                </c:pt>
                <c:pt idx="941">
                  <c:v>2.7183440000000039E-4</c:v>
                </c:pt>
                <c:pt idx="942">
                  <c:v>1.0437699999999999E-4</c:v>
                </c:pt>
                <c:pt idx="943">
                  <c:v>0</c:v>
                </c:pt>
                <c:pt idx="944">
                  <c:v>2.6939400000000042E-5</c:v>
                </c:pt>
                <c:pt idx="945">
                  <c:v>1.2660210000000011E-4</c:v>
                </c:pt>
                <c:pt idx="946">
                  <c:v>1.7491910000000022E-4</c:v>
                </c:pt>
                <c:pt idx="947">
                  <c:v>1.2956750000000012E-4</c:v>
                </c:pt>
                <c:pt idx="948">
                  <c:v>6.3879400000000099E-5</c:v>
                </c:pt>
                <c:pt idx="949">
                  <c:v>6.5030500000000109E-5</c:v>
                </c:pt>
                <c:pt idx="950">
                  <c:v>1.279879000000001E-4</c:v>
                </c:pt>
                <c:pt idx="951">
                  <c:v>1.7222200000000028E-4</c:v>
                </c:pt>
                <c:pt idx="952">
                  <c:v>1.459848000000001E-4</c:v>
                </c:pt>
                <c:pt idx="953">
                  <c:v>8.8838900000000191E-5</c:v>
                </c:pt>
                <c:pt idx="954">
                  <c:v>8.3414800000000189E-5</c:v>
                </c:pt>
                <c:pt idx="955">
                  <c:v>1.627114000000002E-4</c:v>
                </c:pt>
                <c:pt idx="956">
                  <c:v>2.7737020000000043E-4</c:v>
                </c:pt>
                <c:pt idx="957">
                  <c:v>3.4925900000000036E-4</c:v>
                </c:pt>
                <c:pt idx="958">
                  <c:v>3.4573120000000039E-4</c:v>
                </c:pt>
                <c:pt idx="959">
                  <c:v>2.9604880000000031E-4</c:v>
                </c:pt>
                <c:pt idx="960">
                  <c:v>2.4864080000000001E-4</c:v>
                </c:pt>
                <c:pt idx="961">
                  <c:v>2.1645240000000047E-4</c:v>
                </c:pt>
                <c:pt idx="962">
                  <c:v>1.7533080000000026E-4</c:v>
                </c:pt>
                <c:pt idx="963">
                  <c:v>1.0526180000000017E-4</c:v>
                </c:pt>
                <c:pt idx="964">
                  <c:v>2.8522700000000028E-5</c:v>
                </c:pt>
                <c:pt idx="965">
                  <c:v>0</c:v>
                </c:pt>
                <c:pt idx="966">
                  <c:v>4.7564500000000083E-5</c:v>
                </c:pt>
                <c:pt idx="967">
                  <c:v>1.4366770000000012E-4</c:v>
                </c:pt>
                <c:pt idx="968">
                  <c:v>2.1275510000000043E-4</c:v>
                </c:pt>
                <c:pt idx="969">
                  <c:v>2.0843190000000041E-4</c:v>
                </c:pt>
                <c:pt idx="970">
                  <c:v>1.6192160000000022E-4</c:v>
                </c:pt>
                <c:pt idx="971">
                  <c:v>1.5261210000000014E-4</c:v>
                </c:pt>
                <c:pt idx="972">
                  <c:v>2.2774190000000033E-4</c:v>
                </c:pt>
                <c:pt idx="973">
                  <c:v>3.5245720000000042E-4</c:v>
                </c:pt>
                <c:pt idx="974">
                  <c:v>4.4281040000000032E-4</c:v>
                </c:pt>
                <c:pt idx="975">
                  <c:v>4.4525790000000059E-4</c:v>
                </c:pt>
                <c:pt idx="976">
                  <c:v>3.8074140000000049E-4</c:v>
                </c:pt>
                <c:pt idx="977">
                  <c:v>3.1741150000000042E-4</c:v>
                </c:pt>
                <c:pt idx="978">
                  <c:v>3.0687640000000055E-4</c:v>
                </c:pt>
                <c:pt idx="979">
                  <c:v>3.443453000000004E-4</c:v>
                </c:pt>
                <c:pt idx="980">
                  <c:v>3.7910790000000036E-4</c:v>
                </c:pt>
                <c:pt idx="981">
                  <c:v>3.5820340000000054E-4</c:v>
                </c:pt>
                <c:pt idx="982">
                  <c:v>2.7023260000000045E-4</c:v>
                </c:pt>
                <c:pt idx="983">
                  <c:v>1.5853900000000016E-4</c:v>
                </c:pt>
                <c:pt idx="984">
                  <c:v>9.0776000000000189E-5</c:v>
                </c:pt>
                <c:pt idx="985">
                  <c:v>1.0838170000000018E-4</c:v>
                </c:pt>
                <c:pt idx="986">
                  <c:v>1.9093980000000013E-4</c:v>
                </c:pt>
                <c:pt idx="987">
                  <c:v>2.7872440000000051E-4</c:v>
                </c:pt>
                <c:pt idx="988">
                  <c:v>3.2665020000000039E-4</c:v>
                </c:pt>
                <c:pt idx="989">
                  <c:v>3.3981540000000039E-4</c:v>
                </c:pt>
                <c:pt idx="990">
                  <c:v>3.4562870000000035E-4</c:v>
                </c:pt>
                <c:pt idx="991">
                  <c:v>3.4965200000000032E-4</c:v>
                </c:pt>
                <c:pt idx="992">
                  <c:v>3.2732820000000044E-4</c:v>
                </c:pt>
                <c:pt idx="993">
                  <c:v>2.6622410000000021E-4</c:v>
                </c:pt>
                <c:pt idx="994">
                  <c:v>1.9459240000000005E-4</c:v>
                </c:pt>
                <c:pt idx="995">
                  <c:v>1.5097299999999999E-4</c:v>
                </c:pt>
                <c:pt idx="996">
                  <c:v>1.3242480000000024E-4</c:v>
                </c:pt>
                <c:pt idx="997">
                  <c:v>9.8899000000000193E-5</c:v>
                </c:pt>
                <c:pt idx="998">
                  <c:v>3.6984700000000053E-5</c:v>
                </c:pt>
                <c:pt idx="999">
                  <c:v>0</c:v>
                </c:pt>
                <c:pt idx="1000">
                  <c:v>5.5372700000000108E-5</c:v>
                </c:pt>
                <c:pt idx="1001">
                  <c:v>2.0620790000000017E-4</c:v>
                </c:pt>
                <c:pt idx="1002">
                  <c:v>3.5851640000000059E-4</c:v>
                </c:pt>
                <c:pt idx="1003">
                  <c:v>4.1002410000000073E-4</c:v>
                </c:pt>
                <c:pt idx="1004">
                  <c:v>3.4968740000000025E-4</c:v>
                </c:pt>
                <c:pt idx="1005">
                  <c:v>2.6045180000000041E-4</c:v>
                </c:pt>
                <c:pt idx="1006">
                  <c:v>2.2364590000000011E-4</c:v>
                </c:pt>
                <c:pt idx="1007">
                  <c:v>2.4133550000000019E-4</c:v>
                </c:pt>
                <c:pt idx="1008">
                  <c:v>2.4897790000000031E-4</c:v>
                </c:pt>
                <c:pt idx="1009">
                  <c:v>1.9609740000000014E-4</c:v>
                </c:pt>
                <c:pt idx="1010">
                  <c:v>9.6697400000000231E-5</c:v>
                </c:pt>
                <c:pt idx="1011">
                  <c:v>1.302360000000002E-5</c:v>
                </c:pt>
                <c:pt idx="1012">
                  <c:v>0</c:v>
                </c:pt>
                <c:pt idx="1013">
                  <c:v>6.2475000000000096E-5</c:v>
                </c:pt>
                <c:pt idx="1014">
                  <c:v>1.5809010000000014E-4</c:v>
                </c:pt>
                <c:pt idx="1015">
                  <c:v>2.1816420000000012E-4</c:v>
                </c:pt>
                <c:pt idx="1016">
                  <c:v>1.9474330000000017E-4</c:v>
                </c:pt>
                <c:pt idx="1017">
                  <c:v>1.0225180000000017E-4</c:v>
                </c:pt>
                <c:pt idx="1018">
                  <c:v>1.2943500000000026E-5</c:v>
                </c:pt>
                <c:pt idx="1019">
                  <c:v>0</c:v>
                </c:pt>
                <c:pt idx="1020">
                  <c:v>6.694160000000005E-5</c:v>
                </c:pt>
                <c:pt idx="1021">
                  <c:v>1.578368000000002E-4</c:v>
                </c:pt>
                <c:pt idx="1022">
                  <c:v>2.0692120000000017E-4</c:v>
                </c:pt>
                <c:pt idx="1023">
                  <c:v>2.0630840000000037E-4</c:v>
                </c:pt>
                <c:pt idx="1024">
                  <c:v>1.9457940000000001E-4</c:v>
                </c:pt>
                <c:pt idx="1025">
                  <c:v>1.9516420000000018E-4</c:v>
                </c:pt>
                <c:pt idx="1026">
                  <c:v>1.887865000000002E-4</c:v>
                </c:pt>
                <c:pt idx="1027">
                  <c:v>1.510233000000002E-4</c:v>
                </c:pt>
                <c:pt idx="1028">
                  <c:v>9.9251000000000192E-5</c:v>
                </c:pt>
                <c:pt idx="1029">
                  <c:v>8.086120000000012E-5</c:v>
                </c:pt>
                <c:pt idx="1030">
                  <c:v>1.151226000000001E-4</c:v>
                </c:pt>
                <c:pt idx="1031">
                  <c:v>1.6915610000000017E-4</c:v>
                </c:pt>
                <c:pt idx="1032">
                  <c:v>2.0049510000000036E-4</c:v>
                </c:pt>
                <c:pt idx="1033">
                  <c:v>2.073273000000002E-4</c:v>
                </c:pt>
                <c:pt idx="1034">
                  <c:v>2.236553000000002E-4</c:v>
                </c:pt>
                <c:pt idx="1035">
                  <c:v>2.6838300000000051E-4</c:v>
                </c:pt>
                <c:pt idx="1036">
                  <c:v>3.1901900000000052E-4</c:v>
                </c:pt>
                <c:pt idx="1037">
                  <c:v>3.379919000000003E-4</c:v>
                </c:pt>
                <c:pt idx="1038">
                  <c:v>3.139284000000004E-4</c:v>
                </c:pt>
                <c:pt idx="1039">
                  <c:v>2.6786330000000039E-4</c:v>
                </c:pt>
                <c:pt idx="1040">
                  <c:v>2.2838640000000043E-4</c:v>
                </c:pt>
                <c:pt idx="1041">
                  <c:v>2.164040000000002E-4</c:v>
                </c:pt>
                <c:pt idx="1042">
                  <c:v>2.4051220000000033E-4</c:v>
                </c:pt>
                <c:pt idx="1043">
                  <c:v>2.905279000000002E-4</c:v>
                </c:pt>
                <c:pt idx="1044">
                  <c:v>3.3139250000000035E-4</c:v>
                </c:pt>
                <c:pt idx="1045">
                  <c:v>3.2405560000000049E-4</c:v>
                </c:pt>
                <c:pt idx="1046">
                  <c:v>2.676193000000004E-4</c:v>
                </c:pt>
                <c:pt idx="1047">
                  <c:v>2.1067080000000012E-4</c:v>
                </c:pt>
                <c:pt idx="1048">
                  <c:v>2.0042060000000019E-4</c:v>
                </c:pt>
                <c:pt idx="1049">
                  <c:v>2.226811000000003E-4</c:v>
                </c:pt>
                <c:pt idx="1050">
                  <c:v>2.1665730000000036E-4</c:v>
                </c:pt>
                <c:pt idx="1051">
                  <c:v>1.6139820000000022E-4</c:v>
                </c:pt>
                <c:pt idx="1052">
                  <c:v>1.235008000000001E-4</c:v>
                </c:pt>
                <c:pt idx="1053">
                  <c:v>1.9282480000000024E-4</c:v>
                </c:pt>
                <c:pt idx="1054">
                  <c:v>3.7174860000000051E-4</c:v>
                </c:pt>
                <c:pt idx="1055">
                  <c:v>5.512834000000002E-4</c:v>
                </c:pt>
                <c:pt idx="1056">
                  <c:v>6.1815230000000082E-4</c:v>
                </c:pt>
                <c:pt idx="1057">
                  <c:v>5.643293000000011E-4</c:v>
                </c:pt>
                <c:pt idx="1058">
                  <c:v>4.8058290000000059E-4</c:v>
                </c:pt>
                <c:pt idx="1059">
                  <c:v>4.4323880000000069E-4</c:v>
                </c:pt>
                <c:pt idx="1060">
                  <c:v>4.4394660000000115E-4</c:v>
                </c:pt>
                <c:pt idx="1061">
                  <c:v>4.3013690000000103E-4</c:v>
                </c:pt>
                <c:pt idx="1062">
                  <c:v>3.9104560000000023E-4</c:v>
                </c:pt>
                <c:pt idx="1063">
                  <c:v>3.7264270000000047E-4</c:v>
                </c:pt>
                <c:pt idx="1064">
                  <c:v>4.1014140000000013E-4</c:v>
                </c:pt>
                <c:pt idx="1065">
                  <c:v>4.7561900000000058E-4</c:v>
                </c:pt>
                <c:pt idx="1066">
                  <c:v>5.0816500000000085E-4</c:v>
                </c:pt>
                <c:pt idx="1067">
                  <c:v>4.8502530000000074E-4</c:v>
                </c:pt>
                <c:pt idx="1068">
                  <c:v>4.4590610000000105E-4</c:v>
                </c:pt>
                <c:pt idx="1069">
                  <c:v>4.4633630000000095E-4</c:v>
                </c:pt>
                <c:pt idx="1070">
                  <c:v>4.9803410000000107E-4</c:v>
                </c:pt>
                <c:pt idx="1071">
                  <c:v>5.5747290000000089E-4</c:v>
                </c:pt>
                <c:pt idx="1072">
                  <c:v>5.6745670000000049E-4</c:v>
                </c:pt>
                <c:pt idx="1073">
                  <c:v>5.0609190000000049E-4</c:v>
                </c:pt>
                <c:pt idx="1074">
                  <c:v>4.0523340000000004E-4</c:v>
                </c:pt>
                <c:pt idx="1075">
                  <c:v>3.2679360000000067E-4</c:v>
                </c:pt>
                <c:pt idx="1076">
                  <c:v>3.1849370000000066E-4</c:v>
                </c:pt>
                <c:pt idx="1077">
                  <c:v>3.7773880000000057E-4</c:v>
                </c:pt>
                <c:pt idx="1078">
                  <c:v>4.586317000000006E-4</c:v>
                </c:pt>
                <c:pt idx="1079">
                  <c:v>5.1719880000000045E-4</c:v>
                </c:pt>
                <c:pt idx="1080">
                  <c:v>5.521551000000005E-4</c:v>
                </c:pt>
                <c:pt idx="1081">
                  <c:v>5.9463080000000121E-4</c:v>
                </c:pt>
                <c:pt idx="1082">
                  <c:v>6.5907460000000102E-4</c:v>
                </c:pt>
                <c:pt idx="1083">
                  <c:v>7.1062710000000104E-4</c:v>
                </c:pt>
                <c:pt idx="1084">
                  <c:v>6.9440900000000097E-4</c:v>
                </c:pt>
                <c:pt idx="1085">
                  <c:v>5.9291350000000042E-4</c:v>
                </c:pt>
                <c:pt idx="1086">
                  <c:v>4.5181810000000024E-4</c:v>
                </c:pt>
                <c:pt idx="1087">
                  <c:v>3.4396540000000019E-4</c:v>
                </c:pt>
                <c:pt idx="1088">
                  <c:v>3.1570350000000041E-4</c:v>
                </c:pt>
                <c:pt idx="1089">
                  <c:v>3.6349150000000041E-4</c:v>
                </c:pt>
                <c:pt idx="1090">
                  <c:v>4.5112710000000085E-4</c:v>
                </c:pt>
                <c:pt idx="1091">
                  <c:v>5.3668390000000045E-4</c:v>
                </c:pt>
                <c:pt idx="1092">
                  <c:v>5.8842640000000064E-4</c:v>
                </c:pt>
                <c:pt idx="1093">
                  <c:v>5.9311280000000105E-4</c:v>
                </c:pt>
                <c:pt idx="1094">
                  <c:v>5.5856630000000111E-4</c:v>
                </c:pt>
                <c:pt idx="1095">
                  <c:v>5.066451000000007E-4</c:v>
                </c:pt>
                <c:pt idx="1096">
                  <c:v>4.5744890000000042E-4</c:v>
                </c:pt>
                <c:pt idx="1097">
                  <c:v>4.2204930000000067E-4</c:v>
                </c:pt>
                <c:pt idx="1098">
                  <c:v>4.0706430000000108E-4</c:v>
                </c:pt>
                <c:pt idx="1099">
                  <c:v>4.1884930000000059E-4</c:v>
                </c:pt>
                <c:pt idx="1100">
                  <c:v>4.5755130000000042E-4</c:v>
                </c:pt>
                <c:pt idx="1101">
                  <c:v>5.0662830000000071E-4</c:v>
                </c:pt>
                <c:pt idx="1102">
                  <c:v>5.4691550000000042E-4</c:v>
                </c:pt>
                <c:pt idx="1103">
                  <c:v>5.7394800000000099E-4</c:v>
                </c:pt>
                <c:pt idx="1104">
                  <c:v>6.0112400000000095E-4</c:v>
                </c:pt>
                <c:pt idx="1105">
                  <c:v>6.3016640000000104E-4</c:v>
                </c:pt>
                <c:pt idx="1106">
                  <c:v>6.373562000000011E-4</c:v>
                </c:pt>
                <c:pt idx="1107">
                  <c:v>5.9545040000000033E-4</c:v>
                </c:pt>
                <c:pt idx="1108">
                  <c:v>5.1160340000000004E-4</c:v>
                </c:pt>
                <c:pt idx="1109">
                  <c:v>4.311558000000004E-4</c:v>
                </c:pt>
                <c:pt idx="1110">
                  <c:v>3.9460700000000043E-4</c:v>
                </c:pt>
                <c:pt idx="1111">
                  <c:v>4.0429090000000038E-4</c:v>
                </c:pt>
                <c:pt idx="1112">
                  <c:v>4.345048000000006E-4</c:v>
                </c:pt>
                <c:pt idx="1113">
                  <c:v>4.6577300000000022E-4</c:v>
                </c:pt>
                <c:pt idx="1114">
                  <c:v>4.9583240000000066E-4</c:v>
                </c:pt>
                <c:pt idx="1115">
                  <c:v>5.2011200000000074E-4</c:v>
                </c:pt>
                <c:pt idx="1116">
                  <c:v>5.2233410000000074E-4</c:v>
                </c:pt>
                <c:pt idx="1117">
                  <c:v>4.935283000000011E-4</c:v>
                </c:pt>
                <c:pt idx="1118">
                  <c:v>4.5100790000000059E-4</c:v>
                </c:pt>
                <c:pt idx="1119">
                  <c:v>4.2582860000000042E-4</c:v>
                </c:pt>
                <c:pt idx="1120">
                  <c:v>4.3206290000000072E-4</c:v>
                </c:pt>
                <c:pt idx="1121">
                  <c:v>4.5872670000000074E-4</c:v>
                </c:pt>
                <c:pt idx="1122">
                  <c:v>4.8819560000000039E-4</c:v>
                </c:pt>
                <c:pt idx="1123">
                  <c:v>5.0632280000000073E-4</c:v>
                </c:pt>
                <c:pt idx="1124">
                  <c:v>4.9753490000000117E-4</c:v>
                </c:pt>
                <c:pt idx="1125">
                  <c:v>4.4660830000000068E-4</c:v>
                </c:pt>
                <c:pt idx="1126">
                  <c:v>3.6652010000000053E-4</c:v>
                </c:pt>
                <c:pt idx="1127">
                  <c:v>3.116019000000002E-4</c:v>
                </c:pt>
                <c:pt idx="1128">
                  <c:v>3.3883010000000056E-4</c:v>
                </c:pt>
                <c:pt idx="1129">
                  <c:v>4.4295380000000049E-4</c:v>
                </c:pt>
                <c:pt idx="1130">
                  <c:v>5.4841120000000045E-4</c:v>
                </c:pt>
                <c:pt idx="1131">
                  <c:v>5.7536740000000092E-4</c:v>
                </c:pt>
                <c:pt idx="1132">
                  <c:v>5.1091610000000072E-4</c:v>
                </c:pt>
                <c:pt idx="1133">
                  <c:v>4.0284359999999988E-4</c:v>
                </c:pt>
                <c:pt idx="1134">
                  <c:v>2.9340010000000028E-4</c:v>
                </c:pt>
                <c:pt idx="1135">
                  <c:v>1.8492710000000024E-4</c:v>
                </c:pt>
                <c:pt idx="1136">
                  <c:v>7.5040400000000123E-5</c:v>
                </c:pt>
                <c:pt idx="1137">
                  <c:v>0</c:v>
                </c:pt>
                <c:pt idx="1138">
                  <c:v>7.4077000000000121E-6</c:v>
                </c:pt>
                <c:pt idx="1139">
                  <c:v>1.0871140000000009E-4</c:v>
                </c:pt>
                <c:pt idx="1140">
                  <c:v>2.6000850000000027E-4</c:v>
                </c:pt>
                <c:pt idx="1141">
                  <c:v>3.8610960000000041E-4</c:v>
                </c:pt>
                <c:pt idx="1142">
                  <c:v>4.5078430000000072E-4</c:v>
                </c:pt>
                <c:pt idx="1143">
                  <c:v>4.6722400000000078E-4</c:v>
                </c:pt>
                <c:pt idx="1144">
                  <c:v>4.6025220000000026E-4</c:v>
                </c:pt>
                <c:pt idx="1145">
                  <c:v>4.3816860000000059E-4</c:v>
                </c:pt>
                <c:pt idx="1146">
                  <c:v>4.0355140000000012E-4</c:v>
                </c:pt>
                <c:pt idx="1147">
                  <c:v>3.6856350000000047E-4</c:v>
                </c:pt>
                <c:pt idx="1148">
                  <c:v>3.5467740000000043E-4</c:v>
                </c:pt>
                <c:pt idx="1149">
                  <c:v>3.6994000000000046E-4</c:v>
                </c:pt>
                <c:pt idx="1150">
                  <c:v>4.0483660000000074E-4</c:v>
                </c:pt>
                <c:pt idx="1151">
                  <c:v>4.4060500000000071E-4</c:v>
                </c:pt>
                <c:pt idx="1152">
                  <c:v>4.6337950000000042E-4</c:v>
                </c:pt>
                <c:pt idx="1153">
                  <c:v>4.7016330000000103E-4</c:v>
                </c:pt>
                <c:pt idx="1154">
                  <c:v>4.6583640000000037E-4</c:v>
                </c:pt>
                <c:pt idx="1155">
                  <c:v>4.5857580000000073E-4</c:v>
                </c:pt>
                <c:pt idx="1156">
                  <c:v>4.5113450000000072E-4</c:v>
                </c:pt>
                <c:pt idx="1157">
                  <c:v>4.3870140000000003E-4</c:v>
                </c:pt>
                <c:pt idx="1158">
                  <c:v>4.1905790000000038E-4</c:v>
                </c:pt>
                <c:pt idx="1159">
                  <c:v>4.0409710000000038E-4</c:v>
                </c:pt>
                <c:pt idx="1160">
                  <c:v>4.1120870000000001E-4</c:v>
                </c:pt>
                <c:pt idx="1161">
                  <c:v>4.3589620000000041E-4</c:v>
                </c:pt>
                <c:pt idx="1162">
                  <c:v>4.4287370000000039E-4</c:v>
                </c:pt>
                <c:pt idx="1163">
                  <c:v>4.0032340000000058E-4</c:v>
                </c:pt>
                <c:pt idx="1164">
                  <c:v>3.2672660000000053E-4</c:v>
                </c:pt>
                <c:pt idx="1165">
                  <c:v>2.846848E-4</c:v>
                </c:pt>
                <c:pt idx="1166">
                  <c:v>3.1844150000000042E-4</c:v>
                </c:pt>
                <c:pt idx="1167">
                  <c:v>4.0301680000000083E-4</c:v>
                </c:pt>
                <c:pt idx="1168">
                  <c:v>4.6885940000000032E-4</c:v>
                </c:pt>
                <c:pt idx="1169">
                  <c:v>4.7287720000000063E-4</c:v>
                </c:pt>
                <c:pt idx="1170">
                  <c:v>4.3492390000000094E-4</c:v>
                </c:pt>
                <c:pt idx="1171">
                  <c:v>3.9884080000000046E-4</c:v>
                </c:pt>
                <c:pt idx="1172">
                  <c:v>3.7849320000000065E-4</c:v>
                </c:pt>
                <c:pt idx="1173">
                  <c:v>3.5487860000000052E-4</c:v>
                </c:pt>
                <c:pt idx="1174">
                  <c:v>3.2002110000000055E-4</c:v>
                </c:pt>
                <c:pt idx="1175">
                  <c:v>2.9948910000000031E-4</c:v>
                </c:pt>
                <c:pt idx="1176">
                  <c:v>3.1932070000000051E-4</c:v>
                </c:pt>
                <c:pt idx="1177">
                  <c:v>3.7005540000000062E-4</c:v>
                </c:pt>
                <c:pt idx="1178">
                  <c:v>4.1291680000000037E-4</c:v>
                </c:pt>
                <c:pt idx="1179">
                  <c:v>4.251786000000006E-4</c:v>
                </c:pt>
                <c:pt idx="1180">
                  <c:v>4.2548220000000032E-4</c:v>
                </c:pt>
                <c:pt idx="1181">
                  <c:v>4.4670330000000038E-4</c:v>
                </c:pt>
                <c:pt idx="1182">
                  <c:v>4.9430320000000091E-4</c:v>
                </c:pt>
                <c:pt idx="1183">
                  <c:v>5.3712910000000113E-4</c:v>
                </c:pt>
                <c:pt idx="1184">
                  <c:v>5.387999000000007E-4</c:v>
                </c:pt>
                <c:pt idx="1185">
                  <c:v>4.9542080000000092E-4</c:v>
                </c:pt>
                <c:pt idx="1186">
                  <c:v>4.382562000000006E-4</c:v>
                </c:pt>
                <c:pt idx="1187">
                  <c:v>4.0390900000000074E-4</c:v>
                </c:pt>
                <c:pt idx="1188">
                  <c:v>4.0218610000000059E-4</c:v>
                </c:pt>
                <c:pt idx="1189">
                  <c:v>4.1102990000000072E-4</c:v>
                </c:pt>
                <c:pt idx="1190">
                  <c:v>4.0176879999999999E-4</c:v>
                </c:pt>
                <c:pt idx="1191">
                  <c:v>3.7195530000000041E-4</c:v>
                </c:pt>
                <c:pt idx="1192">
                  <c:v>3.4759570000000031E-4</c:v>
                </c:pt>
                <c:pt idx="1193">
                  <c:v>3.5228390000000036E-4</c:v>
                </c:pt>
                <c:pt idx="1194">
                  <c:v>3.7430410000000052E-4</c:v>
                </c:pt>
                <c:pt idx="1195">
                  <c:v>3.7665290000000052E-4</c:v>
                </c:pt>
                <c:pt idx="1196">
                  <c:v>3.4299490000000031E-4</c:v>
                </c:pt>
                <c:pt idx="1197">
                  <c:v>3.0672360000000043E-4</c:v>
                </c:pt>
                <c:pt idx="1198">
                  <c:v>3.2002110000000055E-4</c:v>
                </c:pt>
                <c:pt idx="1199">
                  <c:v>3.9561090000000032E-4</c:v>
                </c:pt>
                <c:pt idx="1200">
                  <c:v>4.8782120000000082E-4</c:v>
                </c:pt>
                <c:pt idx="1201">
                  <c:v>5.3888930000000072E-4</c:v>
                </c:pt>
                <c:pt idx="1202">
                  <c:v>5.3700430000000086E-4</c:v>
                </c:pt>
                <c:pt idx="1203">
                  <c:v>5.1482020000000064E-4</c:v>
                </c:pt>
                <c:pt idx="1204">
                  <c:v>4.9893740000000097E-4</c:v>
                </c:pt>
                <c:pt idx="1205">
                  <c:v>4.7663600000000082E-4</c:v>
                </c:pt>
                <c:pt idx="1206">
                  <c:v>4.234873000000006E-4</c:v>
                </c:pt>
                <c:pt idx="1207">
                  <c:v>3.513936000000005E-4</c:v>
                </c:pt>
                <c:pt idx="1208">
                  <c:v>3.0860300000000039E-4</c:v>
                </c:pt>
                <c:pt idx="1209">
                  <c:v>3.2400710000000059E-4</c:v>
                </c:pt>
                <c:pt idx="1210">
                  <c:v>3.6560560000000023E-4</c:v>
                </c:pt>
                <c:pt idx="1211">
                  <c:v>3.7078190000000056E-4</c:v>
                </c:pt>
                <c:pt idx="1212">
                  <c:v>3.196523000000004E-4</c:v>
                </c:pt>
                <c:pt idx="1213">
                  <c:v>2.641976000000004E-4</c:v>
                </c:pt>
                <c:pt idx="1214">
                  <c:v>2.7348660000000034E-4</c:v>
                </c:pt>
                <c:pt idx="1215">
                  <c:v>3.5314630000000025E-4</c:v>
                </c:pt>
                <c:pt idx="1216">
                  <c:v>4.3421610000000038E-4</c:v>
                </c:pt>
                <c:pt idx="1217">
                  <c:v>4.4466370000000087E-4</c:v>
                </c:pt>
                <c:pt idx="1218">
                  <c:v>3.8883280000000052E-4</c:v>
                </c:pt>
                <c:pt idx="1219">
                  <c:v>3.4110620000000016E-4</c:v>
                </c:pt>
                <c:pt idx="1220">
                  <c:v>3.6318970000000049E-4</c:v>
                </c:pt>
                <c:pt idx="1221">
                  <c:v>4.3857660000000068E-4</c:v>
                </c:pt>
                <c:pt idx="1222">
                  <c:v>4.9935100000000042E-4</c:v>
                </c:pt>
                <c:pt idx="1223">
                  <c:v>5.0858590000000062E-4</c:v>
                </c:pt>
                <c:pt idx="1224">
                  <c:v>5.0128810000000048E-4</c:v>
                </c:pt>
                <c:pt idx="1225">
                  <c:v>5.3323990000000098E-4</c:v>
                </c:pt>
                <c:pt idx="1226">
                  <c:v>6.0166050000000078E-4</c:v>
                </c:pt>
                <c:pt idx="1227">
                  <c:v>6.3640810000000012E-4</c:v>
                </c:pt>
                <c:pt idx="1228">
                  <c:v>5.7411380000000083E-4</c:v>
                </c:pt>
                <c:pt idx="1229">
                  <c:v>4.3104590000000038E-4</c:v>
                </c:pt>
                <c:pt idx="1230">
                  <c:v>2.8975120000000022E-4</c:v>
                </c:pt>
                <c:pt idx="1231">
                  <c:v>2.1893530000000034E-4</c:v>
                </c:pt>
                <c:pt idx="1232">
                  <c:v>2.1426570000000013E-4</c:v>
                </c:pt>
                <c:pt idx="1233">
                  <c:v>2.1924820000000011E-4</c:v>
                </c:pt>
                <c:pt idx="1234">
                  <c:v>1.9492020000000021E-4</c:v>
                </c:pt>
                <c:pt idx="1235">
                  <c:v>1.5994720000000022E-4</c:v>
                </c:pt>
                <c:pt idx="1236">
                  <c:v>1.6210410000000019E-4</c:v>
                </c:pt>
                <c:pt idx="1237">
                  <c:v>2.1775630000000026E-4</c:v>
                </c:pt>
                <c:pt idx="1238">
                  <c:v>2.8757010000000021E-4</c:v>
                </c:pt>
                <c:pt idx="1239">
                  <c:v>3.0817650000000035E-4</c:v>
                </c:pt>
                <c:pt idx="1240">
                  <c:v>2.5971980000000033E-4</c:v>
                </c:pt>
                <c:pt idx="1241">
                  <c:v>1.9180220000000018E-4</c:v>
                </c:pt>
                <c:pt idx="1242">
                  <c:v>1.8500910000000023E-4</c:v>
                </c:pt>
                <c:pt idx="1243">
                  <c:v>2.6805700000000047E-4</c:v>
                </c:pt>
                <c:pt idx="1244">
                  <c:v>3.8229490000000034E-4</c:v>
                </c:pt>
                <c:pt idx="1245">
                  <c:v>4.3362940000000072E-4</c:v>
                </c:pt>
                <c:pt idx="1246">
                  <c:v>3.8950890000000031E-4</c:v>
                </c:pt>
                <c:pt idx="1247">
                  <c:v>3.152266000000002E-4</c:v>
                </c:pt>
                <c:pt idx="1248">
                  <c:v>3.0181180000000036E-4</c:v>
                </c:pt>
                <c:pt idx="1249">
                  <c:v>3.6428310000000049E-4</c:v>
                </c:pt>
                <c:pt idx="1250">
                  <c:v>4.2641160000000001E-4</c:v>
                </c:pt>
                <c:pt idx="1251">
                  <c:v>4.1421129999999999E-4</c:v>
                </c:pt>
                <c:pt idx="1252">
                  <c:v>3.4881380000000055E-4</c:v>
                </c:pt>
                <c:pt idx="1253">
                  <c:v>3.256276000000003E-4</c:v>
                </c:pt>
                <c:pt idx="1254">
                  <c:v>4.0041280000000038E-4</c:v>
                </c:pt>
                <c:pt idx="1255">
                  <c:v>5.1411060000000044E-4</c:v>
                </c:pt>
                <c:pt idx="1256">
                  <c:v>5.4905560000000043E-4</c:v>
                </c:pt>
                <c:pt idx="1257">
                  <c:v>4.5270100000000001E-4</c:v>
                </c:pt>
                <c:pt idx="1258">
                  <c:v>2.9315240000000033E-4</c:v>
                </c:pt>
                <c:pt idx="1259">
                  <c:v>1.9087270000000016E-4</c:v>
                </c:pt>
                <c:pt idx="1260">
                  <c:v>1.984555000000003E-4</c:v>
                </c:pt>
                <c:pt idx="1261">
                  <c:v>2.6043320000000047E-4</c:v>
                </c:pt>
                <c:pt idx="1262">
                  <c:v>2.8142150000000002E-4</c:v>
                </c:pt>
                <c:pt idx="1263">
                  <c:v>2.2587180000000029E-4</c:v>
                </c:pt>
                <c:pt idx="1264">
                  <c:v>1.4952760000000012E-4</c:v>
                </c:pt>
                <c:pt idx="1265">
                  <c:v>1.3294440000000013E-4</c:v>
                </c:pt>
                <c:pt idx="1266">
                  <c:v>1.9231070000000022E-4</c:v>
                </c:pt>
                <c:pt idx="1267">
                  <c:v>2.6332590000000022E-4</c:v>
                </c:pt>
                <c:pt idx="1268">
                  <c:v>2.7183820000000039E-4</c:v>
                </c:pt>
                <c:pt idx="1269">
                  <c:v>2.162978000000002E-4</c:v>
                </c:pt>
                <c:pt idx="1270">
                  <c:v>1.6829740000000022E-4</c:v>
                </c:pt>
                <c:pt idx="1271">
                  <c:v>1.863819000000002E-4</c:v>
                </c:pt>
                <c:pt idx="1272">
                  <c:v>2.4262630000000012E-4</c:v>
                </c:pt>
                <c:pt idx="1273">
                  <c:v>2.505593000000004E-4</c:v>
                </c:pt>
                <c:pt idx="1274">
                  <c:v>1.6713140000000024E-4</c:v>
                </c:pt>
                <c:pt idx="1275">
                  <c:v>4.9891000000000116E-5</c:v>
                </c:pt>
                <c:pt idx="1276">
                  <c:v>0</c:v>
                </c:pt>
                <c:pt idx="1277">
                  <c:v>5.1431400000000065E-5</c:v>
                </c:pt>
                <c:pt idx="1278">
                  <c:v>1.3518150000000018E-4</c:v>
                </c:pt>
                <c:pt idx="1279">
                  <c:v>1.5463680000000021E-4</c:v>
                </c:pt>
                <c:pt idx="1280">
                  <c:v>8.9116400000000169E-5</c:v>
                </c:pt>
                <c:pt idx="1281">
                  <c:v>1.3019900000000012E-5</c:v>
                </c:pt>
                <c:pt idx="1282">
                  <c:v>1.6648300000000028E-5</c:v>
                </c:pt>
                <c:pt idx="1283">
                  <c:v>1.1559390000000009E-4</c:v>
                </c:pt>
                <c:pt idx="1284">
                  <c:v>2.3470260000000036E-4</c:v>
                </c:pt>
                <c:pt idx="1285">
                  <c:v>2.7869080000000028E-4</c:v>
                </c:pt>
                <c:pt idx="1286">
                  <c:v>2.1768730000000012E-4</c:v>
                </c:pt>
                <c:pt idx="1287">
                  <c:v>1.1479670000000016E-4</c:v>
                </c:pt>
                <c:pt idx="1288">
                  <c:v>6.8355400000000115E-5</c:v>
                </c:pt>
                <c:pt idx="1289">
                  <c:v>1.2017410000000001E-4</c:v>
                </c:pt>
                <c:pt idx="1290">
                  <c:v>2.1677840000000048E-4</c:v>
                </c:pt>
                <c:pt idx="1291">
                  <c:v>2.6470420000000028E-4</c:v>
                </c:pt>
                <c:pt idx="1292">
                  <c:v>2.278723000000004E-4</c:v>
                </c:pt>
                <c:pt idx="1293">
                  <c:v>1.6171860000000022E-4</c:v>
                </c:pt>
                <c:pt idx="1294">
                  <c:v>1.3976730000000013E-4</c:v>
                </c:pt>
                <c:pt idx="1295">
                  <c:v>1.6488130000000026E-4</c:v>
                </c:pt>
                <c:pt idx="1296">
                  <c:v>1.7197990000000017E-4</c:v>
                </c:pt>
                <c:pt idx="1297">
                  <c:v>1.1632780000000018E-4</c:v>
                </c:pt>
                <c:pt idx="1298">
                  <c:v>3.4745800000000056E-5</c:v>
                </c:pt>
                <c:pt idx="1299">
                  <c:v>0</c:v>
                </c:pt>
                <c:pt idx="1300">
                  <c:v>2.6280100000000054E-5</c:v>
                </c:pt>
                <c:pt idx="1301">
                  <c:v>8.103620000000011E-5</c:v>
                </c:pt>
                <c:pt idx="1302">
                  <c:v>1.2610110000000011E-4</c:v>
                </c:pt>
                <c:pt idx="1303">
                  <c:v>1.7268580000000033E-4</c:v>
                </c:pt>
                <c:pt idx="1304">
                  <c:v>2.4098720000000011E-4</c:v>
                </c:pt>
                <c:pt idx="1305">
                  <c:v>3.0716880000000024E-4</c:v>
                </c:pt>
                <c:pt idx="1306">
                  <c:v>3.2081830000000059E-4</c:v>
                </c:pt>
                <c:pt idx="1307">
                  <c:v>2.7566780000000006E-4</c:v>
                </c:pt>
                <c:pt idx="1308">
                  <c:v>2.3055820000000019E-4</c:v>
                </c:pt>
                <c:pt idx="1309">
                  <c:v>2.4460070000000022E-4</c:v>
                </c:pt>
                <c:pt idx="1310">
                  <c:v>3.1480940000000056E-4</c:v>
                </c:pt>
                <c:pt idx="1311">
                  <c:v>3.8964670000000024E-4</c:v>
                </c:pt>
                <c:pt idx="1312">
                  <c:v>4.3027660000000042E-4</c:v>
                </c:pt>
                <c:pt idx="1313">
                  <c:v>4.3487549999999999E-4</c:v>
                </c:pt>
                <c:pt idx="1314">
                  <c:v>4.1159430000000025E-4</c:v>
                </c:pt>
                <c:pt idx="1315">
                  <c:v>3.6486800000000056E-4</c:v>
                </c:pt>
                <c:pt idx="1316">
                  <c:v>3.0915440000000031E-4</c:v>
                </c:pt>
                <c:pt idx="1317">
                  <c:v>2.7187730000000039E-4</c:v>
                </c:pt>
                <c:pt idx="1318">
                  <c:v>2.5764670000000012E-4</c:v>
                </c:pt>
                <c:pt idx="1319">
                  <c:v>2.3187320000000018E-4</c:v>
                </c:pt>
                <c:pt idx="1320">
                  <c:v>1.6692090000000021E-4</c:v>
                </c:pt>
                <c:pt idx="1321">
                  <c:v>9.7258000000000172E-5</c:v>
                </c:pt>
                <c:pt idx="1322">
                  <c:v>9.3203000000000158E-5</c:v>
                </c:pt>
                <c:pt idx="1323">
                  <c:v>1.7199850000000025E-4</c:v>
                </c:pt>
                <c:pt idx="1324">
                  <c:v>2.6745720000000031E-4</c:v>
                </c:pt>
                <c:pt idx="1325">
                  <c:v>3.1099650000000035E-4</c:v>
                </c:pt>
                <c:pt idx="1326">
                  <c:v>3.1832420000000032E-4</c:v>
                </c:pt>
                <c:pt idx="1327">
                  <c:v>3.6313380000000051E-4</c:v>
                </c:pt>
                <c:pt idx="1328">
                  <c:v>4.7145040000000002E-4</c:v>
                </c:pt>
                <c:pt idx="1329">
                  <c:v>5.8383310000000087E-4</c:v>
                </c:pt>
                <c:pt idx="1330">
                  <c:v>6.2980500000000086E-4</c:v>
                </c:pt>
                <c:pt idx="1331">
                  <c:v>6.0714410000000123E-4</c:v>
                </c:pt>
                <c:pt idx="1332">
                  <c:v>5.5661240000000041E-4</c:v>
                </c:pt>
                <c:pt idx="1333">
                  <c:v>4.8974720000000041E-4</c:v>
                </c:pt>
                <c:pt idx="1334">
                  <c:v>3.8749910000000049E-4</c:v>
                </c:pt>
                <c:pt idx="1335">
                  <c:v>2.6988050000000024E-4</c:v>
                </c:pt>
                <c:pt idx="1336">
                  <c:v>2.1440350000000036E-4</c:v>
                </c:pt>
                <c:pt idx="1337">
                  <c:v>2.7218460000000023E-4</c:v>
                </c:pt>
                <c:pt idx="1338">
                  <c:v>3.9286730000000046E-4</c:v>
                </c:pt>
                <c:pt idx="1339">
                  <c:v>4.706178000000007E-4</c:v>
                </c:pt>
                <c:pt idx="1340">
                  <c:v>4.5697390000000064E-4</c:v>
                </c:pt>
                <c:pt idx="1341">
                  <c:v>4.0183030000000064E-4</c:v>
                </c:pt>
                <c:pt idx="1342">
                  <c:v>3.7577380000000053E-4</c:v>
                </c:pt>
                <c:pt idx="1343">
                  <c:v>3.897306000000005E-4</c:v>
                </c:pt>
                <c:pt idx="1344">
                  <c:v>4.0796210000000095E-4</c:v>
                </c:pt>
                <c:pt idx="1345">
                  <c:v>4.1200779999999999E-4</c:v>
                </c:pt>
                <c:pt idx="1346">
                  <c:v>4.1577589999999999E-4</c:v>
                </c:pt>
                <c:pt idx="1347">
                  <c:v>4.2381140000000037E-4</c:v>
                </c:pt>
                <c:pt idx="1348">
                  <c:v>4.158728000000004E-4</c:v>
                </c:pt>
                <c:pt idx="1349">
                  <c:v>3.8249790000000045E-4</c:v>
                </c:pt>
                <c:pt idx="1350">
                  <c:v>3.5131720000000042E-4</c:v>
                </c:pt>
                <c:pt idx="1351">
                  <c:v>3.6156550000000022E-4</c:v>
                </c:pt>
                <c:pt idx="1352">
                  <c:v>4.1824769999999998E-4</c:v>
                </c:pt>
                <c:pt idx="1353">
                  <c:v>4.9372950000000097E-4</c:v>
                </c:pt>
                <c:pt idx="1354">
                  <c:v>5.6104730000000049E-4</c:v>
                </c:pt>
                <c:pt idx="1355">
                  <c:v>6.0316730000000134E-4</c:v>
                </c:pt>
                <c:pt idx="1356">
                  <c:v>6.0414340000000091E-4</c:v>
                </c:pt>
                <c:pt idx="1357">
                  <c:v>5.5183470000000074E-4</c:v>
                </c:pt>
                <c:pt idx="1358">
                  <c:v>4.5752150000000051E-4</c:v>
                </c:pt>
                <c:pt idx="1359">
                  <c:v>3.5533680000000042E-4</c:v>
                </c:pt>
                <c:pt idx="1360">
                  <c:v>2.6588330000000028E-4</c:v>
                </c:pt>
                <c:pt idx="1361">
                  <c:v>1.8418580000000026E-4</c:v>
                </c:pt>
                <c:pt idx="1362">
                  <c:v>1.1711010000000014E-4</c:v>
                </c:pt>
                <c:pt idx="1363">
                  <c:v>1.0429700000000008E-4</c:v>
                </c:pt>
                <c:pt idx="1364">
                  <c:v>1.7365810000000026E-4</c:v>
                </c:pt>
                <c:pt idx="1365">
                  <c:v>2.8104150000000006E-4</c:v>
                </c:pt>
                <c:pt idx="1366">
                  <c:v>3.3552200000000021E-4</c:v>
                </c:pt>
                <c:pt idx="1367">
                  <c:v>2.9937180000000032E-4</c:v>
                </c:pt>
                <c:pt idx="1368">
                  <c:v>2.3017080000000016E-4</c:v>
                </c:pt>
                <c:pt idx="1369">
                  <c:v>1.9969050000000026E-4</c:v>
                </c:pt>
                <c:pt idx="1370">
                  <c:v>1.9918570000000026E-4</c:v>
                </c:pt>
                <c:pt idx="1371">
                  <c:v>1.6592260000000014E-4</c:v>
                </c:pt>
                <c:pt idx="1372">
                  <c:v>8.6631600000000141E-5</c:v>
                </c:pt>
                <c:pt idx="1373">
                  <c:v>2.5536900000000037E-5</c:v>
                </c:pt>
                <c:pt idx="1374">
                  <c:v>3.6835700000000078E-5</c:v>
                </c:pt>
                <c:pt idx="1375">
                  <c:v>9.1645900000000179E-5</c:v>
                </c:pt>
                <c:pt idx="1376">
                  <c:v>1.331717000000002E-4</c:v>
                </c:pt>
                <c:pt idx="1377">
                  <c:v>1.6159380000000016E-4</c:v>
                </c:pt>
                <c:pt idx="1378">
                  <c:v>2.2219680000000019E-4</c:v>
                </c:pt>
                <c:pt idx="1379">
                  <c:v>3.1194280000000022E-4</c:v>
                </c:pt>
                <c:pt idx="1380">
                  <c:v>3.6641020000000057E-4</c:v>
                </c:pt>
                <c:pt idx="1381">
                  <c:v>3.5072860000000055E-4</c:v>
                </c:pt>
                <c:pt idx="1382">
                  <c:v>3.131181000000005E-4</c:v>
                </c:pt>
                <c:pt idx="1383">
                  <c:v>3.0956600000000021E-4</c:v>
                </c:pt>
                <c:pt idx="1384">
                  <c:v>3.1133930000000053E-4</c:v>
                </c:pt>
                <c:pt idx="1385">
                  <c:v>2.516154000000002E-4</c:v>
                </c:pt>
                <c:pt idx="1386">
                  <c:v>1.4851800000000015E-4</c:v>
                </c:pt>
                <c:pt idx="1387">
                  <c:v>1.0710210000000001E-4</c:v>
                </c:pt>
                <c:pt idx="1388">
                  <c:v>1.7578150000000032E-4</c:v>
                </c:pt>
                <c:pt idx="1389">
                  <c:v>2.6184880000000024E-4</c:v>
                </c:pt>
                <c:pt idx="1390">
                  <c:v>2.4360600000000011E-4</c:v>
                </c:pt>
                <c:pt idx="1391">
                  <c:v>1.2802520000000024E-4</c:v>
                </c:pt>
                <c:pt idx="1392">
                  <c:v>3.3576000000000039E-5</c:v>
                </c:pt>
                <c:pt idx="1393">
                  <c:v>2.6132900000000049E-5</c:v>
                </c:pt>
                <c:pt idx="1394">
                  <c:v>5.2699800000000061E-5</c:v>
                </c:pt>
                <c:pt idx="1395">
                  <c:v>5.5844000000000084E-5</c:v>
                </c:pt>
                <c:pt idx="1396">
                  <c:v>7.7670400000000089E-5</c:v>
                </c:pt>
                <c:pt idx="1397">
                  <c:v>1.8117950000000015E-4</c:v>
                </c:pt>
                <c:pt idx="1398">
                  <c:v>3.1656400000000035E-4</c:v>
                </c:pt>
                <c:pt idx="1399">
                  <c:v>3.5789420000000022E-4</c:v>
                </c:pt>
                <c:pt idx="1400">
                  <c:v>2.8169160000000024E-4</c:v>
                </c:pt>
                <c:pt idx="1401">
                  <c:v>2.2400170000000047E-4</c:v>
                </c:pt>
                <c:pt idx="1402">
                  <c:v>3.2057050000000039E-4</c:v>
                </c:pt>
                <c:pt idx="1403">
                  <c:v>5.4187140000000044E-4</c:v>
                </c:pt>
                <c:pt idx="1404">
                  <c:v>7.4183380000000104E-4</c:v>
                </c:pt>
                <c:pt idx="1405">
                  <c:v>8.2166680000000025E-4</c:v>
                </c:pt>
                <c:pt idx="1406">
                  <c:v>7.8047630000000108E-4</c:v>
                </c:pt>
                <c:pt idx="1407">
                  <c:v>6.3267910000000072E-4</c:v>
                </c:pt>
                <c:pt idx="1408">
                  <c:v>3.8558059999999999E-4</c:v>
                </c:pt>
                <c:pt idx="1409">
                  <c:v>1.2287120000000019E-4</c:v>
                </c:pt>
                <c:pt idx="1410">
                  <c:v>0</c:v>
                </c:pt>
                <c:pt idx="1411">
                  <c:v>7.4056900000000168E-5</c:v>
                </c:pt>
                <c:pt idx="1412">
                  <c:v>1.9636380000000015E-4</c:v>
                </c:pt>
                <c:pt idx="1413">
                  <c:v>1.7793850000000035E-4</c:v>
                </c:pt>
                <c:pt idx="1414">
                  <c:v>5.3176700000000083E-5</c:v>
                </c:pt>
                <c:pt idx="1415">
                  <c:v>5.7747600000000118E-5</c:v>
                </c:pt>
                <c:pt idx="1416">
                  <c:v>3.0963680000000023E-4</c:v>
                </c:pt>
                <c:pt idx="1417">
                  <c:v>6.2646340000000042E-4</c:v>
                </c:pt>
                <c:pt idx="1418">
                  <c:v>7.4877030000000124E-4</c:v>
                </c:pt>
                <c:pt idx="1419">
                  <c:v>6.7198090000000104E-4</c:v>
                </c:pt>
                <c:pt idx="1420">
                  <c:v>6.1891040000000043E-4</c:v>
                </c:pt>
                <c:pt idx="1421">
                  <c:v>7.0903080000000096E-4</c:v>
                </c:pt>
                <c:pt idx="1422">
                  <c:v>8.1254170000000161E-4</c:v>
                </c:pt>
                <c:pt idx="1423">
                  <c:v>7.8644600000000065E-4</c:v>
                </c:pt>
                <c:pt idx="1424">
                  <c:v>7.1054320000000061E-4</c:v>
                </c:pt>
                <c:pt idx="1425">
                  <c:v>7.6115130000000092E-4</c:v>
                </c:pt>
                <c:pt idx="1426">
                  <c:v>9.3050300000000212E-4</c:v>
                </c:pt>
                <c:pt idx="1427">
                  <c:v>1.0452177000000009E-3</c:v>
                </c:pt>
                <c:pt idx="1428">
                  <c:v>1.0390226000000001E-3</c:v>
                </c:pt>
                <c:pt idx="1429">
                  <c:v>1.0235123000000008E-3</c:v>
                </c:pt>
                <c:pt idx="1430">
                  <c:v>1.0423082999999999E-3</c:v>
                </c:pt>
                <c:pt idx="1431">
                  <c:v>9.6258330000000122E-4</c:v>
                </c:pt>
                <c:pt idx="1432">
                  <c:v>7.74657400000001E-4</c:v>
                </c:pt>
                <c:pt idx="1433">
                  <c:v>8.2572550000000085E-4</c:v>
                </c:pt>
                <c:pt idx="1434">
                  <c:v>1.4682356000000009E-3</c:v>
                </c:pt>
                <c:pt idx="1435">
                  <c:v>2.5394651999999982E-3</c:v>
                </c:pt>
                <c:pt idx="1436">
                  <c:v>3.6200434000000017E-3</c:v>
                </c:pt>
                <c:pt idx="1437">
                  <c:v>5.0343089000000037E-3</c:v>
                </c:pt>
                <c:pt idx="1438">
                  <c:v>8.1737414000000001E-3</c:v>
                </c:pt>
                <c:pt idx="1439">
                  <c:v>1.41212903E-2</c:v>
                </c:pt>
                <c:pt idx="1440">
                  <c:v>2.1666658999999998E-2</c:v>
                </c:pt>
                <c:pt idx="1441">
                  <c:v>2.7112813700000019E-2</c:v>
                </c:pt>
                <c:pt idx="1442">
                  <c:v>2.6931634200000016E-2</c:v>
                </c:pt>
                <c:pt idx="1443">
                  <c:v>2.1014649400000012E-2</c:v>
                </c:pt>
                <c:pt idx="1444">
                  <c:v>1.2830015300000009E-2</c:v>
                </c:pt>
                <c:pt idx="1445">
                  <c:v>6.297649800000007E-3</c:v>
                </c:pt>
                <c:pt idx="1446">
                  <c:v>2.9395707000000018E-3</c:v>
                </c:pt>
                <c:pt idx="1447">
                  <c:v>1.8027406000000017E-3</c:v>
                </c:pt>
                <c:pt idx="1448">
                  <c:v>1.3477989000000008E-3</c:v>
                </c:pt>
                <c:pt idx="1449">
                  <c:v>9.5310620000000072E-4</c:v>
                </c:pt>
                <c:pt idx="1450">
                  <c:v>7.8383460000000114E-4</c:v>
                </c:pt>
                <c:pt idx="1451">
                  <c:v>8.8532830000000141E-4</c:v>
                </c:pt>
                <c:pt idx="1452">
                  <c:v>9.2490580000000023E-4</c:v>
                </c:pt>
                <c:pt idx="1453">
                  <c:v>6.9317780000000126E-4</c:v>
                </c:pt>
                <c:pt idx="1454">
                  <c:v>3.9861350000000052E-4</c:v>
                </c:pt>
                <c:pt idx="1455">
                  <c:v>3.1358930000000034E-4</c:v>
                </c:pt>
                <c:pt idx="1456">
                  <c:v>3.7786740000000051E-4</c:v>
                </c:pt>
                <c:pt idx="1457">
                  <c:v>3.4714120000000021E-4</c:v>
                </c:pt>
                <c:pt idx="1458">
                  <c:v>1.9425900000000017E-4</c:v>
                </c:pt>
                <c:pt idx="1459">
                  <c:v>1.2865480000000016E-4</c:v>
                </c:pt>
                <c:pt idx="1460">
                  <c:v>2.4196880000000001E-4</c:v>
                </c:pt>
                <c:pt idx="1461">
                  <c:v>3.5112540000000034E-4</c:v>
                </c:pt>
                <c:pt idx="1462">
                  <c:v>2.6915590000000034E-4</c:v>
                </c:pt>
                <c:pt idx="1463">
                  <c:v>7.8633400000000154E-5</c:v>
                </c:pt>
                <c:pt idx="1464">
                  <c:v>0</c:v>
                </c:pt>
                <c:pt idx="1465">
                  <c:v>7.1326300000000103E-5</c:v>
                </c:pt>
                <c:pt idx="1466">
                  <c:v>1.4049560000000015E-4</c:v>
                </c:pt>
                <c:pt idx="1467">
                  <c:v>1.0485020000000018E-4</c:v>
                </c:pt>
                <c:pt idx="1468">
                  <c:v>5.5568300000000083E-5</c:v>
                </c:pt>
                <c:pt idx="1469">
                  <c:v>9.8472500000000132E-5</c:v>
                </c:pt>
                <c:pt idx="1470">
                  <c:v>1.7297080000000024E-4</c:v>
                </c:pt>
                <c:pt idx="1471">
                  <c:v>1.4963560000000022E-4</c:v>
                </c:pt>
                <c:pt idx="1472">
                  <c:v>4.4355200000000073E-5</c:v>
                </c:pt>
                <c:pt idx="1473">
                  <c:v>4.6436000000000067E-6</c:v>
                </c:pt>
                <c:pt idx="1474">
                  <c:v>8.8404900000000188E-5</c:v>
                </c:pt>
                <c:pt idx="1475">
                  <c:v>1.7784350000000029E-4</c:v>
                </c:pt>
                <c:pt idx="1476">
                  <c:v>1.5197690000000007E-4</c:v>
                </c:pt>
                <c:pt idx="1477">
                  <c:v>5.6743600000000098E-5</c:v>
                </c:pt>
                <c:pt idx="1478">
                  <c:v>2.1090700000000038E-5</c:v>
                </c:pt>
                <c:pt idx="1479">
                  <c:v>6.558750000000011E-5</c:v>
                </c:pt>
                <c:pt idx="1480">
                  <c:v>9.686130000000019E-5</c:v>
                </c:pt>
                <c:pt idx="1481">
                  <c:v>7.706140000000015E-5</c:v>
                </c:pt>
                <c:pt idx="1482">
                  <c:v>8.805650000000021E-5</c:v>
                </c:pt>
                <c:pt idx="1483">
                  <c:v>1.8856860000000025E-4</c:v>
                </c:pt>
                <c:pt idx="1484">
                  <c:v>2.9485490000000025E-4</c:v>
                </c:pt>
                <c:pt idx="1485">
                  <c:v>2.8591790000000021E-4</c:v>
                </c:pt>
                <c:pt idx="1486">
                  <c:v>1.8213130000000022E-4</c:v>
                </c:pt>
                <c:pt idx="1487">
                  <c:v>1.2844430000000018E-4</c:v>
                </c:pt>
                <c:pt idx="1488">
                  <c:v>1.9900870000000035E-4</c:v>
                </c:pt>
                <c:pt idx="1489">
                  <c:v>2.9814240000000045E-4</c:v>
                </c:pt>
                <c:pt idx="1490">
                  <c:v>2.9649030000000043E-4</c:v>
                </c:pt>
                <c:pt idx="1491">
                  <c:v>1.9817050000000018E-4</c:v>
                </c:pt>
                <c:pt idx="1492">
                  <c:v>1.2029710000000001E-4</c:v>
                </c:pt>
                <c:pt idx="1493">
                  <c:v>1.3444010000000014E-4</c:v>
                </c:pt>
                <c:pt idx="1494">
                  <c:v>2.0267810000000036E-4</c:v>
                </c:pt>
                <c:pt idx="1495">
                  <c:v>2.6112610000000034E-4</c:v>
                </c:pt>
                <c:pt idx="1496">
                  <c:v>2.9730050000000024E-4</c:v>
                </c:pt>
                <c:pt idx="1497">
                  <c:v>3.1570530000000032E-4</c:v>
                </c:pt>
                <c:pt idx="1498">
                  <c:v>2.9303320000000039E-4</c:v>
                </c:pt>
                <c:pt idx="1499">
                  <c:v>2.1677650000000035E-4</c:v>
                </c:pt>
                <c:pt idx="1500">
                  <c:v>1.423974E-4</c:v>
                </c:pt>
                <c:pt idx="1501">
                  <c:v>1.4801510000000021E-4</c:v>
                </c:pt>
                <c:pt idx="1502">
                  <c:v>2.3070540000000029E-4</c:v>
                </c:pt>
                <c:pt idx="1503">
                  <c:v>3.0120650000000005E-4</c:v>
                </c:pt>
                <c:pt idx="1504">
                  <c:v>2.9696710000000039E-4</c:v>
                </c:pt>
                <c:pt idx="1505">
                  <c:v>2.5565920000000022E-4</c:v>
                </c:pt>
                <c:pt idx="1506">
                  <c:v>2.4498439999999998E-4</c:v>
                </c:pt>
                <c:pt idx="1507">
                  <c:v>2.5852400000000021E-4</c:v>
                </c:pt>
                <c:pt idx="1508">
                  <c:v>2.3816710000000021E-4</c:v>
                </c:pt>
                <c:pt idx="1509">
                  <c:v>1.8123350000000024E-4</c:v>
                </c:pt>
                <c:pt idx="1510">
                  <c:v>1.6266670000000024E-4</c:v>
                </c:pt>
                <c:pt idx="1511">
                  <c:v>2.3126419999999997E-4</c:v>
                </c:pt>
                <c:pt idx="1512">
                  <c:v>3.3408400000000023E-4</c:v>
                </c:pt>
                <c:pt idx="1513">
                  <c:v>3.7801820000000065E-4</c:v>
                </c:pt>
                <c:pt idx="1514">
                  <c:v>3.4461540000000045E-4</c:v>
                </c:pt>
                <c:pt idx="1515">
                  <c:v>2.9143320000000035E-4</c:v>
                </c:pt>
                <c:pt idx="1516">
                  <c:v>2.6106280000000022E-4</c:v>
                </c:pt>
                <c:pt idx="1517">
                  <c:v>2.3331870000000037E-4</c:v>
                </c:pt>
                <c:pt idx="1518">
                  <c:v>1.864918000000003E-4</c:v>
                </c:pt>
                <c:pt idx="1519">
                  <c:v>1.4884580000000021E-4</c:v>
                </c:pt>
                <c:pt idx="1520">
                  <c:v>1.5789270000000016E-4</c:v>
                </c:pt>
                <c:pt idx="1521">
                  <c:v>1.9693750000000023E-4</c:v>
                </c:pt>
                <c:pt idx="1522">
                  <c:v>2.1271410000000041E-4</c:v>
                </c:pt>
                <c:pt idx="1523">
                  <c:v>1.9035670000000014E-4</c:v>
                </c:pt>
                <c:pt idx="1524">
                  <c:v>1.6744810000000028E-4</c:v>
                </c:pt>
                <c:pt idx="1525">
                  <c:v>1.6900520000000041E-4</c:v>
                </c:pt>
                <c:pt idx="1526">
                  <c:v>1.7362460000000033E-4</c:v>
                </c:pt>
                <c:pt idx="1527">
                  <c:v>1.6244500000000026E-4</c:v>
                </c:pt>
                <c:pt idx="1528">
                  <c:v>1.6442130000000028E-4</c:v>
                </c:pt>
                <c:pt idx="1529">
                  <c:v>2.0808910000000039E-4</c:v>
                </c:pt>
                <c:pt idx="1530">
                  <c:v>2.5485830000000043E-4</c:v>
                </c:pt>
                <c:pt idx="1531">
                  <c:v>2.3305040000000019E-4</c:v>
                </c:pt>
                <c:pt idx="1532">
                  <c:v>1.4603320000000015E-4</c:v>
                </c:pt>
                <c:pt idx="1533">
                  <c:v>8.9282200000000072E-5</c:v>
                </c:pt>
                <c:pt idx="1534">
                  <c:v>1.3162570000000028E-4</c:v>
                </c:pt>
                <c:pt idx="1535">
                  <c:v>2.1442030000000029E-4</c:v>
                </c:pt>
                <c:pt idx="1536">
                  <c:v>2.2320450000000002E-4</c:v>
                </c:pt>
                <c:pt idx="1537">
                  <c:v>1.439173000000001E-4</c:v>
                </c:pt>
                <c:pt idx="1538">
                  <c:v>9.0127800000000191E-5</c:v>
                </c:pt>
                <c:pt idx="1539">
                  <c:v>1.5223770000000024E-4</c:v>
                </c:pt>
                <c:pt idx="1540">
                  <c:v>2.7067770000000044E-4</c:v>
                </c:pt>
                <c:pt idx="1541">
                  <c:v>3.0368750000000014E-4</c:v>
                </c:pt>
                <c:pt idx="1542">
                  <c:v>2.0109680000000011E-4</c:v>
                </c:pt>
                <c:pt idx="1543">
                  <c:v>5.9228400000000092E-5</c:v>
                </c:pt>
                <c:pt idx="1544">
                  <c:v>0</c:v>
                </c:pt>
                <c:pt idx="1545">
                  <c:v>3.6861700000000068E-5</c:v>
                </c:pt>
                <c:pt idx="1546">
                  <c:v>9.5088000000000158E-5</c:v>
                </c:pt>
                <c:pt idx="1547">
                  <c:v>1.1495690000000009E-4</c:v>
                </c:pt>
                <c:pt idx="1548">
                  <c:v>1.1060010000000017E-4</c:v>
                </c:pt>
                <c:pt idx="1549">
                  <c:v>1.2377650000000001E-4</c:v>
                </c:pt>
                <c:pt idx="1550">
                  <c:v>1.6433750000000022E-4</c:v>
                </c:pt>
                <c:pt idx="1551">
                  <c:v>2.112258E-4</c:v>
                </c:pt>
                <c:pt idx="1552">
                  <c:v>2.477411000000003E-4</c:v>
                </c:pt>
                <c:pt idx="1553">
                  <c:v>2.6958810000000033E-4</c:v>
                </c:pt>
                <c:pt idx="1554">
                  <c:v>2.7501210000000056E-4</c:v>
                </c:pt>
                <c:pt idx="1555">
                  <c:v>2.6831400000000051E-4</c:v>
                </c:pt>
                <c:pt idx="1556">
                  <c:v>2.6644770000000041E-4</c:v>
                </c:pt>
                <c:pt idx="1557">
                  <c:v>2.7943400000000039E-4</c:v>
                </c:pt>
                <c:pt idx="1558">
                  <c:v>2.8381680000000016E-4</c:v>
                </c:pt>
                <c:pt idx="1559">
                  <c:v>2.3584810000000018E-4</c:v>
                </c:pt>
                <c:pt idx="1560">
                  <c:v>1.3146740000000013E-4</c:v>
                </c:pt>
                <c:pt idx="1561">
                  <c:v>2.9100100000000037E-5</c:v>
                </c:pt>
                <c:pt idx="1562">
                  <c:v>0</c:v>
                </c:pt>
                <c:pt idx="1563">
                  <c:v>4.1311600000000074E-5</c:v>
                </c:pt>
                <c:pt idx="1564">
                  <c:v>1.0350910000000001E-4</c:v>
                </c:pt>
                <c:pt idx="1565">
                  <c:v>1.3022500000000025E-4</c:v>
                </c:pt>
                <c:pt idx="1566">
                  <c:v>1.2587570000000022E-4</c:v>
                </c:pt>
                <c:pt idx="1567">
                  <c:v>1.3604390000000017E-4</c:v>
                </c:pt>
                <c:pt idx="1568">
                  <c:v>1.8077160000000019E-4</c:v>
                </c:pt>
                <c:pt idx="1569">
                  <c:v>2.2936240000000042E-4</c:v>
                </c:pt>
                <c:pt idx="1570">
                  <c:v>2.3712400000000002E-4</c:v>
                </c:pt>
                <c:pt idx="1571">
                  <c:v>1.9802530000000032E-4</c:v>
                </c:pt>
                <c:pt idx="1572">
                  <c:v>1.5239420000000015E-4</c:v>
                </c:pt>
                <c:pt idx="1573">
                  <c:v>1.4640020000000018E-4</c:v>
                </c:pt>
                <c:pt idx="1574">
                  <c:v>1.8322840000000026E-4</c:v>
                </c:pt>
                <c:pt idx="1575">
                  <c:v>2.1534970000000039E-4</c:v>
                </c:pt>
                <c:pt idx="1576">
                  <c:v>1.8752180000000025E-4</c:v>
                </c:pt>
                <c:pt idx="1577">
                  <c:v>9.8412900000000123E-5</c:v>
                </c:pt>
                <c:pt idx="1578">
                  <c:v>1.1457100000000021E-5</c:v>
                </c:pt>
                <c:pt idx="1579">
                  <c:v>0</c:v>
                </c:pt>
                <c:pt idx="1580">
                  <c:v>7.0430300000000104E-5</c:v>
                </c:pt>
                <c:pt idx="1581">
                  <c:v>1.5814970000000022E-4</c:v>
                </c:pt>
                <c:pt idx="1582">
                  <c:v>2.0133520000000017E-4</c:v>
                </c:pt>
                <c:pt idx="1583">
                  <c:v>2.1356530000000011E-4</c:v>
                </c:pt>
                <c:pt idx="1584">
                  <c:v>2.632551000000002E-4</c:v>
                </c:pt>
                <c:pt idx="1585">
                  <c:v>3.8274010000000053E-4</c:v>
                </c:pt>
                <c:pt idx="1586">
                  <c:v>5.2431600000000102E-4</c:v>
                </c:pt>
                <c:pt idx="1587">
                  <c:v>6.1740540000000048E-4</c:v>
                </c:pt>
                <c:pt idx="1588">
                  <c:v>6.5300800000000082E-4</c:v>
                </c:pt>
                <c:pt idx="1589">
                  <c:v>6.8681310000000034E-4</c:v>
                </c:pt>
                <c:pt idx="1590">
                  <c:v>7.5845980000000099E-4</c:v>
                </c:pt>
                <c:pt idx="1591">
                  <c:v>8.2993510000000021E-4</c:v>
                </c:pt>
                <c:pt idx="1592">
                  <c:v>8.1993080000000024E-4</c:v>
                </c:pt>
                <c:pt idx="1593">
                  <c:v>6.8601030000000056E-4</c:v>
                </c:pt>
                <c:pt idx="1594">
                  <c:v>4.6820940000000033E-4</c:v>
                </c:pt>
                <c:pt idx="1595">
                  <c:v>2.5700590000000024E-4</c:v>
                </c:pt>
                <c:pt idx="1596">
                  <c:v>1.2936820000000016E-4</c:v>
                </c:pt>
                <c:pt idx="1597">
                  <c:v>1.070760000000001E-4</c:v>
                </c:pt>
                <c:pt idx="1598">
                  <c:v>1.5349130000000022E-4</c:v>
                </c:pt>
                <c:pt idx="1599">
                  <c:v>2.0011330000000035E-4</c:v>
                </c:pt>
                <c:pt idx="1600">
                  <c:v>1.9707720000000024E-4</c:v>
                </c:pt>
                <c:pt idx="1601">
                  <c:v>1.4828520000000018E-4</c:v>
                </c:pt>
                <c:pt idx="1602">
                  <c:v>9.6762600000000143E-5</c:v>
                </c:pt>
                <c:pt idx="1603">
                  <c:v>7.2652500000000125E-5</c:v>
                </c:pt>
                <c:pt idx="1604">
                  <c:v>6.0871200000000096E-5</c:v>
                </c:pt>
                <c:pt idx="1605">
                  <c:v>3.3509000000000055E-5</c:v>
                </c:pt>
                <c:pt idx="1606">
                  <c:v>-9.9650000000000287E-7</c:v>
                </c:pt>
                <c:pt idx="1607">
                  <c:v>0</c:v>
                </c:pt>
                <c:pt idx="1608">
                  <c:v>4.3088600000000074E-5</c:v>
                </c:pt>
                <c:pt idx="1609">
                  <c:v>1.0572750000000007E-4</c:v>
                </c:pt>
                <c:pt idx="1610">
                  <c:v>1.3703850000000028E-4</c:v>
                </c:pt>
                <c:pt idx="1611">
                  <c:v>1.335833000000001E-4</c:v>
                </c:pt>
                <c:pt idx="1612">
                  <c:v>1.3959410000000013E-4</c:v>
                </c:pt>
                <c:pt idx="1613">
                  <c:v>1.8940680000000028E-4</c:v>
                </c:pt>
                <c:pt idx="1614">
                  <c:v>2.6524250000000012E-4</c:v>
                </c:pt>
                <c:pt idx="1615">
                  <c:v>3.1945670000000037E-4</c:v>
                </c:pt>
                <c:pt idx="1616">
                  <c:v>3.243685000000005E-4</c:v>
                </c:pt>
                <c:pt idx="1617">
                  <c:v>2.9147420000000002E-4</c:v>
                </c:pt>
                <c:pt idx="1618">
                  <c:v>2.5287640000000043E-4</c:v>
                </c:pt>
                <c:pt idx="1619">
                  <c:v>2.4055500000000021E-4</c:v>
                </c:pt>
                <c:pt idx="1620">
                  <c:v>2.7163510000000025E-4</c:v>
                </c:pt>
                <c:pt idx="1621">
                  <c:v>3.3447710000000043E-4</c:v>
                </c:pt>
                <c:pt idx="1622">
                  <c:v>3.8569980000000031E-4</c:v>
                </c:pt>
                <c:pt idx="1623">
                  <c:v>3.8368440000000016E-4</c:v>
                </c:pt>
                <c:pt idx="1624">
                  <c:v>3.3498000000000035E-4</c:v>
                </c:pt>
                <c:pt idx="1625">
                  <c:v>2.9172559999999999E-4</c:v>
                </c:pt>
                <c:pt idx="1626">
                  <c:v>2.9098240000000031E-4</c:v>
                </c:pt>
                <c:pt idx="1627">
                  <c:v>3.0960700000000021E-4</c:v>
                </c:pt>
                <c:pt idx="1628">
                  <c:v>2.9593890000000035E-4</c:v>
                </c:pt>
                <c:pt idx="1629">
                  <c:v>2.4378489999999999E-4</c:v>
                </c:pt>
                <c:pt idx="1630">
                  <c:v>1.9895100000000022E-4</c:v>
                </c:pt>
                <c:pt idx="1631">
                  <c:v>1.9683500000000027E-4</c:v>
                </c:pt>
                <c:pt idx="1632">
                  <c:v>2.1346100000000016E-4</c:v>
                </c:pt>
                <c:pt idx="1633">
                  <c:v>2.0641460000000021E-4</c:v>
                </c:pt>
                <c:pt idx="1634">
                  <c:v>1.7671660000000025E-4</c:v>
                </c:pt>
                <c:pt idx="1635">
                  <c:v>1.6481620000000026E-4</c:v>
                </c:pt>
                <c:pt idx="1636">
                  <c:v>1.8646010000000025E-4</c:v>
                </c:pt>
                <c:pt idx="1637">
                  <c:v>2.0850820000000019E-4</c:v>
                </c:pt>
                <c:pt idx="1638">
                  <c:v>1.9862320000000024E-4</c:v>
                </c:pt>
                <c:pt idx="1639">
                  <c:v>1.6928840000000024E-4</c:v>
                </c:pt>
                <c:pt idx="1640">
                  <c:v>1.5052970000000015E-4</c:v>
                </c:pt>
                <c:pt idx="1641">
                  <c:v>1.406297000000001E-4</c:v>
                </c:pt>
                <c:pt idx="1642">
                  <c:v>1.1954080000000018E-4</c:v>
                </c:pt>
                <c:pt idx="1643">
                  <c:v>9.8377500000000167E-5</c:v>
                </c:pt>
                <c:pt idx="1644">
                  <c:v>1.1449490000000016E-4</c:v>
                </c:pt>
                <c:pt idx="1645">
                  <c:v>1.6763810000000026E-4</c:v>
                </c:pt>
                <c:pt idx="1646">
                  <c:v>1.9612160000000021E-4</c:v>
                </c:pt>
                <c:pt idx="1647">
                  <c:v>1.5209060000000014E-4</c:v>
                </c:pt>
                <c:pt idx="1648">
                  <c:v>7.8126800000000114E-5</c:v>
                </c:pt>
                <c:pt idx="1649">
                  <c:v>6.4970900000000113E-5</c:v>
                </c:pt>
                <c:pt idx="1650">
                  <c:v>1.3663810000000024E-4</c:v>
                </c:pt>
                <c:pt idx="1651">
                  <c:v>2.1675420000000033E-4</c:v>
                </c:pt>
                <c:pt idx="1652">
                  <c:v>2.2475420000000036E-4</c:v>
                </c:pt>
                <c:pt idx="1653">
                  <c:v>1.747534000000002E-4</c:v>
                </c:pt>
                <c:pt idx="1654">
                  <c:v>1.4462510000000017E-4</c:v>
                </c:pt>
                <c:pt idx="1655">
                  <c:v>1.7077480000000025E-4</c:v>
                </c:pt>
                <c:pt idx="1656">
                  <c:v>2.1355790000000019E-4</c:v>
                </c:pt>
                <c:pt idx="1657">
                  <c:v>2.2360680000000006E-4</c:v>
                </c:pt>
                <c:pt idx="1658">
                  <c:v>2.0416640000000028E-4</c:v>
                </c:pt>
                <c:pt idx="1659">
                  <c:v>1.8514320000000026E-4</c:v>
                </c:pt>
                <c:pt idx="1660">
                  <c:v>1.7446650000000033E-4</c:v>
                </c:pt>
                <c:pt idx="1661">
                  <c:v>1.6534330000000019E-4</c:v>
                </c:pt>
                <c:pt idx="1662">
                  <c:v>1.6878730000000021E-4</c:v>
                </c:pt>
                <c:pt idx="1663">
                  <c:v>1.9824320000000025E-4</c:v>
                </c:pt>
                <c:pt idx="1664">
                  <c:v>2.2684410000000039E-4</c:v>
                </c:pt>
                <c:pt idx="1665">
                  <c:v>2.0463020000000017E-4</c:v>
                </c:pt>
                <c:pt idx="1666">
                  <c:v>1.3224970000000018E-4</c:v>
                </c:pt>
                <c:pt idx="1667">
                  <c:v>7.8920300000000112E-5</c:v>
                </c:pt>
                <c:pt idx="1668">
                  <c:v>9.6321100000000158E-5</c:v>
                </c:pt>
                <c:pt idx="1669">
                  <c:v>1.4329140000000012E-4</c:v>
                </c:pt>
                <c:pt idx="1670">
                  <c:v>1.3559680000000012E-4</c:v>
                </c:pt>
                <c:pt idx="1671">
                  <c:v>6.7407300000000116E-5</c:v>
                </c:pt>
                <c:pt idx="1672">
                  <c:v>2.7857700000000053E-5</c:v>
                </c:pt>
                <c:pt idx="1673">
                  <c:v>8.0332200000000071E-5</c:v>
                </c:pt>
                <c:pt idx="1674">
                  <c:v>1.7396920000000026E-4</c:v>
                </c:pt>
                <c:pt idx="1675">
                  <c:v>2.081916000000003E-4</c:v>
                </c:pt>
                <c:pt idx="1676">
                  <c:v>1.6252320000000021E-4</c:v>
                </c:pt>
                <c:pt idx="1677">
                  <c:v>1.1138430000000012E-4</c:v>
                </c:pt>
                <c:pt idx="1678">
                  <c:v>1.1662020000000025E-4</c:v>
                </c:pt>
                <c:pt idx="1679">
                  <c:v>1.5430900000000015E-4</c:v>
                </c:pt>
                <c:pt idx="1680">
                  <c:v>1.6851910000000017E-4</c:v>
                </c:pt>
                <c:pt idx="1681">
                  <c:v>1.5371480000000022E-4</c:v>
                </c:pt>
                <c:pt idx="1682">
                  <c:v>1.4482440000000013E-4</c:v>
                </c:pt>
                <c:pt idx="1683">
                  <c:v>1.5203840000000017E-4</c:v>
                </c:pt>
                <c:pt idx="1684">
                  <c:v>1.5437790000000012E-4</c:v>
                </c:pt>
                <c:pt idx="1685">
                  <c:v>1.493860000000001E-4</c:v>
                </c:pt>
                <c:pt idx="1686">
                  <c:v>1.6558170000000025E-4</c:v>
                </c:pt>
                <c:pt idx="1687">
                  <c:v>2.0536590000000011E-4</c:v>
                </c:pt>
                <c:pt idx="1688">
                  <c:v>2.2031740000000053E-4</c:v>
                </c:pt>
                <c:pt idx="1689">
                  <c:v>1.7803910000000026E-4</c:v>
                </c:pt>
                <c:pt idx="1690">
                  <c:v>1.2401310000000011E-4</c:v>
                </c:pt>
                <c:pt idx="1691">
                  <c:v>1.323521E-4</c:v>
                </c:pt>
                <c:pt idx="1692">
                  <c:v>2.0467489999999999E-4</c:v>
                </c:pt>
                <c:pt idx="1693">
                  <c:v>2.6070700000000043E-4</c:v>
                </c:pt>
                <c:pt idx="1694">
                  <c:v>2.401154000000003E-4</c:v>
                </c:pt>
                <c:pt idx="1695">
                  <c:v>1.7056240000000013E-4</c:v>
                </c:pt>
                <c:pt idx="1696">
                  <c:v>1.1130610000000008E-4</c:v>
                </c:pt>
                <c:pt idx="1697">
                  <c:v>7.1823600000000116E-5</c:v>
                </c:pt>
                <c:pt idx="1698">
                  <c:v>2.8485400000000047E-5</c:v>
                </c:pt>
                <c:pt idx="1699">
                  <c:v>0</c:v>
                </c:pt>
                <c:pt idx="1700">
                  <c:v>3.5652900000000053E-5</c:v>
                </c:pt>
                <c:pt idx="1701">
                  <c:v>1.3566020000000022E-4</c:v>
                </c:pt>
                <c:pt idx="1702">
                  <c:v>2.106167000000003E-4</c:v>
                </c:pt>
                <c:pt idx="1703">
                  <c:v>1.8500720000000028E-4</c:v>
                </c:pt>
                <c:pt idx="1704">
                  <c:v>9.325150000000019E-5</c:v>
                </c:pt>
                <c:pt idx="1705">
                  <c:v>3.4181400000000045E-5</c:v>
                </c:pt>
                <c:pt idx="1706">
                  <c:v>5.0712400000000121E-5</c:v>
                </c:pt>
                <c:pt idx="1707">
                  <c:v>1.0268950000000009E-4</c:v>
                </c:pt>
                <c:pt idx="1708">
                  <c:v>1.495928000000001E-4</c:v>
                </c:pt>
                <c:pt idx="1709">
                  <c:v>2.0220320000000012E-4</c:v>
                </c:pt>
                <c:pt idx="1710">
                  <c:v>2.6767510000000035E-4</c:v>
                </c:pt>
                <c:pt idx="1711">
                  <c:v>2.9828029999999999E-4</c:v>
                </c:pt>
                <c:pt idx="1712">
                  <c:v>2.4788270000000034E-4</c:v>
                </c:pt>
                <c:pt idx="1713">
                  <c:v>1.508873000000002E-4</c:v>
                </c:pt>
                <c:pt idx="1714">
                  <c:v>8.496640000000019E-5</c:v>
                </c:pt>
                <c:pt idx="1715">
                  <c:v>6.5920900000000109E-5</c:v>
                </c:pt>
                <c:pt idx="1716">
                  <c:v>4.1509000000000032E-5</c:v>
                </c:pt>
                <c:pt idx="1717">
                  <c:v>0</c:v>
                </c:pt>
                <c:pt idx="1718">
                  <c:v>7.0278000000000066E-6</c:v>
                </c:pt>
                <c:pt idx="1719">
                  <c:v>1.2463700000000014E-4</c:v>
                </c:pt>
                <c:pt idx="1720">
                  <c:v>2.7361880000000021E-4</c:v>
                </c:pt>
                <c:pt idx="1721">
                  <c:v>3.0988080000000012E-4</c:v>
                </c:pt>
                <c:pt idx="1722">
                  <c:v>2.1685470000000026E-4</c:v>
                </c:pt>
                <c:pt idx="1723">
                  <c:v>1.3245460000000021E-4</c:v>
                </c:pt>
                <c:pt idx="1724">
                  <c:v>1.6364270000000024E-4</c:v>
                </c:pt>
                <c:pt idx="1725">
                  <c:v>2.4585800000000027E-4</c:v>
                </c:pt>
                <c:pt idx="1726">
                  <c:v>2.436265E-4</c:v>
                </c:pt>
                <c:pt idx="1727">
                  <c:v>1.448188000000002E-4</c:v>
                </c:pt>
                <c:pt idx="1728">
                  <c:v>6.8448500000000095E-5</c:v>
                </c:pt>
                <c:pt idx="1729">
                  <c:v>9.4365300000000247E-5</c:v>
                </c:pt>
                <c:pt idx="1730">
                  <c:v>1.6924550000000033E-4</c:v>
                </c:pt>
                <c:pt idx="1731">
                  <c:v>2.2049990000000047E-4</c:v>
                </c:pt>
                <c:pt idx="1732">
                  <c:v>2.8732420000000006E-4</c:v>
                </c:pt>
                <c:pt idx="1733">
                  <c:v>4.7121380000000038E-4</c:v>
                </c:pt>
                <c:pt idx="1734">
                  <c:v>7.8645530000000046E-4</c:v>
                </c:pt>
                <c:pt idx="1735">
                  <c:v>1.1289697000000001E-3</c:v>
                </c:pt>
                <c:pt idx="1736">
                  <c:v>1.3832841000000009E-3</c:v>
                </c:pt>
                <c:pt idx="1737">
                  <c:v>1.4903098000000009E-3</c:v>
                </c:pt>
                <c:pt idx="1738">
                  <c:v>1.4214907000000001E-3</c:v>
                </c:pt>
                <c:pt idx="1739">
                  <c:v>1.1728723000000018E-3</c:v>
                </c:pt>
                <c:pt idx="1740">
                  <c:v>8.3681010000000069E-4</c:v>
                </c:pt>
                <c:pt idx="1741">
                  <c:v>5.9969160000000049E-4</c:v>
                </c:pt>
                <c:pt idx="1742">
                  <c:v>5.7785400000000102E-4</c:v>
                </c:pt>
                <c:pt idx="1743">
                  <c:v>6.8189200000000057E-4</c:v>
                </c:pt>
                <c:pt idx="1744">
                  <c:v>7.2896850000000112E-4</c:v>
                </c:pt>
                <c:pt idx="1745">
                  <c:v>6.8696960000000102E-4</c:v>
                </c:pt>
                <c:pt idx="1746">
                  <c:v>7.0123370000000056E-4</c:v>
                </c:pt>
                <c:pt idx="1747">
                  <c:v>8.5353850000000119E-4</c:v>
                </c:pt>
                <c:pt idx="1748">
                  <c:v>1.0051019000000001E-3</c:v>
                </c:pt>
                <c:pt idx="1749">
                  <c:v>9.7859650000000102E-4</c:v>
                </c:pt>
                <c:pt idx="1750">
                  <c:v>8.2190520000000077E-4</c:v>
                </c:pt>
                <c:pt idx="1751">
                  <c:v>7.495880000000009E-4</c:v>
                </c:pt>
                <c:pt idx="1752">
                  <c:v>8.336399000000008E-4</c:v>
                </c:pt>
                <c:pt idx="1753">
                  <c:v>8.9907460000000165E-4</c:v>
                </c:pt>
                <c:pt idx="1754">
                  <c:v>7.9542210000000117E-4</c:v>
                </c:pt>
                <c:pt idx="1755">
                  <c:v>6.3594430000000113E-4</c:v>
                </c:pt>
                <c:pt idx="1756">
                  <c:v>6.3373890000000064E-4</c:v>
                </c:pt>
                <c:pt idx="1757">
                  <c:v>7.75272000000001E-4</c:v>
                </c:pt>
                <c:pt idx="1758">
                  <c:v>8.3115510000000077E-4</c:v>
                </c:pt>
                <c:pt idx="1759">
                  <c:v>7.0389920000000095E-4</c:v>
                </c:pt>
                <c:pt idx="1760">
                  <c:v>5.8044119999999997E-4</c:v>
                </c:pt>
                <c:pt idx="1761">
                  <c:v>6.5861080000000083E-4</c:v>
                </c:pt>
                <c:pt idx="1762">
                  <c:v>8.5688750000000025E-4</c:v>
                </c:pt>
                <c:pt idx="1763">
                  <c:v>9.586401000000012E-4</c:v>
                </c:pt>
                <c:pt idx="1764">
                  <c:v>9.7380020000000043E-4</c:v>
                </c:pt>
                <c:pt idx="1765">
                  <c:v>1.1594648999999999E-3</c:v>
                </c:pt>
                <c:pt idx="1766">
                  <c:v>1.6685966000000009E-3</c:v>
                </c:pt>
                <c:pt idx="1767">
                  <c:v>2.3638364000000012E-3</c:v>
                </c:pt>
                <c:pt idx="1768">
                  <c:v>3.0711722000000019E-3</c:v>
                </c:pt>
                <c:pt idx="1769">
                  <c:v>3.8415901000000028E-3</c:v>
                </c:pt>
                <c:pt idx="1770">
                  <c:v>4.7825277000000041E-3</c:v>
                </c:pt>
                <c:pt idx="1771">
                  <c:v>5.7260245000000038E-3</c:v>
                </c:pt>
                <c:pt idx="1772">
                  <c:v>6.3154120000000038E-3</c:v>
                </c:pt>
                <c:pt idx="1773">
                  <c:v>6.4471010000000072E-3</c:v>
                </c:pt>
                <c:pt idx="1774">
                  <c:v>6.3949768000000004E-3</c:v>
                </c:pt>
                <c:pt idx="1775">
                  <c:v>6.3882358000000037E-3</c:v>
                </c:pt>
                <c:pt idx="1776">
                  <c:v>6.2843971000000071E-3</c:v>
                </c:pt>
                <c:pt idx="1777">
                  <c:v>5.8664138999999999E-3</c:v>
                </c:pt>
                <c:pt idx="1778">
                  <c:v>5.3183008000000035E-3</c:v>
                </c:pt>
                <c:pt idx="1779">
                  <c:v>5.0808880000000039E-3</c:v>
                </c:pt>
                <c:pt idx="1780">
                  <c:v>5.230419300000004E-3</c:v>
                </c:pt>
                <c:pt idx="1781">
                  <c:v>5.3306334000000075E-3</c:v>
                </c:pt>
                <c:pt idx="1782">
                  <c:v>5.0612092000000058E-3</c:v>
                </c:pt>
                <c:pt idx="1783">
                  <c:v>4.7262255000000038E-3</c:v>
                </c:pt>
                <c:pt idx="1784">
                  <c:v>4.8358589000000035E-3</c:v>
                </c:pt>
                <c:pt idx="1785">
                  <c:v>5.3438115999999997E-3</c:v>
                </c:pt>
                <c:pt idx="1786">
                  <c:v>5.6951548999999964E-3</c:v>
                </c:pt>
                <c:pt idx="1787">
                  <c:v>5.6465659000000034E-3</c:v>
                </c:pt>
                <c:pt idx="1788">
                  <c:v>5.6110285000000037E-3</c:v>
                </c:pt>
                <c:pt idx="1789">
                  <c:v>5.9837569000000066E-3</c:v>
                </c:pt>
                <c:pt idx="1790">
                  <c:v>6.5262914000000088E-3</c:v>
                </c:pt>
                <c:pt idx="1791">
                  <c:v>6.8485793000000071E-3</c:v>
                </c:pt>
                <c:pt idx="1792">
                  <c:v>7.2620977000000071E-3</c:v>
                </c:pt>
                <c:pt idx="1793">
                  <c:v>8.5956044000000155E-3</c:v>
                </c:pt>
                <c:pt idx="1794">
                  <c:v>1.1309543600000006E-2</c:v>
                </c:pt>
                <c:pt idx="1795">
                  <c:v>1.5760650900000013E-2</c:v>
                </c:pt>
                <c:pt idx="1796">
                  <c:v>2.3837380100000024E-2</c:v>
                </c:pt>
                <c:pt idx="1797">
                  <c:v>3.9293922500000043E-2</c:v>
                </c:pt>
                <c:pt idx="1798">
                  <c:v>6.44029304000001E-2</c:v>
                </c:pt>
                <c:pt idx="1799">
                  <c:v>9.44100618E-2</c:v>
                </c:pt>
                <c:pt idx="1800">
                  <c:v>0.11558416489999999</c:v>
                </c:pt>
                <c:pt idx="1801">
                  <c:v>0.11374412480000011</c:v>
                </c:pt>
                <c:pt idx="1802">
                  <c:v>8.8518358800000141E-2</c:v>
                </c:pt>
                <c:pt idx="1803">
                  <c:v>5.4317228500000071E-2</c:v>
                </c:pt>
                <c:pt idx="1804">
                  <c:v>2.6374980800000006E-2</c:v>
                </c:pt>
                <c:pt idx="1805">
                  <c:v>1.0666461700000011E-2</c:v>
                </c:pt>
                <c:pt idx="1806">
                  <c:v>4.6203230000000034E-3</c:v>
                </c:pt>
                <c:pt idx="1807">
                  <c:v>2.8894097000000019E-3</c:v>
                </c:pt>
                <c:pt idx="1808">
                  <c:v>2.1734796000000018E-3</c:v>
                </c:pt>
                <c:pt idx="1809">
                  <c:v>1.9889660000000017E-3</c:v>
                </c:pt>
                <c:pt idx="1810">
                  <c:v>2.5213584000000002E-3</c:v>
                </c:pt>
                <c:pt idx="1811">
                  <c:v>3.2041613000000045E-3</c:v>
                </c:pt>
                <c:pt idx="1812">
                  <c:v>3.3830926000000022E-3</c:v>
                </c:pt>
                <c:pt idx="1813">
                  <c:v>3.2136589000000002E-3</c:v>
                </c:pt>
                <c:pt idx="1814">
                  <c:v>3.2015722000000046E-3</c:v>
                </c:pt>
                <c:pt idx="1815">
                  <c:v>3.2631252000000052E-3</c:v>
                </c:pt>
                <c:pt idx="1816">
                  <c:v>2.853520200000004E-3</c:v>
                </c:pt>
                <c:pt idx="1817">
                  <c:v>1.8953998000000012E-3</c:v>
                </c:pt>
                <c:pt idx="1818">
                  <c:v>1.0073091999999999E-3</c:v>
                </c:pt>
                <c:pt idx="1819">
                  <c:v>6.9290400000000113E-4</c:v>
                </c:pt>
                <c:pt idx="1820">
                  <c:v>7.2264300000000079E-4</c:v>
                </c:pt>
                <c:pt idx="1821">
                  <c:v>5.7823580000000089E-4</c:v>
                </c:pt>
                <c:pt idx="1822">
                  <c:v>2.1728869999999999E-4</c:v>
                </c:pt>
                <c:pt idx="1823">
                  <c:v>4.0769600000000085E-5</c:v>
                </c:pt>
                <c:pt idx="1824">
                  <c:v>2.1555830000000021E-4</c:v>
                </c:pt>
                <c:pt idx="1825">
                  <c:v>4.2394180000000071E-4</c:v>
                </c:pt>
                <c:pt idx="1826">
                  <c:v>3.6160650000000016E-4</c:v>
                </c:pt>
                <c:pt idx="1827">
                  <c:v>1.6692650000000022E-4</c:v>
                </c:pt>
                <c:pt idx="1828">
                  <c:v>1.5118720000000015E-4</c:v>
                </c:pt>
                <c:pt idx="1829">
                  <c:v>3.0518140000000021E-4</c:v>
                </c:pt>
                <c:pt idx="1830">
                  <c:v>3.4384429999999999E-4</c:v>
                </c:pt>
                <c:pt idx="1831">
                  <c:v>1.7121430000000028E-4</c:v>
                </c:pt>
                <c:pt idx="1832">
                  <c:v>1.9598800000000023E-5</c:v>
                </c:pt>
                <c:pt idx="1833">
                  <c:v>6.984920000000011E-5</c:v>
                </c:pt>
                <c:pt idx="1834">
                  <c:v>1.8170660000000019E-4</c:v>
                </c:pt>
                <c:pt idx="1835">
                  <c:v>1.3753770000000018E-4</c:v>
                </c:pt>
                <c:pt idx="1836">
                  <c:v>0</c:v>
                </c:pt>
                <c:pt idx="1837">
                  <c:v>5.3253000000000039E-6</c:v>
                </c:pt>
                <c:pt idx="1838">
                  <c:v>1.8059280000000012E-4</c:v>
                </c:pt>
                <c:pt idx="1839">
                  <c:v>2.8698150000000023E-4</c:v>
                </c:pt>
                <c:pt idx="1840">
                  <c:v>1.8061880000000028E-4</c:v>
                </c:pt>
                <c:pt idx="1841">
                  <c:v>2.9582500000000041E-5</c:v>
                </c:pt>
                <c:pt idx="1842">
                  <c:v>5.5536600000000108E-5</c:v>
                </c:pt>
                <c:pt idx="1843">
                  <c:v>2.0442340000000037E-4</c:v>
                </c:pt>
                <c:pt idx="1844">
                  <c:v>2.4523029999999998E-4</c:v>
                </c:pt>
                <c:pt idx="1845">
                  <c:v>1.3220870000000027E-4</c:v>
                </c:pt>
                <c:pt idx="1846">
                  <c:v>6.7375600000000108E-5</c:v>
                </c:pt>
                <c:pt idx="1847">
                  <c:v>1.7645960000000024E-4</c:v>
                </c:pt>
                <c:pt idx="1848">
                  <c:v>3.0605310000000066E-4</c:v>
                </c:pt>
                <c:pt idx="1849">
                  <c:v>2.527665000000003E-4</c:v>
                </c:pt>
                <c:pt idx="1850">
                  <c:v>7.1689500000000087E-5</c:v>
                </c:pt>
                <c:pt idx="1851">
                  <c:v>3.3583000000000043E-6</c:v>
                </c:pt>
                <c:pt idx="1852">
                  <c:v>1.1487120000000025E-4</c:v>
                </c:pt>
                <c:pt idx="1853">
                  <c:v>2.5796330000000021E-4</c:v>
                </c:pt>
                <c:pt idx="1854">
                  <c:v>2.6880390000000049E-4</c:v>
                </c:pt>
                <c:pt idx="1855">
                  <c:v>2.0131840000000041E-4</c:v>
                </c:pt>
                <c:pt idx="1856">
                  <c:v>1.9631160000000019E-4</c:v>
                </c:pt>
                <c:pt idx="1857">
                  <c:v>2.4467890000000022E-4</c:v>
                </c:pt>
                <c:pt idx="1858">
                  <c:v>2.1691810000000047E-4</c:v>
                </c:pt>
                <c:pt idx="1859">
                  <c:v>8.9671500000000187E-5</c:v>
                </c:pt>
                <c:pt idx="1860">
                  <c:v>2.186700000000004E-6</c:v>
                </c:pt>
                <c:pt idx="1861">
                  <c:v>5.2264000000000095E-5</c:v>
                </c:pt>
                <c:pt idx="1862">
                  <c:v>1.5786660000000017E-4</c:v>
                </c:pt>
                <c:pt idx="1863">
                  <c:v>1.8409640000000018E-4</c:v>
                </c:pt>
                <c:pt idx="1864">
                  <c:v>1.358595000000002E-4</c:v>
                </c:pt>
                <c:pt idx="1865">
                  <c:v>1.1974390000000014E-4</c:v>
                </c:pt>
                <c:pt idx="1866">
                  <c:v>1.5797090000000015E-4</c:v>
                </c:pt>
                <c:pt idx="1867">
                  <c:v>1.5637280000000011E-4</c:v>
                </c:pt>
                <c:pt idx="1868">
                  <c:v>7.1249900000000058E-5</c:v>
                </c:pt>
                <c:pt idx="1869">
                  <c:v>1.0878000000000013E-6</c:v>
                </c:pt>
                <c:pt idx="1870">
                  <c:v>4.7350300000000094E-5</c:v>
                </c:pt>
                <c:pt idx="1871">
                  <c:v>1.7661040000000028E-4</c:v>
                </c:pt>
                <c:pt idx="1872">
                  <c:v>2.6386420000000001E-4</c:v>
                </c:pt>
                <c:pt idx="1873">
                  <c:v>2.7364120000000021E-4</c:v>
                </c:pt>
                <c:pt idx="1874">
                  <c:v>2.8655860000000038E-4</c:v>
                </c:pt>
                <c:pt idx="1875">
                  <c:v>3.4818980000000032E-4</c:v>
                </c:pt>
                <c:pt idx="1876">
                  <c:v>3.9715880000000032E-4</c:v>
                </c:pt>
                <c:pt idx="1877">
                  <c:v>3.8158890000000034E-4</c:v>
                </c:pt>
                <c:pt idx="1878">
                  <c:v>3.6931600000000055E-4</c:v>
                </c:pt>
                <c:pt idx="1879">
                  <c:v>4.6565010000000038E-4</c:v>
                </c:pt>
                <c:pt idx="1880">
                  <c:v>6.4678860000000034E-4</c:v>
                </c:pt>
                <c:pt idx="1881">
                  <c:v>7.6789970000000094E-4</c:v>
                </c:pt>
                <c:pt idx="1882">
                  <c:v>7.3697790000000095E-4</c:v>
                </c:pt>
                <c:pt idx="1883">
                  <c:v>6.1189570000000023E-4</c:v>
                </c:pt>
                <c:pt idx="1884">
                  <c:v>4.9426780000000098E-4</c:v>
                </c:pt>
                <c:pt idx="1885">
                  <c:v>4.003271000000007E-4</c:v>
                </c:pt>
                <c:pt idx="1886">
                  <c:v>2.9155800000000025E-4</c:v>
                </c:pt>
                <c:pt idx="1887">
                  <c:v>1.8479680000000018E-4</c:v>
                </c:pt>
                <c:pt idx="1888">
                  <c:v>1.4998950000000001E-4</c:v>
                </c:pt>
                <c:pt idx="1889">
                  <c:v>1.9492020000000021E-4</c:v>
                </c:pt>
                <c:pt idx="1890">
                  <c:v>2.3550910000000015E-4</c:v>
                </c:pt>
                <c:pt idx="1891">
                  <c:v>2.1008960000000026E-4</c:v>
                </c:pt>
                <c:pt idx="1892">
                  <c:v>1.675226000000002E-4</c:v>
                </c:pt>
                <c:pt idx="1893">
                  <c:v>1.9031200000000015E-4</c:v>
                </c:pt>
                <c:pt idx="1894">
                  <c:v>2.6659670000000037E-4</c:v>
                </c:pt>
                <c:pt idx="1895">
                  <c:v>3.0521120000000034E-4</c:v>
                </c:pt>
                <c:pt idx="1896">
                  <c:v>2.676174000000004E-4</c:v>
                </c:pt>
                <c:pt idx="1897">
                  <c:v>2.1667780000000019E-4</c:v>
                </c:pt>
                <c:pt idx="1898">
                  <c:v>2.1529380000000019E-4</c:v>
                </c:pt>
                <c:pt idx="1899">
                  <c:v>2.3779830000000029E-4</c:v>
                </c:pt>
                <c:pt idx="1900">
                  <c:v>2.238657000000002E-4</c:v>
                </c:pt>
                <c:pt idx="1901">
                  <c:v>1.8615460000000024E-4</c:v>
                </c:pt>
                <c:pt idx="1902">
                  <c:v>1.967419000000002E-4</c:v>
                </c:pt>
                <c:pt idx="1903">
                  <c:v>2.7287010000000056E-4</c:v>
                </c:pt>
                <c:pt idx="1904">
                  <c:v>3.423952000000004E-4</c:v>
                </c:pt>
                <c:pt idx="1905">
                  <c:v>3.3828620000000016E-4</c:v>
                </c:pt>
                <c:pt idx="1906">
                  <c:v>2.8565710000000034E-4</c:v>
                </c:pt>
                <c:pt idx="1907">
                  <c:v>2.5460310000000036E-4</c:v>
                </c:pt>
                <c:pt idx="1908">
                  <c:v>2.6208530000000027E-4</c:v>
                </c:pt>
                <c:pt idx="1909">
                  <c:v>2.7254780000000021E-4</c:v>
                </c:pt>
                <c:pt idx="1910">
                  <c:v>2.7426700000000035E-4</c:v>
                </c:pt>
                <c:pt idx="1911">
                  <c:v>3.0290710000000046E-4</c:v>
                </c:pt>
                <c:pt idx="1912">
                  <c:v>3.7337090000000056E-4</c:v>
                </c:pt>
                <c:pt idx="1913">
                  <c:v>4.4006110000000074E-4</c:v>
                </c:pt>
                <c:pt idx="1914">
                  <c:v>4.5998950000000061E-4</c:v>
                </c:pt>
                <c:pt idx="1915">
                  <c:v>4.6072340000000004E-4</c:v>
                </c:pt>
                <c:pt idx="1916">
                  <c:v>5.0167740000000042E-4</c:v>
                </c:pt>
                <c:pt idx="1917">
                  <c:v>5.8086960000000099E-4</c:v>
                </c:pt>
                <c:pt idx="1918">
                  <c:v>6.3022970000000083E-4</c:v>
                </c:pt>
                <c:pt idx="1919">
                  <c:v>6.1185470000000046E-4</c:v>
                </c:pt>
                <c:pt idx="1920">
                  <c:v>5.7349910000000057E-4</c:v>
                </c:pt>
                <c:pt idx="1921">
                  <c:v>5.8340840000000013E-4</c:v>
                </c:pt>
                <c:pt idx="1922">
                  <c:v>6.4233880000000082E-4</c:v>
                </c:pt>
                <c:pt idx="1923">
                  <c:v>6.9948660000000099E-4</c:v>
                </c:pt>
                <c:pt idx="1924">
                  <c:v>7.2841530000000102E-4</c:v>
                </c:pt>
                <c:pt idx="1925">
                  <c:v>7.4495380000000105E-4</c:v>
                </c:pt>
                <c:pt idx="1926">
                  <c:v>7.4600240000000085E-4</c:v>
                </c:pt>
                <c:pt idx="1927">
                  <c:v>6.9490630000000142E-4</c:v>
                </c:pt>
                <c:pt idx="1928">
                  <c:v>5.9275890000000039E-4</c:v>
                </c:pt>
                <c:pt idx="1929">
                  <c:v>5.2539820000000045E-4</c:v>
                </c:pt>
                <c:pt idx="1930">
                  <c:v>5.8417950000000092E-4</c:v>
                </c:pt>
                <c:pt idx="1931">
                  <c:v>7.5007040000000082E-4</c:v>
                </c:pt>
                <c:pt idx="1932">
                  <c:v>9.043533000000015E-4</c:v>
                </c:pt>
                <c:pt idx="1933">
                  <c:v>9.6725110000000158E-4</c:v>
                </c:pt>
                <c:pt idx="1934">
                  <c:v>9.8293830000000166E-4</c:v>
                </c:pt>
                <c:pt idx="1935">
                  <c:v>1.0374002E-3</c:v>
                </c:pt>
                <c:pt idx="1936">
                  <c:v>1.1297539000000012E-3</c:v>
                </c:pt>
                <c:pt idx="1937">
                  <c:v>1.1744499000000018E-3</c:v>
                </c:pt>
                <c:pt idx="1938">
                  <c:v>1.1269804000000017E-3</c:v>
                </c:pt>
                <c:pt idx="1939">
                  <c:v>1.0591093E-3</c:v>
                </c:pt>
                <c:pt idx="1940">
                  <c:v>1.0785088000000009E-3</c:v>
                </c:pt>
                <c:pt idx="1941">
                  <c:v>1.2003611999999999E-3</c:v>
                </c:pt>
                <c:pt idx="1942">
                  <c:v>1.3334062000000008E-3</c:v>
                </c:pt>
                <c:pt idx="1943">
                  <c:v>1.3843421000000026E-3</c:v>
                </c:pt>
                <c:pt idx="1944">
                  <c:v>1.3495181000000012E-3</c:v>
                </c:pt>
                <c:pt idx="1945">
                  <c:v>1.3014338999999999E-3</c:v>
                </c:pt>
                <c:pt idx="1946">
                  <c:v>1.3099015000000009E-3</c:v>
                </c:pt>
                <c:pt idx="1947">
                  <c:v>1.3908036000000014E-3</c:v>
                </c:pt>
                <c:pt idx="1948">
                  <c:v>1.5105885000000017E-3</c:v>
                </c:pt>
                <c:pt idx="1949">
                  <c:v>1.6165506000000017E-3</c:v>
                </c:pt>
                <c:pt idx="1950">
                  <c:v>1.6708504000000021E-3</c:v>
                </c:pt>
                <c:pt idx="1951">
                  <c:v>1.6728640000000009E-3</c:v>
                </c:pt>
                <c:pt idx="1952">
                  <c:v>1.656349700000001E-3</c:v>
                </c:pt>
                <c:pt idx="1953">
                  <c:v>1.656018200000002E-3</c:v>
                </c:pt>
                <c:pt idx="1954">
                  <c:v>1.6745888000000021E-3</c:v>
                </c:pt>
                <c:pt idx="1955">
                  <c:v>1.6972050000000018E-3</c:v>
                </c:pt>
                <c:pt idx="1956">
                  <c:v>1.7280988000000026E-3</c:v>
                </c:pt>
                <c:pt idx="1957">
                  <c:v>1.7970894000000021E-3</c:v>
                </c:pt>
                <c:pt idx="1958">
                  <c:v>1.9163061000000016E-3</c:v>
                </c:pt>
                <c:pt idx="1959">
                  <c:v>2.0433888000000035E-3</c:v>
                </c:pt>
                <c:pt idx="1960">
                  <c:v>2.1148548000000018E-3</c:v>
                </c:pt>
                <c:pt idx="1961">
                  <c:v>2.1119323000000018E-3</c:v>
                </c:pt>
                <c:pt idx="1962">
                  <c:v>2.0783189999999999E-3</c:v>
                </c:pt>
                <c:pt idx="1963">
                  <c:v>2.0635147000000052E-3</c:v>
                </c:pt>
                <c:pt idx="1964">
                  <c:v>2.0692628000000012E-3</c:v>
                </c:pt>
                <c:pt idx="1965">
                  <c:v>2.0587277000000035E-3</c:v>
                </c:pt>
                <c:pt idx="1966">
                  <c:v>2.0164903000000002E-3</c:v>
                </c:pt>
                <c:pt idx="1967">
                  <c:v>1.9733552000000018E-3</c:v>
                </c:pt>
                <c:pt idx="1968">
                  <c:v>1.9724499000000019E-3</c:v>
                </c:pt>
                <c:pt idx="1969">
                  <c:v>2.0278524999999999E-3</c:v>
                </c:pt>
                <c:pt idx="1970">
                  <c:v>2.1183882000000019E-3</c:v>
                </c:pt>
                <c:pt idx="1971">
                  <c:v>2.2172480999999998E-3</c:v>
                </c:pt>
                <c:pt idx="1972">
                  <c:v>2.3160855999999987E-3</c:v>
                </c:pt>
                <c:pt idx="1973">
                  <c:v>2.4285614000000028E-3</c:v>
                </c:pt>
                <c:pt idx="1974">
                  <c:v>2.5760754999999999E-3</c:v>
                </c:pt>
                <c:pt idx="1975">
                  <c:v>2.762839200000004E-3</c:v>
                </c:pt>
                <c:pt idx="1976">
                  <c:v>2.9526650999999998E-3</c:v>
                </c:pt>
                <c:pt idx="1977">
                  <c:v>3.0794144000000018E-3</c:v>
                </c:pt>
                <c:pt idx="1978">
                  <c:v>3.0991938000000034E-3</c:v>
                </c:pt>
                <c:pt idx="1979">
                  <c:v>3.0402895000000035E-3</c:v>
                </c:pt>
                <c:pt idx="1980">
                  <c:v>2.9823594000000001E-3</c:v>
                </c:pt>
                <c:pt idx="1981">
                  <c:v>2.9749740000000035E-3</c:v>
                </c:pt>
                <c:pt idx="1982">
                  <c:v>2.9883198000000034E-3</c:v>
                </c:pt>
                <c:pt idx="1983">
                  <c:v>2.9688459000000002E-3</c:v>
                </c:pt>
                <c:pt idx="1984">
                  <c:v>2.932746E-3</c:v>
                </c:pt>
                <c:pt idx="1985">
                  <c:v>2.9770341000000034E-3</c:v>
                </c:pt>
                <c:pt idx="1986">
                  <c:v>3.1719784999999999E-3</c:v>
                </c:pt>
                <c:pt idx="1987">
                  <c:v>3.4563858000000018E-3</c:v>
                </c:pt>
                <c:pt idx="1988">
                  <c:v>3.6700927000000035E-3</c:v>
                </c:pt>
                <c:pt idx="1989">
                  <c:v>3.6963224000000029E-3</c:v>
                </c:pt>
                <c:pt idx="1990">
                  <c:v>3.5655927000000048E-3</c:v>
                </c:pt>
                <c:pt idx="1991">
                  <c:v>3.4135766000000034E-3</c:v>
                </c:pt>
                <c:pt idx="1992">
                  <c:v>3.3496786000000002E-3</c:v>
                </c:pt>
                <c:pt idx="1993">
                  <c:v>3.3802688000000012E-3</c:v>
                </c:pt>
                <c:pt idx="1994">
                  <c:v>3.4392122000000019E-3</c:v>
                </c:pt>
                <c:pt idx="1995">
                  <c:v>3.4689754000000019E-3</c:v>
                </c:pt>
                <c:pt idx="1996">
                  <c:v>3.4610275000000025E-3</c:v>
                </c:pt>
                <c:pt idx="1997">
                  <c:v>3.4363121000000017E-3</c:v>
                </c:pt>
                <c:pt idx="1998">
                  <c:v>3.4111273000000035E-3</c:v>
                </c:pt>
                <c:pt idx="1999">
                  <c:v>3.3844225000000026E-3</c:v>
                </c:pt>
                <c:pt idx="2000">
                  <c:v>3.3441857000000041E-3</c:v>
                </c:pt>
                <c:pt idx="2001">
                  <c:v>3.279374900000004E-3</c:v>
                </c:pt>
                <c:pt idx="2002">
                  <c:v>3.1875502000000052E-3</c:v>
                </c:pt>
                <c:pt idx="2003">
                  <c:v>3.077229500000004E-3</c:v>
                </c:pt>
                <c:pt idx="2004">
                  <c:v>2.9629953000000018E-3</c:v>
                </c:pt>
                <c:pt idx="2005">
                  <c:v>2.851082E-3</c:v>
                </c:pt>
                <c:pt idx="2006">
                  <c:v>2.7330667000000025E-3</c:v>
                </c:pt>
                <c:pt idx="2007">
                  <c:v>2.5994778000000018E-3</c:v>
                </c:pt>
                <c:pt idx="2008">
                  <c:v>2.4591181000000002E-3</c:v>
                </c:pt>
                <c:pt idx="2009">
                  <c:v>2.3408849000000017E-3</c:v>
                </c:pt>
                <c:pt idx="2010">
                  <c:v>2.269715100000002E-3</c:v>
                </c:pt>
                <c:pt idx="2011">
                  <c:v>2.2429544000000011E-3</c:v>
                </c:pt>
                <c:pt idx="2012">
                  <c:v>2.2344515000000021E-3</c:v>
                </c:pt>
                <c:pt idx="2013">
                  <c:v>2.2202823000000019E-3</c:v>
                </c:pt>
                <c:pt idx="2014">
                  <c:v>2.1994001999999999E-3</c:v>
                </c:pt>
                <c:pt idx="2015">
                  <c:v>2.1891817000000047E-3</c:v>
                </c:pt>
                <c:pt idx="2016">
                  <c:v>2.2019595000000018E-3</c:v>
                </c:pt>
                <c:pt idx="2017">
                  <c:v>2.2286251000000019E-3</c:v>
                </c:pt>
                <c:pt idx="2018">
                  <c:v>2.2455212000000052E-3</c:v>
                </c:pt>
                <c:pt idx="2019">
                  <c:v>2.2375993000000034E-3</c:v>
                </c:pt>
                <c:pt idx="2020">
                  <c:v>2.2158958000000001E-3</c:v>
                </c:pt>
                <c:pt idx="2021">
                  <c:v>2.2108423999999999E-3</c:v>
                </c:pt>
                <c:pt idx="2022">
                  <c:v>2.241637600000004E-3</c:v>
                </c:pt>
                <c:pt idx="2023">
                  <c:v>2.2937451000000011E-3</c:v>
                </c:pt>
                <c:pt idx="2024">
                  <c:v>2.3264913000000018E-3</c:v>
                </c:pt>
                <c:pt idx="2025">
                  <c:v>2.3119953E-3</c:v>
                </c:pt>
                <c:pt idx="2026">
                  <c:v>2.2644438000000012E-3</c:v>
                </c:pt>
                <c:pt idx="2027">
                  <c:v>2.2280244000000035E-3</c:v>
                </c:pt>
                <c:pt idx="2028">
                  <c:v>2.2348091000000017E-3</c:v>
                </c:pt>
                <c:pt idx="2029">
                  <c:v>2.2766441E-3</c:v>
                </c:pt>
                <c:pt idx="2030">
                  <c:v>2.3196237000000018E-3</c:v>
                </c:pt>
                <c:pt idx="2031">
                  <c:v>2.3415936000000018E-3</c:v>
                </c:pt>
                <c:pt idx="2032">
                  <c:v>2.3477785000000019E-3</c:v>
                </c:pt>
                <c:pt idx="2033">
                  <c:v>2.3493534000000012E-3</c:v>
                </c:pt>
                <c:pt idx="2034">
                  <c:v>2.3398408999999987E-3</c:v>
                </c:pt>
                <c:pt idx="2035">
                  <c:v>2.3004152000000002E-3</c:v>
                </c:pt>
                <c:pt idx="2036">
                  <c:v>2.2284184000000012E-3</c:v>
                </c:pt>
                <c:pt idx="2037">
                  <c:v>2.1503409000000018E-3</c:v>
                </c:pt>
                <c:pt idx="2038">
                  <c:v>2.1013534000000017E-3</c:v>
                </c:pt>
                <c:pt idx="2039">
                  <c:v>2.0950865000000018E-3</c:v>
                </c:pt>
                <c:pt idx="2040">
                  <c:v>2.1163756E-3</c:v>
                </c:pt>
                <c:pt idx="2041">
                  <c:v>2.1386119000000002E-3</c:v>
                </c:pt>
                <c:pt idx="2042">
                  <c:v>2.146961200000002E-3</c:v>
                </c:pt>
                <c:pt idx="2043">
                  <c:v>2.1436401000000018E-3</c:v>
                </c:pt>
                <c:pt idx="2044">
                  <c:v>2.1432871000000029E-3</c:v>
                </c:pt>
                <c:pt idx="2045">
                  <c:v>2.1575997000000046E-3</c:v>
                </c:pt>
                <c:pt idx="2046">
                  <c:v>2.1796281999999999E-3</c:v>
                </c:pt>
                <c:pt idx="2047">
                  <c:v>2.1761348000000034E-3</c:v>
                </c:pt>
                <c:pt idx="2048">
                  <c:v>2.1068929000000011E-3</c:v>
                </c:pt>
                <c:pt idx="2049">
                  <c:v>1.9656792000000002E-3</c:v>
                </c:pt>
                <c:pt idx="2050">
                  <c:v>1.803670100000001E-3</c:v>
                </c:pt>
                <c:pt idx="2051">
                  <c:v>1.6976213000000008E-3</c:v>
                </c:pt>
                <c:pt idx="2052">
                  <c:v>1.6818941000000009E-3</c:v>
                </c:pt>
                <c:pt idx="2053">
                  <c:v>1.7167721000000025E-3</c:v>
                </c:pt>
                <c:pt idx="2054">
                  <c:v>1.730370300000002E-3</c:v>
                </c:pt>
                <c:pt idx="2055">
                  <c:v>1.6955500000000023E-3</c:v>
                </c:pt>
                <c:pt idx="2056">
                  <c:v>1.651177200000002E-3</c:v>
                </c:pt>
                <c:pt idx="2057">
                  <c:v>1.6484745000000017E-3</c:v>
                </c:pt>
                <c:pt idx="2058">
                  <c:v>1.685977900000002E-3</c:v>
                </c:pt>
                <c:pt idx="2059">
                  <c:v>1.7112531000000025E-3</c:v>
                </c:pt>
                <c:pt idx="2060">
                  <c:v>1.6826261000000018E-3</c:v>
                </c:pt>
                <c:pt idx="2061">
                  <c:v>1.6126679000000022E-3</c:v>
                </c:pt>
                <c:pt idx="2062">
                  <c:v>1.5487699000000009E-3</c:v>
                </c:pt>
                <c:pt idx="2063">
                  <c:v>1.5170593000000008E-3</c:v>
                </c:pt>
                <c:pt idx="2064">
                  <c:v>1.501320900000001E-3</c:v>
                </c:pt>
                <c:pt idx="2065">
                  <c:v>1.4707269000000008E-3</c:v>
                </c:pt>
                <c:pt idx="2066">
                  <c:v>1.4174337999999999E-3</c:v>
                </c:pt>
                <c:pt idx="2067">
                  <c:v>1.3602879000000026E-3</c:v>
                </c:pt>
                <c:pt idx="2068">
                  <c:v>1.3215197000000008E-3</c:v>
                </c:pt>
                <c:pt idx="2069">
                  <c:v>1.3042325000000017E-3</c:v>
                </c:pt>
                <c:pt idx="2070">
                  <c:v>1.2939237E-3</c:v>
                </c:pt>
                <c:pt idx="2071">
                  <c:v>1.2731971000000009E-3</c:v>
                </c:pt>
                <c:pt idx="2072">
                  <c:v>1.2351042E-3</c:v>
                </c:pt>
                <c:pt idx="2073">
                  <c:v>1.184130100000002E-3</c:v>
                </c:pt>
                <c:pt idx="2074">
                  <c:v>1.1260528000000022E-3</c:v>
                </c:pt>
                <c:pt idx="2075">
                  <c:v>1.0551037000000008E-3</c:v>
                </c:pt>
                <c:pt idx="2076">
                  <c:v>9.553563000000016E-4</c:v>
                </c:pt>
                <c:pt idx="2077">
                  <c:v>8.2105400000000118E-4</c:v>
                </c:pt>
                <c:pt idx="2078">
                  <c:v>6.7849920000000066E-4</c:v>
                </c:pt>
                <c:pt idx="2079">
                  <c:v>5.7637600000000084E-4</c:v>
                </c:pt>
                <c:pt idx="2080">
                  <c:v>5.4516080000000108E-4</c:v>
                </c:pt>
                <c:pt idx="2081">
                  <c:v>5.645994000000004E-4</c:v>
                </c:pt>
                <c:pt idx="2082">
                  <c:v>5.7734640000000085E-4</c:v>
                </c:pt>
                <c:pt idx="2083">
                  <c:v>5.4181740000000045E-4</c:v>
                </c:pt>
                <c:pt idx="2084">
                  <c:v>4.6984670000000051E-4</c:v>
                </c:pt>
                <c:pt idx="2085">
                  <c:v>4.074061000000006E-4</c:v>
                </c:pt>
                <c:pt idx="2086">
                  <c:v>3.834711000000005E-4</c:v>
                </c:pt>
                <c:pt idx="2087">
                  <c:v>3.8128720000000002E-4</c:v>
                </c:pt>
                <c:pt idx="2088">
                  <c:v>3.6283020000000052E-4</c:v>
                </c:pt>
                <c:pt idx="2089">
                  <c:v>3.1348600000000024E-4</c:v>
                </c:pt>
                <c:pt idx="2090">
                  <c:v>2.6080940000000049E-4</c:v>
                </c:pt>
                <c:pt idx="2091">
                  <c:v>2.4514370000000021E-4</c:v>
                </c:pt>
                <c:pt idx="2092">
                  <c:v>2.7480540000000044E-4</c:v>
                </c:pt>
                <c:pt idx="2093">
                  <c:v>3.1298210000000053E-4</c:v>
                </c:pt>
                <c:pt idx="2094">
                  <c:v>3.1185060000000039E-4</c:v>
                </c:pt>
                <c:pt idx="2095">
                  <c:v>2.6180220000000034E-4</c:v>
                </c:pt>
                <c:pt idx="2096">
                  <c:v>2.0503250000000024E-4</c:v>
                </c:pt>
                <c:pt idx="2097">
                  <c:v>1.946995000000002E-4</c:v>
                </c:pt>
                <c:pt idx="2098">
                  <c:v>2.3900720000000002E-4</c:v>
                </c:pt>
                <c:pt idx="2099">
                  <c:v>2.9035940000000053E-4</c:v>
                </c:pt>
                <c:pt idx="2100">
                  <c:v>2.9589520000000024E-4</c:v>
                </c:pt>
                <c:pt idx="2101">
                  <c:v>2.5445870000000051E-4</c:v>
                </c:pt>
                <c:pt idx="2102">
                  <c:v>2.175830000000002E-4</c:v>
                </c:pt>
                <c:pt idx="2103">
                  <c:v>2.3282690000000017E-4</c:v>
                </c:pt>
                <c:pt idx="2104">
                  <c:v>2.9239060000000043E-4</c:v>
                </c:pt>
                <c:pt idx="2105">
                  <c:v>3.4566130000000019E-4</c:v>
                </c:pt>
                <c:pt idx="2106">
                  <c:v>3.5844930000000053E-4</c:v>
                </c:pt>
                <c:pt idx="2107">
                  <c:v>3.5047160000000046E-4</c:v>
                </c:pt>
                <c:pt idx="2108">
                  <c:v>3.7207450000000051E-4</c:v>
                </c:pt>
                <c:pt idx="2109">
                  <c:v>4.4725560000000039E-4</c:v>
                </c:pt>
                <c:pt idx="2110">
                  <c:v>5.4339970000000075E-4</c:v>
                </c:pt>
                <c:pt idx="2111">
                  <c:v>5.9531260000000071E-4</c:v>
                </c:pt>
                <c:pt idx="2112">
                  <c:v>5.6368670000000098E-4</c:v>
                </c:pt>
                <c:pt idx="2113">
                  <c:v>4.7284640000000048E-4</c:v>
                </c:pt>
                <c:pt idx="2114">
                  <c:v>3.9017850000000042E-4</c:v>
                </c:pt>
                <c:pt idx="2115">
                  <c:v>3.6567920000000039E-4</c:v>
                </c:pt>
                <c:pt idx="2116">
                  <c:v>3.8448070000000049E-4</c:v>
                </c:pt>
                <c:pt idx="2117">
                  <c:v>3.8648580000000022E-4</c:v>
                </c:pt>
                <c:pt idx="2118">
                  <c:v>3.3488680000000022E-4</c:v>
                </c:pt>
                <c:pt idx="2119">
                  <c:v>2.5931840000000049E-4</c:v>
                </c:pt>
                <c:pt idx="2120">
                  <c:v>2.1757190000000021E-4</c:v>
                </c:pt>
                <c:pt idx="2121">
                  <c:v>2.2069180000000029E-4</c:v>
                </c:pt>
                <c:pt idx="2122">
                  <c:v>2.156859E-4</c:v>
                </c:pt>
                <c:pt idx="2123">
                  <c:v>1.5307590000000022E-4</c:v>
                </c:pt>
                <c:pt idx="2124">
                  <c:v>5.6407400000000106E-5</c:v>
                </c:pt>
                <c:pt idx="2125">
                  <c:v>0</c:v>
                </c:pt>
                <c:pt idx="2126">
                  <c:v>1.3304900000000021E-5</c:v>
                </c:pt>
                <c:pt idx="2127">
                  <c:v>5.8859600000000096E-5</c:v>
                </c:pt>
                <c:pt idx="2128">
                  <c:v>6.9061300000000124E-5</c:v>
                </c:pt>
                <c:pt idx="2129">
                  <c:v>3.2487300000000085E-5</c:v>
                </c:pt>
                <c:pt idx="2130">
                  <c:v>-4.3139000000000037E-6</c:v>
                </c:pt>
                <c:pt idx="2131">
                  <c:v>-5.7733000000000113E-6</c:v>
                </c:pt>
                <c:pt idx="2132">
                  <c:v>1.2073700000000009E-5</c:v>
                </c:pt>
                <c:pt idx="2133">
                  <c:v>1.4370300000000019E-5</c:v>
                </c:pt>
                <c:pt idx="2134">
                  <c:v>1.1460000000000022E-7</c:v>
                </c:pt>
                <c:pt idx="2135">
                  <c:v>0</c:v>
                </c:pt>
                <c:pt idx="2136">
                  <c:v>3.0601400000000056E-5</c:v>
                </c:pt>
                <c:pt idx="2137">
                  <c:v>8.3226700000000123E-5</c:v>
                </c:pt>
                <c:pt idx="2138">
                  <c:v>1.3150090000000012E-4</c:v>
                </c:pt>
                <c:pt idx="2139">
                  <c:v>1.5819910000000001E-4</c:v>
                </c:pt>
                <c:pt idx="2140">
                  <c:v>1.577726000000001E-4</c:v>
                </c:pt>
                <c:pt idx="2141">
                  <c:v>1.3559130000000014E-4</c:v>
                </c:pt>
                <c:pt idx="2142">
                  <c:v>1.1264630000000016E-4</c:v>
                </c:pt>
                <c:pt idx="2143">
                  <c:v>1.126863000000001E-4</c:v>
                </c:pt>
                <c:pt idx="2144">
                  <c:v>1.2940540000000019E-4</c:v>
                </c:pt>
                <c:pt idx="2145">
                  <c:v>1.2140810000000014E-4</c:v>
                </c:pt>
                <c:pt idx="2146">
                  <c:v>6.3805800000000086E-5</c:v>
                </c:pt>
                <c:pt idx="2147">
                  <c:v>-1.7080000000000032E-6</c:v>
                </c:pt>
                <c:pt idx="2148">
                  <c:v>0</c:v>
                </c:pt>
                <c:pt idx="2149">
                  <c:v>7.1886000000000118E-5</c:v>
                </c:pt>
                <c:pt idx="2150">
                  <c:v>1.4712380000000012E-4</c:v>
                </c:pt>
                <c:pt idx="2151">
                  <c:v>1.4186560000000018E-4</c:v>
                </c:pt>
                <c:pt idx="2152">
                  <c:v>6.9447800000000111E-5</c:v>
                </c:pt>
                <c:pt idx="2153">
                  <c:v>1.9807400000000027E-5</c:v>
                </c:pt>
                <c:pt idx="2154">
                  <c:v>4.4173600000000095E-5</c:v>
                </c:pt>
                <c:pt idx="2155">
                  <c:v>9.5588200000000143E-5</c:v>
                </c:pt>
                <c:pt idx="2156">
                  <c:v>1.0155610000000001E-4</c:v>
                </c:pt>
                <c:pt idx="2157">
                  <c:v>5.898350000000009E-5</c:v>
                </c:pt>
                <c:pt idx="2158">
                  <c:v>2.3841900000000057E-5</c:v>
                </c:pt>
                <c:pt idx="2159">
                  <c:v>2.6101200000000058E-5</c:v>
                </c:pt>
                <c:pt idx="2160">
                  <c:v>3.8119000000000046E-5</c:v>
                </c:pt>
                <c:pt idx="2161">
                  <c:v>3.2687600000000063E-5</c:v>
                </c:pt>
                <c:pt idx="2162">
                  <c:v>2.8735000000000043E-5</c:v>
                </c:pt>
                <c:pt idx="2163">
                  <c:v>5.4487000000000117E-5</c:v>
                </c:pt>
                <c:pt idx="2164">
                  <c:v>9.386990000000019E-5</c:v>
                </c:pt>
                <c:pt idx="2165">
                  <c:v>1.043184000000001E-4</c:v>
                </c:pt>
                <c:pt idx="2166">
                  <c:v>7.9311400000000164E-5</c:v>
                </c:pt>
                <c:pt idx="2167">
                  <c:v>5.5245100000000024E-5</c:v>
                </c:pt>
                <c:pt idx="2168">
                  <c:v>5.4747800000000099E-5</c:v>
                </c:pt>
                <c:pt idx="2169">
                  <c:v>6.0760400000000131E-5</c:v>
                </c:pt>
                <c:pt idx="2170">
                  <c:v>5.9829100000000094E-5</c:v>
                </c:pt>
                <c:pt idx="2171">
                  <c:v>7.6754000000000126E-5</c:v>
                </c:pt>
                <c:pt idx="2172">
                  <c:v>1.3088160000000016E-4</c:v>
                </c:pt>
                <c:pt idx="2173">
                  <c:v>1.8308590000000024E-4</c:v>
                </c:pt>
                <c:pt idx="2174">
                  <c:v>1.7134380000000026E-4</c:v>
                </c:pt>
                <c:pt idx="2175">
                  <c:v>9.8301100000000122E-5</c:v>
                </c:pt>
                <c:pt idx="2176">
                  <c:v>3.8750500000000049E-5</c:v>
                </c:pt>
                <c:pt idx="2177">
                  <c:v>4.2468300000000083E-5</c:v>
                </c:pt>
                <c:pt idx="2178">
                  <c:v>7.0360500000000154E-5</c:v>
                </c:pt>
                <c:pt idx="2179">
                  <c:v>5.7517600000000128E-5</c:v>
                </c:pt>
                <c:pt idx="2180">
                  <c:v>1.1552100000000026E-5</c:v>
                </c:pt>
                <c:pt idx="2181">
                  <c:v>0</c:v>
                </c:pt>
                <c:pt idx="2182">
                  <c:v>4.2703000000000096E-5</c:v>
                </c:pt>
                <c:pt idx="2183">
                  <c:v>9.3023300000000231E-5</c:v>
                </c:pt>
                <c:pt idx="2184">
                  <c:v>1.039645000000001E-4</c:v>
                </c:pt>
                <c:pt idx="2185">
                  <c:v>1.0064060000000009E-4</c:v>
                </c:pt>
                <c:pt idx="2186">
                  <c:v>1.2585990000000001E-4</c:v>
                </c:pt>
                <c:pt idx="2187">
                  <c:v>1.582485000000003E-4</c:v>
                </c:pt>
                <c:pt idx="2188">
                  <c:v>1.4039500000000011E-4</c:v>
                </c:pt>
                <c:pt idx="2189">
                  <c:v>8.007330000000012E-5</c:v>
                </c:pt>
                <c:pt idx="2190">
                  <c:v>5.7341500000000095E-5</c:v>
                </c:pt>
                <c:pt idx="2191">
                  <c:v>1.0976010000000001E-4</c:v>
                </c:pt>
                <c:pt idx="2192">
                  <c:v>1.6744710000000026E-4</c:v>
                </c:pt>
                <c:pt idx="2193">
                  <c:v>1.4727380000000012E-4</c:v>
                </c:pt>
                <c:pt idx="2194">
                  <c:v>7.7252300000000114E-5</c:v>
                </c:pt>
                <c:pt idx="2195">
                  <c:v>6.1716000000000125E-5</c:v>
                </c:pt>
                <c:pt idx="2196">
                  <c:v>1.3254210000000001E-4</c:v>
                </c:pt>
                <c:pt idx="2197">
                  <c:v>2.006935000000002E-4</c:v>
                </c:pt>
                <c:pt idx="2198">
                  <c:v>1.8002190000000024E-4</c:v>
                </c:pt>
                <c:pt idx="2199">
                  <c:v>1.0069550000000015E-4</c:v>
                </c:pt>
                <c:pt idx="2200">
                  <c:v>5.3739200000000097E-5</c:v>
                </c:pt>
                <c:pt idx="2201">
                  <c:v>6.3018900000000089E-5</c:v>
                </c:pt>
                <c:pt idx="2202">
                  <c:v>7.373650000000013E-5</c:v>
                </c:pt>
                <c:pt idx="2203">
                  <c:v>5.6531300000000053E-5</c:v>
                </c:pt>
                <c:pt idx="2204">
                  <c:v>4.9819200000000107E-5</c:v>
                </c:pt>
                <c:pt idx="2205">
                  <c:v>8.060880000000019E-5</c:v>
                </c:pt>
                <c:pt idx="2206">
                  <c:v>1.0672770000000015E-4</c:v>
                </c:pt>
                <c:pt idx="2207">
                  <c:v>8.2887700000000043E-5</c:v>
                </c:pt>
                <c:pt idx="2208">
                  <c:v>4.131910000000005E-5</c:v>
                </c:pt>
                <c:pt idx="2209">
                  <c:v>4.3802900000000095E-5</c:v>
                </c:pt>
                <c:pt idx="2210">
                  <c:v>7.6492300000000155E-5</c:v>
                </c:pt>
                <c:pt idx="2211">
                  <c:v>6.8954200000000113E-5</c:v>
                </c:pt>
                <c:pt idx="2212">
                  <c:v>2.299060000000004E-5</c:v>
                </c:pt>
                <c:pt idx="2213">
                  <c:v>4.2007300000000075E-5</c:v>
                </c:pt>
                <c:pt idx="2214">
                  <c:v>1.8552320000000022E-4</c:v>
                </c:pt>
                <c:pt idx="2215">
                  <c:v>3.5476780000000041E-4</c:v>
                </c:pt>
                <c:pt idx="2216">
                  <c:v>4.0106100000000035E-4</c:v>
                </c:pt>
                <c:pt idx="2217">
                  <c:v>3.1937290000000053E-4</c:v>
                </c:pt>
                <c:pt idx="2218">
                  <c:v>2.5063190000000022E-4</c:v>
                </c:pt>
                <c:pt idx="2219">
                  <c:v>2.8145970000000031E-4</c:v>
                </c:pt>
                <c:pt idx="2220">
                  <c:v>3.3363700000000034E-4</c:v>
                </c:pt>
                <c:pt idx="2221">
                  <c:v>2.984004000000005E-4</c:v>
                </c:pt>
                <c:pt idx="2222">
                  <c:v>2.0704420000000002E-4</c:v>
                </c:pt>
                <c:pt idx="2223">
                  <c:v>1.8097270000000019E-4</c:v>
                </c:pt>
                <c:pt idx="2224">
                  <c:v>2.4501610000000028E-4</c:v>
                </c:pt>
                <c:pt idx="2225">
                  <c:v>2.9338710000000035E-4</c:v>
                </c:pt>
                <c:pt idx="2226">
                  <c:v>2.5583620000000024E-4</c:v>
                </c:pt>
                <c:pt idx="2227">
                  <c:v>2.0030610000000036E-4</c:v>
                </c:pt>
                <c:pt idx="2228">
                  <c:v>2.1484680000000017E-4</c:v>
                </c:pt>
                <c:pt idx="2229">
                  <c:v>2.6182640000000035E-4</c:v>
                </c:pt>
                <c:pt idx="2230">
                  <c:v>2.3951100000000019E-4</c:v>
                </c:pt>
                <c:pt idx="2231">
                  <c:v>1.5211660000000011E-4</c:v>
                </c:pt>
                <c:pt idx="2232">
                  <c:v>1.1388030000000017E-4</c:v>
                </c:pt>
                <c:pt idx="2233">
                  <c:v>1.7230400000000032E-4</c:v>
                </c:pt>
                <c:pt idx="2234">
                  <c:v>2.3264900000000019E-4</c:v>
                </c:pt>
                <c:pt idx="2235">
                  <c:v>2.0993040000000021E-4</c:v>
                </c:pt>
                <c:pt idx="2236">
                  <c:v>1.6948020000000032E-4</c:v>
                </c:pt>
                <c:pt idx="2237">
                  <c:v>2.2355370000000041E-4</c:v>
                </c:pt>
                <c:pt idx="2238">
                  <c:v>3.3834670000000046E-4</c:v>
                </c:pt>
                <c:pt idx="2239">
                  <c:v>3.6252570000000044E-4</c:v>
                </c:pt>
                <c:pt idx="2240">
                  <c:v>2.5518889999999998E-4</c:v>
                </c:pt>
                <c:pt idx="2241">
                  <c:v>1.6298800000000022E-4</c:v>
                </c:pt>
                <c:pt idx="2242">
                  <c:v>2.1059900000000041E-4</c:v>
                </c:pt>
                <c:pt idx="2243">
                  <c:v>3.1305380000000042E-4</c:v>
                </c:pt>
                <c:pt idx="2244">
                  <c:v>2.9713010000000036E-4</c:v>
                </c:pt>
                <c:pt idx="2245">
                  <c:v>1.5875980000000015E-4</c:v>
                </c:pt>
                <c:pt idx="2246">
                  <c:v>6.7650300000000107E-5</c:v>
                </c:pt>
                <c:pt idx="2247">
                  <c:v>1.1378060000000009E-4</c:v>
                </c:pt>
                <c:pt idx="2248">
                  <c:v>1.812903000000002E-4</c:v>
                </c:pt>
                <c:pt idx="2249">
                  <c:v>1.3519920000000011E-4</c:v>
                </c:pt>
                <c:pt idx="2250">
                  <c:v>2.6314500000000034E-5</c:v>
                </c:pt>
                <c:pt idx="2251">
                  <c:v>0</c:v>
                </c:pt>
                <c:pt idx="2252">
                  <c:v>6.3085000000000078E-5</c:v>
                </c:pt>
                <c:pt idx="2253">
                  <c:v>8.6514300000000203E-5</c:v>
                </c:pt>
                <c:pt idx="2254">
                  <c:v>2.4586900000000041E-5</c:v>
                </c:pt>
                <c:pt idx="2255">
                  <c:v>-6.2780000000000109E-6</c:v>
                </c:pt>
                <c:pt idx="2256">
                  <c:v>7.2606800000000113E-5</c:v>
                </c:pt>
                <c:pt idx="2257">
                  <c:v>1.5501120000000027E-4</c:v>
                </c:pt>
                <c:pt idx="2258">
                  <c:v>1.1025280000000014E-4</c:v>
                </c:pt>
                <c:pt idx="2259">
                  <c:v>8.7880000000000046E-6</c:v>
                </c:pt>
                <c:pt idx="2260">
                  <c:v>3.5932300000000063E-5</c:v>
                </c:pt>
                <c:pt idx="2261">
                  <c:v>2.0099620000000012E-4</c:v>
                </c:pt>
                <c:pt idx="2262">
                  <c:v>2.9785370000000051E-4</c:v>
                </c:pt>
                <c:pt idx="2263">
                  <c:v>2.0616220000000017E-4</c:v>
                </c:pt>
                <c:pt idx="2264">
                  <c:v>8.4763400000000165E-5</c:v>
                </c:pt>
                <c:pt idx="2265">
                  <c:v>1.4209190000000001E-4</c:v>
                </c:pt>
                <c:pt idx="2266">
                  <c:v>3.1940920000000038E-4</c:v>
                </c:pt>
                <c:pt idx="2267">
                  <c:v>3.7515260000000049E-4</c:v>
                </c:pt>
                <c:pt idx="2268">
                  <c:v>2.5668000000000012E-4</c:v>
                </c:pt>
                <c:pt idx="2269">
                  <c:v>1.9224830000000024E-4</c:v>
                </c:pt>
                <c:pt idx="2270">
                  <c:v>3.526099000000004E-4</c:v>
                </c:pt>
                <c:pt idx="2271">
                  <c:v>5.8963150000000046E-4</c:v>
                </c:pt>
                <c:pt idx="2272">
                  <c:v>6.5450370000000064E-4</c:v>
                </c:pt>
                <c:pt idx="2273">
                  <c:v>5.6514890000000043E-4</c:v>
                </c:pt>
                <c:pt idx="2274">
                  <c:v>5.6333280000000075E-4</c:v>
                </c:pt>
                <c:pt idx="2275">
                  <c:v>7.3131080000000091E-4</c:v>
                </c:pt>
                <c:pt idx="2276">
                  <c:v>8.6862130000000062E-4</c:v>
                </c:pt>
                <c:pt idx="2277">
                  <c:v>8.2005280000000042E-4</c:v>
                </c:pt>
                <c:pt idx="2278">
                  <c:v>7.3673670000000088E-4</c:v>
                </c:pt>
                <c:pt idx="2279">
                  <c:v>8.5120460000000188E-4</c:v>
                </c:pt>
                <c:pt idx="2280">
                  <c:v>1.1123577000000018E-3</c:v>
                </c:pt>
                <c:pt idx="2281">
                  <c:v>1.2665894000000013E-3</c:v>
                </c:pt>
                <c:pt idx="2282">
                  <c:v>1.2684660000000009E-3</c:v>
                </c:pt>
                <c:pt idx="2283">
                  <c:v>1.3754563000000009E-3</c:v>
                </c:pt>
                <c:pt idx="2284">
                  <c:v>1.7601531000000035E-3</c:v>
                </c:pt>
                <c:pt idx="2285">
                  <c:v>2.2555040000000019E-3</c:v>
                </c:pt>
                <c:pt idx="2286">
                  <c:v>2.6790742000000018E-3</c:v>
                </c:pt>
                <c:pt idx="2287">
                  <c:v>3.2659071000000046E-3</c:v>
                </c:pt>
                <c:pt idx="2288">
                  <c:v>4.5064036000000071E-3</c:v>
                </c:pt>
                <c:pt idx="2289">
                  <c:v>6.5561961000000042E-3</c:v>
                </c:pt>
                <c:pt idx="2290">
                  <c:v>9.0789339000000007E-3</c:v>
                </c:pt>
                <c:pt idx="2291">
                  <c:v>1.17739122E-2</c:v>
                </c:pt>
                <c:pt idx="2292">
                  <c:v>1.4782714700000001E-2</c:v>
                </c:pt>
                <c:pt idx="2293">
                  <c:v>1.82502121E-2</c:v>
                </c:pt>
                <c:pt idx="2294">
                  <c:v>2.154037360000002E-2</c:v>
                </c:pt>
                <c:pt idx="2295">
                  <c:v>2.3263642600000019E-2</c:v>
                </c:pt>
                <c:pt idx="2296">
                  <c:v>2.2336531400000012E-2</c:v>
                </c:pt>
                <c:pt idx="2297">
                  <c:v>1.8954113100000003E-2</c:v>
                </c:pt>
                <c:pt idx="2298">
                  <c:v>1.4419027600000005E-2</c:v>
                </c:pt>
                <c:pt idx="2299">
                  <c:v>1.01707615E-2</c:v>
                </c:pt>
                <c:pt idx="2300">
                  <c:v>7.0759458000000039E-3</c:v>
                </c:pt>
                <c:pt idx="2301">
                  <c:v>5.349736700000004E-3</c:v>
                </c:pt>
                <c:pt idx="2302">
                  <c:v>4.7283182000000014E-3</c:v>
                </c:pt>
                <c:pt idx="2303">
                  <c:v>4.6459995000000002E-3</c:v>
                </c:pt>
                <c:pt idx="2304">
                  <c:v>4.5550846999999964E-3</c:v>
                </c:pt>
                <c:pt idx="2305">
                  <c:v>4.3153334000000038E-3</c:v>
                </c:pt>
                <c:pt idx="2306">
                  <c:v>4.2142877000000039E-3</c:v>
                </c:pt>
                <c:pt idx="2307">
                  <c:v>4.4919308000000036E-3</c:v>
                </c:pt>
                <c:pt idx="2308">
                  <c:v>4.9535343000000004E-3</c:v>
                </c:pt>
                <c:pt idx="2309">
                  <c:v>5.211407300000007E-3</c:v>
                </c:pt>
                <c:pt idx="2310">
                  <c:v>5.1959427000000035E-3</c:v>
                </c:pt>
                <c:pt idx="2311">
                  <c:v>5.1708091000000041E-3</c:v>
                </c:pt>
                <c:pt idx="2312">
                  <c:v>5.2483687000000074E-3</c:v>
                </c:pt>
                <c:pt idx="2313">
                  <c:v>5.2253548E-3</c:v>
                </c:pt>
                <c:pt idx="2314">
                  <c:v>5.081546500000006E-3</c:v>
                </c:pt>
                <c:pt idx="2315">
                  <c:v>5.3527169000000003E-3</c:v>
                </c:pt>
                <c:pt idx="2316">
                  <c:v>6.6118846000000004E-3</c:v>
                </c:pt>
                <c:pt idx="2317">
                  <c:v>8.5995402000000141E-3</c:v>
                </c:pt>
                <c:pt idx="2318">
                  <c:v>1.0211038400000001E-2</c:v>
                </c:pt>
                <c:pt idx="2319">
                  <c:v>1.0519232599999991E-2</c:v>
                </c:pt>
                <c:pt idx="2320">
                  <c:v>9.6032387000000007E-3</c:v>
                </c:pt>
                <c:pt idx="2321">
                  <c:v>8.2179271000000012E-3</c:v>
                </c:pt>
                <c:pt idx="2322">
                  <c:v>6.9277221000000081E-3</c:v>
                </c:pt>
                <c:pt idx="2323">
                  <c:v>5.8800951000000041E-3</c:v>
                </c:pt>
                <c:pt idx="2324">
                  <c:v>5.2126022000000037E-3</c:v>
                </c:pt>
                <c:pt idx="2325">
                  <c:v>5.1616263000000039E-3</c:v>
                </c:pt>
                <c:pt idx="2326">
                  <c:v>5.6368439000000076E-3</c:v>
                </c:pt>
                <c:pt idx="2327">
                  <c:v>6.0892329000000094E-3</c:v>
                </c:pt>
                <c:pt idx="2328">
                  <c:v>6.1171063999999999E-3</c:v>
                </c:pt>
                <c:pt idx="2329">
                  <c:v>6.0014091000000075E-3</c:v>
                </c:pt>
                <c:pt idx="2330">
                  <c:v>6.3147200000000037E-3</c:v>
                </c:pt>
                <c:pt idx="2331">
                  <c:v>7.1481485000000058E-3</c:v>
                </c:pt>
                <c:pt idx="2332">
                  <c:v>8.1078922000000116E-3</c:v>
                </c:pt>
                <c:pt idx="2333">
                  <c:v>9.0001319000000048E-3</c:v>
                </c:pt>
                <c:pt idx="2334">
                  <c:v>9.9788280000000004E-3</c:v>
                </c:pt>
                <c:pt idx="2335">
                  <c:v>1.0845456300000009E-2</c:v>
                </c:pt>
                <c:pt idx="2336">
                  <c:v>1.08022476E-2</c:v>
                </c:pt>
                <c:pt idx="2337">
                  <c:v>9.4873719000000013E-3</c:v>
                </c:pt>
                <c:pt idx="2338">
                  <c:v>7.9261949000000078E-3</c:v>
                </c:pt>
                <c:pt idx="2339">
                  <c:v>7.6736100000000061E-3</c:v>
                </c:pt>
                <c:pt idx="2340">
                  <c:v>9.0061100000000047E-3</c:v>
                </c:pt>
                <c:pt idx="2341">
                  <c:v>1.06723085E-2</c:v>
                </c:pt>
                <c:pt idx="2342">
                  <c:v>1.16972914E-2</c:v>
                </c:pt>
                <c:pt idx="2343">
                  <c:v>1.26603879E-2</c:v>
                </c:pt>
                <c:pt idx="2344">
                  <c:v>1.45990355E-2</c:v>
                </c:pt>
                <c:pt idx="2345">
                  <c:v>1.7793435600000029E-2</c:v>
                </c:pt>
                <c:pt idx="2346">
                  <c:v>2.3591276300000002E-2</c:v>
                </c:pt>
                <c:pt idx="2347">
                  <c:v>3.7598408800000011E-2</c:v>
                </c:pt>
                <c:pt idx="2348">
                  <c:v>6.8758525000000056E-2</c:v>
                </c:pt>
                <c:pt idx="2349">
                  <c:v>0.1218993589</c:v>
                </c:pt>
                <c:pt idx="2350">
                  <c:v>0.18604020770000018</c:v>
                </c:pt>
                <c:pt idx="2351">
                  <c:v>0.22849662600000012</c:v>
                </c:pt>
                <c:pt idx="2352">
                  <c:v>0.21779888870000022</c:v>
                </c:pt>
                <c:pt idx="2353">
                  <c:v>0.16224388780000026</c:v>
                </c:pt>
                <c:pt idx="2354">
                  <c:v>9.8724752700000168E-2</c:v>
                </c:pt>
                <c:pt idx="2355">
                  <c:v>5.2835047199999999E-2</c:v>
                </c:pt>
                <c:pt idx="2356">
                  <c:v>2.844297890000002E-2</c:v>
                </c:pt>
                <c:pt idx="2357">
                  <c:v>1.7892155800000024E-2</c:v>
                </c:pt>
                <c:pt idx="2358">
                  <c:v>1.288710810000001E-2</c:v>
                </c:pt>
                <c:pt idx="2359">
                  <c:v>9.8205674000000093E-3</c:v>
                </c:pt>
                <c:pt idx="2360">
                  <c:v>8.5157650000000067E-3</c:v>
                </c:pt>
                <c:pt idx="2361">
                  <c:v>8.6231120000000005E-3</c:v>
                </c:pt>
                <c:pt idx="2362">
                  <c:v>8.8380268000000078E-3</c:v>
                </c:pt>
                <c:pt idx="2363">
                  <c:v>8.6547285000000088E-3</c:v>
                </c:pt>
                <c:pt idx="2364">
                  <c:v>8.9101335000000073E-3</c:v>
                </c:pt>
                <c:pt idx="2365">
                  <c:v>1.0098434099999999E-2</c:v>
                </c:pt>
                <c:pt idx="2366">
                  <c:v>1.1205425500000015E-2</c:v>
                </c:pt>
                <c:pt idx="2367">
                  <c:v>1.0893867400000003E-2</c:v>
                </c:pt>
                <c:pt idx="2368">
                  <c:v>9.2422514999999997E-3</c:v>
                </c:pt>
                <c:pt idx="2369">
                  <c:v>7.504289000000006E-3</c:v>
                </c:pt>
                <c:pt idx="2370">
                  <c:v>6.4197630000000106E-3</c:v>
                </c:pt>
                <c:pt idx="2371">
                  <c:v>5.5855261000000061E-3</c:v>
                </c:pt>
                <c:pt idx="2372">
                  <c:v>4.5123771000000036E-3</c:v>
                </c:pt>
                <c:pt idx="2373">
                  <c:v>3.524080900000004E-3</c:v>
                </c:pt>
                <c:pt idx="2374">
                  <c:v>3.1820368000000029E-3</c:v>
                </c:pt>
                <c:pt idx="2375">
                  <c:v>3.3117374000000018E-3</c:v>
                </c:pt>
                <c:pt idx="2376">
                  <c:v>3.208732200000005E-3</c:v>
                </c:pt>
                <c:pt idx="2377">
                  <c:v>2.6699984000000017E-3</c:v>
                </c:pt>
                <c:pt idx="2378">
                  <c:v>2.2388957000000018E-3</c:v>
                </c:pt>
                <c:pt idx="2379">
                  <c:v>2.3304364000000001E-3</c:v>
                </c:pt>
                <c:pt idx="2380">
                  <c:v>2.6138574000000012E-3</c:v>
                </c:pt>
                <c:pt idx="2381">
                  <c:v>2.5534770000000019E-3</c:v>
                </c:pt>
                <c:pt idx="2382">
                  <c:v>2.213971700000004E-3</c:v>
                </c:pt>
                <c:pt idx="2383">
                  <c:v>2.103227200000004E-3</c:v>
                </c:pt>
                <c:pt idx="2384">
                  <c:v>2.3580939000000002E-3</c:v>
                </c:pt>
                <c:pt idx="2385">
                  <c:v>2.5549466000000017E-3</c:v>
                </c:pt>
                <c:pt idx="2386">
                  <c:v>2.387767700000004E-3</c:v>
                </c:pt>
                <c:pt idx="2387">
                  <c:v>2.1303529000000002E-3</c:v>
                </c:pt>
                <c:pt idx="2388">
                  <c:v>2.1835212000000052E-3</c:v>
                </c:pt>
                <c:pt idx="2389">
                  <c:v>2.4489937000000046E-3</c:v>
                </c:pt>
                <c:pt idx="2390">
                  <c:v>2.5014076000000017E-3</c:v>
                </c:pt>
                <c:pt idx="2391">
                  <c:v>2.2605723000000029E-3</c:v>
                </c:pt>
                <c:pt idx="2392">
                  <c:v>2.1138433000000012E-3</c:v>
                </c:pt>
                <c:pt idx="2393">
                  <c:v>2.3149596999999999E-3</c:v>
                </c:pt>
                <c:pt idx="2394">
                  <c:v>2.6022252000000019E-3</c:v>
                </c:pt>
                <c:pt idx="2395">
                  <c:v>2.6088087000000018E-3</c:v>
                </c:pt>
                <c:pt idx="2396">
                  <c:v>2.4196953E-3</c:v>
                </c:pt>
                <c:pt idx="2397">
                  <c:v>2.4284003000000012E-3</c:v>
                </c:pt>
                <c:pt idx="2398">
                  <c:v>2.7377903000000035E-3</c:v>
                </c:pt>
                <c:pt idx="2399">
                  <c:v>3.0173594000000017E-3</c:v>
                </c:pt>
                <c:pt idx="2400">
                  <c:v>3.0001178000000047E-3</c:v>
                </c:pt>
                <c:pt idx="2401">
                  <c:v>2.8394749000000001E-3</c:v>
                </c:pt>
                <c:pt idx="2402">
                  <c:v>2.8164368000000001E-3</c:v>
                </c:pt>
                <c:pt idx="2403">
                  <c:v>2.8945198000000019E-3</c:v>
                </c:pt>
                <c:pt idx="2404">
                  <c:v>2.8129444000000001E-3</c:v>
                </c:pt>
                <c:pt idx="2405">
                  <c:v>2.5326749000000011E-3</c:v>
                </c:pt>
                <c:pt idx="2406">
                  <c:v>2.3147203000000002E-3</c:v>
                </c:pt>
                <c:pt idx="2407">
                  <c:v>2.3172917000000019E-3</c:v>
                </c:pt>
                <c:pt idx="2408">
                  <c:v>2.355542E-3</c:v>
                </c:pt>
                <c:pt idx="2409">
                  <c:v>2.1952176000000012E-3</c:v>
                </c:pt>
                <c:pt idx="2410">
                  <c:v>1.9193646E-3</c:v>
                </c:pt>
                <c:pt idx="2411">
                  <c:v>1.8003359000000022E-3</c:v>
                </c:pt>
                <c:pt idx="2412">
                  <c:v>1.8934458000000023E-3</c:v>
                </c:pt>
                <c:pt idx="2413">
                  <c:v>1.9868342000000003E-3</c:v>
                </c:pt>
                <c:pt idx="2414">
                  <c:v>1.9573085000000015E-3</c:v>
                </c:pt>
                <c:pt idx="2415">
                  <c:v>1.9508321000000018E-3</c:v>
                </c:pt>
                <c:pt idx="2416">
                  <c:v>2.114564200000002E-3</c:v>
                </c:pt>
                <c:pt idx="2417">
                  <c:v>2.3250123000000001E-3</c:v>
                </c:pt>
                <c:pt idx="2418">
                  <c:v>2.3540799000000001E-3</c:v>
                </c:pt>
                <c:pt idx="2419">
                  <c:v>2.2179605000000021E-3</c:v>
                </c:pt>
                <c:pt idx="2420">
                  <c:v>2.1658875000000019E-3</c:v>
                </c:pt>
                <c:pt idx="2421">
                  <c:v>2.3173884999999998E-3</c:v>
                </c:pt>
                <c:pt idx="2422">
                  <c:v>2.4939571000000002E-3</c:v>
                </c:pt>
                <c:pt idx="2423">
                  <c:v>2.4899551999999999E-3</c:v>
                </c:pt>
                <c:pt idx="2424">
                  <c:v>2.3652688000000001E-3</c:v>
                </c:pt>
                <c:pt idx="2425">
                  <c:v>2.3313919000000002E-3</c:v>
                </c:pt>
                <c:pt idx="2426">
                  <c:v>2.4303291000000002E-3</c:v>
                </c:pt>
                <c:pt idx="2427">
                  <c:v>2.4985569000000002E-3</c:v>
                </c:pt>
                <c:pt idx="2428">
                  <c:v>2.4465229000000012E-3</c:v>
                </c:pt>
                <c:pt idx="2429">
                  <c:v>2.4018688E-3</c:v>
                </c:pt>
                <c:pt idx="2430">
                  <c:v>2.5065504000000012E-3</c:v>
                </c:pt>
                <c:pt idx="2431">
                  <c:v>2.6971260000000041E-3</c:v>
                </c:pt>
                <c:pt idx="2432">
                  <c:v>2.8084647000000021E-3</c:v>
                </c:pt>
                <c:pt idx="2433">
                  <c:v>2.819984200000002E-3</c:v>
                </c:pt>
                <c:pt idx="2434">
                  <c:v>2.8575771000000018E-3</c:v>
                </c:pt>
                <c:pt idx="2435">
                  <c:v>2.963113600000004E-3</c:v>
                </c:pt>
                <c:pt idx="2436">
                  <c:v>3.0120779E-3</c:v>
                </c:pt>
                <c:pt idx="2437">
                  <c:v>2.9186523E-3</c:v>
                </c:pt>
                <c:pt idx="2438">
                  <c:v>2.7996283000000012E-3</c:v>
                </c:pt>
                <c:pt idx="2439">
                  <c:v>2.8341794000000002E-3</c:v>
                </c:pt>
                <c:pt idx="2440">
                  <c:v>3.0212048000000029E-3</c:v>
                </c:pt>
                <c:pt idx="2441">
                  <c:v>3.1946823000000017E-3</c:v>
                </c:pt>
                <c:pt idx="2442">
                  <c:v>3.2575140000000052E-3</c:v>
                </c:pt>
                <c:pt idx="2443">
                  <c:v>3.2748301000000029E-3</c:v>
                </c:pt>
                <c:pt idx="2444">
                  <c:v>3.3134120000000017E-3</c:v>
                </c:pt>
                <c:pt idx="2445">
                  <c:v>3.3117365000000019E-3</c:v>
                </c:pt>
                <c:pt idx="2446">
                  <c:v>3.194973800000004E-3</c:v>
                </c:pt>
                <c:pt idx="2447">
                  <c:v>3.0403733000000034E-3</c:v>
                </c:pt>
                <c:pt idx="2448">
                  <c:v>3.0022422000000001E-3</c:v>
                </c:pt>
                <c:pt idx="2449">
                  <c:v>3.096208E-3</c:v>
                </c:pt>
                <c:pt idx="2450">
                  <c:v>3.1728400000000001E-3</c:v>
                </c:pt>
                <c:pt idx="2451">
                  <c:v>3.1329486999999998E-3</c:v>
                </c:pt>
                <c:pt idx="2452">
                  <c:v>3.0669374000000019E-3</c:v>
                </c:pt>
                <c:pt idx="2453">
                  <c:v>3.111103500000002E-3</c:v>
                </c:pt>
                <c:pt idx="2454">
                  <c:v>3.2472955000000048E-3</c:v>
                </c:pt>
                <c:pt idx="2455">
                  <c:v>3.3434946000000035E-3</c:v>
                </c:pt>
                <c:pt idx="2456">
                  <c:v>3.3601848000000046E-3</c:v>
                </c:pt>
                <c:pt idx="2457">
                  <c:v>3.3954269999999999E-3</c:v>
                </c:pt>
                <c:pt idx="2458">
                  <c:v>3.5129013000000028E-3</c:v>
                </c:pt>
                <c:pt idx="2459">
                  <c:v>3.6302749000000035E-3</c:v>
                </c:pt>
                <c:pt idx="2460">
                  <c:v>3.6493363000000057E-3</c:v>
                </c:pt>
                <c:pt idx="2461">
                  <c:v>3.6183354000000035E-3</c:v>
                </c:pt>
                <c:pt idx="2462">
                  <c:v>3.6702426000000017E-3</c:v>
                </c:pt>
                <c:pt idx="2463">
                  <c:v>3.8247351000000019E-3</c:v>
                </c:pt>
                <c:pt idx="2464">
                  <c:v>3.9615305000000045E-3</c:v>
                </c:pt>
                <c:pt idx="2465">
                  <c:v>3.9995592000000033E-3</c:v>
                </c:pt>
                <c:pt idx="2466">
                  <c:v>4.0071877000000004E-3</c:v>
                </c:pt>
                <c:pt idx="2467">
                  <c:v>4.0761940000000035E-3</c:v>
                </c:pt>
                <c:pt idx="2468">
                  <c:v>4.1688411000000035E-3</c:v>
                </c:pt>
                <c:pt idx="2469">
                  <c:v>4.1780378999999998E-3</c:v>
                </c:pt>
                <c:pt idx="2470">
                  <c:v>4.1104937000000039E-3</c:v>
                </c:pt>
                <c:pt idx="2471">
                  <c:v>4.0997545999999999E-3</c:v>
                </c:pt>
                <c:pt idx="2472">
                  <c:v>4.2215856000000001E-3</c:v>
                </c:pt>
                <c:pt idx="2473">
                  <c:v>4.3842997000000071E-3</c:v>
                </c:pt>
                <c:pt idx="2474">
                  <c:v>4.4625821000000036E-3</c:v>
                </c:pt>
                <c:pt idx="2475">
                  <c:v>4.4696704000000082E-3</c:v>
                </c:pt>
                <c:pt idx="2476">
                  <c:v>4.5187278000000004E-3</c:v>
                </c:pt>
                <c:pt idx="2477">
                  <c:v>4.6503133999999998E-3</c:v>
                </c:pt>
                <c:pt idx="2478">
                  <c:v>4.790152400000006E-3</c:v>
                </c:pt>
                <c:pt idx="2479">
                  <c:v>4.8945267000000004E-3</c:v>
                </c:pt>
                <c:pt idx="2480">
                  <c:v>5.042600400000004E-3</c:v>
                </c:pt>
                <c:pt idx="2481">
                  <c:v>5.330588700000004E-3</c:v>
                </c:pt>
                <c:pt idx="2482">
                  <c:v>5.735774500000004E-3</c:v>
                </c:pt>
                <c:pt idx="2483">
                  <c:v>6.1557218000000014E-3</c:v>
                </c:pt>
                <c:pt idx="2484">
                  <c:v>6.5576965000000058E-3</c:v>
                </c:pt>
                <c:pt idx="2485">
                  <c:v>7.0051998000000039E-3</c:v>
                </c:pt>
                <c:pt idx="2486">
                  <c:v>7.5359745000000014E-3</c:v>
                </c:pt>
                <c:pt idx="2487">
                  <c:v>8.1015695000000078E-3</c:v>
                </c:pt>
                <c:pt idx="2488">
                  <c:v>8.698946800000008E-3</c:v>
                </c:pt>
                <c:pt idx="2489">
                  <c:v>9.3865152000000163E-3</c:v>
                </c:pt>
                <c:pt idx="2490">
                  <c:v>9.9226302000000183E-3</c:v>
                </c:pt>
                <c:pt idx="2491">
                  <c:v>1.0562727200000017E-2</c:v>
                </c:pt>
                <c:pt idx="2492">
                  <c:v>1.1300918600000008E-2</c:v>
                </c:pt>
                <c:pt idx="2493">
                  <c:v>1.1916246299999999E-2</c:v>
                </c:pt>
                <c:pt idx="2494">
                  <c:v>1.2250718700000001E-2</c:v>
                </c:pt>
                <c:pt idx="2495">
                  <c:v>1.23126004E-2</c:v>
                </c:pt>
                <c:pt idx="2496">
                  <c:v>1.22441379E-2</c:v>
                </c:pt>
                <c:pt idx="2497">
                  <c:v>1.22352112E-2</c:v>
                </c:pt>
                <c:pt idx="2498">
                  <c:v>1.2443323600000009E-2</c:v>
                </c:pt>
                <c:pt idx="2499">
                  <c:v>1.2945970500000001E-2</c:v>
                </c:pt>
                <c:pt idx="2500">
                  <c:v>1.3722009000000018E-2</c:v>
                </c:pt>
                <c:pt idx="2501">
                  <c:v>1.4672113600000003E-2</c:v>
                </c:pt>
                <c:pt idx="2502">
                  <c:v>1.5666596600000013E-2</c:v>
                </c:pt>
                <c:pt idx="2503">
                  <c:v>1.6592316300000003E-2</c:v>
                </c:pt>
                <c:pt idx="2504">
                  <c:v>1.737437020000002E-2</c:v>
                </c:pt>
                <c:pt idx="2505">
                  <c:v>1.7975872400000027E-2</c:v>
                </c:pt>
                <c:pt idx="2506">
                  <c:v>1.8399421100000014E-2</c:v>
                </c:pt>
                <c:pt idx="2507">
                  <c:v>1.8689148100000014E-2</c:v>
                </c:pt>
                <c:pt idx="2508">
                  <c:v>1.8920011800000018E-2</c:v>
                </c:pt>
                <c:pt idx="2509">
                  <c:v>1.91692654E-2</c:v>
                </c:pt>
                <c:pt idx="2510">
                  <c:v>1.9490484100000007E-2</c:v>
                </c:pt>
                <c:pt idx="2511">
                  <c:v>1.9909691100000005E-2</c:v>
                </c:pt>
                <c:pt idx="2512">
                  <c:v>2.0435962800000037E-2</c:v>
                </c:pt>
                <c:pt idx="2513">
                  <c:v>2.1068269399999999E-2</c:v>
                </c:pt>
                <c:pt idx="2514">
                  <c:v>2.1803617500000049E-2</c:v>
                </c:pt>
                <c:pt idx="2515">
                  <c:v>2.265438060000002E-2</c:v>
                </c:pt>
                <c:pt idx="2516">
                  <c:v>2.3668378600000012E-2</c:v>
                </c:pt>
                <c:pt idx="2517">
                  <c:v>2.49176882E-2</c:v>
                </c:pt>
                <c:pt idx="2518">
                  <c:v>2.6455603500000029E-2</c:v>
                </c:pt>
                <c:pt idx="2519">
                  <c:v>2.8278794100000001E-2</c:v>
                </c:pt>
                <c:pt idx="2520">
                  <c:v>3.0347613600000028E-2</c:v>
                </c:pt>
                <c:pt idx="2521">
                  <c:v>3.2656367900000038E-2</c:v>
                </c:pt>
                <c:pt idx="2522">
                  <c:v>3.5303533100000006E-2</c:v>
                </c:pt>
                <c:pt idx="2523">
                  <c:v>3.8524072600000014E-2</c:v>
                </c:pt>
                <c:pt idx="2524">
                  <c:v>4.2686045200000002E-2</c:v>
                </c:pt>
                <c:pt idx="2525">
                  <c:v>4.8263717400000024E-2</c:v>
                </c:pt>
                <c:pt idx="2526">
                  <c:v>5.5780556100000024E-2</c:v>
                </c:pt>
                <c:pt idx="2527">
                  <c:v>6.5670654199999998E-2</c:v>
                </c:pt>
                <c:pt idx="2528">
                  <c:v>7.8044459199999999E-2</c:v>
                </c:pt>
                <c:pt idx="2529">
                  <c:v>9.2417925600000006E-2</c:v>
                </c:pt>
                <c:pt idx="2530">
                  <c:v>0.10751684010000002</c:v>
                </c:pt>
                <c:pt idx="2531">
                  <c:v>0.12132135030000002</c:v>
                </c:pt>
                <c:pt idx="2532">
                  <c:v>0.13146518170000018</c:v>
                </c:pt>
                <c:pt idx="2533">
                  <c:v>0.13593769070000011</c:v>
                </c:pt>
                <c:pt idx="2534">
                  <c:v>0.13381750880000001</c:v>
                </c:pt>
                <c:pt idx="2535">
                  <c:v>0.12563642859999999</c:v>
                </c:pt>
                <c:pt idx="2536">
                  <c:v>0.11313983050000002</c:v>
                </c:pt>
                <c:pt idx="2537">
                  <c:v>9.8593197800000074E-2</c:v>
                </c:pt>
                <c:pt idx="2538">
                  <c:v>8.4050022100000191E-2</c:v>
                </c:pt>
                <c:pt idx="2539">
                  <c:v>7.0911303199999998E-2</c:v>
                </c:pt>
                <c:pt idx="2540">
                  <c:v>5.9847325100000036E-2</c:v>
                </c:pt>
                <c:pt idx="2541">
                  <c:v>5.0956446699999998E-2</c:v>
                </c:pt>
                <c:pt idx="2542">
                  <c:v>4.3993245799999976E-2</c:v>
                </c:pt>
                <c:pt idx="2543">
                  <c:v>3.8574744000000001E-2</c:v>
                </c:pt>
                <c:pt idx="2544">
                  <c:v>3.4328542600000005E-2</c:v>
                </c:pt>
                <c:pt idx="2545">
                  <c:v>3.0967194600000001E-2</c:v>
                </c:pt>
                <c:pt idx="2546">
                  <c:v>2.829281240000002E-2</c:v>
                </c:pt>
                <c:pt idx="2547">
                  <c:v>2.6163276300000017E-2</c:v>
                </c:pt>
                <c:pt idx="2548">
                  <c:v>2.4467101300000002E-2</c:v>
                </c:pt>
                <c:pt idx="2549">
                  <c:v>2.3118331999999998E-2</c:v>
                </c:pt>
                <c:pt idx="2550">
                  <c:v>2.205606550000002E-2</c:v>
                </c:pt>
                <c:pt idx="2551">
                  <c:v>2.1232526700000011E-2</c:v>
                </c:pt>
                <c:pt idx="2552">
                  <c:v>2.0595440600000011E-2</c:v>
                </c:pt>
                <c:pt idx="2553">
                  <c:v>2.0084690299999999E-2</c:v>
                </c:pt>
                <c:pt idx="2554">
                  <c:v>1.9645854800000015E-2</c:v>
                </c:pt>
                <c:pt idx="2555">
                  <c:v>1.9243110000000015E-2</c:v>
                </c:pt>
                <c:pt idx="2556">
                  <c:v>1.8856553400000014E-2</c:v>
                </c:pt>
                <c:pt idx="2557">
                  <c:v>1.8472868900000015E-2</c:v>
                </c:pt>
                <c:pt idx="2558">
                  <c:v>1.8076904100000003E-2</c:v>
                </c:pt>
                <c:pt idx="2559">
                  <c:v>1.7646487800000023E-2</c:v>
                </c:pt>
                <c:pt idx="2560">
                  <c:v>1.7150471000000025E-2</c:v>
                </c:pt>
                <c:pt idx="2561">
                  <c:v>1.6556464100000001E-2</c:v>
                </c:pt>
                <c:pt idx="2562">
                  <c:v>1.5850769400000013E-2</c:v>
                </c:pt>
                <c:pt idx="2563">
                  <c:v>1.5054981199999999E-2</c:v>
                </c:pt>
                <c:pt idx="2564">
                  <c:v>1.4221120600000019E-2</c:v>
                </c:pt>
                <c:pt idx="2565">
                  <c:v>1.3403468800000009E-2</c:v>
                </c:pt>
                <c:pt idx="2566">
                  <c:v>1.263251530000001E-2</c:v>
                </c:pt>
                <c:pt idx="2567">
                  <c:v>1.1915245100000001E-2</c:v>
                </c:pt>
                <c:pt idx="2568">
                  <c:v>1.1253114800000005E-2</c:v>
                </c:pt>
                <c:pt idx="2569">
                  <c:v>1.0654040599999999E-2</c:v>
                </c:pt>
                <c:pt idx="2570">
                  <c:v>1.01254825E-2</c:v>
                </c:pt>
                <c:pt idx="2571">
                  <c:v>9.665393300000007E-3</c:v>
                </c:pt>
                <c:pt idx="2572">
                  <c:v>9.2636179000000068E-3</c:v>
                </c:pt>
                <c:pt idx="2573">
                  <c:v>8.9117838000000119E-3</c:v>
                </c:pt>
                <c:pt idx="2574">
                  <c:v>8.6089297999999998E-3</c:v>
                </c:pt>
                <c:pt idx="2575">
                  <c:v>8.3561530000000155E-3</c:v>
                </c:pt>
                <c:pt idx="2576">
                  <c:v>8.1522167000000114E-3</c:v>
                </c:pt>
                <c:pt idx="2577">
                  <c:v>7.994891100000007E-3</c:v>
                </c:pt>
                <c:pt idx="2578">
                  <c:v>7.8809392000000061E-3</c:v>
                </c:pt>
                <c:pt idx="2579">
                  <c:v>7.8012822000000093E-3</c:v>
                </c:pt>
                <c:pt idx="2580">
                  <c:v>7.739875500000006E-3</c:v>
                </c:pt>
                <c:pt idx="2581">
                  <c:v>7.682765800000004E-3</c:v>
                </c:pt>
                <c:pt idx="2582">
                  <c:v>7.6303408000000048E-3</c:v>
                </c:pt>
                <c:pt idx="2583">
                  <c:v>7.596059700000009E-3</c:v>
                </c:pt>
                <c:pt idx="2584">
                  <c:v>7.5893011000000106E-3</c:v>
                </c:pt>
                <c:pt idx="2585">
                  <c:v>7.602763400000009E-3</c:v>
                </c:pt>
                <c:pt idx="2586">
                  <c:v>7.6183714000000041E-3</c:v>
                </c:pt>
                <c:pt idx="2587">
                  <c:v>7.6238913000000038E-3</c:v>
                </c:pt>
                <c:pt idx="2588">
                  <c:v>7.622547400000004E-3</c:v>
                </c:pt>
                <c:pt idx="2589">
                  <c:v>7.6245992000000002E-3</c:v>
                </c:pt>
                <c:pt idx="2590">
                  <c:v>7.635271200000006E-3</c:v>
                </c:pt>
                <c:pt idx="2591">
                  <c:v>7.6520322000000014E-3</c:v>
                </c:pt>
                <c:pt idx="2592">
                  <c:v>7.6705161000000044E-3</c:v>
                </c:pt>
                <c:pt idx="2593">
                  <c:v>7.6879710000000035E-3</c:v>
                </c:pt>
                <c:pt idx="2594">
                  <c:v>7.705004000000004E-3</c:v>
                </c:pt>
                <c:pt idx="2595">
                  <c:v>7.7235792000000039E-3</c:v>
                </c:pt>
                <c:pt idx="2596">
                  <c:v>7.7484334000000104E-3</c:v>
                </c:pt>
                <c:pt idx="2597">
                  <c:v>7.7827089000000078E-3</c:v>
                </c:pt>
                <c:pt idx="2598">
                  <c:v>7.823587400000007E-3</c:v>
                </c:pt>
                <c:pt idx="2599">
                  <c:v>7.8628697000000074E-3</c:v>
                </c:pt>
                <c:pt idx="2600">
                  <c:v>7.8952303000000071E-3</c:v>
                </c:pt>
                <c:pt idx="2601">
                  <c:v>7.9221147999999995E-3</c:v>
                </c:pt>
                <c:pt idx="2602">
                  <c:v>7.9465015000000066E-3</c:v>
                </c:pt>
                <c:pt idx="2603">
                  <c:v>7.9650097000000079E-3</c:v>
                </c:pt>
                <c:pt idx="2604">
                  <c:v>7.9699038000000076E-3</c:v>
                </c:pt>
                <c:pt idx="2605">
                  <c:v>7.9609081000000075E-3</c:v>
                </c:pt>
                <c:pt idx="2606">
                  <c:v>7.9464270000000128E-3</c:v>
                </c:pt>
                <c:pt idx="2607">
                  <c:v>7.9326462000000129E-3</c:v>
                </c:pt>
                <c:pt idx="2608">
                  <c:v>7.9140207000000067E-3</c:v>
                </c:pt>
                <c:pt idx="2609">
                  <c:v>7.8814588000000064E-3</c:v>
                </c:pt>
                <c:pt idx="2610">
                  <c:v>7.8352010000000069E-3</c:v>
                </c:pt>
                <c:pt idx="2611">
                  <c:v>7.784016400000004E-3</c:v>
                </c:pt>
                <c:pt idx="2612">
                  <c:v>7.727681700000006E-3</c:v>
                </c:pt>
                <c:pt idx="2613">
                  <c:v>7.6530165999999997E-3</c:v>
                </c:pt>
                <c:pt idx="2614">
                  <c:v>7.5529841999999996E-3</c:v>
                </c:pt>
                <c:pt idx="2615">
                  <c:v>7.4481592000000081E-3</c:v>
                </c:pt>
                <c:pt idx="2616">
                  <c:v>7.375118300000004E-3</c:v>
                </c:pt>
                <c:pt idx="2617">
                  <c:v>7.3521901000000037E-3</c:v>
                </c:pt>
                <c:pt idx="2618">
                  <c:v>7.3591089000000038E-3</c:v>
                </c:pt>
                <c:pt idx="2619">
                  <c:v>7.3540285000000035E-3</c:v>
                </c:pt>
                <c:pt idx="2620">
                  <c:v>7.3029818000000003E-3</c:v>
                </c:pt>
                <c:pt idx="2621">
                  <c:v>7.1846396000000042E-3</c:v>
                </c:pt>
                <c:pt idx="2622">
                  <c:v>6.976836400000009E-3</c:v>
                </c:pt>
                <c:pt idx="2623">
                  <c:v>6.6509675000000004E-3</c:v>
                </c:pt>
                <c:pt idx="2624">
                  <c:v>6.1735800000000014E-3</c:v>
                </c:pt>
                <c:pt idx="2625">
                  <c:v>5.4969545000000024E-3</c:v>
                </c:pt>
                <c:pt idx="2626">
                  <c:v>4.5501300999999999E-3</c:v>
                </c:pt>
                <c:pt idx="2627">
                  <c:v>3.2916069000000019E-3</c:v>
                </c:pt>
                <c:pt idx="2628">
                  <c:v>1.8381774000000026E-3</c:v>
                </c:pt>
                <c:pt idx="2629">
                  <c:v>5.627424E-4</c:v>
                </c:pt>
                <c:pt idx="2630">
                  <c:v>0</c:v>
                </c:pt>
                <c:pt idx="2631">
                  <c:v>4.7582850000000041E-4</c:v>
                </c:pt>
                <c:pt idx="2632">
                  <c:v>2.0129215000000019E-3</c:v>
                </c:pt>
                <c:pt idx="2633">
                  <c:v>4.1049699999999995E-3</c:v>
                </c:pt>
                <c:pt idx="2634">
                  <c:v>6.0834754000000041E-3</c:v>
                </c:pt>
                <c:pt idx="2635">
                  <c:v>7.4912040000000082E-3</c:v>
                </c:pt>
                <c:pt idx="2636">
                  <c:v>8.2459413000000002E-3</c:v>
                </c:pt>
                <c:pt idx="2637">
                  <c:v>8.5336724000000027E-3</c:v>
                </c:pt>
                <c:pt idx="2638">
                  <c:v>8.5972714999999998E-3</c:v>
                </c:pt>
                <c:pt idx="2639">
                  <c:v>8.6018285000000003E-3</c:v>
                </c:pt>
                <c:pt idx="2640">
                  <c:v>8.6223232000000004E-3</c:v>
                </c:pt>
                <c:pt idx="2641">
                  <c:v>8.6786430000000067E-3</c:v>
                </c:pt>
                <c:pt idx="2642">
                  <c:v>8.7561710000000001E-3</c:v>
                </c:pt>
                <c:pt idx="2643">
                  <c:v>8.8203456000000048E-3</c:v>
                </c:pt>
                <c:pt idx="2644">
                  <c:v>8.8418899000000072E-3</c:v>
                </c:pt>
                <c:pt idx="2645">
                  <c:v>8.8203084000000008E-3</c:v>
                </c:pt>
                <c:pt idx="2646">
                  <c:v>8.7787975000000028E-3</c:v>
                </c:pt>
                <c:pt idx="2647">
                  <c:v>8.7363096000000005E-3</c:v>
                </c:pt>
                <c:pt idx="2648">
                  <c:v>8.6956918000000091E-3</c:v>
                </c:pt>
                <c:pt idx="2649">
                  <c:v>8.6562494000000066E-3</c:v>
                </c:pt>
                <c:pt idx="2650">
                  <c:v>8.6265616000000007E-3</c:v>
                </c:pt>
                <c:pt idx="2651">
                  <c:v>8.6152526000000066E-3</c:v>
                </c:pt>
                <c:pt idx="2652">
                  <c:v>8.6142523000000068E-3</c:v>
                </c:pt>
                <c:pt idx="2653">
                  <c:v>8.6003412000000088E-3</c:v>
                </c:pt>
                <c:pt idx="2654">
                  <c:v>8.5553015000000079E-3</c:v>
                </c:pt>
                <c:pt idx="2655">
                  <c:v>8.4813181000000012E-3</c:v>
                </c:pt>
                <c:pt idx="2656">
                  <c:v>8.3960695000000161E-3</c:v>
                </c:pt>
                <c:pt idx="2657">
                  <c:v>8.3170142000000141E-3</c:v>
                </c:pt>
                <c:pt idx="2658">
                  <c:v>8.2543660000000008E-3</c:v>
                </c:pt>
                <c:pt idx="2659">
                  <c:v>8.2100043000000091E-3</c:v>
                </c:pt>
                <c:pt idx="2660">
                  <c:v>8.1776232000000046E-3</c:v>
                </c:pt>
                <c:pt idx="2661">
                  <c:v>8.1450930000000008E-3</c:v>
                </c:pt>
                <c:pt idx="2662">
                  <c:v>8.1028752000000068E-3</c:v>
                </c:pt>
                <c:pt idx="2663">
                  <c:v>8.0523277000000004E-3</c:v>
                </c:pt>
                <c:pt idx="2664">
                  <c:v>8.0045005000000079E-3</c:v>
                </c:pt>
                <c:pt idx="2665">
                  <c:v>7.9675075000000001E-3</c:v>
                </c:pt>
                <c:pt idx="2666">
                  <c:v>7.9406919000000083E-3</c:v>
                </c:pt>
                <c:pt idx="2667">
                  <c:v>7.9213269000000062E-3</c:v>
                </c:pt>
                <c:pt idx="2668">
                  <c:v>7.9150321000000089E-3</c:v>
                </c:pt>
                <c:pt idx="2669">
                  <c:v>7.9295244000000074E-3</c:v>
                </c:pt>
                <c:pt idx="2670">
                  <c:v>7.9608466000000069E-3</c:v>
                </c:pt>
                <c:pt idx="2671">
                  <c:v>7.991048500000009E-3</c:v>
                </c:pt>
                <c:pt idx="2672">
                  <c:v>8.0018733000000002E-3</c:v>
                </c:pt>
                <c:pt idx="2673">
                  <c:v>7.989683200000014E-3</c:v>
                </c:pt>
                <c:pt idx="2674">
                  <c:v>7.9642124000000071E-3</c:v>
                </c:pt>
                <c:pt idx="2675">
                  <c:v>7.9381457000000082E-3</c:v>
                </c:pt>
                <c:pt idx="2676">
                  <c:v>7.9196217000000145E-3</c:v>
                </c:pt>
                <c:pt idx="2677">
                  <c:v>7.9134945000000068E-3</c:v>
                </c:pt>
                <c:pt idx="2678">
                  <c:v>7.9216203000000082E-3</c:v>
                </c:pt>
                <c:pt idx="2679">
                  <c:v>7.9377890000000111E-3</c:v>
                </c:pt>
                <c:pt idx="2680">
                  <c:v>7.9485057000000074E-3</c:v>
                </c:pt>
                <c:pt idx="2681">
                  <c:v>7.943941300000007E-3</c:v>
                </c:pt>
                <c:pt idx="2682">
                  <c:v>7.9248566000000003E-3</c:v>
                </c:pt>
                <c:pt idx="2683">
                  <c:v>7.8992816000000091E-3</c:v>
                </c:pt>
                <c:pt idx="2684">
                  <c:v>7.8688934000000071E-3</c:v>
                </c:pt>
                <c:pt idx="2685">
                  <c:v>7.8290058000000003E-3</c:v>
                </c:pt>
                <c:pt idx="2686">
                  <c:v>7.7792667000000128E-3</c:v>
                </c:pt>
                <c:pt idx="2687">
                  <c:v>7.7297920000000105E-3</c:v>
                </c:pt>
                <c:pt idx="2688">
                  <c:v>7.692093000000004E-3</c:v>
                </c:pt>
                <c:pt idx="2689">
                  <c:v>7.6641273000000003E-3</c:v>
                </c:pt>
                <c:pt idx="2690">
                  <c:v>7.631433200000007E-3</c:v>
                </c:pt>
                <c:pt idx="2691">
                  <c:v>7.5829551000000037E-3</c:v>
                </c:pt>
                <c:pt idx="2692">
                  <c:v>7.5223437000000093E-3</c:v>
                </c:pt>
                <c:pt idx="2693">
                  <c:v>7.4614957000000088E-3</c:v>
                </c:pt>
                <c:pt idx="2694">
                  <c:v>7.408437300000007E-3</c:v>
                </c:pt>
                <c:pt idx="2695">
                  <c:v>7.365376700000004E-3</c:v>
                </c:pt>
                <c:pt idx="2696">
                  <c:v>7.3347241000000039E-3</c:v>
                </c:pt>
                <c:pt idx="2697">
                  <c:v>7.320041800000004E-3</c:v>
                </c:pt>
                <c:pt idx="2698">
                  <c:v>7.3186196000000056E-3</c:v>
                </c:pt>
                <c:pt idx="2699">
                  <c:v>7.3170466000000035E-3</c:v>
                </c:pt>
                <c:pt idx="2700">
                  <c:v>7.300047200000004E-3</c:v>
                </c:pt>
                <c:pt idx="2701">
                  <c:v>7.2632730000000093E-3</c:v>
                </c:pt>
                <c:pt idx="2702">
                  <c:v>7.2159143000000035E-3</c:v>
                </c:pt>
                <c:pt idx="2703">
                  <c:v>7.1715452000000058E-3</c:v>
                </c:pt>
                <c:pt idx="2704">
                  <c:v>7.1375975000000013E-3</c:v>
                </c:pt>
                <c:pt idx="2705">
                  <c:v>7.1149524000000035E-3</c:v>
                </c:pt>
                <c:pt idx="2706">
                  <c:v>7.1016466000000094E-3</c:v>
                </c:pt>
                <c:pt idx="2707">
                  <c:v>7.0963586000000077E-3</c:v>
                </c:pt>
                <c:pt idx="2708">
                  <c:v>7.0970971000000041E-3</c:v>
                </c:pt>
                <c:pt idx="2709">
                  <c:v>7.1013858999999999E-3</c:v>
                </c:pt>
                <c:pt idx="2710">
                  <c:v>7.1047302000000001E-3</c:v>
                </c:pt>
                <c:pt idx="2711">
                  <c:v>7.099193500000006E-3</c:v>
                </c:pt>
                <c:pt idx="2712">
                  <c:v>7.0736017000000116E-3</c:v>
                </c:pt>
                <c:pt idx="2713">
                  <c:v>7.0210360000000039E-3</c:v>
                </c:pt>
                <c:pt idx="2714">
                  <c:v>6.9475910000000082E-3</c:v>
                </c:pt>
                <c:pt idx="2715">
                  <c:v>6.8713557000000093E-3</c:v>
                </c:pt>
                <c:pt idx="2716">
                  <c:v>6.810355000000004E-3</c:v>
                </c:pt>
                <c:pt idx="2717">
                  <c:v>6.7683607000000104E-3</c:v>
                </c:pt>
                <c:pt idx="2718">
                  <c:v>6.7334985000000094E-3</c:v>
                </c:pt>
                <c:pt idx="2719">
                  <c:v>6.6900374000000038E-3</c:v>
                </c:pt>
                <c:pt idx="2720">
                  <c:v>6.6304021000000071E-3</c:v>
                </c:pt>
                <c:pt idx="2721">
                  <c:v>6.5586390000000041E-3</c:v>
                </c:pt>
                <c:pt idx="2722">
                  <c:v>6.4828619000000072E-3</c:v>
                </c:pt>
                <c:pt idx="2723">
                  <c:v>6.4088879000000045E-3</c:v>
                </c:pt>
                <c:pt idx="2724">
                  <c:v>6.3381903000000071E-3</c:v>
                </c:pt>
                <c:pt idx="2725">
                  <c:v>6.267208600000007E-3</c:v>
                </c:pt>
                <c:pt idx="2726">
                  <c:v>6.1907554000000036E-3</c:v>
                </c:pt>
                <c:pt idx="2727">
                  <c:v>6.1079561999999995E-3</c:v>
                </c:pt>
                <c:pt idx="2728">
                  <c:v>6.023376200000004E-3</c:v>
                </c:pt>
                <c:pt idx="2729">
                  <c:v>5.9464462000000081E-3</c:v>
                </c:pt>
                <c:pt idx="2730">
                  <c:v>5.8832867000000039E-3</c:v>
                </c:pt>
                <c:pt idx="2731">
                  <c:v>5.8342805000000013E-3</c:v>
                </c:pt>
                <c:pt idx="2732">
                  <c:v>5.796099100000009E-3</c:v>
                </c:pt>
                <c:pt idx="2733">
                  <c:v>5.7665268000000004E-3</c:v>
                </c:pt>
                <c:pt idx="2734">
                  <c:v>5.746992300000006E-3</c:v>
                </c:pt>
                <c:pt idx="2735">
                  <c:v>5.741595300000007E-3</c:v>
                </c:pt>
                <c:pt idx="2736">
                  <c:v>5.7600643000000036E-3</c:v>
                </c:pt>
                <c:pt idx="2737">
                  <c:v>5.8209485999999996E-3</c:v>
                </c:pt>
                <c:pt idx="2738">
                  <c:v>5.9478329000000061E-3</c:v>
                </c:pt>
                <c:pt idx="2739">
                  <c:v>6.1563848999999999E-3</c:v>
                </c:pt>
                <c:pt idx="2740">
                  <c:v>6.437187100000007E-3</c:v>
                </c:pt>
                <c:pt idx="2741">
                  <c:v>6.7545100999999996E-3</c:v>
                </c:pt>
                <c:pt idx="2742">
                  <c:v>7.0660776000000041E-3</c:v>
                </c:pt>
                <c:pt idx="2743">
                  <c:v>7.3424643000000039E-3</c:v>
                </c:pt>
                <c:pt idx="2744">
                  <c:v>7.5676534000000076E-3</c:v>
                </c:pt>
                <c:pt idx="2745">
                  <c:v>7.730848200000009E-3</c:v>
                </c:pt>
                <c:pt idx="2746">
                  <c:v>7.8171417000000073E-3</c:v>
                </c:pt>
                <c:pt idx="2747">
                  <c:v>7.8113312000000039E-3</c:v>
                </c:pt>
                <c:pt idx="2748">
                  <c:v>7.7090990000000109E-3</c:v>
                </c:pt>
                <c:pt idx="2749">
                  <c:v>7.5264489000000075E-3</c:v>
                </c:pt>
                <c:pt idx="2750">
                  <c:v>7.294328000000007E-3</c:v>
                </c:pt>
                <c:pt idx="2751">
                  <c:v>7.0444158999999999E-3</c:v>
                </c:pt>
                <c:pt idx="2752">
                  <c:v>6.7941928000000039E-3</c:v>
                </c:pt>
                <c:pt idx="2753">
                  <c:v>6.5441057000000039E-3</c:v>
                </c:pt>
                <c:pt idx="2754">
                  <c:v>6.2878998000000059E-3</c:v>
                </c:pt>
                <c:pt idx="2755">
                  <c:v>6.0248431000000041E-3</c:v>
                </c:pt>
                <c:pt idx="2756">
                  <c:v>5.766268800000007E-3</c:v>
                </c:pt>
                <c:pt idx="2757">
                  <c:v>5.526193400000004E-3</c:v>
                </c:pt>
                <c:pt idx="2758">
                  <c:v>5.3105894000000037E-3</c:v>
                </c:pt>
                <c:pt idx="2759">
                  <c:v>5.1160185000000014E-3</c:v>
                </c:pt>
                <c:pt idx="2760">
                  <c:v>4.9377978000000071E-3</c:v>
                </c:pt>
                <c:pt idx="2761">
                  <c:v>4.777046900000006E-3</c:v>
                </c:pt>
                <c:pt idx="2762">
                  <c:v>4.6407180000000037E-3</c:v>
                </c:pt>
                <c:pt idx="2763">
                  <c:v>4.5325626000000041E-3</c:v>
                </c:pt>
                <c:pt idx="2764">
                  <c:v>4.4503314000000072E-3</c:v>
                </c:pt>
                <c:pt idx="2765">
                  <c:v>4.3885968999999997E-3</c:v>
                </c:pt>
                <c:pt idx="2766">
                  <c:v>4.3444288999999999E-3</c:v>
                </c:pt>
                <c:pt idx="2767">
                  <c:v>4.3183416000000035E-3</c:v>
                </c:pt>
                <c:pt idx="2768">
                  <c:v>4.3106414000000041E-3</c:v>
                </c:pt>
                <c:pt idx="2769">
                  <c:v>4.3193111000000041E-3</c:v>
                </c:pt>
                <c:pt idx="2770">
                  <c:v>4.3387542999999999E-3</c:v>
                </c:pt>
                <c:pt idx="2771">
                  <c:v>4.3623680000000036E-3</c:v>
                </c:pt>
                <c:pt idx="2772">
                  <c:v>4.383303200000006E-3</c:v>
                </c:pt>
                <c:pt idx="2773">
                  <c:v>4.3963259000000037E-3</c:v>
                </c:pt>
                <c:pt idx="2774">
                  <c:v>4.4009676000000041E-3</c:v>
                </c:pt>
                <c:pt idx="2775">
                  <c:v>4.4018049000000038E-3</c:v>
                </c:pt>
                <c:pt idx="2776">
                  <c:v>4.4040782000000014E-3</c:v>
                </c:pt>
                <c:pt idx="2777">
                  <c:v>4.4110306000000035E-3</c:v>
                </c:pt>
                <c:pt idx="2778">
                  <c:v>4.4232914000000081E-3</c:v>
                </c:pt>
                <c:pt idx="2779">
                  <c:v>4.4391099000000069E-3</c:v>
                </c:pt>
                <c:pt idx="2780">
                  <c:v>4.4534765000000037E-3</c:v>
                </c:pt>
                <c:pt idx="2781">
                  <c:v>4.4608945000000014E-3</c:v>
                </c:pt>
                <c:pt idx="2782">
                  <c:v>4.4601299000000035E-3</c:v>
                </c:pt>
                <c:pt idx="2783">
                  <c:v>4.4570575000000001E-3</c:v>
                </c:pt>
                <c:pt idx="2784">
                  <c:v>4.4638849999999999E-3</c:v>
                </c:pt>
                <c:pt idx="2785">
                  <c:v>4.4899406000000041E-3</c:v>
                </c:pt>
                <c:pt idx="2786">
                  <c:v>4.5322264000000074E-3</c:v>
                </c:pt>
                <c:pt idx="2787">
                  <c:v>4.5769121000000038E-3</c:v>
                </c:pt>
                <c:pt idx="2788">
                  <c:v>4.6175467E-3</c:v>
                </c:pt>
                <c:pt idx="2789">
                  <c:v>4.6624001000000002E-3</c:v>
                </c:pt>
                <c:pt idx="2790">
                  <c:v>4.7287372999999999E-3</c:v>
                </c:pt>
                <c:pt idx="2791">
                  <c:v>4.8257057000000003E-3</c:v>
                </c:pt>
                <c:pt idx="2792">
                  <c:v>4.9455371000000038E-3</c:v>
                </c:pt>
                <c:pt idx="2793">
                  <c:v>5.0671576000000003E-3</c:v>
                </c:pt>
                <c:pt idx="2794">
                  <c:v>5.1653925000000036E-3</c:v>
                </c:pt>
                <c:pt idx="2795">
                  <c:v>5.2199671000000081E-3</c:v>
                </c:pt>
                <c:pt idx="2796">
                  <c:v>5.216270700000007E-3</c:v>
                </c:pt>
                <c:pt idx="2797">
                  <c:v>5.150099300000004E-3</c:v>
                </c:pt>
                <c:pt idx="2798">
                  <c:v>5.0323745000000024E-3</c:v>
                </c:pt>
                <c:pt idx="2799">
                  <c:v>4.8889909000000035E-3</c:v>
                </c:pt>
                <c:pt idx="2800">
                  <c:v>4.7476152000000002E-3</c:v>
                </c:pt>
                <c:pt idx="2801">
                  <c:v>4.6245287999999996E-3</c:v>
                </c:pt>
                <c:pt idx="2802">
                  <c:v>4.519593900000003E-3</c:v>
                </c:pt>
                <c:pt idx="2803">
                  <c:v>4.4243727000000035E-3</c:v>
                </c:pt>
                <c:pt idx="2804">
                  <c:v>4.3332865000000036E-3</c:v>
                </c:pt>
                <c:pt idx="2805">
                  <c:v>4.2468598000000059E-3</c:v>
                </c:pt>
                <c:pt idx="2806">
                  <c:v>4.167825E-3</c:v>
                </c:pt>
                <c:pt idx="2807">
                  <c:v>4.0958831000000038E-3</c:v>
                </c:pt>
                <c:pt idx="2808">
                  <c:v>4.0280762999999999E-3</c:v>
                </c:pt>
                <c:pt idx="2809">
                  <c:v>3.9640600000000036E-3</c:v>
                </c:pt>
                <c:pt idx="2810">
                  <c:v>3.9093588000000002E-3</c:v>
                </c:pt>
                <c:pt idx="2811">
                  <c:v>3.8740728000000012E-3</c:v>
                </c:pt>
                <c:pt idx="2812">
                  <c:v>3.8677407000000052E-3</c:v>
                </c:pt>
                <c:pt idx="2813">
                  <c:v>3.8932916000000029E-3</c:v>
                </c:pt>
                <c:pt idx="2814">
                  <c:v>3.9448747000000034E-3</c:v>
                </c:pt>
                <c:pt idx="2815">
                  <c:v>4.0077715999999996E-3</c:v>
                </c:pt>
                <c:pt idx="2816">
                  <c:v>4.0626628000000036E-3</c:v>
                </c:pt>
                <c:pt idx="2817">
                  <c:v>4.0922173999999997E-3</c:v>
                </c:pt>
                <c:pt idx="2818">
                  <c:v>4.089020200000004E-3</c:v>
                </c:pt>
                <c:pt idx="2819">
                  <c:v>4.0590045999999999E-3</c:v>
                </c:pt>
                <c:pt idx="2820">
                  <c:v>4.0176902000000035E-3</c:v>
                </c:pt>
                <c:pt idx="2821">
                  <c:v>3.9797751000000001E-3</c:v>
                </c:pt>
                <c:pt idx="2822">
                  <c:v>3.9503630000000036E-3</c:v>
                </c:pt>
                <c:pt idx="2823">
                  <c:v>3.9256550000000001E-3</c:v>
                </c:pt>
                <c:pt idx="2824">
                  <c:v>3.9002923000000019E-3</c:v>
                </c:pt>
                <c:pt idx="2825">
                  <c:v>3.8764160000000001E-3</c:v>
                </c:pt>
                <c:pt idx="2826">
                  <c:v>3.8629537000000025E-3</c:v>
                </c:pt>
                <c:pt idx="2827">
                  <c:v>3.8670413000000035E-3</c:v>
                </c:pt>
                <c:pt idx="2828">
                  <c:v>3.8861781000000019E-3</c:v>
                </c:pt>
                <c:pt idx="2829">
                  <c:v>3.9078007000000045E-3</c:v>
                </c:pt>
                <c:pt idx="2830">
                  <c:v>3.9171418000000045E-3</c:v>
                </c:pt>
                <c:pt idx="2831">
                  <c:v>3.905813200000002E-3</c:v>
                </c:pt>
                <c:pt idx="2832">
                  <c:v>3.8758982000000018E-3</c:v>
                </c:pt>
                <c:pt idx="2833">
                  <c:v>3.8381731000000029E-3</c:v>
                </c:pt>
                <c:pt idx="2834">
                  <c:v>3.8066320000000012E-3</c:v>
                </c:pt>
                <c:pt idx="2835">
                  <c:v>3.7907613000000046E-3</c:v>
                </c:pt>
                <c:pt idx="2836">
                  <c:v>3.7911320000000043E-3</c:v>
                </c:pt>
                <c:pt idx="2837">
                  <c:v>3.7990389000000018E-3</c:v>
                </c:pt>
                <c:pt idx="2838">
                  <c:v>3.8010795000000021E-3</c:v>
                </c:pt>
                <c:pt idx="2839">
                  <c:v>3.786009700000004E-3</c:v>
                </c:pt>
                <c:pt idx="2840">
                  <c:v>3.7502237000000046E-3</c:v>
                </c:pt>
                <c:pt idx="2841">
                  <c:v>3.7003327000000061E-3</c:v>
                </c:pt>
                <c:pt idx="2842">
                  <c:v>3.6495999000000041E-3</c:v>
                </c:pt>
                <c:pt idx="2843">
                  <c:v>3.6107237000000047E-3</c:v>
                </c:pt>
                <c:pt idx="2844">
                  <c:v>3.586772800000004E-3</c:v>
                </c:pt>
                <c:pt idx="2845">
                  <c:v>3.5668006000000017E-3</c:v>
                </c:pt>
                <c:pt idx="2846">
                  <c:v>3.5330513000000029E-3</c:v>
                </c:pt>
                <c:pt idx="2847">
                  <c:v>3.4742504E-3</c:v>
                </c:pt>
                <c:pt idx="2848">
                  <c:v>3.3966508E-3</c:v>
                </c:pt>
                <c:pt idx="2849">
                  <c:v>3.3186162000000017E-3</c:v>
                </c:pt>
                <c:pt idx="2850">
                  <c:v>3.2563228000000019E-3</c:v>
                </c:pt>
                <c:pt idx="2851">
                  <c:v>3.2131597000000052E-3</c:v>
                </c:pt>
                <c:pt idx="2852">
                  <c:v>3.181996800000004E-3</c:v>
                </c:pt>
                <c:pt idx="2853">
                  <c:v>3.1556115000000019E-3</c:v>
                </c:pt>
                <c:pt idx="2854">
                  <c:v>3.1351419000000018E-3</c:v>
                </c:pt>
                <c:pt idx="2855">
                  <c:v>3.1244410000000025E-3</c:v>
                </c:pt>
                <c:pt idx="2856">
                  <c:v>3.119774200000004E-3</c:v>
                </c:pt>
                <c:pt idx="2857">
                  <c:v>3.1102709000000012E-3</c:v>
                </c:pt>
                <c:pt idx="2858">
                  <c:v>3.0874666000000029E-3</c:v>
                </c:pt>
                <c:pt idx="2859">
                  <c:v>3.0530412000000021E-3</c:v>
                </c:pt>
                <c:pt idx="2860">
                  <c:v>3.0176155000000019E-3</c:v>
                </c:pt>
                <c:pt idx="2861">
                  <c:v>2.9918123E-3</c:v>
                </c:pt>
                <c:pt idx="2862">
                  <c:v>2.9794563999999998E-3</c:v>
                </c:pt>
                <c:pt idx="2863">
                  <c:v>2.9775230000000041E-3</c:v>
                </c:pt>
                <c:pt idx="2864">
                  <c:v>2.9820912000000041E-3</c:v>
                </c:pt>
                <c:pt idx="2865">
                  <c:v>2.9907972000000034E-3</c:v>
                </c:pt>
                <c:pt idx="2866">
                  <c:v>3.0021816000000028E-3</c:v>
                </c:pt>
                <c:pt idx="2867">
                  <c:v>3.0120173000000002E-3</c:v>
                </c:pt>
                <c:pt idx="2868">
                  <c:v>3.0134171000000018E-3</c:v>
                </c:pt>
                <c:pt idx="2869">
                  <c:v>3.0001178000000047E-3</c:v>
                </c:pt>
                <c:pt idx="2870">
                  <c:v>2.9728403000000001E-3</c:v>
                </c:pt>
                <c:pt idx="2871">
                  <c:v>2.9397840000000034E-3</c:v>
                </c:pt>
                <c:pt idx="2872">
                  <c:v>2.9137265000000021E-3</c:v>
                </c:pt>
                <c:pt idx="2873">
                  <c:v>2.9036654000000012E-3</c:v>
                </c:pt>
                <c:pt idx="2874">
                  <c:v>2.907991400000004E-3</c:v>
                </c:pt>
                <c:pt idx="2875">
                  <c:v>2.9152036000000001E-3</c:v>
                </c:pt>
                <c:pt idx="2876">
                  <c:v>2.9149828000000011E-3</c:v>
                </c:pt>
                <c:pt idx="2877">
                  <c:v>2.9083351000000019E-3</c:v>
                </c:pt>
                <c:pt idx="2878">
                  <c:v>2.9062564E-3</c:v>
                </c:pt>
                <c:pt idx="2879">
                  <c:v>2.9165847000000036E-3</c:v>
                </c:pt>
                <c:pt idx="2880">
                  <c:v>2.9340945000000027E-3</c:v>
                </c:pt>
                <c:pt idx="2881">
                  <c:v>2.9445896000000029E-3</c:v>
                </c:pt>
                <c:pt idx="2882">
                  <c:v>2.9423311000000029E-3</c:v>
                </c:pt>
                <c:pt idx="2883">
                  <c:v>2.9397383000000017E-3</c:v>
                </c:pt>
                <c:pt idx="2884">
                  <c:v>2.957016200000002E-3</c:v>
                </c:pt>
                <c:pt idx="2885">
                  <c:v>2.9999111000000018E-3</c:v>
                </c:pt>
                <c:pt idx="2886">
                  <c:v>3.049741500000004E-3</c:v>
                </c:pt>
                <c:pt idx="2887">
                  <c:v>3.0769445000000018E-3</c:v>
                </c:pt>
                <c:pt idx="2888">
                  <c:v>3.0646138000000023E-3</c:v>
                </c:pt>
                <c:pt idx="2889">
                  <c:v>3.0203694000000029E-3</c:v>
                </c:pt>
                <c:pt idx="2890">
                  <c:v>2.9653069000000029E-3</c:v>
                </c:pt>
                <c:pt idx="2891">
                  <c:v>2.9152752999999998E-3</c:v>
                </c:pt>
                <c:pt idx="2892">
                  <c:v>2.873116200000002E-3</c:v>
                </c:pt>
                <c:pt idx="2893">
                  <c:v>2.8359648000000019E-3</c:v>
                </c:pt>
                <c:pt idx="2894">
                  <c:v>2.8064949000000017E-3</c:v>
                </c:pt>
                <c:pt idx="2895">
                  <c:v>2.7931510000000046E-3</c:v>
                </c:pt>
                <c:pt idx="2896">
                  <c:v>2.8011007000000019E-3</c:v>
                </c:pt>
                <c:pt idx="2897">
                  <c:v>2.824761000000002E-3</c:v>
                </c:pt>
                <c:pt idx="2898">
                  <c:v>2.8491225000000018E-3</c:v>
                </c:pt>
                <c:pt idx="2899">
                  <c:v>2.8585568000000002E-3</c:v>
                </c:pt>
                <c:pt idx="2900">
                  <c:v>2.8451495000000018E-3</c:v>
                </c:pt>
                <c:pt idx="2901">
                  <c:v>2.8112195000000017E-3</c:v>
                </c:pt>
                <c:pt idx="2902">
                  <c:v>2.7657375000000057E-3</c:v>
                </c:pt>
                <c:pt idx="2903">
                  <c:v>2.7180500000000018E-3</c:v>
                </c:pt>
                <c:pt idx="2904">
                  <c:v>2.6735608000000035E-3</c:v>
                </c:pt>
                <c:pt idx="2905">
                  <c:v>2.6327157000000019E-3</c:v>
                </c:pt>
                <c:pt idx="2906">
                  <c:v>2.5939262000000025E-3</c:v>
                </c:pt>
                <c:pt idx="2907">
                  <c:v>2.5551002000000021E-3</c:v>
                </c:pt>
                <c:pt idx="2908">
                  <c:v>2.5147609000000012E-3</c:v>
                </c:pt>
                <c:pt idx="2909">
                  <c:v>2.4727899999999999E-3</c:v>
                </c:pt>
                <c:pt idx="2910">
                  <c:v>2.4317335000000021E-3</c:v>
                </c:pt>
                <c:pt idx="2911">
                  <c:v>2.3984546000000002E-3</c:v>
                </c:pt>
                <c:pt idx="2912">
                  <c:v>2.3802258000000017E-3</c:v>
                </c:pt>
                <c:pt idx="2913">
                  <c:v>2.378901500000002E-3</c:v>
                </c:pt>
                <c:pt idx="2914">
                  <c:v>2.3870757000000018E-3</c:v>
                </c:pt>
                <c:pt idx="2915">
                  <c:v>2.3943381000000002E-3</c:v>
                </c:pt>
                <c:pt idx="2916">
                  <c:v>2.3962165999999998E-3</c:v>
                </c:pt>
                <c:pt idx="2917">
                  <c:v>2.3973146000000035E-3</c:v>
                </c:pt>
                <c:pt idx="2918">
                  <c:v>2.4035927000000041E-3</c:v>
                </c:pt>
                <c:pt idx="2919">
                  <c:v>2.4140365000000028E-3</c:v>
                </c:pt>
                <c:pt idx="2920">
                  <c:v>2.4193013000000018E-3</c:v>
                </c:pt>
                <c:pt idx="2921">
                  <c:v>2.4108365000000019E-3</c:v>
                </c:pt>
                <c:pt idx="2922">
                  <c:v>2.3867153000000012E-3</c:v>
                </c:pt>
                <c:pt idx="2923">
                  <c:v>2.3486633000000001E-3</c:v>
                </c:pt>
                <c:pt idx="2924">
                  <c:v>2.295509000000002E-3</c:v>
                </c:pt>
                <c:pt idx="2925">
                  <c:v>2.2236491000000012E-3</c:v>
                </c:pt>
                <c:pt idx="2926">
                  <c:v>2.1378463000000002E-3</c:v>
                </c:pt>
                <c:pt idx="2927">
                  <c:v>2.0598479999999987E-3</c:v>
                </c:pt>
                <c:pt idx="2928">
                  <c:v>2.0227144000000002E-3</c:v>
                </c:pt>
                <c:pt idx="2929">
                  <c:v>2.0517055000000002E-3</c:v>
                </c:pt>
                <c:pt idx="2930">
                  <c:v>2.146614700000004E-3</c:v>
                </c:pt>
                <c:pt idx="2931">
                  <c:v>2.2789277000000046E-3</c:v>
                </c:pt>
                <c:pt idx="2932">
                  <c:v>2.4083043000000036E-3</c:v>
                </c:pt>
                <c:pt idx="2933">
                  <c:v>2.5052726000000017E-3</c:v>
                </c:pt>
                <c:pt idx="2934">
                  <c:v>2.5625993000000019E-3</c:v>
                </c:pt>
                <c:pt idx="2935">
                  <c:v>2.5923643000000012E-3</c:v>
                </c:pt>
                <c:pt idx="2936">
                  <c:v>2.6106425E-3</c:v>
                </c:pt>
                <c:pt idx="2937">
                  <c:v>2.6260046000000019E-3</c:v>
                </c:pt>
                <c:pt idx="2938">
                  <c:v>2.6358888000000001E-3</c:v>
                </c:pt>
                <c:pt idx="2939">
                  <c:v>2.6350804000000012E-3</c:v>
                </c:pt>
                <c:pt idx="2940">
                  <c:v>2.6234258000000029E-3</c:v>
                </c:pt>
                <c:pt idx="2941">
                  <c:v>2.6064441000000012E-3</c:v>
                </c:pt>
                <c:pt idx="2942">
                  <c:v>2.5934586000000001E-3</c:v>
                </c:pt>
                <c:pt idx="2943">
                  <c:v>2.5935750000000029E-3</c:v>
                </c:pt>
                <c:pt idx="2944">
                  <c:v>2.6081214000000046E-3</c:v>
                </c:pt>
                <c:pt idx="2945">
                  <c:v>2.6276102000000025E-3</c:v>
                </c:pt>
                <c:pt idx="2946">
                  <c:v>2.6353430000000018E-3</c:v>
                </c:pt>
                <c:pt idx="2947">
                  <c:v>2.6165023000000011E-3</c:v>
                </c:pt>
                <c:pt idx="2948">
                  <c:v>2.5693094000000028E-3</c:v>
                </c:pt>
                <c:pt idx="2949">
                  <c:v>2.5093695000000019E-3</c:v>
                </c:pt>
                <c:pt idx="2950">
                  <c:v>2.4622036000000011E-3</c:v>
                </c:pt>
                <c:pt idx="2951">
                  <c:v>2.447261500000002E-3</c:v>
                </c:pt>
                <c:pt idx="2952">
                  <c:v>2.4694614000000002E-3</c:v>
                </c:pt>
                <c:pt idx="2953">
                  <c:v>2.5218148000000018E-3</c:v>
                </c:pt>
                <c:pt idx="2954">
                  <c:v>2.5887070000000035E-3</c:v>
                </c:pt>
                <c:pt idx="2955">
                  <c:v>2.6493752000000021E-3</c:v>
                </c:pt>
                <c:pt idx="2956">
                  <c:v>2.686081500000004E-3</c:v>
                </c:pt>
                <c:pt idx="2957">
                  <c:v>2.6870305000000045E-3</c:v>
                </c:pt>
                <c:pt idx="2958">
                  <c:v>2.6522763000000017E-3</c:v>
                </c:pt>
                <c:pt idx="2959">
                  <c:v>2.5963383000000002E-3</c:v>
                </c:pt>
                <c:pt idx="2960">
                  <c:v>2.5439700000000035E-3</c:v>
                </c:pt>
                <c:pt idx="2961">
                  <c:v>2.5160518000000012E-3</c:v>
                </c:pt>
                <c:pt idx="2962">
                  <c:v>2.5232164000000019E-3</c:v>
                </c:pt>
                <c:pt idx="2963">
                  <c:v>2.5639748000000052E-3</c:v>
                </c:pt>
                <c:pt idx="2964">
                  <c:v>2.6272759000000017E-3</c:v>
                </c:pt>
                <c:pt idx="2965">
                  <c:v>2.6953081000000018E-3</c:v>
                </c:pt>
                <c:pt idx="2966">
                  <c:v>2.7514417000000018E-3</c:v>
                </c:pt>
                <c:pt idx="2967">
                  <c:v>2.7862061000000012E-3</c:v>
                </c:pt>
                <c:pt idx="2968">
                  <c:v>2.8005075000000035E-3</c:v>
                </c:pt>
                <c:pt idx="2969">
                  <c:v>2.8069168000000012E-3</c:v>
                </c:pt>
                <c:pt idx="2970">
                  <c:v>2.8242441000000001E-3</c:v>
                </c:pt>
                <c:pt idx="2971">
                  <c:v>2.8618433999999999E-3</c:v>
                </c:pt>
                <c:pt idx="2972">
                  <c:v>2.9158574000000001E-3</c:v>
                </c:pt>
                <c:pt idx="2973">
                  <c:v>2.9755197000000027E-3</c:v>
                </c:pt>
                <c:pt idx="2974">
                  <c:v>3.0255839000000034E-3</c:v>
                </c:pt>
                <c:pt idx="2975">
                  <c:v>3.0498607000000034E-3</c:v>
                </c:pt>
                <c:pt idx="2976">
                  <c:v>3.0447068000000041E-3</c:v>
                </c:pt>
                <c:pt idx="2977">
                  <c:v>3.025176000000004E-3</c:v>
                </c:pt>
                <c:pt idx="2978">
                  <c:v>3.0145552000000017E-3</c:v>
                </c:pt>
                <c:pt idx="2979">
                  <c:v>3.0396003000000018E-3</c:v>
                </c:pt>
                <c:pt idx="2980">
                  <c:v>3.1141257000000025E-3</c:v>
                </c:pt>
                <c:pt idx="2981">
                  <c:v>3.2325769000000012E-3</c:v>
                </c:pt>
                <c:pt idx="2982">
                  <c:v>3.3699004000000018E-3</c:v>
                </c:pt>
                <c:pt idx="2983">
                  <c:v>3.5033859000000046E-3</c:v>
                </c:pt>
                <c:pt idx="2984">
                  <c:v>3.6208732000000041E-3</c:v>
                </c:pt>
                <c:pt idx="2985">
                  <c:v>3.7262216000000046E-3</c:v>
                </c:pt>
                <c:pt idx="2986">
                  <c:v>3.8388539E-3</c:v>
                </c:pt>
                <c:pt idx="2987">
                  <c:v>3.9867824000000031E-3</c:v>
                </c:pt>
                <c:pt idx="2988">
                  <c:v>4.1843307999999985E-3</c:v>
                </c:pt>
                <c:pt idx="2989">
                  <c:v>4.4246679000000035E-3</c:v>
                </c:pt>
                <c:pt idx="2990">
                  <c:v>4.6846457000000036E-3</c:v>
                </c:pt>
                <c:pt idx="2991">
                  <c:v>4.930629400000012E-3</c:v>
                </c:pt>
                <c:pt idx="2992">
                  <c:v>5.1280707000000035E-3</c:v>
                </c:pt>
                <c:pt idx="2993">
                  <c:v>5.254968100000007E-3</c:v>
                </c:pt>
                <c:pt idx="2994">
                  <c:v>5.3082621000000094E-3</c:v>
                </c:pt>
                <c:pt idx="2995">
                  <c:v>5.3010136000000039E-3</c:v>
                </c:pt>
                <c:pt idx="2996">
                  <c:v>5.253865400000007E-3</c:v>
                </c:pt>
                <c:pt idx="2997">
                  <c:v>5.1877349999999997E-3</c:v>
                </c:pt>
                <c:pt idx="2998">
                  <c:v>5.1185255999999964E-3</c:v>
                </c:pt>
                <c:pt idx="2999">
                  <c:v>5.0569493000000038E-3</c:v>
                </c:pt>
                <c:pt idx="3000">
                  <c:v>5.0070154999999998E-3</c:v>
                </c:pt>
                <c:pt idx="3001">
                  <c:v>4.9611153000000035E-3</c:v>
                </c:pt>
                <c:pt idx="3002">
                  <c:v>4.9002264000000094E-3</c:v>
                </c:pt>
                <c:pt idx="3003">
                  <c:v>4.8042787000000036E-3</c:v>
                </c:pt>
                <c:pt idx="3004">
                  <c:v>4.6677906E-3</c:v>
                </c:pt>
                <c:pt idx="3005">
                  <c:v>4.5059035000000035E-3</c:v>
                </c:pt>
                <c:pt idx="3006">
                  <c:v>4.3458118999999996E-3</c:v>
                </c:pt>
                <c:pt idx="3007">
                  <c:v>4.2088712000000039E-3</c:v>
                </c:pt>
                <c:pt idx="3008">
                  <c:v>4.1007437000000081E-3</c:v>
                </c:pt>
                <c:pt idx="3009">
                  <c:v>4.0158368999999965E-3</c:v>
                </c:pt>
                <c:pt idx="3010">
                  <c:v>3.946564200000004E-3</c:v>
                </c:pt>
                <c:pt idx="3011">
                  <c:v>3.8889423000000012E-3</c:v>
                </c:pt>
                <c:pt idx="3012">
                  <c:v>3.8394202000000019E-3</c:v>
                </c:pt>
                <c:pt idx="3013">
                  <c:v>3.7929164000000018E-3</c:v>
                </c:pt>
                <c:pt idx="3014">
                  <c:v>3.7478637000000052E-3</c:v>
                </c:pt>
                <c:pt idx="3015">
                  <c:v>3.7129335000000035E-3</c:v>
                </c:pt>
                <c:pt idx="3016">
                  <c:v>3.7064068000000035E-3</c:v>
                </c:pt>
                <c:pt idx="3017">
                  <c:v>3.7441039000000046E-3</c:v>
                </c:pt>
                <c:pt idx="3018">
                  <c:v>3.8264496000000002E-3</c:v>
                </c:pt>
                <c:pt idx="3019">
                  <c:v>3.9345613000000036E-3</c:v>
                </c:pt>
                <c:pt idx="3020">
                  <c:v>4.0411185000000004E-3</c:v>
                </c:pt>
                <c:pt idx="3021">
                  <c:v>4.1248426000000003E-3</c:v>
                </c:pt>
                <c:pt idx="3022">
                  <c:v>4.1787969000000036E-3</c:v>
                </c:pt>
                <c:pt idx="3023">
                  <c:v>4.2074872000000003E-3</c:v>
                </c:pt>
                <c:pt idx="3024">
                  <c:v>4.2197751000000059E-3</c:v>
                </c:pt>
                <c:pt idx="3025">
                  <c:v>4.2255959000000003E-3</c:v>
                </c:pt>
                <c:pt idx="3026">
                  <c:v>4.2364746000000042E-3</c:v>
                </c:pt>
                <c:pt idx="3027">
                  <c:v>4.2630881000000039E-3</c:v>
                </c:pt>
                <c:pt idx="3028">
                  <c:v>4.3097865000000036E-3</c:v>
                </c:pt>
                <c:pt idx="3029">
                  <c:v>4.3694675000000033E-3</c:v>
                </c:pt>
                <c:pt idx="3030">
                  <c:v>4.4289595000000003E-3</c:v>
                </c:pt>
                <c:pt idx="3031">
                  <c:v>4.4792676000000109E-3</c:v>
                </c:pt>
                <c:pt idx="3032">
                  <c:v>4.5230156000000002E-3</c:v>
                </c:pt>
                <c:pt idx="3033">
                  <c:v>4.568534E-3</c:v>
                </c:pt>
                <c:pt idx="3034">
                  <c:v>4.6184687000000038E-3</c:v>
                </c:pt>
                <c:pt idx="3035">
                  <c:v>4.6660490000000037E-3</c:v>
                </c:pt>
                <c:pt idx="3036">
                  <c:v>4.7043012000000037E-3</c:v>
                </c:pt>
                <c:pt idx="3037">
                  <c:v>4.7381334000000082E-3</c:v>
                </c:pt>
                <c:pt idx="3038">
                  <c:v>4.7847806000000034E-3</c:v>
                </c:pt>
                <c:pt idx="3039">
                  <c:v>4.8578772999999997E-3</c:v>
                </c:pt>
                <c:pt idx="3040">
                  <c:v>4.9513727000000075E-3</c:v>
                </c:pt>
                <c:pt idx="3041">
                  <c:v>5.0385920000000041E-3</c:v>
                </c:pt>
                <c:pt idx="3042">
                  <c:v>5.0886497000000074E-3</c:v>
                </c:pt>
                <c:pt idx="3043">
                  <c:v>5.0873011000000072E-3</c:v>
                </c:pt>
                <c:pt idx="3044">
                  <c:v>5.0448505000000024E-3</c:v>
                </c:pt>
                <c:pt idx="3045">
                  <c:v>4.9859229000000071E-3</c:v>
                </c:pt>
                <c:pt idx="3046">
                  <c:v>4.9310261000000116E-3</c:v>
                </c:pt>
                <c:pt idx="3047">
                  <c:v>4.8842588000000036E-3</c:v>
                </c:pt>
                <c:pt idx="3048">
                  <c:v>4.8357369000000035E-3</c:v>
                </c:pt>
                <c:pt idx="3049">
                  <c:v>4.7746282000000039E-3</c:v>
                </c:pt>
                <c:pt idx="3050">
                  <c:v>4.7023725000000039E-3</c:v>
                </c:pt>
                <c:pt idx="3051">
                  <c:v>4.6326908999999999E-3</c:v>
                </c:pt>
                <c:pt idx="3052">
                  <c:v>4.5851449999999997E-3</c:v>
                </c:pt>
                <c:pt idx="3053">
                  <c:v>4.5659532999999999E-3</c:v>
                </c:pt>
                <c:pt idx="3054">
                  <c:v>4.5606988000000039E-3</c:v>
                </c:pt>
                <c:pt idx="3055">
                  <c:v>4.5328997000000041E-3</c:v>
                </c:pt>
                <c:pt idx="3056">
                  <c:v>4.4493750000000071E-3</c:v>
                </c:pt>
                <c:pt idx="3057">
                  <c:v>4.2924397000000036E-3</c:v>
                </c:pt>
                <c:pt idx="3058">
                  <c:v>4.0760776000000071E-3</c:v>
                </c:pt>
                <c:pt idx="3059">
                  <c:v>3.8517714000000018E-3</c:v>
                </c:pt>
                <c:pt idx="3060">
                  <c:v>3.6970107000000047E-3</c:v>
                </c:pt>
                <c:pt idx="3061">
                  <c:v>3.6514644000000028E-3</c:v>
                </c:pt>
                <c:pt idx="3062">
                  <c:v>3.7001707000000055E-3</c:v>
                </c:pt>
                <c:pt idx="3063">
                  <c:v>3.7919339000000046E-3</c:v>
                </c:pt>
                <c:pt idx="3064">
                  <c:v>3.863462200000002E-3</c:v>
                </c:pt>
                <c:pt idx="3065">
                  <c:v>3.8645500000000035E-3</c:v>
                </c:pt>
                <c:pt idx="3066">
                  <c:v>3.7942333000000046E-3</c:v>
                </c:pt>
                <c:pt idx="3067">
                  <c:v>3.6993502000000041E-3</c:v>
                </c:pt>
                <c:pt idx="3068">
                  <c:v>3.636773700000004E-3</c:v>
                </c:pt>
                <c:pt idx="3069">
                  <c:v>3.6530215000000052E-3</c:v>
                </c:pt>
                <c:pt idx="3070">
                  <c:v>3.757815800000004E-3</c:v>
                </c:pt>
                <c:pt idx="3071">
                  <c:v>3.9129480999999999E-3</c:v>
                </c:pt>
                <c:pt idx="3072">
                  <c:v>4.0438371000000037E-3</c:v>
                </c:pt>
                <c:pt idx="3073">
                  <c:v>4.1011926000000037E-3</c:v>
                </c:pt>
                <c:pt idx="3074">
                  <c:v>4.089042500000006E-3</c:v>
                </c:pt>
                <c:pt idx="3075">
                  <c:v>4.0466981000000105E-3</c:v>
                </c:pt>
                <c:pt idx="3076">
                  <c:v>4.0224884000000004E-3</c:v>
                </c:pt>
                <c:pt idx="3077">
                  <c:v>4.0414892000000023E-3</c:v>
                </c:pt>
                <c:pt idx="3078">
                  <c:v>4.0768776000000041E-3</c:v>
                </c:pt>
                <c:pt idx="3079">
                  <c:v>4.0572956000000035E-3</c:v>
                </c:pt>
                <c:pt idx="3080">
                  <c:v>3.9098775000000032E-3</c:v>
                </c:pt>
                <c:pt idx="3081">
                  <c:v>3.5868902000000041E-3</c:v>
                </c:pt>
                <c:pt idx="3082">
                  <c:v>3.085179300000004E-3</c:v>
                </c:pt>
                <c:pt idx="3083">
                  <c:v>2.4562086999999982E-3</c:v>
                </c:pt>
                <c:pt idx="3084">
                  <c:v>1.7885221000000031E-3</c:v>
                </c:pt>
                <c:pt idx="3085">
                  <c:v>1.1821678000000023E-3</c:v>
                </c:pt>
                <c:pt idx="3086">
                  <c:v>7.3450340000000064E-4</c:v>
                </c:pt>
                <c:pt idx="3087">
                  <c:v>5.3885110000000038E-4</c:v>
                </c:pt>
                <c:pt idx="3088">
                  <c:v>6.7367130000000122E-4</c:v>
                </c:pt>
                <c:pt idx="3089">
                  <c:v>1.1633271000000009E-3</c:v>
                </c:pt>
                <c:pt idx="3090">
                  <c:v>1.9337702999999999E-3</c:v>
                </c:pt>
                <c:pt idx="3091">
                  <c:v>2.8114690999999988E-3</c:v>
                </c:pt>
                <c:pt idx="3092">
                  <c:v>3.5908064000000012E-3</c:v>
                </c:pt>
                <c:pt idx="3093">
                  <c:v>4.1279363999999963E-3</c:v>
                </c:pt>
                <c:pt idx="3094">
                  <c:v>4.3953806000000002E-3</c:v>
                </c:pt>
                <c:pt idx="3095">
                  <c:v>4.4614151000000038E-3</c:v>
                </c:pt>
                <c:pt idx="3096">
                  <c:v>4.4268528000000014E-3</c:v>
                </c:pt>
                <c:pt idx="3097">
                  <c:v>4.3703755000000033E-3</c:v>
                </c:pt>
                <c:pt idx="3098">
                  <c:v>4.3310793000000082E-3</c:v>
                </c:pt>
                <c:pt idx="3099">
                  <c:v>4.3165646000000004E-3</c:v>
                </c:pt>
                <c:pt idx="3100">
                  <c:v>4.3159239000000035E-3</c:v>
                </c:pt>
                <c:pt idx="3101">
                  <c:v>4.3142978000000002E-3</c:v>
                </c:pt>
                <c:pt idx="3102">
                  <c:v>4.3069236000000035E-3</c:v>
                </c:pt>
                <c:pt idx="3103">
                  <c:v>4.3054157999999985E-3</c:v>
                </c:pt>
                <c:pt idx="3104">
                  <c:v>4.327888599999997E-3</c:v>
                </c:pt>
                <c:pt idx="3105">
                  <c:v>4.376417000000004E-3</c:v>
                </c:pt>
                <c:pt idx="3106">
                  <c:v>4.4305120000000036E-3</c:v>
                </c:pt>
                <c:pt idx="3107">
                  <c:v>4.4628475000000004E-3</c:v>
                </c:pt>
                <c:pt idx="3108">
                  <c:v>4.4597620000000095E-3</c:v>
                </c:pt>
                <c:pt idx="3109">
                  <c:v>4.4299569000000004E-3</c:v>
                </c:pt>
                <c:pt idx="3110">
                  <c:v>4.3905927000000037E-3</c:v>
                </c:pt>
                <c:pt idx="3111">
                  <c:v>4.3551261000000004E-3</c:v>
                </c:pt>
                <c:pt idx="3112">
                  <c:v>4.3320386000000035E-3</c:v>
                </c:pt>
                <c:pt idx="3113">
                  <c:v>4.3299217000000037E-3</c:v>
                </c:pt>
                <c:pt idx="3114">
                  <c:v>4.3507776999999999E-3</c:v>
                </c:pt>
                <c:pt idx="3115">
                  <c:v>4.3858606000000038E-3</c:v>
                </c:pt>
                <c:pt idx="3116">
                  <c:v>4.4219466000000041E-3</c:v>
                </c:pt>
                <c:pt idx="3117">
                  <c:v>4.4546872000000024E-3</c:v>
                </c:pt>
                <c:pt idx="3118">
                  <c:v>4.4894852000000023E-3</c:v>
                </c:pt>
                <c:pt idx="3119">
                  <c:v>4.5278137999999997E-3</c:v>
                </c:pt>
                <c:pt idx="3120">
                  <c:v>4.5538647000000036E-3</c:v>
                </c:pt>
                <c:pt idx="3121">
                  <c:v>4.5439358999999997E-3</c:v>
                </c:pt>
                <c:pt idx="3122">
                  <c:v>4.4921581000000035E-3</c:v>
                </c:pt>
                <c:pt idx="3123">
                  <c:v>4.4223554000000038E-3</c:v>
                </c:pt>
                <c:pt idx="3124">
                  <c:v>4.370991100000006E-3</c:v>
                </c:pt>
                <c:pt idx="3125">
                  <c:v>4.3570268999999998E-3</c:v>
                </c:pt>
                <c:pt idx="3126">
                  <c:v>4.371577900000004E-3</c:v>
                </c:pt>
                <c:pt idx="3127">
                  <c:v>4.3956749000000003E-3</c:v>
                </c:pt>
                <c:pt idx="3128">
                  <c:v>4.4256635000000056E-3</c:v>
                </c:pt>
                <c:pt idx="3129">
                  <c:v>4.472967200000004E-3</c:v>
                </c:pt>
                <c:pt idx="3130">
                  <c:v>4.5475875999999964E-3</c:v>
                </c:pt>
                <c:pt idx="3131">
                  <c:v>4.6469411000000039E-3</c:v>
                </c:pt>
                <c:pt idx="3132">
                  <c:v>4.751314400000004E-3</c:v>
                </c:pt>
                <c:pt idx="3133">
                  <c:v>4.8350347000000035E-3</c:v>
                </c:pt>
                <c:pt idx="3134">
                  <c:v>4.8865135999999997E-3</c:v>
                </c:pt>
                <c:pt idx="3135">
                  <c:v>4.9163820000000047E-3</c:v>
                </c:pt>
                <c:pt idx="3136">
                  <c:v>4.9439836000000036E-3</c:v>
                </c:pt>
                <c:pt idx="3137">
                  <c:v>4.9835555000000004E-3</c:v>
                </c:pt>
                <c:pt idx="3138">
                  <c:v>5.0340593000000036E-3</c:v>
                </c:pt>
                <c:pt idx="3139">
                  <c:v>5.0825896000000004E-3</c:v>
                </c:pt>
                <c:pt idx="3140">
                  <c:v>5.119143100000007E-3</c:v>
                </c:pt>
                <c:pt idx="3141">
                  <c:v>5.1484052000000001E-3</c:v>
                </c:pt>
                <c:pt idx="3142">
                  <c:v>5.1853191000000038E-3</c:v>
                </c:pt>
                <c:pt idx="3143">
                  <c:v>5.2391207000000075E-3</c:v>
                </c:pt>
                <c:pt idx="3144">
                  <c:v>5.3009763000000003E-3</c:v>
                </c:pt>
                <c:pt idx="3145">
                  <c:v>5.3488631000000071E-3</c:v>
                </c:pt>
                <c:pt idx="3146">
                  <c:v>5.368712400000003E-3</c:v>
                </c:pt>
                <c:pt idx="3147">
                  <c:v>5.3606061000000069E-3</c:v>
                </c:pt>
                <c:pt idx="3148">
                  <c:v>5.3254543E-3</c:v>
                </c:pt>
                <c:pt idx="3149">
                  <c:v>5.2593406000000075E-3</c:v>
                </c:pt>
                <c:pt idx="3150">
                  <c:v>5.1622232000000014E-3</c:v>
                </c:pt>
                <c:pt idx="3151">
                  <c:v>5.0504757000000037E-3</c:v>
                </c:pt>
                <c:pt idx="3152">
                  <c:v>4.9713189000000074E-3</c:v>
                </c:pt>
                <c:pt idx="3153">
                  <c:v>4.9771434000000104E-3</c:v>
                </c:pt>
                <c:pt idx="3154">
                  <c:v>5.1003406000000038E-3</c:v>
                </c:pt>
                <c:pt idx="3155">
                  <c:v>5.3196548999999999E-3</c:v>
                </c:pt>
                <c:pt idx="3156">
                  <c:v>5.5445218000000004E-3</c:v>
                </c:pt>
                <c:pt idx="3157">
                  <c:v>5.6288466000000035E-3</c:v>
                </c:pt>
                <c:pt idx="3158">
                  <c:v>5.4833340000000038E-3</c:v>
                </c:pt>
                <c:pt idx="3159">
                  <c:v>5.1279430999999999E-3</c:v>
                </c:pt>
                <c:pt idx="3160">
                  <c:v>4.6766148999999998E-3</c:v>
                </c:pt>
                <c:pt idx="3161">
                  <c:v>4.3140966000000001E-3</c:v>
                </c:pt>
                <c:pt idx="3162">
                  <c:v>4.2301910000000038E-3</c:v>
                </c:pt>
                <c:pt idx="3163">
                  <c:v>4.4655175999999998E-3</c:v>
                </c:pt>
                <c:pt idx="3164">
                  <c:v>4.8955316E-3</c:v>
                </c:pt>
                <c:pt idx="3165">
                  <c:v>5.3508068000000034E-3</c:v>
                </c:pt>
                <c:pt idx="3166">
                  <c:v>5.6761233000000074E-3</c:v>
                </c:pt>
                <c:pt idx="3167">
                  <c:v>5.770972000000007E-3</c:v>
                </c:pt>
                <c:pt idx="3168">
                  <c:v>5.6632655000000039E-3</c:v>
                </c:pt>
                <c:pt idx="3169">
                  <c:v>5.4907054000000082E-3</c:v>
                </c:pt>
                <c:pt idx="3170">
                  <c:v>5.3824130000000034E-3</c:v>
                </c:pt>
                <c:pt idx="3171">
                  <c:v>5.4225456000000036E-3</c:v>
                </c:pt>
                <c:pt idx="3172">
                  <c:v>5.627104999999996E-3</c:v>
                </c:pt>
                <c:pt idx="3173">
                  <c:v>5.9350291000000105E-3</c:v>
                </c:pt>
                <c:pt idx="3174">
                  <c:v>6.2414221000000117E-3</c:v>
                </c:pt>
                <c:pt idx="3175">
                  <c:v>6.4787539000000106E-3</c:v>
                </c:pt>
                <c:pt idx="3176">
                  <c:v>6.6320355999999999E-3</c:v>
                </c:pt>
                <c:pt idx="3177">
                  <c:v>6.7208000000000059E-3</c:v>
                </c:pt>
                <c:pt idx="3178">
                  <c:v>6.7747394000000072E-3</c:v>
                </c:pt>
                <c:pt idx="3179">
                  <c:v>6.8123098000000036E-3</c:v>
                </c:pt>
                <c:pt idx="3180">
                  <c:v>6.8359775000000024E-3</c:v>
                </c:pt>
                <c:pt idx="3181">
                  <c:v>6.8404227000000081E-3</c:v>
                </c:pt>
                <c:pt idx="3182">
                  <c:v>6.8209032000000024E-3</c:v>
                </c:pt>
                <c:pt idx="3183">
                  <c:v>6.7845238000000035E-3</c:v>
                </c:pt>
                <c:pt idx="3184">
                  <c:v>6.7564212000000082E-3</c:v>
                </c:pt>
                <c:pt idx="3185">
                  <c:v>6.7655863000000002E-3</c:v>
                </c:pt>
                <c:pt idx="3186">
                  <c:v>6.8299267000000059E-3</c:v>
                </c:pt>
                <c:pt idx="3187">
                  <c:v>6.9441879000000034E-3</c:v>
                </c:pt>
                <c:pt idx="3188">
                  <c:v>7.0767403000000116E-3</c:v>
                </c:pt>
                <c:pt idx="3189">
                  <c:v>7.1830545000000036E-3</c:v>
                </c:pt>
                <c:pt idx="3190">
                  <c:v>7.2454149000000037E-3</c:v>
                </c:pt>
                <c:pt idx="3191">
                  <c:v>7.2786901000000109E-3</c:v>
                </c:pt>
                <c:pt idx="3192">
                  <c:v>7.3068393000000082E-3</c:v>
                </c:pt>
                <c:pt idx="3193">
                  <c:v>7.3535331000000072E-3</c:v>
                </c:pt>
                <c:pt idx="3194">
                  <c:v>7.4360473000000121E-3</c:v>
                </c:pt>
                <c:pt idx="3195">
                  <c:v>7.5505143000000035E-3</c:v>
                </c:pt>
                <c:pt idx="3196">
                  <c:v>7.6718163000000072E-3</c:v>
                </c:pt>
                <c:pt idx="3197">
                  <c:v>7.7735418000000082E-3</c:v>
                </c:pt>
                <c:pt idx="3198">
                  <c:v>7.8409445000000022E-3</c:v>
                </c:pt>
                <c:pt idx="3199">
                  <c:v>7.8783343000000065E-3</c:v>
                </c:pt>
                <c:pt idx="3200">
                  <c:v>7.8962315000000068E-3</c:v>
                </c:pt>
                <c:pt idx="3201">
                  <c:v>7.8915348000000007E-3</c:v>
                </c:pt>
                <c:pt idx="3202">
                  <c:v>7.843640600000007E-3</c:v>
                </c:pt>
                <c:pt idx="3203">
                  <c:v>7.7378619000000081E-3</c:v>
                </c:pt>
                <c:pt idx="3204">
                  <c:v>7.5884210000000075E-3</c:v>
                </c:pt>
                <c:pt idx="3205">
                  <c:v>7.4505974000000095E-3</c:v>
                </c:pt>
                <c:pt idx="3206">
                  <c:v>7.3978350999999998E-3</c:v>
                </c:pt>
                <c:pt idx="3207">
                  <c:v>7.4520521000000081E-3</c:v>
                </c:pt>
                <c:pt idx="3208">
                  <c:v>7.5698309000000038E-3</c:v>
                </c:pt>
                <c:pt idx="3209">
                  <c:v>7.6885717000000041E-3</c:v>
                </c:pt>
                <c:pt idx="3210">
                  <c:v>7.7471491000000075E-3</c:v>
                </c:pt>
                <c:pt idx="3211">
                  <c:v>7.7050934000000102E-3</c:v>
                </c:pt>
                <c:pt idx="3212">
                  <c:v>7.5877700000000058E-3</c:v>
                </c:pt>
                <c:pt idx="3213">
                  <c:v>7.4884510000000079E-3</c:v>
                </c:pt>
                <c:pt idx="3214">
                  <c:v>7.4847722000000059E-3</c:v>
                </c:pt>
                <c:pt idx="3215">
                  <c:v>7.6012947000000082E-3</c:v>
                </c:pt>
                <c:pt idx="3216">
                  <c:v>7.8005781000000081E-3</c:v>
                </c:pt>
                <c:pt idx="3217">
                  <c:v>8.0054533000000171E-3</c:v>
                </c:pt>
                <c:pt idx="3218">
                  <c:v>8.1515303000000115E-3</c:v>
                </c:pt>
                <c:pt idx="3219">
                  <c:v>8.2331784000000009E-3</c:v>
                </c:pt>
                <c:pt idx="3220">
                  <c:v>8.2915351000000005E-3</c:v>
                </c:pt>
                <c:pt idx="3221">
                  <c:v>8.359030800000021E-3</c:v>
                </c:pt>
                <c:pt idx="3222">
                  <c:v>8.4397774000000026E-3</c:v>
                </c:pt>
                <c:pt idx="3223">
                  <c:v>8.5240519000000011E-3</c:v>
                </c:pt>
                <c:pt idx="3224">
                  <c:v>8.6137950000000092E-3</c:v>
                </c:pt>
                <c:pt idx="3225">
                  <c:v>8.7175881000000066E-3</c:v>
                </c:pt>
                <c:pt idx="3226">
                  <c:v>8.8333888000000048E-3</c:v>
                </c:pt>
                <c:pt idx="3227">
                  <c:v>8.9336224000000006E-3</c:v>
                </c:pt>
                <c:pt idx="3228">
                  <c:v>8.9777717000000014E-3</c:v>
                </c:pt>
                <c:pt idx="3229">
                  <c:v>8.9544989000000155E-3</c:v>
                </c:pt>
                <c:pt idx="3230">
                  <c:v>8.8883778000000066E-3</c:v>
                </c:pt>
                <c:pt idx="3231">
                  <c:v>8.8101644000000093E-3</c:v>
                </c:pt>
                <c:pt idx="3232">
                  <c:v>8.7447241000000002E-3</c:v>
                </c:pt>
                <c:pt idx="3233">
                  <c:v>8.6981774999999994E-3</c:v>
                </c:pt>
                <c:pt idx="3234">
                  <c:v>8.6623952000000077E-3</c:v>
                </c:pt>
                <c:pt idx="3235">
                  <c:v>8.6143883000000011E-3</c:v>
                </c:pt>
                <c:pt idx="3236">
                  <c:v>8.5278638000000004E-3</c:v>
                </c:pt>
                <c:pt idx="3237">
                  <c:v>8.376601200000014E-3</c:v>
                </c:pt>
                <c:pt idx="3238">
                  <c:v>8.1390450000000027E-3</c:v>
                </c:pt>
                <c:pt idx="3239">
                  <c:v>7.8007076000000041E-3</c:v>
                </c:pt>
                <c:pt idx="3240">
                  <c:v>7.3562553000000031E-3</c:v>
                </c:pt>
                <c:pt idx="3241">
                  <c:v>6.812401100000004E-3</c:v>
                </c:pt>
                <c:pt idx="3242">
                  <c:v>6.1936053000000036E-3</c:v>
                </c:pt>
                <c:pt idx="3243">
                  <c:v>5.5389907000000039E-3</c:v>
                </c:pt>
                <c:pt idx="3244">
                  <c:v>4.8815981000000074E-3</c:v>
                </c:pt>
                <c:pt idx="3245">
                  <c:v>4.2296294000000074E-3</c:v>
                </c:pt>
                <c:pt idx="3246">
                  <c:v>3.5673566000000035E-3</c:v>
                </c:pt>
                <c:pt idx="3247">
                  <c:v>2.8751474000000012E-3</c:v>
                </c:pt>
                <c:pt idx="3248">
                  <c:v>2.1507414000000017E-3</c:v>
                </c:pt>
                <c:pt idx="3249">
                  <c:v>1.4245585000000017E-3</c:v>
                </c:pt>
                <c:pt idx="3250">
                  <c:v>7.629944000000007E-4</c:v>
                </c:pt>
                <c:pt idx="3251">
                  <c:v>2.5775380000000032E-4</c:v>
                </c:pt>
                <c:pt idx="3252">
                  <c:v>-4.3679000000000001E-6</c:v>
                </c:pt>
                <c:pt idx="3253">
                  <c:v>0</c:v>
                </c:pt>
                <c:pt idx="3254">
                  <c:v>2.3073050000000029E-4</c:v>
                </c:pt>
                <c:pt idx="3255">
                  <c:v>6.809747000000012E-4</c:v>
                </c:pt>
                <c:pt idx="3256">
                  <c:v>1.2797443000000001E-3</c:v>
                </c:pt>
                <c:pt idx="3257">
                  <c:v>1.9564414000000016E-3</c:v>
                </c:pt>
                <c:pt idx="3258">
                  <c:v>2.6266482000000002E-3</c:v>
                </c:pt>
                <c:pt idx="3259">
                  <c:v>3.1961286000000018E-3</c:v>
                </c:pt>
                <c:pt idx="3260">
                  <c:v>3.5934793000000028E-3</c:v>
                </c:pt>
                <c:pt idx="3261">
                  <c:v>3.8338369000000018E-3</c:v>
                </c:pt>
                <c:pt idx="3262">
                  <c:v>4.0470902000000024E-3</c:v>
                </c:pt>
                <c:pt idx="3263">
                  <c:v>4.3958462999999998E-3</c:v>
                </c:pt>
                <c:pt idx="3264">
                  <c:v>5.0010681000000074E-3</c:v>
                </c:pt>
                <c:pt idx="3265">
                  <c:v>5.8656102000000003E-3</c:v>
                </c:pt>
                <c:pt idx="3266">
                  <c:v>6.8376679000000081E-3</c:v>
                </c:pt>
                <c:pt idx="3267">
                  <c:v>7.6162443000000069E-3</c:v>
                </c:pt>
                <c:pt idx="3268">
                  <c:v>7.980467800000007E-3</c:v>
                </c:pt>
                <c:pt idx="3269">
                  <c:v>7.8949723000000024E-3</c:v>
                </c:pt>
                <c:pt idx="3270">
                  <c:v>7.5432947000000075E-3</c:v>
                </c:pt>
                <c:pt idx="3271">
                  <c:v>7.273894700000008E-3</c:v>
                </c:pt>
                <c:pt idx="3272">
                  <c:v>7.3200678000000059E-3</c:v>
                </c:pt>
                <c:pt idx="3273">
                  <c:v>7.7071693000000082E-3</c:v>
                </c:pt>
                <c:pt idx="3274">
                  <c:v>8.2674734000000027E-3</c:v>
                </c:pt>
                <c:pt idx="3275">
                  <c:v>8.7904483000000068E-3</c:v>
                </c:pt>
                <c:pt idx="3276">
                  <c:v>9.135209000000007E-3</c:v>
                </c:pt>
                <c:pt idx="3277">
                  <c:v>9.2941308000000066E-3</c:v>
                </c:pt>
                <c:pt idx="3278">
                  <c:v>9.3307635000000073E-3</c:v>
                </c:pt>
                <c:pt idx="3279">
                  <c:v>9.3118967000000094E-3</c:v>
                </c:pt>
                <c:pt idx="3280">
                  <c:v>9.2855459000000078E-3</c:v>
                </c:pt>
                <c:pt idx="3281">
                  <c:v>9.2776828000000078E-3</c:v>
                </c:pt>
                <c:pt idx="3282">
                  <c:v>9.2893019000000014E-3</c:v>
                </c:pt>
                <c:pt idx="3283">
                  <c:v>9.2973689999999998E-3</c:v>
                </c:pt>
                <c:pt idx="3284">
                  <c:v>9.2752809000000089E-3</c:v>
                </c:pt>
                <c:pt idx="3285">
                  <c:v>9.2126681000000016E-3</c:v>
                </c:pt>
                <c:pt idx="3286">
                  <c:v>9.1062514000000011E-3</c:v>
                </c:pt>
                <c:pt idx="3287">
                  <c:v>8.9259325000000164E-3</c:v>
                </c:pt>
                <c:pt idx="3288">
                  <c:v>8.6143613000000015E-3</c:v>
                </c:pt>
                <c:pt idx="3289">
                  <c:v>8.1376620000000004E-3</c:v>
                </c:pt>
                <c:pt idx="3290">
                  <c:v>7.5654574000000039E-3</c:v>
                </c:pt>
                <c:pt idx="3291">
                  <c:v>7.0874095000000061E-3</c:v>
                </c:pt>
                <c:pt idx="3292">
                  <c:v>6.8707569000000055E-3</c:v>
                </c:pt>
                <c:pt idx="3293">
                  <c:v>6.9676423000000079E-3</c:v>
                </c:pt>
                <c:pt idx="3294">
                  <c:v>7.2944751000000039E-3</c:v>
                </c:pt>
                <c:pt idx="3295">
                  <c:v>7.6462962000000082E-3</c:v>
                </c:pt>
                <c:pt idx="3296">
                  <c:v>7.7545997000000042E-3</c:v>
                </c:pt>
                <c:pt idx="3297">
                  <c:v>7.5198226000000095E-3</c:v>
                </c:pt>
                <c:pt idx="3298">
                  <c:v>7.069105300000004E-3</c:v>
                </c:pt>
                <c:pt idx="3299">
                  <c:v>6.6226749000000001E-3</c:v>
                </c:pt>
                <c:pt idx="3300">
                  <c:v>6.4031119000000037E-3</c:v>
                </c:pt>
                <c:pt idx="3301">
                  <c:v>6.5143770000000035E-3</c:v>
                </c:pt>
                <c:pt idx="3302">
                  <c:v>6.840382700000004E-3</c:v>
                </c:pt>
                <c:pt idx="3303">
                  <c:v>7.1351528000000034E-3</c:v>
                </c:pt>
                <c:pt idx="3304">
                  <c:v>7.2538089000000082E-3</c:v>
                </c:pt>
                <c:pt idx="3305">
                  <c:v>7.228946300000004E-3</c:v>
                </c:pt>
                <c:pt idx="3306">
                  <c:v>7.1973810000000036E-3</c:v>
                </c:pt>
                <c:pt idx="3307">
                  <c:v>7.2246892000000038E-3</c:v>
                </c:pt>
                <c:pt idx="3308">
                  <c:v>7.2410973000000094E-3</c:v>
                </c:pt>
                <c:pt idx="3309">
                  <c:v>7.1355710000000037E-3</c:v>
                </c:pt>
                <c:pt idx="3310">
                  <c:v>6.859319300000004E-3</c:v>
                </c:pt>
                <c:pt idx="3311">
                  <c:v>6.4806435000000105E-3</c:v>
                </c:pt>
                <c:pt idx="3312">
                  <c:v>6.1577540000000014E-3</c:v>
                </c:pt>
                <c:pt idx="3313">
                  <c:v>6.0643340000000002E-3</c:v>
                </c:pt>
                <c:pt idx="3314">
                  <c:v>6.2515745000000034E-3</c:v>
                </c:pt>
                <c:pt idx="3315">
                  <c:v>6.5882327000000105E-3</c:v>
                </c:pt>
                <c:pt idx="3316">
                  <c:v>6.8763895000000059E-3</c:v>
                </c:pt>
                <c:pt idx="3317">
                  <c:v>6.9340672000000082E-3</c:v>
                </c:pt>
                <c:pt idx="3318">
                  <c:v>6.7177340000000004E-3</c:v>
                </c:pt>
                <c:pt idx="3319">
                  <c:v>6.362060100000004E-3</c:v>
                </c:pt>
                <c:pt idx="3320">
                  <c:v>6.1139595000000001E-3</c:v>
                </c:pt>
                <c:pt idx="3321">
                  <c:v>6.1139287000000035E-3</c:v>
                </c:pt>
                <c:pt idx="3322">
                  <c:v>6.335604000000006E-3</c:v>
                </c:pt>
                <c:pt idx="3323">
                  <c:v>6.6371718000000036E-3</c:v>
                </c:pt>
                <c:pt idx="3324">
                  <c:v>6.8987217000000042E-3</c:v>
                </c:pt>
                <c:pt idx="3325">
                  <c:v>7.0691649000000053E-3</c:v>
                </c:pt>
                <c:pt idx="3326">
                  <c:v>7.1591474000000082E-3</c:v>
                </c:pt>
                <c:pt idx="3327">
                  <c:v>7.1880389000000041E-3</c:v>
                </c:pt>
                <c:pt idx="3328">
                  <c:v>7.1662525000000038E-3</c:v>
                </c:pt>
                <c:pt idx="3329">
                  <c:v>7.1009332000000038E-3</c:v>
                </c:pt>
                <c:pt idx="3330">
                  <c:v>6.9955522000000039E-3</c:v>
                </c:pt>
                <c:pt idx="3331">
                  <c:v>6.842202500000007E-3</c:v>
                </c:pt>
                <c:pt idx="3332">
                  <c:v>6.6288058E-3</c:v>
                </c:pt>
                <c:pt idx="3333">
                  <c:v>6.3623841999999996E-3</c:v>
                </c:pt>
                <c:pt idx="3334">
                  <c:v>6.0943961000000041E-3</c:v>
                </c:pt>
                <c:pt idx="3335">
                  <c:v>5.9124156999999997E-3</c:v>
                </c:pt>
                <c:pt idx="3336">
                  <c:v>5.8688782000000037E-3</c:v>
                </c:pt>
                <c:pt idx="3337">
                  <c:v>5.9528248000000035E-3</c:v>
                </c:pt>
                <c:pt idx="3338">
                  <c:v>6.1111758000000002E-3</c:v>
                </c:pt>
                <c:pt idx="3339">
                  <c:v>6.256274900000006E-3</c:v>
                </c:pt>
                <c:pt idx="3340">
                  <c:v>6.281858300000007E-3</c:v>
                </c:pt>
                <c:pt idx="3341">
                  <c:v>6.1563198000000024E-3</c:v>
                </c:pt>
                <c:pt idx="3342">
                  <c:v>5.9490707000000075E-3</c:v>
                </c:pt>
                <c:pt idx="3343">
                  <c:v>5.7697343000000035E-3</c:v>
                </c:pt>
                <c:pt idx="3344">
                  <c:v>5.7222154000000037E-3</c:v>
                </c:pt>
                <c:pt idx="3345">
                  <c:v>5.8244047999999986E-3</c:v>
                </c:pt>
                <c:pt idx="3346">
                  <c:v>6.012448100000004E-3</c:v>
                </c:pt>
                <c:pt idx="3347">
                  <c:v>6.188916E-3</c:v>
                </c:pt>
                <c:pt idx="3348">
                  <c:v>6.2995832000000036E-3</c:v>
                </c:pt>
                <c:pt idx="3349">
                  <c:v>6.341615700000006E-3</c:v>
                </c:pt>
                <c:pt idx="3350">
                  <c:v>6.3411398000000037E-3</c:v>
                </c:pt>
                <c:pt idx="3351">
                  <c:v>6.3201124000000037E-3</c:v>
                </c:pt>
                <c:pt idx="3352">
                  <c:v>6.2873708000000059E-3</c:v>
                </c:pt>
                <c:pt idx="3353">
                  <c:v>6.2473677000000104E-3</c:v>
                </c:pt>
                <c:pt idx="3354">
                  <c:v>6.2076673000000075E-3</c:v>
                </c:pt>
                <c:pt idx="3355">
                  <c:v>6.176507100000006E-3</c:v>
                </c:pt>
                <c:pt idx="3356">
                  <c:v>6.1619580000000038E-3</c:v>
                </c:pt>
                <c:pt idx="3357">
                  <c:v>6.1704991000000094E-3</c:v>
                </c:pt>
                <c:pt idx="3358">
                  <c:v>6.1990041000000041E-3</c:v>
                </c:pt>
                <c:pt idx="3359">
                  <c:v>6.2291194000000071E-3</c:v>
                </c:pt>
                <c:pt idx="3360">
                  <c:v>6.2361686000000074E-3</c:v>
                </c:pt>
                <c:pt idx="3361">
                  <c:v>6.2046498000000059E-3</c:v>
                </c:pt>
                <c:pt idx="3362">
                  <c:v>6.1422605000000059E-3</c:v>
                </c:pt>
                <c:pt idx="3363">
                  <c:v>6.0769068000000037E-3</c:v>
                </c:pt>
                <c:pt idx="3364">
                  <c:v>6.0408702000000038E-3</c:v>
                </c:pt>
                <c:pt idx="3365">
                  <c:v>6.0439603000000041E-3</c:v>
                </c:pt>
                <c:pt idx="3366">
                  <c:v>6.070057900000007E-3</c:v>
                </c:pt>
                <c:pt idx="3367">
                  <c:v>6.0951049000000004E-3</c:v>
                </c:pt>
                <c:pt idx="3368">
                  <c:v>6.0988031000000081E-3</c:v>
                </c:pt>
                <c:pt idx="3369">
                  <c:v>6.0749343000000003E-3</c:v>
                </c:pt>
                <c:pt idx="3370">
                  <c:v>6.0389340000000036E-3</c:v>
                </c:pt>
                <c:pt idx="3371">
                  <c:v>6.0193064000000074E-3</c:v>
                </c:pt>
                <c:pt idx="3372">
                  <c:v>6.0334262000000059E-3</c:v>
                </c:pt>
                <c:pt idx="3373">
                  <c:v>6.0776435000000082E-3</c:v>
                </c:pt>
                <c:pt idx="3374">
                  <c:v>6.1328588000000035E-3</c:v>
                </c:pt>
                <c:pt idx="3375">
                  <c:v>6.1778883000000034E-3</c:v>
                </c:pt>
                <c:pt idx="3376">
                  <c:v>6.196826700000004E-3</c:v>
                </c:pt>
                <c:pt idx="3377">
                  <c:v>6.1811572000000014E-3</c:v>
                </c:pt>
                <c:pt idx="3378">
                  <c:v>6.128910899999996E-3</c:v>
                </c:pt>
                <c:pt idx="3379">
                  <c:v>6.049513800000004E-3</c:v>
                </c:pt>
                <c:pt idx="3380">
                  <c:v>5.9652440000000058E-3</c:v>
                </c:pt>
                <c:pt idx="3381">
                  <c:v>5.8982586000000071E-3</c:v>
                </c:pt>
                <c:pt idx="3382">
                  <c:v>5.8433348000000024E-3</c:v>
                </c:pt>
                <c:pt idx="3383">
                  <c:v>5.7670483000000061E-3</c:v>
                </c:pt>
                <c:pt idx="3384">
                  <c:v>5.6372723000000071E-3</c:v>
                </c:pt>
                <c:pt idx="3385">
                  <c:v>5.4581118999999997E-3</c:v>
                </c:pt>
                <c:pt idx="3386">
                  <c:v>5.2840114000000035E-3</c:v>
                </c:pt>
                <c:pt idx="3387">
                  <c:v>5.1852139000000035E-3</c:v>
                </c:pt>
                <c:pt idx="3388">
                  <c:v>5.2042976000000046E-3</c:v>
                </c:pt>
                <c:pt idx="3389">
                  <c:v>5.2923355000000002E-3</c:v>
                </c:pt>
                <c:pt idx="3390">
                  <c:v>5.288700600000004E-3</c:v>
                </c:pt>
                <c:pt idx="3391">
                  <c:v>4.9538948000000024E-3</c:v>
                </c:pt>
                <c:pt idx="3392">
                  <c:v>4.1382805999999996E-3</c:v>
                </c:pt>
                <c:pt idx="3393">
                  <c:v>2.9195080999999999E-3</c:v>
                </c:pt>
                <c:pt idx="3394">
                  <c:v>1.5880773000000021E-3</c:v>
                </c:pt>
                <c:pt idx="3395">
                  <c:v>6.2128720000000071E-4</c:v>
                </c:pt>
                <c:pt idx="3396">
                  <c:v>5.199164000000005E-4</c:v>
                </c:pt>
                <c:pt idx="3397">
                  <c:v>1.4131851000000011E-3</c:v>
                </c:pt>
                <c:pt idx="3398">
                  <c:v>2.9100104999999999E-3</c:v>
                </c:pt>
                <c:pt idx="3399">
                  <c:v>4.3944492999999996E-3</c:v>
                </c:pt>
                <c:pt idx="3400">
                  <c:v>5.196479100000006E-3</c:v>
                </c:pt>
                <c:pt idx="3401">
                  <c:v>5.0175962999999997E-3</c:v>
                </c:pt>
                <c:pt idx="3402">
                  <c:v>4.0532909000000053E-3</c:v>
                </c:pt>
                <c:pt idx="3403">
                  <c:v>2.9574595000000019E-3</c:v>
                </c:pt>
                <c:pt idx="3404">
                  <c:v>2.3192483999999987E-3</c:v>
                </c:pt>
                <c:pt idx="3405">
                  <c:v>2.4422193000000012E-3</c:v>
                </c:pt>
                <c:pt idx="3406">
                  <c:v>3.2139774000000034E-3</c:v>
                </c:pt>
                <c:pt idx="3407">
                  <c:v>4.2432277000000081E-3</c:v>
                </c:pt>
                <c:pt idx="3408">
                  <c:v>5.0969151999999997E-3</c:v>
                </c:pt>
                <c:pt idx="3409">
                  <c:v>5.5855988000000035E-3</c:v>
                </c:pt>
                <c:pt idx="3410">
                  <c:v>5.7316702000000082E-3</c:v>
                </c:pt>
                <c:pt idx="3411">
                  <c:v>5.6462167000000041E-3</c:v>
                </c:pt>
                <c:pt idx="3412">
                  <c:v>5.4363804000000081E-3</c:v>
                </c:pt>
                <c:pt idx="3413">
                  <c:v>5.2041700000000036E-3</c:v>
                </c:pt>
                <c:pt idx="3414">
                  <c:v>5.050797900000006E-3</c:v>
                </c:pt>
                <c:pt idx="3415">
                  <c:v>5.0520571000000035E-3</c:v>
                </c:pt>
                <c:pt idx="3416">
                  <c:v>5.2019507000000071E-3</c:v>
                </c:pt>
                <c:pt idx="3417">
                  <c:v>5.405947600000004E-3</c:v>
                </c:pt>
                <c:pt idx="3418">
                  <c:v>5.5685667000000038E-3</c:v>
                </c:pt>
                <c:pt idx="3419">
                  <c:v>5.6303013000000039E-3</c:v>
                </c:pt>
                <c:pt idx="3420">
                  <c:v>5.5751530000000072E-3</c:v>
                </c:pt>
                <c:pt idx="3421">
                  <c:v>5.4349191000000038E-3</c:v>
                </c:pt>
                <c:pt idx="3422">
                  <c:v>5.2938592000000059E-3</c:v>
                </c:pt>
                <c:pt idx="3423">
                  <c:v>5.231266800000009E-3</c:v>
                </c:pt>
                <c:pt idx="3424">
                  <c:v>5.28906010000001E-3</c:v>
                </c:pt>
                <c:pt idx="3425">
                  <c:v>5.439537600000004E-3</c:v>
                </c:pt>
                <c:pt idx="3426">
                  <c:v>5.6081014000000035E-3</c:v>
                </c:pt>
                <c:pt idx="3427">
                  <c:v>5.7299240000000034E-3</c:v>
                </c:pt>
                <c:pt idx="3428">
                  <c:v>5.8020372000000004E-3</c:v>
                </c:pt>
                <c:pt idx="3429">
                  <c:v>5.8527105000000003E-3</c:v>
                </c:pt>
                <c:pt idx="3430">
                  <c:v>5.8926763000000035E-3</c:v>
                </c:pt>
                <c:pt idx="3431">
                  <c:v>5.9100669000000071E-3</c:v>
                </c:pt>
                <c:pt idx="3432">
                  <c:v>5.9002824000000094E-3</c:v>
                </c:pt>
                <c:pt idx="3433">
                  <c:v>5.8695059000000004E-3</c:v>
                </c:pt>
                <c:pt idx="3434">
                  <c:v>5.8045116999999999E-3</c:v>
                </c:pt>
                <c:pt idx="3435">
                  <c:v>5.6613245999999999E-3</c:v>
                </c:pt>
                <c:pt idx="3436">
                  <c:v>5.408396900000007E-3</c:v>
                </c:pt>
                <c:pt idx="3437">
                  <c:v>5.086678100000009E-3</c:v>
                </c:pt>
                <c:pt idx="3438">
                  <c:v>4.7989618000000038E-3</c:v>
                </c:pt>
                <c:pt idx="3439">
                  <c:v>4.6550781000000039E-3</c:v>
                </c:pt>
                <c:pt idx="3440">
                  <c:v>4.6928235999999998E-3</c:v>
                </c:pt>
                <c:pt idx="3441">
                  <c:v>4.8799096000000071E-3</c:v>
                </c:pt>
                <c:pt idx="3442">
                  <c:v>5.126327300000004E-3</c:v>
                </c:pt>
                <c:pt idx="3443">
                  <c:v>5.3363945000000036E-3</c:v>
                </c:pt>
                <c:pt idx="3444">
                  <c:v>5.4019894000000082E-3</c:v>
                </c:pt>
                <c:pt idx="3445">
                  <c:v>5.2699354000000035E-3</c:v>
                </c:pt>
                <c:pt idx="3446">
                  <c:v>5.0042346000000034E-3</c:v>
                </c:pt>
                <c:pt idx="3447">
                  <c:v>4.7843317000000034E-3</c:v>
                </c:pt>
                <c:pt idx="3448">
                  <c:v>4.7372309000000036E-3</c:v>
                </c:pt>
                <c:pt idx="3449">
                  <c:v>4.8607755000000001E-3</c:v>
                </c:pt>
                <c:pt idx="3450">
                  <c:v>5.0618462000000036E-3</c:v>
                </c:pt>
                <c:pt idx="3451">
                  <c:v>5.2502435000000092E-3</c:v>
                </c:pt>
                <c:pt idx="3452">
                  <c:v>5.3891772000000037E-3</c:v>
                </c:pt>
                <c:pt idx="3453">
                  <c:v>5.4902826000000071E-3</c:v>
                </c:pt>
                <c:pt idx="3454">
                  <c:v>5.568071300000004E-3</c:v>
                </c:pt>
                <c:pt idx="3455">
                  <c:v>5.6359200000000035E-3</c:v>
                </c:pt>
                <c:pt idx="3456">
                  <c:v>5.7193143000000037E-3</c:v>
                </c:pt>
                <c:pt idx="3457">
                  <c:v>5.8401413000000041E-3</c:v>
                </c:pt>
                <c:pt idx="3458">
                  <c:v>5.9737880000000094E-3</c:v>
                </c:pt>
                <c:pt idx="3459">
                  <c:v>6.062258000000007E-3</c:v>
                </c:pt>
                <c:pt idx="3460">
                  <c:v>6.0728630000000082E-3</c:v>
                </c:pt>
                <c:pt idx="3461">
                  <c:v>6.0102260000000057E-3</c:v>
                </c:pt>
                <c:pt idx="3462">
                  <c:v>5.8323639000000087E-3</c:v>
                </c:pt>
                <c:pt idx="3463">
                  <c:v>5.410458000000006E-3</c:v>
                </c:pt>
                <c:pt idx="3464">
                  <c:v>4.6247308999999969E-3</c:v>
                </c:pt>
                <c:pt idx="3465">
                  <c:v>3.5228757000000019E-3</c:v>
                </c:pt>
                <c:pt idx="3466">
                  <c:v>2.4254462000000017E-3</c:v>
                </c:pt>
                <c:pt idx="3467">
                  <c:v>1.787832000000002E-3</c:v>
                </c:pt>
                <c:pt idx="3468">
                  <c:v>2.1196053999999998E-3</c:v>
                </c:pt>
                <c:pt idx="3469">
                  <c:v>3.8876217000000058E-3</c:v>
                </c:pt>
                <c:pt idx="3470">
                  <c:v>7.3298719000000042E-3</c:v>
                </c:pt>
                <c:pt idx="3471">
                  <c:v>1.2044154100000008E-2</c:v>
                </c:pt>
                <c:pt idx="3472">
                  <c:v>1.6964217600000015E-2</c:v>
                </c:pt>
                <c:pt idx="3473">
                  <c:v>2.0528528799999998E-2</c:v>
                </c:pt>
                <c:pt idx="3474">
                  <c:v>2.1406456800000001E-2</c:v>
                </c:pt>
                <c:pt idx="3475">
                  <c:v>1.9413769200000014E-2</c:v>
                </c:pt>
                <c:pt idx="3476">
                  <c:v>1.57288909E-2</c:v>
                </c:pt>
                <c:pt idx="3477">
                  <c:v>1.1959070300000015E-2</c:v>
                </c:pt>
                <c:pt idx="3478">
                  <c:v>9.2170592000000075E-3</c:v>
                </c:pt>
                <c:pt idx="3479">
                  <c:v>7.7761393000000106E-3</c:v>
                </c:pt>
                <c:pt idx="3480">
                  <c:v>7.2602015000000058E-3</c:v>
                </c:pt>
                <c:pt idx="3481">
                  <c:v>7.128193000000004E-3</c:v>
                </c:pt>
                <c:pt idx="3482">
                  <c:v>7.0642391000000056E-3</c:v>
                </c:pt>
                <c:pt idx="3483">
                  <c:v>6.9688624000000107E-3</c:v>
                </c:pt>
                <c:pt idx="3484">
                  <c:v>6.8267398000000038E-3</c:v>
                </c:pt>
                <c:pt idx="3485">
                  <c:v>6.6464152000000002E-3</c:v>
                </c:pt>
                <c:pt idx="3486">
                  <c:v>6.4663757000000075E-3</c:v>
                </c:pt>
                <c:pt idx="3487">
                  <c:v>6.3378057000000034E-3</c:v>
                </c:pt>
                <c:pt idx="3488">
                  <c:v>6.2754666000000075E-3</c:v>
                </c:pt>
                <c:pt idx="3489">
                  <c:v>6.248396800000007E-3</c:v>
                </c:pt>
                <c:pt idx="3490">
                  <c:v>6.2245577999999998E-3</c:v>
                </c:pt>
                <c:pt idx="3491">
                  <c:v>6.205390200000006E-3</c:v>
                </c:pt>
                <c:pt idx="3492">
                  <c:v>6.2055625000000071E-3</c:v>
                </c:pt>
                <c:pt idx="3493">
                  <c:v>6.2194988000000059E-3</c:v>
                </c:pt>
                <c:pt idx="3494">
                  <c:v>6.2279822E-3</c:v>
                </c:pt>
                <c:pt idx="3495">
                  <c:v>6.2309774000000075E-3</c:v>
                </c:pt>
                <c:pt idx="3496">
                  <c:v>6.2514683000000106E-3</c:v>
                </c:pt>
                <c:pt idx="3497">
                  <c:v>6.300709200000006E-3</c:v>
                </c:pt>
                <c:pt idx="3498">
                  <c:v>6.3571017000000037E-3</c:v>
                </c:pt>
                <c:pt idx="3499">
                  <c:v>6.3900454000000041E-3</c:v>
                </c:pt>
                <c:pt idx="3500">
                  <c:v>6.3990857000000038E-3</c:v>
                </c:pt>
                <c:pt idx="3501">
                  <c:v>6.4143045000000024E-3</c:v>
                </c:pt>
                <c:pt idx="3502">
                  <c:v>6.4635901000000082E-3</c:v>
                </c:pt>
                <c:pt idx="3503">
                  <c:v>6.551174400000007E-3</c:v>
                </c:pt>
                <c:pt idx="3504">
                  <c:v>6.6695315999999996E-3</c:v>
                </c:pt>
                <c:pt idx="3505">
                  <c:v>6.8194307000000037E-3</c:v>
                </c:pt>
                <c:pt idx="3506">
                  <c:v>7.0051607000000075E-3</c:v>
                </c:pt>
                <c:pt idx="3507">
                  <c:v>7.207598500000004E-3</c:v>
                </c:pt>
                <c:pt idx="3508">
                  <c:v>7.3727537000000095E-3</c:v>
                </c:pt>
                <c:pt idx="3509">
                  <c:v>7.4310843000000076E-3</c:v>
                </c:pt>
                <c:pt idx="3510">
                  <c:v>7.3331306000000039E-3</c:v>
                </c:pt>
                <c:pt idx="3511">
                  <c:v>7.079710300000007E-3</c:v>
                </c:pt>
                <c:pt idx="3512">
                  <c:v>6.742925400000003E-3</c:v>
                </c:pt>
                <c:pt idx="3513">
                  <c:v>6.4412495000000106E-3</c:v>
                </c:pt>
                <c:pt idx="3514">
                  <c:v>6.3178577000000038E-3</c:v>
                </c:pt>
                <c:pt idx="3515">
                  <c:v>6.482965300000006E-3</c:v>
                </c:pt>
                <c:pt idx="3516">
                  <c:v>6.9301426000000074E-3</c:v>
                </c:pt>
                <c:pt idx="3517">
                  <c:v>7.5072693000000105E-3</c:v>
                </c:pt>
                <c:pt idx="3518">
                  <c:v>8.0503086000000088E-3</c:v>
                </c:pt>
                <c:pt idx="3519">
                  <c:v>8.4520290000000119E-3</c:v>
                </c:pt>
                <c:pt idx="3520">
                  <c:v>8.7178322000000079E-3</c:v>
                </c:pt>
                <c:pt idx="3521">
                  <c:v>8.9377966000000093E-3</c:v>
                </c:pt>
                <c:pt idx="3522">
                  <c:v>9.2361607000000009E-3</c:v>
                </c:pt>
                <c:pt idx="3523">
                  <c:v>9.6346419000000027E-3</c:v>
                </c:pt>
                <c:pt idx="3524">
                  <c:v>1.0042059200000016E-2</c:v>
                </c:pt>
                <c:pt idx="3525">
                  <c:v>1.0298271700000005E-2</c:v>
                </c:pt>
                <c:pt idx="3526">
                  <c:v>1.0279702999999998E-2</c:v>
                </c:pt>
                <c:pt idx="3527">
                  <c:v>9.9558281000000116E-3</c:v>
                </c:pt>
                <c:pt idx="3528">
                  <c:v>9.4134938000000161E-3</c:v>
                </c:pt>
                <c:pt idx="3529">
                  <c:v>8.8115279000000046E-3</c:v>
                </c:pt>
                <c:pt idx="3530">
                  <c:v>8.3036087000000047E-3</c:v>
                </c:pt>
                <c:pt idx="3531">
                  <c:v>7.9823453000000127E-3</c:v>
                </c:pt>
                <c:pt idx="3532">
                  <c:v>7.8571037999999992E-3</c:v>
                </c:pt>
                <c:pt idx="3533">
                  <c:v>7.8620417000000078E-3</c:v>
                </c:pt>
                <c:pt idx="3534">
                  <c:v>7.8896293000000114E-3</c:v>
                </c:pt>
                <c:pt idx="3535">
                  <c:v>7.8550446999999992E-3</c:v>
                </c:pt>
                <c:pt idx="3536">
                  <c:v>7.7196546000000074E-3</c:v>
                </c:pt>
                <c:pt idx="3537">
                  <c:v>7.500860800000007E-3</c:v>
                </c:pt>
                <c:pt idx="3538">
                  <c:v>7.253525800000004E-3</c:v>
                </c:pt>
                <c:pt idx="3539">
                  <c:v>7.0434222000000067E-3</c:v>
                </c:pt>
                <c:pt idx="3540">
                  <c:v>6.8963720000000074E-3</c:v>
                </c:pt>
                <c:pt idx="3541">
                  <c:v>6.7961253000000041E-3</c:v>
                </c:pt>
                <c:pt idx="3542">
                  <c:v>6.7090970000000093E-3</c:v>
                </c:pt>
                <c:pt idx="3543">
                  <c:v>6.6072475000000059E-3</c:v>
                </c:pt>
                <c:pt idx="3544">
                  <c:v>6.4520109000000036E-3</c:v>
                </c:pt>
                <c:pt idx="3545">
                  <c:v>6.13824370000001E-3</c:v>
                </c:pt>
                <c:pt idx="3546">
                  <c:v>5.4882709000000094E-3</c:v>
                </c:pt>
                <c:pt idx="3547">
                  <c:v>4.3466305000000038E-3</c:v>
                </c:pt>
                <c:pt idx="3548">
                  <c:v>2.7666846000000034E-3</c:v>
                </c:pt>
                <c:pt idx="3549">
                  <c:v>1.1483030000000009E-3</c:v>
                </c:pt>
                <c:pt idx="3550">
                  <c:v>5.5495600000000106E-5</c:v>
                </c:pt>
                <c:pt idx="3551">
                  <c:v>0</c:v>
                </c:pt>
                <c:pt idx="3552">
                  <c:v>1.1022342000000008E-3</c:v>
                </c:pt>
                <c:pt idx="3553">
                  <c:v>2.9663593000000018E-3</c:v>
                </c:pt>
                <c:pt idx="3554">
                  <c:v>4.7248257000000035E-3</c:v>
                </c:pt>
                <c:pt idx="3555">
                  <c:v>5.8175791000000037E-3</c:v>
                </c:pt>
                <c:pt idx="3556">
                  <c:v>6.2408680000000088E-3</c:v>
                </c:pt>
                <c:pt idx="3557">
                  <c:v>6.4248246999999998E-3</c:v>
                </c:pt>
                <c:pt idx="3558">
                  <c:v>6.9990857000000071E-3</c:v>
                </c:pt>
                <c:pt idx="3559">
                  <c:v>8.4355501000000117E-3</c:v>
                </c:pt>
                <c:pt idx="3560">
                  <c:v>1.0445569600000013E-2</c:v>
                </c:pt>
                <c:pt idx="3561">
                  <c:v>1.21692261E-2</c:v>
                </c:pt>
                <c:pt idx="3562">
                  <c:v>1.2884198700000009E-2</c:v>
                </c:pt>
                <c:pt idx="3563">
                  <c:v>1.2404345900000001E-2</c:v>
                </c:pt>
                <c:pt idx="3564">
                  <c:v>1.1148218999999999E-2</c:v>
                </c:pt>
                <c:pt idx="3565">
                  <c:v>9.7514177000000094E-3</c:v>
                </c:pt>
                <c:pt idx="3566">
                  <c:v>8.6631393000000077E-3</c:v>
                </c:pt>
                <c:pt idx="3567">
                  <c:v>7.9988502000000062E-3</c:v>
                </c:pt>
                <c:pt idx="3568">
                  <c:v>7.6602865000000037E-3</c:v>
                </c:pt>
                <c:pt idx="3569">
                  <c:v>7.5234248999999998E-3</c:v>
                </c:pt>
                <c:pt idx="3570">
                  <c:v>7.507836400000004E-3</c:v>
                </c:pt>
                <c:pt idx="3571">
                  <c:v>7.5465608000000071E-3</c:v>
                </c:pt>
                <c:pt idx="3572">
                  <c:v>7.5772051000000075E-3</c:v>
                </c:pt>
                <c:pt idx="3573">
                  <c:v>7.5557549000000038E-3</c:v>
                </c:pt>
                <c:pt idx="3574">
                  <c:v>7.4874833000000071E-3</c:v>
                </c:pt>
                <c:pt idx="3575">
                  <c:v>7.4017197000000104E-3</c:v>
                </c:pt>
                <c:pt idx="3576">
                  <c:v>7.3167775000000058E-3</c:v>
                </c:pt>
                <c:pt idx="3577">
                  <c:v>7.2312625000000132E-3</c:v>
                </c:pt>
                <c:pt idx="3578">
                  <c:v>7.1243113E-3</c:v>
                </c:pt>
                <c:pt idx="3579">
                  <c:v>6.9451770000000081E-3</c:v>
                </c:pt>
                <c:pt idx="3580">
                  <c:v>6.6125384000000004E-3</c:v>
                </c:pt>
                <c:pt idx="3581">
                  <c:v>6.0641393000000002E-3</c:v>
                </c:pt>
                <c:pt idx="3582">
                  <c:v>5.3375959000000004E-3</c:v>
                </c:pt>
                <c:pt idx="3583">
                  <c:v>4.6274085000000001E-3</c:v>
                </c:pt>
                <c:pt idx="3584">
                  <c:v>4.1809576000000001E-3</c:v>
                </c:pt>
                <c:pt idx="3585">
                  <c:v>4.1933302000000004E-3</c:v>
                </c:pt>
                <c:pt idx="3586">
                  <c:v>4.6997480000000071E-3</c:v>
                </c:pt>
                <c:pt idx="3587">
                  <c:v>5.5263434000000075E-3</c:v>
                </c:pt>
                <c:pt idx="3588">
                  <c:v>6.3006673000000095E-3</c:v>
                </c:pt>
                <c:pt idx="3589">
                  <c:v>6.723640500000007E-3</c:v>
                </c:pt>
                <c:pt idx="3590">
                  <c:v>6.6853492000000072E-3</c:v>
                </c:pt>
                <c:pt idx="3591">
                  <c:v>6.2862132000000093E-3</c:v>
                </c:pt>
                <c:pt idx="3592">
                  <c:v>5.8246328999999996E-3</c:v>
                </c:pt>
                <c:pt idx="3593">
                  <c:v>5.6626182000000004E-3</c:v>
                </c:pt>
                <c:pt idx="3594">
                  <c:v>5.9157517000000071E-3</c:v>
                </c:pt>
                <c:pt idx="3595">
                  <c:v>6.4242342000000036E-3</c:v>
                </c:pt>
                <c:pt idx="3596">
                  <c:v>6.9577293000000094E-3</c:v>
                </c:pt>
                <c:pt idx="3597">
                  <c:v>7.3693153000000036E-3</c:v>
                </c:pt>
                <c:pt idx="3598">
                  <c:v>7.637604100000004E-3</c:v>
                </c:pt>
                <c:pt idx="3599">
                  <c:v>7.8302855000000077E-3</c:v>
                </c:pt>
                <c:pt idx="3600">
                  <c:v>8.0106528000000073E-3</c:v>
                </c:pt>
                <c:pt idx="3601">
                  <c:v>8.2022818000000077E-3</c:v>
                </c:pt>
                <c:pt idx="3602">
                  <c:v>8.3995359000000203E-3</c:v>
                </c:pt>
                <c:pt idx="3603">
                  <c:v>8.5744811000000067E-3</c:v>
                </c:pt>
                <c:pt idx="3604">
                  <c:v>8.6738290000000027E-3</c:v>
                </c:pt>
                <c:pt idx="3605">
                  <c:v>8.6388951000000002E-3</c:v>
                </c:pt>
                <c:pt idx="3606">
                  <c:v>8.4439116000000012E-3</c:v>
                </c:pt>
                <c:pt idx="3607">
                  <c:v>8.1062438000000028E-3</c:v>
                </c:pt>
                <c:pt idx="3608">
                  <c:v>7.646396800000007E-3</c:v>
                </c:pt>
                <c:pt idx="3609">
                  <c:v>7.0491685000000082E-3</c:v>
                </c:pt>
                <c:pt idx="3610">
                  <c:v>6.2900605000000059E-3</c:v>
                </c:pt>
                <c:pt idx="3611">
                  <c:v>5.4081865000000003E-3</c:v>
                </c:pt>
                <c:pt idx="3612">
                  <c:v>4.571921200000004E-3</c:v>
                </c:pt>
                <c:pt idx="3613">
                  <c:v>3.9831446000000038E-3</c:v>
                </c:pt>
                <c:pt idx="3614">
                  <c:v>3.7804898000000052E-3</c:v>
                </c:pt>
                <c:pt idx="3615">
                  <c:v>3.9350744000000012E-3</c:v>
                </c:pt>
                <c:pt idx="3616">
                  <c:v>4.2054644000000061E-3</c:v>
                </c:pt>
                <c:pt idx="3617">
                  <c:v>4.2007174000000041E-3</c:v>
                </c:pt>
                <c:pt idx="3618">
                  <c:v>3.7232814000000046E-3</c:v>
                </c:pt>
                <c:pt idx="3619">
                  <c:v>2.8994660999999999E-3</c:v>
                </c:pt>
                <c:pt idx="3620">
                  <c:v>2.0882087000000018E-3</c:v>
                </c:pt>
                <c:pt idx="3621">
                  <c:v>1.7650072000000025E-3</c:v>
                </c:pt>
                <c:pt idx="3622">
                  <c:v>2.2860039000000012E-3</c:v>
                </c:pt>
                <c:pt idx="3623">
                  <c:v>3.5455227000000052E-3</c:v>
                </c:pt>
                <c:pt idx="3624">
                  <c:v>4.9493536000000081E-3</c:v>
                </c:pt>
                <c:pt idx="3625">
                  <c:v>5.8877850000000004E-3</c:v>
                </c:pt>
                <c:pt idx="3626">
                  <c:v>6.038559600000006E-3</c:v>
                </c:pt>
                <c:pt idx="3627">
                  <c:v>5.5427048000000001E-3</c:v>
                </c:pt>
                <c:pt idx="3628">
                  <c:v>4.8112124000000041E-3</c:v>
                </c:pt>
                <c:pt idx="3629">
                  <c:v>4.3040952E-3</c:v>
                </c:pt>
                <c:pt idx="3630">
                  <c:v>4.241124700000003E-3</c:v>
                </c:pt>
                <c:pt idx="3631">
                  <c:v>4.5998069000000039E-3</c:v>
                </c:pt>
                <c:pt idx="3632">
                  <c:v>5.2259956000000034E-3</c:v>
                </c:pt>
                <c:pt idx="3633">
                  <c:v>5.9663188000000037E-3</c:v>
                </c:pt>
                <c:pt idx="3634">
                  <c:v>6.6497279000000071E-3</c:v>
                </c:pt>
                <c:pt idx="3635">
                  <c:v>7.138780300000004E-3</c:v>
                </c:pt>
                <c:pt idx="3636">
                  <c:v>7.3117865000000039E-3</c:v>
                </c:pt>
                <c:pt idx="3637">
                  <c:v>7.1535538999999999E-3</c:v>
                </c:pt>
                <c:pt idx="3638">
                  <c:v>6.8025822000000024E-3</c:v>
                </c:pt>
                <c:pt idx="3639">
                  <c:v>6.5210760000000041E-3</c:v>
                </c:pt>
                <c:pt idx="3640">
                  <c:v>6.4835828000000036E-3</c:v>
                </c:pt>
                <c:pt idx="3641">
                  <c:v>6.707638500000006E-3</c:v>
                </c:pt>
                <c:pt idx="3642">
                  <c:v>7.0857899000000071E-3</c:v>
                </c:pt>
                <c:pt idx="3643">
                  <c:v>7.4693272000000092E-3</c:v>
                </c:pt>
                <c:pt idx="3644">
                  <c:v>7.7378256000000039E-3</c:v>
                </c:pt>
                <c:pt idx="3645">
                  <c:v>7.8590447000000067E-3</c:v>
                </c:pt>
                <c:pt idx="3646">
                  <c:v>7.859523400000009E-3</c:v>
                </c:pt>
                <c:pt idx="3647">
                  <c:v>7.7881431000000109E-3</c:v>
                </c:pt>
                <c:pt idx="3648">
                  <c:v>7.6847812000000034E-3</c:v>
                </c:pt>
                <c:pt idx="3649">
                  <c:v>7.568232700000007E-3</c:v>
                </c:pt>
                <c:pt idx="3650">
                  <c:v>7.445072800000006E-3</c:v>
                </c:pt>
                <c:pt idx="3651">
                  <c:v>7.3336773000000095E-3</c:v>
                </c:pt>
                <c:pt idx="3652">
                  <c:v>7.266773800000007E-3</c:v>
                </c:pt>
                <c:pt idx="3653">
                  <c:v>7.2747683000000075E-3</c:v>
                </c:pt>
                <c:pt idx="3654">
                  <c:v>7.353890700000006E-3</c:v>
                </c:pt>
                <c:pt idx="3655">
                  <c:v>7.4613243000000093E-3</c:v>
                </c:pt>
                <c:pt idx="3656">
                  <c:v>7.5349417000000075E-3</c:v>
                </c:pt>
                <c:pt idx="3657">
                  <c:v>7.5462740000000082E-3</c:v>
                </c:pt>
                <c:pt idx="3658">
                  <c:v>7.5112768000000071E-3</c:v>
                </c:pt>
                <c:pt idx="3659">
                  <c:v>7.4636610000000094E-3</c:v>
                </c:pt>
                <c:pt idx="3660">
                  <c:v>7.4421307000000041E-3</c:v>
                </c:pt>
                <c:pt idx="3661">
                  <c:v>7.4787783000000111E-3</c:v>
                </c:pt>
                <c:pt idx="3662">
                  <c:v>7.5735794000000075E-3</c:v>
                </c:pt>
                <c:pt idx="3663">
                  <c:v>7.6913470000000081E-3</c:v>
                </c:pt>
                <c:pt idx="3664">
                  <c:v>7.7900393000000069E-3</c:v>
                </c:pt>
                <c:pt idx="3665">
                  <c:v>7.8475131000000069E-3</c:v>
                </c:pt>
                <c:pt idx="3666">
                  <c:v>7.8706266000000084E-3</c:v>
                </c:pt>
                <c:pt idx="3667">
                  <c:v>7.8793885000000077E-3</c:v>
                </c:pt>
                <c:pt idx="3668">
                  <c:v>7.8807576000000067E-3</c:v>
                </c:pt>
                <c:pt idx="3669">
                  <c:v>7.8649911999999992E-3</c:v>
                </c:pt>
                <c:pt idx="3670">
                  <c:v>7.8240205000000007E-3</c:v>
                </c:pt>
                <c:pt idx="3671">
                  <c:v>7.7585317000000041E-3</c:v>
                </c:pt>
                <c:pt idx="3672">
                  <c:v>7.6569747000000037E-3</c:v>
                </c:pt>
                <c:pt idx="3673">
                  <c:v>7.4873567000000082E-3</c:v>
                </c:pt>
                <c:pt idx="3674">
                  <c:v>7.2249508999999998E-3</c:v>
                </c:pt>
                <c:pt idx="3675">
                  <c:v>6.902543800000006E-3</c:v>
                </c:pt>
                <c:pt idx="3676">
                  <c:v>6.6097565000000037E-3</c:v>
                </c:pt>
                <c:pt idx="3677">
                  <c:v>6.4561600000000094E-3</c:v>
                </c:pt>
                <c:pt idx="3678">
                  <c:v>6.5138992000000071E-3</c:v>
                </c:pt>
                <c:pt idx="3679">
                  <c:v>6.7524882000000036E-3</c:v>
                </c:pt>
                <c:pt idx="3680">
                  <c:v>7.034043800000004E-3</c:v>
                </c:pt>
                <c:pt idx="3681">
                  <c:v>7.2059939000000042E-3</c:v>
                </c:pt>
                <c:pt idx="3682">
                  <c:v>7.1296608000000058E-3</c:v>
                </c:pt>
                <c:pt idx="3683">
                  <c:v>6.744341000000007E-3</c:v>
                </c:pt>
                <c:pt idx="3684">
                  <c:v>6.1368168999999997E-3</c:v>
                </c:pt>
                <c:pt idx="3685">
                  <c:v>5.5485610000000039E-3</c:v>
                </c:pt>
                <c:pt idx="3686">
                  <c:v>5.1820502000000023E-3</c:v>
                </c:pt>
                <c:pt idx="3687">
                  <c:v>5.1122792000000035E-3</c:v>
                </c:pt>
                <c:pt idx="3688">
                  <c:v>5.2649154999999965E-3</c:v>
                </c:pt>
                <c:pt idx="3689">
                  <c:v>5.4890793000000075E-3</c:v>
                </c:pt>
                <c:pt idx="3690">
                  <c:v>5.6407135000000035E-3</c:v>
                </c:pt>
                <c:pt idx="3691">
                  <c:v>5.6842016000000035E-3</c:v>
                </c:pt>
                <c:pt idx="3692">
                  <c:v>5.6683831000000039E-3</c:v>
                </c:pt>
                <c:pt idx="3693">
                  <c:v>5.6772819000000035E-3</c:v>
                </c:pt>
                <c:pt idx="3694">
                  <c:v>5.7844203000000059E-3</c:v>
                </c:pt>
                <c:pt idx="3695">
                  <c:v>6.0068434000000075E-3</c:v>
                </c:pt>
                <c:pt idx="3696">
                  <c:v>6.2906416000000093E-3</c:v>
                </c:pt>
                <c:pt idx="3697">
                  <c:v>6.5346155000000038E-3</c:v>
                </c:pt>
                <c:pt idx="3698">
                  <c:v>6.6706622000000104E-3</c:v>
                </c:pt>
                <c:pt idx="3699">
                  <c:v>6.7297621000000111E-3</c:v>
                </c:pt>
                <c:pt idx="3700">
                  <c:v>6.8350108000000036E-3</c:v>
                </c:pt>
                <c:pt idx="3701">
                  <c:v>7.0682280000000071E-3</c:v>
                </c:pt>
                <c:pt idx="3702">
                  <c:v>7.410515100000006E-3</c:v>
                </c:pt>
                <c:pt idx="3703">
                  <c:v>7.786030900000007E-3</c:v>
                </c:pt>
                <c:pt idx="3704">
                  <c:v>8.1143537999999998E-3</c:v>
                </c:pt>
                <c:pt idx="3705">
                  <c:v>8.3456552000000118E-3</c:v>
                </c:pt>
                <c:pt idx="3706">
                  <c:v>8.4788026000000068E-3</c:v>
                </c:pt>
                <c:pt idx="3707">
                  <c:v>8.521634200000008E-3</c:v>
                </c:pt>
                <c:pt idx="3708">
                  <c:v>8.4490599000000069E-3</c:v>
                </c:pt>
                <c:pt idx="3709">
                  <c:v>8.1848959000000027E-3</c:v>
                </c:pt>
                <c:pt idx="3710">
                  <c:v>7.6268176000000038E-3</c:v>
                </c:pt>
                <c:pt idx="3711">
                  <c:v>6.7392224000000119E-3</c:v>
                </c:pt>
                <c:pt idx="3712">
                  <c:v>5.6624711000000036E-3</c:v>
                </c:pt>
                <c:pt idx="3713">
                  <c:v>4.6987832000000024E-3</c:v>
                </c:pt>
                <c:pt idx="3714">
                  <c:v>4.234059700000006E-3</c:v>
                </c:pt>
                <c:pt idx="3715">
                  <c:v>4.4981147999999995E-3</c:v>
                </c:pt>
                <c:pt idx="3716">
                  <c:v>5.4229274000000037E-3</c:v>
                </c:pt>
                <c:pt idx="3717">
                  <c:v>6.5841357999999999E-3</c:v>
                </c:pt>
                <c:pt idx="3718">
                  <c:v>7.491976000000007E-3</c:v>
                </c:pt>
                <c:pt idx="3719">
                  <c:v>7.7057034000000109E-3</c:v>
                </c:pt>
                <c:pt idx="3720">
                  <c:v>7.0670443000000038E-3</c:v>
                </c:pt>
                <c:pt idx="3721">
                  <c:v>5.8067627000000094E-3</c:v>
                </c:pt>
                <c:pt idx="3722">
                  <c:v>4.5272298000000035E-3</c:v>
                </c:pt>
                <c:pt idx="3723">
                  <c:v>3.737992600000004E-3</c:v>
                </c:pt>
                <c:pt idx="3724">
                  <c:v>3.6909543000000033E-3</c:v>
                </c:pt>
                <c:pt idx="3725">
                  <c:v>4.3231435000000004E-3</c:v>
                </c:pt>
                <c:pt idx="3726">
                  <c:v>5.373592500000004E-3</c:v>
                </c:pt>
                <c:pt idx="3727">
                  <c:v>6.5108668000000034E-3</c:v>
                </c:pt>
                <c:pt idx="3728">
                  <c:v>7.4931998000000071E-3</c:v>
                </c:pt>
                <c:pt idx="3729">
                  <c:v>8.1048189000000014E-3</c:v>
                </c:pt>
                <c:pt idx="3730">
                  <c:v>8.2557471000000073E-3</c:v>
                </c:pt>
                <c:pt idx="3731">
                  <c:v>8.026873700000001E-3</c:v>
                </c:pt>
                <c:pt idx="3732">
                  <c:v>7.621644100000006E-3</c:v>
                </c:pt>
                <c:pt idx="3733">
                  <c:v>7.3097683000000104E-3</c:v>
                </c:pt>
                <c:pt idx="3734">
                  <c:v>7.2980998000000069E-3</c:v>
                </c:pt>
                <c:pt idx="3735">
                  <c:v>7.5731212000000082E-3</c:v>
                </c:pt>
                <c:pt idx="3736">
                  <c:v>7.9664811000000075E-3</c:v>
                </c:pt>
                <c:pt idx="3737">
                  <c:v>8.3406270000000067E-3</c:v>
                </c:pt>
                <c:pt idx="3738">
                  <c:v>8.642684700000007E-3</c:v>
                </c:pt>
                <c:pt idx="3739">
                  <c:v>8.8646766000000116E-3</c:v>
                </c:pt>
                <c:pt idx="3740">
                  <c:v>9.0116579000000026E-3</c:v>
                </c:pt>
                <c:pt idx="3741">
                  <c:v>9.0899142000000141E-3</c:v>
                </c:pt>
                <c:pt idx="3742">
                  <c:v>9.1242539000000004E-3</c:v>
                </c:pt>
                <c:pt idx="3743">
                  <c:v>9.1408947000000008E-3</c:v>
                </c:pt>
                <c:pt idx="3744">
                  <c:v>9.1500590000000073E-3</c:v>
                </c:pt>
                <c:pt idx="3745">
                  <c:v>9.1454247000000068E-3</c:v>
                </c:pt>
                <c:pt idx="3746">
                  <c:v>9.1167474000000068E-3</c:v>
                </c:pt>
                <c:pt idx="3747">
                  <c:v>9.0174945000000162E-3</c:v>
                </c:pt>
                <c:pt idx="3748">
                  <c:v>8.7300511000000004E-3</c:v>
                </c:pt>
                <c:pt idx="3749">
                  <c:v>8.092523600000007E-3</c:v>
                </c:pt>
                <c:pt idx="3750">
                  <c:v>7.0243701000000059E-3</c:v>
                </c:pt>
                <c:pt idx="3751">
                  <c:v>5.6643364999999996E-3</c:v>
                </c:pt>
                <c:pt idx="3752">
                  <c:v>4.3300781000000042E-3</c:v>
                </c:pt>
                <c:pt idx="3753">
                  <c:v>3.4012059000000012E-3</c:v>
                </c:pt>
                <c:pt idx="3754">
                  <c:v>3.0426504000000002E-3</c:v>
                </c:pt>
                <c:pt idx="3755">
                  <c:v>3.1046746000000023E-3</c:v>
                </c:pt>
                <c:pt idx="3756">
                  <c:v>3.1394018000000029E-3</c:v>
                </c:pt>
                <c:pt idx="3757">
                  <c:v>2.7810233000000041E-3</c:v>
                </c:pt>
                <c:pt idx="3758">
                  <c:v>1.9267388000000015E-3</c:v>
                </c:pt>
                <c:pt idx="3759">
                  <c:v>8.1892450000000078E-4</c:v>
                </c:pt>
                <c:pt idx="3760">
                  <c:v>-3.7337000000000059E-6</c:v>
                </c:pt>
                <c:pt idx="3761">
                  <c:v>0</c:v>
                </c:pt>
                <c:pt idx="3762">
                  <c:v>8.8412870000000076E-4</c:v>
                </c:pt>
                <c:pt idx="3763">
                  <c:v>2.0541544000000017E-3</c:v>
                </c:pt>
                <c:pt idx="3764">
                  <c:v>2.8738254000000001E-3</c:v>
                </c:pt>
                <c:pt idx="3765">
                  <c:v>3.0818023000000012E-3</c:v>
                </c:pt>
                <c:pt idx="3766">
                  <c:v>2.8647897000000041E-3</c:v>
                </c:pt>
                <c:pt idx="3767">
                  <c:v>2.7110325000000018E-3</c:v>
                </c:pt>
                <c:pt idx="3768">
                  <c:v>3.0706390000000017E-3</c:v>
                </c:pt>
                <c:pt idx="3769">
                  <c:v>3.9771097000000045E-3</c:v>
                </c:pt>
                <c:pt idx="3770">
                  <c:v>5.1002372000000023E-3</c:v>
                </c:pt>
                <c:pt idx="3771">
                  <c:v>6.1299917000000037E-3</c:v>
                </c:pt>
                <c:pt idx="3772">
                  <c:v>6.9354055000000071E-3</c:v>
                </c:pt>
                <c:pt idx="3773">
                  <c:v>7.5346292000000072E-3</c:v>
                </c:pt>
                <c:pt idx="3774">
                  <c:v>7.9863053000000083E-3</c:v>
                </c:pt>
                <c:pt idx="3775">
                  <c:v>8.2791597000000088E-3</c:v>
                </c:pt>
                <c:pt idx="3776">
                  <c:v>8.363526300000014E-3</c:v>
                </c:pt>
                <c:pt idx="3777">
                  <c:v>8.2194824000000073E-3</c:v>
                </c:pt>
                <c:pt idx="3778">
                  <c:v>7.9175811000000065E-3</c:v>
                </c:pt>
                <c:pt idx="3779">
                  <c:v>7.5914431000000115E-3</c:v>
                </c:pt>
                <c:pt idx="3780">
                  <c:v>7.4036033000000109E-3</c:v>
                </c:pt>
                <c:pt idx="3781">
                  <c:v>7.4623809000000036E-3</c:v>
                </c:pt>
                <c:pt idx="3782">
                  <c:v>7.7926926000000075E-3</c:v>
                </c:pt>
                <c:pt idx="3783">
                  <c:v>8.3423089000000047E-3</c:v>
                </c:pt>
                <c:pt idx="3784">
                  <c:v>8.950078900000007E-3</c:v>
                </c:pt>
                <c:pt idx="3785">
                  <c:v>9.3595106000000164E-3</c:v>
                </c:pt>
                <c:pt idx="3786">
                  <c:v>9.4111478000000089E-3</c:v>
                </c:pt>
                <c:pt idx="3787">
                  <c:v>9.1287754000000006E-3</c:v>
                </c:pt>
                <c:pt idx="3788">
                  <c:v>8.6626355000000207E-3</c:v>
                </c:pt>
                <c:pt idx="3789">
                  <c:v>8.2313539000000002E-3</c:v>
                </c:pt>
                <c:pt idx="3790">
                  <c:v>8.0329012000000047E-3</c:v>
                </c:pt>
                <c:pt idx="3791">
                  <c:v>8.1150923000000118E-3</c:v>
                </c:pt>
                <c:pt idx="3792">
                  <c:v>8.3906008000000139E-3</c:v>
                </c:pt>
                <c:pt idx="3793">
                  <c:v>8.7300315000000007E-3</c:v>
                </c:pt>
                <c:pt idx="3794">
                  <c:v>8.999181900000007E-3</c:v>
                </c:pt>
                <c:pt idx="3795">
                  <c:v>9.0678539000000075E-3</c:v>
                </c:pt>
                <c:pt idx="3796">
                  <c:v>8.8735437000000139E-3</c:v>
                </c:pt>
                <c:pt idx="3797">
                  <c:v>8.4317327000000067E-3</c:v>
                </c:pt>
                <c:pt idx="3798">
                  <c:v>7.8150071000000071E-3</c:v>
                </c:pt>
                <c:pt idx="3799">
                  <c:v>7.1591390000000053E-3</c:v>
                </c:pt>
                <c:pt idx="3800">
                  <c:v>6.6549783000000003E-3</c:v>
                </c:pt>
                <c:pt idx="3801">
                  <c:v>6.4416556000000081E-3</c:v>
                </c:pt>
                <c:pt idx="3802">
                  <c:v>6.5584158999999996E-3</c:v>
                </c:pt>
                <c:pt idx="3803">
                  <c:v>6.9353646000000074E-3</c:v>
                </c:pt>
                <c:pt idx="3804">
                  <c:v>7.4044587000000068E-3</c:v>
                </c:pt>
                <c:pt idx="3805">
                  <c:v>7.8172442000000071E-3</c:v>
                </c:pt>
                <c:pt idx="3806">
                  <c:v>8.0709485000000081E-3</c:v>
                </c:pt>
                <c:pt idx="3807">
                  <c:v>8.1072934000000034E-3</c:v>
                </c:pt>
                <c:pt idx="3808">
                  <c:v>7.9372292000000101E-3</c:v>
                </c:pt>
                <c:pt idx="3809">
                  <c:v>7.6504331000000082E-3</c:v>
                </c:pt>
                <c:pt idx="3810">
                  <c:v>7.3330658000000069E-3</c:v>
                </c:pt>
                <c:pt idx="3811">
                  <c:v>7.0721991000000104E-3</c:v>
                </c:pt>
                <c:pt idx="3812">
                  <c:v>6.9162170000000075E-3</c:v>
                </c:pt>
                <c:pt idx="3813">
                  <c:v>6.782541100000007E-3</c:v>
                </c:pt>
                <c:pt idx="3814">
                  <c:v>6.4954809000000039E-3</c:v>
                </c:pt>
                <c:pt idx="3815">
                  <c:v>5.9350249000000039E-3</c:v>
                </c:pt>
                <c:pt idx="3816">
                  <c:v>5.1483419000000041E-3</c:v>
                </c:pt>
                <c:pt idx="3817">
                  <c:v>4.3589533000000036E-3</c:v>
                </c:pt>
                <c:pt idx="3818">
                  <c:v>3.8586361000000017E-3</c:v>
                </c:pt>
                <c:pt idx="3819">
                  <c:v>3.861225700000004E-3</c:v>
                </c:pt>
                <c:pt idx="3820">
                  <c:v>4.3361759999999997E-3</c:v>
                </c:pt>
                <c:pt idx="3821">
                  <c:v>4.9671354000000003E-3</c:v>
                </c:pt>
                <c:pt idx="3822">
                  <c:v>5.4042493000000082E-3</c:v>
                </c:pt>
                <c:pt idx="3823">
                  <c:v>5.3824828999999999E-3</c:v>
                </c:pt>
                <c:pt idx="3824">
                  <c:v>4.9107778000000036E-3</c:v>
                </c:pt>
                <c:pt idx="3825">
                  <c:v>4.3013133000000059E-3</c:v>
                </c:pt>
                <c:pt idx="3826">
                  <c:v>4.0739896000000038E-3</c:v>
                </c:pt>
                <c:pt idx="3827">
                  <c:v>4.5131160999999998E-3</c:v>
                </c:pt>
                <c:pt idx="3828">
                  <c:v>5.486850600000006E-3</c:v>
                </c:pt>
                <c:pt idx="3829">
                  <c:v>6.5113413000000104E-3</c:v>
                </c:pt>
                <c:pt idx="3830">
                  <c:v>7.1632778000000038E-3</c:v>
                </c:pt>
                <c:pt idx="3831">
                  <c:v>7.3222523000000071E-3</c:v>
                </c:pt>
                <c:pt idx="3832">
                  <c:v>7.1375309000000003E-3</c:v>
                </c:pt>
                <c:pt idx="3833">
                  <c:v>6.885713000000006E-3</c:v>
                </c:pt>
                <c:pt idx="3834">
                  <c:v>6.8213404000000075E-3</c:v>
                </c:pt>
                <c:pt idx="3835">
                  <c:v>7.0719495000000103E-3</c:v>
                </c:pt>
                <c:pt idx="3836">
                  <c:v>7.6290346000000035E-3</c:v>
                </c:pt>
                <c:pt idx="3837">
                  <c:v>8.3551202000000119E-3</c:v>
                </c:pt>
                <c:pt idx="3838">
                  <c:v>8.9657214000000048E-3</c:v>
                </c:pt>
                <c:pt idx="3839">
                  <c:v>9.2159845000000119E-3</c:v>
                </c:pt>
                <c:pt idx="3840">
                  <c:v>8.9832293000000028E-3</c:v>
                </c:pt>
                <c:pt idx="3841">
                  <c:v>8.3513651000000008E-3</c:v>
                </c:pt>
                <c:pt idx="3842">
                  <c:v>7.5996546000000071E-3</c:v>
                </c:pt>
                <c:pt idx="3843">
                  <c:v>7.1150055000000004E-3</c:v>
                </c:pt>
                <c:pt idx="3844">
                  <c:v>7.1045844999999995E-3</c:v>
                </c:pt>
                <c:pt idx="3845">
                  <c:v>7.5466726000000105E-3</c:v>
                </c:pt>
                <c:pt idx="3846">
                  <c:v>8.2225986000000091E-3</c:v>
                </c:pt>
                <c:pt idx="3847">
                  <c:v>8.8811917000000008E-3</c:v>
                </c:pt>
                <c:pt idx="3848">
                  <c:v>9.3347970000000075E-3</c:v>
                </c:pt>
                <c:pt idx="3849">
                  <c:v>9.5543470000000116E-3</c:v>
                </c:pt>
                <c:pt idx="3850">
                  <c:v>9.6349912000000017E-3</c:v>
                </c:pt>
                <c:pt idx="3851">
                  <c:v>9.7033046000000091E-3</c:v>
                </c:pt>
                <c:pt idx="3852">
                  <c:v>9.8164733000000171E-3</c:v>
                </c:pt>
                <c:pt idx="3853">
                  <c:v>9.9403653000000002E-3</c:v>
                </c:pt>
                <c:pt idx="3854">
                  <c:v>1.0020505600000021E-2</c:v>
                </c:pt>
                <c:pt idx="3855">
                  <c:v>1.00417435E-2</c:v>
                </c:pt>
                <c:pt idx="3856">
                  <c:v>1.0045278800000003E-2</c:v>
                </c:pt>
                <c:pt idx="3857">
                  <c:v>1.0073277199999999E-2</c:v>
                </c:pt>
                <c:pt idx="3858">
                  <c:v>1.01369359E-2</c:v>
                </c:pt>
                <c:pt idx="3859">
                  <c:v>1.0218314799999999E-2</c:v>
                </c:pt>
                <c:pt idx="3860">
                  <c:v>1.02932518E-2</c:v>
                </c:pt>
                <c:pt idx="3861">
                  <c:v>1.0349731900000001E-2</c:v>
                </c:pt>
                <c:pt idx="3862">
                  <c:v>1.0373901600000001E-2</c:v>
                </c:pt>
                <c:pt idx="3863">
                  <c:v>1.0327691199999999E-2</c:v>
                </c:pt>
                <c:pt idx="3864">
                  <c:v>1.0155585600000008E-2</c:v>
                </c:pt>
                <c:pt idx="3865">
                  <c:v>9.8039061000000094E-3</c:v>
                </c:pt>
                <c:pt idx="3866">
                  <c:v>9.2556886000000078E-3</c:v>
                </c:pt>
                <c:pt idx="3867">
                  <c:v>8.5702213000000034E-3</c:v>
                </c:pt>
                <c:pt idx="3868">
                  <c:v>7.9033040000000068E-3</c:v>
                </c:pt>
                <c:pt idx="3869">
                  <c:v>7.4215606000000078E-3</c:v>
                </c:pt>
                <c:pt idx="3870">
                  <c:v>7.255403800000006E-3</c:v>
                </c:pt>
                <c:pt idx="3871">
                  <c:v>7.4495659000000094E-3</c:v>
                </c:pt>
                <c:pt idx="3872">
                  <c:v>7.9201199000000066E-3</c:v>
                </c:pt>
                <c:pt idx="3873">
                  <c:v>8.4519628000000076E-3</c:v>
                </c:pt>
                <c:pt idx="3874">
                  <c:v>8.8433689000000006E-3</c:v>
                </c:pt>
                <c:pt idx="3875">
                  <c:v>8.9691654000000048E-3</c:v>
                </c:pt>
                <c:pt idx="3876">
                  <c:v>8.8517610000000066E-3</c:v>
                </c:pt>
                <c:pt idx="3877">
                  <c:v>8.6626681000000066E-3</c:v>
                </c:pt>
                <c:pt idx="3878">
                  <c:v>8.5782353000000006E-3</c:v>
                </c:pt>
                <c:pt idx="3879">
                  <c:v>8.7338593000000006E-3</c:v>
                </c:pt>
                <c:pt idx="3880">
                  <c:v>9.1696773000000068E-3</c:v>
                </c:pt>
                <c:pt idx="3881">
                  <c:v>9.7834459000000155E-3</c:v>
                </c:pt>
                <c:pt idx="3882">
                  <c:v>1.0369803800000001E-2</c:v>
                </c:pt>
                <c:pt idx="3883">
                  <c:v>1.0774808000000009E-2</c:v>
                </c:pt>
                <c:pt idx="3884">
                  <c:v>1.0944350600000012E-2</c:v>
                </c:pt>
                <c:pt idx="3885">
                  <c:v>1.0883333200000006E-2</c:v>
                </c:pt>
                <c:pt idx="3886">
                  <c:v>1.0570664E-2</c:v>
                </c:pt>
                <c:pt idx="3887">
                  <c:v>9.9192299000000067E-3</c:v>
                </c:pt>
                <c:pt idx="3888">
                  <c:v>8.832570200000011E-3</c:v>
                </c:pt>
                <c:pt idx="3889">
                  <c:v>7.367012100000004E-3</c:v>
                </c:pt>
                <c:pt idx="3890">
                  <c:v>5.8366959000000071E-3</c:v>
                </c:pt>
                <c:pt idx="3891">
                  <c:v>4.6481891000000036E-3</c:v>
                </c:pt>
                <c:pt idx="3892">
                  <c:v>4.1134370999999998E-3</c:v>
                </c:pt>
                <c:pt idx="3893">
                  <c:v>4.1907341000000002E-3</c:v>
                </c:pt>
                <c:pt idx="3894">
                  <c:v>4.4878637000000093E-3</c:v>
                </c:pt>
                <c:pt idx="3895">
                  <c:v>4.6523386000000035E-3</c:v>
                </c:pt>
                <c:pt idx="3896">
                  <c:v>4.4718022000000092E-3</c:v>
                </c:pt>
                <c:pt idx="3897">
                  <c:v>3.9293165000000045E-3</c:v>
                </c:pt>
                <c:pt idx="3898">
                  <c:v>3.2185363000000046E-3</c:v>
                </c:pt>
                <c:pt idx="3899">
                  <c:v>2.6604449000000017E-3</c:v>
                </c:pt>
                <c:pt idx="3900">
                  <c:v>2.3624128999999998E-3</c:v>
                </c:pt>
                <c:pt idx="3901">
                  <c:v>2.1830974000000029E-3</c:v>
                </c:pt>
                <c:pt idx="3902">
                  <c:v>1.8758425000000021E-3</c:v>
                </c:pt>
                <c:pt idx="3903">
                  <c:v>1.4299285E-3</c:v>
                </c:pt>
                <c:pt idx="3904">
                  <c:v>1.2574293999999991E-3</c:v>
                </c:pt>
                <c:pt idx="3905">
                  <c:v>1.8288814000000017E-3</c:v>
                </c:pt>
                <c:pt idx="3906">
                  <c:v>3.3300370000000018E-3</c:v>
                </c:pt>
                <c:pt idx="3907">
                  <c:v>5.3654345999999964E-3</c:v>
                </c:pt>
                <c:pt idx="3908">
                  <c:v>7.2260024000000093E-3</c:v>
                </c:pt>
                <c:pt idx="3909">
                  <c:v>8.2197767000000005E-3</c:v>
                </c:pt>
                <c:pt idx="3910">
                  <c:v>8.2345828000000079E-3</c:v>
                </c:pt>
                <c:pt idx="3911">
                  <c:v>7.7210758000000037E-3</c:v>
                </c:pt>
                <c:pt idx="3912">
                  <c:v>7.1719927000000096E-3</c:v>
                </c:pt>
                <c:pt idx="3913">
                  <c:v>6.8862299000000075E-3</c:v>
                </c:pt>
                <c:pt idx="3914">
                  <c:v>6.9210189000000069E-3</c:v>
                </c:pt>
                <c:pt idx="3915">
                  <c:v>7.1669528000000036E-3</c:v>
                </c:pt>
                <c:pt idx="3916">
                  <c:v>7.5074248000000024E-3</c:v>
                </c:pt>
                <c:pt idx="3917">
                  <c:v>7.9407152000000071E-3</c:v>
                </c:pt>
                <c:pt idx="3918">
                  <c:v>8.5370345000000073E-3</c:v>
                </c:pt>
                <c:pt idx="3919">
                  <c:v>9.3098748000000116E-3</c:v>
                </c:pt>
                <c:pt idx="3920">
                  <c:v>1.01472735E-2</c:v>
                </c:pt>
                <c:pt idx="3921">
                  <c:v>1.07732955E-2</c:v>
                </c:pt>
                <c:pt idx="3922">
                  <c:v>1.0975202499999998E-2</c:v>
                </c:pt>
                <c:pt idx="3923">
                  <c:v>1.07376911E-2</c:v>
                </c:pt>
                <c:pt idx="3924">
                  <c:v>1.0304555300000018E-2</c:v>
                </c:pt>
                <c:pt idx="3925">
                  <c:v>9.9866064000000161E-3</c:v>
                </c:pt>
                <c:pt idx="3926">
                  <c:v>1.0011749300000001E-2</c:v>
                </c:pt>
                <c:pt idx="3927">
                  <c:v>1.0389784400000001E-2</c:v>
                </c:pt>
                <c:pt idx="3928">
                  <c:v>1.0965476700000011E-2</c:v>
                </c:pt>
                <c:pt idx="3929">
                  <c:v>1.1530047300000007E-2</c:v>
                </c:pt>
                <c:pt idx="3930">
                  <c:v>1.1952048200000011E-2</c:v>
                </c:pt>
                <c:pt idx="3931">
                  <c:v>1.2175919499999998E-2</c:v>
                </c:pt>
                <c:pt idx="3932">
                  <c:v>1.2204433800000001E-2</c:v>
                </c:pt>
                <c:pt idx="3933">
                  <c:v>1.2075109400000008E-2</c:v>
                </c:pt>
                <c:pt idx="3934">
                  <c:v>1.18394941E-2</c:v>
                </c:pt>
                <c:pt idx="3935">
                  <c:v>1.1558317600000001E-2</c:v>
                </c:pt>
                <c:pt idx="3936">
                  <c:v>1.1304400900000009E-2</c:v>
                </c:pt>
                <c:pt idx="3937">
                  <c:v>1.1146176600000017E-2</c:v>
                </c:pt>
                <c:pt idx="3938">
                  <c:v>1.1140965900000001E-2</c:v>
                </c:pt>
                <c:pt idx="3939">
                  <c:v>1.1306146200000009E-2</c:v>
                </c:pt>
                <c:pt idx="3940">
                  <c:v>1.158011700000001E-2</c:v>
                </c:pt>
                <c:pt idx="3941">
                  <c:v>1.1826442600000011E-2</c:v>
                </c:pt>
                <c:pt idx="3942">
                  <c:v>1.1945999200000015E-2</c:v>
                </c:pt>
                <c:pt idx="3943">
                  <c:v>1.1924231400000011E-2</c:v>
                </c:pt>
                <c:pt idx="3944">
                  <c:v>1.1812726000000009E-2</c:v>
                </c:pt>
                <c:pt idx="3945">
                  <c:v>1.1700176600000023E-2</c:v>
                </c:pt>
                <c:pt idx="3946">
                  <c:v>1.1685684300000013E-2</c:v>
                </c:pt>
                <c:pt idx="3947">
                  <c:v>1.1808877800000016E-2</c:v>
                </c:pt>
                <c:pt idx="3948">
                  <c:v>1.2027597100000001E-2</c:v>
                </c:pt>
                <c:pt idx="3949">
                  <c:v>1.2221411800000003E-2</c:v>
                </c:pt>
                <c:pt idx="3950">
                  <c:v>1.2215729800000005E-2</c:v>
                </c:pt>
                <c:pt idx="3951">
                  <c:v>1.1871667600000009E-2</c:v>
                </c:pt>
                <c:pt idx="3952">
                  <c:v>1.1170950700000001E-2</c:v>
                </c:pt>
                <c:pt idx="3953">
                  <c:v>1.0267635800000001E-2</c:v>
                </c:pt>
                <c:pt idx="3954">
                  <c:v>9.435705800000008E-3</c:v>
                </c:pt>
                <c:pt idx="3955">
                  <c:v>9.0074884000000046E-3</c:v>
                </c:pt>
                <c:pt idx="3956">
                  <c:v>9.1994945000000161E-3</c:v>
                </c:pt>
                <c:pt idx="3957">
                  <c:v>9.9911969000000093E-3</c:v>
                </c:pt>
                <c:pt idx="3958">
                  <c:v>1.1036667999999998E-2</c:v>
                </c:pt>
                <c:pt idx="3959">
                  <c:v>1.1893688700000009E-2</c:v>
                </c:pt>
                <c:pt idx="3960">
                  <c:v>1.2168528500000008E-2</c:v>
                </c:pt>
                <c:pt idx="3961">
                  <c:v>1.1760646500000001E-2</c:v>
                </c:pt>
                <c:pt idx="3962">
                  <c:v>1.0916226499999999E-2</c:v>
                </c:pt>
                <c:pt idx="3963">
                  <c:v>1.011478160000001E-2</c:v>
                </c:pt>
                <c:pt idx="3964">
                  <c:v>9.6313339000000005E-3</c:v>
                </c:pt>
                <c:pt idx="3965">
                  <c:v>9.4461944000000068E-3</c:v>
                </c:pt>
                <c:pt idx="3966">
                  <c:v>9.327657500000008E-3</c:v>
                </c:pt>
                <c:pt idx="3967">
                  <c:v>9.0169869000000114E-3</c:v>
                </c:pt>
                <c:pt idx="3968">
                  <c:v>8.3794985000000162E-3</c:v>
                </c:pt>
                <c:pt idx="3969">
                  <c:v>7.4417088000000116E-3</c:v>
                </c:pt>
                <c:pt idx="3970">
                  <c:v>6.3651945E-3</c:v>
                </c:pt>
                <c:pt idx="3971">
                  <c:v>5.3738598000000037E-3</c:v>
                </c:pt>
                <c:pt idx="3972">
                  <c:v>4.6731317000000038E-3</c:v>
                </c:pt>
                <c:pt idx="3973">
                  <c:v>4.3687042999999964E-3</c:v>
                </c:pt>
                <c:pt idx="3974">
                  <c:v>4.364668400000004E-3</c:v>
                </c:pt>
                <c:pt idx="3975">
                  <c:v>4.3322793000000071E-3</c:v>
                </c:pt>
                <c:pt idx="3976">
                  <c:v>3.9249938000000045E-3</c:v>
                </c:pt>
                <c:pt idx="3977">
                  <c:v>2.9412447000000019E-3</c:v>
                </c:pt>
                <c:pt idx="3978">
                  <c:v>1.5161769000000018E-3</c:v>
                </c:pt>
                <c:pt idx="3979">
                  <c:v>2.3169720000000002E-4</c:v>
                </c:pt>
                <c:pt idx="3980">
                  <c:v>0</c:v>
                </c:pt>
                <c:pt idx="3981">
                  <c:v>1.2233132E-3</c:v>
                </c:pt>
                <c:pt idx="3982">
                  <c:v>3.6386177000000035E-3</c:v>
                </c:pt>
                <c:pt idx="3983">
                  <c:v>6.3668191000000041E-3</c:v>
                </c:pt>
                <c:pt idx="3984">
                  <c:v>8.3109690000000066E-3</c:v>
                </c:pt>
                <c:pt idx="3985">
                  <c:v>8.9365318000000117E-3</c:v>
                </c:pt>
                <c:pt idx="3986">
                  <c:v>8.4928349000000184E-3</c:v>
                </c:pt>
                <c:pt idx="3987">
                  <c:v>7.8491252000000063E-3</c:v>
                </c:pt>
                <c:pt idx="3988">
                  <c:v>7.7217096000000082E-3</c:v>
                </c:pt>
                <c:pt idx="3989">
                  <c:v>8.3716298000000074E-3</c:v>
                </c:pt>
                <c:pt idx="3990">
                  <c:v>9.6010529000000091E-3</c:v>
                </c:pt>
                <c:pt idx="3991">
                  <c:v>1.09783998E-2</c:v>
                </c:pt>
                <c:pt idx="3992">
                  <c:v>1.2080527800000011E-2</c:v>
                </c:pt>
                <c:pt idx="3993">
                  <c:v>1.2740652999999999E-2</c:v>
                </c:pt>
                <c:pt idx="3994">
                  <c:v>1.2981986600000009E-2</c:v>
                </c:pt>
                <c:pt idx="3995">
                  <c:v>1.2914111800000001E-2</c:v>
                </c:pt>
                <c:pt idx="3996">
                  <c:v>1.2663063600000008E-2</c:v>
                </c:pt>
                <c:pt idx="3997">
                  <c:v>1.2356154600000009E-2</c:v>
                </c:pt>
                <c:pt idx="3998">
                  <c:v>1.21049108E-2</c:v>
                </c:pt>
                <c:pt idx="3999">
                  <c:v>1.199065150000001E-2</c:v>
                </c:pt>
                <c:pt idx="4000">
                  <c:v>1.2035321400000003E-2</c:v>
                </c:pt>
                <c:pt idx="4001">
                  <c:v>1.2194875600000018E-2</c:v>
                </c:pt>
                <c:pt idx="4002">
                  <c:v>1.2361869200000018E-2</c:v>
                </c:pt>
                <c:pt idx="4003">
                  <c:v>1.2440654400000009E-2</c:v>
                </c:pt>
                <c:pt idx="4004">
                  <c:v>1.2376375500000003E-2</c:v>
                </c:pt>
                <c:pt idx="4005">
                  <c:v>1.2195383200000003E-2</c:v>
                </c:pt>
                <c:pt idx="4006">
                  <c:v>1.20092072E-2</c:v>
                </c:pt>
                <c:pt idx="4007">
                  <c:v>1.1920543400000016E-2</c:v>
                </c:pt>
                <c:pt idx="4008">
                  <c:v>1.1975841600000014E-2</c:v>
                </c:pt>
                <c:pt idx="4009">
                  <c:v>1.2139094999999996E-2</c:v>
                </c:pt>
                <c:pt idx="4010">
                  <c:v>1.2317237399999998E-2</c:v>
                </c:pt>
                <c:pt idx="4011">
                  <c:v>1.2408515400000009E-2</c:v>
                </c:pt>
                <c:pt idx="4012">
                  <c:v>1.2353085900000001E-2</c:v>
                </c:pt>
                <c:pt idx="4013">
                  <c:v>1.2123720700000009E-2</c:v>
                </c:pt>
                <c:pt idx="4014">
                  <c:v>1.1708647000000001E-2</c:v>
                </c:pt>
                <c:pt idx="4015">
                  <c:v>1.11123435E-2</c:v>
                </c:pt>
                <c:pt idx="4016">
                  <c:v>1.0397352299999999E-2</c:v>
                </c:pt>
                <c:pt idx="4017">
                  <c:v>9.6832840000000073E-3</c:v>
                </c:pt>
                <c:pt idx="4018">
                  <c:v>9.1483928000000003E-3</c:v>
                </c:pt>
                <c:pt idx="4019">
                  <c:v>8.972640100000014E-3</c:v>
                </c:pt>
                <c:pt idx="4020">
                  <c:v>9.2023090000000075E-3</c:v>
                </c:pt>
                <c:pt idx="4021">
                  <c:v>9.6874442000000182E-3</c:v>
                </c:pt>
                <c:pt idx="4022">
                  <c:v>1.0183515000000011E-2</c:v>
                </c:pt>
                <c:pt idx="4023">
                  <c:v>1.0419743099999998E-2</c:v>
                </c:pt>
                <c:pt idx="4024">
                  <c:v>1.0285726700000001E-2</c:v>
                </c:pt>
                <c:pt idx="4025">
                  <c:v>9.8697953000000203E-3</c:v>
                </c:pt>
                <c:pt idx="4026">
                  <c:v>9.4436891000000116E-3</c:v>
                </c:pt>
                <c:pt idx="4027">
                  <c:v>9.2472136E-3</c:v>
                </c:pt>
                <c:pt idx="4028">
                  <c:v>9.4225723000000115E-3</c:v>
                </c:pt>
                <c:pt idx="4029">
                  <c:v>9.9408124000000004E-3</c:v>
                </c:pt>
                <c:pt idx="4030">
                  <c:v>1.0636756200000003E-2</c:v>
                </c:pt>
                <c:pt idx="4031">
                  <c:v>1.1286537200000018E-2</c:v>
                </c:pt>
                <c:pt idx="4032">
                  <c:v>1.1762680500000009E-2</c:v>
                </c:pt>
                <c:pt idx="4033">
                  <c:v>1.20557528E-2</c:v>
                </c:pt>
                <c:pt idx="4034">
                  <c:v>1.22372136E-2</c:v>
                </c:pt>
                <c:pt idx="4035">
                  <c:v>1.2373628100000001E-2</c:v>
                </c:pt>
                <c:pt idx="4036">
                  <c:v>1.2476004700000001E-2</c:v>
                </c:pt>
                <c:pt idx="4037">
                  <c:v>1.251615960000001E-2</c:v>
                </c:pt>
                <c:pt idx="4038">
                  <c:v>1.2459558400000001E-2</c:v>
                </c:pt>
                <c:pt idx="4039">
                  <c:v>1.2257203499999998E-2</c:v>
                </c:pt>
                <c:pt idx="4040">
                  <c:v>1.180331040000001E-2</c:v>
                </c:pt>
                <c:pt idx="4041">
                  <c:v>1.093192960000001E-2</c:v>
                </c:pt>
                <c:pt idx="4042">
                  <c:v>9.5363595000000079E-3</c:v>
                </c:pt>
                <c:pt idx="4043">
                  <c:v>7.7508455000000059E-3</c:v>
                </c:pt>
                <c:pt idx="4044">
                  <c:v>5.993390500000007E-3</c:v>
                </c:pt>
                <c:pt idx="4045">
                  <c:v>4.891655400000007E-3</c:v>
                </c:pt>
                <c:pt idx="4046">
                  <c:v>4.8932368000000033E-3</c:v>
                </c:pt>
                <c:pt idx="4047">
                  <c:v>6.023778100000007E-3</c:v>
                </c:pt>
                <c:pt idx="4048">
                  <c:v>7.7463561000000094E-3</c:v>
                </c:pt>
                <c:pt idx="4049">
                  <c:v>9.3098599000000139E-3</c:v>
                </c:pt>
                <c:pt idx="4050">
                  <c:v>9.9187559000000047E-3</c:v>
                </c:pt>
                <c:pt idx="4051">
                  <c:v>9.2677921000000069E-3</c:v>
                </c:pt>
                <c:pt idx="4052">
                  <c:v>7.7027101000000072E-3</c:v>
                </c:pt>
                <c:pt idx="4053">
                  <c:v>6.1739823000000037E-3</c:v>
                </c:pt>
                <c:pt idx="4054">
                  <c:v>5.4619652000000036E-3</c:v>
                </c:pt>
                <c:pt idx="4055">
                  <c:v>5.8819349000000035E-3</c:v>
                </c:pt>
                <c:pt idx="4056">
                  <c:v>7.1363417000000094E-3</c:v>
                </c:pt>
                <c:pt idx="4057">
                  <c:v>8.5741645000000088E-3</c:v>
                </c:pt>
                <c:pt idx="4058">
                  <c:v>9.7227246000000048E-3</c:v>
                </c:pt>
                <c:pt idx="4059">
                  <c:v>1.0430847300000001E-2</c:v>
                </c:pt>
                <c:pt idx="4060">
                  <c:v>1.0774100200000008E-2</c:v>
                </c:pt>
                <c:pt idx="4061">
                  <c:v>1.0906897500000005E-2</c:v>
                </c:pt>
                <c:pt idx="4062">
                  <c:v>1.0936191300000009E-2</c:v>
                </c:pt>
                <c:pt idx="4063">
                  <c:v>1.0912668E-2</c:v>
                </c:pt>
                <c:pt idx="4064">
                  <c:v>1.0868291400000001E-2</c:v>
                </c:pt>
                <c:pt idx="4065">
                  <c:v>1.0828692499999999E-2</c:v>
                </c:pt>
                <c:pt idx="4066">
                  <c:v>1.0801869400000014E-2</c:v>
                </c:pt>
                <c:pt idx="4067">
                  <c:v>1.0776925800000003E-2</c:v>
                </c:pt>
                <c:pt idx="4068">
                  <c:v>1.0746322600000009E-2</c:v>
                </c:pt>
                <c:pt idx="4069">
                  <c:v>1.0718686499999998E-2</c:v>
                </c:pt>
                <c:pt idx="4070">
                  <c:v>1.0704482000000001E-2</c:v>
                </c:pt>
                <c:pt idx="4071">
                  <c:v>1.0698276600000001E-2</c:v>
                </c:pt>
                <c:pt idx="4072">
                  <c:v>1.0684689500000009E-2</c:v>
                </c:pt>
                <c:pt idx="4073">
                  <c:v>1.0658181300000008E-2</c:v>
                </c:pt>
                <c:pt idx="4074">
                  <c:v>1.062760130000001E-2</c:v>
                </c:pt>
                <c:pt idx="4075">
                  <c:v>1.0601652800000003E-2</c:v>
                </c:pt>
                <c:pt idx="4076">
                  <c:v>1.0579088700000001E-2</c:v>
                </c:pt>
                <c:pt idx="4077">
                  <c:v>1.0557245499999998E-2</c:v>
                </c:pt>
                <c:pt idx="4078">
                  <c:v>1.0540501200000022E-2</c:v>
                </c:pt>
                <c:pt idx="4079">
                  <c:v>1.0532243199999998E-2</c:v>
                </c:pt>
                <c:pt idx="4080">
                  <c:v>1.0522817300000009E-2</c:v>
                </c:pt>
                <c:pt idx="4081">
                  <c:v>1.0495701800000003E-2</c:v>
                </c:pt>
                <c:pt idx="4082">
                  <c:v>1.0447708900000003E-2</c:v>
                </c:pt>
                <c:pt idx="4083">
                  <c:v>1.03960615E-2</c:v>
                </c:pt>
                <c:pt idx="4084">
                  <c:v>1.0360464500000001E-2</c:v>
                </c:pt>
                <c:pt idx="4085">
                  <c:v>1.0343103700000009E-2</c:v>
                </c:pt>
                <c:pt idx="4086">
                  <c:v>1.03313364E-2</c:v>
                </c:pt>
                <c:pt idx="4087">
                  <c:v>1.0316207099999999E-2</c:v>
                </c:pt>
                <c:pt idx="4088">
                  <c:v>1.0301560200000014E-2</c:v>
                </c:pt>
                <c:pt idx="4089">
                  <c:v>1.0295037199999999E-2</c:v>
                </c:pt>
                <c:pt idx="4090">
                  <c:v>1.0295782200000001E-2</c:v>
                </c:pt>
                <c:pt idx="4091">
                  <c:v>1.0295925700000003E-2</c:v>
                </c:pt>
                <c:pt idx="4092">
                  <c:v>1.0289261999999999E-2</c:v>
                </c:pt>
                <c:pt idx="4093">
                  <c:v>1.0274138300000001E-2</c:v>
                </c:pt>
                <c:pt idx="4094">
                  <c:v>1.0250352300000001E-2</c:v>
                </c:pt>
                <c:pt idx="4095">
                  <c:v>1.0219045E-2</c:v>
                </c:pt>
                <c:pt idx="4096">
                  <c:v>1.0185588200000015E-2</c:v>
                </c:pt>
                <c:pt idx="4097">
                  <c:v>1.01672933E-2</c:v>
                </c:pt>
                <c:pt idx="4098">
                  <c:v>1.0204216499999998E-2</c:v>
                </c:pt>
                <c:pt idx="4099">
                  <c:v>1.0373084800000001E-2</c:v>
                </c:pt>
                <c:pt idx="4100">
                  <c:v>1.078047980000002E-2</c:v>
                </c:pt>
                <c:pt idx="4101">
                  <c:v>1.1506795900000009E-2</c:v>
                </c:pt>
                <c:pt idx="4102">
                  <c:v>1.2516202399999999E-2</c:v>
                </c:pt>
                <c:pt idx="4103">
                  <c:v>1.3611072700000011E-2</c:v>
                </c:pt>
                <c:pt idx="4104">
                  <c:v>1.4501016600000001E-2</c:v>
                </c:pt>
                <c:pt idx="4105">
                  <c:v>1.4961702700000008E-2</c:v>
                </c:pt>
                <c:pt idx="4106">
                  <c:v>1.4957732499999999E-2</c:v>
                </c:pt>
                <c:pt idx="4107">
                  <c:v>1.463037540000001E-2</c:v>
                </c:pt>
                <c:pt idx="4108">
                  <c:v>1.4169674400000005E-2</c:v>
                </c:pt>
                <c:pt idx="4109">
                  <c:v>1.3696540100000001E-2</c:v>
                </c:pt>
                <c:pt idx="4110">
                  <c:v>1.3243967700000001E-2</c:v>
                </c:pt>
                <c:pt idx="4111">
                  <c:v>1.2826315100000001E-2</c:v>
                </c:pt>
                <c:pt idx="4112">
                  <c:v>1.25162005E-2</c:v>
                </c:pt>
                <c:pt idx="4113">
                  <c:v>1.2485758400000008E-2</c:v>
                </c:pt>
                <c:pt idx="4114">
                  <c:v>1.3006044600000009E-2</c:v>
                </c:pt>
                <c:pt idx="4115">
                  <c:v>1.4365078900000001E-2</c:v>
                </c:pt>
                <c:pt idx="4116">
                  <c:v>1.66757368E-2</c:v>
                </c:pt>
                <c:pt idx="4117">
                  <c:v>1.9638711600000001E-2</c:v>
                </c:pt>
                <c:pt idx="4118">
                  <c:v>2.2464081600000001E-2</c:v>
                </c:pt>
                <c:pt idx="4119">
                  <c:v>2.4133168200000017E-2</c:v>
                </c:pt>
                <c:pt idx="4120">
                  <c:v>2.3933790600000018E-2</c:v>
                </c:pt>
                <c:pt idx="4121">
                  <c:v>2.1902669199999999E-2</c:v>
                </c:pt>
                <c:pt idx="4122">
                  <c:v>1.8807670100000014E-2</c:v>
                </c:pt>
                <c:pt idx="4123">
                  <c:v>1.5680778800000017E-2</c:v>
                </c:pt>
                <c:pt idx="4124">
                  <c:v>1.3274211400000001E-2</c:v>
                </c:pt>
                <c:pt idx="4125">
                  <c:v>1.1806271000000017E-2</c:v>
                </c:pt>
                <c:pt idx="4126">
                  <c:v>1.1080870400000021E-2</c:v>
                </c:pt>
                <c:pt idx="4127">
                  <c:v>1.0780229200000021E-2</c:v>
                </c:pt>
                <c:pt idx="4128">
                  <c:v>1.066303070000001E-2</c:v>
                </c:pt>
                <c:pt idx="4129">
                  <c:v>1.0599017099999998E-2</c:v>
                </c:pt>
                <c:pt idx="4130">
                  <c:v>1.0541481900000009E-2</c:v>
                </c:pt>
                <c:pt idx="4131">
                  <c:v>1.0492861300000008E-2</c:v>
                </c:pt>
                <c:pt idx="4132">
                  <c:v>1.0467433400000005E-2</c:v>
                </c:pt>
                <c:pt idx="4133">
                  <c:v>1.0459216299999996E-2</c:v>
                </c:pt>
                <c:pt idx="4134">
                  <c:v>1.0446771000000013E-2</c:v>
                </c:pt>
                <c:pt idx="4135">
                  <c:v>1.0419394799999999E-2</c:v>
                </c:pt>
                <c:pt idx="4136">
                  <c:v>1.0401144600000011E-2</c:v>
                </c:pt>
                <c:pt idx="4137">
                  <c:v>1.04373079E-2</c:v>
                </c:pt>
                <c:pt idx="4138">
                  <c:v>1.0554473800000005E-2</c:v>
                </c:pt>
                <c:pt idx="4139">
                  <c:v>1.0738668E-2</c:v>
                </c:pt>
                <c:pt idx="4140">
                  <c:v>1.0955128800000009E-2</c:v>
                </c:pt>
                <c:pt idx="4141">
                  <c:v>1.1179759200000014E-2</c:v>
                </c:pt>
                <c:pt idx="4142">
                  <c:v>1.1403398600000012E-2</c:v>
                </c:pt>
                <c:pt idx="4143">
                  <c:v>1.1621534800000017E-2</c:v>
                </c:pt>
                <c:pt idx="4144">
                  <c:v>1.1831751100000011E-2</c:v>
                </c:pt>
                <c:pt idx="4145">
                  <c:v>1.2031815900000001E-2</c:v>
                </c:pt>
                <c:pt idx="4146">
                  <c:v>1.2200924600000006E-2</c:v>
                </c:pt>
                <c:pt idx="4147">
                  <c:v>1.2289155300000014E-2</c:v>
                </c:pt>
                <c:pt idx="4148">
                  <c:v>1.2246214799999999E-2</c:v>
                </c:pt>
                <c:pt idx="4149">
                  <c:v>1.2078713599999994E-2</c:v>
                </c:pt>
                <c:pt idx="4150">
                  <c:v>1.1869378400000012E-2</c:v>
                </c:pt>
                <c:pt idx="4151">
                  <c:v>1.1722009600000022E-2</c:v>
                </c:pt>
                <c:pt idx="4152">
                  <c:v>1.1685608000000012E-2</c:v>
                </c:pt>
                <c:pt idx="4153">
                  <c:v>1.1743492400000001E-2</c:v>
                </c:pt>
                <c:pt idx="4154">
                  <c:v>1.1862251900000011E-2</c:v>
                </c:pt>
                <c:pt idx="4155">
                  <c:v>1.20336777E-2</c:v>
                </c:pt>
                <c:pt idx="4156">
                  <c:v>1.2263253300000001E-2</c:v>
                </c:pt>
                <c:pt idx="4157">
                  <c:v>1.2541495300000012E-2</c:v>
                </c:pt>
                <c:pt idx="4158">
                  <c:v>1.28429141E-2</c:v>
                </c:pt>
                <c:pt idx="4159">
                  <c:v>1.3161322100000001E-2</c:v>
                </c:pt>
                <c:pt idx="4160">
                  <c:v>1.3512046099999999E-2</c:v>
                </c:pt>
                <c:pt idx="4161">
                  <c:v>1.3903448400000011E-2</c:v>
                </c:pt>
                <c:pt idx="4162">
                  <c:v>1.4321686700000001E-2</c:v>
                </c:pt>
                <c:pt idx="4163">
                  <c:v>1.4768362E-2</c:v>
                </c:pt>
                <c:pt idx="4164">
                  <c:v>1.5281695900000001E-2</c:v>
                </c:pt>
                <c:pt idx="4165">
                  <c:v>1.5900220700000012E-2</c:v>
                </c:pt>
                <c:pt idx="4166">
                  <c:v>1.6598405300000018E-2</c:v>
                </c:pt>
                <c:pt idx="4167">
                  <c:v>1.7285991500000014E-2</c:v>
                </c:pt>
                <c:pt idx="4168">
                  <c:v>1.7860757200000028E-2</c:v>
                </c:pt>
                <c:pt idx="4169">
                  <c:v>1.8255919200000015E-2</c:v>
                </c:pt>
                <c:pt idx="4170">
                  <c:v>1.8443470800000025E-2</c:v>
                </c:pt>
                <c:pt idx="4171">
                  <c:v>1.8445396800000003E-2</c:v>
                </c:pt>
                <c:pt idx="4172">
                  <c:v>1.8413946E-2</c:v>
                </c:pt>
                <c:pt idx="4173">
                  <c:v>1.8758622900000001E-2</c:v>
                </c:pt>
                <c:pt idx="4174">
                  <c:v>2.0252030300000001E-2</c:v>
                </c:pt>
                <c:pt idx="4175">
                  <c:v>2.4070920400000029E-2</c:v>
                </c:pt>
                <c:pt idx="4176">
                  <c:v>3.1695291400000034E-2</c:v>
                </c:pt>
                <c:pt idx="4177">
                  <c:v>4.4459555300000002E-2</c:v>
                </c:pt>
                <c:pt idx="4178">
                  <c:v>6.2619902199999994E-2</c:v>
                </c:pt>
                <c:pt idx="4179">
                  <c:v>8.423883470000007E-2</c:v>
                </c:pt>
                <c:pt idx="4180">
                  <c:v>0.10481310639999998</c:v>
                </c:pt>
                <c:pt idx="4181">
                  <c:v>0.11854473500000011</c:v>
                </c:pt>
                <c:pt idx="4182">
                  <c:v>0.1210559756</c:v>
                </c:pt>
                <c:pt idx="4183">
                  <c:v>0.1118125841</c:v>
                </c:pt>
                <c:pt idx="4184">
                  <c:v>9.4342269000000006E-2</c:v>
                </c:pt>
                <c:pt idx="4185">
                  <c:v>7.4112922000000109E-2</c:v>
                </c:pt>
                <c:pt idx="4186">
                  <c:v>5.5852197100000049E-2</c:v>
                </c:pt>
                <c:pt idx="4187">
                  <c:v>4.2081460399999999E-2</c:v>
                </c:pt>
                <c:pt idx="4188">
                  <c:v>3.3163551199999995E-2</c:v>
                </c:pt>
                <c:pt idx="4189">
                  <c:v>2.8157848900000011E-2</c:v>
                </c:pt>
                <c:pt idx="4190">
                  <c:v>2.569429760000003E-2</c:v>
                </c:pt>
                <c:pt idx="4191">
                  <c:v>2.45290864E-2</c:v>
                </c:pt>
                <c:pt idx="4192">
                  <c:v>2.3798501099999998E-2</c:v>
                </c:pt>
                <c:pt idx="4193">
                  <c:v>2.3093398700000017E-2</c:v>
                </c:pt>
                <c:pt idx="4194">
                  <c:v>2.2355860100000017E-2</c:v>
                </c:pt>
                <c:pt idx="4195">
                  <c:v>2.1686676900000017E-2</c:v>
                </c:pt>
                <c:pt idx="4196">
                  <c:v>2.1190391900000001E-2</c:v>
                </c:pt>
                <c:pt idx="4197">
                  <c:v>2.0915696399999999E-2</c:v>
                </c:pt>
                <c:pt idx="4198">
                  <c:v>2.0820520799999999E-2</c:v>
                </c:pt>
                <c:pt idx="4199">
                  <c:v>2.0747849700000019E-2</c:v>
                </c:pt>
                <c:pt idx="4200">
                  <c:v>2.0473267900000036E-2</c:v>
                </c:pt>
                <c:pt idx="4201">
                  <c:v>1.9845643999999999E-2</c:v>
                </c:pt>
                <c:pt idx="4202">
                  <c:v>1.8908109500000023E-2</c:v>
                </c:pt>
                <c:pt idx="4203">
                  <c:v>1.7864575600000043E-2</c:v>
                </c:pt>
                <c:pt idx="4204">
                  <c:v>1.6917904800000001E-2</c:v>
                </c:pt>
                <c:pt idx="4205">
                  <c:v>1.6143234400000001E-2</c:v>
                </c:pt>
                <c:pt idx="4206">
                  <c:v>1.5496149700000001E-2</c:v>
                </c:pt>
                <c:pt idx="4207">
                  <c:v>1.4880321000000018E-2</c:v>
                </c:pt>
                <c:pt idx="4208">
                  <c:v>1.4165917399999998E-2</c:v>
                </c:pt>
                <c:pt idx="4209">
                  <c:v>1.3172625600000012E-2</c:v>
                </c:pt>
                <c:pt idx="4210">
                  <c:v>1.1738011600000011E-2</c:v>
                </c:pt>
                <c:pt idx="4211">
                  <c:v>9.8766666000000142E-3</c:v>
                </c:pt>
                <c:pt idx="4212">
                  <c:v>7.872568400000007E-3</c:v>
                </c:pt>
                <c:pt idx="4213">
                  <c:v>6.267963000000004E-3</c:v>
                </c:pt>
                <c:pt idx="4214">
                  <c:v>5.5610985000000036E-3</c:v>
                </c:pt>
                <c:pt idx="4215">
                  <c:v>6.0262922000000069E-3</c:v>
                </c:pt>
                <c:pt idx="4216">
                  <c:v>7.5231474000000071E-3</c:v>
                </c:pt>
                <c:pt idx="4217">
                  <c:v>9.5198303000000074E-3</c:v>
                </c:pt>
                <c:pt idx="4218">
                  <c:v>1.1082636200000009E-2</c:v>
                </c:pt>
                <c:pt idx="4219">
                  <c:v>1.1511407800000008E-2</c:v>
                </c:pt>
                <c:pt idx="4220">
                  <c:v>1.0713106000000003E-2</c:v>
                </c:pt>
                <c:pt idx="4221">
                  <c:v>9.3873702000000069E-3</c:v>
                </c:pt>
                <c:pt idx="4222">
                  <c:v>8.4142759000000004E-3</c:v>
                </c:pt>
                <c:pt idx="4223">
                  <c:v>8.4384289000000012E-3</c:v>
                </c:pt>
                <c:pt idx="4224">
                  <c:v>9.4436761000000046E-3</c:v>
                </c:pt>
                <c:pt idx="4225">
                  <c:v>1.0917220300000001E-2</c:v>
                </c:pt>
                <c:pt idx="4226">
                  <c:v>1.2359021200000009E-2</c:v>
                </c:pt>
                <c:pt idx="4227">
                  <c:v>1.3477442799999999E-2</c:v>
                </c:pt>
                <c:pt idx="4228">
                  <c:v>1.41966278E-2</c:v>
                </c:pt>
                <c:pt idx="4229">
                  <c:v>1.4632966399999999E-2</c:v>
                </c:pt>
                <c:pt idx="4230">
                  <c:v>1.4983253600000008E-2</c:v>
                </c:pt>
                <c:pt idx="4231">
                  <c:v>1.5417592600000005E-2</c:v>
                </c:pt>
                <c:pt idx="4232">
                  <c:v>1.6010073900000001E-2</c:v>
                </c:pt>
                <c:pt idx="4233">
                  <c:v>1.6743304200000024E-2</c:v>
                </c:pt>
                <c:pt idx="4234">
                  <c:v>1.7559492999999999E-2</c:v>
                </c:pt>
                <c:pt idx="4235">
                  <c:v>1.8378045400000001E-2</c:v>
                </c:pt>
                <c:pt idx="4236">
                  <c:v>1.9073175300000019E-2</c:v>
                </c:pt>
                <c:pt idx="4237">
                  <c:v>1.9506640700000001E-2</c:v>
                </c:pt>
                <c:pt idx="4238">
                  <c:v>1.9686799500000001E-2</c:v>
                </c:pt>
                <c:pt idx="4239">
                  <c:v>1.9980076700000016E-2</c:v>
                </c:pt>
                <c:pt idx="4240">
                  <c:v>2.1290730700000017E-2</c:v>
                </c:pt>
                <c:pt idx="4241">
                  <c:v>2.5091016700000034E-2</c:v>
                </c:pt>
                <c:pt idx="4242">
                  <c:v>3.3272765600000025E-2</c:v>
                </c:pt>
                <c:pt idx="4243">
                  <c:v>4.7533370599999999E-2</c:v>
                </c:pt>
                <c:pt idx="4244">
                  <c:v>6.8208403900000034E-2</c:v>
                </c:pt>
                <c:pt idx="4245">
                  <c:v>9.2876657800000012E-2</c:v>
                </c:pt>
                <c:pt idx="4246">
                  <c:v>0.11601044980000005</c:v>
                </c:pt>
                <c:pt idx="4247">
                  <c:v>0.13063012059999998</c:v>
                </c:pt>
                <c:pt idx="4248">
                  <c:v>0.13187865909999988</c:v>
                </c:pt>
                <c:pt idx="4249">
                  <c:v>0.11994767930000005</c:v>
                </c:pt>
                <c:pt idx="4250">
                  <c:v>9.9825285400000102E-2</c:v>
                </c:pt>
                <c:pt idx="4251">
                  <c:v>7.8022956800000057E-2</c:v>
                </c:pt>
                <c:pt idx="4252">
                  <c:v>5.9362310900000118E-2</c:v>
                </c:pt>
                <c:pt idx="4253">
                  <c:v>4.5728847400000001E-2</c:v>
                </c:pt>
                <c:pt idx="4254">
                  <c:v>3.6717988600000029E-2</c:v>
                </c:pt>
                <c:pt idx="4255">
                  <c:v>3.0978310900000035E-2</c:v>
                </c:pt>
                <c:pt idx="4256">
                  <c:v>2.7228061100000006E-2</c:v>
                </c:pt>
                <c:pt idx="4257">
                  <c:v>2.4583149700000018E-2</c:v>
                </c:pt>
                <c:pt idx="4258">
                  <c:v>2.2537730600000035E-2</c:v>
                </c:pt>
                <c:pt idx="4259">
                  <c:v>2.0886100800000012E-2</c:v>
                </c:pt>
                <c:pt idx="4260">
                  <c:v>1.9590754100000003E-2</c:v>
                </c:pt>
                <c:pt idx="4261">
                  <c:v>1.8641583600000025E-2</c:v>
                </c:pt>
                <c:pt idx="4262">
                  <c:v>1.7950069200000029E-2</c:v>
                </c:pt>
                <c:pt idx="4263">
                  <c:v>1.7373751800000021E-2</c:v>
                </c:pt>
                <c:pt idx="4264">
                  <c:v>1.6775729100000015E-2</c:v>
                </c:pt>
                <c:pt idx="4265">
                  <c:v>1.6115019100000003E-2</c:v>
                </c:pt>
                <c:pt idx="4266">
                  <c:v>1.5418564900000001E-2</c:v>
                </c:pt>
                <c:pt idx="4267">
                  <c:v>1.4770550700000011E-2</c:v>
                </c:pt>
                <c:pt idx="4268">
                  <c:v>1.42617961E-2</c:v>
                </c:pt>
                <c:pt idx="4269">
                  <c:v>1.398626530000001E-2</c:v>
                </c:pt>
                <c:pt idx="4270">
                  <c:v>1.3962886300000017E-2</c:v>
                </c:pt>
                <c:pt idx="4271">
                  <c:v>1.4106217799999999E-2</c:v>
                </c:pt>
                <c:pt idx="4272">
                  <c:v>1.42776724E-2</c:v>
                </c:pt>
                <c:pt idx="4273">
                  <c:v>1.4407130000000009E-2</c:v>
                </c:pt>
                <c:pt idx="4274">
                  <c:v>1.4515379400000009E-2</c:v>
                </c:pt>
                <c:pt idx="4275">
                  <c:v>1.4657891400000001E-2</c:v>
                </c:pt>
                <c:pt idx="4276">
                  <c:v>1.4856779900000009E-2</c:v>
                </c:pt>
                <c:pt idx="4277">
                  <c:v>1.50979636E-2</c:v>
                </c:pt>
                <c:pt idx="4278">
                  <c:v>1.5373081000000009E-2</c:v>
                </c:pt>
                <c:pt idx="4279">
                  <c:v>1.5696523700000013E-2</c:v>
                </c:pt>
                <c:pt idx="4280">
                  <c:v>1.6083866400000014E-2</c:v>
                </c:pt>
                <c:pt idx="4281">
                  <c:v>1.6535576400000015E-2</c:v>
                </c:pt>
                <c:pt idx="4282">
                  <c:v>1.7046883700000022E-2</c:v>
                </c:pt>
                <c:pt idx="4283">
                  <c:v>1.7616422800000014E-2</c:v>
                </c:pt>
                <c:pt idx="4284">
                  <c:v>1.82276629E-2</c:v>
                </c:pt>
                <c:pt idx="4285">
                  <c:v>1.8820146100000015E-2</c:v>
                </c:pt>
                <c:pt idx="4286">
                  <c:v>1.9291447499999999E-2</c:v>
                </c:pt>
                <c:pt idx="4287">
                  <c:v>1.9521113500000003E-2</c:v>
                </c:pt>
                <c:pt idx="4288">
                  <c:v>1.94396693E-2</c:v>
                </c:pt>
                <c:pt idx="4289">
                  <c:v>1.9100066300000003E-2</c:v>
                </c:pt>
                <c:pt idx="4290">
                  <c:v>1.8670540300000014E-2</c:v>
                </c:pt>
                <c:pt idx="4291">
                  <c:v>1.8461944500000001E-2</c:v>
                </c:pt>
                <c:pt idx="4292">
                  <c:v>1.8781969300000017E-2</c:v>
                </c:pt>
                <c:pt idx="4293">
                  <c:v>1.9773658400000001E-2</c:v>
                </c:pt>
                <c:pt idx="4294">
                  <c:v>2.1242663300000002E-2</c:v>
                </c:pt>
                <c:pt idx="4295">
                  <c:v>2.27467399E-2</c:v>
                </c:pt>
                <c:pt idx="4296">
                  <c:v>2.3701325100000017E-2</c:v>
                </c:pt>
                <c:pt idx="4297">
                  <c:v>2.3834181900000001E-2</c:v>
                </c:pt>
                <c:pt idx="4298">
                  <c:v>2.3301109700000006E-2</c:v>
                </c:pt>
                <c:pt idx="4299">
                  <c:v>2.2473290600000043E-2</c:v>
                </c:pt>
                <c:pt idx="4300">
                  <c:v>2.1858617700000024E-2</c:v>
                </c:pt>
                <c:pt idx="4301">
                  <c:v>2.1950721699999998E-2</c:v>
                </c:pt>
                <c:pt idx="4302">
                  <c:v>2.2810967600000041E-2</c:v>
                </c:pt>
                <c:pt idx="4303">
                  <c:v>2.4046342800000019E-2</c:v>
                </c:pt>
                <c:pt idx="4304">
                  <c:v>2.5178911200000011E-2</c:v>
                </c:pt>
                <c:pt idx="4305">
                  <c:v>2.5849653400000016E-2</c:v>
                </c:pt>
                <c:pt idx="4306">
                  <c:v>2.5931233500000036E-2</c:v>
                </c:pt>
                <c:pt idx="4307">
                  <c:v>2.5565777000000019E-2</c:v>
                </c:pt>
                <c:pt idx="4308">
                  <c:v>2.5018598900000001E-2</c:v>
                </c:pt>
                <c:pt idx="4309">
                  <c:v>2.4477969900000018E-2</c:v>
                </c:pt>
                <c:pt idx="4310">
                  <c:v>2.401685340000001E-2</c:v>
                </c:pt>
                <c:pt idx="4311">
                  <c:v>2.3619754199999999E-2</c:v>
                </c:pt>
                <c:pt idx="4312">
                  <c:v>2.3235198100000024E-2</c:v>
                </c:pt>
                <c:pt idx="4313">
                  <c:v>2.280767260000004E-2</c:v>
                </c:pt>
                <c:pt idx="4314">
                  <c:v>2.23188642E-2</c:v>
                </c:pt>
                <c:pt idx="4315">
                  <c:v>2.1784812200000024E-2</c:v>
                </c:pt>
                <c:pt idx="4316">
                  <c:v>2.1236827600000029E-2</c:v>
                </c:pt>
                <c:pt idx="4317">
                  <c:v>2.0690240000000016E-2</c:v>
                </c:pt>
                <c:pt idx="4318">
                  <c:v>2.0142749000000001E-2</c:v>
                </c:pt>
                <c:pt idx="4319">
                  <c:v>1.9599728300000015E-2</c:v>
                </c:pt>
                <c:pt idx="4320">
                  <c:v>1.9091749599999999E-2</c:v>
                </c:pt>
                <c:pt idx="4321">
                  <c:v>1.8649879800000026E-2</c:v>
                </c:pt>
                <c:pt idx="4322">
                  <c:v>1.82774328E-2</c:v>
                </c:pt>
                <c:pt idx="4323">
                  <c:v>1.7945673300000027E-2</c:v>
                </c:pt>
                <c:pt idx="4324">
                  <c:v>1.7621330900000017E-2</c:v>
                </c:pt>
                <c:pt idx="4325">
                  <c:v>1.7281401900000024E-2</c:v>
                </c:pt>
                <c:pt idx="4326">
                  <c:v>1.691244920000002E-2</c:v>
                </c:pt>
                <c:pt idx="4327">
                  <c:v>1.6498183800000003E-2</c:v>
                </c:pt>
                <c:pt idx="4328">
                  <c:v>1.6013288900000002E-2</c:v>
                </c:pt>
                <c:pt idx="4329">
                  <c:v>1.5408215100000001E-2</c:v>
                </c:pt>
                <c:pt idx="4330">
                  <c:v>1.4603341000000001E-2</c:v>
                </c:pt>
                <c:pt idx="4331">
                  <c:v>1.3516551800000014E-2</c:v>
                </c:pt>
                <c:pt idx="4332">
                  <c:v>1.2145256599999998E-2</c:v>
                </c:pt>
                <c:pt idx="4333">
                  <c:v>1.0626751900000009E-2</c:v>
                </c:pt>
                <c:pt idx="4334">
                  <c:v>9.2739649000000007E-3</c:v>
                </c:pt>
                <c:pt idx="4335">
                  <c:v>8.4762108000000155E-3</c:v>
                </c:pt>
                <c:pt idx="4336">
                  <c:v>8.3768312000000161E-3</c:v>
                </c:pt>
                <c:pt idx="4337">
                  <c:v>8.7479791000000008E-3</c:v>
                </c:pt>
                <c:pt idx="4338">
                  <c:v>9.1943620000000028E-3</c:v>
                </c:pt>
                <c:pt idx="4339">
                  <c:v>9.2679095000000079E-3</c:v>
                </c:pt>
                <c:pt idx="4340">
                  <c:v>8.6325817000000027E-3</c:v>
                </c:pt>
                <c:pt idx="4341">
                  <c:v>7.3856604000000093E-3</c:v>
                </c:pt>
                <c:pt idx="4342">
                  <c:v>6.080579000000007E-3</c:v>
                </c:pt>
                <c:pt idx="4343">
                  <c:v>5.2523986000000038E-3</c:v>
                </c:pt>
                <c:pt idx="4344">
                  <c:v>5.2237185000000037E-3</c:v>
                </c:pt>
                <c:pt idx="4345">
                  <c:v>5.9610698000000092E-3</c:v>
                </c:pt>
                <c:pt idx="4346">
                  <c:v>7.099901800000006E-3</c:v>
                </c:pt>
                <c:pt idx="4347">
                  <c:v>8.1455782000000067E-3</c:v>
                </c:pt>
                <c:pt idx="4348">
                  <c:v>8.8384282000000067E-3</c:v>
                </c:pt>
                <c:pt idx="4349">
                  <c:v>9.1965580000000074E-3</c:v>
                </c:pt>
                <c:pt idx="4350">
                  <c:v>9.3713421000000095E-3</c:v>
                </c:pt>
                <c:pt idx="4351">
                  <c:v>9.4855810000000155E-3</c:v>
                </c:pt>
                <c:pt idx="4352">
                  <c:v>9.5982701000000004E-3</c:v>
                </c:pt>
                <c:pt idx="4353">
                  <c:v>9.7392518000000046E-3</c:v>
                </c:pt>
                <c:pt idx="4354">
                  <c:v>9.9495314000000116E-3</c:v>
                </c:pt>
                <c:pt idx="4355">
                  <c:v>1.0220881600000018E-2</c:v>
                </c:pt>
                <c:pt idx="4356">
                  <c:v>1.0412406200000003E-2</c:v>
                </c:pt>
                <c:pt idx="4357">
                  <c:v>1.0264999200000001E-2</c:v>
                </c:pt>
                <c:pt idx="4358">
                  <c:v>9.553384000000012E-3</c:v>
                </c:pt>
                <c:pt idx="4359">
                  <c:v>8.2036965000000118E-3</c:v>
                </c:pt>
                <c:pt idx="4360">
                  <c:v>6.2862462000000093E-3</c:v>
                </c:pt>
                <c:pt idx="4361">
                  <c:v>4.0503008999999996E-3</c:v>
                </c:pt>
                <c:pt idx="4362">
                  <c:v>1.9628913000000001E-3</c:v>
                </c:pt>
                <c:pt idx="4363">
                  <c:v>4.953970000000005E-4</c:v>
                </c:pt>
                <c:pt idx="4364">
                  <c:v>0</c:v>
                </c:pt>
                <c:pt idx="4365">
                  <c:v>5.6587900000000069E-4</c:v>
                </c:pt>
                <c:pt idx="4366">
                  <c:v>1.812608000000002E-3</c:v>
                </c:pt>
                <c:pt idx="4367">
                  <c:v>2.9117279000000018E-3</c:v>
                </c:pt>
                <c:pt idx="4368">
                  <c:v>3.2396712000000035E-3</c:v>
                </c:pt>
                <c:pt idx="4369">
                  <c:v>2.6832782000000025E-3</c:v>
                </c:pt>
                <c:pt idx="4370">
                  <c:v>1.6898969000000009E-3</c:v>
                </c:pt>
                <c:pt idx="4371">
                  <c:v>1.0229227999999999E-3</c:v>
                </c:pt>
                <c:pt idx="4372">
                  <c:v>1.1678706000000001E-3</c:v>
                </c:pt>
                <c:pt idx="4373">
                  <c:v>2.2825710000000041E-3</c:v>
                </c:pt>
                <c:pt idx="4374">
                  <c:v>4.251049800000007E-3</c:v>
                </c:pt>
                <c:pt idx="4375">
                  <c:v>6.6598994000000074E-3</c:v>
                </c:pt>
                <c:pt idx="4376">
                  <c:v>8.9052282000000073E-3</c:v>
                </c:pt>
                <c:pt idx="4377">
                  <c:v>1.0583037500000001E-2</c:v>
                </c:pt>
                <c:pt idx="4378">
                  <c:v>1.164641510000001E-2</c:v>
                </c:pt>
                <c:pt idx="4379">
                  <c:v>1.23702632E-2</c:v>
                </c:pt>
                <c:pt idx="4380">
                  <c:v>1.3071399200000009E-2</c:v>
                </c:pt>
                <c:pt idx="4381">
                  <c:v>1.386830400000001E-2</c:v>
                </c:pt>
                <c:pt idx="4382">
                  <c:v>1.4683118100000003E-2</c:v>
                </c:pt>
                <c:pt idx="4383">
                  <c:v>1.5366737700000009E-2</c:v>
                </c:pt>
                <c:pt idx="4384">
                  <c:v>1.5833657200000014E-2</c:v>
                </c:pt>
                <c:pt idx="4385">
                  <c:v>1.6121797300000015E-2</c:v>
                </c:pt>
                <c:pt idx="4386">
                  <c:v>1.6303585800000027E-2</c:v>
                </c:pt>
                <c:pt idx="4387">
                  <c:v>1.6422972100000013E-2</c:v>
                </c:pt>
                <c:pt idx="4388">
                  <c:v>1.6507651700000021E-2</c:v>
                </c:pt>
                <c:pt idx="4389">
                  <c:v>1.6596395500000003E-2</c:v>
                </c:pt>
                <c:pt idx="4390">
                  <c:v>1.6725421000000025E-2</c:v>
                </c:pt>
                <c:pt idx="4391">
                  <c:v>1.6900746200000014E-2</c:v>
                </c:pt>
                <c:pt idx="4392">
                  <c:v>1.7108466500000013E-2</c:v>
                </c:pt>
                <c:pt idx="4393">
                  <c:v>1.7349608200000026E-2</c:v>
                </c:pt>
                <c:pt idx="4394">
                  <c:v>1.7645634700000024E-2</c:v>
                </c:pt>
                <c:pt idx="4395">
                  <c:v>1.8005581600000025E-2</c:v>
                </c:pt>
                <c:pt idx="4396">
                  <c:v>1.8403494700000016E-2</c:v>
                </c:pt>
                <c:pt idx="4397">
                  <c:v>1.8799047900000001E-2</c:v>
                </c:pt>
                <c:pt idx="4398">
                  <c:v>1.9163396199999998E-2</c:v>
                </c:pt>
                <c:pt idx="4399">
                  <c:v>1.9463131200000022E-2</c:v>
                </c:pt>
                <c:pt idx="4400">
                  <c:v>1.9629117100000003E-2</c:v>
                </c:pt>
                <c:pt idx="4401">
                  <c:v>1.9568551300000021E-2</c:v>
                </c:pt>
                <c:pt idx="4402">
                  <c:v>1.9232936199999998E-2</c:v>
                </c:pt>
                <c:pt idx="4403">
                  <c:v>1.8689163000000016E-2</c:v>
                </c:pt>
                <c:pt idx="4404">
                  <c:v>1.8106542500000003E-2</c:v>
                </c:pt>
                <c:pt idx="4405">
                  <c:v>1.7708629400000023E-2</c:v>
                </c:pt>
                <c:pt idx="4406">
                  <c:v>1.7646051900000022E-2</c:v>
                </c:pt>
                <c:pt idx="4407">
                  <c:v>1.7926011200000026E-2</c:v>
                </c:pt>
                <c:pt idx="4408">
                  <c:v>1.8354302300000003E-2</c:v>
                </c:pt>
                <c:pt idx="4409">
                  <c:v>1.8653700100000014E-2</c:v>
                </c:pt>
                <c:pt idx="4410">
                  <c:v>1.8547391500000003E-2</c:v>
                </c:pt>
                <c:pt idx="4411">
                  <c:v>1.794326860000002E-2</c:v>
                </c:pt>
                <c:pt idx="4412">
                  <c:v>1.7007987900000007E-2</c:v>
                </c:pt>
                <c:pt idx="4413">
                  <c:v>1.6105080000000015E-2</c:v>
                </c:pt>
                <c:pt idx="4414">
                  <c:v>1.5488099300000013E-2</c:v>
                </c:pt>
                <c:pt idx="4415">
                  <c:v>1.5197370200000008E-2</c:v>
                </c:pt>
                <c:pt idx="4416">
                  <c:v>1.5109116200000001E-2</c:v>
                </c:pt>
                <c:pt idx="4417">
                  <c:v>1.5048950000000005E-2</c:v>
                </c:pt>
                <c:pt idx="4418">
                  <c:v>1.4883402700000008E-2</c:v>
                </c:pt>
                <c:pt idx="4419">
                  <c:v>1.4584952999999999E-2</c:v>
                </c:pt>
                <c:pt idx="4420">
                  <c:v>1.4191573500000007E-2</c:v>
                </c:pt>
                <c:pt idx="4421">
                  <c:v>1.3759001200000013E-2</c:v>
                </c:pt>
                <c:pt idx="4422">
                  <c:v>1.3327227000000009E-2</c:v>
                </c:pt>
                <c:pt idx="4423">
                  <c:v>1.2906979800000011E-2</c:v>
                </c:pt>
                <c:pt idx="4424">
                  <c:v>1.2485869200000013E-2</c:v>
                </c:pt>
                <c:pt idx="4425">
                  <c:v>1.204168420000001E-2</c:v>
                </c:pt>
                <c:pt idx="4426">
                  <c:v>1.1543692100000001E-2</c:v>
                </c:pt>
                <c:pt idx="4427">
                  <c:v>1.09503111E-2</c:v>
                </c:pt>
                <c:pt idx="4428">
                  <c:v>1.02077331E-2</c:v>
                </c:pt>
                <c:pt idx="4429">
                  <c:v>9.3093989000000068E-3</c:v>
                </c:pt>
                <c:pt idx="4430">
                  <c:v>8.3640814000000077E-3</c:v>
                </c:pt>
                <c:pt idx="4431">
                  <c:v>7.5714951000000101E-3</c:v>
                </c:pt>
                <c:pt idx="4432">
                  <c:v>7.1551803999999998E-3</c:v>
                </c:pt>
                <c:pt idx="4433">
                  <c:v>7.215085400000004E-3</c:v>
                </c:pt>
                <c:pt idx="4434">
                  <c:v>7.6520620000000081E-3</c:v>
                </c:pt>
                <c:pt idx="4435">
                  <c:v>8.1554819000000164E-3</c:v>
                </c:pt>
                <c:pt idx="4436">
                  <c:v>8.4137553000000094E-3</c:v>
                </c:pt>
                <c:pt idx="4437">
                  <c:v>8.1976857000000004E-3</c:v>
                </c:pt>
                <c:pt idx="4438">
                  <c:v>7.4874312000000037E-3</c:v>
                </c:pt>
                <c:pt idx="4439">
                  <c:v>6.5346733000000079E-3</c:v>
                </c:pt>
                <c:pt idx="4440">
                  <c:v>5.8281119000000003E-3</c:v>
                </c:pt>
                <c:pt idx="4441">
                  <c:v>5.7156282000000039E-3</c:v>
                </c:pt>
                <c:pt idx="4442">
                  <c:v>6.2580477000000077E-3</c:v>
                </c:pt>
                <c:pt idx="4443">
                  <c:v>7.2188638000000071E-3</c:v>
                </c:pt>
                <c:pt idx="4444">
                  <c:v>8.1871878000000075E-3</c:v>
                </c:pt>
                <c:pt idx="4445">
                  <c:v>8.8797286000000114E-3</c:v>
                </c:pt>
                <c:pt idx="4446">
                  <c:v>9.1905752000000073E-3</c:v>
                </c:pt>
                <c:pt idx="4447">
                  <c:v>9.1641024000000005E-3</c:v>
                </c:pt>
                <c:pt idx="4448">
                  <c:v>8.9537930000000154E-3</c:v>
                </c:pt>
                <c:pt idx="4449">
                  <c:v>8.7599363000000138E-3</c:v>
                </c:pt>
                <c:pt idx="4450">
                  <c:v>8.6810002000000091E-3</c:v>
                </c:pt>
                <c:pt idx="4451">
                  <c:v>8.6644962000000207E-3</c:v>
                </c:pt>
                <c:pt idx="4452">
                  <c:v>8.5302442000000072E-3</c:v>
                </c:pt>
                <c:pt idx="4453">
                  <c:v>8.1048924000000008E-3</c:v>
                </c:pt>
                <c:pt idx="4454">
                  <c:v>7.3653008000000037E-3</c:v>
                </c:pt>
                <c:pt idx="4455">
                  <c:v>6.4778868000000024E-3</c:v>
                </c:pt>
                <c:pt idx="4456">
                  <c:v>5.7532410000000105E-3</c:v>
                </c:pt>
                <c:pt idx="4457">
                  <c:v>5.5180881000000039E-3</c:v>
                </c:pt>
                <c:pt idx="4458">
                  <c:v>5.8848158999999962E-3</c:v>
                </c:pt>
                <c:pt idx="4459">
                  <c:v>6.6663544000000038E-3</c:v>
                </c:pt>
                <c:pt idx="4460">
                  <c:v>7.5264842999999996E-3</c:v>
                </c:pt>
                <c:pt idx="4461">
                  <c:v>8.049283200000007E-3</c:v>
                </c:pt>
                <c:pt idx="4462">
                  <c:v>8.0055846000000163E-3</c:v>
                </c:pt>
                <c:pt idx="4463">
                  <c:v>7.4603045000000059E-3</c:v>
                </c:pt>
                <c:pt idx="4464">
                  <c:v>6.8006176000000038E-3</c:v>
                </c:pt>
                <c:pt idx="4465">
                  <c:v>6.4201662000000059E-3</c:v>
                </c:pt>
                <c:pt idx="4466">
                  <c:v>6.565290000000004E-3</c:v>
                </c:pt>
                <c:pt idx="4467">
                  <c:v>7.200995500000004E-3</c:v>
                </c:pt>
                <c:pt idx="4468">
                  <c:v>8.0788471000000067E-3</c:v>
                </c:pt>
                <c:pt idx="4469">
                  <c:v>8.8869538000000119E-3</c:v>
                </c:pt>
                <c:pt idx="4470">
                  <c:v>9.4543938000000091E-3</c:v>
                </c:pt>
                <c:pt idx="4471">
                  <c:v>9.7531099000000114E-3</c:v>
                </c:pt>
                <c:pt idx="4472">
                  <c:v>9.8413955000000008E-3</c:v>
                </c:pt>
                <c:pt idx="4473">
                  <c:v>9.7864065000000163E-3</c:v>
                </c:pt>
                <c:pt idx="4474">
                  <c:v>9.6417973000000028E-3</c:v>
                </c:pt>
                <c:pt idx="4475">
                  <c:v>9.4584841000000183E-3</c:v>
                </c:pt>
                <c:pt idx="4476">
                  <c:v>9.2955045000000184E-3</c:v>
                </c:pt>
                <c:pt idx="4477">
                  <c:v>9.1997394000000073E-3</c:v>
                </c:pt>
                <c:pt idx="4478">
                  <c:v>9.1954581000000066E-3</c:v>
                </c:pt>
                <c:pt idx="4479">
                  <c:v>9.2776846000000093E-3</c:v>
                </c:pt>
                <c:pt idx="4480">
                  <c:v>9.4139501000000091E-3</c:v>
                </c:pt>
                <c:pt idx="4481">
                  <c:v>9.5367432000000116E-3</c:v>
                </c:pt>
                <c:pt idx="4482">
                  <c:v>9.5800050000000078E-3</c:v>
                </c:pt>
                <c:pt idx="4483">
                  <c:v>9.4991345000000164E-3</c:v>
                </c:pt>
                <c:pt idx="4484">
                  <c:v>9.2790443000000094E-3</c:v>
                </c:pt>
                <c:pt idx="4485">
                  <c:v>8.9368206000000026E-3</c:v>
                </c:pt>
                <c:pt idx="4486">
                  <c:v>8.5128453000000073E-3</c:v>
                </c:pt>
                <c:pt idx="4487">
                  <c:v>8.0422126000000028E-3</c:v>
                </c:pt>
                <c:pt idx="4488">
                  <c:v>7.5825048000000023E-3</c:v>
                </c:pt>
                <c:pt idx="4489">
                  <c:v>7.182768500000004E-3</c:v>
                </c:pt>
                <c:pt idx="4490">
                  <c:v>6.8438188000000035E-3</c:v>
                </c:pt>
                <c:pt idx="4491">
                  <c:v>6.456209300000011E-3</c:v>
                </c:pt>
                <c:pt idx="4492">
                  <c:v>5.7948721000000069E-3</c:v>
                </c:pt>
                <c:pt idx="4493">
                  <c:v>4.6303784000000072E-3</c:v>
                </c:pt>
                <c:pt idx="4494">
                  <c:v>2.9659625000000018E-3</c:v>
                </c:pt>
                <c:pt idx="4495">
                  <c:v>1.181056300000001E-3</c:v>
                </c:pt>
                <c:pt idx="4496">
                  <c:v>0</c:v>
                </c:pt>
                <c:pt idx="4497">
                  <c:v>4.313000000000006E-6</c:v>
                </c:pt>
                <c:pt idx="4498">
                  <c:v>1.370646500000002E-3</c:v>
                </c:pt>
                <c:pt idx="4499">
                  <c:v>3.6388063000000019E-3</c:v>
                </c:pt>
                <c:pt idx="4500">
                  <c:v>5.7513909000000071E-3</c:v>
                </c:pt>
                <c:pt idx="4501">
                  <c:v>6.8290252000000034E-3</c:v>
                </c:pt>
                <c:pt idx="4502">
                  <c:v>6.5317373000000093E-3</c:v>
                </c:pt>
                <c:pt idx="4503">
                  <c:v>5.3009655999999997E-3</c:v>
                </c:pt>
                <c:pt idx="4504">
                  <c:v>3.9805993000000045E-3</c:v>
                </c:pt>
                <c:pt idx="4505">
                  <c:v>3.4587802000000021E-3</c:v>
                </c:pt>
                <c:pt idx="4506">
                  <c:v>4.0336223000000081E-3</c:v>
                </c:pt>
                <c:pt idx="4507">
                  <c:v>5.3927009000000036E-3</c:v>
                </c:pt>
                <c:pt idx="4508">
                  <c:v>6.8871755999999999E-3</c:v>
                </c:pt>
                <c:pt idx="4509">
                  <c:v>8.0469744000000003E-3</c:v>
                </c:pt>
                <c:pt idx="4510">
                  <c:v>8.7317321000000003E-3</c:v>
                </c:pt>
                <c:pt idx="4511">
                  <c:v>9.0727173000000171E-3</c:v>
                </c:pt>
                <c:pt idx="4512">
                  <c:v>9.2511065000000139E-3</c:v>
                </c:pt>
                <c:pt idx="4513">
                  <c:v>9.3512926000000138E-3</c:v>
                </c:pt>
                <c:pt idx="4514">
                  <c:v>9.372389900000019E-3</c:v>
                </c:pt>
                <c:pt idx="4515">
                  <c:v>9.2840064000000028E-3</c:v>
                </c:pt>
                <c:pt idx="4516">
                  <c:v>9.0977326000000122E-3</c:v>
                </c:pt>
                <c:pt idx="4517">
                  <c:v>8.8775773000000155E-3</c:v>
                </c:pt>
                <c:pt idx="4518">
                  <c:v>8.6983480000000016E-3</c:v>
                </c:pt>
                <c:pt idx="4519">
                  <c:v>8.6330436000000028E-3</c:v>
                </c:pt>
                <c:pt idx="4520">
                  <c:v>8.7253153000000014E-3</c:v>
                </c:pt>
                <c:pt idx="4521">
                  <c:v>8.940514200000008E-3</c:v>
                </c:pt>
                <c:pt idx="4522">
                  <c:v>9.165111000000007E-3</c:v>
                </c:pt>
                <c:pt idx="4523">
                  <c:v>9.2988191000000012E-3</c:v>
                </c:pt>
                <c:pt idx="4524">
                  <c:v>9.3039591000000088E-3</c:v>
                </c:pt>
                <c:pt idx="4525">
                  <c:v>9.2222523000000008E-3</c:v>
                </c:pt>
                <c:pt idx="4526">
                  <c:v>9.1326497000000072E-3</c:v>
                </c:pt>
                <c:pt idx="4527">
                  <c:v>9.1087837000000046E-3</c:v>
                </c:pt>
                <c:pt idx="4528">
                  <c:v>9.1724070000000161E-3</c:v>
                </c:pt>
                <c:pt idx="4529">
                  <c:v>9.299079000000007E-3</c:v>
                </c:pt>
                <c:pt idx="4530">
                  <c:v>9.4410833000000069E-3</c:v>
                </c:pt>
                <c:pt idx="4531">
                  <c:v>9.5630214000000067E-3</c:v>
                </c:pt>
                <c:pt idx="4532">
                  <c:v>9.6466290000000073E-3</c:v>
                </c:pt>
                <c:pt idx="4533">
                  <c:v>9.6863043000000072E-3</c:v>
                </c:pt>
                <c:pt idx="4534">
                  <c:v>9.6692946000000116E-3</c:v>
                </c:pt>
                <c:pt idx="4535">
                  <c:v>9.5499996000000028E-3</c:v>
                </c:pt>
                <c:pt idx="4536">
                  <c:v>9.2299227000000005E-3</c:v>
                </c:pt>
                <c:pt idx="4537">
                  <c:v>8.5662631000000006E-3</c:v>
                </c:pt>
                <c:pt idx="4538">
                  <c:v>7.4300538000000096E-3</c:v>
                </c:pt>
                <c:pt idx="4539">
                  <c:v>5.8260229000000052E-3</c:v>
                </c:pt>
                <c:pt idx="4540">
                  <c:v>3.9524250000000016E-3</c:v>
                </c:pt>
                <c:pt idx="4541">
                  <c:v>2.2765216000000029E-3</c:v>
                </c:pt>
                <c:pt idx="4542">
                  <c:v>1.4439798E-3</c:v>
                </c:pt>
                <c:pt idx="4543">
                  <c:v>1.8314864000000012E-3</c:v>
                </c:pt>
                <c:pt idx="4544">
                  <c:v>3.2871203000000059E-3</c:v>
                </c:pt>
                <c:pt idx="4545">
                  <c:v>5.2932277000000104E-3</c:v>
                </c:pt>
                <c:pt idx="4546">
                  <c:v>7.0072254000000059E-3</c:v>
                </c:pt>
                <c:pt idx="4547">
                  <c:v>7.518421400000007E-3</c:v>
                </c:pt>
                <c:pt idx="4548">
                  <c:v>6.6197920000000071E-3</c:v>
                </c:pt>
                <c:pt idx="4549">
                  <c:v>4.9979705000000024E-3</c:v>
                </c:pt>
                <c:pt idx="4550">
                  <c:v>3.5444796000000029E-3</c:v>
                </c:pt>
                <c:pt idx="4551">
                  <c:v>2.9908926000000017E-3</c:v>
                </c:pt>
                <c:pt idx="4552">
                  <c:v>3.5887011000000041E-3</c:v>
                </c:pt>
                <c:pt idx="4553">
                  <c:v>4.8972522000000004E-3</c:v>
                </c:pt>
                <c:pt idx="4554">
                  <c:v>6.062040100000006E-3</c:v>
                </c:pt>
                <c:pt idx="4555">
                  <c:v>6.4450344000000041E-3</c:v>
                </c:pt>
                <c:pt idx="4556">
                  <c:v>5.8586164000000041E-3</c:v>
                </c:pt>
                <c:pt idx="4557">
                  <c:v>4.4973859999999999E-3</c:v>
                </c:pt>
                <c:pt idx="4558">
                  <c:v>2.7777441000000035E-3</c:v>
                </c:pt>
                <c:pt idx="4559">
                  <c:v>1.216094E-3</c:v>
                </c:pt>
                <c:pt idx="4560">
                  <c:v>2.1430430000000025E-4</c:v>
                </c:pt>
                <c:pt idx="4561">
                  <c:v>0</c:v>
                </c:pt>
                <c:pt idx="4562">
                  <c:v>5.9549560000000034E-4</c:v>
                </c:pt>
                <c:pt idx="4563">
                  <c:v>1.7411741000000023E-3</c:v>
                </c:pt>
                <c:pt idx="4564">
                  <c:v>2.8492203000000018E-3</c:v>
                </c:pt>
                <c:pt idx="4565">
                  <c:v>3.4797206000000019E-3</c:v>
                </c:pt>
                <c:pt idx="4566">
                  <c:v>3.503443200000002E-3</c:v>
                </c:pt>
                <c:pt idx="4567">
                  <c:v>3.0559655000000018E-3</c:v>
                </c:pt>
                <c:pt idx="4568">
                  <c:v>2.4753185000000017E-3</c:v>
                </c:pt>
                <c:pt idx="4569">
                  <c:v>2.2217748000000035E-3</c:v>
                </c:pt>
                <c:pt idx="4570">
                  <c:v>2.5470858000000035E-3</c:v>
                </c:pt>
                <c:pt idx="4571">
                  <c:v>3.4618070000000021E-3</c:v>
                </c:pt>
                <c:pt idx="4572">
                  <c:v>4.7291201000000038E-3</c:v>
                </c:pt>
                <c:pt idx="4573">
                  <c:v>5.9568691000000109E-3</c:v>
                </c:pt>
                <c:pt idx="4574">
                  <c:v>6.8546082000000034E-3</c:v>
                </c:pt>
                <c:pt idx="4575">
                  <c:v>7.3064789000000041E-3</c:v>
                </c:pt>
                <c:pt idx="4576">
                  <c:v>7.369490300000006E-3</c:v>
                </c:pt>
                <c:pt idx="4577">
                  <c:v>7.2430684000000106E-3</c:v>
                </c:pt>
                <c:pt idx="4578">
                  <c:v>7.1611335000000024E-3</c:v>
                </c:pt>
                <c:pt idx="4579">
                  <c:v>7.2581060000000037E-3</c:v>
                </c:pt>
                <c:pt idx="4580">
                  <c:v>7.4992720000000117E-3</c:v>
                </c:pt>
                <c:pt idx="4581">
                  <c:v>7.6800254000000071E-3</c:v>
                </c:pt>
                <c:pt idx="4582">
                  <c:v>7.6017180000000082E-3</c:v>
                </c:pt>
                <c:pt idx="4583">
                  <c:v>7.1853348000000001E-3</c:v>
                </c:pt>
                <c:pt idx="4584">
                  <c:v>6.5270346000000003E-3</c:v>
                </c:pt>
                <c:pt idx="4585">
                  <c:v>5.8914842000000033E-3</c:v>
                </c:pt>
                <c:pt idx="4586">
                  <c:v>5.6143332999999997E-3</c:v>
                </c:pt>
                <c:pt idx="4587">
                  <c:v>5.8349692000000059E-3</c:v>
                </c:pt>
                <c:pt idx="4588">
                  <c:v>6.4213779000000075E-3</c:v>
                </c:pt>
                <c:pt idx="4589">
                  <c:v>7.1002981000000106E-3</c:v>
                </c:pt>
                <c:pt idx="4590">
                  <c:v>7.572118700000006E-3</c:v>
                </c:pt>
                <c:pt idx="4591">
                  <c:v>7.7084159000000039E-3</c:v>
                </c:pt>
                <c:pt idx="4592">
                  <c:v>7.578736200000007E-3</c:v>
                </c:pt>
                <c:pt idx="4593">
                  <c:v>7.3946174000000036E-3</c:v>
                </c:pt>
                <c:pt idx="4594">
                  <c:v>7.3284297000000042E-3</c:v>
                </c:pt>
                <c:pt idx="4595">
                  <c:v>7.4453405000000092E-3</c:v>
                </c:pt>
                <c:pt idx="4596">
                  <c:v>7.6957298000000039E-3</c:v>
                </c:pt>
                <c:pt idx="4597">
                  <c:v>7.9724994000000115E-3</c:v>
                </c:pt>
                <c:pt idx="4598">
                  <c:v>8.1714261000000073E-3</c:v>
                </c:pt>
                <c:pt idx="4599">
                  <c:v>8.2519315000000072E-3</c:v>
                </c:pt>
                <c:pt idx="4600">
                  <c:v>8.2361549000000006E-3</c:v>
                </c:pt>
                <c:pt idx="4601">
                  <c:v>8.182436200000023E-3</c:v>
                </c:pt>
                <c:pt idx="4602">
                  <c:v>8.1473412000000016E-3</c:v>
                </c:pt>
                <c:pt idx="4603">
                  <c:v>8.1519913000000048E-3</c:v>
                </c:pt>
                <c:pt idx="4604">
                  <c:v>8.1769582000000007E-3</c:v>
                </c:pt>
                <c:pt idx="4605">
                  <c:v>8.1796749000000116E-3</c:v>
                </c:pt>
                <c:pt idx="4606">
                  <c:v>8.1415698000000068E-3</c:v>
                </c:pt>
                <c:pt idx="4607">
                  <c:v>8.0694221000000114E-3</c:v>
                </c:pt>
                <c:pt idx="4608">
                  <c:v>7.9769641000000113E-3</c:v>
                </c:pt>
                <c:pt idx="4609">
                  <c:v>7.8853853000000022E-3</c:v>
                </c:pt>
                <c:pt idx="4610">
                  <c:v>7.8296196000000075E-3</c:v>
                </c:pt>
                <c:pt idx="4611">
                  <c:v>7.8285149999999994E-3</c:v>
                </c:pt>
                <c:pt idx="4612">
                  <c:v>7.8613404000000085E-3</c:v>
                </c:pt>
                <c:pt idx="4613">
                  <c:v>7.873953300000007E-3</c:v>
                </c:pt>
                <c:pt idx="4614">
                  <c:v>7.8125382E-3</c:v>
                </c:pt>
                <c:pt idx="4615">
                  <c:v>7.6616821000000069E-3</c:v>
                </c:pt>
                <c:pt idx="4616">
                  <c:v>7.4432497000000127E-3</c:v>
                </c:pt>
                <c:pt idx="4617">
                  <c:v>7.1781874000000061E-3</c:v>
                </c:pt>
                <c:pt idx="4618">
                  <c:v>6.8503842000000002E-3</c:v>
                </c:pt>
                <c:pt idx="4619">
                  <c:v>6.4447145000000004E-3</c:v>
                </c:pt>
                <c:pt idx="4620">
                  <c:v>6.0023977000000081E-3</c:v>
                </c:pt>
                <c:pt idx="4621">
                  <c:v>5.6266366000000036E-3</c:v>
                </c:pt>
                <c:pt idx="4622">
                  <c:v>5.4406282000000082E-3</c:v>
                </c:pt>
                <c:pt idx="4623">
                  <c:v>5.5142511000000069E-3</c:v>
                </c:pt>
                <c:pt idx="4624">
                  <c:v>5.8196164000000042E-3</c:v>
                </c:pt>
                <c:pt idx="4625">
                  <c:v>6.1797104000000059E-3</c:v>
                </c:pt>
                <c:pt idx="4626">
                  <c:v>6.3051321000000037E-3</c:v>
                </c:pt>
                <c:pt idx="4627">
                  <c:v>5.8530625000000058E-3</c:v>
                </c:pt>
                <c:pt idx="4628">
                  <c:v>4.6755583000000003E-3</c:v>
                </c:pt>
                <c:pt idx="4629">
                  <c:v>3.0163066000000018E-3</c:v>
                </c:pt>
                <c:pt idx="4630">
                  <c:v>1.3732254000000008E-3</c:v>
                </c:pt>
                <c:pt idx="4631">
                  <c:v>3.6310590000000021E-4</c:v>
                </c:pt>
                <c:pt idx="4632">
                  <c:v>4.6100049999999999E-4</c:v>
                </c:pt>
                <c:pt idx="4633">
                  <c:v>1.6188379000000024E-3</c:v>
                </c:pt>
                <c:pt idx="4634">
                  <c:v>3.2285387000000054E-3</c:v>
                </c:pt>
                <c:pt idx="4635">
                  <c:v>4.6216687000000074E-3</c:v>
                </c:pt>
                <c:pt idx="4636">
                  <c:v>5.228779700000007E-3</c:v>
                </c:pt>
                <c:pt idx="4637">
                  <c:v>4.7876495000000081E-3</c:v>
                </c:pt>
                <c:pt idx="4638">
                  <c:v>3.6124215000000025E-3</c:v>
                </c:pt>
                <c:pt idx="4639">
                  <c:v>2.5244579000000002E-3</c:v>
                </c:pt>
                <c:pt idx="4640">
                  <c:v>2.1614511000000018E-3</c:v>
                </c:pt>
                <c:pt idx="4641">
                  <c:v>2.6643509000000018E-3</c:v>
                </c:pt>
                <c:pt idx="4642">
                  <c:v>3.6501009000000041E-3</c:v>
                </c:pt>
                <c:pt idx="4643">
                  <c:v>4.5965286000000036E-3</c:v>
                </c:pt>
                <c:pt idx="4644">
                  <c:v>5.2222824000000044E-3</c:v>
                </c:pt>
                <c:pt idx="4645">
                  <c:v>5.601730700000006E-3</c:v>
                </c:pt>
                <c:pt idx="4646">
                  <c:v>5.9661106000000038E-3</c:v>
                </c:pt>
                <c:pt idx="4647">
                  <c:v>6.433876200000006E-3</c:v>
                </c:pt>
                <c:pt idx="4648">
                  <c:v>6.9469986000000074E-3</c:v>
                </c:pt>
                <c:pt idx="4649">
                  <c:v>7.3712529000000094E-3</c:v>
                </c:pt>
                <c:pt idx="4650">
                  <c:v>7.651075300000006E-3</c:v>
                </c:pt>
                <c:pt idx="4651">
                  <c:v>7.7937292000000106E-3</c:v>
                </c:pt>
                <c:pt idx="4652">
                  <c:v>7.8188832999999992E-3</c:v>
                </c:pt>
                <c:pt idx="4653">
                  <c:v>7.7409758000000035E-3</c:v>
                </c:pt>
                <c:pt idx="4654">
                  <c:v>7.5955573000000042E-3</c:v>
                </c:pt>
                <c:pt idx="4655">
                  <c:v>7.4425228000000081E-3</c:v>
                </c:pt>
                <c:pt idx="4656">
                  <c:v>7.3366743000000071E-3</c:v>
                </c:pt>
                <c:pt idx="4657">
                  <c:v>7.2952374000000075E-3</c:v>
                </c:pt>
                <c:pt idx="4658">
                  <c:v>7.3113493000000074E-3</c:v>
                </c:pt>
                <c:pt idx="4659">
                  <c:v>7.3659597000000059E-3</c:v>
                </c:pt>
                <c:pt idx="4660">
                  <c:v>7.4274959000000034E-3</c:v>
                </c:pt>
                <c:pt idx="4661">
                  <c:v>7.4408916000000104E-3</c:v>
                </c:pt>
                <c:pt idx="4662">
                  <c:v>7.3748142000000004E-3</c:v>
                </c:pt>
                <c:pt idx="4663">
                  <c:v>7.2594825000000069E-3</c:v>
                </c:pt>
                <c:pt idx="4664">
                  <c:v>7.1617570000000038E-3</c:v>
                </c:pt>
                <c:pt idx="4665">
                  <c:v>7.1381172000000003E-3</c:v>
                </c:pt>
                <c:pt idx="4666">
                  <c:v>7.1995347000000038E-3</c:v>
                </c:pt>
                <c:pt idx="4667">
                  <c:v>7.3171570000000003E-3</c:v>
                </c:pt>
                <c:pt idx="4668">
                  <c:v>7.4620377000000071E-3</c:v>
                </c:pt>
                <c:pt idx="4669">
                  <c:v>7.635767600000007E-3</c:v>
                </c:pt>
                <c:pt idx="4670">
                  <c:v>7.8589488000000065E-3</c:v>
                </c:pt>
                <c:pt idx="4671">
                  <c:v>8.1587955000000066E-3</c:v>
                </c:pt>
                <c:pt idx="4672">
                  <c:v>8.5590016000000116E-3</c:v>
                </c:pt>
                <c:pt idx="4673">
                  <c:v>9.0489108000000006E-3</c:v>
                </c:pt>
                <c:pt idx="4674">
                  <c:v>9.5447525000000068E-3</c:v>
                </c:pt>
                <c:pt idx="4675">
                  <c:v>9.8978970000000114E-3</c:v>
                </c:pt>
                <c:pt idx="4676">
                  <c:v>9.9704247000000114E-3</c:v>
                </c:pt>
                <c:pt idx="4677">
                  <c:v>9.7182328000000075E-3</c:v>
                </c:pt>
                <c:pt idx="4678">
                  <c:v>9.2049930000000033E-3</c:v>
                </c:pt>
                <c:pt idx="4679">
                  <c:v>8.5464530000000094E-3</c:v>
                </c:pt>
                <c:pt idx="4680">
                  <c:v>7.8497045000000074E-3</c:v>
                </c:pt>
                <c:pt idx="4681">
                  <c:v>7.1964320000000069E-3</c:v>
                </c:pt>
                <c:pt idx="4682">
                  <c:v>6.6598081000000071E-3</c:v>
                </c:pt>
                <c:pt idx="4683">
                  <c:v>6.3070846000000003E-3</c:v>
                </c:pt>
                <c:pt idx="4684">
                  <c:v>6.156993600000004E-3</c:v>
                </c:pt>
                <c:pt idx="4685">
                  <c:v>6.1787497000000075E-3</c:v>
                </c:pt>
                <c:pt idx="4686">
                  <c:v>6.318468600000007E-3</c:v>
                </c:pt>
                <c:pt idx="4687">
                  <c:v>6.4972495000000094E-3</c:v>
                </c:pt>
                <c:pt idx="4688">
                  <c:v>6.6017075000000059E-3</c:v>
                </c:pt>
                <c:pt idx="4689">
                  <c:v>6.5627508000000003E-3</c:v>
                </c:pt>
                <c:pt idx="4690">
                  <c:v>6.3963076000000041E-3</c:v>
                </c:pt>
                <c:pt idx="4691">
                  <c:v>6.1588366999999998E-3</c:v>
                </c:pt>
                <c:pt idx="4692">
                  <c:v>5.8879112000000001E-3</c:v>
                </c:pt>
                <c:pt idx="4693">
                  <c:v>5.5444641000000038E-3</c:v>
                </c:pt>
                <c:pt idx="4694">
                  <c:v>5.0175823000000001E-3</c:v>
                </c:pt>
                <c:pt idx="4695">
                  <c:v>4.2612148000000004E-3</c:v>
                </c:pt>
                <c:pt idx="4696">
                  <c:v>3.3866059999999999E-3</c:v>
                </c:pt>
                <c:pt idx="4697">
                  <c:v>2.6330510000000034E-3</c:v>
                </c:pt>
                <c:pt idx="4698">
                  <c:v>2.218677700000002E-3</c:v>
                </c:pt>
                <c:pt idx="4699">
                  <c:v>2.1049315000000041E-3</c:v>
                </c:pt>
                <c:pt idx="4700">
                  <c:v>2.0080875000000019E-3</c:v>
                </c:pt>
                <c:pt idx="4701">
                  <c:v>1.6997624000000017E-3</c:v>
                </c:pt>
                <c:pt idx="4702">
                  <c:v>1.1188402000000001E-3</c:v>
                </c:pt>
                <c:pt idx="4703">
                  <c:v>4.4281870000000033E-4</c:v>
                </c:pt>
                <c:pt idx="4704">
                  <c:v>0</c:v>
                </c:pt>
                <c:pt idx="4705">
                  <c:v>9.8798900000000251E-5</c:v>
                </c:pt>
                <c:pt idx="4706">
                  <c:v>7.7376790000000125E-4</c:v>
                </c:pt>
                <c:pt idx="4707">
                  <c:v>1.6599339000000018E-3</c:v>
                </c:pt>
                <c:pt idx="4708">
                  <c:v>2.3100968000000018E-3</c:v>
                </c:pt>
                <c:pt idx="4709">
                  <c:v>2.4862844000000002E-3</c:v>
                </c:pt>
                <c:pt idx="4710">
                  <c:v>2.3855856000000002E-3</c:v>
                </c:pt>
                <c:pt idx="4711">
                  <c:v>2.3900983000000012E-3</c:v>
                </c:pt>
                <c:pt idx="4712">
                  <c:v>2.8154560999999988E-3</c:v>
                </c:pt>
                <c:pt idx="4713">
                  <c:v>3.6687590000000041E-3</c:v>
                </c:pt>
                <c:pt idx="4714">
                  <c:v>4.68498E-3</c:v>
                </c:pt>
                <c:pt idx="4715">
                  <c:v>5.5260365000000004E-3</c:v>
                </c:pt>
                <c:pt idx="4716">
                  <c:v>6.0569368999999996E-3</c:v>
                </c:pt>
                <c:pt idx="4717">
                  <c:v>6.3136867000000031E-3</c:v>
                </c:pt>
                <c:pt idx="4718">
                  <c:v>6.3743629000000074E-3</c:v>
                </c:pt>
                <c:pt idx="4719">
                  <c:v>6.2492928000000107E-3</c:v>
                </c:pt>
                <c:pt idx="4720">
                  <c:v>5.894769900000007E-3</c:v>
                </c:pt>
                <c:pt idx="4721">
                  <c:v>5.2920240000000037E-3</c:v>
                </c:pt>
                <c:pt idx="4722">
                  <c:v>4.5201755000000001E-3</c:v>
                </c:pt>
                <c:pt idx="4723">
                  <c:v>3.7521753000000018E-3</c:v>
                </c:pt>
                <c:pt idx="4724">
                  <c:v>3.2359818000000035E-3</c:v>
                </c:pt>
                <c:pt idx="4725">
                  <c:v>3.1600208000000041E-3</c:v>
                </c:pt>
                <c:pt idx="4726">
                  <c:v>3.562951500000004E-3</c:v>
                </c:pt>
                <c:pt idx="4727">
                  <c:v>4.2566578000000042E-3</c:v>
                </c:pt>
                <c:pt idx="4728">
                  <c:v>4.9402989000000104E-3</c:v>
                </c:pt>
                <c:pt idx="4729">
                  <c:v>5.2824323000000041E-3</c:v>
                </c:pt>
                <c:pt idx="4730">
                  <c:v>5.1413168999999998E-3</c:v>
                </c:pt>
                <c:pt idx="4731">
                  <c:v>4.6318630000000069E-3</c:v>
                </c:pt>
                <c:pt idx="4732">
                  <c:v>4.0977551000000003E-3</c:v>
                </c:pt>
                <c:pt idx="4733">
                  <c:v>3.8239420000000029E-3</c:v>
                </c:pt>
                <c:pt idx="4734">
                  <c:v>3.9264937000000038E-3</c:v>
                </c:pt>
                <c:pt idx="4735">
                  <c:v>4.3039699000000037E-3</c:v>
                </c:pt>
                <c:pt idx="4736">
                  <c:v>4.7316616000000105E-3</c:v>
                </c:pt>
                <c:pt idx="4737">
                  <c:v>5.0540808999999963E-3</c:v>
                </c:pt>
                <c:pt idx="4738">
                  <c:v>5.243528600000007E-3</c:v>
                </c:pt>
                <c:pt idx="4739">
                  <c:v>5.3631929000000035E-3</c:v>
                </c:pt>
                <c:pt idx="4740">
                  <c:v>5.4830830000000075E-3</c:v>
                </c:pt>
                <c:pt idx="4741">
                  <c:v>5.6120655E-3</c:v>
                </c:pt>
                <c:pt idx="4742">
                  <c:v>5.7241078000000003E-3</c:v>
                </c:pt>
                <c:pt idx="4743">
                  <c:v>5.7869805000000038E-3</c:v>
                </c:pt>
                <c:pt idx="4744">
                  <c:v>5.7868315000000059E-3</c:v>
                </c:pt>
                <c:pt idx="4745">
                  <c:v>5.7421280000000069E-3</c:v>
                </c:pt>
                <c:pt idx="4746">
                  <c:v>5.6963996000000041E-3</c:v>
                </c:pt>
                <c:pt idx="4747">
                  <c:v>5.6805494000000071E-3</c:v>
                </c:pt>
                <c:pt idx="4748">
                  <c:v>5.7116984000000117E-3</c:v>
                </c:pt>
                <c:pt idx="4749">
                  <c:v>5.788832900000004E-3</c:v>
                </c:pt>
                <c:pt idx="4750">
                  <c:v>5.8872225000000059E-3</c:v>
                </c:pt>
                <c:pt idx="4751">
                  <c:v>5.9793741000000091E-3</c:v>
                </c:pt>
                <c:pt idx="4752">
                  <c:v>6.0755708000000035E-3</c:v>
                </c:pt>
                <c:pt idx="4753">
                  <c:v>6.234322200000004E-3</c:v>
                </c:pt>
                <c:pt idx="4754">
                  <c:v>6.5328251000000082E-3</c:v>
                </c:pt>
                <c:pt idx="4755">
                  <c:v>7.0053088000000055E-3</c:v>
                </c:pt>
                <c:pt idx="4756">
                  <c:v>7.5855525000000038E-3</c:v>
                </c:pt>
                <c:pt idx="4757">
                  <c:v>8.0882683000000014E-3</c:v>
                </c:pt>
                <c:pt idx="4758">
                  <c:v>8.2689673000000026E-3</c:v>
                </c:pt>
                <c:pt idx="4759">
                  <c:v>7.9639833000000066E-3</c:v>
                </c:pt>
                <c:pt idx="4760">
                  <c:v>7.2144377000000039E-3</c:v>
                </c:pt>
                <c:pt idx="4761">
                  <c:v>6.2857624000000117E-3</c:v>
                </c:pt>
                <c:pt idx="4762">
                  <c:v>5.5099344000000038E-3</c:v>
                </c:pt>
                <c:pt idx="4763">
                  <c:v>5.1095346E-3</c:v>
                </c:pt>
                <c:pt idx="4764">
                  <c:v>5.1005412999999998E-3</c:v>
                </c:pt>
                <c:pt idx="4765">
                  <c:v>5.3093876000000042E-3</c:v>
                </c:pt>
                <c:pt idx="4766">
                  <c:v>5.4699522000000037E-3</c:v>
                </c:pt>
                <c:pt idx="4767">
                  <c:v>5.3784018000000034E-3</c:v>
                </c:pt>
                <c:pt idx="4768">
                  <c:v>4.9521540999999999E-3</c:v>
                </c:pt>
                <c:pt idx="4769">
                  <c:v>4.2167660000000081E-3</c:v>
                </c:pt>
                <c:pt idx="4770">
                  <c:v>3.3575404000000001E-3</c:v>
                </c:pt>
                <c:pt idx="4771">
                  <c:v>2.7320171000000002E-3</c:v>
                </c:pt>
                <c:pt idx="4772">
                  <c:v>2.6713349000000029E-3</c:v>
                </c:pt>
                <c:pt idx="4773">
                  <c:v>3.3342894000000017E-3</c:v>
                </c:pt>
                <c:pt idx="4774">
                  <c:v>4.5836670000000074E-3</c:v>
                </c:pt>
                <c:pt idx="4775">
                  <c:v>5.964227000000006E-3</c:v>
                </c:pt>
                <c:pt idx="4776">
                  <c:v>7.0305341000000037E-3</c:v>
                </c:pt>
                <c:pt idx="4777">
                  <c:v>7.4616387000000116E-3</c:v>
                </c:pt>
                <c:pt idx="4778">
                  <c:v>7.1999277000000059E-3</c:v>
                </c:pt>
                <c:pt idx="4779">
                  <c:v>6.5308837000000071E-3</c:v>
                </c:pt>
                <c:pt idx="4780">
                  <c:v>6.0163159000000037E-3</c:v>
                </c:pt>
                <c:pt idx="4781">
                  <c:v>6.0555786000000035E-3</c:v>
                </c:pt>
                <c:pt idx="4782">
                  <c:v>6.7393756000000095E-3</c:v>
                </c:pt>
                <c:pt idx="4783">
                  <c:v>7.8519620000000109E-3</c:v>
                </c:pt>
                <c:pt idx="4784">
                  <c:v>9.0641379000000171E-3</c:v>
                </c:pt>
                <c:pt idx="4785">
                  <c:v>1.0092664499999999E-2</c:v>
                </c:pt>
                <c:pt idx="4786">
                  <c:v>1.0825213E-2</c:v>
                </c:pt>
                <c:pt idx="4787">
                  <c:v>1.1254017200000001E-2</c:v>
                </c:pt>
                <c:pt idx="4788">
                  <c:v>1.1399598800000001E-2</c:v>
                </c:pt>
                <c:pt idx="4789">
                  <c:v>1.1301435500000014E-2</c:v>
                </c:pt>
                <c:pt idx="4790">
                  <c:v>1.103783960000001E-2</c:v>
                </c:pt>
                <c:pt idx="4791">
                  <c:v>1.07393023E-2</c:v>
                </c:pt>
                <c:pt idx="4792">
                  <c:v>1.0584256600000001E-2</c:v>
                </c:pt>
                <c:pt idx="4793">
                  <c:v>1.0775761700000001E-2</c:v>
                </c:pt>
                <c:pt idx="4794">
                  <c:v>1.1500280400000009E-2</c:v>
                </c:pt>
                <c:pt idx="4795">
                  <c:v>1.282095910000001E-2</c:v>
                </c:pt>
                <c:pt idx="4796">
                  <c:v>1.4513255999999999E-2</c:v>
                </c:pt>
                <c:pt idx="4797">
                  <c:v>1.6086947200000003E-2</c:v>
                </c:pt>
                <c:pt idx="4798">
                  <c:v>1.7056034900000003E-2</c:v>
                </c:pt>
                <c:pt idx="4799">
                  <c:v>1.7191331800000015E-2</c:v>
                </c:pt>
                <c:pt idx="4800">
                  <c:v>1.6625689300000024E-2</c:v>
                </c:pt>
                <c:pt idx="4801">
                  <c:v>1.5810545500000005E-2</c:v>
                </c:pt>
                <c:pt idx="4802">
                  <c:v>1.5285417400000001E-2</c:v>
                </c:pt>
                <c:pt idx="4803">
                  <c:v>1.5389820600000019E-2</c:v>
                </c:pt>
                <c:pt idx="4804">
                  <c:v>1.6218565400000013E-2</c:v>
                </c:pt>
                <c:pt idx="4805">
                  <c:v>1.7648687600000022E-2</c:v>
                </c:pt>
                <c:pt idx="4806">
                  <c:v>1.9391264799999999E-2</c:v>
                </c:pt>
                <c:pt idx="4807">
                  <c:v>2.1104823800000002E-2</c:v>
                </c:pt>
                <c:pt idx="4808">
                  <c:v>2.2588191600000002E-2</c:v>
                </c:pt>
                <c:pt idx="4809">
                  <c:v>2.38582343E-2</c:v>
                </c:pt>
                <c:pt idx="4810">
                  <c:v>2.5107501100000002E-2</c:v>
                </c:pt>
                <c:pt idx="4811">
                  <c:v>2.6607960500000041E-2</c:v>
                </c:pt>
                <c:pt idx="4812">
                  <c:v>2.869106270000002E-2</c:v>
                </c:pt>
                <c:pt idx="4813">
                  <c:v>3.1855449100000002E-2</c:v>
                </c:pt>
                <c:pt idx="4814">
                  <c:v>3.6931153400000048E-2</c:v>
                </c:pt>
                <c:pt idx="4815">
                  <c:v>4.5121938E-2</c:v>
                </c:pt>
                <c:pt idx="4816">
                  <c:v>5.7913489600000062E-2</c:v>
                </c:pt>
                <c:pt idx="4817">
                  <c:v>7.6671883499999968E-2</c:v>
                </c:pt>
                <c:pt idx="4818">
                  <c:v>0.10178385669999998</c:v>
                </c:pt>
                <c:pt idx="4819">
                  <c:v>0.13148964939999999</c:v>
                </c:pt>
                <c:pt idx="4820">
                  <c:v>0.16121217610000019</c:v>
                </c:pt>
                <c:pt idx="4821">
                  <c:v>0.18410900240000011</c:v>
                </c:pt>
                <c:pt idx="4822">
                  <c:v>0.19354657829999999</c:v>
                </c:pt>
                <c:pt idx="4823">
                  <c:v>0.1863633692000001</c:v>
                </c:pt>
                <c:pt idx="4824">
                  <c:v>0.16467481849999999</c:v>
                </c:pt>
                <c:pt idx="4825">
                  <c:v>0.13461630050000012</c:v>
                </c:pt>
                <c:pt idx="4826">
                  <c:v>0.10328327860000006</c:v>
                </c:pt>
                <c:pt idx="4827">
                  <c:v>7.5929544900000021E-2</c:v>
                </c:pt>
                <c:pt idx="4828">
                  <c:v>5.4921146499999962E-2</c:v>
                </c:pt>
                <c:pt idx="4829">
                  <c:v>4.0218327200000022E-2</c:v>
                </c:pt>
                <c:pt idx="4830">
                  <c:v>3.0547246300000018E-2</c:v>
                </c:pt>
                <c:pt idx="4831">
                  <c:v>2.4363571800000001E-2</c:v>
                </c:pt>
                <c:pt idx="4832">
                  <c:v>2.0357381600000002E-2</c:v>
                </c:pt>
                <c:pt idx="4833">
                  <c:v>1.7612462900000007E-2</c:v>
                </c:pt>
                <c:pt idx="4834">
                  <c:v>1.5591377400000009E-2</c:v>
                </c:pt>
                <c:pt idx="4835">
                  <c:v>1.4024981300000001E-2</c:v>
                </c:pt>
                <c:pt idx="4836">
                  <c:v>1.2754904100000001E-2</c:v>
                </c:pt>
                <c:pt idx="4837">
                  <c:v>1.162002790000001E-2</c:v>
                </c:pt>
                <c:pt idx="4838">
                  <c:v>1.0460719500000003E-2</c:v>
                </c:pt>
                <c:pt idx="4839">
                  <c:v>9.2014167000000046E-3</c:v>
                </c:pt>
                <c:pt idx="4840">
                  <c:v>7.9107768999999994E-3</c:v>
                </c:pt>
                <c:pt idx="4841">
                  <c:v>6.7977449000000039E-3</c:v>
                </c:pt>
                <c:pt idx="4842">
                  <c:v>6.0785199000000069E-3</c:v>
                </c:pt>
                <c:pt idx="4843">
                  <c:v>5.893860500000004E-3</c:v>
                </c:pt>
                <c:pt idx="4844">
                  <c:v>6.2087118000000059E-3</c:v>
                </c:pt>
                <c:pt idx="4845">
                  <c:v>6.7744837000000072E-3</c:v>
                </c:pt>
                <c:pt idx="4846">
                  <c:v>7.1511613000000071E-3</c:v>
                </c:pt>
                <c:pt idx="4847">
                  <c:v>7.0603061000000071E-3</c:v>
                </c:pt>
                <c:pt idx="4848">
                  <c:v>6.5495493000000075E-3</c:v>
                </c:pt>
                <c:pt idx="4849">
                  <c:v>5.8909296000000042E-3</c:v>
                </c:pt>
                <c:pt idx="4850">
                  <c:v>5.4135355000000003E-3</c:v>
                </c:pt>
                <c:pt idx="4851">
                  <c:v>5.3061354000000036E-3</c:v>
                </c:pt>
                <c:pt idx="4852">
                  <c:v>5.4386025000000083E-3</c:v>
                </c:pt>
                <c:pt idx="4853">
                  <c:v>5.5365423000000077E-3</c:v>
                </c:pt>
                <c:pt idx="4854">
                  <c:v>5.4448070000000038E-3</c:v>
                </c:pt>
                <c:pt idx="4855">
                  <c:v>5.1736697000000116E-3</c:v>
                </c:pt>
                <c:pt idx="4856">
                  <c:v>4.7710394000000074E-3</c:v>
                </c:pt>
                <c:pt idx="4857">
                  <c:v>4.2048976999999998E-3</c:v>
                </c:pt>
                <c:pt idx="4858">
                  <c:v>3.3576349000000029E-3</c:v>
                </c:pt>
                <c:pt idx="4859">
                  <c:v>2.2075213000000045E-3</c:v>
                </c:pt>
                <c:pt idx="4860">
                  <c:v>9.6471050000000063E-4</c:v>
                </c:pt>
                <c:pt idx="4861">
                  <c:v>9.5034900000000224E-5</c:v>
                </c:pt>
                <c:pt idx="4862">
                  <c:v>0</c:v>
                </c:pt>
                <c:pt idx="4863">
                  <c:v>7.6937910000000095E-4</c:v>
                </c:pt>
                <c:pt idx="4864">
                  <c:v>2.1027508000000012E-3</c:v>
                </c:pt>
                <c:pt idx="4865">
                  <c:v>3.3054504999999999E-3</c:v>
                </c:pt>
                <c:pt idx="4866">
                  <c:v>3.8176696000000012E-3</c:v>
                </c:pt>
                <c:pt idx="4867">
                  <c:v>3.4808237000000047E-3</c:v>
                </c:pt>
                <c:pt idx="4868">
                  <c:v>2.6658094000000018E-3</c:v>
                </c:pt>
                <c:pt idx="4869">
                  <c:v>1.9104118000000015E-3</c:v>
                </c:pt>
                <c:pt idx="4870">
                  <c:v>1.6628960000000009E-3</c:v>
                </c:pt>
                <c:pt idx="4871">
                  <c:v>2.0031319000000047E-3</c:v>
                </c:pt>
                <c:pt idx="4872">
                  <c:v>2.7159401000000018E-3</c:v>
                </c:pt>
                <c:pt idx="4873">
                  <c:v>3.494893200000002E-3</c:v>
                </c:pt>
                <c:pt idx="4874">
                  <c:v>4.1905831999999995E-3</c:v>
                </c:pt>
                <c:pt idx="4875">
                  <c:v>4.7884001000000039E-3</c:v>
                </c:pt>
                <c:pt idx="4876">
                  <c:v>5.3238807999999999E-3</c:v>
                </c:pt>
                <c:pt idx="4877">
                  <c:v>5.7723159000000034E-3</c:v>
                </c:pt>
                <c:pt idx="4878">
                  <c:v>6.0426807000000041E-3</c:v>
                </c:pt>
                <c:pt idx="4879">
                  <c:v>6.0774623000000071E-3</c:v>
                </c:pt>
                <c:pt idx="4880">
                  <c:v>5.9121097000000081E-3</c:v>
                </c:pt>
                <c:pt idx="4881">
                  <c:v>5.6376875999999999E-3</c:v>
                </c:pt>
                <c:pt idx="4882">
                  <c:v>5.3590788000000035E-3</c:v>
                </c:pt>
                <c:pt idx="4883">
                  <c:v>5.1431754000000034E-3</c:v>
                </c:pt>
                <c:pt idx="4884">
                  <c:v>5.0094430000000075E-3</c:v>
                </c:pt>
                <c:pt idx="4885">
                  <c:v>4.9462859000000041E-3</c:v>
                </c:pt>
                <c:pt idx="4886">
                  <c:v>4.9447166000000037E-3</c:v>
                </c:pt>
                <c:pt idx="4887">
                  <c:v>4.998559100000007E-3</c:v>
                </c:pt>
                <c:pt idx="4888">
                  <c:v>5.0873063000000038E-3</c:v>
                </c:pt>
                <c:pt idx="4889">
                  <c:v>5.1624015999999964E-3</c:v>
                </c:pt>
                <c:pt idx="4890">
                  <c:v>5.1593725000000038E-3</c:v>
                </c:pt>
                <c:pt idx="4891">
                  <c:v>5.0385296000000071E-3</c:v>
                </c:pt>
                <c:pt idx="4892">
                  <c:v>4.8239739000000004E-3</c:v>
                </c:pt>
                <c:pt idx="4893">
                  <c:v>4.6020536999999999E-3</c:v>
                </c:pt>
                <c:pt idx="4894">
                  <c:v>4.4962056000000059E-3</c:v>
                </c:pt>
                <c:pt idx="4895">
                  <c:v>4.6071363999999997E-3</c:v>
                </c:pt>
                <c:pt idx="4896">
                  <c:v>4.926647500000006E-3</c:v>
                </c:pt>
                <c:pt idx="4897">
                  <c:v>5.3103776000000035E-3</c:v>
                </c:pt>
                <c:pt idx="4898">
                  <c:v>5.572149500000006E-3</c:v>
                </c:pt>
                <c:pt idx="4899">
                  <c:v>5.5724652000000039E-3</c:v>
                </c:pt>
                <c:pt idx="4900">
                  <c:v>5.3052055000000035E-3</c:v>
                </c:pt>
                <c:pt idx="4901">
                  <c:v>4.9105980000000039E-3</c:v>
                </c:pt>
                <c:pt idx="4902">
                  <c:v>4.6038027000000039E-3</c:v>
                </c:pt>
                <c:pt idx="4903">
                  <c:v>4.5159236000000035E-3</c:v>
                </c:pt>
                <c:pt idx="4904">
                  <c:v>4.6327012000000004E-3</c:v>
                </c:pt>
                <c:pt idx="4905">
                  <c:v>4.8295711000000035E-3</c:v>
                </c:pt>
                <c:pt idx="4906">
                  <c:v>4.945846700000007E-3</c:v>
                </c:pt>
                <c:pt idx="4907">
                  <c:v>4.861492700000007E-3</c:v>
                </c:pt>
                <c:pt idx="4908">
                  <c:v>4.5586089000000038E-3</c:v>
                </c:pt>
                <c:pt idx="4909">
                  <c:v>4.1323662999999998E-3</c:v>
                </c:pt>
                <c:pt idx="4910">
                  <c:v>3.7576598000000029E-3</c:v>
                </c:pt>
                <c:pt idx="4911">
                  <c:v>3.6544623000000012E-3</c:v>
                </c:pt>
                <c:pt idx="4912">
                  <c:v>4.0162290000000074E-3</c:v>
                </c:pt>
                <c:pt idx="4913">
                  <c:v>4.8646657000000039E-3</c:v>
                </c:pt>
                <c:pt idx="4914">
                  <c:v>5.9793252000000094E-3</c:v>
                </c:pt>
                <c:pt idx="4915">
                  <c:v>7.0097982000000081E-3</c:v>
                </c:pt>
                <c:pt idx="4916">
                  <c:v>7.585311300000004E-3</c:v>
                </c:pt>
                <c:pt idx="4917">
                  <c:v>7.4830083000000094E-3</c:v>
                </c:pt>
                <c:pt idx="4918">
                  <c:v>6.7857443000000081E-3</c:v>
                </c:pt>
                <c:pt idx="4919">
                  <c:v>5.8612037000000082E-3</c:v>
                </c:pt>
                <c:pt idx="4920">
                  <c:v>5.0795292000000072E-3</c:v>
                </c:pt>
                <c:pt idx="4921">
                  <c:v>4.6498384000000035E-3</c:v>
                </c:pt>
                <c:pt idx="4922">
                  <c:v>4.5669316E-3</c:v>
                </c:pt>
                <c:pt idx="4923">
                  <c:v>4.6860579999999999E-3</c:v>
                </c:pt>
                <c:pt idx="4924">
                  <c:v>4.845247100000007E-3</c:v>
                </c:pt>
                <c:pt idx="4925">
                  <c:v>4.9826996000000082E-3</c:v>
                </c:pt>
                <c:pt idx="4926">
                  <c:v>5.1267854999999998E-3</c:v>
                </c:pt>
                <c:pt idx="4927">
                  <c:v>5.3416877000000071E-3</c:v>
                </c:pt>
                <c:pt idx="4928">
                  <c:v>5.6815822999999998E-3</c:v>
                </c:pt>
                <c:pt idx="4929">
                  <c:v>6.1692251000000069E-3</c:v>
                </c:pt>
                <c:pt idx="4930">
                  <c:v>6.7808591000000093E-3</c:v>
                </c:pt>
                <c:pt idx="4931">
                  <c:v>7.4290582000000067E-3</c:v>
                </c:pt>
                <c:pt idx="4932">
                  <c:v>7.9613663000000102E-3</c:v>
                </c:pt>
                <c:pt idx="4933">
                  <c:v>8.206863E-3</c:v>
                </c:pt>
                <c:pt idx="4934">
                  <c:v>8.0615906000000171E-3</c:v>
                </c:pt>
                <c:pt idx="4935">
                  <c:v>7.5557050000000037E-3</c:v>
                </c:pt>
                <c:pt idx="4936">
                  <c:v>6.8545700000000034E-3</c:v>
                </c:pt>
                <c:pt idx="4937">
                  <c:v>6.1386121000000082E-3</c:v>
                </c:pt>
                <c:pt idx="4938">
                  <c:v>5.4871421000000069E-3</c:v>
                </c:pt>
                <c:pt idx="4939">
                  <c:v>4.8390888000000038E-3</c:v>
                </c:pt>
                <c:pt idx="4940">
                  <c:v>4.0407092000000035E-3</c:v>
                </c:pt>
                <c:pt idx="4941">
                  <c:v>2.982347300000002E-3</c:v>
                </c:pt>
                <c:pt idx="4942">
                  <c:v>1.7740931000000029E-3</c:v>
                </c:pt>
                <c:pt idx="4943">
                  <c:v>7.760106000000009E-4</c:v>
                </c:pt>
                <c:pt idx="4944">
                  <c:v>3.3388240000000033E-4</c:v>
                </c:pt>
                <c:pt idx="4945">
                  <c:v>6.0376900000000085E-4</c:v>
                </c:pt>
                <c:pt idx="4946">
                  <c:v>1.4144490000000001E-3</c:v>
                </c:pt>
                <c:pt idx="4947">
                  <c:v>2.3652566999999998E-3</c:v>
                </c:pt>
                <c:pt idx="4948">
                  <c:v>2.9487661000000029E-3</c:v>
                </c:pt>
                <c:pt idx="4949">
                  <c:v>2.9112799E-3</c:v>
                </c:pt>
                <c:pt idx="4950">
                  <c:v>2.3625823999999999E-3</c:v>
                </c:pt>
                <c:pt idx="4951">
                  <c:v>1.7425166000000025E-3</c:v>
                </c:pt>
                <c:pt idx="4952">
                  <c:v>1.4397939999999999E-3</c:v>
                </c:pt>
                <c:pt idx="4953">
                  <c:v>1.6259728000000012E-3</c:v>
                </c:pt>
                <c:pt idx="4954">
                  <c:v>2.1762833999999999E-3</c:v>
                </c:pt>
                <c:pt idx="4955">
                  <c:v>2.8027859999999998E-3</c:v>
                </c:pt>
                <c:pt idx="4956">
                  <c:v>3.3217804000000017E-3</c:v>
                </c:pt>
                <c:pt idx="4957">
                  <c:v>3.716827800000004E-3</c:v>
                </c:pt>
                <c:pt idx="4958">
                  <c:v>4.0704436000000071E-3</c:v>
                </c:pt>
                <c:pt idx="4959">
                  <c:v>4.461672200000006E-3</c:v>
                </c:pt>
                <c:pt idx="4960">
                  <c:v>4.8851705999999996E-3</c:v>
                </c:pt>
                <c:pt idx="4961">
                  <c:v>5.2714907000000104E-3</c:v>
                </c:pt>
                <c:pt idx="4962">
                  <c:v>5.5494639000000104E-3</c:v>
                </c:pt>
                <c:pt idx="4963">
                  <c:v>5.7143751000000038E-3</c:v>
                </c:pt>
                <c:pt idx="4964">
                  <c:v>5.8615552000000001E-3</c:v>
                </c:pt>
                <c:pt idx="4965">
                  <c:v>6.1483094000000082E-3</c:v>
                </c:pt>
                <c:pt idx="4966">
                  <c:v>6.6806781000000081E-3</c:v>
                </c:pt>
                <c:pt idx="4967">
                  <c:v>7.4155624000000094E-3</c:v>
                </c:pt>
                <c:pt idx="4968">
                  <c:v>8.1300270000000015E-3</c:v>
                </c:pt>
                <c:pt idx="4969">
                  <c:v>8.5080368000000142E-3</c:v>
                </c:pt>
                <c:pt idx="4970">
                  <c:v>8.3125290000000129E-3</c:v>
                </c:pt>
                <c:pt idx="4971">
                  <c:v>7.5280084000000072E-3</c:v>
                </c:pt>
                <c:pt idx="4972">
                  <c:v>6.385395300000006E-3</c:v>
                </c:pt>
                <c:pt idx="4973">
                  <c:v>5.2417479000000074E-3</c:v>
                </c:pt>
                <c:pt idx="4974">
                  <c:v>4.3686992000000037E-3</c:v>
                </c:pt>
                <c:pt idx="4975">
                  <c:v>3.8253726000000029E-3</c:v>
                </c:pt>
                <c:pt idx="4976">
                  <c:v>3.5037203000000041E-3</c:v>
                </c:pt>
                <c:pt idx="4977">
                  <c:v>3.2183877000000046E-3</c:v>
                </c:pt>
                <c:pt idx="4978">
                  <c:v>2.8556980999999999E-3</c:v>
                </c:pt>
                <c:pt idx="4979">
                  <c:v>2.4461452999999999E-3</c:v>
                </c:pt>
                <c:pt idx="4980">
                  <c:v>2.155130700000004E-3</c:v>
                </c:pt>
                <c:pt idx="4981">
                  <c:v>2.0991336000000019E-3</c:v>
                </c:pt>
                <c:pt idx="4982">
                  <c:v>2.2632014000000034E-3</c:v>
                </c:pt>
                <c:pt idx="4983">
                  <c:v>2.5252439000000002E-3</c:v>
                </c:pt>
                <c:pt idx="4984">
                  <c:v>2.7268841000000019E-3</c:v>
                </c:pt>
                <c:pt idx="4985">
                  <c:v>2.7677268000000058E-3</c:v>
                </c:pt>
                <c:pt idx="4986">
                  <c:v>2.6789084000000012E-3</c:v>
                </c:pt>
                <c:pt idx="4987">
                  <c:v>2.5714678000000012E-3</c:v>
                </c:pt>
                <c:pt idx="4988">
                  <c:v>2.5231987000000041E-3</c:v>
                </c:pt>
                <c:pt idx="4989">
                  <c:v>2.533124500000004E-3</c:v>
                </c:pt>
                <c:pt idx="4990">
                  <c:v>2.5491114000000029E-3</c:v>
                </c:pt>
                <c:pt idx="4991">
                  <c:v>2.5419013000000019E-3</c:v>
                </c:pt>
                <c:pt idx="4992">
                  <c:v>2.5387949000000029E-3</c:v>
                </c:pt>
                <c:pt idx="4993">
                  <c:v>2.579516700000002E-3</c:v>
                </c:pt>
                <c:pt idx="4994">
                  <c:v>2.6754576000000002E-3</c:v>
                </c:pt>
                <c:pt idx="4995">
                  <c:v>2.8003287000000019E-3</c:v>
                </c:pt>
                <c:pt idx="4996">
                  <c:v>2.910177500000004E-3</c:v>
                </c:pt>
                <c:pt idx="4997">
                  <c:v>2.9720421999999982E-3</c:v>
                </c:pt>
                <c:pt idx="4998">
                  <c:v>2.9885417000000041E-3</c:v>
                </c:pt>
                <c:pt idx="4999">
                  <c:v>2.9787156000000018E-3</c:v>
                </c:pt>
                <c:pt idx="5000">
                  <c:v>2.9555641000000017E-3</c:v>
                </c:pt>
                <c:pt idx="5001">
                  <c:v>2.9164500999999997E-3</c:v>
                </c:pt>
                <c:pt idx="5002">
                  <c:v>2.8530781000000002E-3</c:v>
                </c:pt>
                <c:pt idx="5003">
                  <c:v>2.7651838000000047E-3</c:v>
                </c:pt>
                <c:pt idx="5004">
                  <c:v>2.666560500000002E-3</c:v>
                </c:pt>
                <c:pt idx="5005">
                  <c:v>2.5754443000000002E-3</c:v>
                </c:pt>
                <c:pt idx="5006">
                  <c:v>2.5106501000000002E-3</c:v>
                </c:pt>
                <c:pt idx="5007">
                  <c:v>2.4891209000000034E-3</c:v>
                </c:pt>
                <c:pt idx="5008">
                  <c:v>2.5165020000000012E-3</c:v>
                </c:pt>
                <c:pt idx="5009">
                  <c:v>2.5776691999999999E-3</c:v>
                </c:pt>
                <c:pt idx="5010">
                  <c:v>2.6446409000000018E-3</c:v>
                </c:pt>
                <c:pt idx="5011">
                  <c:v>2.6817990000000021E-3</c:v>
                </c:pt>
                <c:pt idx="5012">
                  <c:v>2.6627127000000035E-3</c:v>
                </c:pt>
                <c:pt idx="5013">
                  <c:v>2.5789414000000018E-3</c:v>
                </c:pt>
                <c:pt idx="5014">
                  <c:v>2.4414053000000012E-3</c:v>
                </c:pt>
                <c:pt idx="5015">
                  <c:v>2.2647262000000052E-3</c:v>
                </c:pt>
                <c:pt idx="5016">
                  <c:v>2.0743085000000019E-3</c:v>
                </c:pt>
                <c:pt idx="5017">
                  <c:v>1.9052890000000012E-3</c:v>
                </c:pt>
                <c:pt idx="5018">
                  <c:v>1.805243800000002E-3</c:v>
                </c:pt>
                <c:pt idx="5019">
                  <c:v>1.817543100000002E-3</c:v>
                </c:pt>
                <c:pt idx="5020">
                  <c:v>1.9392127000000009E-3</c:v>
                </c:pt>
                <c:pt idx="5021">
                  <c:v>2.1007019000000029E-3</c:v>
                </c:pt>
                <c:pt idx="5022">
                  <c:v>2.218314700000004E-3</c:v>
                </c:pt>
                <c:pt idx="5023">
                  <c:v>2.2244486000000002E-3</c:v>
                </c:pt>
                <c:pt idx="5024">
                  <c:v>2.1078938000000029E-3</c:v>
                </c:pt>
                <c:pt idx="5025">
                  <c:v>1.9312035000000011E-3</c:v>
                </c:pt>
                <c:pt idx="5026">
                  <c:v>1.8104406000000017E-3</c:v>
                </c:pt>
                <c:pt idx="5027">
                  <c:v>1.8185643000000009E-3</c:v>
                </c:pt>
                <c:pt idx="5028">
                  <c:v>1.9504260000000012E-3</c:v>
                </c:pt>
                <c:pt idx="5029">
                  <c:v>2.1296947000000025E-3</c:v>
                </c:pt>
                <c:pt idx="5030">
                  <c:v>2.2776797000000019E-3</c:v>
                </c:pt>
                <c:pt idx="5031">
                  <c:v>2.3556129999999982E-3</c:v>
                </c:pt>
                <c:pt idx="5032">
                  <c:v>2.3792841999999998E-3</c:v>
                </c:pt>
                <c:pt idx="5033">
                  <c:v>2.3891160000000019E-3</c:v>
                </c:pt>
                <c:pt idx="5034">
                  <c:v>2.4116457999999999E-3</c:v>
                </c:pt>
                <c:pt idx="5035">
                  <c:v>2.4507109000000012E-3</c:v>
                </c:pt>
                <c:pt idx="5036">
                  <c:v>2.4967869000000011E-3</c:v>
                </c:pt>
                <c:pt idx="5037">
                  <c:v>2.5421611000000029E-3</c:v>
                </c:pt>
                <c:pt idx="5038">
                  <c:v>2.5824490000000001E-3</c:v>
                </c:pt>
                <c:pt idx="5039">
                  <c:v>2.6144793000000017E-3</c:v>
                </c:pt>
                <c:pt idx="5040">
                  <c:v>2.6328056E-3</c:v>
                </c:pt>
                <c:pt idx="5041">
                  <c:v>2.6283683000000034E-3</c:v>
                </c:pt>
                <c:pt idx="5042">
                  <c:v>2.5901727000000019E-3</c:v>
                </c:pt>
                <c:pt idx="5043">
                  <c:v>2.5105169000000011E-3</c:v>
                </c:pt>
                <c:pt idx="5044">
                  <c:v>2.3944622E-3</c:v>
                </c:pt>
                <c:pt idx="5045">
                  <c:v>2.2728624999999998E-3</c:v>
                </c:pt>
                <c:pt idx="5046">
                  <c:v>2.2017525000000019E-3</c:v>
                </c:pt>
                <c:pt idx="5047">
                  <c:v>2.2254921000000017E-3</c:v>
                </c:pt>
                <c:pt idx="5048">
                  <c:v>2.3474634999999999E-3</c:v>
                </c:pt>
                <c:pt idx="5049">
                  <c:v>2.5198511000000001E-3</c:v>
                </c:pt>
                <c:pt idx="5050">
                  <c:v>2.6556153000000002E-3</c:v>
                </c:pt>
                <c:pt idx="5051">
                  <c:v>2.6911786000000017E-3</c:v>
                </c:pt>
                <c:pt idx="5052">
                  <c:v>2.6145249000000029E-3</c:v>
                </c:pt>
                <c:pt idx="5053">
                  <c:v>2.4750989000000001E-3</c:v>
                </c:pt>
                <c:pt idx="5054">
                  <c:v>2.3466650999999987E-3</c:v>
                </c:pt>
                <c:pt idx="5055">
                  <c:v>2.2946273000000019E-3</c:v>
                </c:pt>
                <c:pt idx="5056">
                  <c:v>2.3345462999999999E-3</c:v>
                </c:pt>
                <c:pt idx="5057">
                  <c:v>2.435730500000002E-3</c:v>
                </c:pt>
                <c:pt idx="5058">
                  <c:v>2.5455938000000029E-3</c:v>
                </c:pt>
                <c:pt idx="5059">
                  <c:v>2.6299956000000019E-3</c:v>
                </c:pt>
                <c:pt idx="5060">
                  <c:v>2.6814765000000018E-3</c:v>
                </c:pt>
                <c:pt idx="5061">
                  <c:v>2.7126508999999999E-3</c:v>
                </c:pt>
                <c:pt idx="5062">
                  <c:v>2.739307000000002E-3</c:v>
                </c:pt>
                <c:pt idx="5063">
                  <c:v>2.7679547000000054E-3</c:v>
                </c:pt>
                <c:pt idx="5064">
                  <c:v>2.7929079000000019E-3</c:v>
                </c:pt>
                <c:pt idx="5065">
                  <c:v>2.8022244000000017E-3</c:v>
                </c:pt>
                <c:pt idx="5066">
                  <c:v>2.7895651000000017E-3</c:v>
                </c:pt>
                <c:pt idx="5067">
                  <c:v>2.7618781000000002E-3</c:v>
                </c:pt>
                <c:pt idx="5068">
                  <c:v>2.7348811000000028E-3</c:v>
                </c:pt>
                <c:pt idx="5069">
                  <c:v>2.7232566000000018E-3</c:v>
                </c:pt>
                <c:pt idx="5070">
                  <c:v>2.7313966000000029E-3</c:v>
                </c:pt>
                <c:pt idx="5071">
                  <c:v>2.7501923000000034E-3</c:v>
                </c:pt>
                <c:pt idx="5072">
                  <c:v>2.7563081000000012E-3</c:v>
                </c:pt>
                <c:pt idx="5073">
                  <c:v>2.7183401000000018E-3</c:v>
                </c:pt>
                <c:pt idx="5074">
                  <c:v>2.5978636000000012E-3</c:v>
                </c:pt>
                <c:pt idx="5075">
                  <c:v>2.364903200000002E-3</c:v>
                </c:pt>
                <c:pt idx="5076">
                  <c:v>2.0241814000000035E-3</c:v>
                </c:pt>
                <c:pt idx="5077">
                  <c:v>1.6491804000000017E-3</c:v>
                </c:pt>
                <c:pt idx="5078">
                  <c:v>1.351067800000001E-3</c:v>
                </c:pt>
                <c:pt idx="5079">
                  <c:v>1.2527962999999999E-3</c:v>
                </c:pt>
                <c:pt idx="5080">
                  <c:v>1.4324960999999999E-3</c:v>
                </c:pt>
                <c:pt idx="5081">
                  <c:v>1.8464329000000023E-3</c:v>
                </c:pt>
                <c:pt idx="5082">
                  <c:v>2.3035780000000019E-3</c:v>
                </c:pt>
                <c:pt idx="5083">
                  <c:v>2.6087717000000052E-3</c:v>
                </c:pt>
                <c:pt idx="5084">
                  <c:v>2.6340233000000019E-3</c:v>
                </c:pt>
                <c:pt idx="5085">
                  <c:v>2.3879714000000019E-3</c:v>
                </c:pt>
                <c:pt idx="5086">
                  <c:v>2.028829000000002E-3</c:v>
                </c:pt>
                <c:pt idx="5087">
                  <c:v>1.8024647000000008E-3</c:v>
                </c:pt>
                <c:pt idx="5088">
                  <c:v>1.834829800000001E-3</c:v>
                </c:pt>
                <c:pt idx="5089">
                  <c:v>2.0808552000000017E-3</c:v>
                </c:pt>
                <c:pt idx="5090">
                  <c:v>2.398135800000002E-3</c:v>
                </c:pt>
                <c:pt idx="5091">
                  <c:v>2.6391670000000035E-3</c:v>
                </c:pt>
                <c:pt idx="5092">
                  <c:v>2.7169872000000019E-3</c:v>
                </c:pt>
                <c:pt idx="5093">
                  <c:v>2.6327544000000012E-3</c:v>
                </c:pt>
                <c:pt idx="5094">
                  <c:v>2.4307959000000002E-3</c:v>
                </c:pt>
                <c:pt idx="5095">
                  <c:v>2.144434500000003E-3</c:v>
                </c:pt>
                <c:pt idx="5096">
                  <c:v>1.8025821000000027E-3</c:v>
                </c:pt>
                <c:pt idx="5097">
                  <c:v>1.4565000000000008E-3</c:v>
                </c:pt>
                <c:pt idx="5098">
                  <c:v>1.1793028000000017E-3</c:v>
                </c:pt>
                <c:pt idx="5099">
                  <c:v>1.0536583000000008E-3</c:v>
                </c:pt>
                <c:pt idx="5100">
                  <c:v>1.1323432000000014E-3</c:v>
                </c:pt>
                <c:pt idx="5101">
                  <c:v>1.4025089000000012E-3</c:v>
                </c:pt>
                <c:pt idx="5102">
                  <c:v>1.7535868000000026E-3</c:v>
                </c:pt>
                <c:pt idx="5103">
                  <c:v>2.0426369999999999E-3</c:v>
                </c:pt>
                <c:pt idx="5104">
                  <c:v>2.1359241000000018E-3</c:v>
                </c:pt>
                <c:pt idx="5105">
                  <c:v>2.0187597000000017E-3</c:v>
                </c:pt>
                <c:pt idx="5106">
                  <c:v>1.8276996000000001E-3</c:v>
                </c:pt>
                <c:pt idx="5107">
                  <c:v>1.7158019000000017E-3</c:v>
                </c:pt>
                <c:pt idx="5108">
                  <c:v>1.786429900000002E-3</c:v>
                </c:pt>
                <c:pt idx="5109">
                  <c:v>2.0427539000000012E-3</c:v>
                </c:pt>
                <c:pt idx="5110">
                  <c:v>2.3887283000000028E-3</c:v>
                </c:pt>
                <c:pt idx="5111">
                  <c:v>2.7001451000000019E-3</c:v>
                </c:pt>
                <c:pt idx="5112">
                  <c:v>2.9325760000000018E-3</c:v>
                </c:pt>
                <c:pt idx="5113">
                  <c:v>3.1080039000000018E-3</c:v>
                </c:pt>
                <c:pt idx="5114">
                  <c:v>3.2535016000000052E-3</c:v>
                </c:pt>
                <c:pt idx="5115">
                  <c:v>3.3703446000000019E-3</c:v>
                </c:pt>
                <c:pt idx="5116">
                  <c:v>3.4335831000000027E-3</c:v>
                </c:pt>
                <c:pt idx="5117">
                  <c:v>3.4309546000000019E-3</c:v>
                </c:pt>
                <c:pt idx="5118">
                  <c:v>3.3789586999999999E-3</c:v>
                </c:pt>
                <c:pt idx="5119">
                  <c:v>3.3152750999999999E-3</c:v>
                </c:pt>
                <c:pt idx="5120">
                  <c:v>3.2701369000000041E-3</c:v>
                </c:pt>
                <c:pt idx="5121">
                  <c:v>3.2586288000000028E-3</c:v>
                </c:pt>
                <c:pt idx="5122">
                  <c:v>3.2762957000000031E-3</c:v>
                </c:pt>
                <c:pt idx="5123">
                  <c:v>3.3023101000000019E-3</c:v>
                </c:pt>
                <c:pt idx="5124">
                  <c:v>3.3098978000000029E-3</c:v>
                </c:pt>
                <c:pt idx="5125">
                  <c:v>3.278612200000002E-3</c:v>
                </c:pt>
                <c:pt idx="5126">
                  <c:v>3.211434200000004E-3</c:v>
                </c:pt>
                <c:pt idx="5127">
                  <c:v>3.1389773000000034E-3</c:v>
                </c:pt>
                <c:pt idx="5128">
                  <c:v>3.1032795000000041E-3</c:v>
                </c:pt>
                <c:pt idx="5129">
                  <c:v>3.1256338000000029E-3</c:v>
                </c:pt>
                <c:pt idx="5130">
                  <c:v>3.1949477000000025E-3</c:v>
                </c:pt>
                <c:pt idx="5131">
                  <c:v>3.2759134000000028E-3</c:v>
                </c:pt>
                <c:pt idx="5132">
                  <c:v>3.3375346000000046E-3</c:v>
                </c:pt>
                <c:pt idx="5133">
                  <c:v>3.3599830000000017E-3</c:v>
                </c:pt>
                <c:pt idx="5134">
                  <c:v>3.3407528000000018E-3</c:v>
                </c:pt>
                <c:pt idx="5135">
                  <c:v>3.2961851000000019E-3</c:v>
                </c:pt>
                <c:pt idx="5136">
                  <c:v>3.2609235000000047E-3</c:v>
                </c:pt>
                <c:pt idx="5137">
                  <c:v>3.2600800000000046E-3</c:v>
                </c:pt>
                <c:pt idx="5138">
                  <c:v>3.2954765000000035E-3</c:v>
                </c:pt>
                <c:pt idx="5139">
                  <c:v>3.3473987000000047E-3</c:v>
                </c:pt>
                <c:pt idx="5140">
                  <c:v>3.3922906000000011E-3</c:v>
                </c:pt>
                <c:pt idx="5141">
                  <c:v>3.4242691000000028E-3</c:v>
                </c:pt>
                <c:pt idx="5142">
                  <c:v>3.4490044000000017E-3</c:v>
                </c:pt>
                <c:pt idx="5143">
                  <c:v>3.4668231000000017E-3</c:v>
                </c:pt>
                <c:pt idx="5144">
                  <c:v>3.4691321000000028E-3</c:v>
                </c:pt>
                <c:pt idx="5145">
                  <c:v>3.4496291000000018E-3</c:v>
                </c:pt>
                <c:pt idx="5146">
                  <c:v>3.4144714000000002E-3</c:v>
                </c:pt>
                <c:pt idx="5147">
                  <c:v>3.3799838000000029E-3</c:v>
                </c:pt>
                <c:pt idx="5148">
                  <c:v>3.364203700000002E-3</c:v>
                </c:pt>
                <c:pt idx="5149">
                  <c:v>3.3768225E-3</c:v>
                </c:pt>
                <c:pt idx="5150">
                  <c:v>3.413426000000002E-3</c:v>
                </c:pt>
                <c:pt idx="5151">
                  <c:v>3.4354383000000017E-3</c:v>
                </c:pt>
                <c:pt idx="5152">
                  <c:v>3.3460800000000017E-3</c:v>
                </c:pt>
                <c:pt idx="5153">
                  <c:v>3.0064818000000034E-3</c:v>
                </c:pt>
                <c:pt idx="5154">
                  <c:v>2.3329309000000012E-3</c:v>
                </c:pt>
                <c:pt idx="5155">
                  <c:v>1.4139625999999999E-3</c:v>
                </c:pt>
                <c:pt idx="5156">
                  <c:v>5.1136360000000034E-4</c:v>
                </c:pt>
                <c:pt idx="5157">
                  <c:v>0</c:v>
                </c:pt>
                <c:pt idx="5158">
                  <c:v>8.1561500000000185E-5</c:v>
                </c:pt>
                <c:pt idx="5159">
                  <c:v>7.6468270000000082E-4</c:v>
                </c:pt>
                <c:pt idx="5160">
                  <c:v>1.6947424000000027E-3</c:v>
                </c:pt>
                <c:pt idx="5161">
                  <c:v>2.4474007000000035E-3</c:v>
                </c:pt>
                <c:pt idx="5162">
                  <c:v>2.645920500000004E-3</c:v>
                </c:pt>
                <c:pt idx="5163">
                  <c:v>2.2019562000000019E-3</c:v>
                </c:pt>
                <c:pt idx="5164">
                  <c:v>1.3626288000000008E-3</c:v>
                </c:pt>
                <c:pt idx="5165">
                  <c:v>6.4378370000000066E-4</c:v>
                </c:pt>
                <c:pt idx="5166">
                  <c:v>3.9785310000000062E-4</c:v>
                </c:pt>
                <c:pt idx="5167">
                  <c:v>6.8898500000000101E-4</c:v>
                </c:pt>
                <c:pt idx="5168">
                  <c:v>1.3186773000000017E-3</c:v>
                </c:pt>
                <c:pt idx="5169">
                  <c:v>1.9818589000000016E-3</c:v>
                </c:pt>
                <c:pt idx="5170">
                  <c:v>2.4358875000000018E-3</c:v>
                </c:pt>
                <c:pt idx="5171">
                  <c:v>2.6483505000000035E-3</c:v>
                </c:pt>
                <c:pt idx="5172">
                  <c:v>2.7217043000000046E-3</c:v>
                </c:pt>
                <c:pt idx="5173">
                  <c:v>2.7659878000000052E-3</c:v>
                </c:pt>
                <c:pt idx="5174">
                  <c:v>2.8265335000000019E-3</c:v>
                </c:pt>
                <c:pt idx="5175">
                  <c:v>2.8845265000000024E-3</c:v>
                </c:pt>
                <c:pt idx="5176">
                  <c:v>2.9118428999999999E-3</c:v>
                </c:pt>
                <c:pt idx="5177">
                  <c:v>2.8910171000000001E-3</c:v>
                </c:pt>
                <c:pt idx="5178">
                  <c:v>2.8298720999999998E-3</c:v>
                </c:pt>
                <c:pt idx="5179">
                  <c:v>2.7597304000000029E-3</c:v>
                </c:pt>
                <c:pt idx="5180">
                  <c:v>2.7108104000000011E-3</c:v>
                </c:pt>
                <c:pt idx="5181">
                  <c:v>2.7026120000000018E-3</c:v>
                </c:pt>
                <c:pt idx="5182">
                  <c:v>2.7312818000000019E-3</c:v>
                </c:pt>
                <c:pt idx="5183">
                  <c:v>2.7712788000000019E-3</c:v>
                </c:pt>
                <c:pt idx="5184">
                  <c:v>2.7966530000000001E-3</c:v>
                </c:pt>
                <c:pt idx="5185">
                  <c:v>2.803191300000004E-3</c:v>
                </c:pt>
                <c:pt idx="5186">
                  <c:v>2.8018078000000019E-3</c:v>
                </c:pt>
                <c:pt idx="5187">
                  <c:v>2.7995461000000017E-3</c:v>
                </c:pt>
                <c:pt idx="5188">
                  <c:v>2.7954488000000001E-3</c:v>
                </c:pt>
                <c:pt idx="5189">
                  <c:v>2.7878659000000025E-3</c:v>
                </c:pt>
                <c:pt idx="5190">
                  <c:v>2.7822412000000035E-3</c:v>
                </c:pt>
                <c:pt idx="5191">
                  <c:v>2.7835649000000052E-3</c:v>
                </c:pt>
                <c:pt idx="5192">
                  <c:v>2.7882876000000041E-3</c:v>
                </c:pt>
                <c:pt idx="5193">
                  <c:v>2.7873334000000053E-3</c:v>
                </c:pt>
                <c:pt idx="5194">
                  <c:v>2.7769553000000012E-3</c:v>
                </c:pt>
                <c:pt idx="5195">
                  <c:v>2.7614753000000012E-3</c:v>
                </c:pt>
                <c:pt idx="5196">
                  <c:v>2.7456875000000033E-3</c:v>
                </c:pt>
                <c:pt idx="5197">
                  <c:v>2.7293707000000046E-3</c:v>
                </c:pt>
                <c:pt idx="5198">
                  <c:v>2.711277000000002E-3</c:v>
                </c:pt>
                <c:pt idx="5199">
                  <c:v>2.6952012000000035E-3</c:v>
                </c:pt>
                <c:pt idx="5200">
                  <c:v>2.6868659E-3</c:v>
                </c:pt>
                <c:pt idx="5201">
                  <c:v>2.6855811000000038E-3</c:v>
                </c:pt>
                <c:pt idx="5202">
                  <c:v>2.6831946000000057E-3</c:v>
                </c:pt>
                <c:pt idx="5203">
                  <c:v>2.6730548000000027E-3</c:v>
                </c:pt>
                <c:pt idx="5204">
                  <c:v>2.6565094000000002E-3</c:v>
                </c:pt>
                <c:pt idx="5205">
                  <c:v>2.6397479000000012E-3</c:v>
                </c:pt>
                <c:pt idx="5206">
                  <c:v>2.625677700000004E-3</c:v>
                </c:pt>
                <c:pt idx="5207">
                  <c:v>2.6127738000000012E-3</c:v>
                </c:pt>
                <c:pt idx="5208">
                  <c:v>2.6002969000000018E-3</c:v>
                </c:pt>
                <c:pt idx="5209">
                  <c:v>2.5909171000000029E-3</c:v>
                </c:pt>
                <c:pt idx="5210">
                  <c:v>2.5867647000000021E-3</c:v>
                </c:pt>
                <c:pt idx="5211">
                  <c:v>2.5857203000000028E-3</c:v>
                </c:pt>
                <c:pt idx="5212">
                  <c:v>2.5832811000000028E-3</c:v>
                </c:pt>
                <c:pt idx="5213">
                  <c:v>2.5767353000000002E-3</c:v>
                </c:pt>
                <c:pt idx="5214">
                  <c:v>2.5650433000000018E-3</c:v>
                </c:pt>
                <c:pt idx="5215">
                  <c:v>2.5477277000000051E-3</c:v>
                </c:pt>
                <c:pt idx="5216">
                  <c:v>2.526131200000004E-3</c:v>
                </c:pt>
                <c:pt idx="5217">
                  <c:v>2.5055034000000002E-3</c:v>
                </c:pt>
                <c:pt idx="5218">
                  <c:v>2.494015E-3</c:v>
                </c:pt>
                <c:pt idx="5219">
                  <c:v>2.4964787999999997E-3</c:v>
                </c:pt>
                <c:pt idx="5220">
                  <c:v>2.5076487000000019E-3</c:v>
                </c:pt>
                <c:pt idx="5221">
                  <c:v>2.5146734E-3</c:v>
                </c:pt>
                <c:pt idx="5222">
                  <c:v>2.5092335000000019E-3</c:v>
                </c:pt>
                <c:pt idx="5223">
                  <c:v>2.4922313000000002E-3</c:v>
                </c:pt>
                <c:pt idx="5224">
                  <c:v>2.4681184000000019E-3</c:v>
                </c:pt>
                <c:pt idx="5225">
                  <c:v>2.4420408999999998E-3</c:v>
                </c:pt>
                <c:pt idx="5226">
                  <c:v>2.4197539000000001E-3</c:v>
                </c:pt>
                <c:pt idx="5227">
                  <c:v>2.4060234000000012E-3</c:v>
                </c:pt>
                <c:pt idx="5228">
                  <c:v>2.4042148000000029E-3</c:v>
                </c:pt>
                <c:pt idx="5229">
                  <c:v>2.4147893000000002E-3</c:v>
                </c:pt>
                <c:pt idx="5230">
                  <c:v>2.434697700000002E-3</c:v>
                </c:pt>
                <c:pt idx="5231">
                  <c:v>2.4589046000000028E-3</c:v>
                </c:pt>
                <c:pt idx="5232">
                  <c:v>2.4783413000000012E-3</c:v>
                </c:pt>
                <c:pt idx="5233">
                  <c:v>2.4786923999999999E-3</c:v>
                </c:pt>
                <c:pt idx="5234">
                  <c:v>2.4498126000000002E-3</c:v>
                </c:pt>
                <c:pt idx="5235">
                  <c:v>2.3946582999999997E-3</c:v>
                </c:pt>
                <c:pt idx="5236">
                  <c:v>2.3296876000000002E-3</c:v>
                </c:pt>
                <c:pt idx="5237">
                  <c:v>2.2784192000000021E-3</c:v>
                </c:pt>
                <c:pt idx="5238">
                  <c:v>2.2584973000000035E-3</c:v>
                </c:pt>
                <c:pt idx="5239">
                  <c:v>2.2710133000000019E-3</c:v>
                </c:pt>
                <c:pt idx="5240">
                  <c:v>2.3033945000000035E-3</c:v>
                </c:pt>
                <c:pt idx="5241">
                  <c:v>2.3394422999999998E-3</c:v>
                </c:pt>
                <c:pt idx="5242">
                  <c:v>2.3638429E-3</c:v>
                </c:pt>
                <c:pt idx="5243">
                  <c:v>2.3639915000000047E-3</c:v>
                </c:pt>
                <c:pt idx="5244">
                  <c:v>2.3348366000000001E-3</c:v>
                </c:pt>
                <c:pt idx="5245">
                  <c:v>2.2798672000000019E-3</c:v>
                </c:pt>
                <c:pt idx="5246">
                  <c:v>2.2076482000000018E-3</c:v>
                </c:pt>
                <c:pt idx="5247">
                  <c:v>2.1296332000000019E-3</c:v>
                </c:pt>
                <c:pt idx="5248">
                  <c:v>2.0614939000000018E-3</c:v>
                </c:pt>
                <c:pt idx="5249">
                  <c:v>2.0147765000000017E-3</c:v>
                </c:pt>
                <c:pt idx="5250">
                  <c:v>1.9919307000000001E-3</c:v>
                </c:pt>
                <c:pt idx="5251">
                  <c:v>1.9734142999999998E-3</c:v>
                </c:pt>
                <c:pt idx="5252">
                  <c:v>1.9197003000000008E-3</c:v>
                </c:pt>
                <c:pt idx="5253">
                  <c:v>1.8036300000000009E-3</c:v>
                </c:pt>
                <c:pt idx="5254">
                  <c:v>1.6346178000000023E-3</c:v>
                </c:pt>
                <c:pt idx="5255">
                  <c:v>1.4620749000000012E-3</c:v>
                </c:pt>
                <c:pt idx="5256">
                  <c:v>1.3261316000000001E-3</c:v>
                </c:pt>
                <c:pt idx="5257">
                  <c:v>1.2247059000000009E-3</c:v>
                </c:pt>
                <c:pt idx="5258">
                  <c:v>1.1017891000000008E-3</c:v>
                </c:pt>
                <c:pt idx="5259">
                  <c:v>8.8735320000000214E-4</c:v>
                </c:pt>
                <c:pt idx="5260">
                  <c:v>5.6112560000000063E-4</c:v>
                </c:pt>
                <c:pt idx="5261">
                  <c:v>2.0659710000000032E-4</c:v>
                </c:pt>
                <c:pt idx="5262">
                  <c:v>0</c:v>
                </c:pt>
                <c:pt idx="5263">
                  <c:v>7.3717200000000149E-5</c:v>
                </c:pt>
                <c:pt idx="5264">
                  <c:v>4.3552280000000063E-4</c:v>
                </c:pt>
                <c:pt idx="5265">
                  <c:v>8.9766480000000163E-4</c:v>
                </c:pt>
                <c:pt idx="5266">
                  <c:v>1.223221E-3</c:v>
                </c:pt>
                <c:pt idx="5267">
                  <c:v>1.2413681999999999E-3</c:v>
                </c:pt>
                <c:pt idx="5268">
                  <c:v>9.8571810000000156E-4</c:v>
                </c:pt>
                <c:pt idx="5269">
                  <c:v>6.8892240000000113E-4</c:v>
                </c:pt>
                <c:pt idx="5270">
                  <c:v>5.606979000000005E-4</c:v>
                </c:pt>
                <c:pt idx="5271">
                  <c:v>6.8709720000000084E-4</c:v>
                </c:pt>
                <c:pt idx="5272">
                  <c:v>1.0012933E-3</c:v>
                </c:pt>
                <c:pt idx="5273">
                  <c:v>1.3592496999999999E-3</c:v>
                </c:pt>
                <c:pt idx="5274">
                  <c:v>1.6287111000000019E-3</c:v>
                </c:pt>
                <c:pt idx="5275">
                  <c:v>1.7754245000000017E-3</c:v>
                </c:pt>
                <c:pt idx="5276">
                  <c:v>1.8336650000000015E-3</c:v>
                </c:pt>
                <c:pt idx="5277">
                  <c:v>1.8497410000000009E-3</c:v>
                </c:pt>
                <c:pt idx="5278">
                  <c:v>1.8513487000000018E-3</c:v>
                </c:pt>
                <c:pt idx="5279">
                  <c:v>1.8466401000000021E-3</c:v>
                </c:pt>
                <c:pt idx="5280">
                  <c:v>1.837786500000002E-3</c:v>
                </c:pt>
                <c:pt idx="5281">
                  <c:v>1.8263375000000025E-3</c:v>
                </c:pt>
                <c:pt idx="5282">
                  <c:v>1.8119926000000001E-3</c:v>
                </c:pt>
                <c:pt idx="5283">
                  <c:v>1.7945280000000023E-3</c:v>
                </c:pt>
                <c:pt idx="5284">
                  <c:v>1.7754450000000024E-3</c:v>
                </c:pt>
                <c:pt idx="5285">
                  <c:v>1.757099100000002E-3</c:v>
                </c:pt>
                <c:pt idx="5286">
                  <c:v>1.7400857000000028E-3</c:v>
                </c:pt>
                <c:pt idx="5287">
                  <c:v>1.7225300000000021E-3</c:v>
                </c:pt>
                <c:pt idx="5288">
                  <c:v>1.7032672000000014E-3</c:v>
                </c:pt>
                <c:pt idx="5289">
                  <c:v>1.6842771000000029E-3</c:v>
                </c:pt>
                <c:pt idx="5290">
                  <c:v>1.6695336000000008E-3</c:v>
                </c:pt>
                <c:pt idx="5291">
                  <c:v>1.6614466000000009E-3</c:v>
                </c:pt>
                <c:pt idx="5292">
                  <c:v>1.6587649000000015E-3</c:v>
                </c:pt>
                <c:pt idx="5293">
                  <c:v>1.6572853000000017E-3</c:v>
                </c:pt>
                <c:pt idx="5294">
                  <c:v>1.6520221000000026E-3</c:v>
                </c:pt>
                <c:pt idx="5295">
                  <c:v>1.6400227000000016E-3</c:v>
                </c:pt>
                <c:pt idx="5296">
                  <c:v>1.6223500000000022E-3</c:v>
                </c:pt>
                <c:pt idx="5297">
                  <c:v>1.6040883000000023E-3</c:v>
                </c:pt>
                <c:pt idx="5298">
                  <c:v>1.590572300000002E-3</c:v>
                </c:pt>
                <c:pt idx="5299">
                  <c:v>1.5828535000000021E-3</c:v>
                </c:pt>
                <c:pt idx="5300">
                  <c:v>1.5760844000000023E-3</c:v>
                </c:pt>
                <c:pt idx="5301">
                  <c:v>1.563068500000001E-3</c:v>
                </c:pt>
                <c:pt idx="5302">
                  <c:v>1.5391521000000018E-3</c:v>
                </c:pt>
                <c:pt idx="5303">
                  <c:v>1.5054273000000009E-3</c:v>
                </c:pt>
                <c:pt idx="5304">
                  <c:v>1.4676168000000009E-3</c:v>
                </c:pt>
                <c:pt idx="5305">
                  <c:v>1.431872100000001E-3</c:v>
                </c:pt>
                <c:pt idx="5306">
                  <c:v>1.4008891000000009E-3</c:v>
                </c:pt>
                <c:pt idx="5307">
                  <c:v>1.3739173000000017E-3</c:v>
                </c:pt>
                <c:pt idx="5308">
                  <c:v>1.346532700000001E-3</c:v>
                </c:pt>
                <c:pt idx="5309">
                  <c:v>1.3153453000000009E-3</c:v>
                </c:pt>
                <c:pt idx="5310">
                  <c:v>1.2835772000000009E-3</c:v>
                </c:pt>
                <c:pt idx="5311">
                  <c:v>1.2622853000000018E-3</c:v>
                </c:pt>
                <c:pt idx="5312">
                  <c:v>1.2612806000000009E-3</c:v>
                </c:pt>
                <c:pt idx="5313">
                  <c:v>1.2809173000000017E-3</c:v>
                </c:pt>
                <c:pt idx="5314">
                  <c:v>1.3114202000000001E-3</c:v>
                </c:pt>
                <c:pt idx="5315">
                  <c:v>1.3397356999999999E-3</c:v>
                </c:pt>
                <c:pt idx="5316">
                  <c:v>1.357358400000002E-3</c:v>
                </c:pt>
                <c:pt idx="5317">
                  <c:v>1.3629876000000017E-3</c:v>
                </c:pt>
                <c:pt idx="5318">
                  <c:v>1.3588814000000009E-3</c:v>
                </c:pt>
                <c:pt idx="5319">
                  <c:v>1.3474543000000009E-3</c:v>
                </c:pt>
                <c:pt idx="5320">
                  <c:v>1.3312532000000008E-3</c:v>
                </c:pt>
                <c:pt idx="5321">
                  <c:v>1.3138999000000008E-3</c:v>
                </c:pt>
                <c:pt idx="5322">
                  <c:v>1.2990721000000012E-3</c:v>
                </c:pt>
                <c:pt idx="5323">
                  <c:v>1.2890080000000014E-3</c:v>
                </c:pt>
                <c:pt idx="5324">
                  <c:v>1.2843956000000009E-3</c:v>
                </c:pt>
                <c:pt idx="5325">
                  <c:v>1.2864838000000017E-3</c:v>
                </c:pt>
                <c:pt idx="5326">
                  <c:v>1.2961335000000011E-3</c:v>
                </c:pt>
                <c:pt idx="5327">
                  <c:v>1.3113825000000017E-3</c:v>
                </c:pt>
                <c:pt idx="5328">
                  <c:v>1.3252078000000017E-3</c:v>
                </c:pt>
                <c:pt idx="5329">
                  <c:v>1.3315526000000017E-3</c:v>
                </c:pt>
                <c:pt idx="5330">
                  <c:v>1.3275032000000001E-3</c:v>
                </c:pt>
                <c:pt idx="5331">
                  <c:v>1.3147611000000009E-3</c:v>
                </c:pt>
                <c:pt idx="5332">
                  <c:v>1.2984776000000014E-3</c:v>
                </c:pt>
                <c:pt idx="5333">
                  <c:v>1.2861700000000012E-3</c:v>
                </c:pt>
                <c:pt idx="5334">
                  <c:v>1.2806328000000012E-3</c:v>
                </c:pt>
                <c:pt idx="5335">
                  <c:v>1.2793618000000008E-3</c:v>
                </c:pt>
                <c:pt idx="5336">
                  <c:v>1.2785215000000001E-3</c:v>
                </c:pt>
                <c:pt idx="5337">
                  <c:v>1.2757140000000001E-3</c:v>
                </c:pt>
                <c:pt idx="5338">
                  <c:v>1.2703857000000017E-3</c:v>
                </c:pt>
                <c:pt idx="5339">
                  <c:v>1.2589684000000009E-3</c:v>
                </c:pt>
                <c:pt idx="5340">
                  <c:v>1.2273360000000001E-3</c:v>
                </c:pt>
                <c:pt idx="5341">
                  <c:v>1.1520756000000017E-3</c:v>
                </c:pt>
                <c:pt idx="5342">
                  <c:v>1.0150326000000001E-3</c:v>
                </c:pt>
                <c:pt idx="5343">
                  <c:v>8.1971520000000066E-4</c:v>
                </c:pt>
                <c:pt idx="5344">
                  <c:v>6.096906000000005E-4</c:v>
                </c:pt>
                <c:pt idx="5345">
                  <c:v>4.6455020000000038E-4</c:v>
                </c:pt>
                <c:pt idx="5346">
                  <c:v>4.4011790000000086E-4</c:v>
                </c:pt>
                <c:pt idx="5347">
                  <c:v>5.395077000000004E-4</c:v>
                </c:pt>
                <c:pt idx="5348">
                  <c:v>7.2056150000000092E-4</c:v>
                </c:pt>
                <c:pt idx="5349">
                  <c:v>8.9645730000000078E-4</c:v>
                </c:pt>
                <c:pt idx="5350">
                  <c:v>9.5969370000000161E-4</c:v>
                </c:pt>
                <c:pt idx="5351">
                  <c:v>8.8037600000000161E-4</c:v>
                </c:pt>
                <c:pt idx="5352">
                  <c:v>7.2930240000000093E-4</c:v>
                </c:pt>
                <c:pt idx="5353">
                  <c:v>6.0284790000000063E-4</c:v>
                </c:pt>
                <c:pt idx="5354">
                  <c:v>5.8151850000000001E-4</c:v>
                </c:pt>
                <c:pt idx="5355">
                  <c:v>6.9355060000000099E-4</c:v>
                </c:pt>
                <c:pt idx="5356">
                  <c:v>8.9020310000000166E-4</c:v>
                </c:pt>
                <c:pt idx="5357">
                  <c:v>1.0833130000000009E-3</c:v>
                </c:pt>
                <c:pt idx="5358">
                  <c:v>1.2193725000000009E-3</c:v>
                </c:pt>
                <c:pt idx="5359">
                  <c:v>1.2877563000000009E-3</c:v>
                </c:pt>
                <c:pt idx="5360">
                  <c:v>1.3068276000000008E-3</c:v>
                </c:pt>
                <c:pt idx="5361">
                  <c:v>1.2973354000000009E-3</c:v>
                </c:pt>
                <c:pt idx="5362">
                  <c:v>1.2727098000000008E-3</c:v>
                </c:pt>
                <c:pt idx="5363">
                  <c:v>1.2404588000000008E-3</c:v>
                </c:pt>
                <c:pt idx="5364">
                  <c:v>1.2019228000000001E-3</c:v>
                </c:pt>
                <c:pt idx="5365">
                  <c:v>1.1497864000000009E-3</c:v>
                </c:pt>
                <c:pt idx="5366">
                  <c:v>1.0761917E-3</c:v>
                </c:pt>
                <c:pt idx="5367">
                  <c:v>9.8827600000000191E-4</c:v>
                </c:pt>
                <c:pt idx="5368">
                  <c:v>9.1117880000000104E-4</c:v>
                </c:pt>
                <c:pt idx="5369">
                  <c:v>8.7986750000000017E-4</c:v>
                </c:pt>
                <c:pt idx="5370">
                  <c:v>9.1404580000000075E-4</c:v>
                </c:pt>
                <c:pt idx="5371">
                  <c:v>1.0025768999999999E-3</c:v>
                </c:pt>
                <c:pt idx="5372">
                  <c:v>1.1027907000000009E-3</c:v>
                </c:pt>
                <c:pt idx="5373">
                  <c:v>1.1746192000000009E-3</c:v>
                </c:pt>
                <c:pt idx="5374">
                  <c:v>1.1948389000000018E-3</c:v>
                </c:pt>
                <c:pt idx="5375">
                  <c:v>1.1643195000000017E-3</c:v>
                </c:pt>
                <c:pt idx="5376">
                  <c:v>1.1087862999999999E-3</c:v>
                </c:pt>
                <c:pt idx="5377">
                  <c:v>1.0699945999999999E-3</c:v>
                </c:pt>
                <c:pt idx="5378">
                  <c:v>1.0701520000000017E-3</c:v>
                </c:pt>
                <c:pt idx="5379">
                  <c:v>1.1049688000000009E-3</c:v>
                </c:pt>
                <c:pt idx="5380">
                  <c:v>1.1562025000000017E-3</c:v>
                </c:pt>
                <c:pt idx="5381">
                  <c:v>1.2044483000000009E-3</c:v>
                </c:pt>
                <c:pt idx="5382">
                  <c:v>1.2424400000000009E-3</c:v>
                </c:pt>
                <c:pt idx="5383">
                  <c:v>1.2682592000000008E-3</c:v>
                </c:pt>
                <c:pt idx="5384">
                  <c:v>1.2794319000000009E-3</c:v>
                </c:pt>
                <c:pt idx="5385">
                  <c:v>1.2768602000000008E-3</c:v>
                </c:pt>
                <c:pt idx="5386">
                  <c:v>1.2702062000000001E-3</c:v>
                </c:pt>
                <c:pt idx="5387">
                  <c:v>1.2744479000000018E-3</c:v>
                </c:pt>
                <c:pt idx="5388">
                  <c:v>1.2983757000000009E-3</c:v>
                </c:pt>
                <c:pt idx="5389">
                  <c:v>1.3364712000000008E-3</c:v>
                </c:pt>
                <c:pt idx="5390">
                  <c:v>1.3726023000000017E-3</c:v>
                </c:pt>
                <c:pt idx="5391">
                  <c:v>1.3916964999999999E-3</c:v>
                </c:pt>
                <c:pt idx="5392">
                  <c:v>1.3881424000000021E-3</c:v>
                </c:pt>
                <c:pt idx="5393">
                  <c:v>1.3665501000000018E-3</c:v>
                </c:pt>
                <c:pt idx="5394">
                  <c:v>1.3378335000000009E-3</c:v>
                </c:pt>
                <c:pt idx="5395">
                  <c:v>1.3152454000000017E-3</c:v>
                </c:pt>
                <c:pt idx="5396">
                  <c:v>1.3092014000000009E-3</c:v>
                </c:pt>
                <c:pt idx="5397">
                  <c:v>1.3213961000000001E-3</c:v>
                </c:pt>
                <c:pt idx="5398">
                  <c:v>1.3429839000000015E-3</c:v>
                </c:pt>
                <c:pt idx="5399">
                  <c:v>1.3605428000000017E-3</c:v>
                </c:pt>
                <c:pt idx="5400">
                  <c:v>1.3648279000000017E-3</c:v>
                </c:pt>
                <c:pt idx="5401">
                  <c:v>1.3547740000000009E-3</c:v>
                </c:pt>
                <c:pt idx="5402">
                  <c:v>1.3347028000000015E-3</c:v>
                </c:pt>
                <c:pt idx="5403">
                  <c:v>1.3099301000000009E-3</c:v>
                </c:pt>
                <c:pt idx="5404">
                  <c:v>1.2849796999999999E-3</c:v>
                </c:pt>
                <c:pt idx="5405">
                  <c:v>1.2659917E-3</c:v>
                </c:pt>
                <c:pt idx="5406">
                  <c:v>1.260458700000001E-3</c:v>
                </c:pt>
                <c:pt idx="5407">
                  <c:v>1.272955000000001E-3</c:v>
                </c:pt>
                <c:pt idx="5408">
                  <c:v>1.3022015000000017E-3</c:v>
                </c:pt>
                <c:pt idx="5409">
                  <c:v>1.3425534000000015E-3</c:v>
                </c:pt>
                <c:pt idx="5410">
                  <c:v>1.3844054000000012E-3</c:v>
                </c:pt>
                <c:pt idx="5411">
                  <c:v>1.4148431000000009E-3</c:v>
                </c:pt>
                <c:pt idx="5412">
                  <c:v>1.4234560000000009E-3</c:v>
                </c:pt>
                <c:pt idx="5413">
                  <c:v>1.4092051000000009E-3</c:v>
                </c:pt>
                <c:pt idx="5414">
                  <c:v>1.3818440000000001E-3</c:v>
                </c:pt>
                <c:pt idx="5415">
                  <c:v>1.3565188000000017E-3</c:v>
                </c:pt>
                <c:pt idx="5416">
                  <c:v>1.3416735000000009E-3</c:v>
                </c:pt>
                <c:pt idx="5417">
                  <c:v>1.3347764000000008E-3</c:v>
                </c:pt>
                <c:pt idx="5418">
                  <c:v>1.3271123000000017E-3</c:v>
                </c:pt>
                <c:pt idx="5419">
                  <c:v>1.3128943000000001E-3</c:v>
                </c:pt>
                <c:pt idx="5420">
                  <c:v>1.2930355000000009E-3</c:v>
                </c:pt>
                <c:pt idx="5421">
                  <c:v>1.2723184000000009E-3</c:v>
                </c:pt>
                <c:pt idx="5422">
                  <c:v>1.2584045000000009E-3</c:v>
                </c:pt>
                <c:pt idx="5423">
                  <c:v>1.259613500000001E-3</c:v>
                </c:pt>
                <c:pt idx="5424">
                  <c:v>1.2749256999999999E-3</c:v>
                </c:pt>
                <c:pt idx="5425">
                  <c:v>1.2845062000000009E-3</c:v>
                </c:pt>
                <c:pt idx="5426">
                  <c:v>1.2622534000000017E-3</c:v>
                </c:pt>
                <c:pt idx="5427">
                  <c:v>1.1927630000000012E-3</c:v>
                </c:pt>
                <c:pt idx="5428">
                  <c:v>1.0922351000000018E-3</c:v>
                </c:pt>
                <c:pt idx="5429">
                  <c:v>1.0035642999999992E-3</c:v>
                </c:pt>
                <c:pt idx="5430">
                  <c:v>9.7669150000000106E-4</c:v>
                </c:pt>
                <c:pt idx="5431">
                  <c:v>1.0259734E-3</c:v>
                </c:pt>
                <c:pt idx="5432">
                  <c:v>1.1242523000000017E-3</c:v>
                </c:pt>
                <c:pt idx="5433">
                  <c:v>1.230240800000001E-3</c:v>
                </c:pt>
                <c:pt idx="5434">
                  <c:v>1.3040749000000017E-3</c:v>
                </c:pt>
                <c:pt idx="5435">
                  <c:v>1.3176018999999999E-3</c:v>
                </c:pt>
                <c:pt idx="5436">
                  <c:v>1.2766648999999999E-3</c:v>
                </c:pt>
                <c:pt idx="5437">
                  <c:v>1.2191052000000001E-3</c:v>
                </c:pt>
                <c:pt idx="5438">
                  <c:v>1.1826365000000012E-3</c:v>
                </c:pt>
                <c:pt idx="5439">
                  <c:v>1.1894945000000001E-3</c:v>
                </c:pt>
                <c:pt idx="5440">
                  <c:v>1.2383612E-3</c:v>
                </c:pt>
                <c:pt idx="5441">
                  <c:v>1.3079757000000001E-3</c:v>
                </c:pt>
                <c:pt idx="5442">
                  <c:v>1.3726582000000017E-3</c:v>
                </c:pt>
                <c:pt idx="5443">
                  <c:v>1.4203766000000001E-3</c:v>
                </c:pt>
                <c:pt idx="5444">
                  <c:v>1.4490696999999999E-3</c:v>
                </c:pt>
                <c:pt idx="5445">
                  <c:v>1.4588651000000008E-3</c:v>
                </c:pt>
                <c:pt idx="5446">
                  <c:v>1.4533142000000001E-3</c:v>
                </c:pt>
                <c:pt idx="5447">
                  <c:v>1.4410989999999999E-3</c:v>
                </c:pt>
                <c:pt idx="5448">
                  <c:v>1.4324863000000009E-3</c:v>
                </c:pt>
                <c:pt idx="5449">
                  <c:v>1.4319757000000001E-3</c:v>
                </c:pt>
                <c:pt idx="5450">
                  <c:v>1.4367548000000009E-3</c:v>
                </c:pt>
                <c:pt idx="5451">
                  <c:v>1.442729E-3</c:v>
                </c:pt>
                <c:pt idx="5452">
                  <c:v>1.44973E-3</c:v>
                </c:pt>
                <c:pt idx="5453">
                  <c:v>1.4593869000000012E-3</c:v>
                </c:pt>
                <c:pt idx="5454">
                  <c:v>1.4713500000000017E-3</c:v>
                </c:pt>
                <c:pt idx="5455">
                  <c:v>1.4851622000000009E-3</c:v>
                </c:pt>
                <c:pt idx="5456">
                  <c:v>1.502667100000001E-3</c:v>
                </c:pt>
                <c:pt idx="5457">
                  <c:v>1.5196911999999999E-3</c:v>
                </c:pt>
                <c:pt idx="5458">
                  <c:v>1.5107973000000009E-3</c:v>
                </c:pt>
                <c:pt idx="5459">
                  <c:v>1.4250157000000009E-3</c:v>
                </c:pt>
                <c:pt idx="5460">
                  <c:v>1.2089778000000009E-3</c:v>
                </c:pt>
                <c:pt idx="5461">
                  <c:v>8.5589800000000077E-4</c:v>
                </c:pt>
                <c:pt idx="5462">
                  <c:v>4.4521620000000073E-4</c:v>
                </c:pt>
                <c:pt idx="5463">
                  <c:v>1.1066040000000014E-4</c:v>
                </c:pt>
                <c:pt idx="5464">
                  <c:v>0</c:v>
                </c:pt>
                <c:pt idx="5465">
                  <c:v>1.6239430000000019E-4</c:v>
                </c:pt>
                <c:pt idx="5466">
                  <c:v>5.616953000000004E-4</c:v>
                </c:pt>
                <c:pt idx="5467">
                  <c:v>9.8405030000000161E-4</c:v>
                </c:pt>
                <c:pt idx="5468">
                  <c:v>1.2173015E-3</c:v>
                </c:pt>
                <c:pt idx="5469">
                  <c:v>1.1414797000000008E-3</c:v>
                </c:pt>
                <c:pt idx="5470">
                  <c:v>8.1635570000000159E-4</c:v>
                </c:pt>
                <c:pt idx="5471">
                  <c:v>4.6901819999999999E-4</c:v>
                </c:pt>
                <c:pt idx="5472">
                  <c:v>2.9229770000000025E-4</c:v>
                </c:pt>
                <c:pt idx="5473">
                  <c:v>3.6469570000000051E-4</c:v>
                </c:pt>
                <c:pt idx="5474">
                  <c:v>6.2784670000000104E-4</c:v>
                </c:pt>
                <c:pt idx="5475">
                  <c:v>9.4700300000000171E-4</c:v>
                </c:pt>
                <c:pt idx="5476">
                  <c:v>1.1902973000000017E-3</c:v>
                </c:pt>
                <c:pt idx="5477">
                  <c:v>1.3126459000000017E-3</c:v>
                </c:pt>
                <c:pt idx="5478">
                  <c:v>1.3329946000000001E-3</c:v>
                </c:pt>
                <c:pt idx="5479">
                  <c:v>1.2862375000000014E-3</c:v>
                </c:pt>
                <c:pt idx="5480">
                  <c:v>1.1981234000000009E-3</c:v>
                </c:pt>
                <c:pt idx="5481">
                  <c:v>1.0875291000000001E-3</c:v>
                </c:pt>
                <c:pt idx="5482">
                  <c:v>9.7134780000000104E-4</c:v>
                </c:pt>
                <c:pt idx="5483">
                  <c:v>8.7312000000000002E-4</c:v>
                </c:pt>
                <c:pt idx="5484">
                  <c:v>8.2001440000000077E-4</c:v>
                </c:pt>
                <c:pt idx="5485">
                  <c:v>8.2744010000000104E-4</c:v>
                </c:pt>
                <c:pt idx="5486">
                  <c:v>8.8854440000000253E-4</c:v>
                </c:pt>
                <c:pt idx="5487">
                  <c:v>9.7773150000000008E-4</c:v>
                </c:pt>
                <c:pt idx="5488">
                  <c:v>1.052589900000001E-3</c:v>
                </c:pt>
                <c:pt idx="5489">
                  <c:v>1.0818816E-3</c:v>
                </c:pt>
                <c:pt idx="5490">
                  <c:v>1.0564788000000009E-3</c:v>
                </c:pt>
                <c:pt idx="5491">
                  <c:v>9.9729020000000187E-4</c:v>
                </c:pt>
                <c:pt idx="5492">
                  <c:v>9.3786210000000104E-4</c:v>
                </c:pt>
                <c:pt idx="5493">
                  <c:v>9.145788000000008E-4</c:v>
                </c:pt>
                <c:pt idx="5494">
                  <c:v>9.4008170000000159E-4</c:v>
                </c:pt>
                <c:pt idx="5495">
                  <c:v>1.0025291999999999E-3</c:v>
                </c:pt>
                <c:pt idx="5496">
                  <c:v>1.0731320000000009E-3</c:v>
                </c:pt>
                <c:pt idx="5497">
                  <c:v>1.1303606000000008E-3</c:v>
                </c:pt>
                <c:pt idx="5498">
                  <c:v>1.1657609000000015E-3</c:v>
                </c:pt>
                <c:pt idx="5499">
                  <c:v>1.1863392000000009E-3</c:v>
                </c:pt>
                <c:pt idx="5500">
                  <c:v>1.203015400000001E-3</c:v>
                </c:pt>
                <c:pt idx="5501">
                  <c:v>1.2209506000000001E-3</c:v>
                </c:pt>
                <c:pt idx="5502">
                  <c:v>1.238051300000001E-3</c:v>
                </c:pt>
                <c:pt idx="5503">
                  <c:v>1.2494413999999999E-3</c:v>
                </c:pt>
                <c:pt idx="5504">
                  <c:v>1.2516255999999999E-3</c:v>
                </c:pt>
                <c:pt idx="5505">
                  <c:v>1.2432430000000009E-3</c:v>
                </c:pt>
                <c:pt idx="5506">
                  <c:v>1.2242602999999999E-3</c:v>
                </c:pt>
                <c:pt idx="5507">
                  <c:v>1.1971735000000008E-3</c:v>
                </c:pt>
                <c:pt idx="5508">
                  <c:v>1.1682140000000012E-3</c:v>
                </c:pt>
                <c:pt idx="5509">
                  <c:v>1.1457335000000009E-3</c:v>
                </c:pt>
                <c:pt idx="5510">
                  <c:v>1.1351751000000018E-3</c:v>
                </c:pt>
                <c:pt idx="5511">
                  <c:v>1.1364277000000015E-3</c:v>
                </c:pt>
                <c:pt idx="5512">
                  <c:v>1.1456668999999999E-3</c:v>
                </c:pt>
                <c:pt idx="5513">
                  <c:v>1.1592675000000018E-3</c:v>
                </c:pt>
                <c:pt idx="5514">
                  <c:v>1.1739298E-3</c:v>
                </c:pt>
                <c:pt idx="5515">
                  <c:v>1.1850996E-3</c:v>
                </c:pt>
                <c:pt idx="5516">
                  <c:v>1.1886840000000017E-3</c:v>
                </c:pt>
                <c:pt idx="5517">
                  <c:v>1.1852907000000001E-3</c:v>
                </c:pt>
                <c:pt idx="5518">
                  <c:v>1.1816546000000001E-3</c:v>
                </c:pt>
                <c:pt idx="5519">
                  <c:v>1.1843296000000009E-3</c:v>
                </c:pt>
                <c:pt idx="5520">
                  <c:v>1.1919455000000017E-3</c:v>
                </c:pt>
                <c:pt idx="5521">
                  <c:v>1.194573900000002E-3</c:v>
                </c:pt>
                <c:pt idx="5522">
                  <c:v>1.1821114000000012E-3</c:v>
                </c:pt>
                <c:pt idx="5523">
                  <c:v>1.153198800000001E-3</c:v>
                </c:pt>
                <c:pt idx="5524">
                  <c:v>1.1160630000000009E-3</c:v>
                </c:pt>
                <c:pt idx="5525">
                  <c:v>1.0828692E-3</c:v>
                </c:pt>
                <c:pt idx="5526">
                  <c:v>1.0622665000000009E-3</c:v>
                </c:pt>
                <c:pt idx="5527">
                  <c:v>1.0569952000000001E-3</c:v>
                </c:pt>
                <c:pt idx="5528">
                  <c:v>1.0647895000000017E-3</c:v>
                </c:pt>
                <c:pt idx="5529">
                  <c:v>1.0804688000000009E-3</c:v>
                </c:pt>
                <c:pt idx="5530">
                  <c:v>1.0981222000000009E-3</c:v>
                </c:pt>
                <c:pt idx="5531">
                  <c:v>1.1148252999999999E-3</c:v>
                </c:pt>
                <c:pt idx="5532">
                  <c:v>1.1297134000000009E-3</c:v>
                </c:pt>
                <c:pt idx="5533">
                  <c:v>1.1405044000000009E-3</c:v>
                </c:pt>
                <c:pt idx="5534">
                  <c:v>1.142664100000001E-3</c:v>
                </c:pt>
                <c:pt idx="5535">
                  <c:v>1.1333632000000001E-3</c:v>
                </c:pt>
                <c:pt idx="5536">
                  <c:v>1.1151086000000001E-3</c:v>
                </c:pt>
                <c:pt idx="5537">
                  <c:v>1.0959397E-3</c:v>
                </c:pt>
                <c:pt idx="5538">
                  <c:v>1.084459700000001E-3</c:v>
                </c:pt>
                <c:pt idx="5539">
                  <c:v>1.0829712000000001E-3</c:v>
                </c:pt>
                <c:pt idx="5540">
                  <c:v>1.0877412E-3</c:v>
                </c:pt>
                <c:pt idx="5541">
                  <c:v>1.0942495000000017E-3</c:v>
                </c:pt>
                <c:pt idx="5542">
                  <c:v>1.1008831000000018E-3</c:v>
                </c:pt>
                <c:pt idx="5543">
                  <c:v>1.106298500000001E-3</c:v>
                </c:pt>
                <c:pt idx="5544">
                  <c:v>1.1060624000000018E-3</c:v>
                </c:pt>
                <c:pt idx="5545">
                  <c:v>1.094154500000001E-3</c:v>
                </c:pt>
                <c:pt idx="5546">
                  <c:v>1.0688815000000009E-3</c:v>
                </c:pt>
                <c:pt idx="5547">
                  <c:v>1.0356323000000008E-3</c:v>
                </c:pt>
                <c:pt idx="5548">
                  <c:v>1.0034931000000001E-3</c:v>
                </c:pt>
                <c:pt idx="5549">
                  <c:v>9.7806470000000117E-4</c:v>
                </c:pt>
                <c:pt idx="5550">
                  <c:v>9.5918870000000157E-4</c:v>
                </c:pt>
                <c:pt idx="5551">
                  <c:v>9.441904000000007E-4</c:v>
                </c:pt>
                <c:pt idx="5552">
                  <c:v>9.3300730000000066E-4</c:v>
                </c:pt>
                <c:pt idx="5553">
                  <c:v>9.2780050000000028E-4</c:v>
                </c:pt>
                <c:pt idx="5554">
                  <c:v>9.2923130000000063E-4</c:v>
                </c:pt>
                <c:pt idx="5555">
                  <c:v>9.3303880000000078E-4</c:v>
                </c:pt>
                <c:pt idx="5556">
                  <c:v>9.3267280000000076E-4</c:v>
                </c:pt>
                <c:pt idx="5557">
                  <c:v>9.2447290000000006E-4</c:v>
                </c:pt>
                <c:pt idx="5558">
                  <c:v>9.0910190000000079E-4</c:v>
                </c:pt>
                <c:pt idx="5559">
                  <c:v>8.8516970000000164E-4</c:v>
                </c:pt>
                <c:pt idx="5560">
                  <c:v>8.4092840000000177E-4</c:v>
                </c:pt>
                <c:pt idx="5561">
                  <c:v>7.5391350000000097E-4</c:v>
                </c:pt>
                <c:pt idx="5562">
                  <c:v>6.0294890000000092E-4</c:v>
                </c:pt>
                <c:pt idx="5563">
                  <c:v>3.931385000000004E-4</c:v>
                </c:pt>
                <c:pt idx="5564">
                  <c:v>1.7491120000000026E-4</c:v>
                </c:pt>
                <c:pt idx="5565">
                  <c:v>2.0798100000000027E-5</c:v>
                </c:pt>
                <c:pt idx="5566">
                  <c:v>0</c:v>
                </c:pt>
                <c:pt idx="5567">
                  <c:v>1.2336460000000001E-4</c:v>
                </c:pt>
                <c:pt idx="5568">
                  <c:v>3.530283000000004E-4</c:v>
                </c:pt>
                <c:pt idx="5569">
                  <c:v>5.6989349999999998E-4</c:v>
                </c:pt>
                <c:pt idx="5570">
                  <c:v>6.7473670000000111E-4</c:v>
                </c:pt>
                <c:pt idx="5571">
                  <c:v>6.2726140000000084E-4</c:v>
                </c:pt>
                <c:pt idx="5572">
                  <c:v>4.5633870000000038E-4</c:v>
                </c:pt>
                <c:pt idx="5573">
                  <c:v>2.5001210000000055E-4</c:v>
                </c:pt>
                <c:pt idx="5574">
                  <c:v>1.1969380000000017E-4</c:v>
                </c:pt>
                <c:pt idx="5575">
                  <c:v>1.1071120000000019E-4</c:v>
                </c:pt>
                <c:pt idx="5576">
                  <c:v>1.954876000000002E-4</c:v>
                </c:pt>
                <c:pt idx="5577">
                  <c:v>3.1985230000000051E-4</c:v>
                </c:pt>
                <c:pt idx="5578">
                  <c:v>4.3382610000000096E-4</c:v>
                </c:pt>
                <c:pt idx="5579">
                  <c:v>5.0496330000000095E-4</c:v>
                </c:pt>
                <c:pt idx="5580">
                  <c:v>5.2823870000000045E-4</c:v>
                </c:pt>
                <c:pt idx="5581">
                  <c:v>5.146102000000007E-4</c:v>
                </c:pt>
                <c:pt idx="5582">
                  <c:v>4.8414220000000073E-4</c:v>
                </c:pt>
                <c:pt idx="5583">
                  <c:v>4.5910520000000074E-4</c:v>
                </c:pt>
                <c:pt idx="5584">
                  <c:v>4.5369640000000069E-4</c:v>
                </c:pt>
                <c:pt idx="5585">
                  <c:v>4.6568850000000013E-4</c:v>
                </c:pt>
                <c:pt idx="5586">
                  <c:v>4.7842460000000083E-4</c:v>
                </c:pt>
                <c:pt idx="5587">
                  <c:v>4.7532030000000097E-4</c:v>
                </c:pt>
                <c:pt idx="5588">
                  <c:v>4.5451550000000034E-4</c:v>
                </c:pt>
                <c:pt idx="5589">
                  <c:v>4.2852740000000051E-4</c:v>
                </c:pt>
                <c:pt idx="5590">
                  <c:v>4.1340920000000039E-4</c:v>
                </c:pt>
                <c:pt idx="5591">
                  <c:v>4.157703000000003E-4</c:v>
                </c:pt>
                <c:pt idx="5592">
                  <c:v>4.2897700000000085E-4</c:v>
                </c:pt>
                <c:pt idx="5593">
                  <c:v>4.3863590000000084E-4</c:v>
                </c:pt>
                <c:pt idx="5594">
                  <c:v>4.338957000000003E-4</c:v>
                </c:pt>
                <c:pt idx="5595">
                  <c:v>4.1186790000000042E-4</c:v>
                </c:pt>
                <c:pt idx="5596">
                  <c:v>3.7798080000000031E-4</c:v>
                </c:pt>
                <c:pt idx="5597">
                  <c:v>3.4330920000000042E-4</c:v>
                </c:pt>
                <c:pt idx="5598">
                  <c:v>3.191824000000004E-4</c:v>
                </c:pt>
                <c:pt idx="5599">
                  <c:v>3.121635000000004E-4</c:v>
                </c:pt>
                <c:pt idx="5600">
                  <c:v>3.2147440000000044E-4</c:v>
                </c:pt>
                <c:pt idx="5601">
                  <c:v>3.4034160000000039E-4</c:v>
                </c:pt>
                <c:pt idx="5602">
                  <c:v>3.5962650000000016E-4</c:v>
                </c:pt>
                <c:pt idx="5603">
                  <c:v>3.7180190000000047E-4</c:v>
                </c:pt>
                <c:pt idx="5604">
                  <c:v>3.7402780000000052E-4</c:v>
                </c:pt>
                <c:pt idx="5605">
                  <c:v>3.6900580000000032E-4</c:v>
                </c:pt>
                <c:pt idx="5606">
                  <c:v>3.6308890000000032E-4</c:v>
                </c:pt>
                <c:pt idx="5607">
                  <c:v>3.6112870000000046E-4</c:v>
                </c:pt>
                <c:pt idx="5608">
                  <c:v>3.6245260000000062E-4</c:v>
                </c:pt>
                <c:pt idx="5609">
                  <c:v>3.6199970000000051E-4</c:v>
                </c:pt>
                <c:pt idx="5610">
                  <c:v>3.5601830000000053E-4</c:v>
                </c:pt>
                <c:pt idx="5611">
                  <c:v>3.4643130000000055E-4</c:v>
                </c:pt>
                <c:pt idx="5612">
                  <c:v>3.3873530000000043E-4</c:v>
                </c:pt>
                <c:pt idx="5613">
                  <c:v>3.3574320000000039E-4</c:v>
                </c:pt>
                <c:pt idx="5614">
                  <c:v>3.3486080000000025E-4</c:v>
                </c:pt>
                <c:pt idx="5615">
                  <c:v>3.314971000000004E-4</c:v>
                </c:pt>
                <c:pt idx="5616">
                  <c:v>3.2394730000000031E-4</c:v>
                </c:pt>
                <c:pt idx="5617">
                  <c:v>3.1464410000000046E-4</c:v>
                </c:pt>
                <c:pt idx="5618">
                  <c:v>3.0613040000000057E-4</c:v>
                </c:pt>
                <c:pt idx="5619">
                  <c:v>2.9769140000000035E-4</c:v>
                </c:pt>
                <c:pt idx="5620">
                  <c:v>2.8570230000000025E-4</c:v>
                </c:pt>
                <c:pt idx="5621">
                  <c:v>2.7043330000000053E-4</c:v>
                </c:pt>
                <c:pt idx="5622">
                  <c:v>2.5721870000000032E-4</c:v>
                </c:pt>
                <c:pt idx="5623">
                  <c:v>2.5425150000000021E-4</c:v>
                </c:pt>
                <c:pt idx="5624">
                  <c:v>2.6901110000000051E-4</c:v>
                </c:pt>
                <c:pt idx="5625">
                  <c:v>3.0536650000000034E-4</c:v>
                </c:pt>
                <c:pt idx="5626">
                  <c:v>3.5931430000000049E-4</c:v>
                </c:pt>
                <c:pt idx="5627">
                  <c:v>4.2143140000000003E-4</c:v>
                </c:pt>
                <c:pt idx="5628">
                  <c:v>4.829108000000004E-4</c:v>
                </c:pt>
                <c:pt idx="5629">
                  <c:v>5.387522000000007E-4</c:v>
                </c:pt>
                <c:pt idx="5630">
                  <c:v>5.8665130000000042E-4</c:v>
                </c:pt>
                <c:pt idx="5631">
                  <c:v>6.2478820000000065E-4</c:v>
                </c:pt>
                <c:pt idx="5632">
                  <c:v>6.5234980000000091E-4</c:v>
                </c:pt>
                <c:pt idx="5633">
                  <c:v>6.7681700000000056E-4</c:v>
                </c:pt>
                <c:pt idx="5634">
                  <c:v>7.2093520000000117E-4</c:v>
                </c:pt>
                <c:pt idx="5635">
                  <c:v>8.1746910000000104E-4</c:v>
                </c:pt>
                <c:pt idx="5636">
                  <c:v>9.8727530000000175E-4</c:v>
                </c:pt>
                <c:pt idx="5637">
                  <c:v>1.2139562E-3</c:v>
                </c:pt>
                <c:pt idx="5638">
                  <c:v>1.4375760000000001E-3</c:v>
                </c:pt>
                <c:pt idx="5639">
                  <c:v>1.5785242000000001E-3</c:v>
                </c:pt>
                <c:pt idx="5640">
                  <c:v>1.579932900000001E-3</c:v>
                </c:pt>
                <c:pt idx="5641">
                  <c:v>1.4390138000000008E-3</c:v>
                </c:pt>
                <c:pt idx="5642">
                  <c:v>1.2065445000000001E-3</c:v>
                </c:pt>
                <c:pt idx="5643">
                  <c:v>9.5426290000000117E-4</c:v>
                </c:pt>
                <c:pt idx="5644">
                  <c:v>7.376829000000012E-4</c:v>
                </c:pt>
                <c:pt idx="5645">
                  <c:v>5.7836300000000101E-4</c:v>
                </c:pt>
                <c:pt idx="5646">
                  <c:v>4.7039750000000039E-4</c:v>
                </c:pt>
                <c:pt idx="5647">
                  <c:v>3.9844260000000047E-4</c:v>
                </c:pt>
                <c:pt idx="5648">
                  <c:v>3.521363000000005E-4</c:v>
                </c:pt>
                <c:pt idx="5649">
                  <c:v>3.2672500000000053E-4</c:v>
                </c:pt>
                <c:pt idx="5650">
                  <c:v>3.1730390000000042E-4</c:v>
                </c:pt>
                <c:pt idx="5651">
                  <c:v>3.1799850000000028E-4</c:v>
                </c:pt>
                <c:pt idx="5652">
                  <c:v>3.2439270000000063E-4</c:v>
                </c:pt>
                <c:pt idx="5653">
                  <c:v>3.3334990000000034E-4</c:v>
                </c:pt>
                <c:pt idx="5654">
                  <c:v>3.4106380000000034E-4</c:v>
                </c:pt>
                <c:pt idx="5655">
                  <c:v>3.4329670000000023E-4</c:v>
                </c:pt>
                <c:pt idx="5656">
                  <c:v>3.3842770000000043E-4</c:v>
                </c:pt>
                <c:pt idx="5657">
                  <c:v>3.3034940000000043E-4</c:v>
                </c:pt>
                <c:pt idx="5658">
                  <c:v>3.258795000000005E-4</c:v>
                </c:pt>
                <c:pt idx="5659">
                  <c:v>3.2796250000000028E-4</c:v>
                </c:pt>
                <c:pt idx="5660">
                  <c:v>3.319925000000002E-4</c:v>
                </c:pt>
                <c:pt idx="5661">
                  <c:v>3.2952680000000034E-4</c:v>
                </c:pt>
                <c:pt idx="5662">
                  <c:v>3.1450760000000032E-4</c:v>
                </c:pt>
                <c:pt idx="5663">
                  <c:v>2.8726110000000012E-4</c:v>
                </c:pt>
                <c:pt idx="5664">
                  <c:v>2.5196559999999998E-4</c:v>
                </c:pt>
                <c:pt idx="5665">
                  <c:v>2.0932270000000036E-4</c:v>
                </c:pt>
                <c:pt idx="5666">
                  <c:v>1.5778020000000017E-4</c:v>
                </c:pt>
                <c:pt idx="5667">
                  <c:v>1.0143990000000001E-4</c:v>
                </c:pt>
                <c:pt idx="5668">
                  <c:v>5.7199700000000095E-5</c:v>
                </c:pt>
                <c:pt idx="5669">
                  <c:v>5.3158500000000057E-5</c:v>
                </c:pt>
                <c:pt idx="5670">
                  <c:v>1.0919710000000001E-4</c:v>
                </c:pt>
                <c:pt idx="5671">
                  <c:v>2.2036650000000025E-4</c:v>
                </c:pt>
                <c:pt idx="5672">
                  <c:v>3.5542410000000032E-4</c:v>
                </c:pt>
                <c:pt idx="5673">
                  <c:v>4.6289850000000001E-4</c:v>
                </c:pt>
                <c:pt idx="5674">
                  <c:v>5.0433560000000071E-4</c:v>
                </c:pt>
                <c:pt idx="5675">
                  <c:v>4.7536430000000106E-4</c:v>
                </c:pt>
                <c:pt idx="5676">
                  <c:v>4.1264129999999999E-4</c:v>
                </c:pt>
                <c:pt idx="5677">
                  <c:v>3.5945580000000028E-4</c:v>
                </c:pt>
                <c:pt idx="5678">
                  <c:v>3.4233560000000051E-4</c:v>
                </c:pt>
                <c:pt idx="5679">
                  <c:v>3.5950450000000019E-4</c:v>
                </c:pt>
                <c:pt idx="5680">
                  <c:v>3.9107910000000054E-4</c:v>
                </c:pt>
                <c:pt idx="5681">
                  <c:v>4.173387000000003E-4</c:v>
                </c:pt>
                <c:pt idx="5682">
                  <c:v>4.3594810000000038E-4</c:v>
                </c:pt>
                <c:pt idx="5683">
                  <c:v>4.5412290000000107E-4</c:v>
                </c:pt>
                <c:pt idx="5684">
                  <c:v>4.7517990000000085E-4</c:v>
                </c:pt>
                <c:pt idx="5685">
                  <c:v>4.9370460000000072E-4</c:v>
                </c:pt>
                <c:pt idx="5686">
                  <c:v>5.0070370000000048E-4</c:v>
                </c:pt>
                <c:pt idx="5687">
                  <c:v>4.9111780000000071E-4</c:v>
                </c:pt>
                <c:pt idx="5688">
                  <c:v>4.665679000000004E-4</c:v>
                </c:pt>
                <c:pt idx="5689">
                  <c:v>4.3249499999999997E-4</c:v>
                </c:pt>
                <c:pt idx="5690">
                  <c:v>3.9541120000000042E-4</c:v>
                </c:pt>
                <c:pt idx="5691">
                  <c:v>3.6113380000000041E-4</c:v>
                </c:pt>
                <c:pt idx="5692">
                  <c:v>3.3363000000000034E-4</c:v>
                </c:pt>
                <c:pt idx="5693">
                  <c:v>3.1396840000000033E-4</c:v>
                </c:pt>
                <c:pt idx="5694">
                  <c:v>3.0077850000000047E-4</c:v>
                </c:pt>
                <c:pt idx="5695">
                  <c:v>2.9264130000000022E-4</c:v>
                </c:pt>
                <c:pt idx="5696">
                  <c:v>2.9022710000000025E-4</c:v>
                </c:pt>
                <c:pt idx="5697">
                  <c:v>2.9540780000000019E-4</c:v>
                </c:pt>
                <c:pt idx="5698">
                  <c:v>3.0893740000000053E-4</c:v>
                </c:pt>
                <c:pt idx="5699">
                  <c:v>3.2861930000000053E-4</c:v>
                </c:pt>
                <c:pt idx="5700">
                  <c:v>3.4984220000000034E-4</c:v>
                </c:pt>
                <c:pt idx="5701">
                  <c:v>3.6687820000000056E-4</c:v>
                </c:pt>
                <c:pt idx="5702">
                  <c:v>3.7367220000000042E-4</c:v>
                </c:pt>
                <c:pt idx="5703">
                  <c:v>3.6606520000000039E-4</c:v>
                </c:pt>
                <c:pt idx="5704">
                  <c:v>3.4459960000000049E-4</c:v>
                </c:pt>
                <c:pt idx="5705">
                  <c:v>3.1663830000000037E-4</c:v>
                </c:pt>
                <c:pt idx="5706">
                  <c:v>2.9402810000000041E-4</c:v>
                </c:pt>
                <c:pt idx="5707">
                  <c:v>2.862471000000002E-4</c:v>
                </c:pt>
                <c:pt idx="5708">
                  <c:v>2.948188000000004E-4</c:v>
                </c:pt>
                <c:pt idx="5709">
                  <c:v>3.1268110000000045E-4</c:v>
                </c:pt>
                <c:pt idx="5710">
                  <c:v>3.293492000000005E-4</c:v>
                </c:pt>
                <c:pt idx="5711">
                  <c:v>3.3679350000000049E-4</c:v>
                </c:pt>
                <c:pt idx="5712">
                  <c:v>3.3224960000000021E-4</c:v>
                </c:pt>
                <c:pt idx="5713">
                  <c:v>3.180278000000004E-4</c:v>
                </c:pt>
                <c:pt idx="5714">
                  <c:v>2.9994240000000028E-4</c:v>
                </c:pt>
                <c:pt idx="5715">
                  <c:v>2.8522200000000012E-4</c:v>
                </c:pt>
                <c:pt idx="5716">
                  <c:v>2.7929920000000039E-4</c:v>
                </c:pt>
                <c:pt idx="5717">
                  <c:v>2.8298890000000022E-4</c:v>
                </c:pt>
                <c:pt idx="5718">
                  <c:v>2.9156169999999999E-4</c:v>
                </c:pt>
                <c:pt idx="5719">
                  <c:v>2.9752610000000019E-4</c:v>
                </c:pt>
                <c:pt idx="5720">
                  <c:v>2.9509650000000012E-4</c:v>
                </c:pt>
                <c:pt idx="5721">
                  <c:v>2.8282990000000021E-4</c:v>
                </c:pt>
                <c:pt idx="5722">
                  <c:v>2.6316480000000009E-4</c:v>
                </c:pt>
                <c:pt idx="5723">
                  <c:v>2.4025000000000028E-4</c:v>
                </c:pt>
                <c:pt idx="5724">
                  <c:v>2.182359000000002E-4</c:v>
                </c:pt>
                <c:pt idx="5725">
                  <c:v>2.0007210000000047E-4</c:v>
                </c:pt>
                <c:pt idx="5726">
                  <c:v>1.8660840000000027E-4</c:v>
                </c:pt>
                <c:pt idx="5727">
                  <c:v>1.7650430000000028E-4</c:v>
                </c:pt>
                <c:pt idx="5728">
                  <c:v>1.6781360000000026E-4</c:v>
                </c:pt>
                <c:pt idx="5729">
                  <c:v>1.606091000000002E-4</c:v>
                </c:pt>
                <c:pt idx="5730">
                  <c:v>1.5840240000000014E-4</c:v>
                </c:pt>
                <c:pt idx="5731">
                  <c:v>1.6520080000000028E-4</c:v>
                </c:pt>
                <c:pt idx="5732">
                  <c:v>1.8104560000000024E-4</c:v>
                </c:pt>
                <c:pt idx="5733">
                  <c:v>1.999198000000002E-4</c:v>
                </c:pt>
                <c:pt idx="5734">
                  <c:v>2.133260000000002E-4</c:v>
                </c:pt>
                <c:pt idx="5735">
                  <c:v>2.1582420000000011E-4</c:v>
                </c:pt>
                <c:pt idx="5736">
                  <c:v>2.084447000000002E-4</c:v>
                </c:pt>
                <c:pt idx="5737">
                  <c:v>1.9666020000000026E-4</c:v>
                </c:pt>
                <c:pt idx="5738">
                  <c:v>1.866065000000003E-4</c:v>
                </c:pt>
                <c:pt idx="5739">
                  <c:v>1.8197300000000015E-4</c:v>
                </c:pt>
                <c:pt idx="5740">
                  <c:v>1.8332810000000024E-4</c:v>
                </c:pt>
                <c:pt idx="5741">
                  <c:v>1.8873690000000017E-4</c:v>
                </c:pt>
                <c:pt idx="5742">
                  <c:v>1.9488390000000014E-4</c:v>
                </c:pt>
                <c:pt idx="5743">
                  <c:v>1.9848000000000023E-4</c:v>
                </c:pt>
                <c:pt idx="5744">
                  <c:v>1.9842760000000022E-4</c:v>
                </c:pt>
                <c:pt idx="5745">
                  <c:v>1.967831000000001E-4</c:v>
                </c:pt>
                <c:pt idx="5746">
                  <c:v>1.9753750000000024E-4</c:v>
                </c:pt>
                <c:pt idx="5747">
                  <c:v>2.0398430000000001E-4</c:v>
                </c:pt>
                <c:pt idx="5748">
                  <c:v>2.1598720000000002E-4</c:v>
                </c:pt>
                <c:pt idx="5749">
                  <c:v>2.3022289999999999E-4</c:v>
                </c:pt>
                <c:pt idx="5750">
                  <c:v>2.4178089999999999E-4</c:v>
                </c:pt>
                <c:pt idx="5751">
                  <c:v>2.4668080000000005E-4</c:v>
                </c:pt>
                <c:pt idx="5752">
                  <c:v>2.4344120000000012E-4</c:v>
                </c:pt>
                <c:pt idx="5753">
                  <c:v>2.3408820000000012E-4</c:v>
                </c:pt>
                <c:pt idx="5754">
                  <c:v>2.2462150000000019E-4</c:v>
                </c:pt>
                <c:pt idx="5755">
                  <c:v>2.2081500000000037E-4</c:v>
                </c:pt>
                <c:pt idx="5756">
                  <c:v>2.2748670000000021E-4</c:v>
                </c:pt>
                <c:pt idx="5757">
                  <c:v>2.4674370000000041E-4</c:v>
                </c:pt>
                <c:pt idx="5758">
                  <c:v>2.7551620000000035E-4</c:v>
                </c:pt>
                <c:pt idx="5759">
                  <c:v>3.0264280000000021E-4</c:v>
                </c:pt>
                <c:pt idx="5760">
                  <c:v>3.1884830000000053E-4</c:v>
                </c:pt>
                <c:pt idx="5761">
                  <c:v>3.2131820000000052E-4</c:v>
                </c:pt>
                <c:pt idx="5762">
                  <c:v>3.1604570000000044E-4</c:v>
                </c:pt>
                <c:pt idx="5763">
                  <c:v>3.1529230000000032E-4</c:v>
                </c:pt>
                <c:pt idx="5764">
                  <c:v>3.2056660000000036E-4</c:v>
                </c:pt>
                <c:pt idx="5765">
                  <c:v>3.1737750000000042E-4</c:v>
                </c:pt>
                <c:pt idx="5766">
                  <c:v>2.8184220000000015E-4</c:v>
                </c:pt>
                <c:pt idx="5767">
                  <c:v>2.0247510000000036E-4</c:v>
                </c:pt>
                <c:pt idx="5768">
                  <c:v>9.9031500000000178E-5</c:v>
                </c:pt>
                <c:pt idx="5769">
                  <c:v>1.5117900000000015E-5</c:v>
                </c:pt>
                <c:pt idx="5770">
                  <c:v>0</c:v>
                </c:pt>
                <c:pt idx="5771">
                  <c:v>6.0475400000000095E-5</c:v>
                </c:pt>
                <c:pt idx="5772">
                  <c:v>1.9516680000000017E-4</c:v>
                </c:pt>
                <c:pt idx="5773">
                  <c:v>3.3507920000000035E-4</c:v>
                </c:pt>
                <c:pt idx="5774">
                  <c:v>4.1898550000000025E-4</c:v>
                </c:pt>
                <c:pt idx="5775">
                  <c:v>4.1557240000000004E-4</c:v>
                </c:pt>
                <c:pt idx="5776">
                  <c:v>3.3778740000000039E-4</c:v>
                </c:pt>
                <c:pt idx="5777">
                  <c:v>2.3424810000000019E-4</c:v>
                </c:pt>
                <c:pt idx="5778">
                  <c:v>1.7058590000000026E-4</c:v>
                </c:pt>
                <c:pt idx="5779">
                  <c:v>1.7691360000000026E-4</c:v>
                </c:pt>
                <c:pt idx="5780">
                  <c:v>2.433474000000002E-4</c:v>
                </c:pt>
                <c:pt idx="5781">
                  <c:v>3.4005850000000046E-4</c:v>
                </c:pt>
                <c:pt idx="5782">
                  <c:v>4.3568710000000039E-4</c:v>
                </c:pt>
                <c:pt idx="5783">
                  <c:v>5.0697620000000085E-4</c:v>
                </c:pt>
                <c:pt idx="5784">
                  <c:v>5.4762400000000133E-4</c:v>
                </c:pt>
                <c:pt idx="5785">
                  <c:v>5.6166270000000077E-4</c:v>
                </c:pt>
                <c:pt idx="5786">
                  <c:v>5.5919980000000073E-4</c:v>
                </c:pt>
                <c:pt idx="5787">
                  <c:v>5.5167520000000078E-4</c:v>
                </c:pt>
                <c:pt idx="5788">
                  <c:v>5.4552870000000066E-4</c:v>
                </c:pt>
                <c:pt idx="5789">
                  <c:v>5.3963670000000102E-4</c:v>
                </c:pt>
                <c:pt idx="5790">
                  <c:v>5.286250000000011E-4</c:v>
                </c:pt>
                <c:pt idx="5791">
                  <c:v>5.1098880000000047E-4</c:v>
                </c:pt>
                <c:pt idx="5792">
                  <c:v>4.9326730000000111E-4</c:v>
                </c:pt>
                <c:pt idx="5793">
                  <c:v>4.8382930000000104E-4</c:v>
                </c:pt>
                <c:pt idx="5794">
                  <c:v>4.8374520000000039E-4</c:v>
                </c:pt>
                <c:pt idx="5795">
                  <c:v>4.8573920000000051E-4</c:v>
                </c:pt>
                <c:pt idx="5796">
                  <c:v>4.832007000000006E-4</c:v>
                </c:pt>
                <c:pt idx="5797">
                  <c:v>4.7928510000000039E-4</c:v>
                </c:pt>
                <c:pt idx="5798">
                  <c:v>4.8389750000000039E-4</c:v>
                </c:pt>
                <c:pt idx="5799">
                  <c:v>5.0214630000000094E-4</c:v>
                </c:pt>
                <c:pt idx="5800">
                  <c:v>5.2812160000000074E-4</c:v>
                </c:pt>
                <c:pt idx="5801">
                  <c:v>5.4959140000000013E-4</c:v>
                </c:pt>
                <c:pt idx="5802">
                  <c:v>5.5847080000000064E-4</c:v>
                </c:pt>
                <c:pt idx="5803">
                  <c:v>5.5577540000000013E-4</c:v>
                </c:pt>
                <c:pt idx="5804">
                  <c:v>5.4776970000000103E-4</c:v>
                </c:pt>
                <c:pt idx="5805">
                  <c:v>5.4018620000000105E-4</c:v>
                </c:pt>
                <c:pt idx="5806">
                  <c:v>5.3729650000000043E-4</c:v>
                </c:pt>
                <c:pt idx="5807">
                  <c:v>5.4282740000000064E-4</c:v>
                </c:pt>
                <c:pt idx="5808">
                  <c:v>5.5713230000000119E-4</c:v>
                </c:pt>
                <c:pt idx="5809">
                  <c:v>5.7533360000000067E-4</c:v>
                </c:pt>
                <c:pt idx="5810">
                  <c:v>5.8865220000000077E-4</c:v>
                </c:pt>
                <c:pt idx="5811">
                  <c:v>5.9028760000000063E-4</c:v>
                </c:pt>
                <c:pt idx="5812">
                  <c:v>5.7928050000000044E-4</c:v>
                </c:pt>
                <c:pt idx="5813">
                  <c:v>5.6065640000000044E-4</c:v>
                </c:pt>
                <c:pt idx="5814">
                  <c:v>5.4223860000000043E-4</c:v>
                </c:pt>
                <c:pt idx="5815">
                  <c:v>5.3165530000000045E-4</c:v>
                </c:pt>
                <c:pt idx="5816">
                  <c:v>5.3377100000000048E-4</c:v>
                </c:pt>
                <c:pt idx="5817">
                  <c:v>5.4789780000000102E-4</c:v>
                </c:pt>
                <c:pt idx="5818">
                  <c:v>5.6567930000000089E-4</c:v>
                </c:pt>
                <c:pt idx="5819">
                  <c:v>5.7478160000000043E-4</c:v>
                </c:pt>
                <c:pt idx="5820">
                  <c:v>5.6705760000000046E-4</c:v>
                </c:pt>
                <c:pt idx="5821">
                  <c:v>5.4559530000000071E-4</c:v>
                </c:pt>
                <c:pt idx="5822">
                  <c:v>5.2227430000000073E-4</c:v>
                </c:pt>
                <c:pt idx="5823">
                  <c:v>5.0900620000000083E-4</c:v>
                </c:pt>
                <c:pt idx="5824">
                  <c:v>5.09862300000001E-4</c:v>
                </c:pt>
                <c:pt idx="5825">
                  <c:v>5.2090200000000082E-4</c:v>
                </c:pt>
                <c:pt idx="5826">
                  <c:v>5.3616430000000108E-4</c:v>
                </c:pt>
                <c:pt idx="5827">
                  <c:v>5.5170849999999999E-4</c:v>
                </c:pt>
                <c:pt idx="5828">
                  <c:v>5.6528740000000028E-4</c:v>
                </c:pt>
                <c:pt idx="5829">
                  <c:v>5.7387980000000104E-4</c:v>
                </c:pt>
                <c:pt idx="5830">
                  <c:v>5.7397460000000117E-4</c:v>
                </c:pt>
                <c:pt idx="5831">
                  <c:v>5.6546690000000078E-4</c:v>
                </c:pt>
                <c:pt idx="5832">
                  <c:v>5.5368220000000094E-4</c:v>
                </c:pt>
                <c:pt idx="5833">
                  <c:v>5.4696970000000112E-4</c:v>
                </c:pt>
                <c:pt idx="5834">
                  <c:v>5.5093340000000066E-4</c:v>
                </c:pt>
                <c:pt idx="5835">
                  <c:v>5.6363430000000111E-4</c:v>
                </c:pt>
                <c:pt idx="5836">
                  <c:v>5.7702210000000118E-4</c:v>
                </c:pt>
                <c:pt idx="5837">
                  <c:v>5.8234090000000062E-4</c:v>
                </c:pt>
                <c:pt idx="5838">
                  <c:v>5.7530940000000066E-4</c:v>
                </c:pt>
                <c:pt idx="5839">
                  <c:v>5.5775140000000002E-4</c:v>
                </c:pt>
                <c:pt idx="5840">
                  <c:v>5.347726000000004E-4</c:v>
                </c:pt>
                <c:pt idx="5841">
                  <c:v>5.1183720000000062E-4</c:v>
                </c:pt>
                <c:pt idx="5842">
                  <c:v>4.9264100000000048E-4</c:v>
                </c:pt>
                <c:pt idx="5843">
                  <c:v>4.7916570000000087E-4</c:v>
                </c:pt>
                <c:pt idx="5844">
                  <c:v>4.7151140000000012E-4</c:v>
                </c:pt>
                <c:pt idx="5845">
                  <c:v>4.6780380000000042E-4</c:v>
                </c:pt>
                <c:pt idx="5846">
                  <c:v>4.6462360000000042E-4</c:v>
                </c:pt>
                <c:pt idx="5847">
                  <c:v>4.5857000000000059E-4</c:v>
                </c:pt>
                <c:pt idx="5848">
                  <c:v>4.482786000000004E-4</c:v>
                </c:pt>
                <c:pt idx="5849">
                  <c:v>4.3479030000000038E-4</c:v>
                </c:pt>
                <c:pt idx="5850">
                  <c:v>4.2065470000000074E-4</c:v>
                </c:pt>
                <c:pt idx="5851">
                  <c:v>4.088590000000004E-4</c:v>
                </c:pt>
                <c:pt idx="5852">
                  <c:v>4.0221700000000002E-4</c:v>
                </c:pt>
                <c:pt idx="5853">
                  <c:v>4.0310990000000092E-4</c:v>
                </c:pt>
                <c:pt idx="5854">
                  <c:v>4.1199390000000034E-4</c:v>
                </c:pt>
                <c:pt idx="5855">
                  <c:v>4.2605630000000061E-4</c:v>
                </c:pt>
                <c:pt idx="5856">
                  <c:v>4.3973430000000059E-4</c:v>
                </c:pt>
                <c:pt idx="5857">
                  <c:v>4.4673950000000031E-4</c:v>
                </c:pt>
                <c:pt idx="5858">
                  <c:v>4.4380850000000051E-4</c:v>
                </c:pt>
                <c:pt idx="5859">
                  <c:v>4.3240919999999999E-4</c:v>
                </c:pt>
                <c:pt idx="5860">
                  <c:v>4.1784510000000038E-4</c:v>
                </c:pt>
                <c:pt idx="5861">
                  <c:v>4.0524860000000002E-4</c:v>
                </c:pt>
                <c:pt idx="5862">
                  <c:v>3.9556270000000037E-4</c:v>
                </c:pt>
                <c:pt idx="5863">
                  <c:v>3.8489960000000049E-4</c:v>
                </c:pt>
                <c:pt idx="5864">
                  <c:v>3.6879900000000071E-4</c:v>
                </c:pt>
                <c:pt idx="5865">
                  <c:v>3.4832560000000039E-4</c:v>
                </c:pt>
                <c:pt idx="5866">
                  <c:v>3.3108129999999999E-4</c:v>
                </c:pt>
                <c:pt idx="5867">
                  <c:v>3.2516590000000034E-4</c:v>
                </c:pt>
                <c:pt idx="5868">
                  <c:v>3.2969980000000036E-4</c:v>
                </c:pt>
                <c:pt idx="5869">
                  <c:v>3.3133470000000032E-4</c:v>
                </c:pt>
                <c:pt idx="5870">
                  <c:v>3.1158910000000039E-4</c:v>
                </c:pt>
                <c:pt idx="5871">
                  <c:v>2.6148240000000035E-4</c:v>
                </c:pt>
                <c:pt idx="5872">
                  <c:v>1.9038400000000017E-4</c:v>
                </c:pt>
                <c:pt idx="5873">
                  <c:v>1.2610560000000015E-4</c:v>
                </c:pt>
                <c:pt idx="5874">
                  <c:v>9.4759400000000196E-5</c:v>
                </c:pt>
                <c:pt idx="5875">
                  <c:v>1.0574310000000001E-4</c:v>
                </c:pt>
                <c:pt idx="5876">
                  <c:v>1.4756170000000015E-4</c:v>
                </c:pt>
                <c:pt idx="5877">
                  <c:v>1.8910440000000024E-4</c:v>
                </c:pt>
                <c:pt idx="5878">
                  <c:v>1.9315920000000013E-4</c:v>
                </c:pt>
                <c:pt idx="5879">
                  <c:v>1.4852520000000022E-4</c:v>
                </c:pt>
                <c:pt idx="5880">
                  <c:v>7.9450200000000129E-5</c:v>
                </c:pt>
                <c:pt idx="5881">
                  <c:v>2.1079100000000054E-5</c:v>
                </c:pt>
                <c:pt idx="5882">
                  <c:v>0</c:v>
                </c:pt>
                <c:pt idx="5883">
                  <c:v>7.5186000000000113E-6</c:v>
                </c:pt>
                <c:pt idx="5884">
                  <c:v>3.6512400000000054E-5</c:v>
                </c:pt>
                <c:pt idx="5885">
                  <c:v>6.117290000000008E-5</c:v>
                </c:pt>
                <c:pt idx="5886">
                  <c:v>7.2130800000000112E-5</c:v>
                </c:pt>
                <c:pt idx="5887">
                  <c:v>7.5491400000000149E-5</c:v>
                </c:pt>
                <c:pt idx="5888">
                  <c:v>8.129700000000014E-5</c:v>
                </c:pt>
                <c:pt idx="5889">
                  <c:v>9.2795100000000165E-5</c:v>
                </c:pt>
                <c:pt idx="5890">
                  <c:v>1.0600060000000015E-4</c:v>
                </c:pt>
                <c:pt idx="5891">
                  <c:v>1.1421820000000027E-4</c:v>
                </c:pt>
                <c:pt idx="5892">
                  <c:v>1.1284990000000009E-4</c:v>
                </c:pt>
                <c:pt idx="5893">
                  <c:v>1.0230170000000017E-4</c:v>
                </c:pt>
                <c:pt idx="5894">
                  <c:v>8.7002800000000115E-5</c:v>
                </c:pt>
                <c:pt idx="5895">
                  <c:v>7.3153400000000105E-5</c:v>
                </c:pt>
                <c:pt idx="5896">
                  <c:v>6.5927600000000104E-5</c:v>
                </c:pt>
                <c:pt idx="5897">
                  <c:v>6.5529700000000078E-5</c:v>
                </c:pt>
                <c:pt idx="5898">
                  <c:v>6.6987600000000124E-5</c:v>
                </c:pt>
                <c:pt idx="5899">
                  <c:v>6.4267500000000103E-5</c:v>
                </c:pt>
                <c:pt idx="5900">
                  <c:v>5.6032000000000103E-5</c:v>
                </c:pt>
                <c:pt idx="5901">
                  <c:v>4.6870400000000045E-5</c:v>
                </c:pt>
                <c:pt idx="5902">
                  <c:v>4.3860600000000079E-5</c:v>
                </c:pt>
                <c:pt idx="5903">
                  <c:v>5.0367000000000116E-5</c:v>
                </c:pt>
                <c:pt idx="5904">
                  <c:v>6.3520500000000077E-5</c:v>
                </c:pt>
                <c:pt idx="5905">
                  <c:v>7.5822300000000136E-5</c:v>
                </c:pt>
                <c:pt idx="5906">
                  <c:v>7.9936000000000151E-5</c:v>
                </c:pt>
                <c:pt idx="5907">
                  <c:v>7.3269600000000089E-5</c:v>
                </c:pt>
                <c:pt idx="5908">
                  <c:v>5.9378100000000095E-5</c:v>
                </c:pt>
                <c:pt idx="5909">
                  <c:v>4.4761600000000117E-5</c:v>
                </c:pt>
                <c:pt idx="5910">
                  <c:v>3.3476500000000051E-5</c:v>
                </c:pt>
                <c:pt idx="5911">
                  <c:v>2.4334100000000035E-5</c:v>
                </c:pt>
                <c:pt idx="5912">
                  <c:v>1.421620000000001E-5</c:v>
                </c:pt>
                <c:pt idx="5913">
                  <c:v>3.8716000000000037E-6</c:v>
                </c:pt>
                <c:pt idx="5914">
                  <c:v>0</c:v>
                </c:pt>
                <c:pt idx="5915">
                  <c:v>1.018890000000001E-5</c:v>
                </c:pt>
                <c:pt idx="5916">
                  <c:v>3.910650000000005E-5</c:v>
                </c:pt>
                <c:pt idx="5917">
                  <c:v>8.7613500000000106E-5</c:v>
                </c:pt>
                <c:pt idx="5918">
                  <c:v>1.5951330000000017E-4</c:v>
                </c:pt>
                <c:pt idx="5919">
                  <c:v>2.6281630000000051E-4</c:v>
                </c:pt>
                <c:pt idx="5920">
                  <c:v>3.9962140000000031E-4</c:v>
                </c:pt>
                <c:pt idx="5921">
                  <c:v>5.5209000000000041E-4</c:v>
                </c:pt>
                <c:pt idx="5922">
                  <c:v>6.7939800000000044E-4</c:v>
                </c:pt>
                <c:pt idx="5923">
                  <c:v>7.3482310000000102E-4</c:v>
                </c:pt>
                <c:pt idx="5924">
                  <c:v>6.91889700000001E-4</c:v>
                </c:pt>
                <c:pt idx="5925">
                  <c:v>5.609642000000011E-4</c:v>
                </c:pt>
                <c:pt idx="5926">
                  <c:v>3.8409910000000057E-4</c:v>
                </c:pt>
                <c:pt idx="5927">
                  <c:v>2.1307140000000039E-4</c:v>
                </c:pt>
                <c:pt idx="5928">
                  <c:v>8.647050000000012E-5</c:v>
                </c:pt>
                <c:pt idx="5929">
                  <c:v>1.8204900000000026E-5</c:v>
                </c:pt>
                <c:pt idx="5930">
                  <c:v>0</c:v>
                </c:pt>
                <c:pt idx="5931">
                  <c:v>7.7634000000000111E-6</c:v>
                </c:pt>
                <c:pt idx="5932">
                  <c:v>2.6241100000000049E-5</c:v>
                </c:pt>
                <c:pt idx="5933">
                  <c:v>4.2279800000000022E-5</c:v>
                </c:pt>
                <c:pt idx="5934">
                  <c:v>5.0619500000000067E-5</c:v>
                </c:pt>
                <c:pt idx="5935">
                  <c:v>5.1733200000000103E-5</c:v>
                </c:pt>
                <c:pt idx="5936">
                  <c:v>4.8647600000000066E-5</c:v>
                </c:pt>
                <c:pt idx="5937">
                  <c:v>4.4661900000000081E-5</c:v>
                </c:pt>
                <c:pt idx="5938">
                  <c:v>4.1814500000000072E-5</c:v>
                </c:pt>
                <c:pt idx="5939">
                  <c:v>4.0520100000000039E-5</c:v>
                </c:pt>
                <c:pt idx="5940">
                  <c:v>4.0218800000000036E-5</c:v>
                </c:pt>
                <c:pt idx="5941">
                  <c:v>4.1289000000000004E-5</c:v>
                </c:pt>
                <c:pt idx="5942">
                  <c:v>4.6005400000000053E-5</c:v>
                </c:pt>
                <c:pt idx="5943">
                  <c:v>5.7142000000000098E-5</c:v>
                </c:pt>
                <c:pt idx="5944">
                  <c:v>7.452180000000011E-5</c:v>
                </c:pt>
                <c:pt idx="5945">
                  <c:v>9.3262600000000153E-5</c:v>
                </c:pt>
                <c:pt idx="5946">
                  <c:v>1.0594540000000009E-4</c:v>
                </c:pt>
                <c:pt idx="5947">
                  <c:v>1.0803130000000018E-4</c:v>
                </c:pt>
                <c:pt idx="5948">
                  <c:v>1.0134750000000009E-4</c:v>
                </c:pt>
                <c:pt idx="5949">
                  <c:v>9.3075700000000184E-5</c:v>
                </c:pt>
                <c:pt idx="5950">
                  <c:v>9.1073000000000082E-5</c:v>
                </c:pt>
                <c:pt idx="5951">
                  <c:v>9.9692300000000231E-5</c:v>
                </c:pt>
                <c:pt idx="5952">
                  <c:v>1.1784660000000017E-4</c:v>
                </c:pt>
                <c:pt idx="5953">
                  <c:v>1.399501000000001E-4</c:v>
                </c:pt>
                <c:pt idx="5954">
                  <c:v>1.5814780000000017E-4</c:v>
                </c:pt>
                <c:pt idx="5955">
                  <c:v>1.6553370000000025E-4</c:v>
                </c:pt>
                <c:pt idx="5956">
                  <c:v>1.5942460000000026E-4</c:v>
                </c:pt>
                <c:pt idx="5957">
                  <c:v>1.4290880000000016E-4</c:v>
                </c:pt>
                <c:pt idx="5958">
                  <c:v>1.2256610000000001E-4</c:v>
                </c:pt>
                <c:pt idx="5959">
                  <c:v>1.0456900000000001E-4</c:v>
                </c:pt>
                <c:pt idx="5960">
                  <c:v>9.1823900000000122E-5</c:v>
                </c:pt>
                <c:pt idx="5961">
                  <c:v>8.4523800000000195E-5</c:v>
                </c:pt>
                <c:pt idx="5962">
                  <c:v>8.2332300000000099E-5</c:v>
                </c:pt>
                <c:pt idx="5963">
                  <c:v>8.5357000000000165E-5</c:v>
                </c:pt>
                <c:pt idx="5964">
                  <c:v>9.336540000000027E-5</c:v>
                </c:pt>
                <c:pt idx="5965">
                  <c:v>1.0539270000000009E-4</c:v>
                </c:pt>
                <c:pt idx="5966">
                  <c:v>1.2012490000000001E-4</c:v>
                </c:pt>
                <c:pt idx="5967">
                  <c:v>1.3647860000000022E-4</c:v>
                </c:pt>
                <c:pt idx="5968">
                  <c:v>1.5288980000000016E-4</c:v>
                </c:pt>
                <c:pt idx="5969">
                  <c:v>1.6644920000000028E-4</c:v>
                </c:pt>
                <c:pt idx="5970">
                  <c:v>1.7411740000000024E-4</c:v>
                </c:pt>
                <c:pt idx="5971">
                  <c:v>1.7476700000000026E-4</c:v>
                </c:pt>
                <c:pt idx="5972">
                  <c:v>1.7031080000000026E-4</c:v>
                </c:pt>
                <c:pt idx="5973">
                  <c:v>1.6434330000000022E-4</c:v>
                </c:pt>
                <c:pt idx="5974">
                  <c:v>1.5878760000000017E-4</c:v>
                </c:pt>
                <c:pt idx="5975">
                  <c:v>1.5506930000000016E-4</c:v>
                </c:pt>
                <c:pt idx="5976">
                  <c:v>1.547615000000002E-4</c:v>
                </c:pt>
                <c:pt idx="5977">
                  <c:v>1.5937960000000012E-4</c:v>
                </c:pt>
                <c:pt idx="5978">
                  <c:v>1.6579380000000021E-4</c:v>
                </c:pt>
                <c:pt idx="5979">
                  <c:v>1.6797610000000013E-4</c:v>
                </c:pt>
                <c:pt idx="5980">
                  <c:v>1.591194000000001E-4</c:v>
                </c:pt>
                <c:pt idx="5981">
                  <c:v>1.3998630000000011E-4</c:v>
                </c:pt>
                <c:pt idx="5982">
                  <c:v>1.2158580000000009E-4</c:v>
                </c:pt>
                <c:pt idx="5983">
                  <c:v>1.1432050000000017E-4</c:v>
                </c:pt>
                <c:pt idx="5984">
                  <c:v>1.2054570000000018E-4</c:v>
                </c:pt>
                <c:pt idx="5985">
                  <c:v>1.3268550000000026E-4</c:v>
                </c:pt>
                <c:pt idx="5986">
                  <c:v>1.393836000000001E-4</c:v>
                </c:pt>
                <c:pt idx="5987">
                  <c:v>1.3459490000000001E-4</c:v>
                </c:pt>
                <c:pt idx="5988">
                  <c:v>1.2329200000000005E-4</c:v>
                </c:pt>
                <c:pt idx="5989">
                  <c:v>1.1590840000000017E-4</c:v>
                </c:pt>
                <c:pt idx="5990">
                  <c:v>1.1955850000000023E-4</c:v>
                </c:pt>
                <c:pt idx="5991">
                  <c:v>1.3318290000000001E-4</c:v>
                </c:pt>
                <c:pt idx="5992">
                  <c:v>1.4925290000000012E-4</c:v>
                </c:pt>
                <c:pt idx="5993">
                  <c:v>1.594606000000002E-4</c:v>
                </c:pt>
                <c:pt idx="5994">
                  <c:v>1.6066280000000022E-4</c:v>
                </c:pt>
                <c:pt idx="5995">
                  <c:v>1.5653040000000013E-4</c:v>
                </c:pt>
                <c:pt idx="5996">
                  <c:v>1.5382500000000026E-4</c:v>
                </c:pt>
                <c:pt idx="5997">
                  <c:v>1.5586500000000026E-4</c:v>
                </c:pt>
                <c:pt idx="5998">
                  <c:v>1.5882760000000021E-4</c:v>
                </c:pt>
                <c:pt idx="5999">
                  <c:v>1.5501400000000025E-4</c:v>
                </c:pt>
                <c:pt idx="6000">
                  <c:v>1.397888000000002E-4</c:v>
                </c:pt>
                <c:pt idx="6001">
                  <c:v>1.159655000000002E-4</c:v>
                </c:pt>
                <c:pt idx="6002">
                  <c:v>9.1484000000000075E-5</c:v>
                </c:pt>
                <c:pt idx="6003">
                  <c:v>7.4023500000000136E-5</c:v>
                </c:pt>
                <c:pt idx="6004">
                  <c:v>6.7888500000000114E-5</c:v>
                </c:pt>
                <c:pt idx="6005">
                  <c:v>7.4547700000000106E-5</c:v>
                </c:pt>
                <c:pt idx="6006">
                  <c:v>9.3498700000000122E-5</c:v>
                </c:pt>
                <c:pt idx="6007">
                  <c:v>1.218315000000002E-4</c:v>
                </c:pt>
                <c:pt idx="6008">
                  <c:v>1.5436360000000015E-4</c:v>
                </c:pt>
                <c:pt idx="6009">
                  <c:v>1.8728860000000026E-4</c:v>
                </c:pt>
                <c:pt idx="6010">
                  <c:v>2.2145300000000047E-4</c:v>
                </c:pt>
                <c:pt idx="6011">
                  <c:v>2.5972370000000041E-4</c:v>
                </c:pt>
                <c:pt idx="6012">
                  <c:v>2.9911720000000034E-4</c:v>
                </c:pt>
                <c:pt idx="6013">
                  <c:v>3.2631380000000066E-4</c:v>
                </c:pt>
                <c:pt idx="6014">
                  <c:v>3.2370760000000043E-4</c:v>
                </c:pt>
                <c:pt idx="6015">
                  <c:v>2.8241150000000032E-4</c:v>
                </c:pt>
                <c:pt idx="6016">
                  <c:v>2.1071980000000041E-4</c:v>
                </c:pt>
                <c:pt idx="6017">
                  <c:v>1.3003270000000019E-4</c:v>
                </c:pt>
                <c:pt idx="6018">
                  <c:v>6.311830000000009E-5</c:v>
                </c:pt>
                <c:pt idx="6019">
                  <c:v>2.3342400000000012E-5</c:v>
                </c:pt>
                <c:pt idx="6020">
                  <c:v>1.1680100000000029E-5</c:v>
                </c:pt>
                <c:pt idx="6021">
                  <c:v>1.9437500000000029E-5</c:v>
                </c:pt>
                <c:pt idx="6022">
                  <c:v>3.3774100000000046E-5</c:v>
                </c:pt>
                <c:pt idx="6023">
                  <c:v>4.3731100000000053E-5</c:v>
                </c:pt>
                <c:pt idx="6024">
                  <c:v>4.535830000000007E-5</c:v>
                </c:pt>
                <c:pt idx="6025">
                  <c:v>4.3015100000000042E-5</c:v>
                </c:pt>
                <c:pt idx="6026">
                  <c:v>4.5139600000000051E-5</c:v>
                </c:pt>
                <c:pt idx="6027">
                  <c:v>5.7831500000000098E-5</c:v>
                </c:pt>
                <c:pt idx="6028">
                  <c:v>8.289960000000009E-5</c:v>
                </c:pt>
                <c:pt idx="6029">
                  <c:v>1.2226470000000015E-4</c:v>
                </c:pt>
                <c:pt idx="6030">
                  <c:v>1.8389260000000018E-4</c:v>
                </c:pt>
                <c:pt idx="6031">
                  <c:v>2.8185620000000016E-4</c:v>
                </c:pt>
                <c:pt idx="6032">
                  <c:v>4.2705690000000094E-4</c:v>
                </c:pt>
                <c:pt idx="6033">
                  <c:v>6.1407150000000038E-4</c:v>
                </c:pt>
                <c:pt idx="6034">
                  <c:v>8.1295600000000107E-4</c:v>
                </c:pt>
                <c:pt idx="6035">
                  <c:v>9.7373220000000001E-4</c:v>
                </c:pt>
                <c:pt idx="6036">
                  <c:v>1.044085400000002E-3</c:v>
                </c:pt>
                <c:pt idx="6037">
                  <c:v>9.9387700000000022E-4</c:v>
                </c:pt>
                <c:pt idx="6038">
                  <c:v>8.323655000000012E-4</c:v>
                </c:pt>
                <c:pt idx="6039">
                  <c:v>6.0672990000000082E-4</c:v>
                </c:pt>
                <c:pt idx="6040">
                  <c:v>3.8024520000000021E-4</c:v>
                </c:pt>
                <c:pt idx="6041">
                  <c:v>2.0339810000000037E-4</c:v>
                </c:pt>
                <c:pt idx="6042">
                  <c:v>9.5315300000000188E-5</c:v>
                </c:pt>
                <c:pt idx="6043">
                  <c:v>4.5202100000000053E-5</c:v>
                </c:pt>
                <c:pt idx="6044">
                  <c:v>2.8772500000000037E-5</c:v>
                </c:pt>
                <c:pt idx="6045">
                  <c:v>2.5034000000000045E-5</c:v>
                </c:pt>
                <c:pt idx="6046">
                  <c:v>2.407970000000004E-5</c:v>
                </c:pt>
                <c:pt idx="6047">
                  <c:v>2.4288800000000041E-5</c:v>
                </c:pt>
                <c:pt idx="6048">
                  <c:v>2.5831700000000049E-5</c:v>
                </c:pt>
                <c:pt idx="6049">
                  <c:v>2.6553500000000036E-5</c:v>
                </c:pt>
                <c:pt idx="6050">
                  <c:v>2.2965600000000036E-5</c:v>
                </c:pt>
                <c:pt idx="6051">
                  <c:v>1.4202100000000026E-5</c:v>
                </c:pt>
                <c:pt idx="6052">
                  <c:v>4.2431000000000069E-6</c:v>
                </c:pt>
                <c:pt idx="6053">
                  <c:v>0</c:v>
                </c:pt>
                <c:pt idx="6054">
                  <c:v>1.8089000000000027E-6</c:v>
                </c:pt>
                <c:pt idx="6055">
                  <c:v>7.0591000000000101E-6</c:v>
                </c:pt>
                <c:pt idx="6056">
                  <c:v>1.8145100000000034E-5</c:v>
                </c:pt>
                <c:pt idx="6057">
                  <c:v>3.1773900000000058E-5</c:v>
                </c:pt>
                <c:pt idx="6058">
                  <c:v>4.7314600000000118E-5</c:v>
                </c:pt>
                <c:pt idx="6059">
                  <c:v>6.4409300000000102E-5</c:v>
                </c:pt>
                <c:pt idx="6060">
                  <c:v>7.9740500000000135E-5</c:v>
                </c:pt>
                <c:pt idx="6061">
                  <c:v>8.7682300000000121E-5</c:v>
                </c:pt>
                <c:pt idx="6062">
                  <c:v>8.5340100000000081E-5</c:v>
                </c:pt>
                <c:pt idx="6063">
                  <c:v>7.6443300000000102E-5</c:v>
                </c:pt>
                <c:pt idx="6064">
                  <c:v>6.9943300000000107E-5</c:v>
                </c:pt>
                <c:pt idx="6065">
                  <c:v>7.3927300000000101E-5</c:v>
                </c:pt>
                <c:pt idx="6066">
                  <c:v>8.9907100000000161E-5</c:v>
                </c:pt>
                <c:pt idx="6067">
                  <c:v>1.1060550000000025E-4</c:v>
                </c:pt>
                <c:pt idx="6068">
                  <c:v>1.2320960000000003E-4</c:v>
                </c:pt>
                <c:pt idx="6069">
                  <c:v>1.1622960000000017E-4</c:v>
                </c:pt>
                <c:pt idx="6070">
                  <c:v>8.7120900000000164E-5</c:v>
                </c:pt>
                <c:pt idx="6071">
                  <c:v>4.5170500000000038E-5</c:v>
                </c:pt>
                <c:pt idx="6072">
                  <c:v>9.4372000000000085E-6</c:v>
                </c:pt>
                <c:pt idx="6073">
                  <c:v>0</c:v>
                </c:pt>
                <c:pt idx="6074">
                  <c:v>1.8765100000000038E-5</c:v>
                </c:pt>
                <c:pt idx="6075">
                  <c:v>5.9423200000000119E-5</c:v>
                </c:pt>
                <c:pt idx="6076">
                  <c:v>1.0248110000000009E-4</c:v>
                </c:pt>
                <c:pt idx="6077">
                  <c:v>1.2860730000000017E-4</c:v>
                </c:pt>
                <c:pt idx="6078">
                  <c:v>1.299644000000001E-4</c:v>
                </c:pt>
                <c:pt idx="6079">
                  <c:v>1.1145930000000012E-4</c:v>
                </c:pt>
                <c:pt idx="6080">
                  <c:v>8.8101500000000186E-5</c:v>
                </c:pt>
                <c:pt idx="6081">
                  <c:v>7.2238000000000104E-5</c:v>
                </c:pt>
                <c:pt idx="6082">
                  <c:v>6.8449800000000051E-5</c:v>
                </c:pt>
                <c:pt idx="6083">
                  <c:v>7.267970000000009E-5</c:v>
                </c:pt>
                <c:pt idx="6084">
                  <c:v>7.6830200000000117E-5</c:v>
                </c:pt>
                <c:pt idx="6085">
                  <c:v>7.5695700000000103E-5</c:v>
                </c:pt>
                <c:pt idx="6086">
                  <c:v>7.1744800000000106E-5</c:v>
                </c:pt>
                <c:pt idx="6087">
                  <c:v>7.162950000000005E-5</c:v>
                </c:pt>
                <c:pt idx="6088">
                  <c:v>8.0388700000000025E-5</c:v>
                </c:pt>
                <c:pt idx="6089">
                  <c:v>9.825740000000025E-5</c:v>
                </c:pt>
                <c:pt idx="6090">
                  <c:v>1.2295330000000005E-4</c:v>
                </c:pt>
                <c:pt idx="6091">
                  <c:v>1.547895000000001E-4</c:v>
                </c:pt>
                <c:pt idx="6092">
                  <c:v>1.9878710000000014E-4</c:v>
                </c:pt>
                <c:pt idx="6093">
                  <c:v>2.6141470000000031E-4</c:v>
                </c:pt>
                <c:pt idx="6094">
                  <c:v>3.4455660000000041E-4</c:v>
                </c:pt>
                <c:pt idx="6095">
                  <c:v>4.402507000000004E-4</c:v>
                </c:pt>
                <c:pt idx="6096">
                  <c:v>5.319447000000008E-4</c:v>
                </c:pt>
                <c:pt idx="6097">
                  <c:v>6.0225010000000039E-4</c:v>
                </c:pt>
                <c:pt idx="6098">
                  <c:v>6.4283230000000094E-4</c:v>
                </c:pt>
                <c:pt idx="6099">
                  <c:v>6.582609000000011E-4</c:v>
                </c:pt>
                <c:pt idx="6100">
                  <c:v>6.5990060000000101E-4</c:v>
                </c:pt>
                <c:pt idx="6101">
                  <c:v>6.5470910000000064E-4</c:v>
                </c:pt>
                <c:pt idx="6102">
                  <c:v>6.3954780000000057E-4</c:v>
                </c:pt>
                <c:pt idx="6103">
                  <c:v>6.0687830000000068E-4</c:v>
                </c:pt>
                <c:pt idx="6104">
                  <c:v>5.5596370000000092E-4</c:v>
                </c:pt>
                <c:pt idx="6105">
                  <c:v>4.968283000000008E-4</c:v>
                </c:pt>
                <c:pt idx="6106">
                  <c:v>4.4372290000000108E-4</c:v>
                </c:pt>
                <c:pt idx="6107">
                  <c:v>4.0428420000000059E-4</c:v>
                </c:pt>
                <c:pt idx="6108">
                  <c:v>3.7660430000000043E-4</c:v>
                </c:pt>
                <c:pt idx="6109">
                  <c:v>3.5546230000000039E-4</c:v>
                </c:pt>
                <c:pt idx="6110">
                  <c:v>3.401146000000004E-4</c:v>
                </c:pt>
                <c:pt idx="6111">
                  <c:v>3.3444470000000028E-4</c:v>
                </c:pt>
                <c:pt idx="6112">
                  <c:v>3.4044170000000043E-4</c:v>
                </c:pt>
                <c:pt idx="6113">
                  <c:v>3.5252430000000032E-4</c:v>
                </c:pt>
                <c:pt idx="6114">
                  <c:v>3.5967890000000036E-4</c:v>
                </c:pt>
                <c:pt idx="6115">
                  <c:v>3.5341920000000045E-4</c:v>
                </c:pt>
                <c:pt idx="6116">
                  <c:v>3.3462370000000039E-4</c:v>
                </c:pt>
                <c:pt idx="6117">
                  <c:v>3.1273630000000052E-4</c:v>
                </c:pt>
                <c:pt idx="6118">
                  <c:v>2.982016000000002E-4</c:v>
                </c:pt>
                <c:pt idx="6119">
                  <c:v>2.9467800000000031E-4</c:v>
                </c:pt>
                <c:pt idx="6120">
                  <c:v>2.9764139999999999E-4</c:v>
                </c:pt>
                <c:pt idx="6121">
                  <c:v>3.0000300000000051E-4</c:v>
                </c:pt>
                <c:pt idx="6122">
                  <c:v>2.9907150000000032E-4</c:v>
                </c:pt>
                <c:pt idx="6123">
                  <c:v>2.9768470000000001E-4</c:v>
                </c:pt>
                <c:pt idx="6124">
                  <c:v>2.9869090000000031E-4</c:v>
                </c:pt>
                <c:pt idx="6125">
                  <c:v>2.9920860000000012E-4</c:v>
                </c:pt>
                <c:pt idx="6126">
                  <c:v>2.912856E-4</c:v>
                </c:pt>
                <c:pt idx="6127">
                  <c:v>2.6918530000000012E-4</c:v>
                </c:pt>
                <c:pt idx="6128">
                  <c:v>2.3544570000000011E-4</c:v>
                </c:pt>
                <c:pt idx="6129">
                  <c:v>1.9993190000000021E-4</c:v>
                </c:pt>
                <c:pt idx="6130">
                  <c:v>1.7344570000000036E-4</c:v>
                </c:pt>
                <c:pt idx="6131">
                  <c:v>1.6178060000000014E-4</c:v>
                </c:pt>
                <c:pt idx="6132">
                  <c:v>1.6520640000000021E-4</c:v>
                </c:pt>
                <c:pt idx="6133">
                  <c:v>1.8122750000000026E-4</c:v>
                </c:pt>
                <c:pt idx="6134">
                  <c:v>2.0637850000000034E-4</c:v>
                </c:pt>
                <c:pt idx="6135">
                  <c:v>2.359332000000002E-4</c:v>
                </c:pt>
                <c:pt idx="6136">
                  <c:v>2.6285290000000047E-4</c:v>
                </c:pt>
                <c:pt idx="6137">
                  <c:v>2.7935730000000047E-4</c:v>
                </c:pt>
                <c:pt idx="6138">
                  <c:v>2.8039380000000042E-4</c:v>
                </c:pt>
                <c:pt idx="6139">
                  <c:v>2.6698010000000035E-4</c:v>
                </c:pt>
                <c:pt idx="6140">
                  <c:v>2.4543060000000025E-4</c:v>
                </c:pt>
                <c:pt idx="6141">
                  <c:v>2.2256890000000025E-4</c:v>
                </c:pt>
                <c:pt idx="6142">
                  <c:v>1.9963870000000035E-4</c:v>
                </c:pt>
                <c:pt idx="6143">
                  <c:v>1.7159080000000022E-4</c:v>
                </c:pt>
                <c:pt idx="6144">
                  <c:v>1.3346190000000017E-4</c:v>
                </c:pt>
                <c:pt idx="6145">
                  <c:v>8.9270200000000127E-5</c:v>
                </c:pt>
                <c:pt idx="6146">
                  <c:v>5.3517800000000079E-5</c:v>
                </c:pt>
                <c:pt idx="6147">
                  <c:v>4.2007300000000075E-5</c:v>
                </c:pt>
                <c:pt idx="6148">
                  <c:v>5.8720900000000097E-5</c:v>
                </c:pt>
                <c:pt idx="6149">
                  <c:v>9.1660900000000185E-5</c:v>
                </c:pt>
                <c:pt idx="6150">
                  <c:v>1.2208080000000011E-4</c:v>
                </c:pt>
                <c:pt idx="6151">
                  <c:v>1.3820610000000021E-4</c:v>
                </c:pt>
                <c:pt idx="6152">
                  <c:v>1.4089940000000002E-4</c:v>
                </c:pt>
                <c:pt idx="6153">
                  <c:v>1.3793690000000011E-4</c:v>
                </c:pt>
                <c:pt idx="6154">
                  <c:v>1.3518610000000001E-4</c:v>
                </c:pt>
                <c:pt idx="6155">
                  <c:v>1.3361960000000017E-4</c:v>
                </c:pt>
                <c:pt idx="6156">
                  <c:v>1.3279820000000017E-4</c:v>
                </c:pt>
                <c:pt idx="6157">
                  <c:v>1.339866000000001E-4</c:v>
                </c:pt>
                <c:pt idx="6158">
                  <c:v>1.3849130000000024E-4</c:v>
                </c:pt>
                <c:pt idx="6159">
                  <c:v>1.4441150000000022E-4</c:v>
                </c:pt>
                <c:pt idx="6160">
                  <c:v>1.4598209999999999E-4</c:v>
                </c:pt>
                <c:pt idx="6161">
                  <c:v>1.3697920000000014E-4</c:v>
                </c:pt>
                <c:pt idx="6162">
                  <c:v>1.1556830000000017E-4</c:v>
                </c:pt>
                <c:pt idx="6163">
                  <c:v>8.6164500000000167E-5</c:v>
                </c:pt>
                <c:pt idx="6164">
                  <c:v>5.7850000000000098E-5</c:v>
                </c:pt>
                <c:pt idx="6165">
                  <c:v>3.9961000000000053E-5</c:v>
                </c:pt>
                <c:pt idx="6166">
                  <c:v>3.6921700000000057E-5</c:v>
                </c:pt>
                <c:pt idx="6167">
                  <c:v>4.5400500000000075E-5</c:v>
                </c:pt>
                <c:pt idx="6168">
                  <c:v>5.5780400000000107E-5</c:v>
                </c:pt>
                <c:pt idx="6169">
                  <c:v>5.8660200000000079E-5</c:v>
                </c:pt>
                <c:pt idx="6170">
                  <c:v>5.1197800000000067E-5</c:v>
                </c:pt>
                <c:pt idx="6171">
                  <c:v>3.9392400000000053E-5</c:v>
                </c:pt>
                <c:pt idx="6172">
                  <c:v>3.3728900000000029E-5</c:v>
                </c:pt>
                <c:pt idx="6173">
                  <c:v>4.1985300000000033E-5</c:v>
                </c:pt>
                <c:pt idx="6174">
                  <c:v>6.3965400000000111E-5</c:v>
                </c:pt>
                <c:pt idx="6175">
                  <c:v>9.1860300000000188E-5</c:v>
                </c:pt>
                <c:pt idx="6176">
                  <c:v>1.1502280000000018E-4</c:v>
                </c:pt>
                <c:pt idx="6177">
                  <c:v>1.2652280000000001E-4</c:v>
                </c:pt>
                <c:pt idx="6178">
                  <c:v>1.2544050000000014E-4</c:v>
                </c:pt>
                <c:pt idx="6179">
                  <c:v>1.1476640000000003E-4</c:v>
                </c:pt>
                <c:pt idx="6180">
                  <c:v>9.7021000000000168E-5</c:v>
                </c:pt>
                <c:pt idx="6181">
                  <c:v>7.2973000000000116E-5</c:v>
                </c:pt>
                <c:pt idx="6182">
                  <c:v>4.3709300000000053E-5</c:v>
                </c:pt>
                <c:pt idx="6183">
                  <c:v>1.5736400000000024E-5</c:v>
                </c:pt>
                <c:pt idx="6184">
                  <c:v>0</c:v>
                </c:pt>
                <c:pt idx="6185">
                  <c:v>1.5160000000000025E-6</c:v>
                </c:pt>
                <c:pt idx="6186">
                  <c:v>1.8796200000000025E-5</c:v>
                </c:pt>
                <c:pt idx="6187">
                  <c:v>4.5905600000000084E-5</c:v>
                </c:pt>
                <c:pt idx="6188">
                  <c:v>7.0128200000000112E-5</c:v>
                </c:pt>
                <c:pt idx="6189">
                  <c:v>8.2367300000000122E-5</c:v>
                </c:pt>
                <c:pt idx="6190">
                  <c:v>8.1890600000000141E-5</c:v>
                </c:pt>
                <c:pt idx="6191">
                  <c:v>7.4985600000000138E-5</c:v>
                </c:pt>
                <c:pt idx="6192">
                  <c:v>7.067700000000011E-5</c:v>
                </c:pt>
                <c:pt idx="6193">
                  <c:v>7.5719000000000147E-5</c:v>
                </c:pt>
                <c:pt idx="6194">
                  <c:v>8.9915100000000165E-5</c:v>
                </c:pt>
                <c:pt idx="6195">
                  <c:v>1.0510920000000009E-4</c:v>
                </c:pt>
                <c:pt idx="6196">
                  <c:v>1.0985170000000021E-4</c:v>
                </c:pt>
                <c:pt idx="6197">
                  <c:v>9.7068000000000122E-5</c:v>
                </c:pt>
                <c:pt idx="6198">
                  <c:v>6.9256500000000105E-5</c:v>
                </c:pt>
                <c:pt idx="6199">
                  <c:v>3.6660500000000047E-5</c:v>
                </c:pt>
                <c:pt idx="6200">
                  <c:v>1.1167500000000023E-5</c:v>
                </c:pt>
                <c:pt idx="6201">
                  <c:v>6.8340000000000105E-7</c:v>
                </c:pt>
                <c:pt idx="6202">
                  <c:v>1.5539000000000018E-6</c:v>
                </c:pt>
                <c:pt idx="6203">
                  <c:v>1.6463100000000042E-5</c:v>
                </c:pt>
                <c:pt idx="6204">
                  <c:v>3.8528900000000057E-5</c:v>
                </c:pt>
                <c:pt idx="6205">
                  <c:v>5.9497500000000119E-5</c:v>
                </c:pt>
                <c:pt idx="6206">
                  <c:v>7.2961900000000126E-5</c:v>
                </c:pt>
                <c:pt idx="6207">
                  <c:v>7.7237500000000122E-5</c:v>
                </c:pt>
                <c:pt idx="6208">
                  <c:v>7.4620100000000102E-5</c:v>
                </c:pt>
                <c:pt idx="6209">
                  <c:v>6.8111200000000094E-5</c:v>
                </c:pt>
                <c:pt idx="6210">
                  <c:v>5.9434100000000116E-5</c:v>
                </c:pt>
                <c:pt idx="6211">
                  <c:v>4.9634600000000116E-5</c:v>
                </c:pt>
                <c:pt idx="6212">
                  <c:v>4.0628500000000033E-5</c:v>
                </c:pt>
                <c:pt idx="6213">
                  <c:v>3.4173800000000062E-5</c:v>
                </c:pt>
                <c:pt idx="6214">
                  <c:v>2.9494400000000041E-5</c:v>
                </c:pt>
                <c:pt idx="6215">
                  <c:v>2.3431000000000051E-5</c:v>
                </c:pt>
                <c:pt idx="6216">
                  <c:v>1.3906700000000029E-5</c:v>
                </c:pt>
                <c:pt idx="6217">
                  <c:v>3.5831000000000068E-6</c:v>
                </c:pt>
                <c:pt idx="6218">
                  <c:v>-1.3498000000000017E-6</c:v>
                </c:pt>
                <c:pt idx="6219">
                  <c:v>1.0160000000000021E-7</c:v>
                </c:pt>
                <c:pt idx="6220">
                  <c:v>1.1183000000000022E-5</c:v>
                </c:pt>
                <c:pt idx="6221">
                  <c:v>3.0010100000000047E-5</c:v>
                </c:pt>
                <c:pt idx="6222">
                  <c:v>5.0816700000000119E-5</c:v>
                </c:pt>
                <c:pt idx="6223">
                  <c:v>6.4719700000000118E-5</c:v>
                </c:pt>
                <c:pt idx="6224">
                  <c:v>6.4899700000000134E-5</c:v>
                </c:pt>
                <c:pt idx="6225">
                  <c:v>7.2936300000000137E-5</c:v>
                </c:pt>
                <c:pt idx="6226">
                  <c:v>9.17182000000001E-5</c:v>
                </c:pt>
                <c:pt idx="6227">
                  <c:v>1.2228210000000001E-4</c:v>
                </c:pt>
                <c:pt idx="6228">
                  <c:v>1.6169420000000027E-4</c:v>
                </c:pt>
                <c:pt idx="6229">
                  <c:v>1.9794180000000025E-4</c:v>
                </c:pt>
                <c:pt idx="6230">
                  <c:v>2.175284000000002E-4</c:v>
                </c:pt>
                <c:pt idx="6231">
                  <c:v>2.1685380000000044E-4</c:v>
                </c:pt>
                <c:pt idx="6232">
                  <c:v>2.039268E-4</c:v>
                </c:pt>
                <c:pt idx="6233">
                  <c:v>1.8965100000000026E-4</c:v>
                </c:pt>
                <c:pt idx="6234">
                  <c:v>1.795578000000003E-4</c:v>
                </c:pt>
                <c:pt idx="6235">
                  <c:v>1.7437250000000023E-4</c:v>
                </c:pt>
                <c:pt idx="6236">
                  <c:v>1.7645420000000035E-4</c:v>
                </c:pt>
                <c:pt idx="6237">
                  <c:v>1.9039260000000007E-4</c:v>
                </c:pt>
                <c:pt idx="6238">
                  <c:v>2.174837000000003E-4</c:v>
                </c:pt>
                <c:pt idx="6239">
                  <c:v>2.5015420000000011E-4</c:v>
                </c:pt>
                <c:pt idx="6240">
                  <c:v>2.7265710000000051E-4</c:v>
                </c:pt>
                <c:pt idx="6241">
                  <c:v>2.7069830000000036E-4</c:v>
                </c:pt>
                <c:pt idx="6242">
                  <c:v>2.4101620000000019E-4</c:v>
                </c:pt>
                <c:pt idx="6243">
                  <c:v>1.9537930000000013E-4</c:v>
                </c:pt>
                <c:pt idx="6244">
                  <c:v>1.5497110000000012E-4</c:v>
                </c:pt>
                <c:pt idx="6245">
                  <c:v>1.3730550000000025E-4</c:v>
                </c:pt>
                <c:pt idx="6246">
                  <c:v>1.4461740000000015E-4</c:v>
                </c:pt>
                <c:pt idx="6247">
                  <c:v>1.6246310000000018E-4</c:v>
                </c:pt>
                <c:pt idx="6248">
                  <c:v>1.7108280000000025E-4</c:v>
                </c:pt>
                <c:pt idx="6249">
                  <c:v>1.6008100000000026E-4</c:v>
                </c:pt>
                <c:pt idx="6250">
                  <c:v>1.3559860000000014E-4</c:v>
                </c:pt>
                <c:pt idx="6251">
                  <c:v>1.1343100000000022E-4</c:v>
                </c:pt>
                <c:pt idx="6252">
                  <c:v>1.0620530000000019E-4</c:v>
                </c:pt>
                <c:pt idx="6253">
                  <c:v>1.1301590000000019E-4</c:v>
                </c:pt>
                <c:pt idx="6254">
                  <c:v>1.2189200000000009E-4</c:v>
                </c:pt>
                <c:pt idx="6255">
                  <c:v>1.207647000000001E-4</c:v>
                </c:pt>
                <c:pt idx="6256">
                  <c:v>1.0816990000000001E-4</c:v>
                </c:pt>
                <c:pt idx="6257">
                  <c:v>9.3744600000000207E-5</c:v>
                </c:pt>
                <c:pt idx="6258">
                  <c:v>8.8436500000000216E-5</c:v>
                </c:pt>
                <c:pt idx="6259">
                  <c:v>9.3551600000000231E-5</c:v>
                </c:pt>
                <c:pt idx="6260">
                  <c:v>1.0082250000000009E-4</c:v>
                </c:pt>
                <c:pt idx="6261">
                  <c:v>1.0323310000000009E-4</c:v>
                </c:pt>
                <c:pt idx="6262">
                  <c:v>1.02942E-4</c:v>
                </c:pt>
                <c:pt idx="6263">
                  <c:v>1.0649150000000018E-4</c:v>
                </c:pt>
                <c:pt idx="6264">
                  <c:v>1.1192340000000009E-4</c:v>
                </c:pt>
                <c:pt idx="6265">
                  <c:v>1.065424E-4</c:v>
                </c:pt>
                <c:pt idx="6266">
                  <c:v>8.0323400000000174E-5</c:v>
                </c:pt>
                <c:pt idx="6267">
                  <c:v>4.0564200000000075E-5</c:v>
                </c:pt>
                <c:pt idx="6268">
                  <c:v>8.3402000000000121E-6</c:v>
                </c:pt>
                <c:pt idx="6269">
                  <c:v>0</c:v>
                </c:pt>
                <c:pt idx="6270">
                  <c:v>1.3088700000000026E-5</c:v>
                </c:pt>
                <c:pt idx="6271">
                  <c:v>3.6900200000000084E-5</c:v>
                </c:pt>
                <c:pt idx="6272">
                  <c:v>6.4124600000000108E-5</c:v>
                </c:pt>
                <c:pt idx="6273">
                  <c:v>9.4891800000000215E-5</c:v>
                </c:pt>
                <c:pt idx="6274">
                  <c:v>1.2477300000000001E-4</c:v>
                </c:pt>
                <c:pt idx="6275">
                  <c:v>1.3975070000000022E-4</c:v>
                </c:pt>
                <c:pt idx="6276">
                  <c:v>1.2803050000000012E-4</c:v>
                </c:pt>
                <c:pt idx="6277">
                  <c:v>9.6733900000000141E-5</c:v>
                </c:pt>
                <c:pt idx="6278">
                  <c:v>6.9379600000000124E-5</c:v>
                </c:pt>
                <c:pt idx="6279">
                  <c:v>6.5702700000000146E-5</c:v>
                </c:pt>
                <c:pt idx="6280">
                  <c:v>8.4627000000000232E-5</c:v>
                </c:pt>
                <c:pt idx="6281">
                  <c:v>1.0827990000000009E-4</c:v>
                </c:pt>
                <c:pt idx="6282">
                  <c:v>1.1895860000000017E-4</c:v>
                </c:pt>
                <c:pt idx="6283">
                  <c:v>1.1121500000000022E-4</c:v>
                </c:pt>
                <c:pt idx="6284">
                  <c:v>9.0398500000000141E-5</c:v>
                </c:pt>
                <c:pt idx="6285">
                  <c:v>6.7229500000000079E-5</c:v>
                </c:pt>
                <c:pt idx="6286">
                  <c:v>5.437220000000013E-5</c:v>
                </c:pt>
                <c:pt idx="6287">
                  <c:v>6.2193500000000109E-5</c:v>
                </c:pt>
                <c:pt idx="6288">
                  <c:v>9.0158100000000169E-5</c:v>
                </c:pt>
                <c:pt idx="6289">
                  <c:v>1.2251010000000005E-4</c:v>
                </c:pt>
                <c:pt idx="6290">
                  <c:v>1.382122000000002E-4</c:v>
                </c:pt>
                <c:pt idx="6291">
                  <c:v>1.2911750000000013E-4</c:v>
                </c:pt>
                <c:pt idx="6292">
                  <c:v>1.0692210000000001E-4</c:v>
                </c:pt>
                <c:pt idx="6293">
                  <c:v>9.1250500000000166E-5</c:v>
                </c:pt>
                <c:pt idx="6294">
                  <c:v>9.1382200000000028E-5</c:v>
                </c:pt>
                <c:pt idx="6295">
                  <c:v>1.0065500000000015E-4</c:v>
                </c:pt>
                <c:pt idx="6296">
                  <c:v>1.0686860000000017E-4</c:v>
                </c:pt>
                <c:pt idx="6297">
                  <c:v>1.0479540000000008E-4</c:v>
                </c:pt>
                <c:pt idx="6298">
                  <c:v>9.6962900000000142E-5</c:v>
                </c:pt>
                <c:pt idx="6299">
                  <c:v>8.6903900000000081E-5</c:v>
                </c:pt>
                <c:pt idx="6300">
                  <c:v>7.5324200000000108E-5</c:v>
                </c:pt>
                <c:pt idx="6301">
                  <c:v>6.1832100000000102E-5</c:v>
                </c:pt>
                <c:pt idx="6302">
                  <c:v>4.8132600000000116E-5</c:v>
                </c:pt>
                <c:pt idx="6303">
                  <c:v>3.7737400000000063E-5</c:v>
                </c:pt>
                <c:pt idx="6304">
                  <c:v>3.369850000000005E-5</c:v>
                </c:pt>
                <c:pt idx="6305">
                  <c:v>3.7721000000000068E-5</c:v>
                </c:pt>
                <c:pt idx="6306">
                  <c:v>5.026590000000007E-5</c:v>
                </c:pt>
                <c:pt idx="6307">
                  <c:v>6.927450000000009E-5</c:v>
                </c:pt>
                <c:pt idx="6308">
                  <c:v>8.8070500000000186E-5</c:v>
                </c:pt>
                <c:pt idx="6309">
                  <c:v>9.6732800000000173E-5</c:v>
                </c:pt>
                <c:pt idx="6310">
                  <c:v>8.8071700000000148E-5</c:v>
                </c:pt>
                <c:pt idx="6311">
                  <c:v>6.3631200000000096E-5</c:v>
                </c:pt>
                <c:pt idx="6312">
                  <c:v>3.5655600000000059E-5</c:v>
                </c:pt>
                <c:pt idx="6313">
                  <c:v>2.0366599999999999E-5</c:v>
                </c:pt>
                <c:pt idx="6314">
                  <c:v>2.6434700000000057E-5</c:v>
                </c:pt>
                <c:pt idx="6315">
                  <c:v>4.6688500000000039E-5</c:v>
                </c:pt>
                <c:pt idx="6316">
                  <c:v>6.162600000000005E-5</c:v>
                </c:pt>
                <c:pt idx="6317">
                  <c:v>5.4027400000000105E-5</c:v>
                </c:pt>
                <c:pt idx="6318">
                  <c:v>2.6054600000000047E-5</c:v>
                </c:pt>
                <c:pt idx="6319">
                  <c:v>0</c:v>
                </c:pt>
                <c:pt idx="6320">
                  <c:v>1.4694000000000013E-6</c:v>
                </c:pt>
                <c:pt idx="6321">
                  <c:v>3.7682400000000058E-5</c:v>
                </c:pt>
                <c:pt idx="6322">
                  <c:v>9.0253500000000162E-5</c:v>
                </c:pt>
                <c:pt idx="6323">
                  <c:v>1.3083290000000011E-4</c:v>
                </c:pt>
                <c:pt idx="6324">
                  <c:v>1.4220890000000018E-4</c:v>
                </c:pt>
                <c:pt idx="6325">
                  <c:v>1.258965000000001E-4</c:v>
                </c:pt>
                <c:pt idx="6326">
                  <c:v>9.4715200000000167E-5</c:v>
                </c:pt>
                <c:pt idx="6327">
                  <c:v>6.0378700000000107E-5</c:v>
                </c:pt>
                <c:pt idx="6328">
                  <c:v>2.9917800000000048E-5</c:v>
                </c:pt>
                <c:pt idx="6329">
                  <c:v>8.1215000000000069E-6</c:v>
                </c:pt>
                <c:pt idx="6330">
                  <c:v>0</c:v>
                </c:pt>
                <c:pt idx="6331">
                  <c:v>1.8234000000000025E-6</c:v>
                </c:pt>
                <c:pt idx="6332">
                  <c:v>1.7580100000000042E-5</c:v>
                </c:pt>
                <c:pt idx="6333">
                  <c:v>4.0510900000000073E-5</c:v>
                </c:pt>
                <c:pt idx="6334">
                  <c:v>6.135370000000011E-5</c:v>
                </c:pt>
                <c:pt idx="6335">
                  <c:v>7.1986200000000107E-5</c:v>
                </c:pt>
                <c:pt idx="6336">
                  <c:v>6.9000400000000147E-5</c:v>
                </c:pt>
                <c:pt idx="6337">
                  <c:v>5.5696300000000106E-5</c:v>
                </c:pt>
                <c:pt idx="6338">
                  <c:v>4.0876700000000082E-5</c:v>
                </c:pt>
                <c:pt idx="6339">
                  <c:v>3.2072000000000068E-5</c:v>
                </c:pt>
                <c:pt idx="6340">
                  <c:v>2.9737600000000049E-5</c:v>
                </c:pt>
                <c:pt idx="6341">
                  <c:v>2.8139400000000041E-5</c:v>
                </c:pt>
                <c:pt idx="6342">
                  <c:v>2.2678100000000053E-5</c:v>
                </c:pt>
                <c:pt idx="6343">
                  <c:v>1.5352700000000027E-5</c:v>
                </c:pt>
                <c:pt idx="6344">
                  <c:v>1.1418900000000012E-5</c:v>
                </c:pt>
                <c:pt idx="6345">
                  <c:v>1.4444600000000021E-5</c:v>
                </c:pt>
                <c:pt idx="6346">
                  <c:v>2.4098700000000034E-5</c:v>
                </c:pt>
                <c:pt idx="6347">
                  <c:v>3.831540000000005E-5</c:v>
                </c:pt>
                <c:pt idx="6348">
                  <c:v>5.4399600000000129E-5</c:v>
                </c:pt>
                <c:pt idx="6349">
                  <c:v>6.7090000000000118E-5</c:v>
                </c:pt>
                <c:pt idx="6350">
                  <c:v>6.8358700000000115E-5</c:v>
                </c:pt>
                <c:pt idx="6351">
                  <c:v>5.4582100000000116E-5</c:v>
                </c:pt>
                <c:pt idx="6352">
                  <c:v>3.1850800000000058E-5</c:v>
                </c:pt>
                <c:pt idx="6353">
                  <c:v>1.4161900000000018E-5</c:v>
                </c:pt>
                <c:pt idx="6354">
                  <c:v>1.2392800000000016E-5</c:v>
                </c:pt>
                <c:pt idx="6355">
                  <c:v>2.5047600000000048E-5</c:v>
                </c:pt>
                <c:pt idx="6356">
                  <c:v>4.0850400000000072E-5</c:v>
                </c:pt>
                <c:pt idx="6357">
                  <c:v>4.8805600000000074E-5</c:v>
                </c:pt>
                <c:pt idx="6358">
                  <c:v>4.6848200000000037E-5</c:v>
                </c:pt>
                <c:pt idx="6359">
                  <c:v>4.0363100000000088E-5</c:v>
                </c:pt>
                <c:pt idx="6360">
                  <c:v>3.5092100000000057E-5</c:v>
                </c:pt>
                <c:pt idx="6361">
                  <c:v>3.2250900000000068E-5</c:v>
                </c:pt>
                <c:pt idx="6362">
                  <c:v>2.8654400000000028E-5</c:v>
                </c:pt>
                <c:pt idx="6363">
                  <c:v>2.0888500000000029E-5</c:v>
                </c:pt>
                <c:pt idx="6364">
                  <c:v>9.5295000000000161E-6</c:v>
                </c:pt>
                <c:pt idx="6365">
                  <c:v>9.3400000000000188E-8</c:v>
                </c:pt>
                <c:pt idx="6366">
                  <c:v>0</c:v>
                </c:pt>
                <c:pt idx="6367">
                  <c:v>6.2325000000000102E-6</c:v>
                </c:pt>
                <c:pt idx="6368">
                  <c:v>2.5088100000000042E-5</c:v>
                </c:pt>
                <c:pt idx="6369">
                  <c:v>4.9157200000000086E-5</c:v>
                </c:pt>
                <c:pt idx="6370">
                  <c:v>6.9925100000000107E-5</c:v>
                </c:pt>
                <c:pt idx="6371">
                  <c:v>8.1970600000000072E-5</c:v>
                </c:pt>
                <c:pt idx="6372">
                  <c:v>8.5195300000000211E-5</c:v>
                </c:pt>
                <c:pt idx="6373">
                  <c:v>8.3540400000000194E-5</c:v>
                </c:pt>
                <c:pt idx="6374">
                  <c:v>8.0839500000000174E-5</c:v>
                </c:pt>
                <c:pt idx="6375">
                  <c:v>7.7113000000000168E-5</c:v>
                </c:pt>
                <c:pt idx="6376">
                  <c:v>6.8608900000000108E-5</c:v>
                </c:pt>
                <c:pt idx="6377">
                  <c:v>5.2509000000000083E-5</c:v>
                </c:pt>
                <c:pt idx="6378">
                  <c:v>3.3091300000000067E-5</c:v>
                </c:pt>
                <c:pt idx="6379">
                  <c:v>2.0999200000000041E-5</c:v>
                </c:pt>
                <c:pt idx="6380">
                  <c:v>2.4901900000000057E-5</c:v>
                </c:pt>
                <c:pt idx="6381">
                  <c:v>4.1431900000000053E-5</c:v>
                </c:pt>
                <c:pt idx="6382">
                  <c:v>5.6328100000000061E-5</c:v>
                </c:pt>
                <c:pt idx="6383">
                  <c:v>5.6666300000000085E-5</c:v>
                </c:pt>
                <c:pt idx="6384">
                  <c:v>4.2230400000000083E-5</c:v>
                </c:pt>
                <c:pt idx="6385">
                  <c:v>2.4243100000000049E-5</c:v>
                </c:pt>
                <c:pt idx="6386">
                  <c:v>1.3775400000000024E-5</c:v>
                </c:pt>
                <c:pt idx="6387">
                  <c:v>1.1610100000000023E-5</c:v>
                </c:pt>
                <c:pt idx="6388">
                  <c:v>1.0976700000000013E-5</c:v>
                </c:pt>
                <c:pt idx="6389">
                  <c:v>6.7835000000000105E-6</c:v>
                </c:pt>
                <c:pt idx="6390">
                  <c:v>7.1670000000000101E-7</c:v>
                </c:pt>
                <c:pt idx="6391">
                  <c:v>0</c:v>
                </c:pt>
                <c:pt idx="6392">
                  <c:v>9.5774000000000161E-6</c:v>
                </c:pt>
                <c:pt idx="6393">
                  <c:v>3.0323700000000036E-5</c:v>
                </c:pt>
                <c:pt idx="6394">
                  <c:v>5.3661400000000082E-5</c:v>
                </c:pt>
                <c:pt idx="6395">
                  <c:v>6.6942400000000093E-5</c:v>
                </c:pt>
                <c:pt idx="6396">
                  <c:v>6.2777400000000108E-5</c:v>
                </c:pt>
                <c:pt idx="6397">
                  <c:v>4.6822400000000096E-5</c:v>
                </c:pt>
                <c:pt idx="6398">
                  <c:v>3.4175900000000053E-5</c:v>
                </c:pt>
                <c:pt idx="6399">
                  <c:v>3.4755300000000057E-5</c:v>
                </c:pt>
                <c:pt idx="6400">
                  <c:v>4.2320700000000084E-5</c:v>
                </c:pt>
                <c:pt idx="6401">
                  <c:v>4.0952200000000072E-5</c:v>
                </c:pt>
                <c:pt idx="6402">
                  <c:v>2.4655100000000048E-5</c:v>
                </c:pt>
                <c:pt idx="6403">
                  <c:v>5.1404000000000059E-6</c:v>
                </c:pt>
                <c:pt idx="6404">
                  <c:v>0</c:v>
                </c:pt>
                <c:pt idx="6405">
                  <c:v>1.2627200000000015E-5</c:v>
                </c:pt>
                <c:pt idx="6406">
                  <c:v>3.2321100000000052E-5</c:v>
                </c:pt>
                <c:pt idx="6407">
                  <c:v>4.6139900000000056E-5</c:v>
                </c:pt>
                <c:pt idx="6408">
                  <c:v>5.2599100000000084E-5</c:v>
                </c:pt>
                <c:pt idx="6409">
                  <c:v>5.9107200000000117E-5</c:v>
                </c:pt>
                <c:pt idx="6410">
                  <c:v>7.0567500000000107E-5</c:v>
                </c:pt>
                <c:pt idx="6411">
                  <c:v>8.589030000000019E-5</c:v>
                </c:pt>
                <c:pt idx="6412">
                  <c:v>1.0237390000000001E-4</c:v>
                </c:pt>
                <c:pt idx="6413">
                  <c:v>1.171998000000001E-4</c:v>
                </c:pt>
                <c:pt idx="6414">
                  <c:v>1.2395200000000001E-4</c:v>
                </c:pt>
                <c:pt idx="6415">
                  <c:v>1.1483270000000019E-4</c:v>
                </c:pt>
                <c:pt idx="6416">
                  <c:v>9.1102100000000098E-5</c:v>
                </c:pt>
                <c:pt idx="6417">
                  <c:v>6.9750800000000125E-5</c:v>
                </c:pt>
                <c:pt idx="6418">
                  <c:v>6.981600000000016E-5</c:v>
                </c:pt>
                <c:pt idx="6419">
                  <c:v>9.2681500000000092E-5</c:v>
                </c:pt>
                <c:pt idx="6420">
                  <c:v>1.2072550000000015E-4</c:v>
                </c:pt>
                <c:pt idx="6421">
                  <c:v>1.3727610000000012E-4</c:v>
                </c:pt>
                <c:pt idx="6422">
                  <c:v>1.4360260000000001E-4</c:v>
                </c:pt>
                <c:pt idx="6423">
                  <c:v>1.5088970000000016E-4</c:v>
                </c:pt>
                <c:pt idx="6424">
                  <c:v>1.589904000000001E-4</c:v>
                </c:pt>
                <c:pt idx="6425">
                  <c:v>1.5296150000000019E-4</c:v>
                </c:pt>
                <c:pt idx="6426">
                  <c:v>1.239534E-4</c:v>
                </c:pt>
                <c:pt idx="6427">
                  <c:v>8.4454900000000227E-5</c:v>
                </c:pt>
                <c:pt idx="6428">
                  <c:v>5.6786800000000091E-5</c:v>
                </c:pt>
                <c:pt idx="6429">
                  <c:v>5.0290300000000083E-5</c:v>
                </c:pt>
                <c:pt idx="6430">
                  <c:v>5.7322300000000107E-5</c:v>
                </c:pt>
                <c:pt idx="6431">
                  <c:v>6.9911700000000146E-5</c:v>
                </c:pt>
                <c:pt idx="6432">
                  <c:v>9.0791100000000202E-5</c:v>
                </c:pt>
                <c:pt idx="6433">
                  <c:v>1.2030020000000012E-4</c:v>
                </c:pt>
                <c:pt idx="6434">
                  <c:v>1.4211920000000011E-4</c:v>
                </c:pt>
                <c:pt idx="6435">
                  <c:v>1.3298090000000005E-4</c:v>
                </c:pt>
                <c:pt idx="6436">
                  <c:v>9.0462900000000174E-5</c:v>
                </c:pt>
                <c:pt idx="6437">
                  <c:v>4.2222700000000073E-5</c:v>
                </c:pt>
                <c:pt idx="6438">
                  <c:v>2.0276900000000036E-5</c:v>
                </c:pt>
                <c:pt idx="6439">
                  <c:v>3.1465000000000052E-5</c:v>
                </c:pt>
                <c:pt idx="6440">
                  <c:v>5.6857000000000089E-5</c:v>
                </c:pt>
                <c:pt idx="6441">
                  <c:v>7.8619600000000124E-5</c:v>
                </c:pt>
                <c:pt idx="6442">
                  <c:v>9.6540700000000124E-5</c:v>
                </c:pt>
                <c:pt idx="6443">
                  <c:v>1.1628510000000017E-4</c:v>
                </c:pt>
                <c:pt idx="6444">
                  <c:v>1.316618000000002E-4</c:v>
                </c:pt>
                <c:pt idx="6445">
                  <c:v>1.277132000000001E-4</c:v>
                </c:pt>
                <c:pt idx="6446">
                  <c:v>1.0199970000000003E-4</c:v>
                </c:pt>
                <c:pt idx="6447">
                  <c:v>7.2641600000000094E-5</c:v>
                </c:pt>
                <c:pt idx="6448">
                  <c:v>6.1431900000000092E-5</c:v>
                </c:pt>
                <c:pt idx="6449">
                  <c:v>7.2051900000000122E-5</c:v>
                </c:pt>
                <c:pt idx="6450">
                  <c:v>9.0058700000000141E-5</c:v>
                </c:pt>
                <c:pt idx="6451">
                  <c:v>1.0047740000000008E-4</c:v>
                </c:pt>
                <c:pt idx="6452">
                  <c:v>1.0125940000000003E-4</c:v>
                </c:pt>
                <c:pt idx="6453">
                  <c:v>9.7710400000000161E-5</c:v>
                </c:pt>
                <c:pt idx="6454">
                  <c:v>9.2136100000000116E-5</c:v>
                </c:pt>
                <c:pt idx="6455">
                  <c:v>8.2618200000000069E-5</c:v>
                </c:pt>
                <c:pt idx="6456">
                  <c:v>7.0503400000000108E-5</c:v>
                </c:pt>
                <c:pt idx="6457">
                  <c:v>6.1400700000000091E-5</c:v>
                </c:pt>
                <c:pt idx="6458">
                  <c:v>5.8835500000000084E-5</c:v>
                </c:pt>
                <c:pt idx="6459">
                  <c:v>5.9639900000000086E-5</c:v>
                </c:pt>
                <c:pt idx="6460">
                  <c:v>5.8294700000000084E-5</c:v>
                </c:pt>
                <c:pt idx="6461">
                  <c:v>5.4685300000000071E-5</c:v>
                </c:pt>
                <c:pt idx="6462">
                  <c:v>5.5011200000000094E-5</c:v>
                </c:pt>
                <c:pt idx="6463">
                  <c:v>6.4392900000000161E-5</c:v>
                </c:pt>
                <c:pt idx="6464">
                  <c:v>8.0328000000000143E-5</c:v>
                </c:pt>
                <c:pt idx="6465">
                  <c:v>9.3873000000000123E-5</c:v>
                </c:pt>
                <c:pt idx="6466">
                  <c:v>9.573330000000017E-5</c:v>
                </c:pt>
                <c:pt idx="6467">
                  <c:v>8.3142700000000074E-5</c:v>
                </c:pt>
                <c:pt idx="6468">
                  <c:v>6.2028200000000092E-5</c:v>
                </c:pt>
                <c:pt idx="6469">
                  <c:v>4.4268300000000072E-5</c:v>
                </c:pt>
                <c:pt idx="6470">
                  <c:v>3.9570300000000084E-5</c:v>
                </c:pt>
                <c:pt idx="6471">
                  <c:v>4.9058500000000086E-5</c:v>
                </c:pt>
                <c:pt idx="6472">
                  <c:v>6.3859400000000109E-5</c:v>
                </c:pt>
                <c:pt idx="6473">
                  <c:v>7.2720900000000126E-5</c:v>
                </c:pt>
                <c:pt idx="6474">
                  <c:v>6.9946100000000113E-5</c:v>
                </c:pt>
                <c:pt idx="6475">
                  <c:v>5.6781800000000074E-5</c:v>
                </c:pt>
                <c:pt idx="6476">
                  <c:v>3.7107500000000058E-5</c:v>
                </c:pt>
                <c:pt idx="6477">
                  <c:v>1.6090500000000035E-5</c:v>
                </c:pt>
                <c:pt idx="6478">
                  <c:v>9.4330000000000173E-7</c:v>
                </c:pt>
                <c:pt idx="6479">
                  <c:v>0</c:v>
                </c:pt>
                <c:pt idx="6480">
                  <c:v>1.2398600000000009E-5</c:v>
                </c:pt>
                <c:pt idx="6481">
                  <c:v>3.3461500000000045E-5</c:v>
                </c:pt>
                <c:pt idx="6482">
                  <c:v>5.045580000000006E-5</c:v>
                </c:pt>
                <c:pt idx="6483">
                  <c:v>5.7542500000000095E-5</c:v>
                </c:pt>
                <c:pt idx="6484">
                  <c:v>5.9729300000000106E-5</c:v>
                </c:pt>
                <c:pt idx="6485">
                  <c:v>6.3584400000000075E-5</c:v>
                </c:pt>
                <c:pt idx="6486">
                  <c:v>6.7076200000000142E-5</c:v>
                </c:pt>
                <c:pt idx="6487">
                  <c:v>6.1763500000000114E-5</c:v>
                </c:pt>
                <c:pt idx="6488">
                  <c:v>4.5592800000000083E-5</c:v>
                </c:pt>
                <c:pt idx="6489">
                  <c:v>2.7311800000000049E-5</c:v>
                </c:pt>
                <c:pt idx="6490">
                  <c:v>1.6711600000000028E-5</c:v>
                </c:pt>
                <c:pt idx="6491">
                  <c:v>1.3047500000000029E-5</c:v>
                </c:pt>
                <c:pt idx="6492">
                  <c:v>8.6246000000000072E-6</c:v>
                </c:pt>
                <c:pt idx="6493">
                  <c:v>1.3669000000000025E-6</c:v>
                </c:pt>
                <c:pt idx="6494">
                  <c:v>0</c:v>
                </c:pt>
                <c:pt idx="6495">
                  <c:v>7.6013000000000122E-6</c:v>
                </c:pt>
                <c:pt idx="6496">
                  <c:v>2.3705900000000037E-5</c:v>
                </c:pt>
                <c:pt idx="6497">
                  <c:v>3.3198900000000025E-5</c:v>
                </c:pt>
                <c:pt idx="6498">
                  <c:v>2.7609900000000066E-5</c:v>
                </c:pt>
                <c:pt idx="6499">
                  <c:v>1.2544900000000018E-5</c:v>
                </c:pt>
                <c:pt idx="6500">
                  <c:v>8.7180000000000112E-7</c:v>
                </c:pt>
                <c:pt idx="6501">
                  <c:v>0</c:v>
                </c:pt>
                <c:pt idx="6502">
                  <c:v>5.3952000000000072E-6</c:v>
                </c:pt>
                <c:pt idx="6503">
                  <c:v>1.2964200000000021E-5</c:v>
                </c:pt>
                <c:pt idx="6504">
                  <c:v>1.7446800000000041E-5</c:v>
                </c:pt>
                <c:pt idx="6505">
                  <c:v>1.6059000000000027E-5</c:v>
                </c:pt>
                <c:pt idx="6506">
                  <c:v>8.4037000000000158E-6</c:v>
                </c:pt>
                <c:pt idx="6507">
                  <c:v>-1.1860000000000029E-7</c:v>
                </c:pt>
                <c:pt idx="6508">
                  <c:v>0</c:v>
                </c:pt>
                <c:pt idx="6509">
                  <c:v>1.2988200000000017E-5</c:v>
                </c:pt>
                <c:pt idx="6510">
                  <c:v>3.1821500000000061E-5</c:v>
                </c:pt>
                <c:pt idx="6511">
                  <c:v>4.2287400000000072E-5</c:v>
                </c:pt>
                <c:pt idx="6512">
                  <c:v>3.6968300000000057E-5</c:v>
                </c:pt>
                <c:pt idx="6513">
                  <c:v>2.1966500000000017E-5</c:v>
                </c:pt>
                <c:pt idx="6514">
                  <c:v>8.1530000000000133E-6</c:v>
                </c:pt>
                <c:pt idx="6515">
                  <c:v>7.4840000000000138E-7</c:v>
                </c:pt>
                <c:pt idx="6516">
                  <c:v>0</c:v>
                </c:pt>
                <c:pt idx="6517">
                  <c:v>6.7579000000000069E-6</c:v>
                </c:pt>
                <c:pt idx="6518">
                  <c:v>2.764900000000006E-5</c:v>
                </c:pt>
                <c:pt idx="6519">
                  <c:v>5.7245200000000053E-5</c:v>
                </c:pt>
                <c:pt idx="6520">
                  <c:v>7.7069000000000126E-5</c:v>
                </c:pt>
                <c:pt idx="6521">
                  <c:v>7.1220100000000074E-5</c:v>
                </c:pt>
                <c:pt idx="6522">
                  <c:v>4.554060000000007E-5</c:v>
                </c:pt>
                <c:pt idx="6523">
                  <c:v>2.3610300000000041E-5</c:v>
                </c:pt>
                <c:pt idx="6524">
                  <c:v>2.2377700000000048E-5</c:v>
                </c:pt>
                <c:pt idx="6525">
                  <c:v>3.4652100000000061E-5</c:v>
                </c:pt>
                <c:pt idx="6526">
                  <c:v>4.0627600000000044E-5</c:v>
                </c:pt>
                <c:pt idx="6527">
                  <c:v>3.3333600000000056E-5</c:v>
                </c:pt>
                <c:pt idx="6528">
                  <c:v>2.6369600000000023E-5</c:v>
                </c:pt>
                <c:pt idx="6529">
                  <c:v>3.4991100000000052E-5</c:v>
                </c:pt>
                <c:pt idx="6530">
                  <c:v>5.7339900000000118E-5</c:v>
                </c:pt>
                <c:pt idx="6531">
                  <c:v>7.6417800000000107E-5</c:v>
                </c:pt>
                <c:pt idx="6532">
                  <c:v>7.8639100000000079E-5</c:v>
                </c:pt>
                <c:pt idx="6533">
                  <c:v>6.3211700000000078E-5</c:v>
                </c:pt>
                <c:pt idx="6534">
                  <c:v>3.7790200000000084E-5</c:v>
                </c:pt>
                <c:pt idx="6535">
                  <c:v>1.2266800000000021E-5</c:v>
                </c:pt>
                <c:pt idx="6536">
                  <c:v>0</c:v>
                </c:pt>
                <c:pt idx="6537">
                  <c:v>9.2119000000000075E-6</c:v>
                </c:pt>
                <c:pt idx="6538">
                  <c:v>4.7002400000000118E-5</c:v>
                </c:pt>
                <c:pt idx="6539">
                  <c:v>9.2259300000000169E-5</c:v>
                </c:pt>
                <c:pt idx="6540">
                  <c:v>1.1385950000000017E-4</c:v>
                </c:pt>
                <c:pt idx="6541">
                  <c:v>9.8787800000000206E-5</c:v>
                </c:pt>
                <c:pt idx="6542">
                  <c:v>6.3810100000000102E-5</c:v>
                </c:pt>
                <c:pt idx="6543">
                  <c:v>3.6535000000000069E-5</c:v>
                </c:pt>
                <c:pt idx="6544">
                  <c:v>2.6637900000000066E-5</c:v>
                </c:pt>
                <c:pt idx="6545">
                  <c:v>2.3352300000000034E-5</c:v>
                </c:pt>
                <c:pt idx="6546">
                  <c:v>1.7605400000000036E-5</c:v>
                </c:pt>
                <c:pt idx="6547">
                  <c:v>1.6903300000000039E-5</c:v>
                </c:pt>
                <c:pt idx="6548">
                  <c:v>3.3773900000000053E-5</c:v>
                </c:pt>
                <c:pt idx="6549">
                  <c:v>6.5205800000000053E-5</c:v>
                </c:pt>
                <c:pt idx="6550">
                  <c:v>9.2678200000000091E-5</c:v>
                </c:pt>
                <c:pt idx="6551">
                  <c:v>1.0150210000000001E-4</c:v>
                </c:pt>
                <c:pt idx="6552">
                  <c:v>9.460200000000019E-5</c:v>
                </c:pt>
                <c:pt idx="6553">
                  <c:v>8.3125300000000253E-5</c:v>
                </c:pt>
                <c:pt idx="6554">
                  <c:v>7.2840400000000123E-5</c:v>
                </c:pt>
                <c:pt idx="6555">
                  <c:v>6.3765100000000099E-5</c:v>
                </c:pt>
                <c:pt idx="6556">
                  <c:v>5.8980800000000071E-5</c:v>
                </c:pt>
                <c:pt idx="6557">
                  <c:v>6.3165400000000092E-5</c:v>
                </c:pt>
                <c:pt idx="6558">
                  <c:v>7.2149300000000078E-5</c:v>
                </c:pt>
                <c:pt idx="6559">
                  <c:v>7.2363900000000142E-5</c:v>
                </c:pt>
                <c:pt idx="6560">
                  <c:v>5.6366400000000118E-5</c:v>
                </c:pt>
                <c:pt idx="6561">
                  <c:v>3.5247800000000059E-5</c:v>
                </c:pt>
                <c:pt idx="6562">
                  <c:v>2.7372200000000049E-5</c:v>
                </c:pt>
                <c:pt idx="6563">
                  <c:v>3.6738700000000062E-5</c:v>
                </c:pt>
                <c:pt idx="6564">
                  <c:v>5.0135000000000061E-5</c:v>
                </c:pt>
                <c:pt idx="6565">
                  <c:v>5.7785500000000106E-5</c:v>
                </c:pt>
                <c:pt idx="6566">
                  <c:v>6.7801900000000114E-5</c:v>
                </c:pt>
                <c:pt idx="6567">
                  <c:v>9.558060000000014E-5</c:v>
                </c:pt>
                <c:pt idx="6568">
                  <c:v>1.4167830000000014E-4</c:v>
                </c:pt>
                <c:pt idx="6569">
                  <c:v>1.8954670000000026E-4</c:v>
                </c:pt>
                <c:pt idx="6570">
                  <c:v>2.2544670000000021E-4</c:v>
                </c:pt>
                <c:pt idx="6571">
                  <c:v>2.4992459999999999E-4</c:v>
                </c:pt>
                <c:pt idx="6572">
                  <c:v>2.672588000000002E-4</c:v>
                </c:pt>
                <c:pt idx="6573">
                  <c:v>2.7040760000000044E-4</c:v>
                </c:pt>
                <c:pt idx="6574">
                  <c:v>2.473607000000002E-4</c:v>
                </c:pt>
                <c:pt idx="6575">
                  <c:v>2.0195140000000021E-4</c:v>
                </c:pt>
                <c:pt idx="6576">
                  <c:v>1.5658440000000011E-4</c:v>
                </c:pt>
                <c:pt idx="6577">
                  <c:v>1.3079970000000001E-4</c:v>
                </c:pt>
                <c:pt idx="6578">
                  <c:v>1.2261220000000012E-4</c:v>
                </c:pt>
                <c:pt idx="6579">
                  <c:v>1.1690980000000014E-4</c:v>
                </c:pt>
                <c:pt idx="6580">
                  <c:v>1.0932640000000003E-4</c:v>
                </c:pt>
                <c:pt idx="6581">
                  <c:v>1.1073500000000018E-4</c:v>
                </c:pt>
                <c:pt idx="6582">
                  <c:v>1.2958390000000007E-4</c:v>
                </c:pt>
                <c:pt idx="6583">
                  <c:v>1.5733020000000022E-4</c:v>
                </c:pt>
                <c:pt idx="6584">
                  <c:v>1.7887840000000026E-4</c:v>
                </c:pt>
                <c:pt idx="6585">
                  <c:v>1.8943310000000025E-4</c:v>
                </c:pt>
                <c:pt idx="6586">
                  <c:v>1.9434040000000015E-4</c:v>
                </c:pt>
                <c:pt idx="6587">
                  <c:v>1.9426520000000026E-4</c:v>
                </c:pt>
                <c:pt idx="6588">
                  <c:v>1.8007160000000022E-4</c:v>
                </c:pt>
                <c:pt idx="6589">
                  <c:v>1.469759000000001E-4</c:v>
                </c:pt>
                <c:pt idx="6590">
                  <c:v>1.0596580000000012E-4</c:v>
                </c:pt>
                <c:pt idx="6591">
                  <c:v>7.3897100000000116E-5</c:v>
                </c:pt>
                <c:pt idx="6592">
                  <c:v>5.5332300000000107E-5</c:v>
                </c:pt>
                <c:pt idx="6593">
                  <c:v>4.2341200000000061E-5</c:v>
                </c:pt>
                <c:pt idx="6594">
                  <c:v>3.1952300000000057E-5</c:v>
                </c:pt>
                <c:pt idx="6595">
                  <c:v>3.4269200000000061E-5</c:v>
                </c:pt>
                <c:pt idx="6596">
                  <c:v>5.7338800000000116E-5</c:v>
                </c:pt>
                <c:pt idx="6597">
                  <c:v>8.9333700000000069E-5</c:v>
                </c:pt>
                <c:pt idx="6598">
                  <c:v>1.0684140000000014E-4</c:v>
                </c:pt>
                <c:pt idx="6599">
                  <c:v>1.0039130000000008E-4</c:v>
                </c:pt>
                <c:pt idx="6600">
                  <c:v>8.5149900000000111E-5</c:v>
                </c:pt>
                <c:pt idx="6601">
                  <c:v>8.2081800000000072E-5</c:v>
                </c:pt>
                <c:pt idx="6602">
                  <c:v>9.345540000000021E-5</c:v>
                </c:pt>
                <c:pt idx="6603">
                  <c:v>1.0335060000000003E-4</c:v>
                </c:pt>
                <c:pt idx="6604">
                  <c:v>9.9648200000000169E-5</c:v>
                </c:pt>
                <c:pt idx="6605">
                  <c:v>8.7239000000000091E-5</c:v>
                </c:pt>
                <c:pt idx="6606">
                  <c:v>7.9062200000000159E-5</c:v>
                </c:pt>
                <c:pt idx="6607">
                  <c:v>8.0595700000000168E-5</c:v>
                </c:pt>
                <c:pt idx="6608">
                  <c:v>8.8765600000000226E-5</c:v>
                </c:pt>
                <c:pt idx="6609">
                  <c:v>1.011521E-4</c:v>
                </c:pt>
                <c:pt idx="6610">
                  <c:v>1.1972910000000009E-4</c:v>
                </c:pt>
                <c:pt idx="6611">
                  <c:v>1.4140680000000017E-4</c:v>
                </c:pt>
                <c:pt idx="6612">
                  <c:v>1.5441260000000013E-4</c:v>
                </c:pt>
                <c:pt idx="6613">
                  <c:v>1.471805000000001E-4</c:v>
                </c:pt>
                <c:pt idx="6614">
                  <c:v>1.2147880000000014E-4</c:v>
                </c:pt>
                <c:pt idx="6615">
                  <c:v>9.2394400000000187E-5</c:v>
                </c:pt>
                <c:pt idx="6616">
                  <c:v>7.4021200000000124E-5</c:v>
                </c:pt>
                <c:pt idx="6617">
                  <c:v>6.8880700000000108E-5</c:v>
                </c:pt>
                <c:pt idx="6618">
                  <c:v>7.0409700000000113E-5</c:v>
                </c:pt>
                <c:pt idx="6619">
                  <c:v>7.2163700000000137E-5</c:v>
                </c:pt>
                <c:pt idx="6620">
                  <c:v>7.3213400000000155E-5</c:v>
                </c:pt>
                <c:pt idx="6621">
                  <c:v>7.6808400000000123E-5</c:v>
                </c:pt>
                <c:pt idx="6622">
                  <c:v>8.5937300000000184E-5</c:v>
                </c:pt>
                <c:pt idx="6623">
                  <c:v>1.0078320000000001E-4</c:v>
                </c:pt>
                <c:pt idx="6624">
                  <c:v>1.1705050000000018E-4</c:v>
                </c:pt>
                <c:pt idx="6625">
                  <c:v>1.279511000000001E-4</c:v>
                </c:pt>
                <c:pt idx="6626">
                  <c:v>1.3037320000000013E-4</c:v>
                </c:pt>
                <c:pt idx="6627">
                  <c:v>1.3015040000000007E-4</c:v>
                </c:pt>
                <c:pt idx="6628">
                  <c:v>1.3821930000000021E-4</c:v>
                </c:pt>
                <c:pt idx="6629">
                  <c:v>1.583486000000002E-4</c:v>
                </c:pt>
                <c:pt idx="6630">
                  <c:v>1.7931970000000026E-4</c:v>
                </c:pt>
                <c:pt idx="6631">
                  <c:v>1.8299560000000024E-4</c:v>
                </c:pt>
                <c:pt idx="6632">
                  <c:v>1.6242310000000025E-4</c:v>
                </c:pt>
                <c:pt idx="6633">
                  <c:v>1.301020000000001E-4</c:v>
                </c:pt>
                <c:pt idx="6634">
                  <c:v>1.073653000000001E-4</c:v>
                </c:pt>
                <c:pt idx="6635">
                  <c:v>1.0540670000000016E-4</c:v>
                </c:pt>
                <c:pt idx="6636">
                  <c:v>1.1630610000000014E-4</c:v>
                </c:pt>
                <c:pt idx="6637">
                  <c:v>1.2179180000000008E-4</c:v>
                </c:pt>
                <c:pt idx="6638">
                  <c:v>1.075991E-4</c:v>
                </c:pt>
                <c:pt idx="6639">
                  <c:v>7.2880100000000122E-5</c:v>
                </c:pt>
                <c:pt idx="6640">
                  <c:v>3.0654700000000057E-5</c:v>
                </c:pt>
                <c:pt idx="6641">
                  <c:v>1.0268000000000009E-6</c:v>
                </c:pt>
                <c:pt idx="6642">
                  <c:v>0</c:v>
                </c:pt>
                <c:pt idx="6643">
                  <c:v>1.8898300000000029E-5</c:v>
                </c:pt>
                <c:pt idx="6644">
                  <c:v>4.7149000000000039E-5</c:v>
                </c:pt>
                <c:pt idx="6645">
                  <c:v>6.0881400000000105E-5</c:v>
                </c:pt>
                <c:pt idx="6646">
                  <c:v>5.0850000000000084E-5</c:v>
                </c:pt>
                <c:pt idx="6647">
                  <c:v>2.7669900000000058E-5</c:v>
                </c:pt>
                <c:pt idx="6648">
                  <c:v>9.388700000000014E-6</c:v>
                </c:pt>
                <c:pt idx="6649">
                  <c:v>3.3846000000000044E-6</c:v>
                </c:pt>
                <c:pt idx="6650">
                  <c:v>3.5610000000000054E-6</c:v>
                </c:pt>
                <c:pt idx="6651">
                  <c:v>3.2956000000000041E-6</c:v>
                </c:pt>
                <c:pt idx="6652">
                  <c:v>4.6449000000000036E-6</c:v>
                </c:pt>
                <c:pt idx="6653">
                  <c:v>1.3946200000000024E-5</c:v>
                </c:pt>
                <c:pt idx="6654">
                  <c:v>3.1730500000000051E-5</c:v>
                </c:pt>
                <c:pt idx="6655">
                  <c:v>5.1406900000000106E-5</c:v>
                </c:pt>
                <c:pt idx="6656">
                  <c:v>6.8228100000000073E-5</c:v>
                </c:pt>
                <c:pt idx="6657">
                  <c:v>8.3197500000000167E-5</c:v>
                </c:pt>
                <c:pt idx="6658">
                  <c:v>9.6109700000000087E-5</c:v>
                </c:pt>
                <c:pt idx="6659">
                  <c:v>9.8818900000000186E-5</c:v>
                </c:pt>
                <c:pt idx="6660">
                  <c:v>8.1744700000000112E-5</c:v>
                </c:pt>
                <c:pt idx="6661">
                  <c:v>4.7582000000000081E-5</c:v>
                </c:pt>
                <c:pt idx="6662">
                  <c:v>1.4291300000000015E-5</c:v>
                </c:pt>
                <c:pt idx="6663">
                  <c:v>0</c:v>
                </c:pt>
                <c:pt idx="6664">
                  <c:v>3.603600000000006E-6</c:v>
                </c:pt>
                <c:pt idx="6665">
                  <c:v>1.3639400000000021E-5</c:v>
                </c:pt>
                <c:pt idx="6666">
                  <c:v>1.5542400000000026E-5</c:v>
                </c:pt>
                <c:pt idx="6667">
                  <c:v>7.4800000000000131E-6</c:v>
                </c:pt>
                <c:pt idx="6668">
                  <c:v>-9.8160000000000217E-7</c:v>
                </c:pt>
                <c:pt idx="6669">
                  <c:v>0</c:v>
                </c:pt>
                <c:pt idx="6670">
                  <c:v>1.0609400000000021E-5</c:v>
                </c:pt>
                <c:pt idx="6671">
                  <c:v>3.0967400000000038E-5</c:v>
                </c:pt>
                <c:pt idx="6672">
                  <c:v>5.3146200000000084E-5</c:v>
                </c:pt>
                <c:pt idx="6673">
                  <c:v>6.5127600000000111E-5</c:v>
                </c:pt>
                <c:pt idx="6674">
                  <c:v>5.6715200000000097E-5</c:v>
                </c:pt>
                <c:pt idx="6675">
                  <c:v>3.0502200000000048E-5</c:v>
                </c:pt>
                <c:pt idx="6676">
                  <c:v>4.7563000000000081E-6</c:v>
                </c:pt>
                <c:pt idx="6677">
                  <c:v>0</c:v>
                </c:pt>
                <c:pt idx="6678">
                  <c:v>1.8065700000000033E-5</c:v>
                </c:pt>
                <c:pt idx="6679">
                  <c:v>4.0449800000000014E-5</c:v>
                </c:pt>
                <c:pt idx="6680">
                  <c:v>4.5557000000000072E-5</c:v>
                </c:pt>
                <c:pt idx="6681">
                  <c:v>3.1844700000000058E-5</c:v>
                </c:pt>
                <c:pt idx="6682">
                  <c:v>1.7991600000000036E-5</c:v>
                </c:pt>
                <c:pt idx="6683">
                  <c:v>2.1009600000000047E-5</c:v>
                </c:pt>
                <c:pt idx="6684">
                  <c:v>3.9484100000000058E-5</c:v>
                </c:pt>
                <c:pt idx="6685">
                  <c:v>5.8167600000000117E-5</c:v>
                </c:pt>
                <c:pt idx="6686">
                  <c:v>6.537250000000014E-5</c:v>
                </c:pt>
                <c:pt idx="6687">
                  <c:v>6.1149000000000034E-5</c:v>
                </c:pt>
                <c:pt idx="6688">
                  <c:v>5.0853600000000105E-5</c:v>
                </c:pt>
                <c:pt idx="6689">
                  <c:v>3.8010100000000051E-5</c:v>
                </c:pt>
                <c:pt idx="6690">
                  <c:v>2.7707700000000053E-5</c:v>
                </c:pt>
                <c:pt idx="6691">
                  <c:v>2.9941000000000058E-5</c:v>
                </c:pt>
                <c:pt idx="6692">
                  <c:v>5.1979200000000039E-5</c:v>
                </c:pt>
                <c:pt idx="6693">
                  <c:v>8.5088500000000112E-5</c:v>
                </c:pt>
                <c:pt idx="6694">
                  <c:v>1.0609150000000015E-4</c:v>
                </c:pt>
                <c:pt idx="6695">
                  <c:v>9.6857700000000169E-5</c:v>
                </c:pt>
                <c:pt idx="6696">
                  <c:v>6.2075300000000093E-5</c:v>
                </c:pt>
                <c:pt idx="6697">
                  <c:v>2.435480000000002E-5</c:v>
                </c:pt>
                <c:pt idx="6698">
                  <c:v>2.9324000000000018E-6</c:v>
                </c:pt>
                <c:pt idx="6699">
                  <c:v>0</c:v>
                </c:pt>
                <c:pt idx="6700">
                  <c:v>3.6186000000000046E-6</c:v>
                </c:pt>
                <c:pt idx="6701">
                  <c:v>1.1454000000000018E-5</c:v>
                </c:pt>
                <c:pt idx="6702">
                  <c:v>2.2351000000000047E-5</c:v>
                </c:pt>
                <c:pt idx="6703">
                  <c:v>3.3899700000000051E-5</c:v>
                </c:pt>
                <c:pt idx="6704">
                  <c:v>4.2308900000000079E-5</c:v>
                </c:pt>
                <c:pt idx="6705">
                  <c:v>4.9738300000000106E-5</c:v>
                </c:pt>
                <c:pt idx="6706">
                  <c:v>6.5054200000000113E-5</c:v>
                </c:pt>
                <c:pt idx="6707">
                  <c:v>9.2296000000000161E-5</c:v>
                </c:pt>
                <c:pt idx="6708">
                  <c:v>1.2167290000000001E-4</c:v>
                </c:pt>
                <c:pt idx="6709">
                  <c:v>1.3692080000000017E-4</c:v>
                </c:pt>
                <c:pt idx="6710">
                  <c:v>1.3376910000000001E-4</c:v>
                </c:pt>
                <c:pt idx="6711">
                  <c:v>1.2507810000000015E-4</c:v>
                </c:pt>
                <c:pt idx="6712">
                  <c:v>1.2596910000000001E-4</c:v>
                </c:pt>
                <c:pt idx="6713">
                  <c:v>1.3700820000000027E-4</c:v>
                </c:pt>
                <c:pt idx="6714">
                  <c:v>1.474723000000001E-4</c:v>
                </c:pt>
                <c:pt idx="6715">
                  <c:v>1.5063420000000025E-4</c:v>
                </c:pt>
                <c:pt idx="6716">
                  <c:v>1.4992820000000022E-4</c:v>
                </c:pt>
                <c:pt idx="6717">
                  <c:v>1.4853370000000014E-4</c:v>
                </c:pt>
                <c:pt idx="6718">
                  <c:v>1.4077590000000011E-4</c:v>
                </c:pt>
                <c:pt idx="6719">
                  <c:v>1.2079080000000008E-4</c:v>
                </c:pt>
                <c:pt idx="6720">
                  <c:v>9.6720400000000227E-5</c:v>
                </c:pt>
                <c:pt idx="6721">
                  <c:v>8.8513400000000243E-5</c:v>
                </c:pt>
                <c:pt idx="6722">
                  <c:v>1.0721510000000018E-4</c:v>
                </c:pt>
                <c:pt idx="6723">
                  <c:v>1.3976230000000011E-4</c:v>
                </c:pt>
                <c:pt idx="6724">
                  <c:v>1.5997810000000016E-4</c:v>
                </c:pt>
                <c:pt idx="6725">
                  <c:v>1.5283050000000018E-4</c:v>
                </c:pt>
                <c:pt idx="6726">
                  <c:v>1.2657050000000012E-4</c:v>
                </c:pt>
                <c:pt idx="6727">
                  <c:v>1.0064870000000017E-4</c:v>
                </c:pt>
                <c:pt idx="6728">
                  <c:v>8.7978500000000134E-5</c:v>
                </c:pt>
                <c:pt idx="6729">
                  <c:v>8.801030000000019E-5</c:v>
                </c:pt>
                <c:pt idx="6730">
                  <c:v>9.3745200000000168E-5</c:v>
                </c:pt>
                <c:pt idx="6731">
                  <c:v>9.8620400000000259E-5</c:v>
                </c:pt>
                <c:pt idx="6732">
                  <c:v>1.0020650000000014E-4</c:v>
                </c:pt>
                <c:pt idx="6733">
                  <c:v>1.0105750000000012E-4</c:v>
                </c:pt>
                <c:pt idx="6734">
                  <c:v>1.0819650000000001E-4</c:v>
                </c:pt>
                <c:pt idx="6735">
                  <c:v>1.2819949999999999E-4</c:v>
                </c:pt>
                <c:pt idx="6736">
                  <c:v>1.5791990000000011E-4</c:v>
                </c:pt>
                <c:pt idx="6737">
                  <c:v>1.8257680000000019E-4</c:v>
                </c:pt>
                <c:pt idx="6738">
                  <c:v>1.874021000000002E-4</c:v>
                </c:pt>
                <c:pt idx="6739">
                  <c:v>1.7300450000000029E-4</c:v>
                </c:pt>
                <c:pt idx="6740">
                  <c:v>1.5595510000000014E-4</c:v>
                </c:pt>
                <c:pt idx="6741">
                  <c:v>1.5355510000000016E-4</c:v>
                </c:pt>
                <c:pt idx="6742">
                  <c:v>1.681379000000002E-4</c:v>
                </c:pt>
                <c:pt idx="6743">
                  <c:v>1.8741040000000024E-4</c:v>
                </c:pt>
                <c:pt idx="6744">
                  <c:v>1.9786220000000024E-4</c:v>
                </c:pt>
                <c:pt idx="6745">
                  <c:v>1.9447260000000015E-4</c:v>
                </c:pt>
                <c:pt idx="6746">
                  <c:v>1.802623000000002E-4</c:v>
                </c:pt>
                <c:pt idx="6747">
                  <c:v>1.6119830000000022E-4</c:v>
                </c:pt>
                <c:pt idx="6748">
                  <c:v>1.435612000000001E-4</c:v>
                </c:pt>
                <c:pt idx="6749">
                  <c:v>1.326114000000002E-4</c:v>
                </c:pt>
                <c:pt idx="6750">
                  <c:v>1.2954410000000011E-4</c:v>
                </c:pt>
                <c:pt idx="6751">
                  <c:v>1.3045730000000018E-4</c:v>
                </c:pt>
                <c:pt idx="6752">
                  <c:v>1.300151000000002E-4</c:v>
                </c:pt>
                <c:pt idx="6753">
                  <c:v>1.2839540000000003E-4</c:v>
                </c:pt>
                <c:pt idx="6754">
                  <c:v>1.3065040000000011E-4</c:v>
                </c:pt>
                <c:pt idx="6755">
                  <c:v>1.3815300000000015E-4</c:v>
                </c:pt>
                <c:pt idx="6756">
                  <c:v>1.444427000000001E-4</c:v>
                </c:pt>
                <c:pt idx="6757">
                  <c:v>1.4127180000000013E-4</c:v>
                </c:pt>
                <c:pt idx="6758">
                  <c:v>1.2947690000000001E-4</c:v>
                </c:pt>
                <c:pt idx="6759">
                  <c:v>1.1872750000000017E-4</c:v>
                </c:pt>
                <c:pt idx="6760">
                  <c:v>1.1533050000000017E-4</c:v>
                </c:pt>
                <c:pt idx="6761">
                  <c:v>1.1370050000000016E-4</c:v>
                </c:pt>
                <c:pt idx="6762">
                  <c:v>1.0421060000000017E-4</c:v>
                </c:pt>
                <c:pt idx="6763">
                  <c:v>8.7158300000000165E-5</c:v>
                </c:pt>
                <c:pt idx="6764">
                  <c:v>7.5625500000000098E-5</c:v>
                </c:pt>
                <c:pt idx="6765">
                  <c:v>8.1812300000000111E-5</c:v>
                </c:pt>
                <c:pt idx="6766">
                  <c:v>1.031132000000001E-4</c:v>
                </c:pt>
                <c:pt idx="6767">
                  <c:v>1.2330660000000007E-4</c:v>
                </c:pt>
                <c:pt idx="6768">
                  <c:v>1.269500000000001E-4</c:v>
                </c:pt>
                <c:pt idx="6769">
                  <c:v>1.1079580000000016E-4</c:v>
                </c:pt>
                <c:pt idx="6770">
                  <c:v>8.2607400000000167E-5</c:v>
                </c:pt>
                <c:pt idx="6771">
                  <c:v>5.2195600000000107E-5</c:v>
                </c:pt>
                <c:pt idx="6772">
                  <c:v>2.653950000000004E-5</c:v>
                </c:pt>
                <c:pt idx="6773">
                  <c:v>9.7445000000000115E-6</c:v>
                </c:pt>
                <c:pt idx="6774">
                  <c:v>3.9474000000000065E-6</c:v>
                </c:pt>
                <c:pt idx="6775">
                  <c:v>7.8650000000000069E-6</c:v>
                </c:pt>
                <c:pt idx="6776">
                  <c:v>1.5671400000000028E-5</c:v>
                </c:pt>
                <c:pt idx="6777">
                  <c:v>1.9475300000000027E-5</c:v>
                </c:pt>
                <c:pt idx="6778">
                  <c:v>1.6462800000000038E-5</c:v>
                </c:pt>
                <c:pt idx="6779">
                  <c:v>1.074910000000002E-5</c:v>
                </c:pt>
                <c:pt idx="6780">
                  <c:v>1.1612300000000021E-5</c:v>
                </c:pt>
                <c:pt idx="6781">
                  <c:v>2.5837700000000059E-5</c:v>
                </c:pt>
                <c:pt idx="6782">
                  <c:v>5.1332900000000106E-5</c:v>
                </c:pt>
                <c:pt idx="6783">
                  <c:v>7.6455400000000108E-5</c:v>
                </c:pt>
                <c:pt idx="6784">
                  <c:v>8.629700000000014E-5</c:v>
                </c:pt>
                <c:pt idx="6785">
                  <c:v>7.2814200000000147E-5</c:v>
                </c:pt>
                <c:pt idx="6786">
                  <c:v>4.2388900000000085E-5</c:v>
                </c:pt>
                <c:pt idx="6787">
                  <c:v>1.255970000000001E-5</c:v>
                </c:pt>
                <c:pt idx="6788">
                  <c:v>0</c:v>
                </c:pt>
                <c:pt idx="6789">
                  <c:v>6.6829000000000059E-6</c:v>
                </c:pt>
                <c:pt idx="6790">
                  <c:v>2.3235400000000042E-5</c:v>
                </c:pt>
                <c:pt idx="6791">
                  <c:v>3.3959300000000046E-5</c:v>
                </c:pt>
                <c:pt idx="6792">
                  <c:v>3.1087000000000063E-5</c:v>
                </c:pt>
                <c:pt idx="6793">
                  <c:v>2.1025200000000047E-5</c:v>
                </c:pt>
                <c:pt idx="6794">
                  <c:v>1.785280000000004E-5</c:v>
                </c:pt>
                <c:pt idx="6795">
                  <c:v>3.0988500000000051E-5</c:v>
                </c:pt>
                <c:pt idx="6796">
                  <c:v>5.7420100000000084E-5</c:v>
                </c:pt>
                <c:pt idx="6797">
                  <c:v>8.3579500000000178E-5</c:v>
                </c:pt>
                <c:pt idx="6798">
                  <c:v>9.5284300000000188E-5</c:v>
                </c:pt>
                <c:pt idx="6799">
                  <c:v>8.7074800000000165E-5</c:v>
                </c:pt>
                <c:pt idx="6800">
                  <c:v>6.4001400000000109E-5</c:v>
                </c:pt>
                <c:pt idx="6801">
                  <c:v>3.6041800000000065E-5</c:v>
                </c:pt>
                <c:pt idx="6802">
                  <c:v>1.2464200000000015E-5</c:v>
                </c:pt>
                <c:pt idx="6803">
                  <c:v>0</c:v>
                </c:pt>
                <c:pt idx="6804">
                  <c:v>0</c:v>
                </c:pt>
                <c:pt idx="6805">
                  <c:v>1.2319000000000014E-5</c:v>
                </c:pt>
                <c:pt idx="6806">
                  <c:v>3.6256600000000055E-5</c:v>
                </c:pt>
                <c:pt idx="6807">
                  <c:v>6.2094300000000108E-5</c:v>
                </c:pt>
                <c:pt idx="6808">
                  <c:v>8.1170900000000101E-5</c:v>
                </c:pt>
                <c:pt idx="6809">
                  <c:v>9.2183600000000023E-5</c:v>
                </c:pt>
                <c:pt idx="6810">
                  <c:v>9.9297700000000166E-5</c:v>
                </c:pt>
                <c:pt idx="6811">
                  <c:v>1.0478470000000012E-4</c:v>
                </c:pt>
                <c:pt idx="6812">
                  <c:v>1.0562680000000016E-4</c:v>
                </c:pt>
                <c:pt idx="6813">
                  <c:v>9.6758000000000201E-5</c:v>
                </c:pt>
                <c:pt idx="6814">
                  <c:v>7.7955900000000126E-5</c:v>
                </c:pt>
                <c:pt idx="6815">
                  <c:v>5.5271700000000056E-5</c:v>
                </c:pt>
                <c:pt idx="6816">
                  <c:v>3.6075900000000079E-5</c:v>
                </c:pt>
                <c:pt idx="6817">
                  <c:v>2.4765100000000035E-5</c:v>
                </c:pt>
                <c:pt idx="6818">
                  <c:v>2.1476800000000048E-5</c:v>
                </c:pt>
                <c:pt idx="6819">
                  <c:v>2.2886400000000042E-5</c:v>
                </c:pt>
                <c:pt idx="6820">
                  <c:v>2.3700200000000034E-5</c:v>
                </c:pt>
                <c:pt idx="6821">
                  <c:v>1.8831500000000038E-5</c:v>
                </c:pt>
                <c:pt idx="6822">
                  <c:v>8.2658000000000133E-6</c:v>
                </c:pt>
                <c:pt idx="6823">
                  <c:v>0</c:v>
                </c:pt>
                <c:pt idx="6824">
                  <c:v>1.4959000000000014E-6</c:v>
                </c:pt>
                <c:pt idx="6825">
                  <c:v>1.6625600000000033E-5</c:v>
                </c:pt>
                <c:pt idx="6826">
                  <c:v>3.4422000000000044E-5</c:v>
                </c:pt>
                <c:pt idx="6827">
                  <c:v>4.0644500000000014E-5</c:v>
                </c:pt>
                <c:pt idx="6828">
                  <c:v>3.1128800000000033E-5</c:v>
                </c:pt>
                <c:pt idx="6829">
                  <c:v>1.4453000000000017E-5</c:v>
                </c:pt>
                <c:pt idx="6830">
                  <c:v>2.4903000000000039E-6</c:v>
                </c:pt>
                <c:pt idx="6831">
                  <c:v>0</c:v>
                </c:pt>
                <c:pt idx="6832">
                  <c:v>2.5362000000000012E-6</c:v>
                </c:pt>
                <c:pt idx="6833">
                  <c:v>8.7775000000000138E-6</c:v>
                </c:pt>
                <c:pt idx="6834">
                  <c:v>1.9336600000000024E-5</c:v>
                </c:pt>
                <c:pt idx="6835">
                  <c:v>3.4388900000000046E-5</c:v>
                </c:pt>
                <c:pt idx="6836">
                  <c:v>5.010830000000007E-5</c:v>
                </c:pt>
                <c:pt idx="6837">
                  <c:v>6.0964700000000098E-5</c:v>
                </c:pt>
                <c:pt idx="6838">
                  <c:v>6.3789800000000078E-5</c:v>
                </c:pt>
                <c:pt idx="6839">
                  <c:v>5.8625500000000037E-5</c:v>
                </c:pt>
                <c:pt idx="6840">
                  <c:v>4.6088500000000052E-5</c:v>
                </c:pt>
                <c:pt idx="6841">
                  <c:v>2.7670600000000053E-5</c:v>
                </c:pt>
                <c:pt idx="6842">
                  <c:v>9.0485000000000117E-6</c:v>
                </c:pt>
                <c:pt idx="6843">
                  <c:v>-9.7890000000000197E-7</c:v>
                </c:pt>
                <c:pt idx="6844">
                  <c:v>0</c:v>
                </c:pt>
                <c:pt idx="6845">
                  <c:v>3.4931000000000056E-6</c:v>
                </c:pt>
                <c:pt idx="6846">
                  <c:v>6.5402000000000107E-6</c:v>
                </c:pt>
                <c:pt idx="6847">
                  <c:v>9.023300000000009E-6</c:v>
                </c:pt>
                <c:pt idx="6848">
                  <c:v>1.3616300000000021E-5</c:v>
                </c:pt>
                <c:pt idx="6849">
                  <c:v>2.225310000000005E-5</c:v>
                </c:pt>
                <c:pt idx="6850">
                  <c:v>3.3664700000000057E-5</c:v>
                </c:pt>
                <c:pt idx="6851">
                  <c:v>4.3795000000000085E-5</c:v>
                </c:pt>
                <c:pt idx="6852">
                  <c:v>4.9256800000000087E-5</c:v>
                </c:pt>
                <c:pt idx="6853">
                  <c:v>4.9707100000000106E-5</c:v>
                </c:pt>
                <c:pt idx="6854">
                  <c:v>4.7218700000000084E-5</c:v>
                </c:pt>
                <c:pt idx="6855">
                  <c:v>4.3793100000000094E-5</c:v>
                </c:pt>
                <c:pt idx="6856">
                  <c:v>4.0641600000000035E-5</c:v>
                </c:pt>
                <c:pt idx="6857">
                  <c:v>3.8779600000000058E-5</c:v>
                </c:pt>
                <c:pt idx="6858">
                  <c:v>3.943090000000007E-5</c:v>
                </c:pt>
                <c:pt idx="6859">
                  <c:v>4.3091900000000074E-5</c:v>
                </c:pt>
                <c:pt idx="6860">
                  <c:v>4.8831700000000083E-5</c:v>
                </c:pt>
                <c:pt idx="6861">
                  <c:v>5.472640000000012E-5</c:v>
                </c:pt>
                <c:pt idx="6862">
                  <c:v>5.8825600000000096E-5</c:v>
                </c:pt>
                <c:pt idx="6863">
                  <c:v>5.9210900000000108E-5</c:v>
                </c:pt>
                <c:pt idx="6864">
                  <c:v>5.3789500000000079E-5</c:v>
                </c:pt>
                <c:pt idx="6865">
                  <c:v>4.1372300000000058E-5</c:v>
                </c:pt>
                <c:pt idx="6866">
                  <c:v>2.4258300000000042E-5</c:v>
                </c:pt>
                <c:pt idx="6867">
                  <c:v>8.7861000000000106E-6</c:v>
                </c:pt>
                <c:pt idx="6868">
                  <c:v>1.903800000000002E-6</c:v>
                </c:pt>
                <c:pt idx="6869">
                  <c:v>6.2186000000000111E-6</c:v>
                </c:pt>
                <c:pt idx="6870">
                  <c:v>1.8220200000000033E-5</c:v>
                </c:pt>
                <c:pt idx="6871">
                  <c:v>3.1646200000000063E-5</c:v>
                </c:pt>
                <c:pt idx="6872">
                  <c:v>4.2295400000000083E-5</c:v>
                </c:pt>
                <c:pt idx="6873">
                  <c:v>5.0164100000000071E-5</c:v>
                </c:pt>
                <c:pt idx="6874">
                  <c:v>5.7093000000000119E-5</c:v>
                </c:pt>
                <c:pt idx="6875">
                  <c:v>6.3627800000000048E-5</c:v>
                </c:pt>
                <c:pt idx="6876">
                  <c:v>6.8432000000000134E-5</c:v>
                </c:pt>
                <c:pt idx="6877">
                  <c:v>6.9890100000000126E-5</c:v>
                </c:pt>
                <c:pt idx="6878">
                  <c:v>6.8152800000000091E-5</c:v>
                </c:pt>
                <c:pt idx="6879">
                  <c:v>6.5413400000000155E-5</c:v>
                </c:pt>
                <c:pt idx="6880">
                  <c:v>6.4758100000000108E-5</c:v>
                </c:pt>
                <c:pt idx="6881">
                  <c:v>6.8743700000000106E-5</c:v>
                </c:pt>
                <c:pt idx="6882">
                  <c:v>7.8022700000000136E-5</c:v>
                </c:pt>
                <c:pt idx="6883">
                  <c:v>9.0824700000000181E-5</c:v>
                </c:pt>
                <c:pt idx="6884">
                  <c:v>1.0367010000000009E-4</c:v>
                </c:pt>
                <c:pt idx="6885">
                  <c:v>1.1285470000000023E-4</c:v>
                </c:pt>
                <c:pt idx="6886">
                  <c:v>1.1575570000000023E-4</c:v>
                </c:pt>
                <c:pt idx="6887">
                  <c:v>1.1146520000000025E-4</c:v>
                </c:pt>
                <c:pt idx="6888">
                  <c:v>1.007591E-4</c:v>
                </c:pt>
                <c:pt idx="6889">
                  <c:v>8.6530200000000122E-5</c:v>
                </c:pt>
                <c:pt idx="6890">
                  <c:v>7.3596500000000135E-5</c:v>
                </c:pt>
                <c:pt idx="6891">
                  <c:v>6.6135500000000079E-5</c:v>
                </c:pt>
                <c:pt idx="6892">
                  <c:v>6.4513300000000154E-5</c:v>
                </c:pt>
                <c:pt idx="6893">
                  <c:v>6.4478600000000125E-5</c:v>
                </c:pt>
                <c:pt idx="6894">
                  <c:v>6.13861000000001E-5</c:v>
                </c:pt>
                <c:pt idx="6895">
                  <c:v>5.6003000000000094E-5</c:v>
                </c:pt>
                <c:pt idx="6896">
                  <c:v>5.5303000000000117E-5</c:v>
                </c:pt>
                <c:pt idx="6897">
                  <c:v>6.6018500000000107E-5</c:v>
                </c:pt>
                <c:pt idx="6898">
                  <c:v>8.724200000000007E-5</c:v>
                </c:pt>
                <c:pt idx="6899">
                  <c:v>1.1001280000000014E-4</c:v>
                </c:pt>
                <c:pt idx="6900">
                  <c:v>1.2517230000000002E-4</c:v>
                </c:pt>
                <c:pt idx="6901">
                  <c:v>1.3102090000000017E-4</c:v>
                </c:pt>
                <c:pt idx="6902">
                  <c:v>1.3262620000000015E-4</c:v>
                </c:pt>
                <c:pt idx="6903">
                  <c:v>1.3435360000000013E-4</c:v>
                </c:pt>
                <c:pt idx="6904">
                  <c:v>1.3439070000000015E-4</c:v>
                </c:pt>
                <c:pt idx="6905">
                  <c:v>1.2777290000000002E-4</c:v>
                </c:pt>
                <c:pt idx="6906">
                  <c:v>1.1415050000000015E-4</c:v>
                </c:pt>
                <c:pt idx="6907">
                  <c:v>1.0011540000000001E-4</c:v>
                </c:pt>
                <c:pt idx="6908">
                  <c:v>9.2951700000000101E-5</c:v>
                </c:pt>
                <c:pt idx="6909">
                  <c:v>9.2545100000000186E-5</c:v>
                </c:pt>
                <c:pt idx="6910">
                  <c:v>9.106080000000019E-5</c:v>
                </c:pt>
                <c:pt idx="6911">
                  <c:v>8.1087800000000115E-5</c:v>
                </c:pt>
                <c:pt idx="6912">
                  <c:v>6.4143800000000096E-5</c:v>
                </c:pt>
                <c:pt idx="6913">
                  <c:v>5.0532400000000106E-5</c:v>
                </c:pt>
                <c:pt idx="6914">
                  <c:v>5.0504700000000072E-5</c:v>
                </c:pt>
                <c:pt idx="6915">
                  <c:v>6.5743100000000099E-5</c:v>
                </c:pt>
                <c:pt idx="6916">
                  <c:v>8.8320400000000212E-5</c:v>
                </c:pt>
                <c:pt idx="6917">
                  <c:v>1.0745720000000017E-4</c:v>
                </c:pt>
                <c:pt idx="6918">
                  <c:v>1.1709660000000014E-4</c:v>
                </c:pt>
                <c:pt idx="6919">
                  <c:v>1.1787600000000016E-4</c:v>
                </c:pt>
                <c:pt idx="6920">
                  <c:v>1.1409880000000021E-4</c:v>
                </c:pt>
                <c:pt idx="6921">
                  <c:v>1.0902830000000018E-4</c:v>
                </c:pt>
                <c:pt idx="6922">
                  <c:v>1.0342140000000012E-4</c:v>
                </c:pt>
                <c:pt idx="6923">
                  <c:v>9.6941700000000068E-5</c:v>
                </c:pt>
                <c:pt idx="6924">
                  <c:v>9.0504600000000191E-5</c:v>
                </c:pt>
                <c:pt idx="6925">
                  <c:v>8.6761900000000122E-5</c:v>
                </c:pt>
                <c:pt idx="6926">
                  <c:v>8.8638600000000192E-5</c:v>
                </c:pt>
                <c:pt idx="6927">
                  <c:v>9.812180000000025E-5</c:v>
                </c:pt>
                <c:pt idx="6928">
                  <c:v>1.1654020000000017E-4</c:v>
                </c:pt>
                <c:pt idx="6929">
                  <c:v>1.455494E-4</c:v>
                </c:pt>
                <c:pt idx="6930">
                  <c:v>1.8649640000000019E-4</c:v>
                </c:pt>
                <c:pt idx="6931">
                  <c:v>2.381091000000003E-4</c:v>
                </c:pt>
                <c:pt idx="6932">
                  <c:v>2.9404280000000027E-4</c:v>
                </c:pt>
                <c:pt idx="6933">
                  <c:v>3.4386310000000044E-4</c:v>
                </c:pt>
                <c:pt idx="6934">
                  <c:v>3.7785400000000049E-4</c:v>
                </c:pt>
                <c:pt idx="6935">
                  <c:v>3.9192500000000022E-4</c:v>
                </c:pt>
                <c:pt idx="6936">
                  <c:v>3.8852400000000028E-4</c:v>
                </c:pt>
                <c:pt idx="6937">
                  <c:v>3.7285830000000064E-4</c:v>
                </c:pt>
                <c:pt idx="6938">
                  <c:v>3.485189000000005E-4</c:v>
                </c:pt>
                <c:pt idx="6939">
                  <c:v>3.166425000000004E-4</c:v>
                </c:pt>
                <c:pt idx="6940">
                  <c:v>2.7857100000000057E-4</c:v>
                </c:pt>
                <c:pt idx="6941">
                  <c:v>2.3825750000000016E-4</c:v>
                </c:pt>
                <c:pt idx="6942">
                  <c:v>2.0130680000000011E-4</c:v>
                </c:pt>
                <c:pt idx="6943">
                  <c:v>1.7186310000000024E-4</c:v>
                </c:pt>
                <c:pt idx="6944">
                  <c:v>1.5066800000000018E-4</c:v>
                </c:pt>
                <c:pt idx="6945">
                  <c:v>1.3559400000000014E-4</c:v>
                </c:pt>
                <c:pt idx="6946">
                  <c:v>1.2377340000000001E-4</c:v>
                </c:pt>
                <c:pt idx="6947">
                  <c:v>1.1339790000000009E-4</c:v>
                </c:pt>
                <c:pt idx="6948">
                  <c:v>1.0420610000000009E-4</c:v>
                </c:pt>
                <c:pt idx="6949">
                  <c:v>9.7495600000000124E-5</c:v>
                </c:pt>
                <c:pt idx="6950">
                  <c:v>9.5072300000000143E-5</c:v>
                </c:pt>
                <c:pt idx="6951">
                  <c:v>9.6833900000000171E-5</c:v>
                </c:pt>
                <c:pt idx="6952">
                  <c:v>9.8655100000000261E-5</c:v>
                </c:pt>
                <c:pt idx="6953">
                  <c:v>9.3458800000000231E-5</c:v>
                </c:pt>
                <c:pt idx="6954">
                  <c:v>7.6165700000000103E-5</c:v>
                </c:pt>
                <c:pt idx="6955">
                  <c:v>4.8745300000000036E-5</c:v>
                </c:pt>
                <c:pt idx="6956">
                  <c:v>2.0469100000000041E-5</c:v>
                </c:pt>
                <c:pt idx="6957">
                  <c:v>2.2649000000000056E-6</c:v>
                </c:pt>
                <c:pt idx="6958">
                  <c:v>0</c:v>
                </c:pt>
                <c:pt idx="6959">
                  <c:v>3.3937000000000045E-6</c:v>
                </c:pt>
                <c:pt idx="6960">
                  <c:v>1.4310300000000014E-5</c:v>
                </c:pt>
                <c:pt idx="6961">
                  <c:v>2.635750000000004E-5</c:v>
                </c:pt>
                <c:pt idx="6962">
                  <c:v>3.6767700000000051E-5</c:v>
                </c:pt>
                <c:pt idx="6963">
                  <c:v>4.7164700000000094E-5</c:v>
                </c:pt>
                <c:pt idx="6964">
                  <c:v>6.1688900000000086E-5</c:v>
                </c:pt>
                <c:pt idx="6965">
                  <c:v>8.3048300000000179E-5</c:v>
                </c:pt>
                <c:pt idx="6966">
                  <c:v>1.0866780000000017E-4</c:v>
                </c:pt>
                <c:pt idx="6967">
                  <c:v>1.2963000000000015E-4</c:v>
                </c:pt>
                <c:pt idx="6968">
                  <c:v>1.3552390000000011E-4</c:v>
                </c:pt>
                <c:pt idx="6969">
                  <c:v>1.2284590000000015E-4</c:v>
                </c:pt>
                <c:pt idx="6970">
                  <c:v>9.9273800000000161E-5</c:v>
                </c:pt>
                <c:pt idx="6971">
                  <c:v>7.96441000000001E-5</c:v>
                </c:pt>
                <c:pt idx="6972">
                  <c:v>7.5502400000000119E-5</c:v>
                </c:pt>
                <c:pt idx="6973">
                  <c:v>8.6846400000000165E-5</c:v>
                </c:pt>
                <c:pt idx="6974">
                  <c:v>1.0300720000000017E-4</c:v>
                </c:pt>
                <c:pt idx="6975">
                  <c:v>1.1055220000000009E-4</c:v>
                </c:pt>
                <c:pt idx="6976">
                  <c:v>1.018400000000001E-4</c:v>
                </c:pt>
                <c:pt idx="6977">
                  <c:v>7.8169600000000154E-5</c:v>
                </c:pt>
                <c:pt idx="6978">
                  <c:v>4.7644100000000034E-5</c:v>
                </c:pt>
                <c:pt idx="6979">
                  <c:v>2.0127500000000017E-5</c:v>
                </c:pt>
                <c:pt idx="6980">
                  <c:v>3.0042000000000046E-6</c:v>
                </c:pt>
                <c:pt idx="6981">
                  <c:v>-1.661800000000002E-6</c:v>
                </c:pt>
                <c:pt idx="6982">
                  <c:v>-8.1530000000000207E-7</c:v>
                </c:pt>
                <c:pt idx="6983">
                  <c:v>2.2482000000000046E-6</c:v>
                </c:pt>
                <c:pt idx="6984">
                  <c:v>3.1213000000000052E-6</c:v>
                </c:pt>
                <c:pt idx="6985">
                  <c:v>1.5119000000000009E-6</c:v>
                </c:pt>
                <c:pt idx="6986">
                  <c:v>7.0130000000000123E-7</c:v>
                </c:pt>
                <c:pt idx="6987">
                  <c:v>5.0797000000000108E-6</c:v>
                </c:pt>
                <c:pt idx="6988">
                  <c:v>1.8731100000000038E-5</c:v>
                </c:pt>
                <c:pt idx="6989">
                  <c:v>3.7965900000000063E-5</c:v>
                </c:pt>
                <c:pt idx="6990">
                  <c:v>5.5783100000000106E-5</c:v>
                </c:pt>
                <c:pt idx="6991">
                  <c:v>6.6476400000000115E-5</c:v>
                </c:pt>
                <c:pt idx="6992">
                  <c:v>6.9456000000000129E-5</c:v>
                </c:pt>
                <c:pt idx="6993">
                  <c:v>6.873290000000015E-5</c:v>
                </c:pt>
                <c:pt idx="6994">
                  <c:v>6.9082600000000151E-5</c:v>
                </c:pt>
                <c:pt idx="6995">
                  <c:v>7.2339500000000116E-5</c:v>
                </c:pt>
                <c:pt idx="6996">
                  <c:v>7.6829700000000109E-5</c:v>
                </c:pt>
                <c:pt idx="6997">
                  <c:v>7.9420800000000132E-5</c:v>
                </c:pt>
                <c:pt idx="6998">
                  <c:v>7.7698500000000117E-5</c:v>
                </c:pt>
                <c:pt idx="6999">
                  <c:v>7.0704800000000103E-5</c:v>
                </c:pt>
                <c:pt idx="7000">
                  <c:v>5.9478000000000097E-5</c:v>
                </c:pt>
                <c:pt idx="7001">
                  <c:v>4.7629300000000035E-5</c:v>
                </c:pt>
                <c:pt idx="7002">
                  <c:v>4.1071200000000035E-5</c:v>
                </c:pt>
                <c:pt idx="7003">
                  <c:v>4.4506200000000106E-5</c:v>
                </c:pt>
                <c:pt idx="7004">
                  <c:v>5.7425800000000083E-5</c:v>
                </c:pt>
                <c:pt idx="7005">
                  <c:v>7.3253100000000086E-5</c:v>
                </c:pt>
                <c:pt idx="7006">
                  <c:v>8.3811600000000124E-5</c:v>
                </c:pt>
                <c:pt idx="7007">
                  <c:v>8.4930900000000187E-5</c:v>
                </c:pt>
                <c:pt idx="7008">
                  <c:v>7.7758400000000133E-5</c:v>
                </c:pt>
                <c:pt idx="7009">
                  <c:v>6.5207900000000105E-5</c:v>
                </c:pt>
                <c:pt idx="7010">
                  <c:v>4.8770500000000071E-5</c:v>
                </c:pt>
                <c:pt idx="7011">
                  <c:v>2.9561600000000032E-5</c:v>
                </c:pt>
                <c:pt idx="7012">
                  <c:v>1.1345400000000025E-5</c:v>
                </c:pt>
                <c:pt idx="7013">
                  <c:v>1.217000000000002E-7</c:v>
                </c:pt>
                <c:pt idx="7014">
                  <c:v>0</c:v>
                </c:pt>
                <c:pt idx="7015">
                  <c:v>7.6977000000000059E-6</c:v>
                </c:pt>
                <c:pt idx="7016">
                  <c:v>1.9698900000000022E-5</c:v>
                </c:pt>
                <c:pt idx="7017">
                  <c:v>3.1476000000000063E-5</c:v>
                </c:pt>
                <c:pt idx="7018">
                  <c:v>4.2657200000000077E-5</c:v>
                </c:pt>
                <c:pt idx="7019">
                  <c:v>5.5257200000000064E-5</c:v>
                </c:pt>
                <c:pt idx="7020">
                  <c:v>7.0018900000000137E-5</c:v>
                </c:pt>
                <c:pt idx="7021">
                  <c:v>8.43411000000001E-5</c:v>
                </c:pt>
                <c:pt idx="7022">
                  <c:v>9.3767800000000231E-5</c:v>
                </c:pt>
                <c:pt idx="7023">
                  <c:v>9.4581600000000158E-5</c:v>
                </c:pt>
                <c:pt idx="7024">
                  <c:v>8.5957500000000188E-5</c:v>
                </c:pt>
                <c:pt idx="7025">
                  <c:v>7.0390000000000131E-5</c:v>
                </c:pt>
                <c:pt idx="7026">
                  <c:v>5.2211900000000096E-5</c:v>
                </c:pt>
                <c:pt idx="7027">
                  <c:v>3.5504700000000046E-5</c:v>
                </c:pt>
                <c:pt idx="7028">
                  <c:v>2.2419400000000042E-5</c:v>
                </c:pt>
                <c:pt idx="7029">
                  <c:v>1.3618200000000016E-5</c:v>
                </c:pt>
                <c:pt idx="7030">
                  <c:v>9.6633000000000113E-6</c:v>
                </c:pt>
                <c:pt idx="7031">
                  <c:v>1.1262400000000026E-5</c:v>
                </c:pt>
                <c:pt idx="7032">
                  <c:v>1.7919100000000037E-5</c:v>
                </c:pt>
                <c:pt idx="7033">
                  <c:v>2.6998900000000047E-5</c:v>
                </c:pt>
                <c:pt idx="7034">
                  <c:v>3.5696600000000061E-5</c:v>
                </c:pt>
                <c:pt idx="7035">
                  <c:v>4.4005500000000072E-5</c:v>
                </c:pt>
                <c:pt idx="7036">
                  <c:v>5.4798800000000116E-5</c:v>
                </c:pt>
                <c:pt idx="7037">
                  <c:v>7.0034800000000111E-5</c:v>
                </c:pt>
                <c:pt idx="7038">
                  <c:v>8.727250000000009E-5</c:v>
                </c:pt>
                <c:pt idx="7039">
                  <c:v>1.0072860000000008E-4</c:v>
                </c:pt>
                <c:pt idx="7040">
                  <c:v>1.0663530000000018E-4</c:v>
                </c:pt>
                <c:pt idx="7041">
                  <c:v>1.0631410000000009E-4</c:v>
                </c:pt>
                <c:pt idx="7042">
                  <c:v>1.0428260000000003E-4</c:v>
                </c:pt>
                <c:pt idx="7043">
                  <c:v>1.0308210000000001E-4</c:v>
                </c:pt>
                <c:pt idx="7044">
                  <c:v>1.0152570000000017E-4</c:v>
                </c:pt>
                <c:pt idx="7045">
                  <c:v>9.7248900000000091E-5</c:v>
                </c:pt>
                <c:pt idx="7046">
                  <c:v>9.0195100000000169E-5</c:v>
                </c:pt>
                <c:pt idx="7047">
                  <c:v>8.2464700000000092E-5</c:v>
                </c:pt>
                <c:pt idx="7048">
                  <c:v>7.5464300000000124E-5</c:v>
                </c:pt>
                <c:pt idx="7049">
                  <c:v>6.8478900000000094E-5</c:v>
                </c:pt>
                <c:pt idx="7050">
                  <c:v>6.0678300000000052E-5</c:v>
                </c:pt>
                <c:pt idx="7051">
                  <c:v>5.3766200000000129E-5</c:v>
                </c:pt>
                <c:pt idx="7052">
                  <c:v>5.1727700000000084E-5</c:v>
                </c:pt>
                <c:pt idx="7053">
                  <c:v>5.7100800000000075E-5</c:v>
                </c:pt>
                <c:pt idx="7054">
                  <c:v>6.7792400000000181E-5</c:v>
                </c:pt>
                <c:pt idx="7055">
                  <c:v>7.8180900000000117E-5</c:v>
                </c:pt>
                <c:pt idx="7056">
                  <c:v>8.3619900000000185E-5</c:v>
                </c:pt>
                <c:pt idx="7057">
                  <c:v>8.3920400000000214E-5</c:v>
                </c:pt>
                <c:pt idx="7058">
                  <c:v>8.1898600000000131E-5</c:v>
                </c:pt>
                <c:pt idx="7059">
                  <c:v>7.9175300000000102E-5</c:v>
                </c:pt>
                <c:pt idx="7060">
                  <c:v>7.4073900000000138E-5</c:v>
                </c:pt>
                <c:pt idx="7061">
                  <c:v>6.4741900000000113E-5</c:v>
                </c:pt>
                <c:pt idx="7062">
                  <c:v>5.3641200000000031E-5</c:v>
                </c:pt>
                <c:pt idx="7063">
                  <c:v>4.7279400000000041E-5</c:v>
                </c:pt>
                <c:pt idx="7064">
                  <c:v>5.0482100000000084E-5</c:v>
                </c:pt>
                <c:pt idx="7065">
                  <c:v>6.0700100000000107E-5</c:v>
                </c:pt>
                <c:pt idx="7066">
                  <c:v>6.9631000000000106E-5</c:v>
                </c:pt>
                <c:pt idx="7067">
                  <c:v>7.0798800000000133E-5</c:v>
                </c:pt>
                <c:pt idx="7068">
                  <c:v>6.5373600000000136E-5</c:v>
                </c:pt>
                <c:pt idx="7069">
                  <c:v>5.9829400000000109E-5</c:v>
                </c:pt>
                <c:pt idx="7070">
                  <c:v>5.8541100000000035E-5</c:v>
                </c:pt>
                <c:pt idx="7071">
                  <c:v>5.9097000000000129E-5</c:v>
                </c:pt>
                <c:pt idx="7072">
                  <c:v>5.5629400000000061E-5</c:v>
                </c:pt>
                <c:pt idx="7073">
                  <c:v>4.5439600000000072E-5</c:v>
                </c:pt>
                <c:pt idx="7074">
                  <c:v>3.1731100000000059E-5</c:v>
                </c:pt>
                <c:pt idx="7075">
                  <c:v>2.0029900000000037E-5</c:v>
                </c:pt>
                <c:pt idx="7076">
                  <c:v>1.2660800000000026E-5</c:v>
                </c:pt>
                <c:pt idx="7077">
                  <c:v>7.5646000000000089E-6</c:v>
                </c:pt>
                <c:pt idx="7078">
                  <c:v>2.4227000000000039E-6</c:v>
                </c:pt>
                <c:pt idx="7079">
                  <c:v>0</c:v>
                </c:pt>
                <c:pt idx="7080">
                  <c:v>6.2287000000000095E-6</c:v>
                </c:pt>
                <c:pt idx="7081">
                  <c:v>3.049970000000005E-5</c:v>
                </c:pt>
                <c:pt idx="7082">
                  <c:v>7.0757400000000137E-5</c:v>
                </c:pt>
                <c:pt idx="7083">
                  <c:v>1.1304380000000017E-4</c:v>
                </c:pt>
                <c:pt idx="7084">
                  <c:v>1.3833830000000021E-4</c:v>
                </c:pt>
                <c:pt idx="7085">
                  <c:v>1.3502370000000022E-4</c:v>
                </c:pt>
                <c:pt idx="7086">
                  <c:v>1.0691180000000017E-4</c:v>
                </c:pt>
                <c:pt idx="7087">
                  <c:v>7.0357900000000135E-5</c:v>
                </c:pt>
                <c:pt idx="7088">
                  <c:v>4.3446200000000072E-5</c:v>
                </c:pt>
                <c:pt idx="7089">
                  <c:v>3.6013800000000065E-5</c:v>
                </c:pt>
                <c:pt idx="7090">
                  <c:v>4.6768100000000072E-5</c:v>
                </c:pt>
                <c:pt idx="7091">
                  <c:v>6.60957000000001E-5</c:v>
                </c:pt>
                <c:pt idx="7092">
                  <c:v>8.1277200000000069E-5</c:v>
                </c:pt>
                <c:pt idx="7093">
                  <c:v>8.206520000000013E-5</c:v>
                </c:pt>
                <c:pt idx="7094">
                  <c:v>6.6636000000000112E-5</c:v>
                </c:pt>
                <c:pt idx="7095">
                  <c:v>4.4561900000000072E-5</c:v>
                </c:pt>
                <c:pt idx="7096">
                  <c:v>3.2604900000000065E-5</c:v>
                </c:pt>
                <c:pt idx="7097">
                  <c:v>4.3440000000000045E-5</c:v>
                </c:pt>
                <c:pt idx="7098">
                  <c:v>7.5931900000000106E-5</c:v>
                </c:pt>
                <c:pt idx="7099">
                  <c:v>1.1551970000000017E-4</c:v>
                </c:pt>
                <c:pt idx="7100">
                  <c:v>1.4413699999999999E-4</c:v>
                </c:pt>
                <c:pt idx="7101">
                  <c:v>1.5083320000000021E-4</c:v>
                </c:pt>
                <c:pt idx="7102">
                  <c:v>1.3502230000000015E-4</c:v>
                </c:pt>
                <c:pt idx="7103">
                  <c:v>1.0413370000000012E-4</c:v>
                </c:pt>
                <c:pt idx="7104">
                  <c:v>7.0373100000000114E-5</c:v>
                </c:pt>
                <c:pt idx="7105">
                  <c:v>4.7286100000000082E-5</c:v>
                </c:pt>
                <c:pt idx="7106">
                  <c:v>4.4553400000000074E-5</c:v>
                </c:pt>
                <c:pt idx="7107">
                  <c:v>6.1159800000000058E-5</c:v>
                </c:pt>
                <c:pt idx="7108">
                  <c:v>8.3564700000000227E-5</c:v>
                </c:pt>
                <c:pt idx="7109">
                  <c:v>9.3275900000000257E-5</c:v>
                </c:pt>
                <c:pt idx="7110">
                  <c:v>7.9636900000000166E-5</c:v>
                </c:pt>
                <c:pt idx="7111">
                  <c:v>4.7612900000000108E-5</c:v>
                </c:pt>
                <c:pt idx="7112">
                  <c:v>1.4626700000000024E-5</c:v>
                </c:pt>
                <c:pt idx="7113">
                  <c:v>0</c:v>
                </c:pt>
                <c:pt idx="7114">
                  <c:v>1.2896300000000017E-5</c:v>
                </c:pt>
                <c:pt idx="7115">
                  <c:v>5.0307500000000101E-5</c:v>
                </c:pt>
                <c:pt idx="7116">
                  <c:v>9.4730300000000247E-5</c:v>
                </c:pt>
                <c:pt idx="7117">
                  <c:v>1.2317790000000001E-4</c:v>
                </c:pt>
                <c:pt idx="7118">
                  <c:v>1.1931640000000012E-4</c:v>
                </c:pt>
                <c:pt idx="7119">
                  <c:v>8.3494600000000188E-5</c:v>
                </c:pt>
                <c:pt idx="7120">
                  <c:v>3.4382200000000052E-5</c:v>
                </c:pt>
                <c:pt idx="7121">
                  <c:v>0</c:v>
                </c:pt>
                <c:pt idx="7122">
                  <c:v>1.6131000000000026E-6</c:v>
                </c:pt>
                <c:pt idx="7123">
                  <c:v>4.3842700000000067E-5</c:v>
                </c:pt>
                <c:pt idx="7124">
                  <c:v>1.0835450000000008E-4</c:v>
                </c:pt>
                <c:pt idx="7125">
                  <c:v>1.6268300000000022E-4</c:v>
                </c:pt>
                <c:pt idx="7126">
                  <c:v>1.7677620000000027E-4</c:v>
                </c:pt>
                <c:pt idx="7127">
                  <c:v>1.4111780000000012E-4</c:v>
                </c:pt>
                <c:pt idx="7128">
                  <c:v>7.4513100000000139E-5</c:v>
                </c:pt>
                <c:pt idx="7129">
                  <c:v>1.5436800000000025E-5</c:v>
                </c:pt>
                <c:pt idx="7130">
                  <c:v>0</c:v>
                </c:pt>
                <c:pt idx="7131">
                  <c:v>3.4450300000000052E-5</c:v>
                </c:pt>
                <c:pt idx="7132">
                  <c:v>1.0652680000000009E-4</c:v>
                </c:pt>
                <c:pt idx="7133">
                  <c:v>1.7838980000000021E-4</c:v>
                </c:pt>
                <c:pt idx="7134">
                  <c:v>2.1392140000000019E-4</c:v>
                </c:pt>
                <c:pt idx="7135">
                  <c:v>1.9806040000000017E-4</c:v>
                </c:pt>
                <c:pt idx="7136">
                  <c:v>1.4393170000000019E-4</c:v>
                </c:pt>
                <c:pt idx="7137">
                  <c:v>8.6054000000000203E-5</c:v>
                </c:pt>
                <c:pt idx="7138">
                  <c:v>6.1887500000000102E-5</c:v>
                </c:pt>
                <c:pt idx="7139">
                  <c:v>9.0529200000000177E-5</c:v>
                </c:pt>
                <c:pt idx="7140">
                  <c:v>1.600298000000002E-4</c:v>
                </c:pt>
                <c:pt idx="7141">
                  <c:v>2.3244910000000036E-4</c:v>
                </c:pt>
                <c:pt idx="7142">
                  <c:v>2.6442600000000039E-4</c:v>
                </c:pt>
                <c:pt idx="7143">
                  <c:v>2.3275110000000048E-4</c:v>
                </c:pt>
                <c:pt idx="7144">
                  <c:v>1.4948320000000015E-4</c:v>
                </c:pt>
                <c:pt idx="7145">
                  <c:v>5.8262800000000095E-5</c:v>
                </c:pt>
                <c:pt idx="7146">
                  <c:v>1.156720000000002E-5</c:v>
                </c:pt>
                <c:pt idx="7147">
                  <c:v>3.9799800000000052E-5</c:v>
                </c:pt>
                <c:pt idx="7148">
                  <c:v>1.2921860000000021E-4</c:v>
                </c:pt>
                <c:pt idx="7149">
                  <c:v>2.261644000000003E-4</c:v>
                </c:pt>
                <c:pt idx="7150">
                  <c:v>2.689502000000004E-4</c:v>
                </c:pt>
                <c:pt idx="7151">
                  <c:v>2.2881680000000037E-4</c:v>
                </c:pt>
                <c:pt idx="7152">
                  <c:v>1.3054530000000013E-4</c:v>
                </c:pt>
                <c:pt idx="7153">
                  <c:v>3.7157100000000058E-5</c:v>
                </c:pt>
                <c:pt idx="7154">
                  <c:v>9.7526000000000208E-6</c:v>
                </c:pt>
                <c:pt idx="7155">
                  <c:v>6.9403500000000129E-5</c:v>
                </c:pt>
                <c:pt idx="7156">
                  <c:v>1.8473340000000019E-4</c:v>
                </c:pt>
                <c:pt idx="7157">
                  <c:v>2.9029520000000016E-4</c:v>
                </c:pt>
                <c:pt idx="7158">
                  <c:v>3.2403360000000058E-4</c:v>
                </c:pt>
                <c:pt idx="7159">
                  <c:v>2.6361030000000022E-4</c:v>
                </c:pt>
                <c:pt idx="7160">
                  <c:v>1.4185380000000011E-4</c:v>
                </c:pt>
                <c:pt idx="7161">
                  <c:v>3.0796400000000029E-5</c:v>
                </c:pt>
                <c:pt idx="7162">
                  <c:v>0</c:v>
                </c:pt>
                <c:pt idx="7163">
                  <c:v>7.1487800000000112E-5</c:v>
                </c:pt>
                <c:pt idx="7164">
                  <c:v>2.0896530000000019E-4</c:v>
                </c:pt>
                <c:pt idx="7165">
                  <c:v>3.3530850000000032E-4</c:v>
                </c:pt>
                <c:pt idx="7166">
                  <c:v>3.8278130000000049E-4</c:v>
                </c:pt>
                <c:pt idx="7167">
                  <c:v>3.3433790000000045E-4</c:v>
                </c:pt>
                <c:pt idx="7168">
                  <c:v>2.3298080000000001E-4</c:v>
                </c:pt>
                <c:pt idx="7169">
                  <c:v>1.5498320000000015E-4</c:v>
                </c:pt>
                <c:pt idx="7170">
                  <c:v>1.6350050000000024E-4</c:v>
                </c:pt>
                <c:pt idx="7171">
                  <c:v>2.683995000000005E-4</c:v>
                </c:pt>
                <c:pt idx="7172">
                  <c:v>4.1546540000000004E-4</c:v>
                </c:pt>
                <c:pt idx="7173">
                  <c:v>5.1601450000000003E-4</c:v>
                </c:pt>
                <c:pt idx="7174">
                  <c:v>5.0161880000000039E-4</c:v>
                </c:pt>
                <c:pt idx="7175">
                  <c:v>3.7009260000000062E-4</c:v>
                </c:pt>
                <c:pt idx="7176">
                  <c:v>1.9012350000000014E-4</c:v>
                </c:pt>
                <c:pt idx="7177">
                  <c:v>5.9362500000000135E-5</c:v>
                </c:pt>
                <c:pt idx="7178">
                  <c:v>4.2600000000000053E-5</c:v>
                </c:pt>
                <c:pt idx="7179">
                  <c:v>1.3057670000000011E-4</c:v>
                </c:pt>
                <c:pt idx="7180">
                  <c:v>2.4759950000000021E-4</c:v>
                </c:pt>
                <c:pt idx="7181">
                  <c:v>3.0364260000000022E-4</c:v>
                </c:pt>
                <c:pt idx="7182">
                  <c:v>2.5524990000000002E-4</c:v>
                </c:pt>
                <c:pt idx="7183">
                  <c:v>1.3403630000000019E-4</c:v>
                </c:pt>
                <c:pt idx="7184">
                  <c:v>2.4027300000000037E-5</c:v>
                </c:pt>
                <c:pt idx="7185">
                  <c:v>4.3628000000000034E-6</c:v>
                </c:pt>
                <c:pt idx="7186">
                  <c:v>9.5562700000000162E-5</c:v>
                </c:pt>
                <c:pt idx="7187">
                  <c:v>2.4505890000000034E-4</c:v>
                </c:pt>
                <c:pt idx="7188">
                  <c:v>3.6132300000000047E-4</c:v>
                </c:pt>
                <c:pt idx="7189">
                  <c:v>3.7333600000000053E-4</c:v>
                </c:pt>
                <c:pt idx="7190">
                  <c:v>2.7689090000000043E-4</c:v>
                </c:pt>
                <c:pt idx="7191">
                  <c:v>1.3769500000000026E-4</c:v>
                </c:pt>
                <c:pt idx="7192">
                  <c:v>4.9279600000000083E-5</c:v>
                </c:pt>
                <c:pt idx="7193">
                  <c:v>7.1270200000000069E-5</c:v>
                </c:pt>
                <c:pt idx="7194">
                  <c:v>1.8721000000000026E-4</c:v>
                </c:pt>
                <c:pt idx="7195">
                  <c:v>3.1365750000000034E-4</c:v>
                </c:pt>
                <c:pt idx="7196">
                  <c:v>3.5771560000000041E-4</c:v>
                </c:pt>
                <c:pt idx="7197">
                  <c:v>2.8304750000000015E-4</c:v>
                </c:pt>
                <c:pt idx="7198">
                  <c:v>1.3609130000000021E-4</c:v>
                </c:pt>
                <c:pt idx="7199">
                  <c:v>1.4167900000000017E-5</c:v>
                </c:pt>
                <c:pt idx="7200">
                  <c:v>0</c:v>
                </c:pt>
                <c:pt idx="7201">
                  <c:v>1.0442700000000013E-4</c:v>
                </c:pt>
                <c:pt idx="7202">
                  <c:v>2.6303530000000022E-4</c:v>
                </c:pt>
                <c:pt idx="7203">
                  <c:v>3.7188930000000051E-4</c:v>
                </c:pt>
                <c:pt idx="7204">
                  <c:v>3.5744240000000043E-4</c:v>
                </c:pt>
                <c:pt idx="7205">
                  <c:v>2.2726090000000002E-4</c:v>
                </c:pt>
                <c:pt idx="7206">
                  <c:v>6.9120300000000091E-5</c:v>
                </c:pt>
                <c:pt idx="7207">
                  <c:v>0</c:v>
                </c:pt>
                <c:pt idx="7208">
                  <c:v>9.807280000000017E-5</c:v>
                </c:pt>
                <c:pt idx="7209">
                  <c:v>4.190233000000004E-4</c:v>
                </c:pt>
                <c:pt idx="7210">
                  <c:v>9.9001290000000114E-4</c:v>
                </c:pt>
                <c:pt idx="7211">
                  <c:v>1.8290097000000017E-3</c:v>
                </c:pt>
                <c:pt idx="7212">
                  <c:v>2.8919959000000012E-3</c:v>
                </c:pt>
                <c:pt idx="7213">
                  <c:v>4.0020398E-3</c:v>
                </c:pt>
                <c:pt idx="7214">
                  <c:v>4.8641832999999964E-3</c:v>
                </c:pt>
                <c:pt idx="7215">
                  <c:v>5.208002400000006E-3</c:v>
                </c:pt>
                <c:pt idx="7216">
                  <c:v>4.9592350000000071E-3</c:v>
                </c:pt>
                <c:pt idx="7217">
                  <c:v>4.2828210000000035E-3</c:v>
                </c:pt>
                <c:pt idx="7218">
                  <c:v>3.4546538000000018E-3</c:v>
                </c:pt>
                <c:pt idx="7219">
                  <c:v>2.688950600000004E-3</c:v>
                </c:pt>
                <c:pt idx="7220">
                  <c:v>2.0733206000000028E-3</c:v>
                </c:pt>
                <c:pt idx="7221">
                  <c:v>1.6225139000000026E-3</c:v>
                </c:pt>
                <c:pt idx="7222">
                  <c:v>1.338611900000002E-3</c:v>
                </c:pt>
                <c:pt idx="7223">
                  <c:v>1.2014954E-3</c:v>
                </c:pt>
                <c:pt idx="7224">
                  <c:v>1.1368709000000017E-3</c:v>
                </c:pt>
                <c:pt idx="7225">
                  <c:v>1.0469215999999999E-3</c:v>
                </c:pt>
                <c:pt idx="7226">
                  <c:v>8.9090680000000115E-4</c:v>
                </c:pt>
                <c:pt idx="7227">
                  <c:v>7.1779960000000061E-4</c:v>
                </c:pt>
                <c:pt idx="7228">
                  <c:v>6.0304810000000092E-4</c:v>
                </c:pt>
                <c:pt idx="7229">
                  <c:v>5.6171520000000013E-4</c:v>
                </c:pt>
                <c:pt idx="7230">
                  <c:v>5.3765750000000069E-4</c:v>
                </c:pt>
                <c:pt idx="7231">
                  <c:v>4.771124000000007E-4</c:v>
                </c:pt>
                <c:pt idx="7232">
                  <c:v>4.100389000000003E-4</c:v>
                </c:pt>
                <c:pt idx="7233">
                  <c:v>4.8374300000000035E-4</c:v>
                </c:pt>
                <c:pt idx="7234">
                  <c:v>9.5436270000000094E-4</c:v>
                </c:pt>
                <c:pt idx="7235">
                  <c:v>2.1284693000000019E-3</c:v>
                </c:pt>
                <c:pt idx="7236">
                  <c:v>4.2035379000000036E-3</c:v>
                </c:pt>
                <c:pt idx="7237">
                  <c:v>7.0226523000000039E-3</c:v>
                </c:pt>
                <c:pt idx="7238">
                  <c:v>9.9262232000000006E-3</c:v>
                </c:pt>
                <c:pt idx="7239">
                  <c:v>1.1932799600000018E-2</c:v>
                </c:pt>
                <c:pt idx="7240">
                  <c:v>1.2249385000000003E-2</c:v>
                </c:pt>
                <c:pt idx="7241">
                  <c:v>1.0770432700000001E-2</c:v>
                </c:pt>
                <c:pt idx="7242">
                  <c:v>8.1519205000000067E-3</c:v>
                </c:pt>
                <c:pt idx="7243">
                  <c:v>5.382676600000004E-3</c:v>
                </c:pt>
                <c:pt idx="7244">
                  <c:v>3.2060575000000019E-3</c:v>
                </c:pt>
                <c:pt idx="7245">
                  <c:v>1.8342354000000026E-3</c:v>
                </c:pt>
                <c:pt idx="7246">
                  <c:v>1.0805520000000018E-3</c:v>
                </c:pt>
                <c:pt idx="7247">
                  <c:v>6.7216830000000108E-4</c:v>
                </c:pt>
                <c:pt idx="7248">
                  <c:v>4.4364830000000096E-4</c:v>
                </c:pt>
                <c:pt idx="7249">
                  <c:v>3.3172450000000015E-4</c:v>
                </c:pt>
                <c:pt idx="7250">
                  <c:v>2.9587430000000022E-4</c:v>
                </c:pt>
                <c:pt idx="7251">
                  <c:v>2.9002730000000031E-4</c:v>
                </c:pt>
                <c:pt idx="7252">
                  <c:v>2.8491000000000031E-4</c:v>
                </c:pt>
                <c:pt idx="7253">
                  <c:v>2.776072000000002E-4</c:v>
                </c:pt>
                <c:pt idx="7254">
                  <c:v>2.7145360000000037E-4</c:v>
                </c:pt>
                <c:pt idx="7255">
                  <c:v>2.6115480000000015E-4</c:v>
                </c:pt>
                <c:pt idx="7256">
                  <c:v>2.4310790000000006E-4</c:v>
                </c:pt>
                <c:pt idx="7257">
                  <c:v>2.2602750000000029E-4</c:v>
                </c:pt>
                <c:pt idx="7258">
                  <c:v>2.2077460000000036E-4</c:v>
                </c:pt>
                <c:pt idx="7259">
                  <c:v>2.2273760000000048E-4</c:v>
                </c:pt>
                <c:pt idx="7260">
                  <c:v>2.1396040000000013E-4</c:v>
                </c:pt>
                <c:pt idx="7261">
                  <c:v>1.835826000000001E-4</c:v>
                </c:pt>
                <c:pt idx="7262">
                  <c:v>1.407999E-4</c:v>
                </c:pt>
                <c:pt idx="7263">
                  <c:v>1.0735720000000016E-4</c:v>
                </c:pt>
                <c:pt idx="7264">
                  <c:v>1.011755000000001E-4</c:v>
                </c:pt>
                <c:pt idx="7265">
                  <c:v>1.251394E-4</c:v>
                </c:pt>
                <c:pt idx="7266">
                  <c:v>1.6387100000000027E-4</c:v>
                </c:pt>
                <c:pt idx="7267">
                  <c:v>1.8820390000000027E-4</c:v>
                </c:pt>
                <c:pt idx="7268">
                  <c:v>1.7203370000000033E-4</c:v>
                </c:pt>
                <c:pt idx="7269">
                  <c:v>1.1711180000000018E-4</c:v>
                </c:pt>
                <c:pt idx="7270">
                  <c:v>6.0593800000000097E-5</c:v>
                </c:pt>
                <c:pt idx="7271">
                  <c:v>4.7328300000000073E-5</c:v>
                </c:pt>
                <c:pt idx="7272">
                  <c:v>8.5830500000000167E-5</c:v>
                </c:pt>
                <c:pt idx="7273">
                  <c:v>1.3541770000000027E-4</c:v>
                </c:pt>
                <c:pt idx="7274">
                  <c:v>1.444803000000001E-4</c:v>
                </c:pt>
                <c:pt idx="7275">
                  <c:v>1.0311610000000001E-4</c:v>
                </c:pt>
                <c:pt idx="7276">
                  <c:v>5.2610200000000102E-5</c:v>
                </c:pt>
                <c:pt idx="7277">
                  <c:v>4.1116300000000073E-5</c:v>
                </c:pt>
                <c:pt idx="7278">
                  <c:v>7.3389900000000088E-5</c:v>
                </c:pt>
                <c:pt idx="7279">
                  <c:v>1.0755960000000001E-4</c:v>
                </c:pt>
                <c:pt idx="7280">
                  <c:v>1.0020650000000014E-4</c:v>
                </c:pt>
                <c:pt idx="7281">
                  <c:v>5.1194900000000088E-5</c:v>
                </c:pt>
                <c:pt idx="7282">
                  <c:v>4.2942000000000071E-6</c:v>
                </c:pt>
                <c:pt idx="7283">
                  <c:v>5.0517000000000079E-6</c:v>
                </c:pt>
                <c:pt idx="7284">
                  <c:v>5.6855700000000073E-5</c:v>
                </c:pt>
                <c:pt idx="7285">
                  <c:v>1.154000000000002E-4</c:v>
                </c:pt>
                <c:pt idx="7286">
                  <c:v>1.2866160000000017E-4</c:v>
                </c:pt>
                <c:pt idx="7287">
                  <c:v>8.6928200000000114E-5</c:v>
                </c:pt>
                <c:pt idx="7288">
                  <c:v>3.5632600000000063E-5</c:v>
                </c:pt>
                <c:pt idx="7289">
                  <c:v>3.3263000000000057E-5</c:v>
                </c:pt>
                <c:pt idx="7290">
                  <c:v>9.0565000000000215E-5</c:v>
                </c:pt>
                <c:pt idx="7291">
                  <c:v>1.5339280000000005E-4</c:v>
                </c:pt>
                <c:pt idx="7292">
                  <c:v>1.5421150000000024E-4</c:v>
                </c:pt>
                <c:pt idx="7293">
                  <c:v>8.4151600000000165E-5</c:v>
                </c:pt>
                <c:pt idx="7294">
                  <c:v>7.901600000000016E-6</c:v>
                </c:pt>
                <c:pt idx="7295">
                  <c:v>0</c:v>
                </c:pt>
                <c:pt idx="7296">
                  <c:v>6.493200000000013E-5</c:v>
                </c:pt>
                <c:pt idx="7297">
                  <c:v>1.357868000000001E-4</c:v>
                </c:pt>
                <c:pt idx="7298">
                  <c:v>1.412279000000001E-4</c:v>
                </c:pt>
                <c:pt idx="7299">
                  <c:v>8.2203900000000048E-5</c:v>
                </c:pt>
                <c:pt idx="7300">
                  <c:v>2.6958700000000041E-5</c:v>
                </c:pt>
                <c:pt idx="7301">
                  <c:v>3.4209600000000053E-5</c:v>
                </c:pt>
                <c:pt idx="7302">
                  <c:v>9.0058500000000168E-5</c:v>
                </c:pt>
                <c:pt idx="7303">
                  <c:v>1.2655340000000001E-4</c:v>
                </c:pt>
                <c:pt idx="7304">
                  <c:v>9.8746300000000231E-5</c:v>
                </c:pt>
                <c:pt idx="7305">
                  <c:v>3.3910500000000047E-5</c:v>
                </c:pt>
                <c:pt idx="7306">
                  <c:v>0</c:v>
                </c:pt>
                <c:pt idx="7307">
                  <c:v>2.5111500000000025E-5</c:v>
                </c:pt>
                <c:pt idx="7308">
                  <c:v>7.9158000000000125E-5</c:v>
                </c:pt>
                <c:pt idx="7309">
                  <c:v>9.8293800000000194E-5</c:v>
                </c:pt>
                <c:pt idx="7310">
                  <c:v>6.2634300000000099E-5</c:v>
                </c:pt>
                <c:pt idx="7311">
                  <c:v>1.6777600000000027E-5</c:v>
                </c:pt>
                <c:pt idx="7312">
                  <c:v>1.647160000000003E-5</c:v>
                </c:pt>
                <c:pt idx="7313">
                  <c:v>6.2668400000000113E-5</c:v>
                </c:pt>
                <c:pt idx="7314">
                  <c:v>9.9936600000000191E-5</c:v>
                </c:pt>
                <c:pt idx="7315">
                  <c:v>8.2206200000000087E-5</c:v>
                </c:pt>
                <c:pt idx="7316">
                  <c:v>2.8287100000000053E-5</c:v>
                </c:pt>
                <c:pt idx="7317">
                  <c:v>0</c:v>
                </c:pt>
                <c:pt idx="7318">
                  <c:v>2.2697200000000058E-5</c:v>
                </c:pt>
                <c:pt idx="7319">
                  <c:v>6.6127500000000075E-5</c:v>
                </c:pt>
                <c:pt idx="7320">
                  <c:v>7.3770600000000117E-5</c:v>
                </c:pt>
                <c:pt idx="7321">
                  <c:v>4.0594800000000061E-5</c:v>
                </c:pt>
                <c:pt idx="7322">
                  <c:v>2.0004600000000029E-5</c:v>
                </c:pt>
                <c:pt idx="7323">
                  <c:v>5.6182900000000095E-5</c:v>
                </c:pt>
                <c:pt idx="7324">
                  <c:v>1.2651850000000014E-4</c:v>
                </c:pt>
                <c:pt idx="7325">
                  <c:v>1.6643680000000025E-4</c:v>
                </c:pt>
                <c:pt idx="7326">
                  <c:v>1.458639000000001E-4</c:v>
                </c:pt>
                <c:pt idx="7327">
                  <c:v>1.005858000000001E-4</c:v>
                </c:pt>
                <c:pt idx="7328">
                  <c:v>8.2659300000000207E-5</c:v>
                </c:pt>
                <c:pt idx="7329">
                  <c:v>9.6372400000000101E-5</c:v>
                </c:pt>
                <c:pt idx="7330">
                  <c:v>1.0051830000000009E-4</c:v>
                </c:pt>
                <c:pt idx="7331">
                  <c:v>6.8578000000000088E-5</c:v>
                </c:pt>
                <c:pt idx="7332">
                  <c:v>2.4319700000000034E-5</c:v>
                </c:pt>
                <c:pt idx="7333">
                  <c:v>8.0477000000000094E-6</c:v>
                </c:pt>
                <c:pt idx="7334">
                  <c:v>2.3275600000000042E-5</c:v>
                </c:pt>
                <c:pt idx="7335">
                  <c:v>3.5264200000000061E-5</c:v>
                </c:pt>
                <c:pt idx="7336">
                  <c:v>2.0903900000000042E-5</c:v>
                </c:pt>
                <c:pt idx="7337">
                  <c:v>0</c:v>
                </c:pt>
                <c:pt idx="7338">
                  <c:v>5.7230000000000077E-6</c:v>
                </c:pt>
                <c:pt idx="7339">
                  <c:v>4.3715200000000072E-5</c:v>
                </c:pt>
                <c:pt idx="7340">
                  <c:v>8.235870000000009E-5</c:v>
                </c:pt>
                <c:pt idx="7341">
                  <c:v>9.5690300000000211E-5</c:v>
                </c:pt>
                <c:pt idx="7342">
                  <c:v>9.1937700000000114E-5</c:v>
                </c:pt>
                <c:pt idx="7343">
                  <c:v>9.4442600000000071E-5</c:v>
                </c:pt>
                <c:pt idx="7344">
                  <c:v>1.0619710000000001E-4</c:v>
                </c:pt>
                <c:pt idx="7345">
                  <c:v>1.0692910000000001E-4</c:v>
                </c:pt>
                <c:pt idx="7346">
                  <c:v>8.2870400000000148E-5</c:v>
                </c:pt>
                <c:pt idx="7347">
                  <c:v>4.6124400000000056E-5</c:v>
                </c:pt>
                <c:pt idx="7348">
                  <c:v>1.8734700000000029E-5</c:v>
                </c:pt>
                <c:pt idx="7349">
                  <c:v>7.4228000000000105E-6</c:v>
                </c:pt>
                <c:pt idx="7350">
                  <c:v>3.3998000000000034E-6</c:v>
                </c:pt>
                <c:pt idx="7351">
                  <c:v>2.9887000000000054E-6</c:v>
                </c:pt>
                <c:pt idx="7352">
                  <c:v>1.6298200000000026E-5</c:v>
                </c:pt>
                <c:pt idx="7353">
                  <c:v>5.129470000000007E-5</c:v>
                </c:pt>
                <c:pt idx="7354">
                  <c:v>9.7211300000000104E-5</c:v>
                </c:pt>
                <c:pt idx="7355">
                  <c:v>1.3155200000000011E-4</c:v>
                </c:pt>
                <c:pt idx="7356">
                  <c:v>1.4150180000000015E-4</c:v>
                </c:pt>
                <c:pt idx="7357">
                  <c:v>1.3237590000000015E-4</c:v>
                </c:pt>
                <c:pt idx="7358">
                  <c:v>1.1617040000000009E-4</c:v>
                </c:pt>
                <c:pt idx="7359">
                  <c:v>9.868320000000014E-5</c:v>
                </c:pt>
                <c:pt idx="7360">
                  <c:v>8.1286800000000104E-5</c:v>
                </c:pt>
                <c:pt idx="7361">
                  <c:v>6.8772400000000135E-5</c:v>
                </c:pt>
                <c:pt idx="7362">
                  <c:v>6.7415000000000126E-5</c:v>
                </c:pt>
                <c:pt idx="7363">
                  <c:v>7.5597900000000119E-5</c:v>
                </c:pt>
                <c:pt idx="7364">
                  <c:v>8.1675200000000115E-5</c:v>
                </c:pt>
                <c:pt idx="7365">
                  <c:v>7.4983300000000126E-5</c:v>
                </c:pt>
                <c:pt idx="7366">
                  <c:v>5.6340000000000074E-5</c:v>
                </c:pt>
                <c:pt idx="7367">
                  <c:v>3.5274000000000062E-5</c:v>
                </c:pt>
                <c:pt idx="7368">
                  <c:v>1.9276900000000022E-5</c:v>
                </c:pt>
                <c:pt idx="7369">
                  <c:v>8.8254000000000206E-6</c:v>
                </c:pt>
                <c:pt idx="7370">
                  <c:v>2.1432000000000039E-6</c:v>
                </c:pt>
                <c:pt idx="7371">
                  <c:v>0</c:v>
                </c:pt>
                <c:pt idx="7372">
                  <c:v>3.1278000000000054E-6</c:v>
                </c:pt>
                <c:pt idx="7373">
                  <c:v>1.1061100000000027E-5</c:v>
                </c:pt>
                <c:pt idx="7374">
                  <c:v>2.0672400000000036E-5</c:v>
                </c:pt>
                <c:pt idx="7375">
                  <c:v>3.1091100000000059E-5</c:v>
                </c:pt>
                <c:pt idx="7376">
                  <c:v>4.3640300000000003E-5</c:v>
                </c:pt>
                <c:pt idx="7377">
                  <c:v>5.7206900000000104E-5</c:v>
                </c:pt>
                <c:pt idx="7378">
                  <c:v>6.6128400000000097E-5</c:v>
                </c:pt>
                <c:pt idx="7379">
                  <c:v>6.4715200000000129E-5</c:v>
                </c:pt>
                <c:pt idx="7380">
                  <c:v>5.312310000000004E-5</c:v>
                </c:pt>
                <c:pt idx="7381">
                  <c:v>3.7338700000000063E-5</c:v>
                </c:pt>
                <c:pt idx="7382">
                  <c:v>2.3840800000000041E-5</c:v>
                </c:pt>
                <c:pt idx="7383">
                  <c:v>1.5333300000000021E-5</c:v>
                </c:pt>
                <c:pt idx="7384">
                  <c:v>1.099310000000002E-5</c:v>
                </c:pt>
                <c:pt idx="7385">
                  <c:v>8.8089000000000115E-6</c:v>
                </c:pt>
                <c:pt idx="7386">
                  <c:v>6.609200000000012E-6</c:v>
                </c:pt>
                <c:pt idx="7387">
                  <c:v>3.2057000000000056E-6</c:v>
                </c:pt>
                <c:pt idx="7388">
                  <c:v>0</c:v>
                </c:pt>
                <c:pt idx="7389">
                  <c:v>1.7034000000000026E-6</c:v>
                </c:pt>
                <c:pt idx="7390">
                  <c:v>1.3291500000000027E-5</c:v>
                </c:pt>
                <c:pt idx="7391">
                  <c:v>3.4550100000000054E-5</c:v>
                </c:pt>
                <c:pt idx="7392">
                  <c:v>5.8734000000000099E-5</c:v>
                </c:pt>
                <c:pt idx="7393">
                  <c:v>7.6866800000000116E-5</c:v>
                </c:pt>
                <c:pt idx="7394">
                  <c:v>8.3715700000000165E-5</c:v>
                </c:pt>
                <c:pt idx="7395">
                  <c:v>7.9883100000000136E-5</c:v>
                </c:pt>
                <c:pt idx="7396">
                  <c:v>6.9129900000000112E-5</c:v>
                </c:pt>
                <c:pt idx="7397">
                  <c:v>5.4791400000000121E-5</c:v>
                </c:pt>
                <c:pt idx="7398">
                  <c:v>3.8612100000000057E-5</c:v>
                </c:pt>
                <c:pt idx="7399">
                  <c:v>2.1971400000000042E-5</c:v>
                </c:pt>
                <c:pt idx="7400">
                  <c:v>7.5913000000000132E-6</c:v>
                </c:pt>
                <c:pt idx="7401">
                  <c:v>0</c:v>
                </c:pt>
                <c:pt idx="7402">
                  <c:v>1.5736000000000018E-6</c:v>
                </c:pt>
                <c:pt idx="7403">
                  <c:v>1.5912200000000024E-5</c:v>
                </c:pt>
                <c:pt idx="7404">
                  <c:v>3.7620800000000058E-5</c:v>
                </c:pt>
                <c:pt idx="7405">
                  <c:v>5.5716100000000108E-5</c:v>
                </c:pt>
                <c:pt idx="7406">
                  <c:v>6.0303300000000118E-5</c:v>
                </c:pt>
                <c:pt idx="7407">
                  <c:v>4.9819300000000094E-5</c:v>
                </c:pt>
                <c:pt idx="7408">
                  <c:v>3.2044400000000055E-5</c:v>
                </c:pt>
                <c:pt idx="7409">
                  <c:v>1.7538100000000031E-5</c:v>
                </c:pt>
                <c:pt idx="7410">
                  <c:v>1.2173500000000018E-5</c:v>
                </c:pt>
                <c:pt idx="7411">
                  <c:v>1.5260500000000031E-5</c:v>
                </c:pt>
                <c:pt idx="7412">
                  <c:v>2.3733200000000039E-5</c:v>
                </c:pt>
                <c:pt idx="7413">
                  <c:v>3.579060000000005E-5</c:v>
                </c:pt>
                <c:pt idx="7414">
                  <c:v>5.0479800000000038E-5</c:v>
                </c:pt>
                <c:pt idx="7415">
                  <c:v>6.5024600000000089E-5</c:v>
                </c:pt>
                <c:pt idx="7416">
                  <c:v>7.5029500000000092E-5</c:v>
                </c:pt>
                <c:pt idx="7417">
                  <c:v>7.9252500000000136E-5</c:v>
                </c:pt>
                <c:pt idx="7418">
                  <c:v>8.3408400000000162E-5</c:v>
                </c:pt>
                <c:pt idx="7419">
                  <c:v>9.8822900000000195E-5</c:v>
                </c:pt>
                <c:pt idx="7420">
                  <c:v>1.3542530000000026E-4</c:v>
                </c:pt>
                <c:pt idx="7421">
                  <c:v>1.9387920000000022E-4</c:v>
                </c:pt>
                <c:pt idx="7422">
                  <c:v>2.6360170000000021E-4</c:v>
                </c:pt>
                <c:pt idx="7423">
                  <c:v>3.2739270000000059E-4</c:v>
                </c:pt>
                <c:pt idx="7424">
                  <c:v>3.6940690000000033E-4</c:v>
                </c:pt>
                <c:pt idx="7425">
                  <c:v>3.8027210000000049E-4</c:v>
                </c:pt>
                <c:pt idx="7426">
                  <c:v>3.5749360000000049E-4</c:v>
                </c:pt>
                <c:pt idx="7427">
                  <c:v>3.0385950000000035E-4</c:v>
                </c:pt>
                <c:pt idx="7428">
                  <c:v>2.277968000000003E-4</c:v>
                </c:pt>
                <c:pt idx="7429">
                  <c:v>1.4517120000000013E-4</c:v>
                </c:pt>
                <c:pt idx="7430">
                  <c:v>7.6839500000000103E-5</c:v>
                </c:pt>
                <c:pt idx="7431">
                  <c:v>3.9855900000000074E-5</c:v>
                </c:pt>
                <c:pt idx="7432">
                  <c:v>3.7679300000000092E-5</c:v>
                </c:pt>
                <c:pt idx="7433">
                  <c:v>5.7634700000000094E-5</c:v>
                </c:pt>
                <c:pt idx="7434">
                  <c:v>7.9612900000000181E-5</c:v>
                </c:pt>
                <c:pt idx="7435">
                  <c:v>8.8509000000000192E-5</c:v>
                </c:pt>
                <c:pt idx="7436">
                  <c:v>8.0613900000000113E-5</c:v>
                </c:pt>
                <c:pt idx="7437">
                  <c:v>6.1329200000000077E-5</c:v>
                </c:pt>
                <c:pt idx="7438">
                  <c:v>3.8752300000000052E-5</c:v>
                </c:pt>
                <c:pt idx="7439">
                  <c:v>2.0102700000000034E-5</c:v>
                </c:pt>
                <c:pt idx="7440">
                  <c:v>1.1097600000000014E-5</c:v>
                </c:pt>
                <c:pt idx="7441">
                  <c:v>1.5199900000000015E-5</c:v>
                </c:pt>
                <c:pt idx="7442">
                  <c:v>3.1299300000000068E-5</c:v>
                </c:pt>
                <c:pt idx="7443">
                  <c:v>5.2303800000000107E-5</c:v>
                </c:pt>
                <c:pt idx="7444">
                  <c:v>6.7952300000000105E-5</c:v>
                </c:pt>
                <c:pt idx="7445">
                  <c:v>7.0518400000000155E-5</c:v>
                </c:pt>
                <c:pt idx="7446">
                  <c:v>5.928760000000012E-5</c:v>
                </c:pt>
                <c:pt idx="7447">
                  <c:v>3.9840900000000081E-5</c:v>
                </c:pt>
                <c:pt idx="7448">
                  <c:v>1.9855400000000027E-5</c:v>
                </c:pt>
                <c:pt idx="7449">
                  <c:v>5.358400000000007E-6</c:v>
                </c:pt>
                <c:pt idx="7450">
                  <c:v>0</c:v>
                </c:pt>
                <c:pt idx="7451">
                  <c:v>3.900900000000007E-6</c:v>
                </c:pt>
                <c:pt idx="7452">
                  <c:v>1.9744200000000027E-5</c:v>
                </c:pt>
                <c:pt idx="7453">
                  <c:v>4.382560000000007E-5</c:v>
                </c:pt>
                <c:pt idx="7454">
                  <c:v>6.7365200000000125E-5</c:v>
                </c:pt>
                <c:pt idx="7455">
                  <c:v>8.0814400000000166E-5</c:v>
                </c:pt>
                <c:pt idx="7456">
                  <c:v>8.0680200000000089E-5</c:v>
                </c:pt>
                <c:pt idx="7457">
                  <c:v>7.2276900000000114E-5</c:v>
                </c:pt>
                <c:pt idx="7458">
                  <c:v>6.4073700000000125E-5</c:v>
                </c:pt>
                <c:pt idx="7459">
                  <c:v>5.9003900000000121E-5</c:v>
                </c:pt>
                <c:pt idx="7460">
                  <c:v>5.2069700000000095E-5</c:v>
                </c:pt>
                <c:pt idx="7461">
                  <c:v>3.7609400000000081E-5</c:v>
                </c:pt>
                <c:pt idx="7462">
                  <c:v>1.7979100000000033E-5</c:v>
                </c:pt>
                <c:pt idx="7463">
                  <c:v>3.7336000000000061E-6</c:v>
                </c:pt>
                <c:pt idx="7464">
                  <c:v>5.1279999999999999E-6</c:v>
                </c:pt>
                <c:pt idx="7465">
                  <c:v>2.4280400000000036E-5</c:v>
                </c:pt>
                <c:pt idx="7466">
                  <c:v>5.4555600000000098E-5</c:v>
                </c:pt>
                <c:pt idx="7467">
                  <c:v>8.6403600000000048E-5</c:v>
                </c:pt>
                <c:pt idx="7468">
                  <c:v>1.1546200000000016E-4</c:v>
                </c:pt>
                <c:pt idx="7469">
                  <c:v>1.4477110000000003E-4</c:v>
                </c:pt>
                <c:pt idx="7470">
                  <c:v>1.605265000000002E-4</c:v>
                </c:pt>
                <c:pt idx="7471">
                  <c:v>1.5156140000000012E-4</c:v>
                </c:pt>
                <c:pt idx="7472">
                  <c:v>1.2864260000000003E-4</c:v>
                </c:pt>
                <c:pt idx="7473">
                  <c:v>1.1470690000000009E-4</c:v>
                </c:pt>
                <c:pt idx="7474">
                  <c:v>1.1757700000000015E-4</c:v>
                </c:pt>
                <c:pt idx="7475">
                  <c:v>1.2186070000000017E-4</c:v>
                </c:pt>
                <c:pt idx="7476">
                  <c:v>1.1021100000000021E-4</c:v>
                </c:pt>
                <c:pt idx="7477">
                  <c:v>8.289360000000009E-5</c:v>
                </c:pt>
                <c:pt idx="7478">
                  <c:v>5.3131500000000072E-5</c:v>
                </c:pt>
                <c:pt idx="7479">
                  <c:v>2.8752200000000026E-5</c:v>
                </c:pt>
                <c:pt idx="7480">
                  <c:v>9.5702000000000138E-6</c:v>
                </c:pt>
                <c:pt idx="7481">
                  <c:v>0</c:v>
                </c:pt>
                <c:pt idx="7482">
                  <c:v>5.1731000000000073E-6</c:v>
                </c:pt>
                <c:pt idx="7483">
                  <c:v>3.4074500000000055E-5</c:v>
                </c:pt>
                <c:pt idx="7484">
                  <c:v>6.8094400000000125E-5</c:v>
                </c:pt>
                <c:pt idx="7485">
                  <c:v>8.219200000000011E-5</c:v>
                </c:pt>
                <c:pt idx="7486">
                  <c:v>7.0599400000000088E-5</c:v>
                </c:pt>
                <c:pt idx="7487">
                  <c:v>5.2516800000000107E-5</c:v>
                </c:pt>
                <c:pt idx="7488">
                  <c:v>4.9147200000000084E-5</c:v>
                </c:pt>
                <c:pt idx="7489">
                  <c:v>6.2765100000000101E-5</c:v>
                </c:pt>
                <c:pt idx="7490">
                  <c:v>7.8272100000000101E-5</c:v>
                </c:pt>
                <c:pt idx="7491">
                  <c:v>8.1975200000000082E-5</c:v>
                </c:pt>
                <c:pt idx="7492">
                  <c:v>7.1386900000000155E-5</c:v>
                </c:pt>
                <c:pt idx="7493">
                  <c:v>5.1449400000000057E-5</c:v>
                </c:pt>
                <c:pt idx="7494">
                  <c:v>2.8831700000000058E-5</c:v>
                </c:pt>
                <c:pt idx="7495">
                  <c:v>1.1408300000000023E-5</c:v>
                </c:pt>
                <c:pt idx="7496">
                  <c:v>8.1958000000000139E-6</c:v>
                </c:pt>
                <c:pt idx="7497">
                  <c:v>2.096010000000002E-5</c:v>
                </c:pt>
                <c:pt idx="7498">
                  <c:v>3.9159200000000057E-5</c:v>
                </c:pt>
                <c:pt idx="7499">
                  <c:v>4.7775000000000084E-5</c:v>
                </c:pt>
                <c:pt idx="7500">
                  <c:v>4.1756500000000074E-5</c:v>
                </c:pt>
                <c:pt idx="7501">
                  <c:v>3.099290000000004E-5</c:v>
                </c:pt>
                <c:pt idx="7502">
                  <c:v>2.9203600000000054E-5</c:v>
                </c:pt>
                <c:pt idx="7503">
                  <c:v>4.1808500000000039E-5</c:v>
                </c:pt>
                <c:pt idx="7504">
                  <c:v>6.3413700000000114E-5</c:v>
                </c:pt>
                <c:pt idx="7505">
                  <c:v>8.4161000000000172E-5</c:v>
                </c:pt>
                <c:pt idx="7506">
                  <c:v>9.5535400000000231E-5</c:v>
                </c:pt>
                <c:pt idx="7507">
                  <c:v>9.2778200000000134E-5</c:v>
                </c:pt>
                <c:pt idx="7508">
                  <c:v>7.7501600000000125E-5</c:v>
                </c:pt>
                <c:pt idx="7509">
                  <c:v>5.8697100000000086E-5</c:v>
                </c:pt>
                <c:pt idx="7510">
                  <c:v>4.7044700000000061E-5</c:v>
                </c:pt>
                <c:pt idx="7511">
                  <c:v>4.4206600000000106E-5</c:v>
                </c:pt>
                <c:pt idx="7512">
                  <c:v>4.1276000000000036E-5</c:v>
                </c:pt>
                <c:pt idx="7513">
                  <c:v>2.9320400000000018E-5</c:v>
                </c:pt>
                <c:pt idx="7514">
                  <c:v>1.1112300000000017E-5</c:v>
                </c:pt>
                <c:pt idx="7515">
                  <c:v>0</c:v>
                </c:pt>
                <c:pt idx="7516">
                  <c:v>1.2467000000000018E-6</c:v>
                </c:pt>
                <c:pt idx="7517">
                  <c:v>2.021540000000003E-5</c:v>
                </c:pt>
                <c:pt idx="7518">
                  <c:v>4.5724000000000072E-5</c:v>
                </c:pt>
                <c:pt idx="7519">
                  <c:v>6.4852500000000125E-5</c:v>
                </c:pt>
                <c:pt idx="7520">
                  <c:v>6.8925700000000098E-5</c:v>
                </c:pt>
                <c:pt idx="7521">
                  <c:v>5.6333000000000106E-5</c:v>
                </c:pt>
                <c:pt idx="7522">
                  <c:v>3.415570000000005E-5</c:v>
                </c:pt>
                <c:pt idx="7523">
                  <c:v>1.6778700000000026E-5</c:v>
                </c:pt>
                <c:pt idx="7524">
                  <c:v>1.6647100000000029E-5</c:v>
                </c:pt>
                <c:pt idx="7525">
                  <c:v>3.4474500000000051E-5</c:v>
                </c:pt>
                <c:pt idx="7526">
                  <c:v>5.8898300000000107E-5</c:v>
                </c:pt>
                <c:pt idx="7527">
                  <c:v>7.7360300000000148E-5</c:v>
                </c:pt>
                <c:pt idx="7528">
                  <c:v>8.547510000000012E-5</c:v>
                </c:pt>
                <c:pt idx="7529">
                  <c:v>8.4348100000000074E-5</c:v>
                </c:pt>
                <c:pt idx="7530">
                  <c:v>7.4487900000000151E-5</c:v>
                </c:pt>
                <c:pt idx="7531">
                  <c:v>5.6998500000000095E-5</c:v>
                </c:pt>
                <c:pt idx="7532">
                  <c:v>4.1134600000000045E-5</c:v>
                </c:pt>
                <c:pt idx="7533">
                  <c:v>4.2412700000000117E-5</c:v>
                </c:pt>
                <c:pt idx="7534">
                  <c:v>6.6330600000000107E-5</c:v>
                </c:pt>
                <c:pt idx="7535">
                  <c:v>9.5891100000000163E-5</c:v>
                </c:pt>
                <c:pt idx="7536">
                  <c:v>1.0288930000000009E-4</c:v>
                </c:pt>
                <c:pt idx="7537">
                  <c:v>7.5115500000000104E-5</c:v>
                </c:pt>
                <c:pt idx="7538">
                  <c:v>3.0176000000000048E-5</c:v>
                </c:pt>
                <c:pt idx="7539">
                  <c:v>0</c:v>
                </c:pt>
                <c:pt idx="7540">
                  <c:v>1.7942000000000037E-6</c:v>
                </c:pt>
                <c:pt idx="7541">
                  <c:v>2.7099500000000051E-5</c:v>
                </c:pt>
                <c:pt idx="7542">
                  <c:v>5.5220000000000071E-5</c:v>
                </c:pt>
                <c:pt idx="7543">
                  <c:v>7.4842100000000142E-5</c:v>
                </c:pt>
                <c:pt idx="7544">
                  <c:v>8.9110300000000176E-5</c:v>
                </c:pt>
                <c:pt idx="7545">
                  <c:v>1.0352690000000001E-4</c:v>
                </c:pt>
                <c:pt idx="7546">
                  <c:v>1.1547010000000017E-4</c:v>
                </c:pt>
                <c:pt idx="7547">
                  <c:v>1.1783060000000021E-4</c:v>
                </c:pt>
                <c:pt idx="7548">
                  <c:v>1.1031810000000014E-4</c:v>
                </c:pt>
                <c:pt idx="7549">
                  <c:v>1.0392790000000009E-4</c:v>
                </c:pt>
                <c:pt idx="7550">
                  <c:v>1.1137570000000021E-4</c:v>
                </c:pt>
                <c:pt idx="7551">
                  <c:v>1.3400900000000017E-4</c:v>
                </c:pt>
                <c:pt idx="7552">
                  <c:v>1.5874470000000021E-4</c:v>
                </c:pt>
                <c:pt idx="7553">
                  <c:v>1.6834550000000028E-4</c:v>
                </c:pt>
                <c:pt idx="7554">
                  <c:v>1.5651850000000022E-4</c:v>
                </c:pt>
                <c:pt idx="7555">
                  <c:v>1.3162230000000015E-4</c:v>
                </c:pt>
                <c:pt idx="7556">
                  <c:v>1.0843140000000014E-4</c:v>
                </c:pt>
                <c:pt idx="7557">
                  <c:v>9.6803400000000151E-5</c:v>
                </c:pt>
                <c:pt idx="7558">
                  <c:v>9.7138600000000114E-5</c:v>
                </c:pt>
                <c:pt idx="7559">
                  <c:v>1.0411880000000017E-4</c:v>
                </c:pt>
                <c:pt idx="7560">
                  <c:v>1.1113820000000018E-4</c:v>
                </c:pt>
                <c:pt idx="7561">
                  <c:v>1.130948000000002E-4</c:v>
                </c:pt>
                <c:pt idx="7562">
                  <c:v>1.0673830000000014E-4</c:v>
                </c:pt>
                <c:pt idx="7563">
                  <c:v>9.4847400000000186E-5</c:v>
                </c:pt>
                <c:pt idx="7564">
                  <c:v>8.6219200000000023E-5</c:v>
                </c:pt>
                <c:pt idx="7565">
                  <c:v>8.8649300000000195E-5</c:v>
                </c:pt>
                <c:pt idx="7566">
                  <c:v>1.009523E-4</c:v>
                </c:pt>
                <c:pt idx="7567">
                  <c:v>1.1398230000000001E-4</c:v>
                </c:pt>
                <c:pt idx="7568">
                  <c:v>1.2144560000000016E-4</c:v>
                </c:pt>
                <c:pt idx="7569">
                  <c:v>1.2702040000000015E-4</c:v>
                </c:pt>
                <c:pt idx="7570">
                  <c:v>1.3815820000000022E-4</c:v>
                </c:pt>
                <c:pt idx="7571">
                  <c:v>1.5319300000000012E-4</c:v>
                </c:pt>
                <c:pt idx="7572">
                  <c:v>1.6017970000000017E-4</c:v>
                </c:pt>
                <c:pt idx="7573">
                  <c:v>1.5034500000000019E-4</c:v>
                </c:pt>
                <c:pt idx="7574">
                  <c:v>1.2820570000000026E-4</c:v>
                </c:pt>
                <c:pt idx="7575">
                  <c:v>1.0597630000000001E-4</c:v>
                </c:pt>
                <c:pt idx="7576">
                  <c:v>8.9628500000000214E-5</c:v>
                </c:pt>
                <c:pt idx="7577">
                  <c:v>7.4695400000000139E-5</c:v>
                </c:pt>
                <c:pt idx="7578">
                  <c:v>5.7054600000000116E-5</c:v>
                </c:pt>
                <c:pt idx="7579">
                  <c:v>4.169780000000004E-5</c:v>
                </c:pt>
                <c:pt idx="7580">
                  <c:v>3.7558600000000057E-5</c:v>
                </c:pt>
                <c:pt idx="7581">
                  <c:v>4.4185300000000053E-5</c:v>
                </c:pt>
                <c:pt idx="7582">
                  <c:v>4.9818800000000107E-5</c:v>
                </c:pt>
                <c:pt idx="7583">
                  <c:v>4.3816400000000118E-5</c:v>
                </c:pt>
                <c:pt idx="7584">
                  <c:v>2.8422000000000041E-5</c:v>
                </c:pt>
                <c:pt idx="7585">
                  <c:v>1.6238000000000023E-5</c:v>
                </c:pt>
                <c:pt idx="7586">
                  <c:v>1.7407200000000029E-5</c:v>
                </c:pt>
                <c:pt idx="7587">
                  <c:v>3.1876600000000053E-5</c:v>
                </c:pt>
                <c:pt idx="7588">
                  <c:v>5.2910800000000097E-5</c:v>
                </c:pt>
                <c:pt idx="7589">
                  <c:v>7.414130000000011E-5</c:v>
                </c:pt>
                <c:pt idx="7590">
                  <c:v>9.1212300000000096E-5</c:v>
                </c:pt>
                <c:pt idx="7591">
                  <c:v>1.0050150000000012E-4</c:v>
                </c:pt>
                <c:pt idx="7592">
                  <c:v>9.9792500000000207E-5</c:v>
                </c:pt>
                <c:pt idx="7593">
                  <c:v>9.0483600000000023E-5</c:v>
                </c:pt>
                <c:pt idx="7594">
                  <c:v>7.8045700000000092E-5</c:v>
                </c:pt>
                <c:pt idx="7595">
                  <c:v>6.8420600000000109E-5</c:v>
                </c:pt>
                <c:pt idx="7596">
                  <c:v>6.4462300000000137E-5</c:v>
                </c:pt>
                <c:pt idx="7597">
                  <c:v>6.6802800000000112E-5</c:v>
                </c:pt>
                <c:pt idx="7598">
                  <c:v>7.6816700000000148E-5</c:v>
                </c:pt>
                <c:pt idx="7599">
                  <c:v>9.7301800000000119E-5</c:v>
                </c:pt>
                <c:pt idx="7600">
                  <c:v>1.274695000000001E-4</c:v>
                </c:pt>
                <c:pt idx="7601">
                  <c:v>1.5981670000000025E-4</c:v>
                </c:pt>
                <c:pt idx="7602">
                  <c:v>1.8124070000000026E-4</c:v>
                </c:pt>
                <c:pt idx="7603">
                  <c:v>1.8151770000000026E-4</c:v>
                </c:pt>
                <c:pt idx="7604">
                  <c:v>1.6141390000000021E-4</c:v>
                </c:pt>
                <c:pt idx="7605">
                  <c:v>1.3128920000000013E-4</c:v>
                </c:pt>
                <c:pt idx="7606">
                  <c:v>1.0131270000000008E-4</c:v>
                </c:pt>
                <c:pt idx="7607">
                  <c:v>7.2962600000000161E-5</c:v>
                </c:pt>
                <c:pt idx="7608">
                  <c:v>4.2386400000000106E-5</c:v>
                </c:pt>
                <c:pt idx="7609">
                  <c:v>1.2774900000000014E-5</c:v>
                </c:pt>
                <c:pt idx="7610">
                  <c:v>0</c:v>
                </c:pt>
                <c:pt idx="7611">
                  <c:v>1.0732300000000014E-5</c:v>
                </c:pt>
                <c:pt idx="7612">
                  <c:v>5.1896300000000095E-5</c:v>
                </c:pt>
                <c:pt idx="7613">
                  <c:v>1.0049800000000012E-4</c:v>
                </c:pt>
                <c:pt idx="7614">
                  <c:v>1.3216180000000013E-4</c:v>
                </c:pt>
                <c:pt idx="7615">
                  <c:v>1.4223640000000001E-4</c:v>
                </c:pt>
                <c:pt idx="7616">
                  <c:v>1.428429000000001E-4</c:v>
                </c:pt>
                <c:pt idx="7617">
                  <c:v>1.429603000000001E-4</c:v>
                </c:pt>
                <c:pt idx="7618">
                  <c:v>1.3685900000000016E-4</c:v>
                </c:pt>
                <c:pt idx="7619">
                  <c:v>1.158224000000001E-4</c:v>
                </c:pt>
                <c:pt idx="7620">
                  <c:v>8.6298200000000074E-5</c:v>
                </c:pt>
                <c:pt idx="7621">
                  <c:v>6.9540900000000105E-5</c:v>
                </c:pt>
                <c:pt idx="7622">
                  <c:v>8.1288800000000081E-5</c:v>
                </c:pt>
                <c:pt idx="7623">
                  <c:v>1.1631360000000016E-4</c:v>
                </c:pt>
                <c:pt idx="7624">
                  <c:v>1.5373000000000017E-4</c:v>
                </c:pt>
                <c:pt idx="7625">
                  <c:v>1.7555280000000021E-4</c:v>
                </c:pt>
                <c:pt idx="7626">
                  <c:v>1.7634220000000024E-4</c:v>
                </c:pt>
                <c:pt idx="7627">
                  <c:v>1.5979050000000018E-4</c:v>
                </c:pt>
                <c:pt idx="7628">
                  <c:v>1.3158190000000012E-4</c:v>
                </c:pt>
                <c:pt idx="7629">
                  <c:v>9.7894100000000192E-5</c:v>
                </c:pt>
                <c:pt idx="7630">
                  <c:v>6.5834900000000124E-5</c:v>
                </c:pt>
                <c:pt idx="7631">
                  <c:v>4.0946400000000073E-5</c:v>
                </c:pt>
                <c:pt idx="7632">
                  <c:v>2.5441800000000059E-5</c:v>
                </c:pt>
                <c:pt idx="7633">
                  <c:v>1.9536900000000026E-5</c:v>
                </c:pt>
                <c:pt idx="7634">
                  <c:v>2.3489900000000048E-5</c:v>
                </c:pt>
                <c:pt idx="7635">
                  <c:v>3.3925200000000046E-5</c:v>
                </c:pt>
                <c:pt idx="7636">
                  <c:v>4.0542800000000035E-5</c:v>
                </c:pt>
                <c:pt idx="7637">
                  <c:v>3.2972200000000084E-5</c:v>
                </c:pt>
                <c:pt idx="7638">
                  <c:v>1.369420000000002E-5</c:v>
                </c:pt>
                <c:pt idx="7639">
                  <c:v>0</c:v>
                </c:pt>
                <c:pt idx="7640">
                  <c:v>4.0673000000000034E-6</c:v>
                </c:pt>
                <c:pt idx="7641">
                  <c:v>2.7999300000000059E-5</c:v>
                </c:pt>
                <c:pt idx="7642">
                  <c:v>5.4242200000000095E-5</c:v>
                </c:pt>
                <c:pt idx="7643">
                  <c:v>6.7958400000000125E-5</c:v>
                </c:pt>
                <c:pt idx="7644">
                  <c:v>6.8488100000000087E-5</c:v>
                </c:pt>
                <c:pt idx="7645">
                  <c:v>6.1954500000000086E-5</c:v>
                </c:pt>
                <c:pt idx="7646">
                  <c:v>5.0550000000000084E-5</c:v>
                </c:pt>
                <c:pt idx="7647">
                  <c:v>3.5647800000000069E-5</c:v>
                </c:pt>
                <c:pt idx="7648">
                  <c:v>2.7622100000000048E-5</c:v>
                </c:pt>
                <c:pt idx="7649">
                  <c:v>4.2339700000000085E-5</c:v>
                </c:pt>
                <c:pt idx="7650">
                  <c:v>8.346950000000014E-5</c:v>
                </c:pt>
                <c:pt idx="7651">
                  <c:v>1.3290700000000017E-4</c:v>
                </c:pt>
                <c:pt idx="7652">
                  <c:v>1.6636030000000024E-4</c:v>
                </c:pt>
                <c:pt idx="7653">
                  <c:v>1.7471630000000024E-4</c:v>
                </c:pt>
                <c:pt idx="7654">
                  <c:v>1.6671190000000022E-4</c:v>
                </c:pt>
                <c:pt idx="7655">
                  <c:v>1.5338690000000007E-4</c:v>
                </c:pt>
                <c:pt idx="7656">
                  <c:v>1.3719720000000018E-4</c:v>
                </c:pt>
                <c:pt idx="7657">
                  <c:v>1.1896350000000018E-4</c:v>
                </c:pt>
                <c:pt idx="7658">
                  <c:v>1.0528300000000014E-4</c:v>
                </c:pt>
                <c:pt idx="7659">
                  <c:v>1.0011760000000003E-4</c:v>
                </c:pt>
                <c:pt idx="7660">
                  <c:v>9.3935400000000232E-5</c:v>
                </c:pt>
                <c:pt idx="7661">
                  <c:v>7.0473700000000104E-5</c:v>
                </c:pt>
                <c:pt idx="7662">
                  <c:v>3.0425000000000048E-5</c:v>
                </c:pt>
                <c:pt idx="7663">
                  <c:v>0</c:v>
                </c:pt>
                <c:pt idx="7664">
                  <c:v>5.0725000000000069E-6</c:v>
                </c:pt>
                <c:pt idx="7665">
                  <c:v>4.8194600000000096E-5</c:v>
                </c:pt>
                <c:pt idx="7666">
                  <c:v>9.7378700000000064E-5</c:v>
                </c:pt>
                <c:pt idx="7667">
                  <c:v>1.1899220000000014E-4</c:v>
                </c:pt>
                <c:pt idx="7668">
                  <c:v>1.0611170000000017E-4</c:v>
                </c:pt>
                <c:pt idx="7669">
                  <c:v>7.8249900000000079E-5</c:v>
                </c:pt>
                <c:pt idx="7670">
                  <c:v>5.8535200000000083E-5</c:v>
                </c:pt>
                <c:pt idx="7671">
                  <c:v>5.7944200000000095E-5</c:v>
                </c:pt>
                <c:pt idx="7672">
                  <c:v>7.5130300000000123E-5</c:v>
                </c:pt>
                <c:pt idx="7673">
                  <c:v>1.0260030000000012E-4</c:v>
                </c:pt>
                <c:pt idx="7674">
                  <c:v>1.2939880000000013E-4</c:v>
                </c:pt>
                <c:pt idx="7675">
                  <c:v>1.4414420000000017E-4</c:v>
                </c:pt>
                <c:pt idx="7676">
                  <c:v>1.4155910000000001E-4</c:v>
                </c:pt>
                <c:pt idx="7677">
                  <c:v>1.2668230000000005E-4</c:v>
                </c:pt>
                <c:pt idx="7678">
                  <c:v>1.0841380000000017E-4</c:v>
                </c:pt>
                <c:pt idx="7679">
                  <c:v>9.0421800000000145E-5</c:v>
                </c:pt>
                <c:pt idx="7680">
                  <c:v>7.1784200000000125E-5</c:v>
                </c:pt>
                <c:pt idx="7681">
                  <c:v>5.6988500000000073E-5</c:v>
                </c:pt>
                <c:pt idx="7682">
                  <c:v>5.7807800000000107E-5</c:v>
                </c:pt>
                <c:pt idx="7683">
                  <c:v>8.186680000000017E-5</c:v>
                </c:pt>
                <c:pt idx="7684">
                  <c:v>1.2006260000000003E-4</c:v>
                </c:pt>
                <c:pt idx="7685">
                  <c:v>1.5019640000000001E-4</c:v>
                </c:pt>
                <c:pt idx="7686">
                  <c:v>1.5433860000000019E-4</c:v>
                </c:pt>
                <c:pt idx="7687">
                  <c:v>1.295584000000001E-4</c:v>
                </c:pt>
                <c:pt idx="7688">
                  <c:v>8.5603400000000164E-5</c:v>
                </c:pt>
                <c:pt idx="7689">
                  <c:v>3.7470000000000066E-5</c:v>
                </c:pt>
                <c:pt idx="7690">
                  <c:v>2.944800000000004E-6</c:v>
                </c:pt>
                <c:pt idx="7691">
                  <c:v>0</c:v>
                </c:pt>
                <c:pt idx="7692">
                  <c:v>3.4675600000000058E-5</c:v>
                </c:pt>
                <c:pt idx="7693">
                  <c:v>9.6499800000000123E-5</c:v>
                </c:pt>
                <c:pt idx="7694">
                  <c:v>1.590860000000002E-4</c:v>
                </c:pt>
                <c:pt idx="7695">
                  <c:v>2.0159940000000025E-4</c:v>
                </c:pt>
                <c:pt idx="7696">
                  <c:v>2.2168740000000017E-4</c:v>
                </c:pt>
                <c:pt idx="7697">
                  <c:v>2.2850560000000025E-4</c:v>
                </c:pt>
                <c:pt idx="7698">
                  <c:v>2.2794410000000019E-4</c:v>
                </c:pt>
                <c:pt idx="7699">
                  <c:v>2.1876310000000057E-4</c:v>
                </c:pt>
                <c:pt idx="7700">
                  <c:v>2.0159489999999994E-4</c:v>
                </c:pt>
                <c:pt idx="7701">
                  <c:v>1.8443980000000025E-4</c:v>
                </c:pt>
                <c:pt idx="7702">
                  <c:v>1.7292280000000024E-4</c:v>
                </c:pt>
                <c:pt idx="7703">
                  <c:v>1.6139300000000015E-4</c:v>
                </c:pt>
                <c:pt idx="7704">
                  <c:v>1.3865650000000022E-4</c:v>
                </c:pt>
                <c:pt idx="7705">
                  <c:v>1.0252630000000001E-4</c:v>
                </c:pt>
                <c:pt idx="7706">
                  <c:v>6.5542000000000112E-5</c:v>
                </c:pt>
                <c:pt idx="7707">
                  <c:v>4.2509000000000057E-5</c:v>
                </c:pt>
                <c:pt idx="7708">
                  <c:v>3.7935000000000083E-5</c:v>
                </c:pt>
                <c:pt idx="7709">
                  <c:v>4.6516100000000068E-5</c:v>
                </c:pt>
                <c:pt idx="7710">
                  <c:v>6.1867400000000105E-5</c:v>
                </c:pt>
                <c:pt idx="7711">
                  <c:v>8.1480100000000006E-5</c:v>
                </c:pt>
                <c:pt idx="7712">
                  <c:v>1.020295000000001E-4</c:v>
                </c:pt>
                <c:pt idx="7713">
                  <c:v>1.1839760000000009E-4</c:v>
                </c:pt>
                <c:pt idx="7714">
                  <c:v>1.2904990000000001E-4</c:v>
                </c:pt>
                <c:pt idx="7715">
                  <c:v>1.3670610000000012E-4</c:v>
                </c:pt>
                <c:pt idx="7716">
                  <c:v>1.4345150000000015E-4</c:v>
                </c:pt>
                <c:pt idx="7717">
                  <c:v>1.4448320000000014E-4</c:v>
                </c:pt>
                <c:pt idx="7718">
                  <c:v>1.3391370000000017E-4</c:v>
                </c:pt>
                <c:pt idx="7719">
                  <c:v>1.1668200000000014E-4</c:v>
                </c:pt>
                <c:pt idx="7720">
                  <c:v>1.0809350000000014E-4</c:v>
                </c:pt>
                <c:pt idx="7721">
                  <c:v>1.1762310000000018E-4</c:v>
                </c:pt>
                <c:pt idx="7722">
                  <c:v>1.3632000000000019E-4</c:v>
                </c:pt>
                <c:pt idx="7723">
                  <c:v>1.4574310000000005E-4</c:v>
                </c:pt>
                <c:pt idx="7724">
                  <c:v>1.3921210000000014E-4</c:v>
                </c:pt>
                <c:pt idx="7725">
                  <c:v>1.2865610000000011E-4</c:v>
                </c:pt>
                <c:pt idx="7726">
                  <c:v>1.2935500000000016E-4</c:v>
                </c:pt>
                <c:pt idx="7727">
                  <c:v>1.4107249999999999E-4</c:v>
                </c:pt>
                <c:pt idx="7728">
                  <c:v>1.4997770000000013E-4</c:v>
                </c:pt>
                <c:pt idx="7729">
                  <c:v>1.4757530000000015E-4</c:v>
                </c:pt>
                <c:pt idx="7730">
                  <c:v>1.4085850000000017E-4</c:v>
                </c:pt>
                <c:pt idx="7731">
                  <c:v>1.421241000000001E-4</c:v>
                </c:pt>
                <c:pt idx="7732">
                  <c:v>1.5153140000000013E-4</c:v>
                </c:pt>
                <c:pt idx="7733">
                  <c:v>1.5461580000000026E-4</c:v>
                </c:pt>
                <c:pt idx="7734">
                  <c:v>1.3697490000000014E-4</c:v>
                </c:pt>
                <c:pt idx="7735">
                  <c:v>9.8266200000000188E-5</c:v>
                </c:pt>
                <c:pt idx="7736">
                  <c:v>5.2163100000000083E-5</c:v>
                </c:pt>
                <c:pt idx="7737">
                  <c:v>1.5706600000000027E-5</c:v>
                </c:pt>
                <c:pt idx="7738">
                  <c:v>0</c:v>
                </c:pt>
                <c:pt idx="7739">
                  <c:v>3.376500000000004E-6</c:v>
                </c:pt>
                <c:pt idx="7740">
                  <c:v>2.1590600000000023E-5</c:v>
                </c:pt>
                <c:pt idx="7741">
                  <c:v>4.1189400000000036E-5</c:v>
                </c:pt>
                <c:pt idx="7742">
                  <c:v>4.9326600000000118E-5</c:v>
                </c:pt>
                <c:pt idx="7743">
                  <c:v>4.1624600000000035E-5</c:v>
                </c:pt>
                <c:pt idx="7744">
                  <c:v>2.4255500000000026E-5</c:v>
                </c:pt>
                <c:pt idx="7745">
                  <c:v>8.5082000000000094E-6</c:v>
                </c:pt>
                <c:pt idx="7746">
                  <c:v>2.8247000000000041E-6</c:v>
                </c:pt>
                <c:pt idx="7747">
                  <c:v>9.6291000000000075E-6</c:v>
                </c:pt>
                <c:pt idx="7748">
                  <c:v>2.7365300000000058E-5</c:v>
                </c:pt>
                <c:pt idx="7749">
                  <c:v>5.1893200000000108E-5</c:v>
                </c:pt>
                <c:pt idx="7750">
                  <c:v>7.5748500000000124E-5</c:v>
                </c:pt>
                <c:pt idx="7751">
                  <c:v>8.9646700000000173E-5</c:v>
                </c:pt>
                <c:pt idx="7752">
                  <c:v>8.8972100000000157E-5</c:v>
                </c:pt>
                <c:pt idx="7753">
                  <c:v>7.8075900000000104E-5</c:v>
                </c:pt>
                <c:pt idx="7754">
                  <c:v>6.6244100000000032E-5</c:v>
                </c:pt>
                <c:pt idx="7755">
                  <c:v>5.8461100000000083E-5</c:v>
                </c:pt>
                <c:pt idx="7756">
                  <c:v>5.2380400000000119E-5</c:v>
                </c:pt>
                <c:pt idx="7757">
                  <c:v>4.5599700000000071E-5</c:v>
                </c:pt>
                <c:pt idx="7758">
                  <c:v>4.3026900000000081E-5</c:v>
                </c:pt>
                <c:pt idx="7759">
                  <c:v>5.3573000000000071E-5</c:v>
                </c:pt>
                <c:pt idx="7760">
                  <c:v>7.779230000000016E-5</c:v>
                </c:pt>
                <c:pt idx="7761">
                  <c:v>1.0155150000000009E-4</c:v>
                </c:pt>
                <c:pt idx="7762">
                  <c:v>1.0567520000000018E-4</c:v>
                </c:pt>
                <c:pt idx="7763">
                  <c:v>8.2647900000000141E-5</c:v>
                </c:pt>
                <c:pt idx="7764">
                  <c:v>4.3497300000000082E-5</c:v>
                </c:pt>
                <c:pt idx="7765">
                  <c:v>1.014030000000002E-5</c:v>
                </c:pt>
                <c:pt idx="7766">
                  <c:v>0</c:v>
                </c:pt>
                <c:pt idx="7767">
                  <c:v>1.770600000000004E-5</c:v>
                </c:pt>
                <c:pt idx="7768">
                  <c:v>5.5624400000000084E-5</c:v>
                </c:pt>
                <c:pt idx="7769">
                  <c:v>9.8172200000000158E-5</c:v>
                </c:pt>
                <c:pt idx="7770">
                  <c:v>1.2725820000000025E-4</c:v>
                </c:pt>
                <c:pt idx="7771">
                  <c:v>1.2940790000000017E-4</c:v>
                </c:pt>
                <c:pt idx="7772">
                  <c:v>1.0290670000000014E-4</c:v>
                </c:pt>
                <c:pt idx="7773">
                  <c:v>6.0048600000000095E-5</c:v>
                </c:pt>
                <c:pt idx="7774">
                  <c:v>2.0424700000000025E-5</c:v>
                </c:pt>
                <c:pt idx="7775">
                  <c:v>-1.4820000000000028E-7</c:v>
                </c:pt>
                <c:pt idx="7776">
                  <c:v>0</c:v>
                </c:pt>
                <c:pt idx="7777">
                  <c:v>1.3582500000000031E-5</c:v>
                </c:pt>
                <c:pt idx="7778">
                  <c:v>4.2865100000000072E-5</c:v>
                </c:pt>
                <c:pt idx="7779">
                  <c:v>7.9519800000000133E-5</c:v>
                </c:pt>
                <c:pt idx="7780">
                  <c:v>1.1310480000000017E-4</c:v>
                </c:pt>
                <c:pt idx="7781">
                  <c:v>1.3468300000000016E-4</c:v>
                </c:pt>
                <c:pt idx="7782">
                  <c:v>1.4200680000000013E-4</c:v>
                </c:pt>
                <c:pt idx="7783">
                  <c:v>1.405108000000001E-4</c:v>
                </c:pt>
                <c:pt idx="7784">
                  <c:v>1.3594330000000015E-4</c:v>
                </c:pt>
                <c:pt idx="7785">
                  <c:v>1.2780160000000021E-4</c:v>
                </c:pt>
                <c:pt idx="7786">
                  <c:v>1.1144540000000018E-4</c:v>
                </c:pt>
                <c:pt idx="7787">
                  <c:v>8.7245400000000132E-5</c:v>
                </c:pt>
                <c:pt idx="7788">
                  <c:v>6.5565300000000075E-5</c:v>
                </c:pt>
                <c:pt idx="7789">
                  <c:v>5.8397900000000121E-5</c:v>
                </c:pt>
                <c:pt idx="7790">
                  <c:v>6.6617700000000106E-5</c:v>
                </c:pt>
                <c:pt idx="7791">
                  <c:v>7.8487800000000106E-5</c:v>
                </c:pt>
                <c:pt idx="7792">
                  <c:v>8.0192800000000145E-5</c:v>
                </c:pt>
                <c:pt idx="7793">
                  <c:v>6.7620500000000109E-5</c:v>
                </c:pt>
                <c:pt idx="7794">
                  <c:v>4.7441900000000051E-5</c:v>
                </c:pt>
                <c:pt idx="7795">
                  <c:v>2.7778200000000059E-5</c:v>
                </c:pt>
                <c:pt idx="7796">
                  <c:v>1.2634700000000013E-5</c:v>
                </c:pt>
                <c:pt idx="7797">
                  <c:v>4.5189000000000034E-6</c:v>
                </c:pt>
                <c:pt idx="7798">
                  <c:v>7.5676000000000104E-6</c:v>
                </c:pt>
                <c:pt idx="7799">
                  <c:v>2.4233800000000049E-5</c:v>
                </c:pt>
                <c:pt idx="7800">
                  <c:v>4.8717300000000097E-5</c:v>
                </c:pt>
                <c:pt idx="7801">
                  <c:v>6.854820000000009E-5</c:v>
                </c:pt>
                <c:pt idx="7802">
                  <c:v>7.658010000000009E-5</c:v>
                </c:pt>
                <c:pt idx="7803">
                  <c:v>7.9932000000000169E-5</c:v>
                </c:pt>
                <c:pt idx="7804">
                  <c:v>9.4688600000000122E-5</c:v>
                </c:pt>
                <c:pt idx="7805">
                  <c:v>1.2986880000000019E-4</c:v>
                </c:pt>
                <c:pt idx="7806">
                  <c:v>1.7717080000000026E-4</c:v>
                </c:pt>
                <c:pt idx="7807">
                  <c:v>2.181071000000004E-4</c:v>
                </c:pt>
                <c:pt idx="7808">
                  <c:v>2.397504000000003E-4</c:v>
                </c:pt>
                <c:pt idx="7809">
                  <c:v>2.4336550000000006E-4</c:v>
                </c:pt>
                <c:pt idx="7810">
                  <c:v>2.382894000000002E-4</c:v>
                </c:pt>
                <c:pt idx="7811">
                  <c:v>2.2979790000000037E-4</c:v>
                </c:pt>
                <c:pt idx="7812">
                  <c:v>2.1649110000000044E-4</c:v>
                </c:pt>
                <c:pt idx="7813">
                  <c:v>1.9792250000000015E-4</c:v>
                </c:pt>
                <c:pt idx="7814">
                  <c:v>1.8200640000000024E-4</c:v>
                </c:pt>
                <c:pt idx="7815">
                  <c:v>1.8079370000000021E-4</c:v>
                </c:pt>
                <c:pt idx="7816">
                  <c:v>1.9766030000000024E-4</c:v>
                </c:pt>
                <c:pt idx="7817">
                  <c:v>2.2084410000000029E-4</c:v>
                </c:pt>
                <c:pt idx="7818">
                  <c:v>2.3093220000000019E-4</c:v>
                </c:pt>
                <c:pt idx="7819">
                  <c:v>2.1726800000000017E-4</c:v>
                </c:pt>
                <c:pt idx="7820">
                  <c:v>1.870548000000003E-4</c:v>
                </c:pt>
                <c:pt idx="7821">
                  <c:v>1.5835870000000026E-4</c:v>
                </c:pt>
                <c:pt idx="7822">
                  <c:v>1.4468490000000013E-4</c:v>
                </c:pt>
                <c:pt idx="7823">
                  <c:v>1.463707000000001E-4</c:v>
                </c:pt>
                <c:pt idx="7824">
                  <c:v>1.5395140000000015E-4</c:v>
                </c:pt>
                <c:pt idx="7825">
                  <c:v>1.5648060000000017E-4</c:v>
                </c:pt>
                <c:pt idx="7826">
                  <c:v>1.4573249999999999E-4</c:v>
                </c:pt>
                <c:pt idx="7827">
                  <c:v>1.1690840000000018E-4</c:v>
                </c:pt>
                <c:pt idx="7828">
                  <c:v>7.1937100000000101E-5</c:v>
                </c:pt>
                <c:pt idx="7829">
                  <c:v>2.5085800000000057E-5</c:v>
                </c:pt>
                <c:pt idx="7830">
                  <c:v>0</c:v>
                </c:pt>
                <c:pt idx="7831">
                  <c:v>1.2891000000000018E-5</c:v>
                </c:pt>
                <c:pt idx="7832">
                  <c:v>5.6401900000000074E-5</c:v>
                </c:pt>
                <c:pt idx="7833">
                  <c:v>9.961360000000016E-5</c:v>
                </c:pt>
                <c:pt idx="7834">
                  <c:v>1.119919000000001E-4</c:v>
                </c:pt>
                <c:pt idx="7835">
                  <c:v>8.7891500000000132E-5</c:v>
                </c:pt>
                <c:pt idx="7836">
                  <c:v>4.9594500000000096E-5</c:v>
                </c:pt>
                <c:pt idx="7837">
                  <c:v>2.549840000000003E-5</c:v>
                </c:pt>
                <c:pt idx="7838">
                  <c:v>2.7382000000000047E-5</c:v>
                </c:pt>
                <c:pt idx="7839">
                  <c:v>4.8600800000000038E-5</c:v>
                </c:pt>
                <c:pt idx="7840">
                  <c:v>7.7348100000000107E-5</c:v>
                </c:pt>
                <c:pt idx="7841">
                  <c:v>1.0853420000000016E-4</c:v>
                </c:pt>
                <c:pt idx="7842">
                  <c:v>1.4055510000000003E-4</c:v>
                </c:pt>
                <c:pt idx="7843">
                  <c:v>1.6570560000000027E-4</c:v>
                </c:pt>
                <c:pt idx="7844">
                  <c:v>1.7235980000000024E-4</c:v>
                </c:pt>
                <c:pt idx="7845">
                  <c:v>1.568770000000002E-4</c:v>
                </c:pt>
                <c:pt idx="7846">
                  <c:v>1.3102140000000015E-4</c:v>
                </c:pt>
                <c:pt idx="7847">
                  <c:v>1.1250950000000016E-4</c:v>
                </c:pt>
                <c:pt idx="7848">
                  <c:v>1.0766660000000009E-4</c:v>
                </c:pt>
                <c:pt idx="7849">
                  <c:v>1.0505410000000012E-4</c:v>
                </c:pt>
                <c:pt idx="7850">
                  <c:v>8.9245100000000173E-5</c:v>
                </c:pt>
                <c:pt idx="7851">
                  <c:v>5.9479900000000094E-5</c:v>
                </c:pt>
                <c:pt idx="7852">
                  <c:v>3.252410000000005E-5</c:v>
                </c:pt>
                <c:pt idx="7853">
                  <c:v>2.4876300000000048E-5</c:v>
                </c:pt>
                <c:pt idx="7854">
                  <c:v>3.3742600000000025E-5</c:v>
                </c:pt>
                <c:pt idx="7855">
                  <c:v>4.0221700000000035E-5</c:v>
                </c:pt>
                <c:pt idx="7856">
                  <c:v>3.0269400000000043E-5</c:v>
                </c:pt>
                <c:pt idx="7857">
                  <c:v>1.1025200000000018E-5</c:v>
                </c:pt>
                <c:pt idx="7858">
                  <c:v>2.2323000000000023E-6</c:v>
                </c:pt>
                <c:pt idx="7859">
                  <c:v>1.4114600000000014E-5</c:v>
                </c:pt>
                <c:pt idx="7860">
                  <c:v>3.8212300000000061E-5</c:v>
                </c:pt>
                <c:pt idx="7861">
                  <c:v>6.0135700000000096E-5</c:v>
                </c:pt>
                <c:pt idx="7862">
                  <c:v>7.7171300000000099E-5</c:v>
                </c:pt>
                <c:pt idx="7863">
                  <c:v>9.6460300000000165E-5</c:v>
                </c:pt>
                <c:pt idx="7864">
                  <c:v>1.1813440000000014E-4</c:v>
                </c:pt>
                <c:pt idx="7865">
                  <c:v>1.288038000000002E-4</c:v>
                </c:pt>
                <c:pt idx="7866">
                  <c:v>1.1700310000000017E-4</c:v>
                </c:pt>
                <c:pt idx="7867">
                  <c:v>9.1562600000000166E-5</c:v>
                </c:pt>
                <c:pt idx="7868">
                  <c:v>7.5493800000000155E-5</c:v>
                </c:pt>
                <c:pt idx="7869">
                  <c:v>8.1286300000000096E-5</c:v>
                </c:pt>
                <c:pt idx="7870">
                  <c:v>9.7845200000000132E-5</c:v>
                </c:pt>
                <c:pt idx="7871">
                  <c:v>1.0611550000000018E-4</c:v>
                </c:pt>
                <c:pt idx="7872">
                  <c:v>1.0346150000000017E-4</c:v>
                </c:pt>
                <c:pt idx="7873">
                  <c:v>1.0514150000000017E-4</c:v>
                </c:pt>
                <c:pt idx="7874">
                  <c:v>1.2199020000000008E-4</c:v>
                </c:pt>
                <c:pt idx="7875">
                  <c:v>1.4504500000000022E-4</c:v>
                </c:pt>
                <c:pt idx="7876">
                  <c:v>1.575699000000001E-4</c:v>
                </c:pt>
                <c:pt idx="7877">
                  <c:v>1.5637840000000015E-4</c:v>
                </c:pt>
                <c:pt idx="7878">
                  <c:v>1.5343240000000011E-4</c:v>
                </c:pt>
                <c:pt idx="7879">
                  <c:v>1.5664130000000024E-4</c:v>
                </c:pt>
                <c:pt idx="7880">
                  <c:v>1.5822850000000026E-4</c:v>
                </c:pt>
                <c:pt idx="7881">
                  <c:v>1.4670560000000014E-4</c:v>
                </c:pt>
                <c:pt idx="7882">
                  <c:v>1.2433950000000001E-4</c:v>
                </c:pt>
                <c:pt idx="7883">
                  <c:v>1.0462400000000016E-4</c:v>
                </c:pt>
                <c:pt idx="7884">
                  <c:v>9.3011800000000186E-5</c:v>
                </c:pt>
                <c:pt idx="7885">
                  <c:v>7.8778900000000141E-5</c:v>
                </c:pt>
                <c:pt idx="7886">
                  <c:v>5.0571500000000056E-5</c:v>
                </c:pt>
                <c:pt idx="7887">
                  <c:v>1.6532300000000028E-5</c:v>
                </c:pt>
                <c:pt idx="7888">
                  <c:v>0</c:v>
                </c:pt>
                <c:pt idx="7889">
                  <c:v>9.343900000000014E-6</c:v>
                </c:pt>
                <c:pt idx="7890">
                  <c:v>4.5622900000000074E-5</c:v>
                </c:pt>
                <c:pt idx="7891">
                  <c:v>8.7897500000000173E-5</c:v>
                </c:pt>
                <c:pt idx="7892">
                  <c:v>1.1899130000000014E-4</c:v>
                </c:pt>
                <c:pt idx="7893">
                  <c:v>1.3294790000000013E-4</c:v>
                </c:pt>
                <c:pt idx="7894">
                  <c:v>1.3126600000000014E-4</c:v>
                </c:pt>
                <c:pt idx="7895">
                  <c:v>1.1963860000000023E-4</c:v>
                </c:pt>
                <c:pt idx="7896">
                  <c:v>1.0849900000000009E-4</c:v>
                </c:pt>
                <c:pt idx="7897">
                  <c:v>1.082272000000002E-4</c:v>
                </c:pt>
                <c:pt idx="7898">
                  <c:v>1.1811160000000017E-4</c:v>
                </c:pt>
                <c:pt idx="7899">
                  <c:v>1.231090000000001E-4</c:v>
                </c:pt>
                <c:pt idx="7900">
                  <c:v>1.0833360000000009E-4</c:v>
                </c:pt>
                <c:pt idx="7901">
                  <c:v>7.6923100000000097E-5</c:v>
                </c:pt>
                <c:pt idx="7902">
                  <c:v>4.9321100000000072E-5</c:v>
                </c:pt>
                <c:pt idx="7903">
                  <c:v>4.2200500000000051E-5</c:v>
                </c:pt>
                <c:pt idx="7904">
                  <c:v>5.0845700000000061E-5</c:v>
                </c:pt>
                <c:pt idx="7905">
                  <c:v>5.7211600000000108E-5</c:v>
                </c:pt>
                <c:pt idx="7906">
                  <c:v>5.2580300000000083E-5</c:v>
                </c:pt>
                <c:pt idx="7907">
                  <c:v>4.6961100000000041E-5</c:v>
                </c:pt>
                <c:pt idx="7908">
                  <c:v>5.394630000000007E-5</c:v>
                </c:pt>
                <c:pt idx="7909">
                  <c:v>7.0716200000000182E-5</c:v>
                </c:pt>
                <c:pt idx="7910">
                  <c:v>7.7885300000000106E-5</c:v>
                </c:pt>
                <c:pt idx="7911">
                  <c:v>6.0913400000000121E-5</c:v>
                </c:pt>
                <c:pt idx="7912">
                  <c:v>2.6809600000000052E-5</c:v>
                </c:pt>
                <c:pt idx="7913">
                  <c:v>-3.5200000000000064E-8</c:v>
                </c:pt>
                <c:pt idx="7914">
                  <c:v>0</c:v>
                </c:pt>
                <c:pt idx="7915">
                  <c:v>2.5928500000000018E-5</c:v>
                </c:pt>
                <c:pt idx="7916">
                  <c:v>6.8991800000000101E-5</c:v>
                </c:pt>
                <c:pt idx="7917">
                  <c:v>1.1404930000000016E-4</c:v>
                </c:pt>
                <c:pt idx="7918">
                  <c:v>1.5129940000000003E-4</c:v>
                </c:pt>
                <c:pt idx="7919">
                  <c:v>1.7475980000000024E-4</c:v>
                </c:pt>
                <c:pt idx="7920">
                  <c:v>1.7910780000000026E-4</c:v>
                </c:pt>
                <c:pt idx="7921">
                  <c:v>1.6289230000000014E-4</c:v>
                </c:pt>
                <c:pt idx="7922">
                  <c:v>1.3528420000000026E-4</c:v>
                </c:pt>
                <c:pt idx="7923">
                  <c:v>1.1319580000000015E-4</c:v>
                </c:pt>
                <c:pt idx="7924">
                  <c:v>1.080334000000001E-4</c:v>
                </c:pt>
                <c:pt idx="7925">
                  <c:v>1.1355130000000014E-4</c:v>
                </c:pt>
                <c:pt idx="7926">
                  <c:v>1.1155000000000014E-4</c:v>
                </c:pt>
                <c:pt idx="7927">
                  <c:v>9.1569800000000195E-5</c:v>
                </c:pt>
                <c:pt idx="7928">
                  <c:v>6.4413600000000159E-5</c:v>
                </c:pt>
                <c:pt idx="7929">
                  <c:v>5.2732500000000119E-5</c:v>
                </c:pt>
                <c:pt idx="7930">
                  <c:v>6.86671000000001E-5</c:v>
                </c:pt>
                <c:pt idx="7931">
                  <c:v>1.0063050000000016E-4</c:v>
                </c:pt>
                <c:pt idx="7932">
                  <c:v>1.2536500000000014E-4</c:v>
                </c:pt>
                <c:pt idx="7933">
                  <c:v>1.2801230000000015E-4</c:v>
                </c:pt>
                <c:pt idx="7934">
                  <c:v>1.0975630000000009E-4</c:v>
                </c:pt>
                <c:pt idx="7935">
                  <c:v>7.9872100000000139E-5</c:v>
                </c:pt>
                <c:pt idx="7936">
                  <c:v>4.663310000000004E-5</c:v>
                </c:pt>
                <c:pt idx="7937">
                  <c:v>1.7122900000000036E-5</c:v>
                </c:pt>
                <c:pt idx="7938">
                  <c:v>4.6000000000000081E-9</c:v>
                </c:pt>
                <c:pt idx="7939">
                  <c:v>0</c:v>
                </c:pt>
                <c:pt idx="7940">
                  <c:v>7.5361000000000116E-6</c:v>
                </c:pt>
                <c:pt idx="7941">
                  <c:v>1.6165300000000026E-5</c:v>
                </c:pt>
                <c:pt idx="7942">
                  <c:v>2.1305600000000035E-5</c:v>
                </c:pt>
                <c:pt idx="7943">
                  <c:v>3.0935100000000062E-5</c:v>
                </c:pt>
                <c:pt idx="7944">
                  <c:v>5.4011800000000092E-5</c:v>
                </c:pt>
                <c:pt idx="7945">
                  <c:v>8.4899400000000179E-5</c:v>
                </c:pt>
                <c:pt idx="7946">
                  <c:v>1.0494920000000001E-4</c:v>
                </c:pt>
                <c:pt idx="7947">
                  <c:v>1.0272870000000017E-4</c:v>
                </c:pt>
                <c:pt idx="7948">
                  <c:v>8.7033600000000074E-5</c:v>
                </c:pt>
                <c:pt idx="7949">
                  <c:v>7.7252600000000149E-5</c:v>
                </c:pt>
                <c:pt idx="7950">
                  <c:v>8.1735200000000125E-5</c:v>
                </c:pt>
                <c:pt idx="7951">
                  <c:v>9.0972400000000173E-5</c:v>
                </c:pt>
                <c:pt idx="7952">
                  <c:v>9.1160600000000125E-5</c:v>
                </c:pt>
                <c:pt idx="7953">
                  <c:v>8.0114600000000082E-5</c:v>
                </c:pt>
                <c:pt idx="7954">
                  <c:v>6.6421500000000069E-5</c:v>
                </c:pt>
                <c:pt idx="7955">
                  <c:v>5.6903900000000084E-5</c:v>
                </c:pt>
                <c:pt idx="7956">
                  <c:v>5.0322700000000107E-5</c:v>
                </c:pt>
                <c:pt idx="7957">
                  <c:v>4.3464500000000071E-5</c:v>
                </c:pt>
                <c:pt idx="7958">
                  <c:v>3.8964800000000044E-5</c:v>
                </c:pt>
                <c:pt idx="7959">
                  <c:v>4.2695100000000038E-5</c:v>
                </c:pt>
                <c:pt idx="7960">
                  <c:v>5.4710500000000119E-5</c:v>
                </c:pt>
                <c:pt idx="7961">
                  <c:v>6.7238300000000098E-5</c:v>
                </c:pt>
                <c:pt idx="7962">
                  <c:v>7.18780000000001E-5</c:v>
                </c:pt>
                <c:pt idx="7963">
                  <c:v>6.7311500000000136E-5</c:v>
                </c:pt>
                <c:pt idx="7964">
                  <c:v>5.8516900000000117E-5</c:v>
                </c:pt>
                <c:pt idx="7965">
                  <c:v>5.0736500000000106E-5</c:v>
                </c:pt>
                <c:pt idx="7966">
                  <c:v>4.5392500000000118E-5</c:v>
                </c:pt>
                <c:pt idx="7967">
                  <c:v>4.256440000000009E-5</c:v>
                </c:pt>
                <c:pt idx="7968">
                  <c:v>4.4306000000000107E-5</c:v>
                </c:pt>
                <c:pt idx="7969">
                  <c:v>5.3488200000000095E-5</c:v>
                </c:pt>
                <c:pt idx="7970">
                  <c:v>7.1429300000000072E-5</c:v>
                </c:pt>
                <c:pt idx="7971">
                  <c:v>9.62331000000001E-5</c:v>
                </c:pt>
                <c:pt idx="7972">
                  <c:v>1.2252730000000012E-4</c:v>
                </c:pt>
                <c:pt idx="7973">
                  <c:v>1.4480410000000017E-4</c:v>
                </c:pt>
                <c:pt idx="7974">
                  <c:v>1.5874450000000022E-4</c:v>
                </c:pt>
                <c:pt idx="7975">
                  <c:v>1.6289620000000025E-4</c:v>
                </c:pt>
                <c:pt idx="7976">
                  <c:v>1.6034280000000014E-4</c:v>
                </c:pt>
                <c:pt idx="7977">
                  <c:v>1.5801330000000022E-4</c:v>
                </c:pt>
                <c:pt idx="7978">
                  <c:v>1.6425910000000018E-4</c:v>
                </c:pt>
                <c:pt idx="7979">
                  <c:v>1.832445000000003E-4</c:v>
                </c:pt>
                <c:pt idx="7980">
                  <c:v>2.1199210000000032E-4</c:v>
                </c:pt>
                <c:pt idx="7981">
                  <c:v>2.4209900000000037E-4</c:v>
                </c:pt>
                <c:pt idx="7982">
                  <c:v>2.663968000000004E-4</c:v>
                </c:pt>
                <c:pt idx="7983">
                  <c:v>2.8475280000000042E-4</c:v>
                </c:pt>
                <c:pt idx="7984">
                  <c:v>3.0209510000000047E-4</c:v>
                </c:pt>
                <c:pt idx="7985">
                  <c:v>3.2113700000000036E-4</c:v>
                </c:pt>
                <c:pt idx="7986">
                  <c:v>3.385317000000005E-4</c:v>
                </c:pt>
                <c:pt idx="7987">
                  <c:v>3.4922000000000024E-4</c:v>
                </c:pt>
                <c:pt idx="7988">
                  <c:v>3.5441360000000062E-4</c:v>
                </c:pt>
                <c:pt idx="7989">
                  <c:v>3.6159470000000031E-4</c:v>
                </c:pt>
                <c:pt idx="7990">
                  <c:v>3.7421930000000066E-4</c:v>
                </c:pt>
                <c:pt idx="7991">
                  <c:v>3.8335340000000053E-4</c:v>
                </c:pt>
                <c:pt idx="7992">
                  <c:v>3.7299350000000056E-4</c:v>
                </c:pt>
                <c:pt idx="7993">
                  <c:v>3.3608060000000031E-4</c:v>
                </c:pt>
                <c:pt idx="7994">
                  <c:v>2.8353090000000024E-4</c:v>
                </c:pt>
                <c:pt idx="7995">
                  <c:v>2.3695600000000019E-4</c:v>
                </c:pt>
                <c:pt idx="7996">
                  <c:v>2.1158280000000006E-4</c:v>
                </c:pt>
                <c:pt idx="7997">
                  <c:v>2.0706469999999999E-4</c:v>
                </c:pt>
                <c:pt idx="7998">
                  <c:v>2.1162190000000006E-4</c:v>
                </c:pt>
                <c:pt idx="7999">
                  <c:v>2.1305840000000037E-4</c:v>
                </c:pt>
                <c:pt idx="8000">
                  <c:v>2.0486400000000019E-4</c:v>
                </c:pt>
                <c:pt idx="8001">
                  <c:v>1.8693620000000027E-4</c:v>
                </c:pt>
                <c:pt idx="8002">
                  <c:v>1.6327930000000019E-4</c:v>
                </c:pt>
                <c:pt idx="8003">
                  <c:v>1.399791000000001E-4</c:v>
                </c:pt>
                <c:pt idx="8004">
                  <c:v>1.2219969999999999E-4</c:v>
                </c:pt>
                <c:pt idx="8005">
                  <c:v>1.1196740000000009E-4</c:v>
                </c:pt>
                <c:pt idx="8006">
                  <c:v>1.0851730000000012E-4</c:v>
                </c:pt>
                <c:pt idx="8007">
                  <c:v>1.1013730000000009E-4</c:v>
                </c:pt>
                <c:pt idx="8008">
                  <c:v>1.1479970000000014E-4</c:v>
                </c:pt>
                <c:pt idx="8009">
                  <c:v>1.1973840000000017E-4</c:v>
                </c:pt>
                <c:pt idx="8010">
                  <c:v>1.227410000000001E-4</c:v>
                </c:pt>
                <c:pt idx="8011">
                  <c:v>1.2441390000000012E-4</c:v>
                </c:pt>
                <c:pt idx="8012">
                  <c:v>1.2717930000000004E-4</c:v>
                </c:pt>
                <c:pt idx="8013">
                  <c:v>1.2995830000000013E-4</c:v>
                </c:pt>
                <c:pt idx="8014">
                  <c:v>1.2418999999999999E-4</c:v>
                </c:pt>
                <c:pt idx="8015">
                  <c:v>1.0189730000000009E-4</c:v>
                </c:pt>
                <c:pt idx="8016">
                  <c:v>6.8189700000000097E-5</c:v>
                </c:pt>
                <c:pt idx="8017">
                  <c:v>4.1503700000000041E-5</c:v>
                </c:pt>
                <c:pt idx="8018">
                  <c:v>3.7107400000000057E-5</c:v>
                </c:pt>
                <c:pt idx="8019">
                  <c:v>5.0365900000000107E-5</c:v>
                </c:pt>
                <c:pt idx="8020">
                  <c:v>6.2085200000000108E-5</c:v>
                </c:pt>
                <c:pt idx="8021">
                  <c:v>5.9597800000000116E-5</c:v>
                </c:pt>
                <c:pt idx="8022">
                  <c:v>4.9488500000000094E-5</c:v>
                </c:pt>
                <c:pt idx="8023">
                  <c:v>4.6527700000000046E-5</c:v>
                </c:pt>
                <c:pt idx="8024">
                  <c:v>5.4243900000000072E-5</c:v>
                </c:pt>
                <c:pt idx="8025">
                  <c:v>6.2552100000000109E-5</c:v>
                </c:pt>
                <c:pt idx="8026">
                  <c:v>6.2791000000000124E-5</c:v>
                </c:pt>
                <c:pt idx="8027">
                  <c:v>5.8856100000000095E-5</c:v>
                </c:pt>
                <c:pt idx="8028">
                  <c:v>5.9674000000000086E-5</c:v>
                </c:pt>
                <c:pt idx="8029">
                  <c:v>6.6481600000000112E-5</c:v>
                </c:pt>
                <c:pt idx="8030">
                  <c:v>7.2828500000000104E-5</c:v>
                </c:pt>
                <c:pt idx="8031">
                  <c:v>7.6792600000000143E-5</c:v>
                </c:pt>
                <c:pt idx="8032">
                  <c:v>8.3665500000000231E-5</c:v>
                </c:pt>
                <c:pt idx="8033">
                  <c:v>9.613390000000014E-5</c:v>
                </c:pt>
                <c:pt idx="8034">
                  <c:v>1.0658740000000003E-4</c:v>
                </c:pt>
                <c:pt idx="8035">
                  <c:v>1.0539120000000012E-4</c:v>
                </c:pt>
                <c:pt idx="8036">
                  <c:v>9.4441200000000067E-5</c:v>
                </c:pt>
                <c:pt idx="8037">
                  <c:v>8.5821700000000161E-5</c:v>
                </c:pt>
                <c:pt idx="8038">
                  <c:v>8.695640000000019E-5</c:v>
                </c:pt>
                <c:pt idx="8039">
                  <c:v>9.2210200000000027E-5</c:v>
                </c:pt>
                <c:pt idx="8040">
                  <c:v>9.1870800000000164E-5</c:v>
                </c:pt>
                <c:pt idx="8041">
                  <c:v>8.6148600000000072E-5</c:v>
                </c:pt>
                <c:pt idx="8042">
                  <c:v>8.3572100000000162E-5</c:v>
                </c:pt>
                <c:pt idx="8043">
                  <c:v>8.7484100000000066E-5</c:v>
                </c:pt>
                <c:pt idx="8044">
                  <c:v>9.1725600000000212E-5</c:v>
                </c:pt>
                <c:pt idx="8045">
                  <c:v>9.0557700000000192E-5</c:v>
                </c:pt>
                <c:pt idx="8046">
                  <c:v>8.7928700000000119E-5</c:v>
                </c:pt>
                <c:pt idx="8047">
                  <c:v>9.1052500000000165E-5</c:v>
                </c:pt>
                <c:pt idx="8048">
                  <c:v>9.5951500000000187E-5</c:v>
                </c:pt>
                <c:pt idx="8049">
                  <c:v>8.8389100000000072E-5</c:v>
                </c:pt>
                <c:pt idx="8050">
                  <c:v>6.0470700000000085E-5</c:v>
                </c:pt>
                <c:pt idx="8051">
                  <c:v>2.3438300000000036E-5</c:v>
                </c:pt>
                <c:pt idx="8052">
                  <c:v>0</c:v>
                </c:pt>
                <c:pt idx="8053">
                  <c:v>-1.031000000000002E-7</c:v>
                </c:pt>
                <c:pt idx="8054">
                  <c:v>1.7446800000000041E-5</c:v>
                </c:pt>
                <c:pt idx="8055">
                  <c:v>4.5457000000000083E-5</c:v>
                </c:pt>
                <c:pt idx="8056">
                  <c:v>6.8246100000000058E-5</c:v>
                </c:pt>
                <c:pt idx="8057">
                  <c:v>7.4522600000000166E-5</c:v>
                </c:pt>
                <c:pt idx="8058">
                  <c:v>6.0022000000000118E-5</c:v>
                </c:pt>
                <c:pt idx="8059">
                  <c:v>3.2219600000000053E-5</c:v>
                </c:pt>
                <c:pt idx="8060">
                  <c:v>1.0458500000000015E-5</c:v>
                </c:pt>
                <c:pt idx="8061">
                  <c:v>1.2997200000000012E-5</c:v>
                </c:pt>
                <c:pt idx="8062">
                  <c:v>3.9652900000000062E-5</c:v>
                </c:pt>
                <c:pt idx="8063">
                  <c:v>6.9614000000000123E-5</c:v>
                </c:pt>
                <c:pt idx="8064">
                  <c:v>8.0535800000000246E-5</c:v>
                </c:pt>
                <c:pt idx="8065">
                  <c:v>7.0364600000000129E-5</c:v>
                </c:pt>
                <c:pt idx="8066">
                  <c:v>5.7232200000000106E-5</c:v>
                </c:pt>
                <c:pt idx="8067">
                  <c:v>5.6430500000000083E-5</c:v>
                </c:pt>
                <c:pt idx="8068">
                  <c:v>6.2588400000000114E-5</c:v>
                </c:pt>
                <c:pt idx="8069">
                  <c:v>5.797010000000007E-5</c:v>
                </c:pt>
                <c:pt idx="8070">
                  <c:v>3.5680600000000053E-5</c:v>
                </c:pt>
                <c:pt idx="8071">
                  <c:v>1.1905600000000024E-5</c:v>
                </c:pt>
                <c:pt idx="8072">
                  <c:v>1.0195800000000015E-5</c:v>
                </c:pt>
                <c:pt idx="8073">
                  <c:v>3.7312900000000068E-5</c:v>
                </c:pt>
                <c:pt idx="8074">
                  <c:v>7.4972900000000131E-5</c:v>
                </c:pt>
                <c:pt idx="8075">
                  <c:v>9.6672400000000122E-5</c:v>
                </c:pt>
                <c:pt idx="8076">
                  <c:v>9.1277900000000131E-5</c:v>
                </c:pt>
                <c:pt idx="8077">
                  <c:v>6.9973800000000113E-5</c:v>
                </c:pt>
                <c:pt idx="8078">
                  <c:v>5.2684000000000094E-5</c:v>
                </c:pt>
                <c:pt idx="8079">
                  <c:v>5.0066300000000107E-5</c:v>
                </c:pt>
                <c:pt idx="8080">
                  <c:v>5.7803100000000097E-5</c:v>
                </c:pt>
                <c:pt idx="8081">
                  <c:v>6.6870600000000112E-5</c:v>
                </c:pt>
                <c:pt idx="8082">
                  <c:v>7.4608200000000124E-5</c:v>
                </c:pt>
                <c:pt idx="8083">
                  <c:v>8.4728000000000196E-5</c:v>
                </c:pt>
                <c:pt idx="8084">
                  <c:v>9.8887700000000161E-5</c:v>
                </c:pt>
                <c:pt idx="8085">
                  <c:v>1.1061420000000023E-4</c:v>
                </c:pt>
                <c:pt idx="8086">
                  <c:v>1.0906190000000016E-4</c:v>
                </c:pt>
                <c:pt idx="8087">
                  <c:v>8.9283600000000048E-5</c:v>
                </c:pt>
                <c:pt idx="8088">
                  <c:v>5.7362100000000119E-5</c:v>
                </c:pt>
                <c:pt idx="8089">
                  <c:v>2.6008800000000048E-5</c:v>
                </c:pt>
                <c:pt idx="8090">
                  <c:v>6.0115000000000101E-6</c:v>
                </c:pt>
                <c:pt idx="8091">
                  <c:v>0</c:v>
                </c:pt>
                <c:pt idx="8092">
                  <c:v>3.446400000000004E-6</c:v>
                </c:pt>
                <c:pt idx="8093">
                  <c:v>1.0772800000000022E-5</c:v>
                </c:pt>
                <c:pt idx="8094">
                  <c:v>1.7481200000000039E-5</c:v>
                </c:pt>
                <c:pt idx="8095">
                  <c:v>2.2439700000000059E-5</c:v>
                </c:pt>
                <c:pt idx="8096">
                  <c:v>2.6964200000000032E-5</c:v>
                </c:pt>
                <c:pt idx="8097">
                  <c:v>3.3713000000000055E-5</c:v>
                </c:pt>
                <c:pt idx="8098">
                  <c:v>4.5526900000000074E-5</c:v>
                </c:pt>
                <c:pt idx="8099">
                  <c:v>6.2379800000000077E-5</c:v>
                </c:pt>
                <c:pt idx="8100">
                  <c:v>7.9009700000000119E-5</c:v>
                </c:pt>
                <c:pt idx="8101">
                  <c:v>8.5969500000000174E-5</c:v>
                </c:pt>
                <c:pt idx="8102">
                  <c:v>7.473140000000015E-5</c:v>
                </c:pt>
                <c:pt idx="8103">
                  <c:v>4.6508600000000051E-5</c:v>
                </c:pt>
                <c:pt idx="8104">
                  <c:v>1.5353300000000025E-5</c:v>
                </c:pt>
                <c:pt idx="8105">
                  <c:v>0</c:v>
                </c:pt>
                <c:pt idx="8106">
                  <c:v>8.5372000000000087E-6</c:v>
                </c:pt>
                <c:pt idx="8107">
                  <c:v>3.3399500000000025E-5</c:v>
                </c:pt>
                <c:pt idx="8108">
                  <c:v>5.4671800000000041E-5</c:v>
                </c:pt>
                <c:pt idx="8109">
                  <c:v>5.7854300000000094E-5</c:v>
                </c:pt>
                <c:pt idx="8110">
                  <c:v>4.4183300000000082E-5</c:v>
                </c:pt>
                <c:pt idx="8111">
                  <c:v>2.6290500000000032E-5</c:v>
                </c:pt>
                <c:pt idx="8112">
                  <c:v>1.5804100000000031E-5</c:v>
                </c:pt>
                <c:pt idx="8113">
                  <c:v>1.7302900000000034E-5</c:v>
                </c:pt>
                <c:pt idx="8114">
                  <c:v>3.0838300000000053E-5</c:v>
                </c:pt>
                <c:pt idx="8115">
                  <c:v>5.6123200000000073E-5</c:v>
                </c:pt>
                <c:pt idx="8116">
                  <c:v>8.9710200000000143E-5</c:v>
                </c:pt>
                <c:pt idx="8117">
                  <c:v>1.2078650000000001E-4</c:v>
                </c:pt>
                <c:pt idx="8118">
                  <c:v>1.3427190000000019E-4</c:v>
                </c:pt>
                <c:pt idx="8119">
                  <c:v>1.215342000000001E-4</c:v>
                </c:pt>
                <c:pt idx="8120">
                  <c:v>8.8521700000000227E-5</c:v>
                </c:pt>
                <c:pt idx="8121">
                  <c:v>5.2157700000000085E-5</c:v>
                </c:pt>
                <c:pt idx="8122">
                  <c:v>2.8912700000000022E-5</c:v>
                </c:pt>
                <c:pt idx="8123">
                  <c:v>2.5413300000000054E-5</c:v>
                </c:pt>
                <c:pt idx="8124">
                  <c:v>3.7686700000000081E-5</c:v>
                </c:pt>
                <c:pt idx="8125">
                  <c:v>5.6944600000000051E-5</c:v>
                </c:pt>
                <c:pt idx="8126">
                  <c:v>7.5006600000000143E-5</c:v>
                </c:pt>
                <c:pt idx="8127">
                  <c:v>8.6951500000000172E-5</c:v>
                </c:pt>
                <c:pt idx="8128">
                  <c:v>9.0385100000000111E-5</c:v>
                </c:pt>
                <c:pt idx="8129">
                  <c:v>8.4122600000000142E-5</c:v>
                </c:pt>
                <c:pt idx="8130">
                  <c:v>6.8297100000000102E-5</c:v>
                </c:pt>
                <c:pt idx="8131">
                  <c:v>4.6277800000000013E-5</c:v>
                </c:pt>
                <c:pt idx="8132">
                  <c:v>2.7245300000000066E-5</c:v>
                </c:pt>
                <c:pt idx="8133">
                  <c:v>2.2432400000000043E-5</c:v>
                </c:pt>
                <c:pt idx="8134">
                  <c:v>3.7177300000000082E-5</c:v>
                </c:pt>
                <c:pt idx="8135">
                  <c:v>6.5431900000000094E-5</c:v>
                </c:pt>
                <c:pt idx="8136">
                  <c:v>9.3701100000000186E-5</c:v>
                </c:pt>
                <c:pt idx="8137">
                  <c:v>1.1098680000000009E-4</c:v>
                </c:pt>
                <c:pt idx="8138">
                  <c:v>1.1276270000000012E-4</c:v>
                </c:pt>
                <c:pt idx="8139">
                  <c:v>9.8189200000000127E-5</c:v>
                </c:pt>
                <c:pt idx="8140">
                  <c:v>6.7819300000000111E-5</c:v>
                </c:pt>
                <c:pt idx="8141">
                  <c:v>2.9047800000000058E-5</c:v>
                </c:pt>
                <c:pt idx="8142">
                  <c:v>0</c:v>
                </c:pt>
                <c:pt idx="8143">
                  <c:v>-1.6740000000000043E-7</c:v>
                </c:pt>
                <c:pt idx="8144">
                  <c:v>3.3891400000000046E-5</c:v>
                </c:pt>
                <c:pt idx="8145">
                  <c:v>8.4142000000000131E-5</c:v>
                </c:pt>
                <c:pt idx="8146">
                  <c:v>1.2378280000000004E-4</c:v>
                </c:pt>
                <c:pt idx="8147">
                  <c:v>1.3947240000000013E-4</c:v>
                </c:pt>
                <c:pt idx="8148">
                  <c:v>1.3820690000000016E-4</c:v>
                </c:pt>
                <c:pt idx="8149">
                  <c:v>1.3300870000000026E-4</c:v>
                </c:pt>
                <c:pt idx="8150">
                  <c:v>1.2769160000000013E-4</c:v>
                </c:pt>
                <c:pt idx="8151">
                  <c:v>1.186541000000002E-4</c:v>
                </c:pt>
                <c:pt idx="8152">
                  <c:v>1.0563090000000009E-4</c:v>
                </c:pt>
                <c:pt idx="8153">
                  <c:v>9.4963400000000169E-5</c:v>
                </c:pt>
                <c:pt idx="8154">
                  <c:v>9.109450000000019E-5</c:v>
                </c:pt>
                <c:pt idx="8155">
                  <c:v>9.0054900000000255E-5</c:v>
                </c:pt>
                <c:pt idx="8156">
                  <c:v>8.5976800000000169E-5</c:v>
                </c:pt>
                <c:pt idx="8157">
                  <c:v>7.9940100000000112E-5</c:v>
                </c:pt>
                <c:pt idx="8158">
                  <c:v>7.817770000000011E-5</c:v>
                </c:pt>
                <c:pt idx="8159">
                  <c:v>8.2924300000000191E-5</c:v>
                </c:pt>
                <c:pt idx="8160">
                  <c:v>8.8578500000000257E-5</c:v>
                </c:pt>
                <c:pt idx="8161">
                  <c:v>8.9249400000000122E-5</c:v>
                </c:pt>
                <c:pt idx="8162">
                  <c:v>8.5541600000000123E-5</c:v>
                </c:pt>
                <c:pt idx="8163">
                  <c:v>8.0742300000000123E-5</c:v>
                </c:pt>
                <c:pt idx="8164">
                  <c:v>7.3116700000000126E-5</c:v>
                </c:pt>
                <c:pt idx="8165">
                  <c:v>5.7168800000000095E-5</c:v>
                </c:pt>
                <c:pt idx="8166">
                  <c:v>3.2716000000000057E-5</c:v>
                </c:pt>
                <c:pt idx="8167">
                  <c:v>9.5150000000000182E-6</c:v>
                </c:pt>
                <c:pt idx="8168">
                  <c:v>0</c:v>
                </c:pt>
                <c:pt idx="8169">
                  <c:v>8.7511000000000118E-6</c:v>
                </c:pt>
                <c:pt idx="8170">
                  <c:v>3.0317500000000036E-5</c:v>
                </c:pt>
                <c:pt idx="8171">
                  <c:v>5.5027600000000117E-5</c:v>
                </c:pt>
                <c:pt idx="8172">
                  <c:v>7.5044900000000112E-5</c:v>
                </c:pt>
                <c:pt idx="8173">
                  <c:v>8.629310000000007E-5</c:v>
                </c:pt>
                <c:pt idx="8174">
                  <c:v>8.8352800000000189E-5</c:v>
                </c:pt>
                <c:pt idx="8175">
                  <c:v>8.4640100000000159E-5</c:v>
                </c:pt>
                <c:pt idx="8176">
                  <c:v>8.0442200000000027E-5</c:v>
                </c:pt>
                <c:pt idx="8177">
                  <c:v>7.7598400000000148E-5</c:v>
                </c:pt>
                <c:pt idx="8178">
                  <c:v>7.4269200000000126E-5</c:v>
                </c:pt>
                <c:pt idx="8179">
                  <c:v>6.9060200000000156E-5</c:v>
                </c:pt>
                <c:pt idx="8180">
                  <c:v>6.4522200000000126E-5</c:v>
                </c:pt>
                <c:pt idx="8181">
                  <c:v>6.2968500000000114E-5</c:v>
                </c:pt>
                <c:pt idx="8182">
                  <c:v>6.0429600000000096E-5</c:v>
                </c:pt>
                <c:pt idx="8183">
                  <c:v>5.0202700000000094E-5</c:v>
                </c:pt>
                <c:pt idx="8184">
                  <c:v>3.3996200000000039E-5</c:v>
                </c:pt>
                <c:pt idx="8185">
                  <c:v>2.5007200000000058E-5</c:v>
                </c:pt>
                <c:pt idx="8186">
                  <c:v>3.5718000000000053E-5</c:v>
                </c:pt>
                <c:pt idx="8187">
                  <c:v>6.2870300000000102E-5</c:v>
                </c:pt>
                <c:pt idx="8188">
                  <c:v>8.9221100000000161E-5</c:v>
                </c:pt>
                <c:pt idx="8189">
                  <c:v>1.0081310000000009E-4</c:v>
                </c:pt>
                <c:pt idx="8190">
                  <c:v>9.785650000000019E-5</c:v>
                </c:pt>
                <c:pt idx="8191">
                  <c:v>8.792110000000013E-5</c:v>
                </c:pt>
                <c:pt idx="8192">
                  <c:v>7.2796900000000143E-5</c:v>
                </c:pt>
                <c:pt idx="8193">
                  <c:v>4.8882700000000107E-5</c:v>
                </c:pt>
                <c:pt idx="8194">
                  <c:v>1.9651000000000026E-5</c:v>
                </c:pt>
                <c:pt idx="8195">
                  <c:v>0</c:v>
                </c:pt>
                <c:pt idx="8196">
                  <c:v>-2.2500000000000047E-7</c:v>
                </c:pt>
                <c:pt idx="8197">
                  <c:v>2.5000500000000026E-5</c:v>
                </c:pt>
                <c:pt idx="8198">
                  <c:v>6.2644100000000053E-5</c:v>
                </c:pt>
                <c:pt idx="8199">
                  <c:v>9.6124900000000215E-5</c:v>
                </c:pt>
                <c:pt idx="8200">
                  <c:v>1.1353590000000017E-4</c:v>
                </c:pt>
                <c:pt idx="8201">
                  <c:v>1.0846420000000017E-4</c:v>
                </c:pt>
                <c:pt idx="8202">
                  <c:v>8.0778900000000122E-5</c:v>
                </c:pt>
                <c:pt idx="8203">
                  <c:v>4.0733900000000101E-5</c:v>
                </c:pt>
                <c:pt idx="8204">
                  <c:v>7.9318000000000127E-6</c:v>
                </c:pt>
                <c:pt idx="8205">
                  <c:v>0</c:v>
                </c:pt>
                <c:pt idx="8206">
                  <c:v>1.2798900000000009E-5</c:v>
                </c:pt>
                <c:pt idx="8207">
                  <c:v>4.4739300000000088E-5</c:v>
                </c:pt>
                <c:pt idx="8208">
                  <c:v>8.3238900000000163E-5</c:v>
                </c:pt>
                <c:pt idx="8209">
                  <c:v>1.177609000000001E-4</c:v>
                </c:pt>
                <c:pt idx="8210">
                  <c:v>1.3760790000000024E-4</c:v>
                </c:pt>
                <c:pt idx="8211">
                  <c:v>1.3252700000000015E-4</c:v>
                </c:pt>
                <c:pt idx="8212">
                  <c:v>1.0404460000000016E-4</c:v>
                </c:pt>
                <c:pt idx="8213">
                  <c:v>7.1267100000000096E-5</c:v>
                </c:pt>
                <c:pt idx="8214">
                  <c:v>5.8344200000000084E-5</c:v>
                </c:pt>
                <c:pt idx="8215">
                  <c:v>7.2027500000000123E-5</c:v>
                </c:pt>
                <c:pt idx="8216">
                  <c:v>9.6314400000000123E-5</c:v>
                </c:pt>
                <c:pt idx="8217">
                  <c:v>1.1068220000000017E-4</c:v>
                </c:pt>
                <c:pt idx="8218">
                  <c:v>1.1113550000000018E-4</c:v>
                </c:pt>
                <c:pt idx="8219">
                  <c:v>1.0852690000000003E-4</c:v>
                </c:pt>
                <c:pt idx="8220">
                  <c:v>1.1168680000000014E-4</c:v>
                </c:pt>
                <c:pt idx="8221">
                  <c:v>1.1972270000000017E-4</c:v>
                </c:pt>
                <c:pt idx="8222">
                  <c:v>1.2966380000000013E-4</c:v>
                </c:pt>
                <c:pt idx="8223">
                  <c:v>1.4450680000000011E-4</c:v>
                </c:pt>
                <c:pt idx="8224">
                  <c:v>1.6430430000000026E-4</c:v>
                </c:pt>
                <c:pt idx="8225">
                  <c:v>1.7725650000000026E-4</c:v>
                </c:pt>
                <c:pt idx="8226">
                  <c:v>1.6680420000000031E-4</c:v>
                </c:pt>
                <c:pt idx="8227">
                  <c:v>1.3305260000000011E-4</c:v>
                </c:pt>
                <c:pt idx="8228">
                  <c:v>9.9160300000000217E-5</c:v>
                </c:pt>
                <c:pt idx="8229">
                  <c:v>9.153480000000024E-5</c:v>
                </c:pt>
                <c:pt idx="8230">
                  <c:v>1.1445860000000019E-4</c:v>
                </c:pt>
                <c:pt idx="8231">
                  <c:v>1.4943350000000017E-4</c:v>
                </c:pt>
                <c:pt idx="8232">
                  <c:v>1.7543480000000033E-4</c:v>
                </c:pt>
                <c:pt idx="8233">
                  <c:v>1.8452530000000026E-4</c:v>
                </c:pt>
                <c:pt idx="8234">
                  <c:v>1.781742000000003E-4</c:v>
                </c:pt>
                <c:pt idx="8235">
                  <c:v>1.5567250000000015E-4</c:v>
                </c:pt>
                <c:pt idx="8236">
                  <c:v>1.1447500000000023E-4</c:v>
                </c:pt>
                <c:pt idx="8237">
                  <c:v>6.1366600000000118E-5</c:v>
                </c:pt>
                <c:pt idx="8238">
                  <c:v>1.6369800000000031E-5</c:v>
                </c:pt>
                <c:pt idx="8239">
                  <c:v>0</c:v>
                </c:pt>
                <c:pt idx="8240">
                  <c:v>1.2626100000000021E-5</c:v>
                </c:pt>
                <c:pt idx="8241">
                  <c:v>4.4102600000000109E-5</c:v>
                </c:pt>
                <c:pt idx="8242">
                  <c:v>7.1813300000000114E-5</c:v>
                </c:pt>
                <c:pt idx="8243">
                  <c:v>8.1537600000000166E-5</c:v>
                </c:pt>
                <c:pt idx="8244">
                  <c:v>7.4170100000000091E-5</c:v>
                </c:pt>
                <c:pt idx="8245">
                  <c:v>6.156060000000011E-5</c:v>
                </c:pt>
                <c:pt idx="8246">
                  <c:v>5.4456400000000131E-5</c:v>
                </c:pt>
                <c:pt idx="8247">
                  <c:v>5.4539100000000082E-5</c:v>
                </c:pt>
                <c:pt idx="8248">
                  <c:v>5.6474200000000083E-5</c:v>
                </c:pt>
                <c:pt idx="8249">
                  <c:v>5.8107000000000093E-5</c:v>
                </c:pt>
                <c:pt idx="8250">
                  <c:v>6.5428900000000101E-5</c:v>
                </c:pt>
                <c:pt idx="8251">
                  <c:v>8.4142500000000111E-5</c:v>
                </c:pt>
                <c:pt idx="8252">
                  <c:v>1.0849420000000017E-4</c:v>
                </c:pt>
                <c:pt idx="8253">
                  <c:v>1.2274220000000005E-4</c:v>
                </c:pt>
                <c:pt idx="8254">
                  <c:v>1.159539000000001E-4</c:v>
                </c:pt>
                <c:pt idx="8255">
                  <c:v>9.2676400000000169E-5</c:v>
                </c:pt>
                <c:pt idx="8256">
                  <c:v>6.5445800000000064E-5</c:v>
                </c:pt>
                <c:pt idx="8257">
                  <c:v>4.146150000000005E-5</c:v>
                </c:pt>
                <c:pt idx="8258">
                  <c:v>2.1880700000000036E-5</c:v>
                </c:pt>
                <c:pt idx="8259">
                  <c:v>1.3242400000000026E-5</c:v>
                </c:pt>
                <c:pt idx="8260">
                  <c:v>2.7738400000000043E-5</c:v>
                </c:pt>
                <c:pt idx="8261">
                  <c:v>6.4740600000000117E-5</c:v>
                </c:pt>
                <c:pt idx="8262">
                  <c:v>9.9525100000000258E-5</c:v>
                </c:pt>
                <c:pt idx="8263">
                  <c:v>1.0221270000000016E-4</c:v>
                </c:pt>
                <c:pt idx="8264">
                  <c:v>7.1619800000000076E-5</c:v>
                </c:pt>
                <c:pt idx="8265">
                  <c:v>4.1646700000000036E-5</c:v>
                </c:pt>
                <c:pt idx="8266">
                  <c:v>4.7815700000000092E-5</c:v>
                </c:pt>
                <c:pt idx="8267">
                  <c:v>8.9628500000000214E-5</c:v>
                </c:pt>
                <c:pt idx="8268">
                  <c:v>1.3424420000000026E-4</c:v>
                </c:pt>
                <c:pt idx="8269">
                  <c:v>1.5346330000000016E-4</c:v>
                </c:pt>
                <c:pt idx="8270">
                  <c:v>1.4825500000000024E-4</c:v>
                </c:pt>
                <c:pt idx="8271">
                  <c:v>1.3557010000000012E-4</c:v>
                </c:pt>
                <c:pt idx="8272">
                  <c:v>1.229254000000001E-4</c:v>
                </c:pt>
                <c:pt idx="8273">
                  <c:v>1.0771870000000019E-4</c:v>
                </c:pt>
                <c:pt idx="8274">
                  <c:v>9.4523800000000249E-5</c:v>
                </c:pt>
                <c:pt idx="8275">
                  <c:v>9.9631100000000192E-5</c:v>
                </c:pt>
                <c:pt idx="8276">
                  <c:v>1.3126660000000015E-4</c:v>
                </c:pt>
                <c:pt idx="8277">
                  <c:v>1.7508440000000026E-4</c:v>
                </c:pt>
                <c:pt idx="8278">
                  <c:v>2.076449E-4</c:v>
                </c:pt>
                <c:pt idx="8279">
                  <c:v>2.2126829999999999E-4</c:v>
                </c:pt>
                <c:pt idx="8280">
                  <c:v>2.2636410000000042E-4</c:v>
                </c:pt>
                <c:pt idx="8281">
                  <c:v>2.3068540000000006E-4</c:v>
                </c:pt>
                <c:pt idx="8282">
                  <c:v>2.2784260000000036E-4</c:v>
                </c:pt>
                <c:pt idx="8283">
                  <c:v>2.0898210000000036E-4</c:v>
                </c:pt>
                <c:pt idx="8284">
                  <c:v>1.7873030000000026E-4</c:v>
                </c:pt>
                <c:pt idx="8285">
                  <c:v>1.486529000000001E-4</c:v>
                </c:pt>
                <c:pt idx="8286">
                  <c:v>1.2050810000000009E-4</c:v>
                </c:pt>
                <c:pt idx="8287">
                  <c:v>8.5889700000000066E-5</c:v>
                </c:pt>
                <c:pt idx="8288">
                  <c:v>4.6743200000000071E-5</c:v>
                </c:pt>
                <c:pt idx="8289">
                  <c:v>2.3743700000000035E-5</c:v>
                </c:pt>
                <c:pt idx="8290">
                  <c:v>3.5303300000000059E-5</c:v>
                </c:pt>
                <c:pt idx="8291">
                  <c:v>7.2307200000000147E-5</c:v>
                </c:pt>
                <c:pt idx="8292">
                  <c:v>1.0417570000000016E-4</c:v>
                </c:pt>
                <c:pt idx="8293">
                  <c:v>1.1086290000000009E-4</c:v>
                </c:pt>
                <c:pt idx="8294">
                  <c:v>1.0103830000000017E-4</c:v>
                </c:pt>
                <c:pt idx="8295">
                  <c:v>9.5588200000000143E-5</c:v>
                </c:pt>
                <c:pt idx="8296">
                  <c:v>9.9451500000000164E-5</c:v>
                </c:pt>
                <c:pt idx="8297">
                  <c:v>1.0004440000000009E-4</c:v>
                </c:pt>
                <c:pt idx="8298">
                  <c:v>8.9222100000000163E-5</c:v>
                </c:pt>
                <c:pt idx="8299">
                  <c:v>7.5630100000000108E-5</c:v>
                </c:pt>
                <c:pt idx="8300">
                  <c:v>7.1613300000000109E-5</c:v>
                </c:pt>
                <c:pt idx="8301">
                  <c:v>7.5228800000000075E-5</c:v>
                </c:pt>
                <c:pt idx="8302">
                  <c:v>7.3446200000000124E-5</c:v>
                </c:pt>
                <c:pt idx="8303">
                  <c:v>5.9488900000000107E-5</c:v>
                </c:pt>
                <c:pt idx="8304">
                  <c:v>4.0003500000000072E-5</c:v>
                </c:pt>
                <c:pt idx="8305">
                  <c:v>2.3632400000000035E-5</c:v>
                </c:pt>
                <c:pt idx="8306">
                  <c:v>1.1424900000000023E-5</c:v>
                </c:pt>
                <c:pt idx="8307">
                  <c:v>1.9366000000000019E-6</c:v>
                </c:pt>
                <c:pt idx="8308">
                  <c:v>0</c:v>
                </c:pt>
                <c:pt idx="8309">
                  <c:v>1.2398900000000011E-5</c:v>
                </c:pt>
                <c:pt idx="8310">
                  <c:v>3.6132700000000061E-5</c:v>
                </c:pt>
                <c:pt idx="8311">
                  <c:v>5.5335100000000079E-5</c:v>
                </c:pt>
                <c:pt idx="8312">
                  <c:v>5.6533800000000072E-5</c:v>
                </c:pt>
                <c:pt idx="8313">
                  <c:v>4.293410000000006E-5</c:v>
                </c:pt>
                <c:pt idx="8314">
                  <c:v>2.9768900000000023E-5</c:v>
                </c:pt>
                <c:pt idx="8315">
                  <c:v>2.727960000000006E-5</c:v>
                </c:pt>
                <c:pt idx="8316">
                  <c:v>3.2498000000000061E-5</c:v>
                </c:pt>
                <c:pt idx="8317">
                  <c:v>3.5682200000000063E-5</c:v>
                </c:pt>
                <c:pt idx="8318">
                  <c:v>3.0528600000000025E-5</c:v>
                </c:pt>
                <c:pt idx="8319">
                  <c:v>1.8272100000000038E-5</c:v>
                </c:pt>
                <c:pt idx="8320">
                  <c:v>5.1115000000000069E-6</c:v>
                </c:pt>
                <c:pt idx="8321">
                  <c:v>0</c:v>
                </c:pt>
                <c:pt idx="8322">
                  <c:v>9.8029000000000193E-6</c:v>
                </c:pt>
                <c:pt idx="8323">
                  <c:v>3.8867600000000061E-5</c:v>
                </c:pt>
                <c:pt idx="8324">
                  <c:v>7.7768600000000182E-5</c:v>
                </c:pt>
                <c:pt idx="8325">
                  <c:v>1.1077630000000009E-4</c:v>
                </c:pt>
                <c:pt idx="8326">
                  <c:v>1.2683350000000014E-4</c:v>
                </c:pt>
                <c:pt idx="8327">
                  <c:v>1.265663000000001E-4</c:v>
                </c:pt>
                <c:pt idx="8328">
                  <c:v>1.1665000000000021E-4</c:v>
                </c:pt>
                <c:pt idx="8329">
                  <c:v>1.032816000000001E-4</c:v>
                </c:pt>
                <c:pt idx="8330">
                  <c:v>9.2814900000000167E-5</c:v>
                </c:pt>
                <c:pt idx="8331">
                  <c:v>9.5834400000000249E-5</c:v>
                </c:pt>
                <c:pt idx="8332">
                  <c:v>1.2173760000000009E-4</c:v>
                </c:pt>
                <c:pt idx="8333">
                  <c:v>1.6470090000000019E-4</c:v>
                </c:pt>
                <c:pt idx="8334">
                  <c:v>1.9930230000000015E-4</c:v>
                </c:pt>
                <c:pt idx="8335">
                  <c:v>1.9846040000000018E-4</c:v>
                </c:pt>
                <c:pt idx="8336">
                  <c:v>1.5739890000000017E-4</c:v>
                </c:pt>
                <c:pt idx="8337">
                  <c:v>9.8447400000000165E-5</c:v>
                </c:pt>
                <c:pt idx="8338">
                  <c:v>5.1281100000000033E-5</c:v>
                </c:pt>
                <c:pt idx="8339">
                  <c:v>2.8443500000000047E-5</c:v>
                </c:pt>
                <c:pt idx="8340">
                  <c:v>2.1609100000000044E-5</c:v>
                </c:pt>
                <c:pt idx="8341">
                  <c:v>1.7097800000000038E-5</c:v>
                </c:pt>
                <c:pt idx="8342">
                  <c:v>9.7395000000000158E-6</c:v>
                </c:pt>
                <c:pt idx="8343">
                  <c:v>2.5788000000000019E-6</c:v>
                </c:pt>
                <c:pt idx="8344">
                  <c:v>0</c:v>
                </c:pt>
                <c:pt idx="8345">
                  <c:v>-3.2970000000000068E-7</c:v>
                </c:pt>
                <c:pt idx="8346">
                  <c:v>1.8851000000000031E-6</c:v>
                </c:pt>
                <c:pt idx="8347">
                  <c:v>8.5757000000000236E-6</c:v>
                </c:pt>
                <c:pt idx="8348">
                  <c:v>1.7458600000000026E-5</c:v>
                </c:pt>
                <c:pt idx="8349">
                  <c:v>2.6302200000000048E-5</c:v>
                </c:pt>
                <c:pt idx="8350">
                  <c:v>3.5421800000000068E-5</c:v>
                </c:pt>
                <c:pt idx="8351">
                  <c:v>4.7075900000000082E-5</c:v>
                </c:pt>
                <c:pt idx="8352">
                  <c:v>5.9110400000000131E-5</c:v>
                </c:pt>
                <c:pt idx="8353">
                  <c:v>6.2548100000000086E-5</c:v>
                </c:pt>
                <c:pt idx="8354">
                  <c:v>4.9724800000000083E-5</c:v>
                </c:pt>
                <c:pt idx="8355">
                  <c:v>2.4658100000000041E-5</c:v>
                </c:pt>
                <c:pt idx="8356">
                  <c:v>3.3842000000000044E-6</c:v>
                </c:pt>
                <c:pt idx="8357">
                  <c:v>0</c:v>
                </c:pt>
                <c:pt idx="8358">
                  <c:v>1.2250500000000021E-5</c:v>
                </c:pt>
                <c:pt idx="8359">
                  <c:v>2.9998900000000032E-5</c:v>
                </c:pt>
                <c:pt idx="8360">
                  <c:v>4.2511700000000083E-5</c:v>
                </c:pt>
                <c:pt idx="8361">
                  <c:v>4.740110000000007E-5</c:v>
                </c:pt>
                <c:pt idx="8362">
                  <c:v>4.6003200000000075E-5</c:v>
                </c:pt>
                <c:pt idx="8363">
                  <c:v>3.8241100000000063E-5</c:v>
                </c:pt>
                <c:pt idx="8364">
                  <c:v>2.4954000000000019E-5</c:v>
                </c:pt>
                <c:pt idx="8365">
                  <c:v>1.4831900000000018E-5</c:v>
                </c:pt>
                <c:pt idx="8366">
                  <c:v>1.9813300000000026E-5</c:v>
                </c:pt>
                <c:pt idx="8367">
                  <c:v>4.1922000000000057E-5</c:v>
                </c:pt>
                <c:pt idx="8368">
                  <c:v>6.6302400000000126E-5</c:v>
                </c:pt>
                <c:pt idx="8369">
                  <c:v>7.4080600000000132E-5</c:v>
                </c:pt>
                <c:pt idx="8370">
                  <c:v>6.1268000000000078E-5</c:v>
                </c:pt>
                <c:pt idx="8371">
                  <c:v>4.3298600000000074E-5</c:v>
                </c:pt>
                <c:pt idx="8372">
                  <c:v>3.8282900000000053E-5</c:v>
                </c:pt>
                <c:pt idx="8373">
                  <c:v>4.8738700000000096E-5</c:v>
                </c:pt>
                <c:pt idx="8374">
                  <c:v>6.1598800000000072E-5</c:v>
                </c:pt>
                <c:pt idx="8375">
                  <c:v>6.4050800000000108E-5</c:v>
                </c:pt>
                <c:pt idx="8376">
                  <c:v>5.6359600000000096E-5</c:v>
                </c:pt>
                <c:pt idx="8377">
                  <c:v>4.7158600000000074E-5</c:v>
                </c:pt>
                <c:pt idx="8378">
                  <c:v>4.1384100000000036E-5</c:v>
                </c:pt>
                <c:pt idx="8379">
                  <c:v>3.5177300000000067E-5</c:v>
                </c:pt>
                <c:pt idx="8380">
                  <c:v>2.284330000000006E-5</c:v>
                </c:pt>
                <c:pt idx="8381">
                  <c:v>7.0843000000000103E-6</c:v>
                </c:pt>
                <c:pt idx="8382">
                  <c:v>0</c:v>
                </c:pt>
                <c:pt idx="8383">
                  <c:v>1.2595900000000013E-5</c:v>
                </c:pt>
                <c:pt idx="8384">
                  <c:v>5.3759400000000074E-5</c:v>
                </c:pt>
                <c:pt idx="8385">
                  <c:v>1.1701460000000023E-4</c:v>
                </c:pt>
                <c:pt idx="8386">
                  <c:v>1.8732670000000024E-4</c:v>
                </c:pt>
                <c:pt idx="8387">
                  <c:v>2.5033740000000057E-4</c:v>
                </c:pt>
                <c:pt idx="8388">
                  <c:v>3.0055670000000046E-4</c:v>
                </c:pt>
                <c:pt idx="8389">
                  <c:v>3.4210220000000039E-4</c:v>
                </c:pt>
                <c:pt idx="8390">
                  <c:v>3.7880480000000044E-4</c:v>
                </c:pt>
                <c:pt idx="8391">
                  <c:v>4.0527850000000003E-4</c:v>
                </c:pt>
                <c:pt idx="8392">
                  <c:v>4.087340000000006E-4</c:v>
                </c:pt>
                <c:pt idx="8393">
                  <c:v>3.8304570000000039E-4</c:v>
                </c:pt>
                <c:pt idx="8394">
                  <c:v>3.3941330000000037E-4</c:v>
                </c:pt>
                <c:pt idx="8395">
                  <c:v>2.9873870000000056E-4</c:v>
                </c:pt>
                <c:pt idx="8396">
                  <c:v>2.725493000000004E-4</c:v>
                </c:pt>
                <c:pt idx="8397">
                  <c:v>2.5236000000000036E-4</c:v>
                </c:pt>
                <c:pt idx="8398">
                  <c:v>2.1942780000000012E-4</c:v>
                </c:pt>
                <c:pt idx="8399">
                  <c:v>1.6582600000000027E-4</c:v>
                </c:pt>
                <c:pt idx="8400">
                  <c:v>1.0305890000000012E-4</c:v>
                </c:pt>
                <c:pt idx="8401">
                  <c:v>5.2178000000000062E-5</c:v>
                </c:pt>
                <c:pt idx="8402">
                  <c:v>2.6899700000000053E-5</c:v>
                </c:pt>
                <c:pt idx="8403">
                  <c:v>2.7038000000000059E-5</c:v>
                </c:pt>
                <c:pt idx="8404">
                  <c:v>4.571520000000008E-5</c:v>
                </c:pt>
                <c:pt idx="8405">
                  <c:v>7.6794500000000154E-5</c:v>
                </c:pt>
                <c:pt idx="8406">
                  <c:v>1.1421190000000021E-4</c:v>
                </c:pt>
                <c:pt idx="8407">
                  <c:v>1.4718500000000012E-4</c:v>
                </c:pt>
                <c:pt idx="8408">
                  <c:v>1.6124640000000017E-4</c:v>
                </c:pt>
                <c:pt idx="8409">
                  <c:v>1.4715990000000001E-4</c:v>
                </c:pt>
                <c:pt idx="8410">
                  <c:v>1.0938930000000001E-4</c:v>
                </c:pt>
                <c:pt idx="8411">
                  <c:v>6.4997300000000117E-5</c:v>
                </c:pt>
                <c:pt idx="8412">
                  <c:v>3.3453900000000063E-5</c:v>
                </c:pt>
                <c:pt idx="8413">
                  <c:v>2.4570100000000041E-5</c:v>
                </c:pt>
                <c:pt idx="8414">
                  <c:v>3.3489900000000054E-5</c:v>
                </c:pt>
                <c:pt idx="8415">
                  <c:v>4.7144800000000037E-5</c:v>
                </c:pt>
                <c:pt idx="8416">
                  <c:v>5.438460000000013E-5</c:v>
                </c:pt>
                <c:pt idx="8417">
                  <c:v>5.4004100000000095E-5</c:v>
                </c:pt>
                <c:pt idx="8418">
                  <c:v>5.2429200000000084E-5</c:v>
                </c:pt>
                <c:pt idx="8419">
                  <c:v>5.4489600000000116E-5</c:v>
                </c:pt>
                <c:pt idx="8420">
                  <c:v>5.7218500000000096E-5</c:v>
                </c:pt>
                <c:pt idx="8421">
                  <c:v>5.2746900000000117E-5</c:v>
                </c:pt>
                <c:pt idx="8422">
                  <c:v>3.7320800000000051E-5</c:v>
                </c:pt>
                <c:pt idx="8423">
                  <c:v>1.6558300000000027E-5</c:v>
                </c:pt>
                <c:pt idx="8424">
                  <c:v>1.7405000000000031E-6</c:v>
                </c:pt>
                <c:pt idx="8425">
                  <c:v>0</c:v>
                </c:pt>
                <c:pt idx="8426">
                  <c:v>9.0160000000000116E-6</c:v>
                </c:pt>
                <c:pt idx="8427">
                  <c:v>2.1768800000000028E-5</c:v>
                </c:pt>
                <c:pt idx="8428">
                  <c:v>3.2622700000000056E-5</c:v>
                </c:pt>
                <c:pt idx="8429">
                  <c:v>4.1601400000000038E-5</c:v>
                </c:pt>
                <c:pt idx="8430">
                  <c:v>4.9779300000000074E-5</c:v>
                </c:pt>
                <c:pt idx="8431">
                  <c:v>5.6002500000000106E-5</c:v>
                </c:pt>
                <c:pt idx="8432">
                  <c:v>5.8095400000000108E-5</c:v>
                </c:pt>
                <c:pt idx="8433">
                  <c:v>5.7867700000000117E-5</c:v>
                </c:pt>
                <c:pt idx="8434">
                  <c:v>6.1692200000000114E-5</c:v>
                </c:pt>
                <c:pt idx="8435">
                  <c:v>7.2431400000000135E-5</c:v>
                </c:pt>
                <c:pt idx="8436">
                  <c:v>8.2158500000000125E-5</c:v>
                </c:pt>
                <c:pt idx="8437">
                  <c:v>7.6816800000000155E-5</c:v>
                </c:pt>
                <c:pt idx="8438">
                  <c:v>5.1002600000000107E-5</c:v>
                </c:pt>
                <c:pt idx="8439">
                  <c:v>1.8071000000000031E-5</c:v>
                </c:pt>
                <c:pt idx="8440">
                  <c:v>0</c:v>
                </c:pt>
                <c:pt idx="8441">
                  <c:v>3.9823000000000067E-6</c:v>
                </c:pt>
                <c:pt idx="8442">
                  <c:v>1.9255100000000025E-5</c:v>
                </c:pt>
                <c:pt idx="8443">
                  <c:v>2.5441200000000064E-5</c:v>
                </c:pt>
                <c:pt idx="8444">
                  <c:v>1.8056200000000022E-5</c:v>
                </c:pt>
                <c:pt idx="8445">
                  <c:v>1.4487800000000026E-5</c:v>
                </c:pt>
                <c:pt idx="8446">
                  <c:v>3.4456500000000045E-5</c:v>
                </c:pt>
                <c:pt idx="8447">
                  <c:v>7.8070000000000111E-5</c:v>
                </c:pt>
                <c:pt idx="8448">
                  <c:v>1.2563600000000015E-4</c:v>
                </c:pt>
                <c:pt idx="8449">
                  <c:v>1.5674290000000003E-4</c:v>
                </c:pt>
                <c:pt idx="8450">
                  <c:v>1.6451970000000025E-4</c:v>
                </c:pt>
                <c:pt idx="8451">
                  <c:v>1.523981000000001E-4</c:v>
                </c:pt>
                <c:pt idx="8452">
                  <c:v>1.235326E-4</c:v>
                </c:pt>
                <c:pt idx="8453">
                  <c:v>8.1230100000000081E-5</c:v>
                </c:pt>
                <c:pt idx="8454">
                  <c:v>3.5902600000000052E-5</c:v>
                </c:pt>
                <c:pt idx="8455">
                  <c:v>4.8861000000000056E-6</c:v>
                </c:pt>
                <c:pt idx="8456">
                  <c:v>0</c:v>
                </c:pt>
                <c:pt idx="8457">
                  <c:v>1.4760400000000029E-5</c:v>
                </c:pt>
                <c:pt idx="8458">
                  <c:v>3.7008900000000065E-5</c:v>
                </c:pt>
                <c:pt idx="8459">
                  <c:v>5.3160400000000095E-5</c:v>
                </c:pt>
                <c:pt idx="8460">
                  <c:v>5.6871400000000074E-5</c:v>
                </c:pt>
                <c:pt idx="8461">
                  <c:v>4.6907400000000072E-5</c:v>
                </c:pt>
                <c:pt idx="8462">
                  <c:v>2.6496600000000047E-5</c:v>
                </c:pt>
                <c:pt idx="8463">
                  <c:v>6.8078000000000071E-6</c:v>
                </c:pt>
                <c:pt idx="8464">
                  <c:v>3.4950000000000042E-6</c:v>
                </c:pt>
                <c:pt idx="8465">
                  <c:v>2.3397600000000018E-5</c:v>
                </c:pt>
                <c:pt idx="8466">
                  <c:v>5.4351800000000085E-5</c:v>
                </c:pt>
                <c:pt idx="8467">
                  <c:v>7.5253300000000108E-5</c:v>
                </c:pt>
                <c:pt idx="8468">
                  <c:v>7.7760700000000158E-5</c:v>
                </c:pt>
                <c:pt idx="8469">
                  <c:v>7.2679000000000108E-5</c:v>
                </c:pt>
                <c:pt idx="8470">
                  <c:v>7.2933700000000118E-5</c:v>
                </c:pt>
                <c:pt idx="8471">
                  <c:v>7.6058000000000104E-5</c:v>
                </c:pt>
                <c:pt idx="8472">
                  <c:v>7.0152700000000119E-5</c:v>
                </c:pt>
                <c:pt idx="8473">
                  <c:v>5.4612200000000121E-5</c:v>
                </c:pt>
                <c:pt idx="8474">
                  <c:v>4.4855000000000085E-5</c:v>
                </c:pt>
                <c:pt idx="8475">
                  <c:v>5.2544400000000072E-5</c:v>
                </c:pt>
                <c:pt idx="8476">
                  <c:v>6.7431600000000108E-5</c:v>
                </c:pt>
                <c:pt idx="8477">
                  <c:v>6.6522900000000101E-5</c:v>
                </c:pt>
                <c:pt idx="8478">
                  <c:v>4.2034000000000079E-5</c:v>
                </c:pt>
                <c:pt idx="8479">
                  <c:v>1.1533400000000021E-5</c:v>
                </c:pt>
                <c:pt idx="8480">
                  <c:v>0</c:v>
                </c:pt>
                <c:pt idx="8481">
                  <c:v>9.6192000000000095E-6</c:v>
                </c:pt>
                <c:pt idx="8482">
                  <c:v>3.6158100000000056E-5</c:v>
                </c:pt>
                <c:pt idx="8483">
                  <c:v>6.389110000000009E-5</c:v>
                </c:pt>
                <c:pt idx="8484">
                  <c:v>8.1992000000000132E-5</c:v>
                </c:pt>
                <c:pt idx="8485">
                  <c:v>8.3855200000000206E-5</c:v>
                </c:pt>
                <c:pt idx="8486">
                  <c:v>6.68807000000001E-5</c:v>
                </c:pt>
                <c:pt idx="8487">
                  <c:v>3.8886700000000063E-5</c:v>
                </c:pt>
                <c:pt idx="8488">
                  <c:v>1.7462200000000034E-5</c:v>
                </c:pt>
                <c:pt idx="8489">
                  <c:v>1.4450300000000018E-5</c:v>
                </c:pt>
                <c:pt idx="8490">
                  <c:v>2.2016300000000042E-5</c:v>
                </c:pt>
                <c:pt idx="8491">
                  <c:v>2.157320000000005E-5</c:v>
                </c:pt>
                <c:pt idx="8492">
                  <c:v>8.3805000000000208E-6</c:v>
                </c:pt>
                <c:pt idx="8493">
                  <c:v>0</c:v>
                </c:pt>
                <c:pt idx="8494">
                  <c:v>1.1097600000000014E-5</c:v>
                </c:pt>
                <c:pt idx="8495">
                  <c:v>3.7622700000000062E-5</c:v>
                </c:pt>
                <c:pt idx="8496">
                  <c:v>5.3097800000000086E-5</c:v>
                </c:pt>
                <c:pt idx="8497">
                  <c:v>4.303250000000008E-5</c:v>
                </c:pt>
                <c:pt idx="8498">
                  <c:v>2.1815500000000042E-5</c:v>
                </c:pt>
                <c:pt idx="8499">
                  <c:v>1.4870300000000021E-5</c:v>
                </c:pt>
                <c:pt idx="8500">
                  <c:v>2.8828500000000034E-5</c:v>
                </c:pt>
                <c:pt idx="8501">
                  <c:v>4.7730000000000107E-5</c:v>
                </c:pt>
                <c:pt idx="8502">
                  <c:v>5.5686900000000099E-5</c:v>
                </c:pt>
                <c:pt idx="8503">
                  <c:v>5.5401500000000083E-5</c:v>
                </c:pt>
                <c:pt idx="8504">
                  <c:v>6.0947100000000072E-5</c:v>
                </c:pt>
                <c:pt idx="8505">
                  <c:v>7.820060000000014E-5</c:v>
                </c:pt>
                <c:pt idx="8506">
                  <c:v>9.9058300000000251E-5</c:v>
                </c:pt>
                <c:pt idx="8507">
                  <c:v>1.1342940000000014E-4</c:v>
                </c:pt>
                <c:pt idx="8508">
                  <c:v>1.1889970000000019E-4</c:v>
                </c:pt>
                <c:pt idx="8509">
                  <c:v>1.1814510000000017E-4</c:v>
                </c:pt>
                <c:pt idx="8510">
                  <c:v>1.143892000000001E-4</c:v>
                </c:pt>
                <c:pt idx="8511">
                  <c:v>1.1195770000000016E-4</c:v>
                </c:pt>
                <c:pt idx="8512">
                  <c:v>1.1779860000000016E-4</c:v>
                </c:pt>
                <c:pt idx="8513">
                  <c:v>1.3463620000000022E-4</c:v>
                </c:pt>
                <c:pt idx="8514">
                  <c:v>1.5217020000000015E-4</c:v>
                </c:pt>
                <c:pt idx="8515">
                  <c:v>1.5280800000000026E-4</c:v>
                </c:pt>
                <c:pt idx="8516">
                  <c:v>1.3049310000000011E-4</c:v>
                </c:pt>
                <c:pt idx="8517">
                  <c:v>1.0114200000000003E-4</c:v>
                </c:pt>
                <c:pt idx="8518">
                  <c:v>8.8502100000000184E-5</c:v>
                </c:pt>
                <c:pt idx="8519">
                  <c:v>1.0083370000000017E-4</c:v>
                </c:pt>
                <c:pt idx="8520">
                  <c:v>1.2413680000000001E-4</c:v>
                </c:pt>
                <c:pt idx="8521">
                  <c:v>1.3851440000000017E-4</c:v>
                </c:pt>
                <c:pt idx="8522">
                  <c:v>1.3762110000000024E-4</c:v>
                </c:pt>
                <c:pt idx="8523">
                  <c:v>1.283266000000001E-4</c:v>
                </c:pt>
                <c:pt idx="8524">
                  <c:v>1.1647780000000021E-4</c:v>
                </c:pt>
                <c:pt idx="8525">
                  <c:v>9.9688700000000115E-5</c:v>
                </c:pt>
                <c:pt idx="8526">
                  <c:v>7.4736100000000167E-5</c:v>
                </c:pt>
                <c:pt idx="8527">
                  <c:v>4.7597300000000094E-5</c:v>
                </c:pt>
                <c:pt idx="8528">
                  <c:v>3.1585400000000052E-5</c:v>
                </c:pt>
                <c:pt idx="8529">
                  <c:v>3.6451200000000082E-5</c:v>
                </c:pt>
                <c:pt idx="8530">
                  <c:v>6.0488300000000096E-5</c:v>
                </c:pt>
                <c:pt idx="8531">
                  <c:v>9.2402100000000048E-5</c:v>
                </c:pt>
                <c:pt idx="8532">
                  <c:v>1.1801630000000017E-4</c:v>
                </c:pt>
                <c:pt idx="8533">
                  <c:v>1.2608180000000014E-4</c:v>
                </c:pt>
                <c:pt idx="8534">
                  <c:v>1.1287420000000022E-4</c:v>
                </c:pt>
                <c:pt idx="8535">
                  <c:v>8.6579000000000162E-5</c:v>
                </c:pt>
                <c:pt idx="8536">
                  <c:v>6.5801700000000092E-5</c:v>
                </c:pt>
                <c:pt idx="8537">
                  <c:v>6.7526100000000092E-5</c:v>
                </c:pt>
                <c:pt idx="8538">
                  <c:v>9.2039500000000148E-5</c:v>
                </c:pt>
                <c:pt idx="8539">
                  <c:v>1.1913490000000017E-4</c:v>
                </c:pt>
                <c:pt idx="8540">
                  <c:v>1.233613000000001E-4</c:v>
                </c:pt>
                <c:pt idx="8541">
                  <c:v>9.5183400000000082E-5</c:v>
                </c:pt>
                <c:pt idx="8542">
                  <c:v>4.8990300000000072E-5</c:v>
                </c:pt>
                <c:pt idx="8543">
                  <c:v>1.0913500000000023E-5</c:v>
                </c:pt>
                <c:pt idx="8544">
                  <c:v>0</c:v>
                </c:pt>
                <c:pt idx="8545">
                  <c:v>1.6081700000000033E-5</c:v>
                </c:pt>
                <c:pt idx="8546">
                  <c:v>5.0127200000000064E-5</c:v>
                </c:pt>
                <c:pt idx="8547">
                  <c:v>8.6862600000000119E-5</c:v>
                </c:pt>
                <c:pt idx="8548">
                  <c:v>1.1312900000000012E-4</c:v>
                </c:pt>
                <c:pt idx="8549">
                  <c:v>1.1996440000000014E-4</c:v>
                </c:pt>
                <c:pt idx="8550">
                  <c:v>1.0527180000000015E-4</c:v>
                </c:pt>
                <c:pt idx="8551">
                  <c:v>7.6100500000000109E-5</c:v>
                </c:pt>
                <c:pt idx="8552">
                  <c:v>4.6735600000000095E-5</c:v>
                </c:pt>
                <c:pt idx="8553">
                  <c:v>3.1091700000000053E-5</c:v>
                </c:pt>
                <c:pt idx="8554">
                  <c:v>3.3801000000000058E-5</c:v>
                </c:pt>
                <c:pt idx="8555">
                  <c:v>4.8395300000000082E-5</c:v>
                </c:pt>
                <c:pt idx="8556">
                  <c:v>6.3631400000000097E-5</c:v>
                </c:pt>
                <c:pt idx="8557">
                  <c:v>7.2254200000000112E-5</c:v>
                </c:pt>
                <c:pt idx="8558">
                  <c:v>7.3943300000000109E-5</c:v>
                </c:pt>
                <c:pt idx="8559">
                  <c:v>7.2791400000000151E-5</c:v>
                </c:pt>
                <c:pt idx="8560">
                  <c:v>7.183920000000011E-5</c:v>
                </c:pt>
                <c:pt idx="8561">
                  <c:v>7.0006800000000117E-5</c:v>
                </c:pt>
                <c:pt idx="8562">
                  <c:v>6.4074700000000113E-5</c:v>
                </c:pt>
                <c:pt idx="8563">
                  <c:v>5.4096900000000136E-5</c:v>
                </c:pt>
                <c:pt idx="8564">
                  <c:v>4.6280100000000031E-5</c:v>
                </c:pt>
                <c:pt idx="8565">
                  <c:v>5.097510000000004E-5</c:v>
                </c:pt>
                <c:pt idx="8566">
                  <c:v>7.4417400000000166E-5</c:v>
                </c:pt>
                <c:pt idx="8567">
                  <c:v>1.1139190000000009E-4</c:v>
                </c:pt>
                <c:pt idx="8568">
                  <c:v>1.4605180000000021E-4</c:v>
                </c:pt>
                <c:pt idx="8569">
                  <c:v>1.6167740000000021E-4</c:v>
                </c:pt>
                <c:pt idx="8570">
                  <c:v>1.511636000000001E-4</c:v>
                </c:pt>
                <c:pt idx="8571">
                  <c:v>1.1957160000000017E-4</c:v>
                </c:pt>
                <c:pt idx="8572">
                  <c:v>7.8225000000000099E-5</c:v>
                </c:pt>
                <c:pt idx="8573">
                  <c:v>3.7969800000000058E-5</c:v>
                </c:pt>
                <c:pt idx="8574">
                  <c:v>8.7626000000000201E-6</c:v>
                </c:pt>
                <c:pt idx="8575">
                  <c:v>0</c:v>
                </c:pt>
                <c:pt idx="8576">
                  <c:v>1.4006600000000014E-5</c:v>
                </c:pt>
                <c:pt idx="8577">
                  <c:v>4.6256600000000075E-5</c:v>
                </c:pt>
                <c:pt idx="8578">
                  <c:v>7.9755900000000156E-5</c:v>
                </c:pt>
                <c:pt idx="8579">
                  <c:v>1.002487000000002E-4</c:v>
                </c:pt>
                <c:pt idx="8580">
                  <c:v>1.0828580000000018E-4</c:v>
                </c:pt>
                <c:pt idx="8581">
                  <c:v>1.1594320000000017E-4</c:v>
                </c:pt>
                <c:pt idx="8582">
                  <c:v>1.3100320000000018E-4</c:v>
                </c:pt>
                <c:pt idx="8583">
                  <c:v>1.458150000000002E-4</c:v>
                </c:pt>
                <c:pt idx="8584">
                  <c:v>1.4402970000000013E-4</c:v>
                </c:pt>
                <c:pt idx="8585">
                  <c:v>1.1805370000000021E-4</c:v>
                </c:pt>
                <c:pt idx="8586">
                  <c:v>7.6742200000000154E-5</c:v>
                </c:pt>
                <c:pt idx="8587">
                  <c:v>3.7127500000000061E-5</c:v>
                </c:pt>
                <c:pt idx="8588">
                  <c:v>1.1384600000000023E-5</c:v>
                </c:pt>
                <c:pt idx="8589">
                  <c:v>3.0727000000000041E-6</c:v>
                </c:pt>
                <c:pt idx="8590">
                  <c:v>1.0670500000000024E-5</c:v>
                </c:pt>
                <c:pt idx="8591">
                  <c:v>2.9882200000000058E-5</c:v>
                </c:pt>
                <c:pt idx="8592">
                  <c:v>5.0733000000000099E-5</c:v>
                </c:pt>
                <c:pt idx="8593">
                  <c:v>5.9548400000000095E-5</c:v>
                </c:pt>
                <c:pt idx="8594">
                  <c:v>4.821380000000007E-5</c:v>
                </c:pt>
                <c:pt idx="8595">
                  <c:v>2.3486300000000036E-5</c:v>
                </c:pt>
                <c:pt idx="8596">
                  <c:v>3.1203000000000064E-6</c:v>
                </c:pt>
                <c:pt idx="8597">
                  <c:v>0</c:v>
                </c:pt>
                <c:pt idx="8598">
                  <c:v>1.0662600000000021E-5</c:v>
                </c:pt>
                <c:pt idx="8599">
                  <c:v>2.1707400000000035E-5</c:v>
                </c:pt>
                <c:pt idx="8600">
                  <c:v>2.4019100000000032E-5</c:v>
                </c:pt>
                <c:pt idx="8601">
                  <c:v>2.1241100000000053E-5</c:v>
                </c:pt>
                <c:pt idx="8602">
                  <c:v>2.3003900000000039E-5</c:v>
                </c:pt>
                <c:pt idx="8603">
                  <c:v>3.2349000000000052E-5</c:v>
                </c:pt>
                <c:pt idx="8604">
                  <c:v>4.0870400000000062E-5</c:v>
                </c:pt>
                <c:pt idx="8605">
                  <c:v>3.7674100000000074E-5</c:v>
                </c:pt>
                <c:pt idx="8606">
                  <c:v>2.1452600000000026E-5</c:v>
                </c:pt>
                <c:pt idx="8607">
                  <c:v>3.808500000000006E-6</c:v>
                </c:pt>
                <c:pt idx="8608">
                  <c:v>0</c:v>
                </c:pt>
                <c:pt idx="8609">
                  <c:v>7.7421000000000101E-6</c:v>
                </c:pt>
                <c:pt idx="8610">
                  <c:v>2.505340000000004E-5</c:v>
                </c:pt>
                <c:pt idx="8611">
                  <c:v>3.8061300000000062E-5</c:v>
                </c:pt>
                <c:pt idx="8612">
                  <c:v>4.0267600000000082E-5</c:v>
                </c:pt>
                <c:pt idx="8613">
                  <c:v>3.6781300000000081E-5</c:v>
                </c:pt>
                <c:pt idx="8614">
                  <c:v>3.4617600000000053E-5</c:v>
                </c:pt>
                <c:pt idx="8615">
                  <c:v>3.3409300000000053E-5</c:v>
                </c:pt>
                <c:pt idx="8616">
                  <c:v>2.7005800000000059E-5</c:v>
                </c:pt>
                <c:pt idx="8617">
                  <c:v>1.378410000000003E-5</c:v>
                </c:pt>
                <c:pt idx="8618">
                  <c:v>1.8062000000000031E-6</c:v>
                </c:pt>
                <c:pt idx="8619">
                  <c:v>0</c:v>
                </c:pt>
                <c:pt idx="8620">
                  <c:v>7.0770000000000103E-6</c:v>
                </c:pt>
                <c:pt idx="8621">
                  <c:v>1.3278000000000018E-5</c:v>
                </c:pt>
                <c:pt idx="8622">
                  <c:v>1.1535600000000019E-5</c:v>
                </c:pt>
                <c:pt idx="8623">
                  <c:v>5.4084000000000091E-6</c:v>
                </c:pt>
                <c:pt idx="8624">
                  <c:v>2.7227000000000044E-6</c:v>
                </c:pt>
                <c:pt idx="8625">
                  <c:v>4.7659000000000038E-6</c:v>
                </c:pt>
                <c:pt idx="8626">
                  <c:v>6.5589000000000068E-6</c:v>
                </c:pt>
                <c:pt idx="8627">
                  <c:v>6.1938000000000067E-6</c:v>
                </c:pt>
                <c:pt idx="8628">
                  <c:v>1.0029100000000017E-5</c:v>
                </c:pt>
                <c:pt idx="8629">
                  <c:v>2.3459900000000033E-5</c:v>
                </c:pt>
                <c:pt idx="8630">
                  <c:v>4.0703100000000075E-5</c:v>
                </c:pt>
                <c:pt idx="8631">
                  <c:v>4.8429100000000034E-5</c:v>
                </c:pt>
                <c:pt idx="8632">
                  <c:v>4.0959700000000041E-5</c:v>
                </c:pt>
                <c:pt idx="8633">
                  <c:v>2.7248000000000052E-5</c:v>
                </c:pt>
                <c:pt idx="8634">
                  <c:v>2.106220000000004E-5</c:v>
                </c:pt>
                <c:pt idx="8635">
                  <c:v>2.6225500000000042E-5</c:v>
                </c:pt>
                <c:pt idx="8636">
                  <c:v>3.4099000000000061E-5</c:v>
                </c:pt>
                <c:pt idx="8637">
                  <c:v>3.4681400000000057E-5</c:v>
                </c:pt>
                <c:pt idx="8638">
                  <c:v>2.6797800000000044E-5</c:v>
                </c:pt>
                <c:pt idx="8639">
                  <c:v>1.5656100000000024E-5</c:v>
                </c:pt>
                <c:pt idx="8640">
                  <c:v>5.9946000000000103E-6</c:v>
                </c:pt>
                <c:pt idx="8641">
                  <c:v>1.0800000000000026E-8</c:v>
                </c:pt>
                <c:pt idx="8642">
                  <c:v>-5.7950000000000108E-7</c:v>
                </c:pt>
                <c:pt idx="8643">
                  <c:v>6.3358000000000089E-6</c:v>
                </c:pt>
                <c:pt idx="8644">
                  <c:v>2.4912400000000012E-5</c:v>
                </c:pt>
                <c:pt idx="8645">
                  <c:v>4.811150000000007E-5</c:v>
                </c:pt>
                <c:pt idx="8646">
                  <c:v>6.6061800000000086E-5</c:v>
                </c:pt>
                <c:pt idx="8647">
                  <c:v>7.4238200000000126E-5</c:v>
                </c:pt>
                <c:pt idx="8648">
                  <c:v>7.5411800000000124E-5</c:v>
                </c:pt>
                <c:pt idx="8649">
                  <c:v>7.4138800000000124E-5</c:v>
                </c:pt>
                <c:pt idx="8650">
                  <c:v>7.1464400000000115E-5</c:v>
                </c:pt>
                <c:pt idx="8651">
                  <c:v>6.6397400000000118E-5</c:v>
                </c:pt>
                <c:pt idx="8652">
                  <c:v>6.0766000000000129E-5</c:v>
                </c:pt>
                <c:pt idx="8653">
                  <c:v>6.1301600000000111E-5</c:v>
                </c:pt>
                <c:pt idx="8654">
                  <c:v>7.4415200000000148E-5</c:v>
                </c:pt>
                <c:pt idx="8655">
                  <c:v>9.9587400000000211E-5</c:v>
                </c:pt>
                <c:pt idx="8656">
                  <c:v>1.2545330000000011E-4</c:v>
                </c:pt>
                <c:pt idx="8657">
                  <c:v>1.3494560000000021E-4</c:v>
                </c:pt>
                <c:pt idx="8658">
                  <c:v>1.1638580000000018E-4</c:v>
                </c:pt>
                <c:pt idx="8659">
                  <c:v>7.4201400000000126E-5</c:v>
                </c:pt>
                <c:pt idx="8660">
                  <c:v>3.0672900000000063E-5</c:v>
                </c:pt>
                <c:pt idx="8661">
                  <c:v>1.1505600000000026E-5</c:v>
                </c:pt>
                <c:pt idx="8662">
                  <c:v>2.556620000000003E-5</c:v>
                </c:pt>
                <c:pt idx="8663">
                  <c:v>5.6785900000000096E-5</c:v>
                </c:pt>
                <c:pt idx="8664">
                  <c:v>7.6843200000000105E-5</c:v>
                </c:pt>
                <c:pt idx="8665">
                  <c:v>6.9060900000000137E-5</c:v>
                </c:pt>
                <c:pt idx="8666">
                  <c:v>4.0224700000000035E-5</c:v>
                </c:pt>
                <c:pt idx="8667">
                  <c:v>1.1455100000000024E-5</c:v>
                </c:pt>
                <c:pt idx="8668">
                  <c:v>0</c:v>
                </c:pt>
                <c:pt idx="8669">
                  <c:v>6.3554000000000069E-6</c:v>
                </c:pt>
                <c:pt idx="8670">
                  <c:v>2.4370700000000041E-5</c:v>
                </c:pt>
                <c:pt idx="8671">
                  <c:v>4.6038800000000038E-5</c:v>
                </c:pt>
                <c:pt idx="8672">
                  <c:v>6.7353300000000106E-5</c:v>
                </c:pt>
                <c:pt idx="8673">
                  <c:v>8.8028500000000257E-5</c:v>
                </c:pt>
                <c:pt idx="8674">
                  <c:v>1.0694190000000009E-4</c:v>
                </c:pt>
                <c:pt idx="8675">
                  <c:v>1.203696E-4</c:v>
                </c:pt>
                <c:pt idx="8676">
                  <c:v>1.2307820000000017E-4</c:v>
                </c:pt>
                <c:pt idx="8677">
                  <c:v>1.1221330000000017E-4</c:v>
                </c:pt>
                <c:pt idx="8678">
                  <c:v>9.261920000000007E-5</c:v>
                </c:pt>
                <c:pt idx="8679">
                  <c:v>7.6132200000000118E-5</c:v>
                </c:pt>
                <c:pt idx="8680">
                  <c:v>7.2821500000000102E-5</c:v>
                </c:pt>
                <c:pt idx="8681">
                  <c:v>8.086120000000012E-5</c:v>
                </c:pt>
                <c:pt idx="8682">
                  <c:v>8.7003000000000088E-5</c:v>
                </c:pt>
                <c:pt idx="8683">
                  <c:v>7.9808000000000155E-5</c:v>
                </c:pt>
                <c:pt idx="8684">
                  <c:v>6.1660700000000079E-5</c:v>
                </c:pt>
                <c:pt idx="8685">
                  <c:v>4.5281500000000037E-5</c:v>
                </c:pt>
                <c:pt idx="8686">
                  <c:v>3.8914100000000055E-5</c:v>
                </c:pt>
                <c:pt idx="8687">
                  <c:v>3.868590000000007E-5</c:v>
                </c:pt>
                <c:pt idx="8688">
                  <c:v>3.5803000000000084E-5</c:v>
                </c:pt>
                <c:pt idx="8689">
                  <c:v>2.9059400000000042E-5</c:v>
                </c:pt>
                <c:pt idx="8690">
                  <c:v>2.5314100000000022E-5</c:v>
                </c:pt>
                <c:pt idx="8691">
                  <c:v>2.9432900000000058E-5</c:v>
                </c:pt>
                <c:pt idx="8692">
                  <c:v>3.8799100000000047E-5</c:v>
                </c:pt>
                <c:pt idx="8693">
                  <c:v>4.9434200000000117E-5</c:v>
                </c:pt>
                <c:pt idx="8694">
                  <c:v>6.2129100000000049E-5</c:v>
                </c:pt>
                <c:pt idx="8695">
                  <c:v>7.7764000000000159E-5</c:v>
                </c:pt>
                <c:pt idx="8696">
                  <c:v>8.9544200000000185E-5</c:v>
                </c:pt>
                <c:pt idx="8697">
                  <c:v>8.6887600000000134E-5</c:v>
                </c:pt>
                <c:pt idx="8698">
                  <c:v>6.9822700000000154E-5</c:v>
                </c:pt>
                <c:pt idx="8699">
                  <c:v>5.4057300000000097E-5</c:v>
                </c:pt>
                <c:pt idx="8700">
                  <c:v>5.5317500000000109E-5</c:v>
                </c:pt>
                <c:pt idx="8701">
                  <c:v>7.0014700000000155E-5</c:v>
                </c:pt>
                <c:pt idx="8702">
                  <c:v>7.8812100000000146E-5</c:v>
                </c:pt>
                <c:pt idx="8703">
                  <c:v>6.9856300000000146E-5</c:v>
                </c:pt>
                <c:pt idx="8704">
                  <c:v>5.4003200000000107E-5</c:v>
                </c:pt>
                <c:pt idx="8705">
                  <c:v>5.1040900000000069E-5</c:v>
                </c:pt>
                <c:pt idx="8706">
                  <c:v>6.439270000000016E-5</c:v>
                </c:pt>
                <c:pt idx="8707">
                  <c:v>7.7027500000000136E-5</c:v>
                </c:pt>
                <c:pt idx="8708">
                  <c:v>7.4892000000000163E-5</c:v>
                </c:pt>
                <c:pt idx="8709">
                  <c:v>6.6121600000000096E-5</c:v>
                </c:pt>
                <c:pt idx="8710">
                  <c:v>6.9639800000000099E-5</c:v>
                </c:pt>
                <c:pt idx="8711">
                  <c:v>8.9209800000000157E-5</c:v>
                </c:pt>
                <c:pt idx="8712">
                  <c:v>1.0531580000000015E-4</c:v>
                </c:pt>
                <c:pt idx="8713">
                  <c:v>9.8434300000000251E-5</c:v>
                </c:pt>
                <c:pt idx="8714">
                  <c:v>7.3196600000000132E-5</c:v>
                </c:pt>
                <c:pt idx="8715">
                  <c:v>5.2764400000000121E-5</c:v>
                </c:pt>
                <c:pt idx="8716">
                  <c:v>5.0868800000000085E-5</c:v>
                </c:pt>
                <c:pt idx="8717">
                  <c:v>5.7622000000000086E-5</c:v>
                </c:pt>
                <c:pt idx="8718">
                  <c:v>5.4213800000000094E-5</c:v>
                </c:pt>
                <c:pt idx="8719">
                  <c:v>3.6794000000000055E-5</c:v>
                </c:pt>
                <c:pt idx="8720">
                  <c:v>1.8841200000000029E-5</c:v>
                </c:pt>
                <c:pt idx="8721">
                  <c:v>1.2071500000000022E-5</c:v>
                </c:pt>
                <c:pt idx="8722">
                  <c:v>1.2877000000000017E-5</c:v>
                </c:pt>
                <c:pt idx="8723">
                  <c:v>1.0036800000000014E-5</c:v>
                </c:pt>
                <c:pt idx="8724">
                  <c:v>1.8719000000000026E-6</c:v>
                </c:pt>
                <c:pt idx="8725">
                  <c:v>0</c:v>
                </c:pt>
                <c:pt idx="8726">
                  <c:v>1.2032700000000013E-5</c:v>
                </c:pt>
                <c:pt idx="8727">
                  <c:v>4.0300400000000072E-5</c:v>
                </c:pt>
                <c:pt idx="8728">
                  <c:v>7.1619800000000076E-5</c:v>
                </c:pt>
                <c:pt idx="8729">
                  <c:v>9.1962800000000122E-5</c:v>
                </c:pt>
                <c:pt idx="8730">
                  <c:v>9.4138900000000184E-5</c:v>
                </c:pt>
                <c:pt idx="8731">
                  <c:v>7.8198900000000116E-5</c:v>
                </c:pt>
                <c:pt idx="8732">
                  <c:v>5.0765400000000109E-5</c:v>
                </c:pt>
                <c:pt idx="8733">
                  <c:v>2.3269100000000034E-5</c:v>
                </c:pt>
                <c:pt idx="8734">
                  <c:v>7.4523000000000116E-6</c:v>
                </c:pt>
                <c:pt idx="8735">
                  <c:v>7.9213000000000134E-6</c:v>
                </c:pt>
                <c:pt idx="8736">
                  <c:v>1.9256200000000024E-5</c:v>
                </c:pt>
                <c:pt idx="8737">
                  <c:v>3.2278700000000068E-5</c:v>
                </c:pt>
                <c:pt idx="8738">
                  <c:v>4.1733500000000084E-5</c:v>
                </c:pt>
                <c:pt idx="8739">
                  <c:v>4.583910000000004E-5</c:v>
                </c:pt>
                <c:pt idx="8740">
                  <c:v>4.2559100000000024E-5</c:v>
                </c:pt>
                <c:pt idx="8741">
                  <c:v>2.9850300000000059E-5</c:v>
                </c:pt>
                <c:pt idx="8742">
                  <c:v>1.1662100000000027E-5</c:v>
                </c:pt>
                <c:pt idx="8743">
                  <c:v>0</c:v>
                </c:pt>
                <c:pt idx="8744">
                  <c:v>9.7460000000000186E-7</c:v>
                </c:pt>
                <c:pt idx="8745">
                  <c:v>1.1920000000000026E-5</c:v>
                </c:pt>
                <c:pt idx="8746">
                  <c:v>1.7342300000000042E-5</c:v>
                </c:pt>
                <c:pt idx="8747">
                  <c:v>9.1485000000000074E-6</c:v>
                </c:pt>
                <c:pt idx="8748">
                  <c:v>-3.2892000000000057E-6</c:v>
                </c:pt>
                <c:pt idx="8749">
                  <c:v>-2.9058000000000036E-6</c:v>
                </c:pt>
                <c:pt idx="8750">
                  <c:v>1.7474200000000027E-5</c:v>
                </c:pt>
                <c:pt idx="8751">
                  <c:v>4.7933800000000073E-5</c:v>
                </c:pt>
                <c:pt idx="8752">
                  <c:v>7.3259000000000106E-5</c:v>
                </c:pt>
                <c:pt idx="8753">
                  <c:v>8.588820000000007E-5</c:v>
                </c:pt>
                <c:pt idx="8754">
                  <c:v>8.615970000000013E-5</c:v>
                </c:pt>
                <c:pt idx="8755">
                  <c:v>7.6296800000000113E-5</c:v>
                </c:pt>
                <c:pt idx="8756">
                  <c:v>5.8944600000000073E-5</c:v>
                </c:pt>
                <c:pt idx="8757">
                  <c:v>4.0349300000000024E-5</c:v>
                </c:pt>
                <c:pt idx="8758">
                  <c:v>2.8541000000000047E-5</c:v>
                </c:pt>
                <c:pt idx="8759">
                  <c:v>2.6451200000000049E-5</c:v>
                </c:pt>
                <c:pt idx="8760">
                  <c:v>2.9240400000000039E-5</c:v>
                </c:pt>
                <c:pt idx="8761">
                  <c:v>3.2561500000000057E-5</c:v>
                </c:pt>
                <c:pt idx="8762">
                  <c:v>3.8592600000000048E-5</c:v>
                </c:pt>
                <c:pt idx="8763">
                  <c:v>4.9606500000000095E-5</c:v>
                </c:pt>
                <c:pt idx="8764">
                  <c:v>5.8176300000000082E-5</c:v>
                </c:pt>
                <c:pt idx="8765">
                  <c:v>5.1356600000000117E-5</c:v>
                </c:pt>
                <c:pt idx="8766">
                  <c:v>2.7475100000000065E-5</c:v>
                </c:pt>
                <c:pt idx="8767">
                  <c:v>3.6661000000000054E-6</c:v>
                </c:pt>
                <c:pt idx="8768">
                  <c:v>0</c:v>
                </c:pt>
                <c:pt idx="8769">
                  <c:v>1.3462800000000026E-5</c:v>
                </c:pt>
                <c:pt idx="8770">
                  <c:v>2.8322600000000016E-5</c:v>
                </c:pt>
                <c:pt idx="8771">
                  <c:v>2.7194400000000029E-5</c:v>
                </c:pt>
                <c:pt idx="8772">
                  <c:v>1.2875900000000012E-5</c:v>
                </c:pt>
                <c:pt idx="8773">
                  <c:v>1.1358000000000017E-6</c:v>
                </c:pt>
                <c:pt idx="8774">
                  <c:v>0</c:v>
                </c:pt>
                <c:pt idx="8775">
                  <c:v>3.2461000000000061E-6</c:v>
                </c:pt>
                <c:pt idx="8776">
                  <c:v>4.5487000000000069E-6</c:v>
                </c:pt>
                <c:pt idx="8777">
                  <c:v>3.2465000000000057E-6</c:v>
                </c:pt>
                <c:pt idx="8778">
                  <c:v>2.2175000000000046E-6</c:v>
                </c:pt>
                <c:pt idx="8779">
                  <c:v>1.0752000000000009E-6</c:v>
                </c:pt>
                <c:pt idx="8780">
                  <c:v>0</c:v>
                </c:pt>
                <c:pt idx="8781">
                  <c:v>3.2038000000000056E-6</c:v>
                </c:pt>
                <c:pt idx="8782">
                  <c:v>2.0359400000000017E-5</c:v>
                </c:pt>
                <c:pt idx="8783">
                  <c:v>4.5820600000000095E-5</c:v>
                </c:pt>
                <c:pt idx="8784">
                  <c:v>6.0601500000000074E-5</c:v>
                </c:pt>
                <c:pt idx="8785">
                  <c:v>5.2329500000000082E-5</c:v>
                </c:pt>
                <c:pt idx="8786">
                  <c:v>3.1315200000000056E-5</c:v>
                </c:pt>
                <c:pt idx="8787">
                  <c:v>1.9100200000000028E-5</c:v>
                </c:pt>
                <c:pt idx="8788">
                  <c:v>2.3397900000000022E-5</c:v>
                </c:pt>
                <c:pt idx="8789">
                  <c:v>3.1969900000000061E-5</c:v>
                </c:pt>
                <c:pt idx="8790">
                  <c:v>3.2451000000000059E-5</c:v>
                </c:pt>
                <c:pt idx="8791">
                  <c:v>3.1196300000000046E-5</c:v>
                </c:pt>
                <c:pt idx="8792">
                  <c:v>4.2529900000000048E-5</c:v>
                </c:pt>
                <c:pt idx="8793">
                  <c:v>6.4127900000000108E-5</c:v>
                </c:pt>
                <c:pt idx="8794">
                  <c:v>7.3920900000000114E-5</c:v>
                </c:pt>
                <c:pt idx="8795">
                  <c:v>5.590540000000009E-5</c:v>
                </c:pt>
                <c:pt idx="8796">
                  <c:v>2.2114800000000038E-5</c:v>
                </c:pt>
                <c:pt idx="8797">
                  <c:v>9.6460000000000132E-7</c:v>
                </c:pt>
                <c:pt idx="8798">
                  <c:v>7.989700000000016E-6</c:v>
                </c:pt>
                <c:pt idx="8799">
                  <c:v>3.3721900000000054E-5</c:v>
                </c:pt>
                <c:pt idx="8800">
                  <c:v>5.9731100000000117E-5</c:v>
                </c:pt>
                <c:pt idx="8801">
                  <c:v>7.7988100000000115E-5</c:v>
                </c:pt>
                <c:pt idx="8802">
                  <c:v>8.9934300000000248E-5</c:v>
                </c:pt>
                <c:pt idx="8803">
                  <c:v>9.5144100000000165E-5</c:v>
                </c:pt>
                <c:pt idx="8804">
                  <c:v>8.9701700000000158E-5</c:v>
                </c:pt>
                <c:pt idx="8805">
                  <c:v>7.5094200000000119E-5</c:v>
                </c:pt>
                <c:pt idx="8806">
                  <c:v>6.0969100000000073E-5</c:v>
                </c:pt>
                <c:pt idx="8807">
                  <c:v>5.4942400000000106E-5</c:v>
                </c:pt>
                <c:pt idx="8808">
                  <c:v>5.5095800000000083E-5</c:v>
                </c:pt>
                <c:pt idx="8809">
                  <c:v>5.7071300000000071E-5</c:v>
                </c:pt>
                <c:pt idx="8810">
                  <c:v>6.3164200000000089E-5</c:v>
                </c:pt>
                <c:pt idx="8811">
                  <c:v>7.7949900000000112E-5</c:v>
                </c:pt>
                <c:pt idx="8812">
                  <c:v>9.5501600000000184E-5</c:v>
                </c:pt>
                <c:pt idx="8813">
                  <c:v>1.0019609999999999E-4</c:v>
                </c:pt>
                <c:pt idx="8814">
                  <c:v>8.422350000000014E-5</c:v>
                </c:pt>
                <c:pt idx="8815">
                  <c:v>5.9321700000000107E-5</c:v>
                </c:pt>
                <c:pt idx="8816">
                  <c:v>4.4446800000000077E-5</c:v>
                </c:pt>
                <c:pt idx="8817">
                  <c:v>4.4260300000000061E-5</c:v>
                </c:pt>
                <c:pt idx="8818">
                  <c:v>4.687730000000004E-5</c:v>
                </c:pt>
                <c:pt idx="8819">
                  <c:v>4.3606100000000036E-5</c:v>
                </c:pt>
                <c:pt idx="8820">
                  <c:v>4.1811500000000052E-5</c:v>
                </c:pt>
                <c:pt idx="8821">
                  <c:v>5.4227900000000084E-5</c:v>
                </c:pt>
                <c:pt idx="8822">
                  <c:v>7.8710500000000167E-5</c:v>
                </c:pt>
                <c:pt idx="8823">
                  <c:v>9.9102800000000192E-5</c:v>
                </c:pt>
                <c:pt idx="8824">
                  <c:v>1.055988000000001E-4</c:v>
                </c:pt>
                <c:pt idx="8825">
                  <c:v>1.0648580000000017E-4</c:v>
                </c:pt>
                <c:pt idx="8826">
                  <c:v>1.1410870000000021E-4</c:v>
                </c:pt>
                <c:pt idx="8827">
                  <c:v>1.2396640000000001E-4</c:v>
                </c:pt>
                <c:pt idx="8828">
                  <c:v>1.1749680000000017E-4</c:v>
                </c:pt>
                <c:pt idx="8829">
                  <c:v>8.601820000000007E-5</c:v>
                </c:pt>
                <c:pt idx="8830">
                  <c:v>4.7026900000000097E-5</c:v>
                </c:pt>
                <c:pt idx="8831">
                  <c:v>2.9386700000000042E-5</c:v>
                </c:pt>
                <c:pt idx="8832">
                  <c:v>4.4540900000000074E-5</c:v>
                </c:pt>
                <c:pt idx="8833">
                  <c:v>7.5214300000000104E-5</c:v>
                </c:pt>
                <c:pt idx="8834">
                  <c:v>9.2801500000000124E-5</c:v>
                </c:pt>
                <c:pt idx="8835">
                  <c:v>8.2978700000000067E-5</c:v>
                </c:pt>
                <c:pt idx="8836">
                  <c:v>5.4950700000000097E-5</c:v>
                </c:pt>
                <c:pt idx="8837">
                  <c:v>2.9001600000000058E-5</c:v>
                </c:pt>
                <c:pt idx="8838">
                  <c:v>1.9903800000000038E-5</c:v>
                </c:pt>
                <c:pt idx="8839">
                  <c:v>2.8203600000000039E-5</c:v>
                </c:pt>
                <c:pt idx="8840">
                  <c:v>4.3547000000000036E-5</c:v>
                </c:pt>
                <c:pt idx="8841">
                  <c:v>5.2836800000000104E-5</c:v>
                </c:pt>
                <c:pt idx="8842">
                  <c:v>4.8658500000000036E-5</c:v>
                </c:pt>
                <c:pt idx="8843">
                  <c:v>3.2233700000000084E-5</c:v>
                </c:pt>
                <c:pt idx="8844">
                  <c:v>1.2448900000000014E-5</c:v>
                </c:pt>
                <c:pt idx="8845">
                  <c:v>0</c:v>
                </c:pt>
                <c:pt idx="8846">
                  <c:v>1.108900000000002E-6</c:v>
                </c:pt>
                <c:pt idx="8847">
                  <c:v>1.5691500000000031E-5</c:v>
                </c:pt>
                <c:pt idx="8848">
                  <c:v>3.7500800000000059E-5</c:v>
                </c:pt>
                <c:pt idx="8849">
                  <c:v>5.8907100000000078E-5</c:v>
                </c:pt>
                <c:pt idx="8850">
                  <c:v>7.5181800000000107E-5</c:v>
                </c:pt>
                <c:pt idx="8851">
                  <c:v>8.6106300000000189E-5</c:v>
                </c:pt>
                <c:pt idx="8852">
                  <c:v>9.3495300000000209E-5</c:v>
                </c:pt>
                <c:pt idx="8853">
                  <c:v>9.6867000000000169E-5</c:v>
                </c:pt>
                <c:pt idx="8854">
                  <c:v>9.2756200000000167E-5</c:v>
                </c:pt>
                <c:pt idx="8855">
                  <c:v>8.0058400000000257E-5</c:v>
                </c:pt>
                <c:pt idx="8856">
                  <c:v>6.5155400000000091E-5</c:v>
                </c:pt>
                <c:pt idx="8857">
                  <c:v>5.8158700000000084E-5</c:v>
                </c:pt>
                <c:pt idx="8858">
                  <c:v>6.304120000000005E-5</c:v>
                </c:pt>
                <c:pt idx="8859">
                  <c:v>7.2352600000000152E-5</c:v>
                </c:pt>
                <c:pt idx="8860">
                  <c:v>7.5750300000000141E-5</c:v>
                </c:pt>
                <c:pt idx="8861">
                  <c:v>7.2387700000000154E-5</c:v>
                </c:pt>
                <c:pt idx="8862">
                  <c:v>7.1421400000000075E-5</c:v>
                </c:pt>
                <c:pt idx="8863">
                  <c:v>7.9324100000000117E-5</c:v>
                </c:pt>
                <c:pt idx="8864">
                  <c:v>8.9884300000000192E-5</c:v>
                </c:pt>
                <c:pt idx="8865">
                  <c:v>9.1388700000000022E-5</c:v>
                </c:pt>
                <c:pt idx="8866">
                  <c:v>8.2768900000000122E-5</c:v>
                </c:pt>
                <c:pt idx="8867">
                  <c:v>7.8262400000000154E-5</c:v>
                </c:pt>
                <c:pt idx="8868">
                  <c:v>9.311150000000014E-5</c:v>
                </c:pt>
                <c:pt idx="8869">
                  <c:v>1.2498540000000001E-4</c:v>
                </c:pt>
                <c:pt idx="8870">
                  <c:v>1.5376470000000021E-4</c:v>
                </c:pt>
                <c:pt idx="8871">
                  <c:v>1.5994900000000013E-4</c:v>
                </c:pt>
                <c:pt idx="8872">
                  <c:v>1.4164010000000001E-4</c:v>
                </c:pt>
                <c:pt idx="8873">
                  <c:v>1.1378060000000009E-4</c:v>
                </c:pt>
                <c:pt idx="8874">
                  <c:v>9.220590000000016E-5</c:v>
                </c:pt>
                <c:pt idx="8875">
                  <c:v>8.0134000000000165E-5</c:v>
                </c:pt>
                <c:pt idx="8876">
                  <c:v>6.818190000000008E-5</c:v>
                </c:pt>
                <c:pt idx="8877">
                  <c:v>4.6973400000000061E-5</c:v>
                </c:pt>
                <c:pt idx="8878">
                  <c:v>1.8773600000000026E-5</c:v>
                </c:pt>
                <c:pt idx="8879">
                  <c:v>0</c:v>
                </c:pt>
                <c:pt idx="8880">
                  <c:v>2.2735000000000046E-6</c:v>
                </c:pt>
                <c:pt idx="8881">
                  <c:v>3.7291700000000082E-5</c:v>
                </c:pt>
                <c:pt idx="8882">
                  <c:v>8.7610100000000112E-5</c:v>
                </c:pt>
                <c:pt idx="8883">
                  <c:v>1.2470140000000001E-4</c:v>
                </c:pt>
                <c:pt idx="8884">
                  <c:v>1.3118570000000016E-4</c:v>
                </c:pt>
                <c:pt idx="8885">
                  <c:v>1.1437710000000009E-4</c:v>
                </c:pt>
                <c:pt idx="8886">
                  <c:v>9.5264600000000165E-5</c:v>
                </c:pt>
                <c:pt idx="8887">
                  <c:v>8.5592000000000166E-5</c:v>
                </c:pt>
                <c:pt idx="8888">
                  <c:v>7.8130400000000108E-5</c:v>
                </c:pt>
                <c:pt idx="8889">
                  <c:v>5.9346000000000119E-5</c:v>
                </c:pt>
                <c:pt idx="8890">
                  <c:v>2.9320200000000038E-5</c:v>
                </c:pt>
                <c:pt idx="8891">
                  <c:v>4.4289000000000051E-6</c:v>
                </c:pt>
                <c:pt idx="8892">
                  <c:v>0</c:v>
                </c:pt>
                <c:pt idx="8893">
                  <c:v>1.2539000000000012E-5</c:v>
                </c:pt>
                <c:pt idx="8894">
                  <c:v>3.1807000000000063E-5</c:v>
                </c:pt>
                <c:pt idx="8895">
                  <c:v>4.9151000000000072E-5</c:v>
                </c:pt>
                <c:pt idx="8896">
                  <c:v>6.6723900000000108E-5</c:v>
                </c:pt>
                <c:pt idx="8897">
                  <c:v>8.9453000000000162E-5</c:v>
                </c:pt>
                <c:pt idx="8898">
                  <c:v>1.1468260000000009E-4</c:v>
                </c:pt>
                <c:pt idx="8899">
                  <c:v>1.3253180000000019E-4</c:v>
                </c:pt>
                <c:pt idx="8900">
                  <c:v>1.3573890000000014E-4</c:v>
                </c:pt>
                <c:pt idx="8901">
                  <c:v>1.2509120000000018E-4</c:v>
                </c:pt>
                <c:pt idx="8902">
                  <c:v>1.0578160000000009E-4</c:v>
                </c:pt>
                <c:pt idx="8903">
                  <c:v>8.1863300000000142E-5</c:v>
                </c:pt>
                <c:pt idx="8904">
                  <c:v>5.6032100000000083E-5</c:v>
                </c:pt>
                <c:pt idx="8905">
                  <c:v>3.269410000000007E-5</c:v>
                </c:pt>
                <c:pt idx="8906">
                  <c:v>1.7052900000000028E-5</c:v>
                </c:pt>
                <c:pt idx="8907">
                  <c:v>1.0981100000000026E-5</c:v>
                </c:pt>
                <c:pt idx="8908">
                  <c:v>1.2184700000000021E-5</c:v>
                </c:pt>
                <c:pt idx="8909">
                  <c:v>1.7504400000000039E-5</c:v>
                </c:pt>
                <c:pt idx="8910">
                  <c:v>2.5083200000000058E-5</c:v>
                </c:pt>
                <c:pt idx="8911">
                  <c:v>3.3015900000000051E-5</c:v>
                </c:pt>
                <c:pt idx="8912">
                  <c:v>3.7067200000000084E-5</c:v>
                </c:pt>
                <c:pt idx="8913">
                  <c:v>3.4555600000000046E-5</c:v>
                </c:pt>
                <c:pt idx="8914">
                  <c:v>2.9028900000000036E-5</c:v>
                </c:pt>
                <c:pt idx="8915">
                  <c:v>2.8790300000000042E-5</c:v>
                </c:pt>
                <c:pt idx="8916">
                  <c:v>3.7446400000000062E-5</c:v>
                </c:pt>
                <c:pt idx="8917">
                  <c:v>4.877600000000009E-5</c:v>
                </c:pt>
                <c:pt idx="8918">
                  <c:v>5.2914700000000098E-5</c:v>
                </c:pt>
                <c:pt idx="8919">
                  <c:v>4.8059700000000058E-5</c:v>
                </c:pt>
                <c:pt idx="8920">
                  <c:v>4.4025200000000074E-5</c:v>
                </c:pt>
                <c:pt idx="8921">
                  <c:v>5.0921300000000037E-5</c:v>
                </c:pt>
                <c:pt idx="8922">
                  <c:v>6.6972200000000104E-5</c:v>
                </c:pt>
                <c:pt idx="8923">
                  <c:v>7.7918600000000159E-5</c:v>
                </c:pt>
                <c:pt idx="8924">
                  <c:v>7.0835700000000112E-5</c:v>
                </c:pt>
                <c:pt idx="8925">
                  <c:v>4.5741600000000084E-5</c:v>
                </c:pt>
                <c:pt idx="8926">
                  <c:v>1.6516900000000025E-5</c:v>
                </c:pt>
                <c:pt idx="8927">
                  <c:v>0</c:v>
                </c:pt>
                <c:pt idx="8928">
                  <c:v>-8.9280000000000143E-7</c:v>
                </c:pt>
                <c:pt idx="8929">
                  <c:v>1.2728300000000018E-5</c:v>
                </c:pt>
                <c:pt idx="8930">
                  <c:v>3.305550000000005E-5</c:v>
                </c:pt>
                <c:pt idx="8931">
                  <c:v>5.0338800000000088E-5</c:v>
                </c:pt>
                <c:pt idx="8932">
                  <c:v>6.0663400000000108E-5</c:v>
                </c:pt>
                <c:pt idx="8933">
                  <c:v>6.5885200000000106E-5</c:v>
                </c:pt>
                <c:pt idx="8934">
                  <c:v>6.955530000000011E-5</c:v>
                </c:pt>
                <c:pt idx="8935">
                  <c:v>7.2532900000000147E-5</c:v>
                </c:pt>
                <c:pt idx="8936">
                  <c:v>7.2155600000000113E-5</c:v>
                </c:pt>
                <c:pt idx="8937">
                  <c:v>6.5681800000000053E-5</c:v>
                </c:pt>
                <c:pt idx="8938">
                  <c:v>5.4206800000000099E-5</c:v>
                </c:pt>
                <c:pt idx="8939">
                  <c:v>4.2408600000000074E-5</c:v>
                </c:pt>
                <c:pt idx="8940">
                  <c:v>3.597590000000007E-5</c:v>
                </c:pt>
                <c:pt idx="8941">
                  <c:v>3.8568500000000029E-5</c:v>
                </c:pt>
                <c:pt idx="8942">
                  <c:v>4.9581800000000061E-5</c:v>
                </c:pt>
                <c:pt idx="8943">
                  <c:v>6.4553500000000106E-5</c:v>
                </c:pt>
                <c:pt idx="8944">
                  <c:v>7.6251100000000074E-5</c:v>
                </c:pt>
                <c:pt idx="8945">
                  <c:v>7.9053600000000181E-5</c:v>
                </c:pt>
                <c:pt idx="8946">
                  <c:v>7.4795600000000182E-5</c:v>
                </c:pt>
                <c:pt idx="8947">
                  <c:v>7.1701100000000099E-5</c:v>
                </c:pt>
                <c:pt idx="8948">
                  <c:v>7.629870000000011E-5</c:v>
                </c:pt>
                <c:pt idx="8949">
                  <c:v>8.4982900000000111E-5</c:v>
                </c:pt>
                <c:pt idx="8950">
                  <c:v>8.61335000000001E-5</c:v>
                </c:pt>
                <c:pt idx="8951">
                  <c:v>7.3926500000000113E-5</c:v>
                </c:pt>
                <c:pt idx="8952">
                  <c:v>5.6223200000000062E-5</c:v>
                </c:pt>
                <c:pt idx="8953">
                  <c:v>4.7780800000000083E-5</c:v>
                </c:pt>
                <c:pt idx="8954">
                  <c:v>5.4811200000000117E-5</c:v>
                </c:pt>
                <c:pt idx="8955">
                  <c:v>6.8434000000000111E-5</c:v>
                </c:pt>
                <c:pt idx="8956">
                  <c:v>7.5127800000000111E-5</c:v>
                </c:pt>
                <c:pt idx="8957">
                  <c:v>7.1390000000000155E-5</c:v>
                </c:pt>
                <c:pt idx="8958">
                  <c:v>6.5783700000000134E-5</c:v>
                </c:pt>
                <c:pt idx="8959">
                  <c:v>6.7818700000000137E-5</c:v>
                </c:pt>
                <c:pt idx="8960">
                  <c:v>7.7569900000000146E-5</c:v>
                </c:pt>
                <c:pt idx="8961">
                  <c:v>8.762420000000019E-5</c:v>
                </c:pt>
                <c:pt idx="8962">
                  <c:v>9.2209800000000148E-5</c:v>
                </c:pt>
                <c:pt idx="8963">
                  <c:v>9.1635000000000257E-5</c:v>
                </c:pt>
                <c:pt idx="8964">
                  <c:v>8.9246200000000115E-5</c:v>
                </c:pt>
                <c:pt idx="8965">
                  <c:v>8.7055100000000169E-5</c:v>
                </c:pt>
                <c:pt idx="8966">
                  <c:v>8.5297100000000122E-5</c:v>
                </c:pt>
                <c:pt idx="8967">
                  <c:v>8.3785000000000188E-5</c:v>
                </c:pt>
                <c:pt idx="8968">
                  <c:v>8.2627400000000184E-5</c:v>
                </c:pt>
                <c:pt idx="8969">
                  <c:v>8.2609700000000071E-5</c:v>
                </c:pt>
                <c:pt idx="8970">
                  <c:v>8.5398000000000161E-5</c:v>
                </c:pt>
                <c:pt idx="8971">
                  <c:v>9.2927000000000122E-5</c:v>
                </c:pt>
                <c:pt idx="8972">
                  <c:v>1.0441520000000021E-4</c:v>
                </c:pt>
                <c:pt idx="8973">
                  <c:v>1.1482040000000017E-4</c:v>
                </c:pt>
                <c:pt idx="8974">
                  <c:v>1.173771000000001E-4</c:v>
                </c:pt>
                <c:pt idx="8975">
                  <c:v>1.0973530000000018E-4</c:v>
                </c:pt>
                <c:pt idx="8976">
                  <c:v>9.5922400000000185E-5</c:v>
                </c:pt>
                <c:pt idx="8977">
                  <c:v>8.1993100000000074E-5</c:v>
                </c:pt>
                <c:pt idx="8978">
                  <c:v>7.1578900000000075E-5</c:v>
                </c:pt>
                <c:pt idx="8979">
                  <c:v>6.621490000000009E-5</c:v>
                </c:pt>
                <c:pt idx="8980">
                  <c:v>6.7367000000000129E-5</c:v>
                </c:pt>
                <c:pt idx="8981">
                  <c:v>7.4383100000000138E-5</c:v>
                </c:pt>
                <c:pt idx="8982">
                  <c:v>8.2642400000000081E-5</c:v>
                </c:pt>
                <c:pt idx="8983">
                  <c:v>8.7570800000000168E-5</c:v>
                </c:pt>
                <c:pt idx="8984">
                  <c:v>9.2332100000000071E-5</c:v>
                </c:pt>
                <c:pt idx="8985">
                  <c:v>1.0749910000000008E-4</c:v>
                </c:pt>
                <c:pt idx="8986">
                  <c:v>1.382420000000002E-4</c:v>
                </c:pt>
                <c:pt idx="8987">
                  <c:v>1.7268870000000032E-4</c:v>
                </c:pt>
                <c:pt idx="8988">
                  <c:v>1.8875910000000016E-4</c:v>
                </c:pt>
                <c:pt idx="8989">
                  <c:v>1.7512740000000024E-4</c:v>
                </c:pt>
                <c:pt idx="8990">
                  <c:v>1.4189390000000001E-4</c:v>
                </c:pt>
                <c:pt idx="8991">
                  <c:v>1.0803210000000009E-4</c:v>
                </c:pt>
                <c:pt idx="8992">
                  <c:v>8.0736900000000179E-5</c:v>
                </c:pt>
                <c:pt idx="8993">
                  <c:v>5.2966300000000117E-5</c:v>
                </c:pt>
                <c:pt idx="8994">
                  <c:v>2.1713000000000041E-5</c:v>
                </c:pt>
                <c:pt idx="8995">
                  <c:v>0</c:v>
                </c:pt>
                <c:pt idx="8996">
                  <c:v>3.017800000000004E-6</c:v>
                </c:pt>
                <c:pt idx="8997">
                  <c:v>3.2734600000000058E-5</c:v>
                </c:pt>
                <c:pt idx="8998">
                  <c:v>6.6064200000000105E-5</c:v>
                </c:pt>
                <c:pt idx="8999">
                  <c:v>7.7851300000000113E-5</c:v>
                </c:pt>
                <c:pt idx="9000">
                  <c:v>6.379760000000015E-5</c:v>
                </c:pt>
                <c:pt idx="9001">
                  <c:v>4.3215700000000041E-5</c:v>
                </c:pt>
                <c:pt idx="9002">
                  <c:v>3.9777700000000065E-5</c:v>
                </c:pt>
                <c:pt idx="9003">
                  <c:v>6.0172600000000116E-5</c:v>
                </c:pt>
                <c:pt idx="9004">
                  <c:v>8.9258200000000154E-5</c:v>
                </c:pt>
                <c:pt idx="9005">
                  <c:v>1.0203630000000009E-4</c:v>
                </c:pt>
                <c:pt idx="9006">
                  <c:v>8.3481700000000045E-5</c:v>
                </c:pt>
                <c:pt idx="9007">
                  <c:v>4.1761800000000038E-5</c:v>
                </c:pt>
                <c:pt idx="9008">
                  <c:v>4.9417000000000115E-6</c:v>
                </c:pt>
                <c:pt idx="9009">
                  <c:v>0</c:v>
                </c:pt>
                <c:pt idx="9010">
                  <c:v>2.6376900000000049E-5</c:v>
                </c:pt>
                <c:pt idx="9011">
                  <c:v>6.6579400000000096E-5</c:v>
                </c:pt>
                <c:pt idx="9012">
                  <c:v>9.3632800000000246E-5</c:v>
                </c:pt>
                <c:pt idx="9013">
                  <c:v>9.8212000000000123E-5</c:v>
                </c:pt>
                <c:pt idx="9014">
                  <c:v>9.0113000000000091E-5</c:v>
                </c:pt>
                <c:pt idx="9015">
                  <c:v>8.2551100000000173E-5</c:v>
                </c:pt>
                <c:pt idx="9016">
                  <c:v>7.8634100000000108E-5</c:v>
                </c:pt>
                <c:pt idx="9017">
                  <c:v>7.5165400000000126E-5</c:v>
                </c:pt>
                <c:pt idx="9018">
                  <c:v>7.15659000000001E-5</c:v>
                </c:pt>
                <c:pt idx="9019">
                  <c:v>6.8654100000000072E-5</c:v>
                </c:pt>
                <c:pt idx="9020">
                  <c:v>6.2128900000000089E-5</c:v>
                </c:pt>
                <c:pt idx="9021">
                  <c:v>4.5515900000000084E-5</c:v>
                </c:pt>
                <c:pt idx="9022">
                  <c:v>2.3147600000000015E-5</c:v>
                </c:pt>
                <c:pt idx="9023">
                  <c:v>1.2021500000000024E-5</c:v>
                </c:pt>
                <c:pt idx="9024">
                  <c:v>2.3407000000000042E-5</c:v>
                </c:pt>
                <c:pt idx="9025">
                  <c:v>4.6180100000000036E-5</c:v>
                </c:pt>
                <c:pt idx="9026">
                  <c:v>5.5345800000000069E-5</c:v>
                </c:pt>
                <c:pt idx="9027">
                  <c:v>4.1139000000000034E-5</c:v>
                </c:pt>
                <c:pt idx="9028">
                  <c:v>2.1105100000000036E-5</c:v>
                </c:pt>
                <c:pt idx="9029">
                  <c:v>1.9408200000000029E-5</c:v>
                </c:pt>
                <c:pt idx="9030">
                  <c:v>3.6620500000000047E-5</c:v>
                </c:pt>
                <c:pt idx="9031">
                  <c:v>5.002930000000004E-5</c:v>
                </c:pt>
                <c:pt idx="9032">
                  <c:v>4.24947000000001E-5</c:v>
                </c:pt>
                <c:pt idx="9033">
                  <c:v>2.4859000000000044E-5</c:v>
                </c:pt>
                <c:pt idx="9034">
                  <c:v>2.4951100000000036E-5</c:v>
                </c:pt>
                <c:pt idx="9035">
                  <c:v>5.6844000000000061E-5</c:v>
                </c:pt>
                <c:pt idx="9036">
                  <c:v>1.0568360000000009E-4</c:v>
                </c:pt>
                <c:pt idx="9037">
                  <c:v>1.4207630000000003E-4</c:v>
                </c:pt>
                <c:pt idx="9038">
                  <c:v>1.4540580000000025E-4</c:v>
                </c:pt>
                <c:pt idx="9039">
                  <c:v>1.1516720000000017E-4</c:v>
                </c:pt>
                <c:pt idx="9040">
                  <c:v>6.7114600000000118E-5</c:v>
                </c:pt>
                <c:pt idx="9041">
                  <c:v>2.2838600000000043E-5</c:v>
                </c:pt>
                <c:pt idx="9042">
                  <c:v>0</c:v>
                </c:pt>
                <c:pt idx="9043">
                  <c:v>-9.711000000000016E-7</c:v>
                </c:pt>
                <c:pt idx="9044">
                  <c:v>1.2763700000000021E-5</c:v>
                </c:pt>
                <c:pt idx="9045">
                  <c:v>2.8702400000000025E-5</c:v>
                </c:pt>
                <c:pt idx="9046">
                  <c:v>4.191430000000004E-5</c:v>
                </c:pt>
                <c:pt idx="9047">
                  <c:v>5.9271100000000057E-5</c:v>
                </c:pt>
                <c:pt idx="9048">
                  <c:v>8.684310000000007E-5</c:v>
                </c:pt>
                <c:pt idx="9049">
                  <c:v>1.1706820000000026E-4</c:v>
                </c:pt>
                <c:pt idx="9050">
                  <c:v>1.3251240000000005E-4</c:v>
                </c:pt>
                <c:pt idx="9051">
                  <c:v>1.2218259999999999E-4</c:v>
                </c:pt>
                <c:pt idx="9052">
                  <c:v>9.0539300000000192E-5</c:v>
                </c:pt>
                <c:pt idx="9053">
                  <c:v>5.1586900000000074E-5</c:v>
                </c:pt>
                <c:pt idx="9054">
                  <c:v>1.8414600000000029E-5</c:v>
                </c:pt>
                <c:pt idx="9055">
                  <c:v>0</c:v>
                </c:pt>
                <c:pt idx="9056">
                  <c:v>5.7360000000000127E-7</c:v>
                </c:pt>
                <c:pt idx="9057">
                  <c:v>2.1449100000000048E-5</c:v>
                </c:pt>
                <c:pt idx="9058">
                  <c:v>5.2037300000000106E-5</c:v>
                </c:pt>
                <c:pt idx="9059">
                  <c:v>7.5115100000000104E-5</c:v>
                </c:pt>
                <c:pt idx="9060">
                  <c:v>8.0907100000000132E-5</c:v>
                </c:pt>
                <c:pt idx="9061">
                  <c:v>7.4188400000000138E-5</c:v>
                </c:pt>
                <c:pt idx="9062">
                  <c:v>6.6254200000000075E-5</c:v>
                </c:pt>
                <c:pt idx="9063">
                  <c:v>6.18619000000001E-5</c:v>
                </c:pt>
                <c:pt idx="9064">
                  <c:v>5.6254400000000076E-5</c:v>
                </c:pt>
                <c:pt idx="9065">
                  <c:v>4.6275600000000035E-5</c:v>
                </c:pt>
                <c:pt idx="9066">
                  <c:v>3.7986700000000068E-5</c:v>
                </c:pt>
                <c:pt idx="9067">
                  <c:v>3.9284500000000061E-5</c:v>
                </c:pt>
                <c:pt idx="9068">
                  <c:v>4.9232600000000109E-5</c:v>
                </c:pt>
                <c:pt idx="9069">
                  <c:v>5.8517000000000097E-5</c:v>
                </c:pt>
                <c:pt idx="9070">
                  <c:v>6.0170600000000098E-5</c:v>
                </c:pt>
                <c:pt idx="9071">
                  <c:v>5.6906100000000075E-5</c:v>
                </c:pt>
                <c:pt idx="9072">
                  <c:v>5.4210500000000107E-5</c:v>
                </c:pt>
                <c:pt idx="9073">
                  <c:v>5.1776300000000082E-5</c:v>
                </c:pt>
                <c:pt idx="9074">
                  <c:v>4.5892400000000116E-5</c:v>
                </c:pt>
                <c:pt idx="9075">
                  <c:v>3.8201200000000084E-5</c:v>
                </c:pt>
                <c:pt idx="9076">
                  <c:v>3.7691500000000085E-5</c:v>
                </c:pt>
                <c:pt idx="9077">
                  <c:v>5.1395400000000074E-5</c:v>
                </c:pt>
                <c:pt idx="9078">
                  <c:v>7.3567300000000111E-5</c:v>
                </c:pt>
                <c:pt idx="9079">
                  <c:v>8.8844600000000169E-5</c:v>
                </c:pt>
                <c:pt idx="9080">
                  <c:v>8.5864300000000214E-5</c:v>
                </c:pt>
                <c:pt idx="9081">
                  <c:v>6.6064100000000098E-5</c:v>
                </c:pt>
                <c:pt idx="9082">
                  <c:v>4.1162700000000073E-5</c:v>
                </c:pt>
                <c:pt idx="9083">
                  <c:v>2.3246900000000037E-5</c:v>
                </c:pt>
                <c:pt idx="9084">
                  <c:v>1.8942300000000041E-5</c:v>
                </c:pt>
                <c:pt idx="9085">
                  <c:v>2.9546200000000032E-5</c:v>
                </c:pt>
                <c:pt idx="9086">
                  <c:v>5.0919200000000073E-5</c:v>
                </c:pt>
                <c:pt idx="9087">
                  <c:v>7.2774500000000108E-5</c:v>
                </c:pt>
                <c:pt idx="9088">
                  <c:v>8.1935600000000158E-5</c:v>
                </c:pt>
                <c:pt idx="9089">
                  <c:v>7.0179600000000103E-5</c:v>
                </c:pt>
                <c:pt idx="9090">
                  <c:v>4.2420700000000073E-5</c:v>
                </c:pt>
                <c:pt idx="9091">
                  <c:v>1.4415100000000021E-5</c:v>
                </c:pt>
                <c:pt idx="9092">
                  <c:v>0</c:v>
                </c:pt>
                <c:pt idx="9093">
                  <c:v>0</c:v>
                </c:pt>
                <c:pt idx="9094">
                  <c:v>5.3360000000000104E-6</c:v>
                </c:pt>
                <c:pt idx="9095">
                  <c:v>8.4224000000000178E-6</c:v>
                </c:pt>
                <c:pt idx="9096">
                  <c:v>1.1614000000000018E-5</c:v>
                </c:pt>
                <c:pt idx="9097">
                  <c:v>2.2447000000000058E-5</c:v>
                </c:pt>
                <c:pt idx="9098">
                  <c:v>4.1302200000000074E-5</c:v>
                </c:pt>
                <c:pt idx="9099">
                  <c:v>5.7749200000000074E-5</c:v>
                </c:pt>
                <c:pt idx="9100">
                  <c:v>6.1500100000000052E-5</c:v>
                </c:pt>
                <c:pt idx="9101">
                  <c:v>5.5376200000000109E-5</c:v>
                </c:pt>
                <c:pt idx="9102">
                  <c:v>5.3986200000000096E-5</c:v>
                </c:pt>
                <c:pt idx="9103">
                  <c:v>6.8687400000000111E-5</c:v>
                </c:pt>
                <c:pt idx="9104">
                  <c:v>9.4646000000000191E-5</c:v>
                </c:pt>
                <c:pt idx="9105">
                  <c:v>1.1626050000000019E-4</c:v>
                </c:pt>
                <c:pt idx="9106">
                  <c:v>1.2362110000000017E-4</c:v>
                </c:pt>
                <c:pt idx="9107">
                  <c:v>1.2032190000000009E-4</c:v>
                </c:pt>
                <c:pt idx="9108">
                  <c:v>1.1546920000000018E-4</c:v>
                </c:pt>
                <c:pt idx="9109">
                  <c:v>1.1045400000000017E-4</c:v>
                </c:pt>
                <c:pt idx="9110">
                  <c:v>9.7272200000000027E-5</c:v>
                </c:pt>
                <c:pt idx="9111">
                  <c:v>7.0294400000000124E-5</c:v>
                </c:pt>
                <c:pt idx="9112">
                  <c:v>3.5652500000000052E-5</c:v>
                </c:pt>
                <c:pt idx="9113">
                  <c:v>8.4679000000000159E-6</c:v>
                </c:pt>
                <c:pt idx="9114">
                  <c:v>0</c:v>
                </c:pt>
                <c:pt idx="9115">
                  <c:v>7.111100000000008E-6</c:v>
                </c:pt>
                <c:pt idx="9116">
                  <c:v>2.0686100000000032E-5</c:v>
                </c:pt>
                <c:pt idx="9117">
                  <c:v>2.9289500000000049E-5</c:v>
                </c:pt>
                <c:pt idx="9118">
                  <c:v>2.9662800000000047E-5</c:v>
                </c:pt>
                <c:pt idx="9119">
                  <c:v>2.7725900000000049E-5</c:v>
                </c:pt>
                <c:pt idx="9120">
                  <c:v>3.1207000000000062E-5</c:v>
                </c:pt>
                <c:pt idx="9121">
                  <c:v>4.1406300000000058E-5</c:v>
                </c:pt>
                <c:pt idx="9122">
                  <c:v>4.964160000000007E-5</c:v>
                </c:pt>
                <c:pt idx="9123">
                  <c:v>4.5313200000000107E-5</c:v>
                </c:pt>
                <c:pt idx="9124">
                  <c:v>2.819000000000003E-5</c:v>
                </c:pt>
                <c:pt idx="9125">
                  <c:v>1.2019400000000012E-5</c:v>
                </c:pt>
                <c:pt idx="9126">
                  <c:v>1.2823700000000026E-5</c:v>
                </c:pt>
                <c:pt idx="9127">
                  <c:v>3.3436800000000052E-5</c:v>
                </c:pt>
                <c:pt idx="9128">
                  <c:v>6.0502900000000108E-5</c:v>
                </c:pt>
                <c:pt idx="9129">
                  <c:v>7.7854600000000168E-5</c:v>
                </c:pt>
                <c:pt idx="9130">
                  <c:v>8.236520000000007E-5</c:v>
                </c:pt>
                <c:pt idx="9131">
                  <c:v>8.3573200000000171E-5</c:v>
                </c:pt>
                <c:pt idx="9132">
                  <c:v>9.0593600000000142E-5</c:v>
                </c:pt>
                <c:pt idx="9133">
                  <c:v>1.0072700000000008E-4</c:v>
                </c:pt>
                <c:pt idx="9134">
                  <c:v>1.0216310000000001E-4</c:v>
                </c:pt>
                <c:pt idx="9135">
                  <c:v>8.6760400000000166E-5</c:v>
                </c:pt>
                <c:pt idx="9136">
                  <c:v>5.7500000000000097E-5</c:v>
                </c:pt>
                <c:pt idx="9137">
                  <c:v>2.6613300000000059E-5</c:v>
                </c:pt>
                <c:pt idx="9138">
                  <c:v>7.5531000000000099E-6</c:v>
                </c:pt>
                <c:pt idx="9139">
                  <c:v>7.5963000000000131E-6</c:v>
                </c:pt>
                <c:pt idx="9140">
                  <c:v>2.4505100000000041E-5</c:v>
                </c:pt>
                <c:pt idx="9141">
                  <c:v>4.8551700000000052E-5</c:v>
                </c:pt>
                <c:pt idx="9142">
                  <c:v>6.8353600000000138E-5</c:v>
                </c:pt>
                <c:pt idx="9143">
                  <c:v>7.9021400000000138E-5</c:v>
                </c:pt>
                <c:pt idx="9144">
                  <c:v>8.4220100000000173E-5</c:v>
                </c:pt>
                <c:pt idx="9145">
                  <c:v>9.0113100000000071E-5</c:v>
                </c:pt>
                <c:pt idx="9146">
                  <c:v>9.7692700000000129E-5</c:v>
                </c:pt>
                <c:pt idx="9147">
                  <c:v>1.0108630000000009E-4</c:v>
                </c:pt>
                <c:pt idx="9148">
                  <c:v>9.3225700000000187E-5</c:v>
                </c:pt>
                <c:pt idx="9149">
                  <c:v>7.2789200000000147E-5</c:v>
                </c:pt>
                <c:pt idx="9150">
                  <c:v>4.5092100000000096E-5</c:v>
                </c:pt>
                <c:pt idx="9151">
                  <c:v>1.8738100000000026E-5</c:v>
                </c:pt>
                <c:pt idx="9152">
                  <c:v>1.8365000000000027E-6</c:v>
                </c:pt>
                <c:pt idx="9153">
                  <c:v>0</c:v>
                </c:pt>
                <c:pt idx="9154">
                  <c:v>8.3245000000000132E-6</c:v>
                </c:pt>
                <c:pt idx="9155">
                  <c:v>2.1305700000000042E-5</c:v>
                </c:pt>
                <c:pt idx="9156">
                  <c:v>2.9010500000000037E-5</c:v>
                </c:pt>
                <c:pt idx="9157">
                  <c:v>2.9612400000000039E-5</c:v>
                </c:pt>
                <c:pt idx="9158">
                  <c:v>3.0953000000000054E-5</c:v>
                </c:pt>
                <c:pt idx="9159">
                  <c:v>4.0243600000000056E-5</c:v>
                </c:pt>
                <c:pt idx="9160">
                  <c:v>5.3450900000000095E-5</c:v>
                </c:pt>
                <c:pt idx="9161">
                  <c:v>5.7157600000000118E-5</c:v>
                </c:pt>
                <c:pt idx="9162">
                  <c:v>4.3146300000000038E-5</c:v>
                </c:pt>
                <c:pt idx="9163">
                  <c:v>1.8442300000000039E-5</c:v>
                </c:pt>
                <c:pt idx="9164">
                  <c:v>8.4000000000000157E-9</c:v>
                </c:pt>
                <c:pt idx="9165">
                  <c:v>-1.044700000000001E-6</c:v>
                </c:pt>
                <c:pt idx="9166">
                  <c:v>1.5722000000000027E-5</c:v>
                </c:pt>
                <c:pt idx="9167">
                  <c:v>4.2679300000000024E-5</c:v>
                </c:pt>
                <c:pt idx="9168">
                  <c:v>7.134800000000009E-5</c:v>
                </c:pt>
                <c:pt idx="9169">
                  <c:v>9.6113800000000103E-5</c:v>
                </c:pt>
                <c:pt idx="9170">
                  <c:v>1.1393780000000014E-4</c:v>
                </c:pt>
                <c:pt idx="9171">
                  <c:v>1.2358740000000001E-4</c:v>
                </c:pt>
                <c:pt idx="9172">
                  <c:v>1.264501000000001E-4</c:v>
                </c:pt>
                <c:pt idx="9173">
                  <c:v>1.2465600000000012E-4</c:v>
                </c:pt>
                <c:pt idx="9174">
                  <c:v>1.1761110000000023E-4</c:v>
                </c:pt>
                <c:pt idx="9175">
                  <c:v>1.0426830000000014E-4</c:v>
                </c:pt>
                <c:pt idx="9176">
                  <c:v>8.8756700000000227E-5</c:v>
                </c:pt>
                <c:pt idx="9177">
                  <c:v>8.0399200000000069E-5</c:v>
                </c:pt>
                <c:pt idx="9178">
                  <c:v>8.4958600000000186E-5</c:v>
                </c:pt>
                <c:pt idx="9179">
                  <c:v>9.4516800000000247E-5</c:v>
                </c:pt>
                <c:pt idx="9180">
                  <c:v>9.206830000000017E-5</c:v>
                </c:pt>
                <c:pt idx="9181">
                  <c:v>6.7709500000000115E-5</c:v>
                </c:pt>
                <c:pt idx="9182">
                  <c:v>3.0359300000000053E-5</c:v>
                </c:pt>
                <c:pt idx="9183">
                  <c:v>1.974500000000002E-6</c:v>
                </c:pt>
                <c:pt idx="9184">
                  <c:v>0</c:v>
                </c:pt>
                <c:pt idx="9185">
                  <c:v>1.5838100000000027E-5</c:v>
                </c:pt>
                <c:pt idx="9186">
                  <c:v>5.0139400000000084E-5</c:v>
                </c:pt>
                <c:pt idx="9187">
                  <c:v>8.9849600000000096E-5</c:v>
                </c:pt>
                <c:pt idx="9188">
                  <c:v>1.2340260000000012E-4</c:v>
                </c:pt>
                <c:pt idx="9189">
                  <c:v>1.4010200000000005E-4</c:v>
                </c:pt>
                <c:pt idx="9190">
                  <c:v>1.3262640000000014E-4</c:v>
                </c:pt>
                <c:pt idx="9191">
                  <c:v>1.0350720000000016E-4</c:v>
                </c:pt>
                <c:pt idx="9192">
                  <c:v>6.6547000000000093E-5</c:v>
                </c:pt>
                <c:pt idx="9193">
                  <c:v>3.7873900000000092E-5</c:v>
                </c:pt>
                <c:pt idx="9194">
                  <c:v>2.3443100000000036E-5</c:v>
                </c:pt>
                <c:pt idx="9195">
                  <c:v>1.7000500000000042E-5</c:v>
                </c:pt>
                <c:pt idx="9196">
                  <c:v>1.0292400000000015E-5</c:v>
                </c:pt>
                <c:pt idx="9197">
                  <c:v>3.7499000000000058E-6</c:v>
                </c:pt>
                <c:pt idx="9198">
                  <c:v>4.9939000000000091E-6</c:v>
                </c:pt>
                <c:pt idx="9199">
                  <c:v>1.8232900000000027E-5</c:v>
                </c:pt>
                <c:pt idx="9200">
                  <c:v>3.6811500000000059E-5</c:v>
                </c:pt>
                <c:pt idx="9201">
                  <c:v>4.8703400000000107E-5</c:v>
                </c:pt>
                <c:pt idx="9202">
                  <c:v>4.9169200000000078E-5</c:v>
                </c:pt>
                <c:pt idx="9203">
                  <c:v>4.4952500000000095E-5</c:v>
                </c:pt>
                <c:pt idx="9204">
                  <c:v>4.625290000000006E-5</c:v>
                </c:pt>
                <c:pt idx="9205">
                  <c:v>5.6558200000000051E-5</c:v>
                </c:pt>
                <c:pt idx="9206">
                  <c:v>7.1494900000000107E-5</c:v>
                </c:pt>
                <c:pt idx="9207">
                  <c:v>8.6106500000000122E-5</c:v>
                </c:pt>
                <c:pt idx="9208">
                  <c:v>9.9346900000000165E-5</c:v>
                </c:pt>
                <c:pt idx="9209">
                  <c:v>1.1000310000000014E-4</c:v>
                </c:pt>
                <c:pt idx="9210">
                  <c:v>1.1219630000000008E-4</c:v>
                </c:pt>
                <c:pt idx="9211">
                  <c:v>9.9071800000000192E-5</c:v>
                </c:pt>
                <c:pt idx="9212">
                  <c:v>7.3821100000000099E-5</c:v>
                </c:pt>
                <c:pt idx="9213">
                  <c:v>5.1160700000000074E-5</c:v>
                </c:pt>
                <c:pt idx="9214">
                  <c:v>4.5483700000000094E-5</c:v>
                </c:pt>
                <c:pt idx="9215">
                  <c:v>5.7075600000000094E-5</c:v>
                </c:pt>
                <c:pt idx="9216">
                  <c:v>7.2157900000000124E-5</c:v>
                </c:pt>
                <c:pt idx="9217">
                  <c:v>7.6641600000000096E-5</c:v>
                </c:pt>
                <c:pt idx="9218">
                  <c:v>6.726240000000013E-5</c:v>
                </c:pt>
                <c:pt idx="9219">
                  <c:v>4.9563700000000116E-5</c:v>
                </c:pt>
                <c:pt idx="9220">
                  <c:v>2.9536100000000047E-5</c:v>
                </c:pt>
                <c:pt idx="9221">
                  <c:v>1.1214000000000018E-5</c:v>
                </c:pt>
                <c:pt idx="9222">
                  <c:v>0</c:v>
                </c:pt>
                <c:pt idx="9223">
                  <c:v>2.2220000000000047E-7</c:v>
                </c:pt>
                <c:pt idx="9224">
                  <c:v>1.4091300000000012E-5</c:v>
                </c:pt>
                <c:pt idx="9225">
                  <c:v>3.3526500000000025E-5</c:v>
                </c:pt>
                <c:pt idx="9226">
                  <c:v>4.9616300000000103E-5</c:v>
                </c:pt>
                <c:pt idx="9227">
                  <c:v>6.0456400000000121E-5</c:v>
                </c:pt>
                <c:pt idx="9228">
                  <c:v>6.882610000000011E-5</c:v>
                </c:pt>
                <c:pt idx="9229">
                  <c:v>7.3414300000000115E-5</c:v>
                </c:pt>
                <c:pt idx="9230">
                  <c:v>6.7062900000000147E-5</c:v>
                </c:pt>
                <c:pt idx="9231">
                  <c:v>4.8474000000000058E-5</c:v>
                </c:pt>
                <c:pt idx="9232">
                  <c:v>2.9095500000000047E-5</c:v>
                </c:pt>
                <c:pt idx="9233">
                  <c:v>2.2474200000000053E-5</c:v>
                </c:pt>
                <c:pt idx="9234">
                  <c:v>2.8847400000000042E-5</c:v>
                </c:pt>
                <c:pt idx="9235">
                  <c:v>3.4947900000000059E-5</c:v>
                </c:pt>
                <c:pt idx="9236">
                  <c:v>3.2255900000000065E-5</c:v>
                </c:pt>
                <c:pt idx="9237">
                  <c:v>2.9759700000000036E-5</c:v>
                </c:pt>
                <c:pt idx="9238">
                  <c:v>4.4227100000000056E-5</c:v>
                </c:pt>
                <c:pt idx="9239">
                  <c:v>7.897480000000009E-5</c:v>
                </c:pt>
                <c:pt idx="9240">
                  <c:v>1.1836530000000021E-4</c:v>
                </c:pt>
                <c:pt idx="9241">
                  <c:v>1.4288220000000011E-4</c:v>
                </c:pt>
                <c:pt idx="9242">
                  <c:v>1.4541400000000015E-4</c:v>
                </c:pt>
                <c:pt idx="9243">
                  <c:v>1.309284000000001E-4</c:v>
                </c:pt>
                <c:pt idx="9244">
                  <c:v>1.0696580000000014E-4</c:v>
                </c:pt>
                <c:pt idx="9245">
                  <c:v>8.0340000000000074E-5</c:v>
                </c:pt>
                <c:pt idx="9246">
                  <c:v>6.0186300000000098E-5</c:v>
                </c:pt>
                <c:pt idx="9247">
                  <c:v>5.5223500000000072E-5</c:v>
                </c:pt>
                <c:pt idx="9248">
                  <c:v>6.21155000000001E-5</c:v>
                </c:pt>
                <c:pt idx="9249">
                  <c:v>6.3977000000000096E-5</c:v>
                </c:pt>
                <c:pt idx="9250">
                  <c:v>4.7145900000000046E-5</c:v>
                </c:pt>
                <c:pt idx="9251">
                  <c:v>1.8316700000000027E-5</c:v>
                </c:pt>
                <c:pt idx="9252">
                  <c:v>0</c:v>
                </c:pt>
                <c:pt idx="9253">
                  <c:v>6.4439000000000104E-6</c:v>
                </c:pt>
                <c:pt idx="9254">
                  <c:v>2.9809700000000058E-5</c:v>
                </c:pt>
                <c:pt idx="9255">
                  <c:v>5.0777800000000075E-5</c:v>
                </c:pt>
                <c:pt idx="9256">
                  <c:v>5.9972900000000118E-5</c:v>
                </c:pt>
                <c:pt idx="9257">
                  <c:v>6.2797600000000166E-5</c:v>
                </c:pt>
                <c:pt idx="9258">
                  <c:v>6.5057100000000099E-5</c:v>
                </c:pt>
                <c:pt idx="9259">
                  <c:v>6.3816000000000109E-5</c:v>
                </c:pt>
                <c:pt idx="9260">
                  <c:v>5.5080900000000098E-5</c:v>
                </c:pt>
                <c:pt idx="9261">
                  <c:v>4.4770700000000096E-5</c:v>
                </c:pt>
                <c:pt idx="9262">
                  <c:v>4.3470000000000056E-5</c:v>
                </c:pt>
                <c:pt idx="9263">
                  <c:v>5.1228200000000039E-5</c:v>
                </c:pt>
                <c:pt idx="9264">
                  <c:v>5.4509400000000099E-5</c:v>
                </c:pt>
                <c:pt idx="9265">
                  <c:v>4.1049500000000014E-5</c:v>
                </c:pt>
                <c:pt idx="9266">
                  <c:v>1.6477100000000026E-5</c:v>
                </c:pt>
                <c:pt idx="9267">
                  <c:v>0</c:v>
                </c:pt>
                <c:pt idx="9268">
                  <c:v>7.9300000000000156E-7</c:v>
                </c:pt>
                <c:pt idx="9269">
                  <c:v>2.2567900000000042E-5</c:v>
                </c:pt>
                <c:pt idx="9270">
                  <c:v>5.1897200000000097E-5</c:v>
                </c:pt>
                <c:pt idx="9271">
                  <c:v>7.7522900000000138E-5</c:v>
                </c:pt>
                <c:pt idx="9272">
                  <c:v>9.7941700000000066E-5</c:v>
                </c:pt>
                <c:pt idx="9273">
                  <c:v>1.1822550000000024E-4</c:v>
                </c:pt>
                <c:pt idx="9274">
                  <c:v>1.4321230000000011E-4</c:v>
                </c:pt>
                <c:pt idx="9275">
                  <c:v>1.7228300000000026E-4</c:v>
                </c:pt>
                <c:pt idx="9276">
                  <c:v>1.974064000000002E-4</c:v>
                </c:pt>
                <c:pt idx="9277">
                  <c:v>2.065353000000002E-4</c:v>
                </c:pt>
                <c:pt idx="9278">
                  <c:v>1.9255620000000015E-4</c:v>
                </c:pt>
                <c:pt idx="9279">
                  <c:v>1.6114120000000024E-4</c:v>
                </c:pt>
                <c:pt idx="9280">
                  <c:v>1.2867730000000013E-4</c:v>
                </c:pt>
                <c:pt idx="9281">
                  <c:v>1.0881930000000016E-4</c:v>
                </c:pt>
                <c:pt idx="9282">
                  <c:v>1.017269E-4</c:v>
                </c:pt>
                <c:pt idx="9283">
                  <c:v>9.7828200000000122E-5</c:v>
                </c:pt>
                <c:pt idx="9284">
                  <c:v>9.037200000000009E-5</c:v>
                </c:pt>
                <c:pt idx="9285">
                  <c:v>8.26415000000001E-5</c:v>
                </c:pt>
                <c:pt idx="9286">
                  <c:v>8.2794100000000123E-5</c:v>
                </c:pt>
                <c:pt idx="9287">
                  <c:v>9.4494900000000192E-5</c:v>
                </c:pt>
                <c:pt idx="9288">
                  <c:v>1.1506210000000009E-4</c:v>
                </c:pt>
                <c:pt idx="9289">
                  <c:v>1.4076240000000001E-4</c:v>
                </c:pt>
                <c:pt idx="9290">
                  <c:v>1.705920000000002E-4</c:v>
                </c:pt>
                <c:pt idx="9291">
                  <c:v>2.037006000000002E-4</c:v>
                </c:pt>
                <c:pt idx="9292">
                  <c:v>2.3591120000000012E-4</c:v>
                </c:pt>
                <c:pt idx="9293">
                  <c:v>2.620359000000004E-4</c:v>
                </c:pt>
                <c:pt idx="9294">
                  <c:v>2.7959390000000049E-4</c:v>
                </c:pt>
                <c:pt idx="9295">
                  <c:v>2.9041920000000043E-4</c:v>
                </c:pt>
                <c:pt idx="9296">
                  <c:v>2.9794060000000016E-4</c:v>
                </c:pt>
                <c:pt idx="9297">
                  <c:v>3.0526830000000024E-4</c:v>
                </c:pt>
                <c:pt idx="9298">
                  <c:v>3.1649890000000043E-4</c:v>
                </c:pt>
                <c:pt idx="9299">
                  <c:v>3.3830500000000039E-4</c:v>
                </c:pt>
                <c:pt idx="9300">
                  <c:v>3.7810040000000065E-4</c:v>
                </c:pt>
                <c:pt idx="9301">
                  <c:v>4.381508000000006E-4</c:v>
                </c:pt>
                <c:pt idx="9302">
                  <c:v>5.1062520000000073E-4</c:v>
                </c:pt>
                <c:pt idx="9303">
                  <c:v>5.7829630000000081E-4</c:v>
                </c:pt>
                <c:pt idx="9304">
                  <c:v>6.2455670000000074E-4</c:v>
                </c:pt>
                <c:pt idx="9305">
                  <c:v>6.4524300000000064E-4</c:v>
                </c:pt>
                <c:pt idx="9306">
                  <c:v>6.5551390000000045E-4</c:v>
                </c:pt>
                <c:pt idx="9307">
                  <c:v>6.8123530000000073E-4</c:v>
                </c:pt>
                <c:pt idx="9308">
                  <c:v>7.4166200000000133E-4</c:v>
                </c:pt>
                <c:pt idx="9309">
                  <c:v>8.3759600000000143E-4</c:v>
                </c:pt>
                <c:pt idx="9310">
                  <c:v>9.5758910000000145E-4</c:v>
                </c:pt>
                <c:pt idx="9311">
                  <c:v>1.0951310000000001E-3</c:v>
                </c:pt>
                <c:pt idx="9312">
                  <c:v>1.2583756000000001E-3</c:v>
                </c:pt>
                <c:pt idx="9313">
                  <c:v>1.464276900000001E-3</c:v>
                </c:pt>
                <c:pt idx="9314">
                  <c:v>1.7270106000000021E-3</c:v>
                </c:pt>
                <c:pt idx="9315">
                  <c:v>2.0560320000000002E-3</c:v>
                </c:pt>
                <c:pt idx="9316">
                  <c:v>2.4638884000000002E-3</c:v>
                </c:pt>
                <c:pt idx="9317">
                  <c:v>2.9690792000000034E-3</c:v>
                </c:pt>
                <c:pt idx="9318">
                  <c:v>3.5857370000000046E-3</c:v>
                </c:pt>
                <c:pt idx="9319">
                  <c:v>4.3094298000000038E-3</c:v>
                </c:pt>
                <c:pt idx="9320">
                  <c:v>5.1075462000000002E-3</c:v>
                </c:pt>
                <c:pt idx="9321">
                  <c:v>5.9146034000000071E-3</c:v>
                </c:pt>
                <c:pt idx="9322">
                  <c:v>6.6259787000000035E-3</c:v>
                </c:pt>
                <c:pt idx="9323">
                  <c:v>7.1032336000000067E-3</c:v>
                </c:pt>
                <c:pt idx="9324">
                  <c:v>7.2106221000000116E-3</c:v>
                </c:pt>
                <c:pt idx="9325">
                  <c:v>6.8778927000000042E-3</c:v>
                </c:pt>
                <c:pt idx="9326">
                  <c:v>6.1501157000000001E-3</c:v>
                </c:pt>
                <c:pt idx="9327">
                  <c:v>5.1794038000000037E-3</c:v>
                </c:pt>
                <c:pt idx="9328">
                  <c:v>4.1557438999999998E-3</c:v>
                </c:pt>
                <c:pt idx="9329">
                  <c:v>3.2261482000000025E-3</c:v>
                </c:pt>
                <c:pt idx="9330">
                  <c:v>2.4569553999999987E-3</c:v>
                </c:pt>
                <c:pt idx="9331">
                  <c:v>1.8502560000000026E-3</c:v>
                </c:pt>
                <c:pt idx="9332">
                  <c:v>1.3843063000000017E-3</c:v>
                </c:pt>
                <c:pt idx="9333">
                  <c:v>1.0411908000000001E-3</c:v>
                </c:pt>
                <c:pt idx="9334">
                  <c:v>8.0857000000000173E-4</c:v>
                </c:pt>
                <c:pt idx="9335">
                  <c:v>6.6780640000000085E-4</c:v>
                </c:pt>
                <c:pt idx="9336">
                  <c:v>5.8611270000000042E-4</c:v>
                </c:pt>
                <c:pt idx="9337">
                  <c:v>5.2323280000000113E-4</c:v>
                </c:pt>
                <c:pt idx="9338">
                  <c:v>4.5034230000000076E-4</c:v>
                </c:pt>
                <c:pt idx="9339">
                  <c:v>3.6521350000000042E-4</c:v>
                </c:pt>
                <c:pt idx="9340">
                  <c:v>2.8995390000000022E-4</c:v>
                </c:pt>
                <c:pt idx="9341">
                  <c:v>2.483526000000005E-4</c:v>
                </c:pt>
                <c:pt idx="9342">
                  <c:v>2.4273670000000047E-4</c:v>
                </c:pt>
                <c:pt idx="9343">
                  <c:v>2.5256530000000016E-4</c:v>
                </c:pt>
                <c:pt idx="9344">
                  <c:v>2.5469250000000022E-4</c:v>
                </c:pt>
                <c:pt idx="9345">
                  <c:v>2.4431960000000037E-4</c:v>
                </c:pt>
                <c:pt idx="9346">
                  <c:v>2.3487860000000034E-4</c:v>
                </c:pt>
                <c:pt idx="9347">
                  <c:v>2.4061600000000019E-4</c:v>
                </c:pt>
                <c:pt idx="9348">
                  <c:v>2.6375830000000043E-4</c:v>
                </c:pt>
                <c:pt idx="9349">
                  <c:v>2.9661080000000021E-4</c:v>
                </c:pt>
                <c:pt idx="9350">
                  <c:v>3.3127870000000025E-4</c:v>
                </c:pt>
                <c:pt idx="9351">
                  <c:v>3.6601260000000067E-4</c:v>
                </c:pt>
                <c:pt idx="9352">
                  <c:v>4.050852000000003E-4</c:v>
                </c:pt>
                <c:pt idx="9353">
                  <c:v>4.582632000000006E-4</c:v>
                </c:pt>
                <c:pt idx="9354">
                  <c:v>5.3933230000000098E-4</c:v>
                </c:pt>
                <c:pt idx="9355">
                  <c:v>6.6143620000000077E-4</c:v>
                </c:pt>
                <c:pt idx="9356">
                  <c:v>8.3305390000000187E-4</c:v>
                </c:pt>
                <c:pt idx="9357">
                  <c:v>1.0599622999999999E-3</c:v>
                </c:pt>
                <c:pt idx="9358">
                  <c:v>1.3470242999999999E-3</c:v>
                </c:pt>
                <c:pt idx="9359">
                  <c:v>1.6864953000000017E-3</c:v>
                </c:pt>
                <c:pt idx="9360">
                  <c:v>2.0338629999999999E-3</c:v>
                </c:pt>
                <c:pt idx="9361">
                  <c:v>2.2989057000000019E-3</c:v>
                </c:pt>
                <c:pt idx="9362">
                  <c:v>2.3811378000000035E-3</c:v>
                </c:pt>
                <c:pt idx="9363">
                  <c:v>2.2321553000000001E-3</c:v>
                </c:pt>
                <c:pt idx="9364">
                  <c:v>1.8940354000000026E-3</c:v>
                </c:pt>
                <c:pt idx="9365">
                  <c:v>1.4746591000000015E-3</c:v>
                </c:pt>
                <c:pt idx="9366">
                  <c:v>1.0829559000000021E-3</c:v>
                </c:pt>
                <c:pt idx="9367">
                  <c:v>7.7721810000000099E-4</c:v>
                </c:pt>
                <c:pt idx="9368">
                  <c:v>5.6278179999999999E-4</c:v>
                </c:pt>
                <c:pt idx="9369">
                  <c:v>4.2024670000000061E-4</c:v>
                </c:pt>
                <c:pt idx="9370">
                  <c:v>3.2858570000000051E-4</c:v>
                </c:pt>
                <c:pt idx="9371">
                  <c:v>2.6814860000000032E-4</c:v>
                </c:pt>
                <c:pt idx="9372">
                  <c:v>2.1938560000000015E-4</c:v>
                </c:pt>
                <c:pt idx="9373">
                  <c:v>1.6774860000000024E-4</c:v>
                </c:pt>
                <c:pt idx="9374">
                  <c:v>1.1126210000000009E-4</c:v>
                </c:pt>
                <c:pt idx="9375">
                  <c:v>5.8509100000000053E-5</c:v>
                </c:pt>
                <c:pt idx="9376">
                  <c:v>1.9571700000000028E-5</c:v>
                </c:pt>
                <c:pt idx="9377">
                  <c:v>0</c:v>
                </c:pt>
                <c:pt idx="9378">
                  <c:v>6.2420000000000105E-7</c:v>
                </c:pt>
                <c:pt idx="9379">
                  <c:v>1.9912800000000031E-5</c:v>
                </c:pt>
                <c:pt idx="9380">
                  <c:v>5.0616200000000107E-5</c:v>
                </c:pt>
                <c:pt idx="9381">
                  <c:v>7.8749700000000104E-5</c:v>
                </c:pt>
                <c:pt idx="9382">
                  <c:v>8.9545700000000168E-5</c:v>
                </c:pt>
                <c:pt idx="9383">
                  <c:v>7.6495700000000109E-5</c:v>
                </c:pt>
                <c:pt idx="9384">
                  <c:v>4.6391200000000072E-5</c:v>
                </c:pt>
                <c:pt idx="9385">
                  <c:v>1.5545900000000027E-5</c:v>
                </c:pt>
                <c:pt idx="9386">
                  <c:v>0</c:v>
                </c:pt>
                <c:pt idx="9387">
                  <c:v>4.6014000000000039E-6</c:v>
                </c:pt>
                <c:pt idx="9388">
                  <c:v>2.2154900000000041E-5</c:v>
                </c:pt>
                <c:pt idx="9389">
                  <c:v>3.5187300000000062E-5</c:v>
                </c:pt>
                <c:pt idx="9390">
                  <c:v>3.1114600000000029E-5</c:v>
                </c:pt>
                <c:pt idx="9391">
                  <c:v>1.3416900000000017E-5</c:v>
                </c:pt>
                <c:pt idx="9392">
                  <c:v>-1.7384000000000031E-6</c:v>
                </c:pt>
                <c:pt idx="9393">
                  <c:v>-2.5897000000000046E-6</c:v>
                </c:pt>
                <c:pt idx="9394">
                  <c:v>1.0504500000000026E-5</c:v>
                </c:pt>
                <c:pt idx="9395">
                  <c:v>2.8811900000000059E-5</c:v>
                </c:pt>
                <c:pt idx="9396">
                  <c:v>4.9173100000000073E-5</c:v>
                </c:pt>
                <c:pt idx="9397">
                  <c:v>7.471610000000015E-5</c:v>
                </c:pt>
                <c:pt idx="9398">
                  <c:v>1.0102420000000018E-4</c:v>
                </c:pt>
                <c:pt idx="9399">
                  <c:v>1.1111570000000025E-4</c:v>
                </c:pt>
                <c:pt idx="9400">
                  <c:v>9.0224000000000212E-5</c:v>
                </c:pt>
                <c:pt idx="9401">
                  <c:v>4.5936300000000084E-5</c:v>
                </c:pt>
                <c:pt idx="9402">
                  <c:v>7.3939000000000081E-6</c:v>
                </c:pt>
                <c:pt idx="9403">
                  <c:v>0</c:v>
                </c:pt>
                <c:pt idx="9404">
                  <c:v>2.2303700000000042E-5</c:v>
                </c:pt>
                <c:pt idx="9405">
                  <c:v>5.5314000000000108E-5</c:v>
                </c:pt>
                <c:pt idx="9406">
                  <c:v>7.9672000000000155E-5</c:v>
                </c:pt>
                <c:pt idx="9407">
                  <c:v>8.970700000000019E-5</c:v>
                </c:pt>
                <c:pt idx="9408">
                  <c:v>8.8356000000000196E-5</c:v>
                </c:pt>
                <c:pt idx="9409">
                  <c:v>7.8910000000000137E-5</c:v>
                </c:pt>
                <c:pt idx="9410">
                  <c:v>6.5600200000000091E-5</c:v>
                </c:pt>
                <c:pt idx="9411">
                  <c:v>5.5744400000000096E-5</c:v>
                </c:pt>
                <c:pt idx="9412">
                  <c:v>5.4928300000000075E-5</c:v>
                </c:pt>
                <c:pt idx="9413">
                  <c:v>5.9515200000000118E-5</c:v>
                </c:pt>
                <c:pt idx="9414">
                  <c:v>5.9419900000000119E-5</c:v>
                </c:pt>
                <c:pt idx="9415">
                  <c:v>5.0846700000000084E-5</c:v>
                </c:pt>
                <c:pt idx="9416">
                  <c:v>4.1745700000000036E-5</c:v>
                </c:pt>
                <c:pt idx="9417">
                  <c:v>4.3158000000000036E-5</c:v>
                </c:pt>
                <c:pt idx="9418">
                  <c:v>5.7701200000000118E-5</c:v>
                </c:pt>
                <c:pt idx="9419">
                  <c:v>7.9555200000000115E-5</c:v>
                </c:pt>
                <c:pt idx="9420">
                  <c:v>1.0195920000000003E-4</c:v>
                </c:pt>
                <c:pt idx="9421">
                  <c:v>1.1984110000000023E-4</c:v>
                </c:pt>
                <c:pt idx="9422">
                  <c:v>1.2487380000000012E-4</c:v>
                </c:pt>
                <c:pt idx="9423">
                  <c:v>1.0741240000000009E-4</c:v>
                </c:pt>
                <c:pt idx="9424">
                  <c:v>6.7412400000000148E-5</c:v>
                </c:pt>
                <c:pt idx="9425">
                  <c:v>2.3049900000000042E-5</c:v>
                </c:pt>
                <c:pt idx="9426">
                  <c:v>0</c:v>
                </c:pt>
                <c:pt idx="9427">
                  <c:v>1.7724000000000036E-6</c:v>
                </c:pt>
                <c:pt idx="9428">
                  <c:v>3.062810000000004E-5</c:v>
                </c:pt>
                <c:pt idx="9429">
                  <c:v>6.7190800000000122E-5</c:v>
                </c:pt>
                <c:pt idx="9430">
                  <c:v>9.4555300000000297E-5</c:v>
                </c:pt>
                <c:pt idx="9431">
                  <c:v>1.0534780000000012E-4</c:v>
                </c:pt>
                <c:pt idx="9432">
                  <c:v>1.0160890000000015E-4</c:v>
                </c:pt>
                <c:pt idx="9433">
                  <c:v>9.4793900000000211E-5</c:v>
                </c:pt>
                <c:pt idx="9434">
                  <c:v>1.0163990000000008E-4</c:v>
                </c:pt>
                <c:pt idx="9435">
                  <c:v>1.2801890000000021E-4</c:v>
                </c:pt>
                <c:pt idx="9436">
                  <c:v>1.5824420000000024E-4</c:v>
                </c:pt>
                <c:pt idx="9437">
                  <c:v>1.6349380000000021E-4</c:v>
                </c:pt>
                <c:pt idx="9438">
                  <c:v>1.3106600000000013E-4</c:v>
                </c:pt>
                <c:pt idx="9439">
                  <c:v>8.0756600000000243E-5</c:v>
                </c:pt>
                <c:pt idx="9440">
                  <c:v>4.6656900000000045E-5</c:v>
                </c:pt>
                <c:pt idx="9441">
                  <c:v>4.4028300000000061E-5</c:v>
                </c:pt>
                <c:pt idx="9442">
                  <c:v>5.8330700000000116E-5</c:v>
                </c:pt>
                <c:pt idx="9443">
                  <c:v>6.7087800000000113E-5</c:v>
                </c:pt>
                <c:pt idx="9444">
                  <c:v>6.4603500000000107E-5</c:v>
                </c:pt>
                <c:pt idx="9445">
                  <c:v>5.9749900000000097E-5</c:v>
                </c:pt>
                <c:pt idx="9446">
                  <c:v>5.7059600000000107E-5</c:v>
                </c:pt>
                <c:pt idx="9447">
                  <c:v>5.0381500000000073E-5</c:v>
                </c:pt>
                <c:pt idx="9448">
                  <c:v>3.6109800000000059E-5</c:v>
                </c:pt>
                <c:pt idx="9449">
                  <c:v>2.2947400000000041E-5</c:v>
                </c:pt>
                <c:pt idx="9450">
                  <c:v>2.2594000000000035E-5</c:v>
                </c:pt>
                <c:pt idx="9451">
                  <c:v>3.2789200000000062E-5</c:v>
                </c:pt>
                <c:pt idx="9452">
                  <c:v>4.0026500000000061E-5</c:v>
                </c:pt>
                <c:pt idx="9453">
                  <c:v>3.5989000000000058E-5</c:v>
                </c:pt>
                <c:pt idx="9454">
                  <c:v>2.4638000000000044E-5</c:v>
                </c:pt>
                <c:pt idx="9455">
                  <c:v>1.3971700000000024E-5</c:v>
                </c:pt>
                <c:pt idx="9456">
                  <c:v>5.6094000000000077E-6</c:v>
                </c:pt>
                <c:pt idx="9457">
                  <c:v>0</c:v>
                </c:pt>
                <c:pt idx="9458">
                  <c:v>-3.6360000000000053E-7</c:v>
                </c:pt>
                <c:pt idx="9459">
                  <c:v>1.3929400000000026E-5</c:v>
                </c:pt>
                <c:pt idx="9460">
                  <c:v>3.3775900000000057E-5</c:v>
                </c:pt>
                <c:pt idx="9461">
                  <c:v>3.8982500000000049E-5</c:v>
                </c:pt>
                <c:pt idx="9462">
                  <c:v>2.1163000000000034E-5</c:v>
                </c:pt>
                <c:pt idx="9463">
                  <c:v>-1.2735000000000017E-6</c:v>
                </c:pt>
                <c:pt idx="9464">
                  <c:v>0</c:v>
                </c:pt>
                <c:pt idx="9465">
                  <c:v>2.9270300000000064E-5</c:v>
                </c:pt>
                <c:pt idx="9466">
                  <c:v>6.9633000000000124E-5</c:v>
                </c:pt>
                <c:pt idx="9467">
                  <c:v>9.4891200000000173E-5</c:v>
                </c:pt>
                <c:pt idx="9468">
                  <c:v>9.8348200000000123E-5</c:v>
                </c:pt>
                <c:pt idx="9469">
                  <c:v>9.2533300000000146E-5</c:v>
                </c:pt>
                <c:pt idx="9470">
                  <c:v>8.9323300000000168E-5</c:v>
                </c:pt>
                <c:pt idx="9471">
                  <c:v>8.9051200000000216E-5</c:v>
                </c:pt>
                <c:pt idx="9472">
                  <c:v>8.6742000000000112E-5</c:v>
                </c:pt>
                <c:pt idx="9473">
                  <c:v>8.0582100000000111E-5</c:v>
                </c:pt>
                <c:pt idx="9474">
                  <c:v>7.1026000000000089E-5</c:v>
                </c:pt>
                <c:pt idx="9475">
                  <c:v>5.6227400000000071E-5</c:v>
                </c:pt>
                <c:pt idx="9476">
                  <c:v>3.5519700000000052E-5</c:v>
                </c:pt>
                <c:pt idx="9477">
                  <c:v>1.5607100000000025E-5</c:v>
                </c:pt>
                <c:pt idx="9478">
                  <c:v>6.5521000000000071E-6</c:v>
                </c:pt>
                <c:pt idx="9479">
                  <c:v>1.1294300000000018E-5</c:v>
                </c:pt>
                <c:pt idx="9480">
                  <c:v>2.2621400000000041E-5</c:v>
                </c:pt>
                <c:pt idx="9481">
                  <c:v>3.2277100000000084E-5</c:v>
                </c:pt>
                <c:pt idx="9482">
                  <c:v>3.9927400000000054E-5</c:v>
                </c:pt>
                <c:pt idx="9483">
                  <c:v>4.7707700000000106E-5</c:v>
                </c:pt>
                <c:pt idx="9484">
                  <c:v>5.0800500000000084E-5</c:v>
                </c:pt>
                <c:pt idx="9485">
                  <c:v>4.1268500000000034E-5</c:v>
                </c:pt>
                <c:pt idx="9486">
                  <c:v>2.0038800000000033E-5</c:v>
                </c:pt>
                <c:pt idx="9487">
                  <c:v>1.9362000000000032E-6</c:v>
                </c:pt>
                <c:pt idx="9488">
                  <c:v>0</c:v>
                </c:pt>
                <c:pt idx="9489">
                  <c:v>1.5106300000000023E-5</c:v>
                </c:pt>
                <c:pt idx="9490">
                  <c:v>3.6523300000000071E-5</c:v>
                </c:pt>
                <c:pt idx="9491">
                  <c:v>5.1290000000000073E-5</c:v>
                </c:pt>
                <c:pt idx="9492">
                  <c:v>5.5756300000000109E-5</c:v>
                </c:pt>
                <c:pt idx="9493">
                  <c:v>5.2562300000000098E-5</c:v>
                </c:pt>
                <c:pt idx="9494">
                  <c:v>4.5322100000000079E-5</c:v>
                </c:pt>
                <c:pt idx="9495">
                  <c:v>4.0113900000000084E-5</c:v>
                </c:pt>
                <c:pt idx="9496">
                  <c:v>4.7289300000000049E-5</c:v>
                </c:pt>
                <c:pt idx="9497">
                  <c:v>7.3610500000000111E-5</c:v>
                </c:pt>
                <c:pt idx="9498">
                  <c:v>1.1227540000000015E-4</c:v>
                </c:pt>
                <c:pt idx="9499">
                  <c:v>1.4435830000000013E-4</c:v>
                </c:pt>
                <c:pt idx="9500">
                  <c:v>1.5679280000000011E-4</c:v>
                </c:pt>
                <c:pt idx="9501">
                  <c:v>1.5602550000000026E-4</c:v>
                </c:pt>
                <c:pt idx="9502">
                  <c:v>1.6061900000000022E-4</c:v>
                </c:pt>
                <c:pt idx="9503">
                  <c:v>1.8079580000000025E-4</c:v>
                </c:pt>
                <c:pt idx="9504">
                  <c:v>2.0866340000000021E-4</c:v>
                </c:pt>
                <c:pt idx="9505">
                  <c:v>2.282688000000002E-4</c:v>
                </c:pt>
                <c:pt idx="9506">
                  <c:v>2.3457650000000018E-4</c:v>
                </c:pt>
                <c:pt idx="9507">
                  <c:v>2.3822780000000001E-4</c:v>
                </c:pt>
                <c:pt idx="9508">
                  <c:v>2.5379510000000032E-4</c:v>
                </c:pt>
                <c:pt idx="9509">
                  <c:v>2.8433700000000045E-4</c:v>
                </c:pt>
                <c:pt idx="9510">
                  <c:v>3.1734560000000028E-4</c:v>
                </c:pt>
                <c:pt idx="9511">
                  <c:v>3.350662000000002E-4</c:v>
                </c:pt>
                <c:pt idx="9512">
                  <c:v>3.2838630000000049E-4</c:v>
                </c:pt>
                <c:pt idx="9513">
                  <c:v>3.010451000000002E-4</c:v>
                </c:pt>
                <c:pt idx="9514">
                  <c:v>2.6278740000000041E-4</c:v>
                </c:pt>
                <c:pt idx="9515">
                  <c:v>2.1974370000000037E-4</c:v>
                </c:pt>
                <c:pt idx="9516">
                  <c:v>1.7285990000000026E-4</c:v>
                </c:pt>
                <c:pt idx="9517">
                  <c:v>1.242078000000002E-4</c:v>
                </c:pt>
                <c:pt idx="9518">
                  <c:v>8.1664500000000207E-5</c:v>
                </c:pt>
                <c:pt idx="9519">
                  <c:v>5.3311300000000094E-5</c:v>
                </c:pt>
                <c:pt idx="9520">
                  <c:v>3.7361600000000052E-5</c:v>
                </c:pt>
                <c:pt idx="9521">
                  <c:v>2.3716499999999999E-5</c:v>
                </c:pt>
                <c:pt idx="9522">
                  <c:v>7.7672000000000126E-6</c:v>
                </c:pt>
                <c:pt idx="9523">
                  <c:v>0</c:v>
                </c:pt>
                <c:pt idx="9524">
                  <c:v>1.5473900000000021E-5</c:v>
                </c:pt>
                <c:pt idx="9525">
                  <c:v>5.2891200000000108E-5</c:v>
                </c:pt>
                <c:pt idx="9526">
                  <c:v>8.8379500000000132E-5</c:v>
                </c:pt>
                <c:pt idx="9527">
                  <c:v>9.7949800000000117E-5</c:v>
                </c:pt>
                <c:pt idx="9528">
                  <c:v>8.2000000000000096E-5</c:v>
                </c:pt>
                <c:pt idx="9529">
                  <c:v>6.3155200000000096E-5</c:v>
                </c:pt>
                <c:pt idx="9530">
                  <c:v>5.9563100000000107E-5</c:v>
                </c:pt>
                <c:pt idx="9531">
                  <c:v>6.4783400000000129E-5</c:v>
                </c:pt>
                <c:pt idx="9532">
                  <c:v>5.8878300000000076E-5</c:v>
                </c:pt>
                <c:pt idx="9533">
                  <c:v>3.4848100000000057E-5</c:v>
                </c:pt>
                <c:pt idx="9534">
                  <c:v>7.9661000000000117E-6</c:v>
                </c:pt>
                <c:pt idx="9535">
                  <c:v>0</c:v>
                </c:pt>
                <c:pt idx="9536">
                  <c:v>1.0897900000000011E-5</c:v>
                </c:pt>
                <c:pt idx="9537">
                  <c:v>3.3041700000000053E-5</c:v>
                </c:pt>
                <c:pt idx="9538">
                  <c:v>4.6903800000000037E-5</c:v>
                </c:pt>
                <c:pt idx="9539">
                  <c:v>4.1854700000000052E-5</c:v>
                </c:pt>
                <c:pt idx="9540">
                  <c:v>2.1849900000000053E-5</c:v>
                </c:pt>
                <c:pt idx="9541">
                  <c:v>1.9798000000000022E-6</c:v>
                </c:pt>
                <c:pt idx="9542">
                  <c:v>0</c:v>
                </c:pt>
                <c:pt idx="9543">
                  <c:v>2.0849200000000048E-5</c:v>
                </c:pt>
                <c:pt idx="9544">
                  <c:v>6.0474000000000085E-5</c:v>
                </c:pt>
                <c:pt idx="9545">
                  <c:v>9.8063600000000163E-5</c:v>
                </c:pt>
                <c:pt idx="9546">
                  <c:v>1.1649630000000017E-4</c:v>
                </c:pt>
                <c:pt idx="9547">
                  <c:v>1.1547690000000012E-4</c:v>
                </c:pt>
                <c:pt idx="9548">
                  <c:v>1.0653400000000007E-4</c:v>
                </c:pt>
                <c:pt idx="9549">
                  <c:v>9.8914500000000206E-5</c:v>
                </c:pt>
                <c:pt idx="9550">
                  <c:v>9.2663200000000099E-5</c:v>
                </c:pt>
                <c:pt idx="9551">
                  <c:v>8.5789900000000132E-5</c:v>
                </c:pt>
                <c:pt idx="9552">
                  <c:v>8.140700000000011E-5</c:v>
                </c:pt>
                <c:pt idx="9553">
                  <c:v>8.3118300000000169E-5</c:v>
                </c:pt>
                <c:pt idx="9554">
                  <c:v>8.6888100000000087E-5</c:v>
                </c:pt>
                <c:pt idx="9555">
                  <c:v>8.434300000000007E-5</c:v>
                </c:pt>
                <c:pt idx="9556">
                  <c:v>7.5381700000000132E-5</c:v>
                </c:pt>
                <c:pt idx="9557">
                  <c:v>7.2010100000000126E-5</c:v>
                </c:pt>
                <c:pt idx="9558">
                  <c:v>8.6044700000000081E-5</c:v>
                </c:pt>
                <c:pt idx="9559">
                  <c:v>1.1653220000000015E-4</c:v>
                </c:pt>
                <c:pt idx="9560">
                  <c:v>1.5462110000000022E-4</c:v>
                </c:pt>
                <c:pt idx="9561">
                  <c:v>1.9846060000000023E-4</c:v>
                </c:pt>
                <c:pt idx="9562">
                  <c:v>2.5827600000000021E-4</c:v>
                </c:pt>
                <c:pt idx="9563">
                  <c:v>3.4332760000000035E-4</c:v>
                </c:pt>
                <c:pt idx="9564">
                  <c:v>4.4840320000000039E-4</c:v>
                </c:pt>
                <c:pt idx="9565">
                  <c:v>5.5747120000000042E-4</c:v>
                </c:pt>
                <c:pt idx="9566">
                  <c:v>6.577704000000008E-4</c:v>
                </c:pt>
                <c:pt idx="9567">
                  <c:v>7.45588900000001E-4</c:v>
                </c:pt>
                <c:pt idx="9568">
                  <c:v>8.1852520000000079E-4</c:v>
                </c:pt>
                <c:pt idx="9569">
                  <c:v>8.6909430000000048E-4</c:v>
                </c:pt>
                <c:pt idx="9570">
                  <c:v>8.8919270000000069E-4</c:v>
                </c:pt>
                <c:pt idx="9571">
                  <c:v>8.7893570000000085E-4</c:v>
                </c:pt>
                <c:pt idx="9572">
                  <c:v>8.4571770000000095E-4</c:v>
                </c:pt>
                <c:pt idx="9573">
                  <c:v>7.9644940000000064E-4</c:v>
                </c:pt>
                <c:pt idx="9574">
                  <c:v>7.3358030000000103E-4</c:v>
                </c:pt>
                <c:pt idx="9575">
                  <c:v>6.6152880000000069E-4</c:v>
                </c:pt>
                <c:pt idx="9576">
                  <c:v>5.9157400000000074E-4</c:v>
                </c:pt>
                <c:pt idx="9577">
                  <c:v>5.370260000000011E-4</c:v>
                </c:pt>
                <c:pt idx="9578">
                  <c:v>5.0298010000000045E-4</c:v>
                </c:pt>
                <c:pt idx="9579">
                  <c:v>4.8184049999999999E-4</c:v>
                </c:pt>
                <c:pt idx="9580">
                  <c:v>4.5969060000000038E-4</c:v>
                </c:pt>
                <c:pt idx="9581">
                  <c:v>4.2653280000000063E-4</c:v>
                </c:pt>
                <c:pt idx="9582">
                  <c:v>3.8335800000000047E-4</c:v>
                </c:pt>
                <c:pt idx="9583">
                  <c:v>3.4325200000000032E-4</c:v>
                </c:pt>
                <c:pt idx="9584">
                  <c:v>3.2601160000000066E-4</c:v>
                </c:pt>
                <c:pt idx="9585">
                  <c:v>3.4499890000000037E-4</c:v>
                </c:pt>
                <c:pt idx="9586">
                  <c:v>3.9697080000000051E-4</c:v>
                </c:pt>
                <c:pt idx="9587">
                  <c:v>4.6471590000000024E-4</c:v>
                </c:pt>
                <c:pt idx="9588">
                  <c:v>5.3342750000000044E-4</c:v>
                </c:pt>
                <c:pt idx="9589">
                  <c:v>6.0301940000000056E-4</c:v>
                </c:pt>
                <c:pt idx="9590">
                  <c:v>6.8205140000000028E-4</c:v>
                </c:pt>
                <c:pt idx="9591">
                  <c:v>7.7086230000000138E-4</c:v>
                </c:pt>
                <c:pt idx="9592">
                  <c:v>8.5418110000000001E-4</c:v>
                </c:pt>
                <c:pt idx="9593">
                  <c:v>9.1234360000000175E-4</c:v>
                </c:pt>
                <c:pt idx="9594">
                  <c:v>9.3443400000000091E-4</c:v>
                </c:pt>
                <c:pt idx="9595">
                  <c:v>9.163559000000016E-4</c:v>
                </c:pt>
                <c:pt idx="9596">
                  <c:v>8.5253070000000078E-4</c:v>
                </c:pt>
                <c:pt idx="9597">
                  <c:v>7.4155810000000092E-4</c:v>
                </c:pt>
                <c:pt idx="9598">
                  <c:v>6.0320920000000099E-4</c:v>
                </c:pt>
                <c:pt idx="9599">
                  <c:v>4.8199820000000026E-4</c:v>
                </c:pt>
                <c:pt idx="9600">
                  <c:v>4.2117630000000096E-4</c:v>
                </c:pt>
                <c:pt idx="9601">
                  <c:v>4.287738000000004E-4</c:v>
                </c:pt>
                <c:pt idx="9602">
                  <c:v>4.7400630000000104E-4</c:v>
                </c:pt>
                <c:pt idx="9603">
                  <c:v>5.1670920000000014E-4</c:v>
                </c:pt>
                <c:pt idx="9604">
                  <c:v>5.3790980000000108E-4</c:v>
                </c:pt>
                <c:pt idx="9605">
                  <c:v>5.4132730000000105E-4</c:v>
                </c:pt>
                <c:pt idx="9606">
                  <c:v>5.3386680000000095E-4</c:v>
                </c:pt>
                <c:pt idx="9607">
                  <c:v>5.1420109999999997E-4</c:v>
                </c:pt>
                <c:pt idx="9608">
                  <c:v>4.805694000000006E-4</c:v>
                </c:pt>
                <c:pt idx="9609">
                  <c:v>4.3851790000000039E-4</c:v>
                </c:pt>
                <c:pt idx="9610">
                  <c:v>3.9672860000000053E-4</c:v>
                </c:pt>
                <c:pt idx="9611">
                  <c:v>3.5919440000000032E-4</c:v>
                </c:pt>
                <c:pt idx="9612">
                  <c:v>3.2689760000000057E-4</c:v>
                </c:pt>
                <c:pt idx="9613">
                  <c:v>3.0707710000000047E-4</c:v>
                </c:pt>
                <c:pt idx="9614">
                  <c:v>3.0991890000000032E-4</c:v>
                </c:pt>
                <c:pt idx="9615">
                  <c:v>3.3482980000000036E-4</c:v>
                </c:pt>
                <c:pt idx="9616">
                  <c:v>3.6489670000000053E-4</c:v>
                </c:pt>
                <c:pt idx="9617">
                  <c:v>3.8134570000000035E-4</c:v>
                </c:pt>
                <c:pt idx="9618">
                  <c:v>3.8190330000000033E-4</c:v>
                </c:pt>
                <c:pt idx="9619">
                  <c:v>3.8114500000000021E-4</c:v>
                </c:pt>
                <c:pt idx="9620">
                  <c:v>3.9322000000000028E-4</c:v>
                </c:pt>
                <c:pt idx="9621">
                  <c:v>4.1958050000000003E-4</c:v>
                </c:pt>
                <c:pt idx="9622">
                  <c:v>4.5563570000000059E-4</c:v>
                </c:pt>
                <c:pt idx="9623">
                  <c:v>5.0426830000000063E-4</c:v>
                </c:pt>
                <c:pt idx="9624">
                  <c:v>5.7792830000000131E-4</c:v>
                </c:pt>
                <c:pt idx="9625">
                  <c:v>6.8729920000000088E-4</c:v>
                </c:pt>
                <c:pt idx="9626">
                  <c:v>8.2981570000000004E-4</c:v>
                </c:pt>
                <c:pt idx="9627">
                  <c:v>9.8532550000000169E-4</c:v>
                </c:pt>
                <c:pt idx="9628">
                  <c:v>1.1170390000000009E-3</c:v>
                </c:pt>
                <c:pt idx="9629">
                  <c:v>1.1795146000000009E-3</c:v>
                </c:pt>
                <c:pt idx="9630">
                  <c:v>1.1372626000000009E-3</c:v>
                </c:pt>
                <c:pt idx="9631">
                  <c:v>9.899392000000016E-4</c:v>
                </c:pt>
                <c:pt idx="9632">
                  <c:v>7.7998500000000105E-4</c:v>
                </c:pt>
                <c:pt idx="9633">
                  <c:v>5.6942560000000034E-4</c:v>
                </c:pt>
                <c:pt idx="9634">
                  <c:v>4.0224759999999999E-4</c:v>
                </c:pt>
                <c:pt idx="9635">
                  <c:v>2.8634060000000031E-4</c:v>
                </c:pt>
                <c:pt idx="9636">
                  <c:v>2.0775230000000041E-4</c:v>
                </c:pt>
                <c:pt idx="9637">
                  <c:v>1.552168000000002E-4</c:v>
                </c:pt>
                <c:pt idx="9638">
                  <c:v>1.2703810000000014E-4</c:v>
                </c:pt>
                <c:pt idx="9639">
                  <c:v>1.2174620000000009E-4</c:v>
                </c:pt>
                <c:pt idx="9640">
                  <c:v>1.3240160000000024E-4</c:v>
                </c:pt>
                <c:pt idx="9641">
                  <c:v>1.534406000000002E-4</c:v>
                </c:pt>
                <c:pt idx="9642">
                  <c:v>1.8693560000000026E-4</c:v>
                </c:pt>
                <c:pt idx="9643">
                  <c:v>2.3527429999999988E-4</c:v>
                </c:pt>
                <c:pt idx="9644">
                  <c:v>2.915428000000001E-4</c:v>
                </c:pt>
                <c:pt idx="9645">
                  <c:v>3.4384770000000039E-4</c:v>
                </c:pt>
                <c:pt idx="9646">
                  <c:v>3.8955470000000031E-4</c:v>
                </c:pt>
                <c:pt idx="9647">
                  <c:v>4.391565000000004E-4</c:v>
                </c:pt>
                <c:pt idx="9648">
                  <c:v>5.0214349999999999E-4</c:v>
                </c:pt>
                <c:pt idx="9649">
                  <c:v>5.7243280000000092E-4</c:v>
                </c:pt>
                <c:pt idx="9650">
                  <c:v>6.3342940000000092E-4</c:v>
                </c:pt>
                <c:pt idx="9651">
                  <c:v>6.7530860000000064E-4</c:v>
                </c:pt>
                <c:pt idx="9652">
                  <c:v>7.0486990000000118E-4</c:v>
                </c:pt>
                <c:pt idx="9653">
                  <c:v>7.3880520000000097E-4</c:v>
                </c:pt>
                <c:pt idx="9654">
                  <c:v>7.9226620000000117E-4</c:v>
                </c:pt>
                <c:pt idx="9655">
                  <c:v>8.7481190000000006E-4</c:v>
                </c:pt>
                <c:pt idx="9656">
                  <c:v>9.9014600000000143E-4</c:v>
                </c:pt>
                <c:pt idx="9657">
                  <c:v>1.1336893999999999E-3</c:v>
                </c:pt>
                <c:pt idx="9658">
                  <c:v>1.2925642E-3</c:v>
                </c:pt>
                <c:pt idx="9659">
                  <c:v>1.4555707E-3</c:v>
                </c:pt>
                <c:pt idx="9660">
                  <c:v>1.6222418000000018E-3</c:v>
                </c:pt>
                <c:pt idx="9661">
                  <c:v>1.7975053000000021E-3</c:v>
                </c:pt>
                <c:pt idx="9662">
                  <c:v>1.9723775000000036E-3</c:v>
                </c:pt>
                <c:pt idx="9663">
                  <c:v>2.1180192000000019E-3</c:v>
                </c:pt>
                <c:pt idx="9664">
                  <c:v>2.2063632000000021E-3</c:v>
                </c:pt>
                <c:pt idx="9665">
                  <c:v>2.2368790000000002E-3</c:v>
                </c:pt>
                <c:pt idx="9666">
                  <c:v>2.2375919000000035E-3</c:v>
                </c:pt>
                <c:pt idx="9667">
                  <c:v>2.2368631E-3</c:v>
                </c:pt>
                <c:pt idx="9668">
                  <c:v>2.2392231000000012E-3</c:v>
                </c:pt>
                <c:pt idx="9669">
                  <c:v>2.2315527000000019E-3</c:v>
                </c:pt>
                <c:pt idx="9670">
                  <c:v>2.2044581999999999E-3</c:v>
                </c:pt>
                <c:pt idx="9671">
                  <c:v>2.1567568000000017E-3</c:v>
                </c:pt>
                <c:pt idx="9672">
                  <c:v>2.0806221000000012E-3</c:v>
                </c:pt>
                <c:pt idx="9673">
                  <c:v>1.9568617000000001E-3</c:v>
                </c:pt>
                <c:pt idx="9674">
                  <c:v>1.7739655000000021E-3</c:v>
                </c:pt>
                <c:pt idx="9675">
                  <c:v>1.5500964000000009E-3</c:v>
                </c:pt>
                <c:pt idx="9676">
                  <c:v>1.3246197000000009E-3</c:v>
                </c:pt>
                <c:pt idx="9677">
                  <c:v>1.1268130000000017E-3</c:v>
                </c:pt>
                <c:pt idx="9678">
                  <c:v>9.6123810000000079E-4</c:v>
                </c:pt>
                <c:pt idx="9679">
                  <c:v>8.2520630000000096E-4</c:v>
                </c:pt>
                <c:pt idx="9680">
                  <c:v>7.3161170000000063E-4</c:v>
                </c:pt>
                <c:pt idx="9681">
                  <c:v>7.0167130000000082E-4</c:v>
                </c:pt>
                <c:pt idx="9682">
                  <c:v>7.3475020000000066E-4</c:v>
                </c:pt>
                <c:pt idx="9683">
                  <c:v>7.9461370000000111E-4</c:v>
                </c:pt>
                <c:pt idx="9684">
                  <c:v>8.3493630000000063E-4</c:v>
                </c:pt>
                <c:pt idx="9685">
                  <c:v>8.3387520000000092E-4</c:v>
                </c:pt>
                <c:pt idx="9686">
                  <c:v>7.9977870000000101E-4</c:v>
                </c:pt>
                <c:pt idx="9687">
                  <c:v>7.4715940000000117E-4</c:v>
                </c:pt>
                <c:pt idx="9688">
                  <c:v>6.77497100000001E-4</c:v>
                </c:pt>
                <c:pt idx="9689">
                  <c:v>5.8716570000000095E-4</c:v>
                </c:pt>
                <c:pt idx="9690">
                  <c:v>4.8667480000000074E-4</c:v>
                </c:pt>
                <c:pt idx="9691">
                  <c:v>4.0051049999999998E-4</c:v>
                </c:pt>
                <c:pt idx="9692">
                  <c:v>3.4659390000000049E-4</c:v>
                </c:pt>
                <c:pt idx="9693">
                  <c:v>3.1981500000000037E-4</c:v>
                </c:pt>
                <c:pt idx="9694">
                  <c:v>3.0054820000000021E-4</c:v>
                </c:pt>
                <c:pt idx="9695">
                  <c:v>2.7522200000000021E-4</c:v>
                </c:pt>
                <c:pt idx="9696">
                  <c:v>2.4550409999999999E-4</c:v>
                </c:pt>
                <c:pt idx="9697">
                  <c:v>2.2112430000000016E-4</c:v>
                </c:pt>
                <c:pt idx="9698">
                  <c:v>2.0678890000000021E-4</c:v>
                </c:pt>
                <c:pt idx="9699">
                  <c:v>1.9900450000000033E-4</c:v>
                </c:pt>
                <c:pt idx="9700">
                  <c:v>1.9130660000000015E-4</c:v>
                </c:pt>
                <c:pt idx="9701">
                  <c:v>1.7851650000000026E-4</c:v>
                </c:pt>
                <c:pt idx="9702">
                  <c:v>1.5853610000000012E-4</c:v>
                </c:pt>
                <c:pt idx="9703">
                  <c:v>1.3337210000000007E-4</c:v>
                </c:pt>
                <c:pt idx="9704">
                  <c:v>1.085675000000001E-4</c:v>
                </c:pt>
                <c:pt idx="9705">
                  <c:v>9.0516300000000196E-5</c:v>
                </c:pt>
                <c:pt idx="9706">
                  <c:v>8.1577800000000186E-5</c:v>
                </c:pt>
                <c:pt idx="9707">
                  <c:v>8.0588400000000158E-5</c:v>
                </c:pt>
                <c:pt idx="9708">
                  <c:v>8.9811200000000147E-5</c:v>
                </c:pt>
                <c:pt idx="9709">
                  <c:v>1.1843660000000018E-4</c:v>
                </c:pt>
                <c:pt idx="9710">
                  <c:v>1.7259700000000025E-4</c:v>
                </c:pt>
                <c:pt idx="9711">
                  <c:v>2.4029530000000017E-4</c:v>
                </c:pt>
                <c:pt idx="9712">
                  <c:v>2.8893240000000051E-4</c:v>
                </c:pt>
                <c:pt idx="9713">
                  <c:v>2.8482980000000023E-4</c:v>
                </c:pt>
                <c:pt idx="9714">
                  <c:v>2.2111250000000029E-4</c:v>
                </c:pt>
                <c:pt idx="9715">
                  <c:v>1.2599390000000001E-4</c:v>
                </c:pt>
                <c:pt idx="9716">
                  <c:v>4.2940600000000068E-5</c:v>
                </c:pt>
                <c:pt idx="9717">
                  <c:v>1.5340000000000026E-6</c:v>
                </c:pt>
                <c:pt idx="9718">
                  <c:v>0</c:v>
                </c:pt>
                <c:pt idx="9719">
                  <c:v>8.0833000000000095E-6</c:v>
                </c:pt>
                <c:pt idx="9720">
                  <c:v>2.8608800000000047E-5</c:v>
                </c:pt>
                <c:pt idx="9721">
                  <c:v>5.3481700000000074E-5</c:v>
                </c:pt>
                <c:pt idx="9722">
                  <c:v>7.7436100000000138E-5</c:v>
                </c:pt>
                <c:pt idx="9723">
                  <c:v>9.3840200000000159E-5</c:v>
                </c:pt>
                <c:pt idx="9724">
                  <c:v>9.7551000000000191E-5</c:v>
                </c:pt>
                <c:pt idx="9725">
                  <c:v>8.9402800000000119E-5</c:v>
                </c:pt>
                <c:pt idx="9726">
                  <c:v>7.4355500000000118E-5</c:v>
                </c:pt>
                <c:pt idx="9727">
                  <c:v>5.6975200000000057E-5</c:v>
                </c:pt>
                <c:pt idx="9728">
                  <c:v>4.0291600000000073E-5</c:v>
                </c:pt>
                <c:pt idx="9729">
                  <c:v>2.996840000000002E-5</c:v>
                </c:pt>
                <c:pt idx="9730">
                  <c:v>3.3075700000000053E-5</c:v>
                </c:pt>
                <c:pt idx="9731">
                  <c:v>5.0294800000000073E-5</c:v>
                </c:pt>
                <c:pt idx="9732">
                  <c:v>7.0929300000000087E-5</c:v>
                </c:pt>
                <c:pt idx="9733">
                  <c:v>8.1333600000000044E-5</c:v>
                </c:pt>
                <c:pt idx="9734">
                  <c:v>8.0049400000000115E-5</c:v>
                </c:pt>
                <c:pt idx="9735">
                  <c:v>8.0631100000000123E-5</c:v>
                </c:pt>
                <c:pt idx="9736">
                  <c:v>9.7968500000000151E-5</c:v>
                </c:pt>
                <c:pt idx="9737">
                  <c:v>1.3220860000000024E-4</c:v>
                </c:pt>
                <c:pt idx="9738">
                  <c:v>1.7128480000000028E-4</c:v>
                </c:pt>
                <c:pt idx="9739">
                  <c:v>2.0700360000000019E-4</c:v>
                </c:pt>
                <c:pt idx="9740">
                  <c:v>2.4397460000000012E-4</c:v>
                </c:pt>
                <c:pt idx="9741">
                  <c:v>2.8883070000000047E-4</c:v>
                </c:pt>
                <c:pt idx="9742">
                  <c:v>3.3516859999999999E-4</c:v>
                </c:pt>
                <c:pt idx="9743">
                  <c:v>3.6644880000000045E-4</c:v>
                </c:pt>
                <c:pt idx="9744">
                  <c:v>3.7524720000000028E-4</c:v>
                </c:pt>
                <c:pt idx="9745">
                  <c:v>3.7673930000000082E-4</c:v>
                </c:pt>
                <c:pt idx="9746">
                  <c:v>3.9681780000000054E-4</c:v>
                </c:pt>
                <c:pt idx="9747">
                  <c:v>4.4832200000000105E-4</c:v>
                </c:pt>
                <c:pt idx="9748">
                  <c:v>5.1915980000000065E-4</c:v>
                </c:pt>
                <c:pt idx="9749">
                  <c:v>5.8692230000000111E-4</c:v>
                </c:pt>
                <c:pt idx="9750">
                  <c:v>6.395505000000004E-4</c:v>
                </c:pt>
                <c:pt idx="9751">
                  <c:v>6.834865000000009E-4</c:v>
                </c:pt>
                <c:pt idx="9752">
                  <c:v>7.3317190000000119E-4</c:v>
                </c:pt>
                <c:pt idx="9753">
                  <c:v>7.9651950000000091E-4</c:v>
                </c:pt>
                <c:pt idx="9754">
                  <c:v>8.7076970000000108E-4</c:v>
                </c:pt>
                <c:pt idx="9755">
                  <c:v>9.4806310000000141E-4</c:v>
                </c:pt>
                <c:pt idx="9756">
                  <c:v>1.0227183000000009E-3</c:v>
                </c:pt>
                <c:pt idx="9757">
                  <c:v>1.0951485000000017E-3</c:v>
                </c:pt>
                <c:pt idx="9758">
                  <c:v>1.1710377000000017E-3</c:v>
                </c:pt>
                <c:pt idx="9759">
                  <c:v>1.2588282000000001E-3</c:v>
                </c:pt>
                <c:pt idx="9760">
                  <c:v>1.3667638000000009E-3</c:v>
                </c:pt>
                <c:pt idx="9761">
                  <c:v>1.5020421000000021E-3</c:v>
                </c:pt>
                <c:pt idx="9762">
                  <c:v>1.6730754000000021E-3</c:v>
                </c:pt>
                <c:pt idx="9763">
                  <c:v>1.8908164000000023E-3</c:v>
                </c:pt>
                <c:pt idx="9764">
                  <c:v>2.1677918000000047E-3</c:v>
                </c:pt>
                <c:pt idx="9765">
                  <c:v>2.5126165999999998E-3</c:v>
                </c:pt>
                <c:pt idx="9766">
                  <c:v>2.9240011000000029E-3</c:v>
                </c:pt>
                <c:pt idx="9767">
                  <c:v>3.387892200000004E-3</c:v>
                </c:pt>
                <c:pt idx="9768">
                  <c:v>3.8777739000000035E-3</c:v>
                </c:pt>
                <c:pt idx="9769">
                  <c:v>4.3587731000000055E-3</c:v>
                </c:pt>
                <c:pt idx="9770">
                  <c:v>4.7955262000000014E-3</c:v>
                </c:pt>
                <c:pt idx="9771">
                  <c:v>5.1612630000000071E-3</c:v>
                </c:pt>
                <c:pt idx="9772">
                  <c:v>5.4430151000000038E-3</c:v>
                </c:pt>
                <c:pt idx="9773">
                  <c:v>5.6382245000000039E-3</c:v>
                </c:pt>
                <c:pt idx="9774">
                  <c:v>5.7439869000000037E-3</c:v>
                </c:pt>
                <c:pt idx="9775">
                  <c:v>5.7479539000000034E-3</c:v>
                </c:pt>
                <c:pt idx="9776">
                  <c:v>5.6297458000000014E-3</c:v>
                </c:pt>
                <c:pt idx="9777">
                  <c:v>5.373747600000007E-3</c:v>
                </c:pt>
                <c:pt idx="9778">
                  <c:v>4.9857246000000041E-3</c:v>
                </c:pt>
                <c:pt idx="9779">
                  <c:v>4.5061558000000024E-3</c:v>
                </c:pt>
                <c:pt idx="9780">
                  <c:v>4.0089860999999996E-3</c:v>
                </c:pt>
                <c:pt idx="9781">
                  <c:v>3.5796766000000019E-3</c:v>
                </c:pt>
                <c:pt idx="9782">
                  <c:v>3.2816876000000034E-3</c:v>
                </c:pt>
                <c:pt idx="9783">
                  <c:v>3.1308844000000019E-3</c:v>
                </c:pt>
                <c:pt idx="9784">
                  <c:v>3.0999309000000019E-3</c:v>
                </c:pt>
                <c:pt idx="9785">
                  <c:v>3.1482531000000019E-3</c:v>
                </c:pt>
                <c:pt idx="9786">
                  <c:v>3.2530867000000047E-3</c:v>
                </c:pt>
                <c:pt idx="9787">
                  <c:v>3.4152833000000017E-3</c:v>
                </c:pt>
                <c:pt idx="9788">
                  <c:v>3.6410349000000047E-3</c:v>
                </c:pt>
                <c:pt idx="9789">
                  <c:v>3.9251549000000035E-3</c:v>
                </c:pt>
                <c:pt idx="9790">
                  <c:v>4.2514680000000074E-3</c:v>
                </c:pt>
                <c:pt idx="9791">
                  <c:v>4.6015941000000036E-3</c:v>
                </c:pt>
                <c:pt idx="9792">
                  <c:v>4.9550910000000069E-3</c:v>
                </c:pt>
                <c:pt idx="9793">
                  <c:v>5.2835895000000023E-3</c:v>
                </c:pt>
                <c:pt idx="9794">
                  <c:v>5.5527315000000023E-3</c:v>
                </c:pt>
                <c:pt idx="9795">
                  <c:v>5.740566200000006E-3</c:v>
                </c:pt>
                <c:pt idx="9796">
                  <c:v>5.8548814000000003E-3</c:v>
                </c:pt>
                <c:pt idx="9797">
                  <c:v>5.9306789000000094E-3</c:v>
                </c:pt>
                <c:pt idx="9798">
                  <c:v>6.0089296000000059E-3</c:v>
                </c:pt>
                <c:pt idx="9799">
                  <c:v>6.1178965999999996E-3</c:v>
                </c:pt>
                <c:pt idx="9800">
                  <c:v>6.273679400000013E-3</c:v>
                </c:pt>
                <c:pt idx="9801">
                  <c:v>6.4914944000000075E-3</c:v>
                </c:pt>
                <c:pt idx="9802">
                  <c:v>6.7909490000000071E-3</c:v>
                </c:pt>
                <c:pt idx="9803">
                  <c:v>7.1895965000000036E-3</c:v>
                </c:pt>
                <c:pt idx="9804">
                  <c:v>7.6960092000000081E-3</c:v>
                </c:pt>
                <c:pt idx="9805">
                  <c:v>8.3162952000000075E-3</c:v>
                </c:pt>
                <c:pt idx="9806">
                  <c:v>9.0702167000000066E-3</c:v>
                </c:pt>
                <c:pt idx="9807">
                  <c:v>9.998075700000001E-3</c:v>
                </c:pt>
                <c:pt idx="9808">
                  <c:v>1.1136227300000001E-2</c:v>
                </c:pt>
                <c:pt idx="9809">
                  <c:v>1.2458856200000003E-2</c:v>
                </c:pt>
                <c:pt idx="9810">
                  <c:v>1.3819512900000001E-2</c:v>
                </c:pt>
                <c:pt idx="9811">
                  <c:v>1.4947004600000008E-2</c:v>
                </c:pt>
                <c:pt idx="9812">
                  <c:v>1.5531647000000001E-2</c:v>
                </c:pt>
                <c:pt idx="9813">
                  <c:v>1.5368173800000015E-2</c:v>
                </c:pt>
                <c:pt idx="9814">
                  <c:v>1.4465350700000009E-2</c:v>
                </c:pt>
                <c:pt idx="9815">
                  <c:v>1.3039296499999992E-2</c:v>
                </c:pt>
                <c:pt idx="9816">
                  <c:v>1.13956304E-2</c:v>
                </c:pt>
                <c:pt idx="9817">
                  <c:v>9.7876415000000046E-3</c:v>
                </c:pt>
                <c:pt idx="9818">
                  <c:v>8.343069800000007E-3</c:v>
                </c:pt>
                <c:pt idx="9819">
                  <c:v>7.0826192000000071E-3</c:v>
                </c:pt>
                <c:pt idx="9820">
                  <c:v>5.9827482000000083E-3</c:v>
                </c:pt>
                <c:pt idx="9821">
                  <c:v>5.0249192999999963E-3</c:v>
                </c:pt>
                <c:pt idx="9822">
                  <c:v>4.2070946999999996E-3</c:v>
                </c:pt>
                <c:pt idx="9823">
                  <c:v>3.5332758000000018E-3</c:v>
                </c:pt>
                <c:pt idx="9824">
                  <c:v>3.0022508000000017E-3</c:v>
                </c:pt>
                <c:pt idx="9825">
                  <c:v>2.6041227000000041E-3</c:v>
                </c:pt>
                <c:pt idx="9826">
                  <c:v>2.3201047000000041E-3</c:v>
                </c:pt>
                <c:pt idx="9827">
                  <c:v>2.1241279000000046E-3</c:v>
                </c:pt>
                <c:pt idx="9828">
                  <c:v>1.9848545000000018E-3</c:v>
                </c:pt>
                <c:pt idx="9829">
                  <c:v>1.8704917000000017E-3</c:v>
                </c:pt>
                <c:pt idx="9830">
                  <c:v>1.7563102000000025E-3</c:v>
                </c:pt>
                <c:pt idx="9831">
                  <c:v>1.632903800000002E-3</c:v>
                </c:pt>
                <c:pt idx="9832">
                  <c:v>1.5073400000000009E-3</c:v>
                </c:pt>
                <c:pt idx="9833">
                  <c:v>1.3921299000000009E-3</c:v>
                </c:pt>
                <c:pt idx="9834">
                  <c:v>1.289604E-3</c:v>
                </c:pt>
                <c:pt idx="9835">
                  <c:v>1.1874206000000009E-3</c:v>
                </c:pt>
                <c:pt idx="9836">
                  <c:v>1.074542500000001E-3</c:v>
                </c:pt>
                <c:pt idx="9837">
                  <c:v>9.5871820000000137E-4</c:v>
                </c:pt>
                <c:pt idx="9838">
                  <c:v>8.6315670000000047E-4</c:v>
                </c:pt>
                <c:pt idx="9839">
                  <c:v>8.0308800000000074E-4</c:v>
                </c:pt>
                <c:pt idx="9840">
                  <c:v>7.6825750000000044E-4</c:v>
                </c:pt>
                <c:pt idx="9841">
                  <c:v>7.3391270000000108E-4</c:v>
                </c:pt>
                <c:pt idx="9842">
                  <c:v>6.8756740000000083E-4</c:v>
                </c:pt>
                <c:pt idx="9843">
                  <c:v>6.3848870000000034E-4</c:v>
                </c:pt>
                <c:pt idx="9844">
                  <c:v>6.0248850000000004E-4</c:v>
                </c:pt>
                <c:pt idx="9845">
                  <c:v>5.8328220000000101E-4</c:v>
                </c:pt>
                <c:pt idx="9846">
                  <c:v>5.7225780000000044E-4</c:v>
                </c:pt>
                <c:pt idx="9847">
                  <c:v>5.622676000000004E-4</c:v>
                </c:pt>
                <c:pt idx="9848">
                  <c:v>5.5187490000000101E-4</c:v>
                </c:pt>
                <c:pt idx="9849">
                  <c:v>5.3792590000000104E-4</c:v>
                </c:pt>
                <c:pt idx="9850">
                  <c:v>5.1364710000000068E-4</c:v>
                </c:pt>
                <c:pt idx="9851">
                  <c:v>4.7938340000000035E-4</c:v>
                </c:pt>
                <c:pt idx="9852">
                  <c:v>4.4801940000000059E-4</c:v>
                </c:pt>
                <c:pt idx="9853">
                  <c:v>4.303770000000004E-4</c:v>
                </c:pt>
                <c:pt idx="9854">
                  <c:v>4.1596460000000064E-4</c:v>
                </c:pt>
                <c:pt idx="9855">
                  <c:v>3.7900340000000067E-4</c:v>
                </c:pt>
                <c:pt idx="9856">
                  <c:v>3.0671120000000043E-4</c:v>
                </c:pt>
                <c:pt idx="9857">
                  <c:v>2.1772910000000044E-4</c:v>
                </c:pt>
                <c:pt idx="9858">
                  <c:v>1.4499940000000001E-4</c:v>
                </c:pt>
                <c:pt idx="9859">
                  <c:v>1.0493570000000018E-4</c:v>
                </c:pt>
                <c:pt idx="9860">
                  <c:v>8.8831800000000195E-5</c:v>
                </c:pt>
                <c:pt idx="9861">
                  <c:v>8.3116800000000186E-5</c:v>
                </c:pt>
                <c:pt idx="9862">
                  <c:v>8.4643100000000111E-5</c:v>
                </c:pt>
                <c:pt idx="9863">
                  <c:v>9.2492200000000063E-5</c:v>
                </c:pt>
                <c:pt idx="9864">
                  <c:v>9.4163900000000184E-5</c:v>
                </c:pt>
                <c:pt idx="9865">
                  <c:v>7.4244200000000112E-5</c:v>
                </c:pt>
                <c:pt idx="9866">
                  <c:v>3.7676800000000066E-5</c:v>
                </c:pt>
                <c:pt idx="9867">
                  <c:v>1.2107400000000021E-5</c:v>
                </c:pt>
                <c:pt idx="9868">
                  <c:v>1.9576100000000028E-5</c:v>
                </c:pt>
                <c:pt idx="9869">
                  <c:v>5.1462000000000098E-5</c:v>
                </c:pt>
                <c:pt idx="9870">
                  <c:v>7.8819000000000155E-5</c:v>
                </c:pt>
                <c:pt idx="9871">
                  <c:v>8.5591600000000165E-5</c:v>
                </c:pt>
                <c:pt idx="9872">
                  <c:v>8.234660000000007E-5</c:v>
                </c:pt>
                <c:pt idx="9873">
                  <c:v>8.639600000000014E-5</c:v>
                </c:pt>
                <c:pt idx="9874">
                  <c:v>9.7308700000000087E-5</c:v>
                </c:pt>
                <c:pt idx="9875">
                  <c:v>1.0035999999999999E-4</c:v>
                </c:pt>
                <c:pt idx="9876">
                  <c:v>8.8712200000000096E-5</c:v>
                </c:pt>
                <c:pt idx="9877">
                  <c:v>7.1540400000000092E-5</c:v>
                </c:pt>
                <c:pt idx="9878">
                  <c:v>5.8537800000000075E-5</c:v>
                </c:pt>
                <c:pt idx="9879">
                  <c:v>4.5850200000000065E-5</c:v>
                </c:pt>
                <c:pt idx="9880">
                  <c:v>2.5927600000000023E-5</c:v>
                </c:pt>
                <c:pt idx="9881">
                  <c:v>4.8177000000000039E-6</c:v>
                </c:pt>
                <c:pt idx="9882">
                  <c:v>0</c:v>
                </c:pt>
                <c:pt idx="9883">
                  <c:v>1.6671100000000031E-5</c:v>
                </c:pt>
                <c:pt idx="9884">
                  <c:v>3.8657500000000061E-5</c:v>
                </c:pt>
                <c:pt idx="9885">
                  <c:v>4.4066200000000117E-5</c:v>
                </c:pt>
                <c:pt idx="9886">
                  <c:v>3.3289400000000054E-5</c:v>
                </c:pt>
                <c:pt idx="9887">
                  <c:v>3.087080000000007E-5</c:v>
                </c:pt>
                <c:pt idx="9888">
                  <c:v>5.8972400000000106E-5</c:v>
                </c:pt>
                <c:pt idx="9889">
                  <c:v>1.1272110000000012E-4</c:v>
                </c:pt>
                <c:pt idx="9890">
                  <c:v>1.6499120000000025E-4</c:v>
                </c:pt>
                <c:pt idx="9891">
                  <c:v>1.9235160000000015E-4</c:v>
                </c:pt>
                <c:pt idx="9892">
                  <c:v>1.9246130000000024E-4</c:v>
                </c:pt>
                <c:pt idx="9893">
                  <c:v>1.7935430000000032E-4</c:v>
                </c:pt>
                <c:pt idx="9894">
                  <c:v>1.6736150000000026E-4</c:v>
                </c:pt>
                <c:pt idx="9895">
                  <c:v>1.6361350000000026E-4</c:v>
                </c:pt>
                <c:pt idx="9896">
                  <c:v>1.6923440000000026E-4</c:v>
                </c:pt>
                <c:pt idx="9897">
                  <c:v>1.8027890000000022E-4</c:v>
                </c:pt>
                <c:pt idx="9898">
                  <c:v>1.8790360000000024E-4</c:v>
                </c:pt>
                <c:pt idx="9899">
                  <c:v>1.8185530000000026E-4</c:v>
                </c:pt>
                <c:pt idx="9900">
                  <c:v>1.5951980000000014E-4</c:v>
                </c:pt>
                <c:pt idx="9901">
                  <c:v>1.3123920000000019E-4</c:v>
                </c:pt>
                <c:pt idx="9902">
                  <c:v>1.1104070000000023E-4</c:v>
                </c:pt>
                <c:pt idx="9903">
                  <c:v>1.0230949999999999E-4</c:v>
                </c:pt>
                <c:pt idx="9904">
                  <c:v>9.2841000000000082E-5</c:v>
                </c:pt>
                <c:pt idx="9905">
                  <c:v>6.8453000000000112E-5</c:v>
                </c:pt>
                <c:pt idx="9906">
                  <c:v>3.0855200000000063E-5</c:v>
                </c:pt>
                <c:pt idx="9907">
                  <c:v>3.3810000000000052E-7</c:v>
                </c:pt>
                <c:pt idx="9908">
                  <c:v>-1.4126000000000017E-6</c:v>
                </c:pt>
                <c:pt idx="9909">
                  <c:v>1.4829800000000025E-5</c:v>
                </c:pt>
                <c:pt idx="9910">
                  <c:v>4.9533700000000098E-5</c:v>
                </c:pt>
                <c:pt idx="9911">
                  <c:v>8.051820000000014E-5</c:v>
                </c:pt>
                <c:pt idx="9912">
                  <c:v>9.63166000000001E-5</c:v>
                </c:pt>
                <c:pt idx="9913">
                  <c:v>1.0024550000000016E-4</c:v>
                </c:pt>
                <c:pt idx="9914">
                  <c:v>1.0219890000000001E-4</c:v>
                </c:pt>
                <c:pt idx="9915">
                  <c:v>1.0882100000000018E-4</c:v>
                </c:pt>
                <c:pt idx="9916">
                  <c:v>1.1973920000000018E-4</c:v>
                </c:pt>
                <c:pt idx="9917">
                  <c:v>1.2974340000000001E-4</c:v>
                </c:pt>
                <c:pt idx="9918">
                  <c:v>1.313592000000001E-4</c:v>
                </c:pt>
                <c:pt idx="9919">
                  <c:v>1.1781370000000026E-4</c:v>
                </c:pt>
                <c:pt idx="9920">
                  <c:v>8.78738000000001E-5</c:v>
                </c:pt>
                <c:pt idx="9921">
                  <c:v>4.9356700000000116E-5</c:v>
                </c:pt>
                <c:pt idx="9922">
                  <c:v>1.6170800000000035E-5</c:v>
                </c:pt>
                <c:pt idx="9923">
                  <c:v>4.0010000000000094E-7</c:v>
                </c:pt>
                <c:pt idx="9924">
                  <c:v>4.5140000000000037E-6</c:v>
                </c:pt>
                <c:pt idx="9925">
                  <c:v>2.1650200000000042E-5</c:v>
                </c:pt>
                <c:pt idx="9926">
                  <c:v>4.1591400000000071E-5</c:v>
                </c:pt>
                <c:pt idx="9927">
                  <c:v>5.7822200000000119E-5</c:v>
                </c:pt>
                <c:pt idx="9928">
                  <c:v>6.9449200000000114E-5</c:v>
                </c:pt>
                <c:pt idx="9929">
                  <c:v>7.9113800000000137E-5</c:v>
                </c:pt>
                <c:pt idx="9930">
                  <c:v>9.0663300000000206E-5</c:v>
                </c:pt>
                <c:pt idx="9931">
                  <c:v>1.0600280000000012E-4</c:v>
                </c:pt>
                <c:pt idx="9932">
                  <c:v>1.2321350000000017E-4</c:v>
                </c:pt>
                <c:pt idx="9933">
                  <c:v>1.3847580000000026E-4</c:v>
                </c:pt>
                <c:pt idx="9934">
                  <c:v>1.4967630000000014E-4</c:v>
                </c:pt>
                <c:pt idx="9935">
                  <c:v>1.6074490000000019E-4</c:v>
                </c:pt>
                <c:pt idx="9936">
                  <c:v>1.7874260000000022E-4</c:v>
                </c:pt>
                <c:pt idx="9937">
                  <c:v>2.0574200000000029E-4</c:v>
                </c:pt>
                <c:pt idx="9938">
                  <c:v>2.3217520000000011E-4</c:v>
                </c:pt>
                <c:pt idx="9939">
                  <c:v>2.4158710000000012E-4</c:v>
                </c:pt>
                <c:pt idx="9940">
                  <c:v>2.238847000000002E-4</c:v>
                </c:pt>
                <c:pt idx="9941">
                  <c:v>1.8456390000000017E-4</c:v>
                </c:pt>
                <c:pt idx="9942">
                  <c:v>1.4246920000000012E-4</c:v>
                </c:pt>
                <c:pt idx="9943">
                  <c:v>1.1626980000000017E-4</c:v>
                </c:pt>
                <c:pt idx="9944">
                  <c:v>1.1231030000000012E-4</c:v>
                </c:pt>
                <c:pt idx="9945">
                  <c:v>1.2327390000000003E-4</c:v>
                </c:pt>
                <c:pt idx="9946">
                  <c:v>1.375830000000001E-4</c:v>
                </c:pt>
                <c:pt idx="9947">
                  <c:v>1.4962900000000014E-4</c:v>
                </c:pt>
                <c:pt idx="9948">
                  <c:v>1.621594000000001E-4</c:v>
                </c:pt>
                <c:pt idx="9949">
                  <c:v>1.7902220000000035E-4</c:v>
                </c:pt>
                <c:pt idx="9950">
                  <c:v>1.9829890000000022E-4</c:v>
                </c:pt>
                <c:pt idx="9951">
                  <c:v>2.140554000000004E-4</c:v>
                </c:pt>
                <c:pt idx="9952">
                  <c:v>2.2324970000000028E-4</c:v>
                </c:pt>
                <c:pt idx="9953">
                  <c:v>2.3090820000000011E-4</c:v>
                </c:pt>
                <c:pt idx="9954">
                  <c:v>2.4729089999999998E-4</c:v>
                </c:pt>
                <c:pt idx="9955">
                  <c:v>2.7335730000000043E-4</c:v>
                </c:pt>
                <c:pt idx="9956">
                  <c:v>2.8247690000000034E-4</c:v>
                </c:pt>
                <c:pt idx="9957">
                  <c:v>3.0218090000000034E-4</c:v>
                </c:pt>
                <c:pt idx="9958">
                  <c:v>3.476467000000002E-4</c:v>
                </c:pt>
                <c:pt idx="9959">
                  <c:v>4.1262510000000037E-4</c:v>
                </c:pt>
                <c:pt idx="9960">
                  <c:v>4.8556310000000041E-4</c:v>
                </c:pt>
                <c:pt idx="9961">
                  <c:v>5.6006700000000068E-4</c:v>
                </c:pt>
                <c:pt idx="9962">
                  <c:v>6.391075000000008E-4</c:v>
                </c:pt>
                <c:pt idx="9963">
                  <c:v>7.3066170000000096E-4</c:v>
                </c:pt>
                <c:pt idx="9964">
                  <c:v>8.385713000000016E-4</c:v>
                </c:pt>
                <c:pt idx="9965">
                  <c:v>9.5711290000000072E-4</c:v>
                </c:pt>
                <c:pt idx="9966">
                  <c:v>1.0749289000000009E-3</c:v>
                </c:pt>
                <c:pt idx="9967">
                  <c:v>1.1847378000000017E-3</c:v>
                </c:pt>
                <c:pt idx="9968">
                  <c:v>1.2886245000000001E-3</c:v>
                </c:pt>
                <c:pt idx="9969">
                  <c:v>1.3945998000000008E-3</c:v>
                </c:pt>
                <c:pt idx="9970">
                  <c:v>1.5087262E-3</c:v>
                </c:pt>
                <c:pt idx="9971">
                  <c:v>1.6306430000000017E-3</c:v>
                </c:pt>
                <c:pt idx="9972">
                  <c:v>1.7558392000000009E-3</c:v>
                </c:pt>
                <c:pt idx="9973">
                  <c:v>1.8803282000000017E-3</c:v>
                </c:pt>
                <c:pt idx="9974">
                  <c:v>2.0021829000000002E-3</c:v>
                </c:pt>
                <c:pt idx="9975">
                  <c:v>2.1193922000000017E-3</c:v>
                </c:pt>
                <c:pt idx="9976">
                  <c:v>2.2264300000000019E-3</c:v>
                </c:pt>
                <c:pt idx="9977">
                  <c:v>2.3142063999999998E-3</c:v>
                </c:pt>
                <c:pt idx="9978">
                  <c:v>2.3732628E-3</c:v>
                </c:pt>
                <c:pt idx="9979">
                  <c:v>2.3988471E-3</c:v>
                </c:pt>
                <c:pt idx="9980">
                  <c:v>2.3947330000000018E-3</c:v>
                </c:pt>
                <c:pt idx="9981">
                  <c:v>2.3739133000000019E-3</c:v>
                </c:pt>
                <c:pt idx="9982">
                  <c:v>2.3551828000000002E-3</c:v>
                </c:pt>
                <c:pt idx="9983">
                  <c:v>2.3584844999999998E-3</c:v>
                </c:pt>
                <c:pt idx="9984">
                  <c:v>2.4008699999999998E-3</c:v>
                </c:pt>
                <c:pt idx="9985">
                  <c:v>2.4941469999999999E-3</c:v>
                </c:pt>
                <c:pt idx="9986">
                  <c:v>2.6421021000000012E-3</c:v>
                </c:pt>
                <c:pt idx="9987">
                  <c:v>2.8358518999999998E-3</c:v>
                </c:pt>
                <c:pt idx="9988">
                  <c:v>3.0503315000000053E-3</c:v>
                </c:pt>
                <c:pt idx="9989">
                  <c:v>3.2456173000000046E-3</c:v>
                </c:pt>
                <c:pt idx="9990">
                  <c:v>3.3750273000000019E-3</c:v>
                </c:pt>
                <c:pt idx="9991">
                  <c:v>3.3976818000000029E-3</c:v>
                </c:pt>
                <c:pt idx="9992">
                  <c:v>3.2906395000000025E-3</c:v>
                </c:pt>
                <c:pt idx="9993">
                  <c:v>3.0574328000000034E-3</c:v>
                </c:pt>
                <c:pt idx="9994">
                  <c:v>2.7287859000000034E-3</c:v>
                </c:pt>
                <c:pt idx="9995">
                  <c:v>2.3549883999999998E-3</c:v>
                </c:pt>
                <c:pt idx="9996">
                  <c:v>1.9895309000000018E-3</c:v>
                </c:pt>
                <c:pt idx="9997">
                  <c:v>1.6713757000000012E-3</c:v>
                </c:pt>
                <c:pt idx="9998">
                  <c:v>1.4146156999999999E-3</c:v>
                </c:pt>
                <c:pt idx="9999">
                  <c:v>1.2142253999999999E-3</c:v>
                </c:pt>
                <c:pt idx="10000">
                  <c:v>1.059386100000001E-3</c:v>
                </c:pt>
                <c:pt idx="10001">
                  <c:v>9.4508300000000183E-4</c:v>
                </c:pt>
                <c:pt idx="10002">
                  <c:v>8.7508160000000117E-4</c:v>
                </c:pt>
                <c:pt idx="10003">
                  <c:v>8.559548000000016E-4</c:v>
                </c:pt>
                <c:pt idx="10004">
                  <c:v>8.8759760000000189E-4</c:v>
                </c:pt>
                <c:pt idx="10005">
                  <c:v>9.6024400000000191E-4</c:v>
                </c:pt>
                <c:pt idx="10006">
                  <c:v>1.0593486000000001E-3</c:v>
                </c:pt>
                <c:pt idx="10007">
                  <c:v>1.1724746000000008E-3</c:v>
                </c:pt>
                <c:pt idx="10008">
                  <c:v>1.2937243999999991E-3</c:v>
                </c:pt>
                <c:pt idx="10009">
                  <c:v>1.4251400000000001E-3</c:v>
                </c:pt>
                <c:pt idx="10010">
                  <c:v>1.5711042999999999E-3</c:v>
                </c:pt>
                <c:pt idx="10011">
                  <c:v>1.7304037000000026E-3</c:v>
                </c:pt>
                <c:pt idx="10012">
                  <c:v>1.8935383000000009E-3</c:v>
                </c:pt>
                <c:pt idx="10013">
                  <c:v>2.0454926000000001E-3</c:v>
                </c:pt>
                <c:pt idx="10014">
                  <c:v>2.170312200000002E-3</c:v>
                </c:pt>
                <c:pt idx="10015">
                  <c:v>2.2540563000000018E-3</c:v>
                </c:pt>
                <c:pt idx="10016">
                  <c:v>2.2846963000000028E-3</c:v>
                </c:pt>
                <c:pt idx="10017">
                  <c:v>2.2508830000000017E-3</c:v>
                </c:pt>
                <c:pt idx="10018">
                  <c:v>2.1431330000000041E-3</c:v>
                </c:pt>
                <c:pt idx="10019">
                  <c:v>1.9581472000000017E-3</c:v>
                </c:pt>
                <c:pt idx="10020">
                  <c:v>1.7041314000000023E-3</c:v>
                </c:pt>
                <c:pt idx="10021">
                  <c:v>1.4049468000000001E-3</c:v>
                </c:pt>
                <c:pt idx="10022">
                  <c:v>1.0966923999999999E-3</c:v>
                </c:pt>
                <c:pt idx="10023">
                  <c:v>8.1601110000000063E-4</c:v>
                </c:pt>
                <c:pt idx="10024">
                  <c:v>5.8667020000000068E-4</c:v>
                </c:pt>
                <c:pt idx="10025">
                  <c:v>4.116228000000007E-4</c:v>
                </c:pt>
                <c:pt idx="10026">
                  <c:v>2.7707160000000041E-4</c:v>
                </c:pt>
                <c:pt idx="10027">
                  <c:v>1.672977000000003E-4</c:v>
                </c:pt>
                <c:pt idx="10028">
                  <c:v>7.8380100000000107E-5</c:v>
                </c:pt>
                <c:pt idx="10029">
                  <c:v>1.8979000000000026E-5</c:v>
                </c:pt>
                <c:pt idx="10030">
                  <c:v>0</c:v>
                </c:pt>
                <c:pt idx="10031">
                  <c:v>1.6219000000000025E-5</c:v>
                </c:pt>
                <c:pt idx="10032">
                  <c:v>6.5239100000000065E-5</c:v>
                </c:pt>
                <c:pt idx="10033">
                  <c:v>1.2846470000000022E-4</c:v>
                </c:pt>
                <c:pt idx="10034">
                  <c:v>1.8592690000000017E-4</c:v>
                </c:pt>
                <c:pt idx="10035">
                  <c:v>2.2274100000000045E-4</c:v>
                </c:pt>
                <c:pt idx="10036">
                  <c:v>2.3478680000000012E-4</c:v>
                </c:pt>
                <c:pt idx="10037">
                  <c:v>2.2888930000000037E-4</c:v>
                </c:pt>
                <c:pt idx="10038">
                  <c:v>2.1636610000000037E-4</c:v>
                </c:pt>
                <c:pt idx="10039">
                  <c:v>2.0354940000000019E-4</c:v>
                </c:pt>
                <c:pt idx="10040">
                  <c:v>1.8830360000000022E-4</c:v>
                </c:pt>
                <c:pt idx="10041">
                  <c:v>1.6588020000000026E-4</c:v>
                </c:pt>
                <c:pt idx="10042">
                  <c:v>1.3724600000000021E-4</c:v>
                </c:pt>
                <c:pt idx="10043">
                  <c:v>1.099508000000001E-4</c:v>
                </c:pt>
                <c:pt idx="10044">
                  <c:v>8.9712700000000101E-5</c:v>
                </c:pt>
                <c:pt idx="10045">
                  <c:v>7.3635700000000099E-5</c:v>
                </c:pt>
                <c:pt idx="10046">
                  <c:v>5.4682800000000106E-5</c:v>
                </c:pt>
                <c:pt idx="10047">
                  <c:v>3.132830000000005E-5</c:v>
                </c:pt>
                <c:pt idx="10048">
                  <c:v>1.1539600000000014E-5</c:v>
                </c:pt>
                <c:pt idx="10049">
                  <c:v>5.0603000000000056E-6</c:v>
                </c:pt>
                <c:pt idx="10050">
                  <c:v>1.3080000000000024E-5</c:v>
                </c:pt>
                <c:pt idx="10051">
                  <c:v>2.6420900000000051E-5</c:v>
                </c:pt>
                <c:pt idx="10052">
                  <c:v>3.3991900000000057E-5</c:v>
                </c:pt>
                <c:pt idx="10053">
                  <c:v>3.0877300000000085E-5</c:v>
                </c:pt>
                <c:pt idx="10054">
                  <c:v>2.030350000000003E-5</c:v>
                </c:pt>
                <c:pt idx="10055">
                  <c:v>9.3940000000000137E-6</c:v>
                </c:pt>
                <c:pt idx="10056">
                  <c:v>4.1907000000000038E-6</c:v>
                </c:pt>
                <c:pt idx="10057">
                  <c:v>8.1910000000000068E-6</c:v>
                </c:pt>
                <c:pt idx="10058">
                  <c:v>2.2390600000000022E-5</c:v>
                </c:pt>
                <c:pt idx="10059">
                  <c:v>4.4466000000000106E-5</c:v>
                </c:pt>
                <c:pt idx="10060">
                  <c:v>6.8250100000000067E-5</c:v>
                </c:pt>
                <c:pt idx="10061">
                  <c:v>8.5667000000000168E-5</c:v>
                </c:pt>
                <c:pt idx="10062">
                  <c:v>9.0017000000000151E-5</c:v>
                </c:pt>
                <c:pt idx="10063">
                  <c:v>7.9467000000000166E-5</c:v>
                </c:pt>
                <c:pt idx="10064">
                  <c:v>5.7175100000000048E-5</c:v>
                </c:pt>
                <c:pt idx="10065">
                  <c:v>3.0566499999999999E-5</c:v>
                </c:pt>
                <c:pt idx="10066">
                  <c:v>8.9146000000000163E-6</c:v>
                </c:pt>
                <c:pt idx="10067">
                  <c:v>0</c:v>
                </c:pt>
                <c:pt idx="10068">
                  <c:v>2.874300000000004E-6</c:v>
                </c:pt>
                <c:pt idx="10069">
                  <c:v>2.0914000000000027E-5</c:v>
                </c:pt>
                <c:pt idx="10070">
                  <c:v>4.6646900000000056E-5</c:v>
                </c:pt>
                <c:pt idx="10071">
                  <c:v>6.8412400000000131E-5</c:v>
                </c:pt>
                <c:pt idx="10072">
                  <c:v>7.5330500000000156E-5</c:v>
                </c:pt>
                <c:pt idx="10073">
                  <c:v>6.3633800000000075E-5</c:v>
                </c:pt>
                <c:pt idx="10074">
                  <c:v>4.0300200000000072E-5</c:v>
                </c:pt>
                <c:pt idx="10075">
                  <c:v>1.8588500000000041E-5</c:v>
                </c:pt>
                <c:pt idx="10076">
                  <c:v>7.4427000000000118E-6</c:v>
                </c:pt>
                <c:pt idx="10077">
                  <c:v>5.1146000000000044E-6</c:v>
                </c:pt>
                <c:pt idx="10078">
                  <c:v>3.6976000000000055E-6</c:v>
                </c:pt>
                <c:pt idx="10079">
                  <c:v>0</c:v>
                </c:pt>
                <c:pt idx="10080">
                  <c:v>0</c:v>
                </c:pt>
                <c:pt idx="10081">
                  <c:v>1.2133300000000011E-5</c:v>
                </c:pt>
                <c:pt idx="10082">
                  <c:v>3.7564200000000056E-5</c:v>
                </c:pt>
                <c:pt idx="10083">
                  <c:v>6.4514800000000123E-5</c:v>
                </c:pt>
                <c:pt idx="10084">
                  <c:v>8.1744700000000112E-5</c:v>
                </c:pt>
                <c:pt idx="10085">
                  <c:v>8.9113100000000087E-5</c:v>
                </c:pt>
                <c:pt idx="10086">
                  <c:v>9.5147900000000174E-5</c:v>
                </c:pt>
                <c:pt idx="10087">
                  <c:v>1.0458030000000001E-4</c:v>
                </c:pt>
                <c:pt idx="10088">
                  <c:v>1.1228960000000009E-4</c:v>
                </c:pt>
                <c:pt idx="10089">
                  <c:v>1.0986770000000021E-4</c:v>
                </c:pt>
                <c:pt idx="10090">
                  <c:v>9.630850000000013E-5</c:v>
                </c:pt>
                <c:pt idx="10091">
                  <c:v>7.9576900000000129E-5</c:v>
                </c:pt>
                <c:pt idx="10092">
                  <c:v>6.9902300000000125E-5</c:v>
                </c:pt>
                <c:pt idx="10093">
                  <c:v>7.1309500000000107E-5</c:v>
                </c:pt>
                <c:pt idx="10094">
                  <c:v>8.0176200000000081E-5</c:v>
                </c:pt>
                <c:pt idx="10095">
                  <c:v>8.9553900000000227E-5</c:v>
                </c:pt>
                <c:pt idx="10096">
                  <c:v>9.5365600000000183E-5</c:v>
                </c:pt>
                <c:pt idx="10097">
                  <c:v>9.7291800000000165E-5</c:v>
                </c:pt>
                <c:pt idx="10098">
                  <c:v>9.7884800000000164E-5</c:v>
                </c:pt>
                <c:pt idx="10099">
                  <c:v>1.0223030000000012E-4</c:v>
                </c:pt>
                <c:pt idx="10100">
                  <c:v>1.1460460000000021E-4</c:v>
                </c:pt>
                <c:pt idx="10101">
                  <c:v>1.3362900000000015E-4</c:v>
                </c:pt>
                <c:pt idx="10102">
                  <c:v>1.5333760000000015E-4</c:v>
                </c:pt>
                <c:pt idx="10103">
                  <c:v>1.683820000000002E-4</c:v>
                </c:pt>
                <c:pt idx="10104">
                  <c:v>1.7904540000000032E-4</c:v>
                </c:pt>
                <c:pt idx="10105">
                  <c:v>1.9061430000000024E-4</c:v>
                </c:pt>
                <c:pt idx="10106">
                  <c:v>2.0863470000000021E-4</c:v>
                </c:pt>
                <c:pt idx="10107">
                  <c:v>2.3471540000000041E-4</c:v>
                </c:pt>
                <c:pt idx="10108">
                  <c:v>2.6668630000000024E-4</c:v>
                </c:pt>
                <c:pt idx="10109">
                  <c:v>3.0214480000000012E-4</c:v>
                </c:pt>
                <c:pt idx="10110">
                  <c:v>3.4015350000000044E-4</c:v>
                </c:pt>
                <c:pt idx="10111">
                  <c:v>3.8000570000000039E-4</c:v>
                </c:pt>
                <c:pt idx="10112">
                  <c:v>4.1961180000000024E-4</c:v>
                </c:pt>
                <c:pt idx="10113">
                  <c:v>4.553890000000006E-4</c:v>
                </c:pt>
                <c:pt idx="10114">
                  <c:v>4.8277740000000002E-4</c:v>
                </c:pt>
                <c:pt idx="10115">
                  <c:v>4.9775420000000082E-4</c:v>
                </c:pt>
                <c:pt idx="10116">
                  <c:v>4.9919770000000072E-4</c:v>
                </c:pt>
                <c:pt idx="10117">
                  <c:v>4.9214130000000062E-4</c:v>
                </c:pt>
                <c:pt idx="10118">
                  <c:v>4.8766700000000087E-4</c:v>
                </c:pt>
                <c:pt idx="10119">
                  <c:v>4.9643500000000047E-4</c:v>
                </c:pt>
                <c:pt idx="10120">
                  <c:v>5.210715000000004E-4</c:v>
                </c:pt>
                <c:pt idx="10121">
                  <c:v>5.5347060000000045E-4</c:v>
                </c:pt>
                <c:pt idx="10122">
                  <c:v>5.818538000000004E-4</c:v>
                </c:pt>
                <c:pt idx="10123">
                  <c:v>6.0032730000000108E-4</c:v>
                </c:pt>
                <c:pt idx="10124">
                  <c:v>6.1297210000000072E-4</c:v>
                </c:pt>
                <c:pt idx="10125">
                  <c:v>6.2793820000000124E-4</c:v>
                </c:pt>
                <c:pt idx="10126">
                  <c:v>6.4865730000000104E-4</c:v>
                </c:pt>
                <c:pt idx="10127">
                  <c:v>6.7022750000000095E-4</c:v>
                </c:pt>
                <c:pt idx="10128">
                  <c:v>6.8380310000000087E-4</c:v>
                </c:pt>
                <c:pt idx="10129">
                  <c:v>6.8486690000000119E-4</c:v>
                </c:pt>
                <c:pt idx="10130">
                  <c:v>6.7993300000000095E-4</c:v>
                </c:pt>
                <c:pt idx="10131">
                  <c:v>6.8653050000000069E-4</c:v>
                </c:pt>
                <c:pt idx="10132">
                  <c:v>7.2706210000000133E-4</c:v>
                </c:pt>
                <c:pt idx="10133">
                  <c:v>8.1727980000000078E-4</c:v>
                </c:pt>
                <c:pt idx="10134">
                  <c:v>9.5604450000000187E-4</c:v>
                </c:pt>
                <c:pt idx="10135">
                  <c:v>1.1226879000000021E-3</c:v>
                </c:pt>
                <c:pt idx="10136">
                  <c:v>1.2864305000000009E-3</c:v>
                </c:pt>
                <c:pt idx="10137">
                  <c:v>1.4205896000000001E-3</c:v>
                </c:pt>
                <c:pt idx="10138">
                  <c:v>1.5137277000000001E-3</c:v>
                </c:pt>
                <c:pt idx="10139">
                  <c:v>1.5702741000000017E-3</c:v>
                </c:pt>
                <c:pt idx="10140">
                  <c:v>1.6031850000000018E-3</c:v>
                </c:pt>
                <c:pt idx="10141">
                  <c:v>1.6250813000000008E-3</c:v>
                </c:pt>
                <c:pt idx="10142">
                  <c:v>1.6435459000000018E-3</c:v>
                </c:pt>
                <c:pt idx="10143">
                  <c:v>1.6604480000000025E-3</c:v>
                </c:pt>
                <c:pt idx="10144">
                  <c:v>1.6740079000000026E-3</c:v>
                </c:pt>
                <c:pt idx="10145">
                  <c:v>1.6810121000000026E-3</c:v>
                </c:pt>
                <c:pt idx="10146">
                  <c:v>1.6791336000000017E-3</c:v>
                </c:pt>
                <c:pt idx="10147">
                  <c:v>1.6680246000000017E-3</c:v>
                </c:pt>
                <c:pt idx="10148">
                  <c:v>1.647620900000001E-3</c:v>
                </c:pt>
                <c:pt idx="10149">
                  <c:v>1.6153778000000017E-3</c:v>
                </c:pt>
                <c:pt idx="10150">
                  <c:v>1.5644557000000017E-3</c:v>
                </c:pt>
                <c:pt idx="10151">
                  <c:v>1.4879468000000009E-3</c:v>
                </c:pt>
                <c:pt idx="10152">
                  <c:v>1.3874285000000013E-3</c:v>
                </c:pt>
                <c:pt idx="10153">
                  <c:v>1.2796908000000001E-3</c:v>
                </c:pt>
                <c:pt idx="10154">
                  <c:v>1.1943188000000018E-3</c:v>
                </c:pt>
                <c:pt idx="10155">
                  <c:v>1.1601951000000017E-3</c:v>
                </c:pt>
                <c:pt idx="10156">
                  <c:v>1.1880102000000018E-3</c:v>
                </c:pt>
                <c:pt idx="10157">
                  <c:v>1.2609019999999999E-3</c:v>
                </c:pt>
                <c:pt idx="10158">
                  <c:v>1.3409085000000017E-3</c:v>
                </c:pt>
                <c:pt idx="10159">
                  <c:v>1.386572100000002E-3</c:v>
                </c:pt>
                <c:pt idx="10160">
                  <c:v>1.3718060000000008E-3</c:v>
                </c:pt>
                <c:pt idx="10161">
                  <c:v>1.2938867000000008E-3</c:v>
                </c:pt>
                <c:pt idx="10162">
                  <c:v>1.1693502000000009E-3</c:v>
                </c:pt>
                <c:pt idx="10163">
                  <c:v>1.0230159000000009E-3</c:v>
                </c:pt>
                <c:pt idx="10164">
                  <c:v>8.7766750000000076E-4</c:v>
                </c:pt>
                <c:pt idx="10165">
                  <c:v>7.4809090000000104E-4</c:v>
                </c:pt>
                <c:pt idx="10166">
                  <c:v>6.4145350000000033E-4</c:v>
                </c:pt>
                <c:pt idx="10167">
                  <c:v>5.6025740000000001E-4</c:v>
                </c:pt>
                <c:pt idx="10168">
                  <c:v>5.0552000000000062E-4</c:v>
                </c:pt>
                <c:pt idx="10169">
                  <c:v>4.7672700000000057E-4</c:v>
                </c:pt>
                <c:pt idx="10170">
                  <c:v>4.6893470000000073E-4</c:v>
                </c:pt>
                <c:pt idx="10171">
                  <c:v>4.7124830000000039E-4</c:v>
                </c:pt>
                <c:pt idx="10172">
                  <c:v>4.6971879999999978E-4</c:v>
                </c:pt>
                <c:pt idx="10173">
                  <c:v>4.5400600000000072E-4</c:v>
                </c:pt>
                <c:pt idx="10174">
                  <c:v>4.2255640000000023E-4</c:v>
                </c:pt>
                <c:pt idx="10175">
                  <c:v>3.8191400000000034E-4</c:v>
                </c:pt>
                <c:pt idx="10176">
                  <c:v>3.4189780000000035E-4</c:v>
                </c:pt>
                <c:pt idx="10177">
                  <c:v>3.1157580000000024E-4</c:v>
                </c:pt>
                <c:pt idx="10178">
                  <c:v>2.982251000000003E-4</c:v>
                </c:pt>
                <c:pt idx="10179">
                  <c:v>3.0631730000000055E-4</c:v>
                </c:pt>
                <c:pt idx="10180">
                  <c:v>3.338752000000002E-4</c:v>
                </c:pt>
                <c:pt idx="10181">
                  <c:v>3.6988500000000035E-4</c:v>
                </c:pt>
                <c:pt idx="10182">
                  <c:v>3.9726380000000035E-4</c:v>
                </c:pt>
                <c:pt idx="10183">
                  <c:v>4.0328290000000072E-4</c:v>
                </c:pt>
                <c:pt idx="10184">
                  <c:v>3.8821200000000041E-4</c:v>
                </c:pt>
                <c:pt idx="10185">
                  <c:v>3.6588920000000039E-4</c:v>
                </c:pt>
                <c:pt idx="10186">
                  <c:v>3.5308190000000046E-4</c:v>
                </c:pt>
                <c:pt idx="10187">
                  <c:v>3.5760510000000035E-4</c:v>
                </c:pt>
                <c:pt idx="10188">
                  <c:v>3.7194420000000021E-4</c:v>
                </c:pt>
                <c:pt idx="10189">
                  <c:v>3.7723520000000036E-4</c:v>
                </c:pt>
                <c:pt idx="10190">
                  <c:v>3.5142390000000032E-4</c:v>
                </c:pt>
                <c:pt idx="10191">
                  <c:v>2.817337000000004E-4</c:v>
                </c:pt>
                <c:pt idx="10192">
                  <c:v>1.7598570000000035E-4</c:v>
                </c:pt>
                <c:pt idx="10193">
                  <c:v>6.7014700000000136E-5</c:v>
                </c:pt>
                <c:pt idx="10194">
                  <c:v>0</c:v>
                </c:pt>
                <c:pt idx="10195">
                  <c:v>-2.0112000000000012E-6</c:v>
                </c:pt>
                <c:pt idx="10196">
                  <c:v>7.5759800000000101E-5</c:v>
                </c:pt>
                <c:pt idx="10197">
                  <c:v>2.0476340000000047E-4</c:v>
                </c:pt>
                <c:pt idx="10198">
                  <c:v>3.3552640000000024E-4</c:v>
                </c:pt>
                <c:pt idx="10199">
                  <c:v>4.275045000000007E-4</c:v>
                </c:pt>
                <c:pt idx="10200">
                  <c:v>4.6689760000000001E-4</c:v>
                </c:pt>
                <c:pt idx="10201">
                  <c:v>4.6624029999999998E-4</c:v>
                </c:pt>
                <c:pt idx="10202">
                  <c:v>4.5001830000000037E-4</c:v>
                </c:pt>
                <c:pt idx="10203">
                  <c:v>4.3877240000000033E-4</c:v>
                </c:pt>
                <c:pt idx="10204">
                  <c:v>4.4067060000000074E-4</c:v>
                </c:pt>
                <c:pt idx="10205">
                  <c:v>4.5256040000000037E-4</c:v>
                </c:pt>
                <c:pt idx="10206">
                  <c:v>4.6611390000000035E-4</c:v>
                </c:pt>
                <c:pt idx="10207">
                  <c:v>4.742902000000006E-4</c:v>
                </c:pt>
                <c:pt idx="10208">
                  <c:v>4.7545319999999999E-4</c:v>
                </c:pt>
                <c:pt idx="10209">
                  <c:v>4.7239920000000042E-4</c:v>
                </c:pt>
                <c:pt idx="10210">
                  <c:v>4.6861570000000037E-4</c:v>
                </c:pt>
                <c:pt idx="10211">
                  <c:v>4.655747000000003E-4</c:v>
                </c:pt>
                <c:pt idx="10212">
                  <c:v>4.6270669999999998E-4</c:v>
                </c:pt>
                <c:pt idx="10213">
                  <c:v>4.5908920000000059E-4</c:v>
                </c:pt>
                <c:pt idx="10214">
                  <c:v>4.5280790000000042E-4</c:v>
                </c:pt>
                <c:pt idx="10215">
                  <c:v>4.3920960000000034E-4</c:v>
                </c:pt>
                <c:pt idx="10216">
                  <c:v>4.1274399999999988E-4</c:v>
                </c:pt>
                <c:pt idx="10217">
                  <c:v>3.7409060000000052E-4</c:v>
                </c:pt>
                <c:pt idx="10218">
                  <c:v>3.3497020000000031E-4</c:v>
                </c:pt>
                <c:pt idx="10219">
                  <c:v>3.1432040000000056E-4</c:v>
                </c:pt>
                <c:pt idx="10220">
                  <c:v>3.243866000000005E-4</c:v>
                </c:pt>
                <c:pt idx="10221">
                  <c:v>3.5848000000000043E-4</c:v>
                </c:pt>
                <c:pt idx="10222">
                  <c:v>3.928035000000005E-4</c:v>
                </c:pt>
                <c:pt idx="10223">
                  <c:v>4.047586E-4</c:v>
                </c:pt>
                <c:pt idx="10224">
                  <c:v>3.8840780000000039E-4</c:v>
                </c:pt>
                <c:pt idx="10225">
                  <c:v>3.5595710000000053E-4</c:v>
                </c:pt>
                <c:pt idx="10226">
                  <c:v>3.2644440000000047E-4</c:v>
                </c:pt>
                <c:pt idx="10227">
                  <c:v>3.116799000000004E-4</c:v>
                </c:pt>
                <c:pt idx="10228">
                  <c:v>3.0722980000000012E-4</c:v>
                </c:pt>
                <c:pt idx="10229">
                  <c:v>2.9726930000000012E-4</c:v>
                </c:pt>
                <c:pt idx="10230">
                  <c:v>2.6560439999999999E-4</c:v>
                </c:pt>
                <c:pt idx="10231">
                  <c:v>2.0533820000000029E-4</c:v>
                </c:pt>
                <c:pt idx="10232">
                  <c:v>1.2450360000000005E-4</c:v>
                </c:pt>
                <c:pt idx="10233">
                  <c:v>4.6439000000000041E-5</c:v>
                </c:pt>
                <c:pt idx="10234">
                  <c:v>0</c:v>
                </c:pt>
                <c:pt idx="10235">
                  <c:v>1.2010000000000018E-7</c:v>
                </c:pt>
                <c:pt idx="10236">
                  <c:v>5.6213200000000074E-5</c:v>
                </c:pt>
                <c:pt idx="10237">
                  <c:v>1.5096810000000014E-4</c:v>
                </c:pt>
                <c:pt idx="10238">
                  <c:v>2.5781170000000039E-4</c:v>
                </c:pt>
                <c:pt idx="10239">
                  <c:v>3.5395940000000051E-4</c:v>
                </c:pt>
                <c:pt idx="10240">
                  <c:v>4.264142000000003E-4</c:v>
                </c:pt>
                <c:pt idx="10241">
                  <c:v>4.7195420000000073E-4</c:v>
                </c:pt>
                <c:pt idx="10242">
                  <c:v>4.954571000000004E-4</c:v>
                </c:pt>
                <c:pt idx="10243">
                  <c:v>5.0544179999999998E-4</c:v>
                </c:pt>
                <c:pt idx="10244">
                  <c:v>5.0917310000000071E-4</c:v>
                </c:pt>
                <c:pt idx="10245">
                  <c:v>5.0838450000000057E-4</c:v>
                </c:pt>
                <c:pt idx="10246">
                  <c:v>4.9974160000000047E-4</c:v>
                </c:pt>
                <c:pt idx="10247">
                  <c:v>4.801319000000007E-4</c:v>
                </c:pt>
                <c:pt idx="10248">
                  <c:v>4.5293900000000073E-4</c:v>
                </c:pt>
                <c:pt idx="10249">
                  <c:v>4.281115000000004E-4</c:v>
                </c:pt>
                <c:pt idx="10250">
                  <c:v>4.1511070000000035E-4</c:v>
                </c:pt>
                <c:pt idx="10251">
                  <c:v>4.1658059999999988E-4</c:v>
                </c:pt>
                <c:pt idx="10252">
                  <c:v>4.2774020000000063E-4</c:v>
                </c:pt>
                <c:pt idx="10253">
                  <c:v>4.4178870000000033E-4</c:v>
                </c:pt>
                <c:pt idx="10254">
                  <c:v>4.5433220000000083E-4</c:v>
                </c:pt>
                <c:pt idx="10255">
                  <c:v>4.6240790000000022E-4</c:v>
                </c:pt>
                <c:pt idx="10256">
                  <c:v>4.636918000000004E-4</c:v>
                </c:pt>
                <c:pt idx="10257">
                  <c:v>4.5692080000000074E-4</c:v>
                </c:pt>
                <c:pt idx="10258">
                  <c:v>4.4591840000000036E-4</c:v>
                </c:pt>
                <c:pt idx="10259">
                  <c:v>4.3924110000000013E-4</c:v>
                </c:pt>
                <c:pt idx="10260">
                  <c:v>4.444781000000003E-4</c:v>
                </c:pt>
                <c:pt idx="10261">
                  <c:v>4.630066000000006E-4</c:v>
                </c:pt>
                <c:pt idx="10262">
                  <c:v>4.8927310000000039E-4</c:v>
                </c:pt>
                <c:pt idx="10263">
                  <c:v>5.1497300000000071E-4</c:v>
                </c:pt>
                <c:pt idx="10264">
                  <c:v>5.3323430000000113E-4</c:v>
                </c:pt>
                <c:pt idx="10265">
                  <c:v>5.3988630000000092E-4</c:v>
                </c:pt>
                <c:pt idx="10266">
                  <c:v>5.3208179999999995E-4</c:v>
                </c:pt>
                <c:pt idx="10267">
                  <c:v>5.0639690000000063E-4</c:v>
                </c:pt>
                <c:pt idx="10268">
                  <c:v>4.5849870000000013E-4</c:v>
                </c:pt>
                <c:pt idx="10269">
                  <c:v>3.8424340000000045E-4</c:v>
                </c:pt>
                <c:pt idx="10270">
                  <c:v>2.8545760000000034E-4</c:v>
                </c:pt>
                <c:pt idx="10271">
                  <c:v>1.7647310000000027E-4</c:v>
                </c:pt>
                <c:pt idx="10272">
                  <c:v>8.416970000000013E-5</c:v>
                </c:pt>
                <c:pt idx="10273">
                  <c:v>3.688290000000006E-5</c:v>
                </c:pt>
                <c:pt idx="10274">
                  <c:v>4.5843000000000083E-5</c:v>
                </c:pt>
                <c:pt idx="10275">
                  <c:v>9.5080100000000147E-5</c:v>
                </c:pt>
                <c:pt idx="10276">
                  <c:v>1.5108660000000011E-4</c:v>
                </c:pt>
                <c:pt idx="10277">
                  <c:v>1.865001000000002E-4</c:v>
                </c:pt>
                <c:pt idx="10278">
                  <c:v>1.9817030000000014E-4</c:v>
                </c:pt>
                <c:pt idx="10279">
                  <c:v>2.0390539999999999E-4</c:v>
                </c:pt>
                <c:pt idx="10280">
                  <c:v>2.2302010000000029E-4</c:v>
                </c:pt>
                <c:pt idx="10281">
                  <c:v>2.5879940000000056E-4</c:v>
                </c:pt>
                <c:pt idx="10282">
                  <c:v>2.9807820000000041E-4</c:v>
                </c:pt>
                <c:pt idx="10283">
                  <c:v>3.252921000000005E-4</c:v>
                </c:pt>
                <c:pt idx="10284">
                  <c:v>3.3448240000000039E-4</c:v>
                </c:pt>
                <c:pt idx="10285">
                  <c:v>3.3059390000000032E-4</c:v>
                </c:pt>
                <c:pt idx="10286">
                  <c:v>3.2035680000000043E-4</c:v>
                </c:pt>
                <c:pt idx="10287">
                  <c:v>3.0542820000000034E-4</c:v>
                </c:pt>
                <c:pt idx="10288">
                  <c:v>2.8466569999999999E-4</c:v>
                </c:pt>
                <c:pt idx="10289">
                  <c:v>2.6129720000000019E-4</c:v>
                </c:pt>
                <c:pt idx="10290">
                  <c:v>2.4660840000000035E-4</c:v>
                </c:pt>
                <c:pt idx="10291">
                  <c:v>2.5443780000000032E-4</c:v>
                </c:pt>
                <c:pt idx="10292">
                  <c:v>2.9045510000000037E-4</c:v>
                </c:pt>
                <c:pt idx="10293">
                  <c:v>3.4626850000000022E-4</c:v>
                </c:pt>
                <c:pt idx="10294">
                  <c:v>4.0383940000000059E-4</c:v>
                </c:pt>
                <c:pt idx="10295">
                  <c:v>4.4809980000000074E-4</c:v>
                </c:pt>
                <c:pt idx="10296">
                  <c:v>4.7528930000000064E-4</c:v>
                </c:pt>
                <c:pt idx="10297">
                  <c:v>4.9105920000000068E-4</c:v>
                </c:pt>
                <c:pt idx="10298">
                  <c:v>5.0049860000000003E-4</c:v>
                </c:pt>
                <c:pt idx="10299">
                  <c:v>5.0111880000000043E-4</c:v>
                </c:pt>
                <c:pt idx="10300">
                  <c:v>4.8589640000000034E-4</c:v>
                </c:pt>
                <c:pt idx="10301">
                  <c:v>4.5313870000000074E-4</c:v>
                </c:pt>
                <c:pt idx="10302">
                  <c:v>4.1175169999999961E-4</c:v>
                </c:pt>
                <c:pt idx="10303">
                  <c:v>3.7754070000000045E-4</c:v>
                </c:pt>
                <c:pt idx="10304">
                  <c:v>3.6236130000000055E-4</c:v>
                </c:pt>
                <c:pt idx="10305">
                  <c:v>3.6557270000000055E-4</c:v>
                </c:pt>
                <c:pt idx="10306">
                  <c:v>3.7234210000000064E-4</c:v>
                </c:pt>
                <c:pt idx="10307">
                  <c:v>3.596884000000004E-4</c:v>
                </c:pt>
                <c:pt idx="10308">
                  <c:v>3.0791900000000041E-4</c:v>
                </c:pt>
                <c:pt idx="10309">
                  <c:v>2.1439300000000047E-4</c:v>
                </c:pt>
                <c:pt idx="10310">
                  <c:v>1.0274890000000009E-4</c:v>
                </c:pt>
                <c:pt idx="10311">
                  <c:v>1.7093000000000031E-5</c:v>
                </c:pt>
                <c:pt idx="10312">
                  <c:v>0</c:v>
                </c:pt>
                <c:pt idx="10313">
                  <c:v>6.1914800000000087E-5</c:v>
                </c:pt>
                <c:pt idx="10314">
                  <c:v>1.8370660000000021E-4</c:v>
                </c:pt>
                <c:pt idx="10315">
                  <c:v>3.1887440000000043E-4</c:v>
                </c:pt>
                <c:pt idx="10316">
                  <c:v>4.2636690000000097E-4</c:v>
                </c:pt>
                <c:pt idx="10317">
                  <c:v>4.9075510000000041E-4</c:v>
                </c:pt>
                <c:pt idx="10318">
                  <c:v>5.2087220000000085E-4</c:v>
                </c:pt>
                <c:pt idx="10319">
                  <c:v>5.3316010000000098E-4</c:v>
                </c:pt>
                <c:pt idx="10320">
                  <c:v>5.376134000000004E-4</c:v>
                </c:pt>
                <c:pt idx="10321">
                  <c:v>5.3461110000000041E-4</c:v>
                </c:pt>
                <c:pt idx="10322">
                  <c:v>5.2129030000000042E-4</c:v>
                </c:pt>
                <c:pt idx="10323">
                  <c:v>4.9759770000000069E-4</c:v>
                </c:pt>
                <c:pt idx="10324">
                  <c:v>4.6807530000000052E-4</c:v>
                </c:pt>
                <c:pt idx="10325">
                  <c:v>4.4018540000000063E-4</c:v>
                </c:pt>
                <c:pt idx="10326">
                  <c:v>4.2138430000000082E-4</c:v>
                </c:pt>
                <c:pt idx="10327">
                  <c:v>4.1597550000000035E-4</c:v>
                </c:pt>
                <c:pt idx="10328">
                  <c:v>4.2293430000000094E-4</c:v>
                </c:pt>
                <c:pt idx="10329">
                  <c:v>4.3644829999999997E-4</c:v>
                </c:pt>
                <c:pt idx="10330">
                  <c:v>4.4867540000000073E-4</c:v>
                </c:pt>
                <c:pt idx="10331">
                  <c:v>4.5357270000000074E-4</c:v>
                </c:pt>
                <c:pt idx="10332">
                  <c:v>4.4971310000000038E-4</c:v>
                </c:pt>
                <c:pt idx="10333">
                  <c:v>4.4104670000000073E-4</c:v>
                </c:pt>
                <c:pt idx="10334">
                  <c:v>4.3518490000000082E-4</c:v>
                </c:pt>
                <c:pt idx="10335">
                  <c:v>4.3931650000000031E-4</c:v>
                </c:pt>
                <c:pt idx="10336">
                  <c:v>4.5508710000000048E-4</c:v>
                </c:pt>
                <c:pt idx="10337">
                  <c:v>4.7512750000000076E-4</c:v>
                </c:pt>
                <c:pt idx="10338">
                  <c:v>4.872310000000004E-4</c:v>
                </c:pt>
                <c:pt idx="10339">
                  <c:v>4.8309100000000038E-4</c:v>
                </c:pt>
                <c:pt idx="10340">
                  <c:v>4.6537090000000058E-4</c:v>
                </c:pt>
                <c:pt idx="10341">
                  <c:v>4.4563060000000088E-4</c:v>
                </c:pt>
                <c:pt idx="10342">
                  <c:v>4.3453110000000035E-4</c:v>
                </c:pt>
                <c:pt idx="10343">
                  <c:v>4.330219000000007E-4</c:v>
                </c:pt>
                <c:pt idx="10344">
                  <c:v>4.3045380000000002E-4</c:v>
                </c:pt>
                <c:pt idx="10345">
                  <c:v>4.0959010000000035E-4</c:v>
                </c:pt>
                <c:pt idx="10346">
                  <c:v>3.5482880000000039E-4</c:v>
                </c:pt>
                <c:pt idx="10347">
                  <c:v>2.6149840000000039E-4</c:v>
                </c:pt>
                <c:pt idx="10348">
                  <c:v>1.4558830000000012E-4</c:v>
                </c:pt>
                <c:pt idx="10349">
                  <c:v>4.3687200000000045E-5</c:v>
                </c:pt>
                <c:pt idx="10350">
                  <c:v>0</c:v>
                </c:pt>
                <c:pt idx="10351">
                  <c:v>2.6454200000000049E-5</c:v>
                </c:pt>
                <c:pt idx="10352">
                  <c:v>1.2576390000000004E-4</c:v>
                </c:pt>
                <c:pt idx="10353">
                  <c:v>2.5433880000000044E-4</c:v>
                </c:pt>
                <c:pt idx="10354">
                  <c:v>3.6600770000000052E-4</c:v>
                </c:pt>
                <c:pt idx="10355">
                  <c:v>4.371582000000006E-4</c:v>
                </c:pt>
                <c:pt idx="10356">
                  <c:v>4.713919000000004E-4</c:v>
                </c:pt>
                <c:pt idx="10357">
                  <c:v>4.8262160000000039E-4</c:v>
                </c:pt>
                <c:pt idx="10358">
                  <c:v>4.802397000000006E-4</c:v>
                </c:pt>
                <c:pt idx="10359">
                  <c:v>4.6631670000000039E-4</c:v>
                </c:pt>
                <c:pt idx="10360">
                  <c:v>4.4351930000000083E-4</c:v>
                </c:pt>
                <c:pt idx="10361">
                  <c:v>4.1863490000000083E-4</c:v>
                </c:pt>
                <c:pt idx="10362">
                  <c:v>3.9923260000000049E-4</c:v>
                </c:pt>
                <c:pt idx="10363">
                  <c:v>3.8757900000000036E-4</c:v>
                </c:pt>
                <c:pt idx="10364">
                  <c:v>3.8132680000000025E-4</c:v>
                </c:pt>
                <c:pt idx="10365">
                  <c:v>3.7775050000000054E-4</c:v>
                </c:pt>
                <c:pt idx="10366">
                  <c:v>3.7437050000000061E-4</c:v>
                </c:pt>
                <c:pt idx="10367">
                  <c:v>3.6673620000000055E-4</c:v>
                </c:pt>
                <c:pt idx="10368">
                  <c:v>3.4861060000000043E-4</c:v>
                </c:pt>
                <c:pt idx="10369">
                  <c:v>3.1696400000000031E-4</c:v>
                </c:pt>
                <c:pt idx="10370">
                  <c:v>2.7768690000000011E-4</c:v>
                </c:pt>
                <c:pt idx="10371">
                  <c:v>2.4330450000000002E-4</c:v>
                </c:pt>
                <c:pt idx="10372">
                  <c:v>2.255503000000003E-4</c:v>
                </c:pt>
                <c:pt idx="10373">
                  <c:v>2.285682000000003E-4</c:v>
                </c:pt>
                <c:pt idx="10374">
                  <c:v>2.4865360000000031E-4</c:v>
                </c:pt>
                <c:pt idx="10375">
                  <c:v>2.7710360000000032E-4</c:v>
                </c:pt>
                <c:pt idx="10376">
                  <c:v>3.0538910000000051E-4</c:v>
                </c:pt>
                <c:pt idx="10377">
                  <c:v>3.2664350000000044E-4</c:v>
                </c:pt>
                <c:pt idx="10378">
                  <c:v>3.3725610000000028E-4</c:v>
                </c:pt>
                <c:pt idx="10379">
                  <c:v>3.370217000000003E-4</c:v>
                </c:pt>
                <c:pt idx="10380">
                  <c:v>3.2995410000000045E-4</c:v>
                </c:pt>
                <c:pt idx="10381">
                  <c:v>3.1997850000000039E-4</c:v>
                </c:pt>
                <c:pt idx="10382">
                  <c:v>3.0586890000000025E-4</c:v>
                </c:pt>
                <c:pt idx="10383">
                  <c:v>2.8109640000000035E-4</c:v>
                </c:pt>
                <c:pt idx="10384">
                  <c:v>2.380302000000002E-4</c:v>
                </c:pt>
                <c:pt idx="10385">
                  <c:v>1.7593990000000024E-4</c:v>
                </c:pt>
                <c:pt idx="10386">
                  <c:v>1.0710420000000017E-4</c:v>
                </c:pt>
                <c:pt idx="10387">
                  <c:v>5.3565700000000082E-5</c:v>
                </c:pt>
                <c:pt idx="10388">
                  <c:v>3.4411000000000061E-5</c:v>
                </c:pt>
                <c:pt idx="10389">
                  <c:v>5.3348000000000073E-5</c:v>
                </c:pt>
                <c:pt idx="10390">
                  <c:v>9.6580700000000131E-5</c:v>
                </c:pt>
                <c:pt idx="10391">
                  <c:v>1.4492730000000012E-4</c:v>
                </c:pt>
                <c:pt idx="10392">
                  <c:v>1.8843310000000025E-4</c:v>
                </c:pt>
                <c:pt idx="10393">
                  <c:v>2.3168489999999981E-4</c:v>
                </c:pt>
                <c:pt idx="10394">
                  <c:v>2.8337750000000025E-4</c:v>
                </c:pt>
                <c:pt idx="10395">
                  <c:v>3.4282150000000032E-4</c:v>
                </c:pt>
                <c:pt idx="10396">
                  <c:v>3.956291000000004E-4</c:v>
                </c:pt>
                <c:pt idx="10397">
                  <c:v>4.2360140000000058E-4</c:v>
                </c:pt>
                <c:pt idx="10398">
                  <c:v>4.1862020000000075E-4</c:v>
                </c:pt>
                <c:pt idx="10399">
                  <c:v>3.8787230000000047E-4</c:v>
                </c:pt>
                <c:pt idx="10400">
                  <c:v>3.4707990000000044E-4</c:v>
                </c:pt>
                <c:pt idx="10401">
                  <c:v>3.0901190000000046E-4</c:v>
                </c:pt>
                <c:pt idx="10402">
                  <c:v>2.7750870000000039E-4</c:v>
                </c:pt>
                <c:pt idx="10403">
                  <c:v>2.499912000000002E-4</c:v>
                </c:pt>
                <c:pt idx="10404">
                  <c:v>2.2391140000000047E-4</c:v>
                </c:pt>
                <c:pt idx="10405">
                  <c:v>2.0133540000000029E-4</c:v>
                </c:pt>
                <c:pt idx="10406">
                  <c:v>1.8678260000000015E-4</c:v>
                </c:pt>
                <c:pt idx="10407">
                  <c:v>1.8270660000000019E-4</c:v>
                </c:pt>
                <c:pt idx="10408">
                  <c:v>1.868864000000002E-4</c:v>
                </c:pt>
                <c:pt idx="10409">
                  <c:v>1.9505220000000018E-4</c:v>
                </c:pt>
                <c:pt idx="10410">
                  <c:v>2.0588700000000017E-4</c:v>
                </c:pt>
                <c:pt idx="10411">
                  <c:v>2.2299910000000048E-4</c:v>
                </c:pt>
                <c:pt idx="10412">
                  <c:v>2.4968499999999998E-4</c:v>
                </c:pt>
                <c:pt idx="10413">
                  <c:v>2.8298469999999998E-4</c:v>
                </c:pt>
                <c:pt idx="10414">
                  <c:v>3.1290690000000031E-4</c:v>
                </c:pt>
                <c:pt idx="10415">
                  <c:v>3.2942770000000043E-4</c:v>
                </c:pt>
                <c:pt idx="10416">
                  <c:v>3.304523000000005E-4</c:v>
                </c:pt>
                <c:pt idx="10417">
                  <c:v>3.2250260000000043E-4</c:v>
                </c:pt>
                <c:pt idx="10418">
                  <c:v>3.1462080000000021E-4</c:v>
                </c:pt>
                <c:pt idx="10419">
                  <c:v>3.1021420000000035E-4</c:v>
                </c:pt>
                <c:pt idx="10420">
                  <c:v>3.0479810000000053E-4</c:v>
                </c:pt>
                <c:pt idx="10421">
                  <c:v>2.886914000000004E-4</c:v>
                </c:pt>
                <c:pt idx="10422">
                  <c:v>2.5305780000000016E-4</c:v>
                </c:pt>
                <c:pt idx="10423">
                  <c:v>1.9606270000000021E-4</c:v>
                </c:pt>
                <c:pt idx="10424">
                  <c:v>1.2753580000000016E-4</c:v>
                </c:pt>
                <c:pt idx="10425">
                  <c:v>6.7900200000000106E-5</c:v>
                </c:pt>
                <c:pt idx="10426">
                  <c:v>3.7774000000000069E-5</c:v>
                </c:pt>
                <c:pt idx="10427">
                  <c:v>4.3618000000000069E-5</c:v>
                </c:pt>
                <c:pt idx="10428">
                  <c:v>7.0665700000000092E-5</c:v>
                </c:pt>
                <c:pt idx="10429">
                  <c:v>9.2866600000000152E-5</c:v>
                </c:pt>
                <c:pt idx="10430">
                  <c:v>9.3211200000000081E-5</c:v>
                </c:pt>
                <c:pt idx="10431">
                  <c:v>7.7881600000000132E-5</c:v>
                </c:pt>
                <c:pt idx="10432">
                  <c:v>6.9491600000000167E-5</c:v>
                </c:pt>
                <c:pt idx="10433">
                  <c:v>8.7657500000000256E-5</c:v>
                </c:pt>
                <c:pt idx="10434">
                  <c:v>1.3191090000000012E-4</c:v>
                </c:pt>
                <c:pt idx="10435">
                  <c:v>1.8110800000000027E-4</c:v>
                </c:pt>
                <c:pt idx="10436">
                  <c:v>2.0620650000000002E-4</c:v>
                </c:pt>
                <c:pt idx="10437">
                  <c:v>1.9021750000000024E-4</c:v>
                </c:pt>
                <c:pt idx="10438">
                  <c:v>1.3711470000000024E-4</c:v>
                </c:pt>
                <c:pt idx="10439">
                  <c:v>6.8760000000000107E-5</c:v>
                </c:pt>
                <c:pt idx="10440">
                  <c:v>1.4917900000000012E-5</c:v>
                </c:pt>
                <c:pt idx="10441">
                  <c:v>0</c:v>
                </c:pt>
                <c:pt idx="10442">
                  <c:v>2.4657700000000037E-5</c:v>
                </c:pt>
                <c:pt idx="10443">
                  <c:v>7.8459300000000091E-5</c:v>
                </c:pt>
                <c:pt idx="10444">
                  <c:v>1.3642730000000024E-4</c:v>
                </c:pt>
                <c:pt idx="10445">
                  <c:v>1.7788010000000028E-4</c:v>
                </c:pt>
                <c:pt idx="10446">
                  <c:v>1.9507860000000024E-4</c:v>
                </c:pt>
                <c:pt idx="10447">
                  <c:v>1.9299960000000011E-4</c:v>
                </c:pt>
                <c:pt idx="10448">
                  <c:v>1.8100860000000026E-4</c:v>
                </c:pt>
                <c:pt idx="10449">
                  <c:v>1.6610530000000026E-4</c:v>
                </c:pt>
                <c:pt idx="10450">
                  <c:v>1.492631000000001E-4</c:v>
                </c:pt>
                <c:pt idx="10451">
                  <c:v>1.2706870000000022E-4</c:v>
                </c:pt>
                <c:pt idx="10452">
                  <c:v>9.5989600000000074E-5</c:v>
                </c:pt>
                <c:pt idx="10453">
                  <c:v>5.8189000000000083E-5</c:v>
                </c:pt>
                <c:pt idx="10454">
                  <c:v>2.2802300000000058E-5</c:v>
                </c:pt>
                <c:pt idx="10455">
                  <c:v>2.9586000000000029E-6</c:v>
                </c:pt>
                <c:pt idx="10456">
                  <c:v>8.3144000000000182E-6</c:v>
                </c:pt>
                <c:pt idx="10457">
                  <c:v>3.7280800000000065E-5</c:v>
                </c:pt>
                <c:pt idx="10458">
                  <c:v>7.6688600000000105E-5</c:v>
                </c:pt>
                <c:pt idx="10459">
                  <c:v>1.0860710000000014E-4</c:v>
                </c:pt>
                <c:pt idx="10460">
                  <c:v>1.202265000000001E-4</c:v>
                </c:pt>
                <c:pt idx="10461">
                  <c:v>1.0820970000000021E-4</c:v>
                </c:pt>
                <c:pt idx="10462">
                  <c:v>7.8238100000000107E-5</c:v>
                </c:pt>
                <c:pt idx="10463">
                  <c:v>4.0852900000000085E-5</c:v>
                </c:pt>
                <c:pt idx="10464">
                  <c:v>1.0333000000000009E-5</c:v>
                </c:pt>
                <c:pt idx="10465">
                  <c:v>0</c:v>
                </c:pt>
                <c:pt idx="10466">
                  <c:v>1.3140000000000027E-5</c:v>
                </c:pt>
                <c:pt idx="10467">
                  <c:v>4.9761500000000116E-5</c:v>
                </c:pt>
                <c:pt idx="10468">
                  <c:v>9.923960000000014E-5</c:v>
                </c:pt>
                <c:pt idx="10469">
                  <c:v>1.4866070000000021E-4</c:v>
                </c:pt>
                <c:pt idx="10470">
                  <c:v>1.8975050000000026E-4</c:v>
                </c:pt>
                <c:pt idx="10471">
                  <c:v>2.2103470000000021E-4</c:v>
                </c:pt>
                <c:pt idx="10472">
                  <c:v>2.4369410000000012E-4</c:v>
                </c:pt>
                <c:pt idx="10473">
                  <c:v>2.568506000000004E-4</c:v>
                </c:pt>
                <c:pt idx="10474">
                  <c:v>2.5764739999999998E-4</c:v>
                </c:pt>
                <c:pt idx="10475">
                  <c:v>2.4366100000000002E-4</c:v>
                </c:pt>
                <c:pt idx="10476">
                  <c:v>2.1377440000000029E-4</c:v>
                </c:pt>
                <c:pt idx="10477">
                  <c:v>1.6965340000000024E-4</c:v>
                </c:pt>
                <c:pt idx="10478">
                  <c:v>1.1676880000000018E-4</c:v>
                </c:pt>
                <c:pt idx="10479">
                  <c:v>6.6037500000000108E-5</c:v>
                </c:pt>
                <c:pt idx="10480">
                  <c:v>3.1517600000000045E-5</c:v>
                </c:pt>
                <c:pt idx="10481">
                  <c:v>2.3958500000000011E-5</c:v>
                </c:pt>
                <c:pt idx="10482">
                  <c:v>4.4029200000000083E-5</c:v>
                </c:pt>
                <c:pt idx="10483">
                  <c:v>8.0996000000000185E-5</c:v>
                </c:pt>
                <c:pt idx="10484">
                  <c:v>1.1960160000000024E-4</c:v>
                </c:pt>
                <c:pt idx="10485">
                  <c:v>1.4812220000000011E-4</c:v>
                </c:pt>
                <c:pt idx="10486">
                  <c:v>1.6228620000000024E-4</c:v>
                </c:pt>
                <c:pt idx="10487">
                  <c:v>1.6398150000000025E-4</c:v>
                </c:pt>
                <c:pt idx="10488">
                  <c:v>1.5842100000000028E-4</c:v>
                </c:pt>
                <c:pt idx="10489">
                  <c:v>1.5134150000000018E-4</c:v>
                </c:pt>
                <c:pt idx="10490">
                  <c:v>1.4677500000000014E-4</c:v>
                </c:pt>
                <c:pt idx="10491">
                  <c:v>1.4477880000000011E-4</c:v>
                </c:pt>
                <c:pt idx="10492">
                  <c:v>1.4132980000000007E-4</c:v>
                </c:pt>
                <c:pt idx="10493">
                  <c:v>1.325561000000001E-4</c:v>
                </c:pt>
                <c:pt idx="10494">
                  <c:v>1.187264000000001E-4</c:v>
                </c:pt>
                <c:pt idx="10495">
                  <c:v>1.0367230000000001E-4</c:v>
                </c:pt>
                <c:pt idx="10496">
                  <c:v>9.0556900000000231E-5</c:v>
                </c:pt>
                <c:pt idx="10497">
                  <c:v>7.8833200000000131E-5</c:v>
                </c:pt>
                <c:pt idx="10498">
                  <c:v>6.6637100000000067E-5</c:v>
                </c:pt>
                <c:pt idx="10499">
                  <c:v>5.533640000000013E-5</c:v>
                </c:pt>
                <c:pt idx="10500">
                  <c:v>4.8857900000000073E-5</c:v>
                </c:pt>
                <c:pt idx="10501">
                  <c:v>4.8782200000000117E-5</c:v>
                </c:pt>
                <c:pt idx="10502">
                  <c:v>5.2049800000000038E-5</c:v>
                </c:pt>
                <c:pt idx="10503">
                  <c:v>5.3971300000000037E-5</c:v>
                </c:pt>
                <c:pt idx="10504">
                  <c:v>5.5349000000000083E-5</c:v>
                </c:pt>
                <c:pt idx="10505">
                  <c:v>6.21465000000001E-5</c:v>
                </c:pt>
                <c:pt idx="10506">
                  <c:v>7.8292800000000126E-5</c:v>
                </c:pt>
                <c:pt idx="10507">
                  <c:v>9.9019100000000151E-5</c:v>
                </c:pt>
                <c:pt idx="10508">
                  <c:v>1.1577270000000016E-4</c:v>
                </c:pt>
                <c:pt idx="10509">
                  <c:v>1.2324100000000017E-4</c:v>
                </c:pt>
                <c:pt idx="10510">
                  <c:v>1.2414580000000012E-4</c:v>
                </c:pt>
                <c:pt idx="10511">
                  <c:v>1.2579420000000013E-4</c:v>
                </c:pt>
                <c:pt idx="10512">
                  <c:v>1.3054350000000017E-4</c:v>
                </c:pt>
                <c:pt idx="10513">
                  <c:v>1.3492980000000013E-4</c:v>
                </c:pt>
                <c:pt idx="10514">
                  <c:v>1.3439680000000012E-4</c:v>
                </c:pt>
                <c:pt idx="10515">
                  <c:v>1.2946150000000016E-4</c:v>
                </c:pt>
                <c:pt idx="10516">
                  <c:v>1.2685920000000012E-4</c:v>
                </c:pt>
                <c:pt idx="10517">
                  <c:v>1.369321000000001E-4</c:v>
                </c:pt>
                <c:pt idx="10518">
                  <c:v>1.6610840000000021E-4</c:v>
                </c:pt>
                <c:pt idx="10519">
                  <c:v>2.1129080000000002E-4</c:v>
                </c:pt>
                <c:pt idx="10520">
                  <c:v>2.5923180000000012E-4</c:v>
                </c:pt>
                <c:pt idx="10521">
                  <c:v>2.9323480000000002E-4</c:v>
                </c:pt>
                <c:pt idx="10522">
                  <c:v>3.0343510000000032E-4</c:v>
                </c:pt>
                <c:pt idx="10523">
                  <c:v>2.937941000000003E-4</c:v>
                </c:pt>
                <c:pt idx="10524">
                  <c:v>2.7859280000000041E-4</c:v>
                </c:pt>
                <c:pt idx="10525">
                  <c:v>2.7153780000000024E-4</c:v>
                </c:pt>
                <c:pt idx="10526">
                  <c:v>2.745886000000004E-4</c:v>
                </c:pt>
                <c:pt idx="10527">
                  <c:v>2.7704100000000039E-4</c:v>
                </c:pt>
                <c:pt idx="10528">
                  <c:v>2.6362320000000012E-4</c:v>
                </c:pt>
                <c:pt idx="10529">
                  <c:v>2.2533490000000036E-4</c:v>
                </c:pt>
                <c:pt idx="10530">
                  <c:v>1.6537610000000015E-4</c:v>
                </c:pt>
                <c:pt idx="10531">
                  <c:v>9.746150000000011E-5</c:v>
                </c:pt>
                <c:pt idx="10532">
                  <c:v>3.9074600000000068E-5</c:v>
                </c:pt>
                <c:pt idx="10533">
                  <c:v>4.5178000000000036E-6</c:v>
                </c:pt>
                <c:pt idx="10534">
                  <c:v>0</c:v>
                </c:pt>
                <c:pt idx="10535">
                  <c:v>1.6764300000000035E-5</c:v>
                </c:pt>
                <c:pt idx="10536">
                  <c:v>5.5730100000000092E-5</c:v>
                </c:pt>
                <c:pt idx="10537">
                  <c:v>1.0799380000000009E-4</c:v>
                </c:pt>
                <c:pt idx="10538">
                  <c:v>1.6294820000000026E-4</c:v>
                </c:pt>
                <c:pt idx="10539">
                  <c:v>2.0959460000000011E-4</c:v>
                </c:pt>
                <c:pt idx="10540">
                  <c:v>2.3971130000000036E-4</c:v>
                </c:pt>
                <c:pt idx="10541">
                  <c:v>2.513370000000004E-4</c:v>
                </c:pt>
                <c:pt idx="10542">
                  <c:v>2.4920399999999999E-4</c:v>
                </c:pt>
                <c:pt idx="10543">
                  <c:v>2.401138000000003E-4</c:v>
                </c:pt>
                <c:pt idx="10544">
                  <c:v>2.2866110000000034E-4</c:v>
                </c:pt>
                <c:pt idx="10545">
                  <c:v>2.168401000000004E-4</c:v>
                </c:pt>
                <c:pt idx="10546">
                  <c:v>2.0814689999999999E-4</c:v>
                </c:pt>
                <c:pt idx="10547">
                  <c:v>2.0901510000000025E-4</c:v>
                </c:pt>
                <c:pt idx="10548">
                  <c:v>2.251270000000002E-4</c:v>
                </c:pt>
                <c:pt idx="10549">
                  <c:v>2.558639000000002E-4</c:v>
                </c:pt>
                <c:pt idx="10550">
                  <c:v>2.9322600000000006E-4</c:v>
                </c:pt>
                <c:pt idx="10551">
                  <c:v>3.2670100000000053E-4</c:v>
                </c:pt>
                <c:pt idx="10552">
                  <c:v>3.493694000000005E-4</c:v>
                </c:pt>
                <c:pt idx="10553">
                  <c:v>3.5993410000000037E-4</c:v>
                </c:pt>
                <c:pt idx="10554">
                  <c:v>3.6093710000000066E-4</c:v>
                </c:pt>
                <c:pt idx="10555">
                  <c:v>3.5587510000000043E-4</c:v>
                </c:pt>
                <c:pt idx="10556">
                  <c:v>3.465859000000002E-4</c:v>
                </c:pt>
                <c:pt idx="10557">
                  <c:v>3.3320370000000031E-4</c:v>
                </c:pt>
                <c:pt idx="10558">
                  <c:v>3.1562570000000023E-4</c:v>
                </c:pt>
                <c:pt idx="10559">
                  <c:v>2.9704110000000031E-4</c:v>
                </c:pt>
                <c:pt idx="10560">
                  <c:v>2.8456840000000021E-4</c:v>
                </c:pt>
                <c:pt idx="10561">
                  <c:v>2.8661800000000031E-4</c:v>
                </c:pt>
                <c:pt idx="10562">
                  <c:v>3.0555230000000032E-4</c:v>
                </c:pt>
                <c:pt idx="10563">
                  <c:v>3.3504980000000024E-4</c:v>
                </c:pt>
                <c:pt idx="10564">
                  <c:v>3.642449000000002E-4</c:v>
                </c:pt>
                <c:pt idx="10565">
                  <c:v>3.8630070000000047E-4</c:v>
                </c:pt>
                <c:pt idx="10566">
                  <c:v>4.0146220000000039E-4</c:v>
                </c:pt>
                <c:pt idx="10567">
                  <c:v>4.1204039999999999E-4</c:v>
                </c:pt>
                <c:pt idx="10568">
                  <c:v>4.161599000000004E-4</c:v>
                </c:pt>
                <c:pt idx="10569">
                  <c:v>4.0834790000000078E-4</c:v>
                </c:pt>
                <c:pt idx="10570">
                  <c:v>3.8640060000000044E-4</c:v>
                </c:pt>
                <c:pt idx="10571">
                  <c:v>3.5597480000000022E-4</c:v>
                </c:pt>
                <c:pt idx="10572">
                  <c:v>3.2621110000000066E-4</c:v>
                </c:pt>
                <c:pt idx="10573">
                  <c:v>3.0377230000000043E-4</c:v>
                </c:pt>
                <c:pt idx="10574">
                  <c:v>2.9079220000000051E-4</c:v>
                </c:pt>
                <c:pt idx="10575">
                  <c:v>2.8896220000000021E-4</c:v>
                </c:pt>
                <c:pt idx="10576">
                  <c:v>3.0146520000000002E-4</c:v>
                </c:pt>
                <c:pt idx="10577">
                  <c:v>3.2867330000000057E-4</c:v>
                </c:pt>
                <c:pt idx="10578">
                  <c:v>3.6311780000000042E-4</c:v>
                </c:pt>
                <c:pt idx="10579">
                  <c:v>3.9054520000000035E-4</c:v>
                </c:pt>
                <c:pt idx="10580">
                  <c:v>3.9776550000000034E-4</c:v>
                </c:pt>
                <c:pt idx="10581">
                  <c:v>3.792886000000004E-4</c:v>
                </c:pt>
                <c:pt idx="10582">
                  <c:v>3.3680050000000028E-4</c:v>
                </c:pt>
                <c:pt idx="10583">
                  <c:v>2.744701000000006E-4</c:v>
                </c:pt>
                <c:pt idx="10584">
                  <c:v>1.9711510000000024E-4</c:v>
                </c:pt>
                <c:pt idx="10585">
                  <c:v>1.1366300000000018E-4</c:v>
                </c:pt>
                <c:pt idx="10586">
                  <c:v>4.1210300000000035E-5</c:v>
                </c:pt>
                <c:pt idx="10587">
                  <c:v>1.4624000000000023E-6</c:v>
                </c:pt>
                <c:pt idx="10588">
                  <c:v>-8.2210000000000078E-7</c:v>
                </c:pt>
                <c:pt idx="10589">
                  <c:v>4.2923500000000071E-5</c:v>
                </c:pt>
                <c:pt idx="10590">
                  <c:v>1.1292330000000012E-4</c:v>
                </c:pt>
                <c:pt idx="10591">
                  <c:v>1.7827630000000026E-4</c:v>
                </c:pt>
                <c:pt idx="10592">
                  <c:v>2.1556599999999999E-4</c:v>
                </c:pt>
                <c:pt idx="10593">
                  <c:v>2.2192880000000012E-4</c:v>
                </c:pt>
                <c:pt idx="10594">
                  <c:v>2.1342440000000017E-4</c:v>
                </c:pt>
                <c:pt idx="10595">
                  <c:v>2.1052270000000036E-4</c:v>
                </c:pt>
                <c:pt idx="10596">
                  <c:v>2.2139120000000029E-4</c:v>
                </c:pt>
                <c:pt idx="10597">
                  <c:v>2.3767170000000019E-4</c:v>
                </c:pt>
                <c:pt idx="10598">
                  <c:v>2.4428150000000001E-4</c:v>
                </c:pt>
                <c:pt idx="10599">
                  <c:v>2.3356730000000006E-4</c:v>
                </c:pt>
                <c:pt idx="10600">
                  <c:v>2.1009820000000029E-4</c:v>
                </c:pt>
                <c:pt idx="10601">
                  <c:v>1.8506220000000026E-4</c:v>
                </c:pt>
                <c:pt idx="10602">
                  <c:v>1.6661660000000025E-4</c:v>
                </c:pt>
                <c:pt idx="10603">
                  <c:v>1.5616510000000014E-4</c:v>
                </c:pt>
                <c:pt idx="10604">
                  <c:v>1.504149000000002E-4</c:v>
                </c:pt>
                <c:pt idx="10605">
                  <c:v>1.4444460000000015E-4</c:v>
                </c:pt>
                <c:pt idx="10606">
                  <c:v>1.3400400000000026E-4</c:v>
                </c:pt>
                <c:pt idx="10607">
                  <c:v>1.1677410000000012E-4</c:v>
                </c:pt>
                <c:pt idx="10608">
                  <c:v>9.5143900000000111E-5</c:v>
                </c:pt>
                <c:pt idx="10609">
                  <c:v>7.6309300000000106E-5</c:v>
                </c:pt>
                <c:pt idx="10610">
                  <c:v>6.8719700000000107E-5</c:v>
                </c:pt>
                <c:pt idx="10611">
                  <c:v>7.6487400000000124E-5</c:v>
                </c:pt>
                <c:pt idx="10612">
                  <c:v>9.6019100000000092E-5</c:v>
                </c:pt>
                <c:pt idx="10613">
                  <c:v>1.1808980000000016E-4</c:v>
                </c:pt>
                <c:pt idx="10614">
                  <c:v>1.3279030000000011E-4</c:v>
                </c:pt>
                <c:pt idx="10615">
                  <c:v>1.3450650000000017E-4</c:v>
                </c:pt>
                <c:pt idx="10616">
                  <c:v>1.2372250000000005E-4</c:v>
                </c:pt>
                <c:pt idx="10617">
                  <c:v>1.0630790000000009E-4</c:v>
                </c:pt>
                <c:pt idx="10618">
                  <c:v>8.8940100000000141E-5</c:v>
                </c:pt>
                <c:pt idx="10619">
                  <c:v>7.4623400000000116E-5</c:v>
                </c:pt>
                <c:pt idx="10620">
                  <c:v>6.0989800000000071E-5</c:v>
                </c:pt>
                <c:pt idx="10621">
                  <c:v>4.4096700000000116E-5</c:v>
                </c:pt>
                <c:pt idx="10622">
                  <c:v>2.4314000000000018E-5</c:v>
                </c:pt>
                <c:pt idx="10623">
                  <c:v>8.1565000000000141E-6</c:v>
                </c:pt>
                <c:pt idx="10624">
                  <c:v>3.9637000000000066E-6</c:v>
                </c:pt>
                <c:pt idx="10625">
                  <c:v>1.5586600000000025E-5</c:v>
                </c:pt>
                <c:pt idx="10626">
                  <c:v>4.2308400000000098E-5</c:v>
                </c:pt>
                <c:pt idx="10627">
                  <c:v>8.4288700000000066E-5</c:v>
                </c:pt>
                <c:pt idx="10628">
                  <c:v>1.472083000000002E-4</c:v>
                </c:pt>
                <c:pt idx="10629">
                  <c:v>2.3942650000000006E-4</c:v>
                </c:pt>
                <c:pt idx="10630">
                  <c:v>3.6263330000000065E-4</c:v>
                </c:pt>
                <c:pt idx="10631">
                  <c:v>5.0349320000000043E-4</c:v>
                </c:pt>
                <c:pt idx="10632">
                  <c:v>6.3303970000000095E-4</c:v>
                </c:pt>
                <c:pt idx="10633">
                  <c:v>7.1600270000000065E-4</c:v>
                </c:pt>
                <c:pt idx="10634">
                  <c:v>7.2557670000000113E-4</c:v>
                </c:pt>
                <c:pt idx="10635">
                  <c:v>6.5715380000000098E-4</c:v>
                </c:pt>
                <c:pt idx="10636">
                  <c:v>5.3320890000000049E-4</c:v>
                </c:pt>
                <c:pt idx="10637">
                  <c:v>3.9388960000000039E-4</c:v>
                </c:pt>
                <c:pt idx="10638">
                  <c:v>2.7725610000000039E-4</c:v>
                </c:pt>
                <c:pt idx="10639">
                  <c:v>2.005717000000004E-4</c:v>
                </c:pt>
                <c:pt idx="10640">
                  <c:v>1.5628130000000024E-4</c:v>
                </c:pt>
                <c:pt idx="10641">
                  <c:v>1.2436930000000001E-4</c:v>
                </c:pt>
                <c:pt idx="10642">
                  <c:v>9.0989300000000122E-5</c:v>
                </c:pt>
                <c:pt idx="10643">
                  <c:v>5.7533800000000096E-5</c:v>
                </c:pt>
                <c:pt idx="10644">
                  <c:v>3.5731400000000062E-5</c:v>
                </c:pt>
                <c:pt idx="10645">
                  <c:v>3.4996100000000049E-5</c:v>
                </c:pt>
                <c:pt idx="10646">
                  <c:v>5.3666300000000079E-5</c:v>
                </c:pt>
                <c:pt idx="10647">
                  <c:v>8.0124500000000191E-5</c:v>
                </c:pt>
                <c:pt idx="10648">
                  <c:v>1.0002360000000008E-4</c:v>
                </c:pt>
                <c:pt idx="10649">
                  <c:v>1.0421830000000018E-4</c:v>
                </c:pt>
                <c:pt idx="10650">
                  <c:v>9.1634200000000187E-5</c:v>
                </c:pt>
                <c:pt idx="10651">
                  <c:v>6.7743000000000141E-5</c:v>
                </c:pt>
                <c:pt idx="10652">
                  <c:v>4.0271300000000002E-5</c:v>
                </c:pt>
                <c:pt idx="10653">
                  <c:v>1.6400800000000034E-5</c:v>
                </c:pt>
                <c:pt idx="10654">
                  <c:v>1.7190000000000032E-6</c:v>
                </c:pt>
                <c:pt idx="10655">
                  <c:v>-3.6280000000000079E-7</c:v>
                </c:pt>
                <c:pt idx="10656">
                  <c:v>1.1580800000000026E-5</c:v>
                </c:pt>
                <c:pt idx="10657">
                  <c:v>3.245120000000006E-5</c:v>
                </c:pt>
                <c:pt idx="10658">
                  <c:v>5.2369900000000117E-5</c:v>
                </c:pt>
                <c:pt idx="10659">
                  <c:v>6.118840000000008E-5</c:v>
                </c:pt>
                <c:pt idx="10660">
                  <c:v>5.4507700000000108E-5</c:v>
                </c:pt>
                <c:pt idx="10661">
                  <c:v>3.6421700000000058E-5</c:v>
                </c:pt>
                <c:pt idx="10662">
                  <c:v>1.5998000000000029E-5</c:v>
                </c:pt>
                <c:pt idx="10663">
                  <c:v>2.3444000000000029E-6</c:v>
                </c:pt>
                <c:pt idx="10664">
                  <c:v>0</c:v>
                </c:pt>
                <c:pt idx="10665">
                  <c:v>1.1977300000000022E-5</c:v>
                </c:pt>
                <c:pt idx="10666">
                  <c:v>3.688760000000007E-5</c:v>
                </c:pt>
                <c:pt idx="10667">
                  <c:v>6.7253600000000125E-5</c:v>
                </c:pt>
                <c:pt idx="10668">
                  <c:v>9.1916600000000102E-5</c:v>
                </c:pt>
                <c:pt idx="10669">
                  <c:v>1.0033090000000001E-4</c:v>
                </c:pt>
                <c:pt idx="10670">
                  <c:v>8.8408400000000161E-5</c:v>
                </c:pt>
                <c:pt idx="10671">
                  <c:v>6.0942300000000096E-5</c:v>
                </c:pt>
                <c:pt idx="10672">
                  <c:v>2.9665000000000045E-5</c:v>
                </c:pt>
                <c:pt idx="10673">
                  <c:v>7.3181000000000071E-6</c:v>
                </c:pt>
                <c:pt idx="10674">
                  <c:v>1.7690000000000031E-6</c:v>
                </c:pt>
                <c:pt idx="10675">
                  <c:v>7.2950000000000106E-6</c:v>
                </c:pt>
                <c:pt idx="10676">
                  <c:v>1.9799900000000024E-5</c:v>
                </c:pt>
                <c:pt idx="10677">
                  <c:v>2.7186900000000043E-5</c:v>
                </c:pt>
                <c:pt idx="10678">
                  <c:v>2.2226000000000041E-5</c:v>
                </c:pt>
                <c:pt idx="10679">
                  <c:v>8.4408000000000073E-6</c:v>
                </c:pt>
                <c:pt idx="10680">
                  <c:v>-2.1064000000000028E-6</c:v>
                </c:pt>
                <c:pt idx="10681">
                  <c:v>2.8473000000000045E-6</c:v>
                </c:pt>
                <c:pt idx="10682">
                  <c:v>2.5562700000000015E-5</c:v>
                </c:pt>
                <c:pt idx="10683">
                  <c:v>5.5243700000000076E-5</c:v>
                </c:pt>
                <c:pt idx="10684">
                  <c:v>7.3916000000000137E-5</c:v>
                </c:pt>
                <c:pt idx="10685">
                  <c:v>6.8842900000000106E-5</c:v>
                </c:pt>
                <c:pt idx="10686">
                  <c:v>4.2461600000000095E-5</c:v>
                </c:pt>
                <c:pt idx="10687">
                  <c:v>1.2452900000000013E-5</c:v>
                </c:pt>
                <c:pt idx="10688">
                  <c:v>1.0070000000000009E-6</c:v>
                </c:pt>
                <c:pt idx="10689">
                  <c:v>2.1857700000000036E-5</c:v>
                </c:pt>
                <c:pt idx="10690">
                  <c:v>7.4741700000000125E-5</c:v>
                </c:pt>
                <c:pt idx="10691">
                  <c:v>1.5058160000000015E-4</c:v>
                </c:pt>
                <c:pt idx="10692">
                  <c:v>2.4207660000000021E-4</c:v>
                </c:pt>
                <c:pt idx="10693">
                  <c:v>3.4474300000000049E-4</c:v>
                </c:pt>
                <c:pt idx="10694">
                  <c:v>4.4907540000000041E-4</c:v>
                </c:pt>
                <c:pt idx="10695">
                  <c:v>5.3690930000000077E-4</c:v>
                </c:pt>
                <c:pt idx="10696">
                  <c:v>5.8601940000000004E-4</c:v>
                </c:pt>
                <c:pt idx="10697">
                  <c:v>5.8271500000000003E-4</c:v>
                </c:pt>
                <c:pt idx="10698">
                  <c:v>5.3168930000000066E-4</c:v>
                </c:pt>
                <c:pt idx="10699">
                  <c:v>4.5275529999999999E-4</c:v>
                </c:pt>
                <c:pt idx="10700">
                  <c:v>3.6532130000000053E-4</c:v>
                </c:pt>
                <c:pt idx="10701">
                  <c:v>2.806240000000001E-4</c:v>
                </c:pt>
                <c:pt idx="10702">
                  <c:v>2.056523000000002E-4</c:v>
                </c:pt>
                <c:pt idx="10703">
                  <c:v>1.4794800000000015E-4</c:v>
                </c:pt>
                <c:pt idx="10704">
                  <c:v>1.1607050000000018E-4</c:v>
                </c:pt>
                <c:pt idx="10705">
                  <c:v>1.1476830000000015E-4</c:v>
                </c:pt>
                <c:pt idx="10706">
                  <c:v>1.4133980000000001E-4</c:v>
                </c:pt>
                <c:pt idx="10707">
                  <c:v>1.8647830000000028E-4</c:v>
                </c:pt>
                <c:pt idx="10708">
                  <c:v>2.377299000000002E-4</c:v>
                </c:pt>
                <c:pt idx="10709">
                  <c:v>2.8219940000000037E-4</c:v>
                </c:pt>
                <c:pt idx="10710">
                  <c:v>3.0827520000000034E-4</c:v>
                </c:pt>
                <c:pt idx="10711">
                  <c:v>3.0835900000000062E-4</c:v>
                </c:pt>
                <c:pt idx="10712">
                  <c:v>2.8240380000000025E-4</c:v>
                </c:pt>
                <c:pt idx="10713">
                  <c:v>2.3820159999999999E-4</c:v>
                </c:pt>
                <c:pt idx="10714">
                  <c:v>1.8757510000000024E-4</c:v>
                </c:pt>
                <c:pt idx="10715">
                  <c:v>1.4065020000000015E-4</c:v>
                </c:pt>
                <c:pt idx="10716">
                  <c:v>1.021256000000001E-4</c:v>
                </c:pt>
                <c:pt idx="10717">
                  <c:v>7.1288600000000109E-5</c:v>
                </c:pt>
                <c:pt idx="10718">
                  <c:v>4.5294900000000073E-5</c:v>
                </c:pt>
                <c:pt idx="10719">
                  <c:v>2.406750000000003E-5</c:v>
                </c:pt>
                <c:pt idx="10720">
                  <c:v>1.2805900000000019E-5</c:v>
                </c:pt>
                <c:pt idx="10721">
                  <c:v>1.9314000000000025E-5</c:v>
                </c:pt>
                <c:pt idx="10722">
                  <c:v>4.6879100000000024E-5</c:v>
                </c:pt>
                <c:pt idx="10723">
                  <c:v>8.9064700000000184E-5</c:v>
                </c:pt>
                <c:pt idx="10724">
                  <c:v>1.3148920000000014E-4</c:v>
                </c:pt>
                <c:pt idx="10725">
                  <c:v>1.6074880000000022E-4</c:v>
                </c:pt>
                <c:pt idx="10726">
                  <c:v>1.7189700000000026E-4</c:v>
                </c:pt>
                <c:pt idx="10727">
                  <c:v>1.6892560000000026E-4</c:v>
                </c:pt>
                <c:pt idx="10728">
                  <c:v>1.5951460000000021E-4</c:v>
                </c:pt>
                <c:pt idx="10729">
                  <c:v>1.5085470000000025E-4</c:v>
                </c:pt>
                <c:pt idx="10730">
                  <c:v>1.4724000000000014E-4</c:v>
                </c:pt>
                <c:pt idx="10731">
                  <c:v>1.4889330000000011E-4</c:v>
                </c:pt>
                <c:pt idx="10732">
                  <c:v>1.5073550000000016E-4</c:v>
                </c:pt>
                <c:pt idx="10733">
                  <c:v>1.4427280000000011E-4</c:v>
                </c:pt>
                <c:pt idx="10734">
                  <c:v>1.2423240000000003E-4</c:v>
                </c:pt>
                <c:pt idx="10735">
                  <c:v>9.4804200000000186E-5</c:v>
                </c:pt>
                <c:pt idx="10736">
                  <c:v>6.8084100000000109E-5</c:v>
                </c:pt>
                <c:pt idx="10737">
                  <c:v>5.5550600000000098E-5</c:v>
                </c:pt>
                <c:pt idx="10738">
                  <c:v>6.0014000000000107E-5</c:v>
                </c:pt>
                <c:pt idx="10739">
                  <c:v>7.5889800000000101E-5</c:v>
                </c:pt>
                <c:pt idx="10740">
                  <c:v>9.5385100000000111E-5</c:v>
                </c:pt>
                <c:pt idx="10741">
                  <c:v>1.1264740000000017E-4</c:v>
                </c:pt>
                <c:pt idx="10742">
                  <c:v>1.2362350000000018E-4</c:v>
                </c:pt>
                <c:pt idx="10743">
                  <c:v>1.2488550000000018E-4</c:v>
                </c:pt>
                <c:pt idx="10744">
                  <c:v>1.148602000000002E-4</c:v>
                </c:pt>
                <c:pt idx="10745">
                  <c:v>9.6782600000000106E-5</c:v>
                </c:pt>
                <c:pt idx="10746">
                  <c:v>7.7651800000000089E-5</c:v>
                </c:pt>
                <c:pt idx="10747">
                  <c:v>6.4571400000000112E-5</c:v>
                </c:pt>
                <c:pt idx="10748">
                  <c:v>6.0741800000000083E-5</c:v>
                </c:pt>
                <c:pt idx="10749">
                  <c:v>6.4751400000000154E-5</c:v>
                </c:pt>
                <c:pt idx="10750">
                  <c:v>7.2263400000000119E-5</c:v>
                </c:pt>
                <c:pt idx="10751">
                  <c:v>7.7965700000000133E-5</c:v>
                </c:pt>
                <c:pt idx="10752">
                  <c:v>7.7723500000000158E-5</c:v>
                </c:pt>
                <c:pt idx="10753">
                  <c:v>7.1447300000000098E-5</c:v>
                </c:pt>
                <c:pt idx="10754">
                  <c:v>6.3260800000000084E-5</c:v>
                </c:pt>
                <c:pt idx="10755">
                  <c:v>5.8058400000000095E-5</c:v>
                </c:pt>
                <c:pt idx="10756">
                  <c:v>5.7411800000000106E-5</c:v>
                </c:pt>
                <c:pt idx="10757">
                  <c:v>5.8737100000000099E-5</c:v>
                </c:pt>
                <c:pt idx="10758">
                  <c:v>5.9229800000000061E-5</c:v>
                </c:pt>
                <c:pt idx="10759">
                  <c:v>5.9516600000000148E-5</c:v>
                </c:pt>
                <c:pt idx="10760">
                  <c:v>6.1698000000000086E-5</c:v>
                </c:pt>
                <c:pt idx="10761">
                  <c:v>6.5926900000000123E-5</c:v>
                </c:pt>
                <c:pt idx="10762">
                  <c:v>6.8668000000000109E-5</c:v>
                </c:pt>
                <c:pt idx="10763">
                  <c:v>6.5627300000000089E-5</c:v>
                </c:pt>
                <c:pt idx="10764">
                  <c:v>5.4924700000000094E-5</c:v>
                </c:pt>
                <c:pt idx="10765">
                  <c:v>3.8367900000000057E-5</c:v>
                </c:pt>
                <c:pt idx="10766">
                  <c:v>2.0318200000000018E-5</c:v>
                </c:pt>
                <c:pt idx="10767">
                  <c:v>6.2434000000000104E-6</c:v>
                </c:pt>
                <c:pt idx="10768">
                  <c:v>0</c:v>
                </c:pt>
                <c:pt idx="10769">
                  <c:v>-1.2284000000000017E-6</c:v>
                </c:pt>
                <c:pt idx="10770">
                  <c:v>-1.0900000000000026E-8</c:v>
                </c:pt>
                <c:pt idx="10771">
                  <c:v>-1.1744000000000023E-6</c:v>
                </c:pt>
                <c:pt idx="10772">
                  <c:v>-3.1905000000000057E-6</c:v>
                </c:pt>
                <c:pt idx="10773">
                  <c:v>0</c:v>
                </c:pt>
                <c:pt idx="10774">
                  <c:v>7.6802000000000099E-6</c:v>
                </c:pt>
                <c:pt idx="10775">
                  <c:v>2.3008100000000035E-5</c:v>
                </c:pt>
                <c:pt idx="10776">
                  <c:v>3.8296400000000049E-5</c:v>
                </c:pt>
                <c:pt idx="10777">
                  <c:v>4.5840600000000084E-5</c:v>
                </c:pt>
                <c:pt idx="10778">
                  <c:v>4.4163300000000093E-5</c:v>
                </c:pt>
                <c:pt idx="10779">
                  <c:v>3.6159300000000059E-5</c:v>
                </c:pt>
                <c:pt idx="10780">
                  <c:v>2.4003700000000039E-5</c:v>
                </c:pt>
                <c:pt idx="10781">
                  <c:v>1.0452700000000018E-5</c:v>
                </c:pt>
                <c:pt idx="10782">
                  <c:v>1.1018000000000017E-6</c:v>
                </c:pt>
                <c:pt idx="10783">
                  <c:v>3.4970000000000065E-7</c:v>
                </c:pt>
                <c:pt idx="10784">
                  <c:v>6.7484000000000115E-6</c:v>
                </c:pt>
                <c:pt idx="10785">
                  <c:v>1.4703300000000022E-5</c:v>
                </c:pt>
                <c:pt idx="10786">
                  <c:v>2.0247200000000042E-5</c:v>
                </c:pt>
                <c:pt idx="10787">
                  <c:v>2.5031600000000054E-5</c:v>
                </c:pt>
                <c:pt idx="10788">
                  <c:v>3.1438900000000062E-5</c:v>
                </c:pt>
                <c:pt idx="10789">
                  <c:v>3.5902500000000051E-5</c:v>
                </c:pt>
                <c:pt idx="10790">
                  <c:v>3.0722000000000029E-5</c:v>
                </c:pt>
                <c:pt idx="10791">
                  <c:v>1.4741900000000021E-5</c:v>
                </c:pt>
                <c:pt idx="10792">
                  <c:v>0</c:v>
                </c:pt>
                <c:pt idx="10793">
                  <c:v>1.0491000000000009E-6</c:v>
                </c:pt>
                <c:pt idx="10794">
                  <c:v>2.7247000000000049E-5</c:v>
                </c:pt>
                <c:pt idx="10795">
                  <c:v>6.7552800000000103E-5</c:v>
                </c:pt>
                <c:pt idx="10796">
                  <c:v>1.0204550000000017E-4</c:v>
                </c:pt>
                <c:pt idx="10797">
                  <c:v>1.1685260000000012E-4</c:v>
                </c:pt>
                <c:pt idx="10798">
                  <c:v>1.1096060000000009E-4</c:v>
                </c:pt>
                <c:pt idx="10799">
                  <c:v>9.2433100000000048E-5</c:v>
                </c:pt>
                <c:pt idx="10800">
                  <c:v>7.1267100000000096E-5</c:v>
                </c:pt>
                <c:pt idx="10801">
                  <c:v>5.4465100000000096E-5</c:v>
                </c:pt>
                <c:pt idx="10802">
                  <c:v>4.3648800000000001E-5</c:v>
                </c:pt>
                <c:pt idx="10803">
                  <c:v>3.5369500000000048E-5</c:v>
                </c:pt>
                <c:pt idx="10804">
                  <c:v>2.4535900000000051E-5</c:v>
                </c:pt>
                <c:pt idx="10805">
                  <c:v>1.0400100000000026E-5</c:v>
                </c:pt>
                <c:pt idx="10806">
                  <c:v>0</c:v>
                </c:pt>
                <c:pt idx="10807">
                  <c:v>3.9490000000000071E-7</c:v>
                </c:pt>
                <c:pt idx="10808">
                  <c:v>1.8389700000000035E-5</c:v>
                </c:pt>
                <c:pt idx="10809">
                  <c:v>4.6767100000000083E-5</c:v>
                </c:pt>
                <c:pt idx="10810">
                  <c:v>7.210810000000011E-5</c:v>
                </c:pt>
                <c:pt idx="10811">
                  <c:v>8.5038400000000185E-5</c:v>
                </c:pt>
                <c:pt idx="10812">
                  <c:v>8.6053300000000168E-5</c:v>
                </c:pt>
                <c:pt idx="10813">
                  <c:v>8.2773200000000043E-5</c:v>
                </c:pt>
                <c:pt idx="10814">
                  <c:v>8.2494900000000158E-5</c:v>
                </c:pt>
                <c:pt idx="10815">
                  <c:v>8.6331700000000046E-5</c:v>
                </c:pt>
                <c:pt idx="10816">
                  <c:v>8.8970200000000174E-5</c:v>
                </c:pt>
                <c:pt idx="10817">
                  <c:v>8.2816000000000083E-5</c:v>
                </c:pt>
                <c:pt idx="10818">
                  <c:v>6.5046600000000124E-5</c:v>
                </c:pt>
                <c:pt idx="10819">
                  <c:v>3.9951900000000067E-5</c:v>
                </c:pt>
                <c:pt idx="10820">
                  <c:v>1.7186400000000033E-5</c:v>
                </c:pt>
                <c:pt idx="10821">
                  <c:v>5.374700000000008E-6</c:v>
                </c:pt>
                <c:pt idx="10822">
                  <c:v>6.620800000000007E-6</c:v>
                </c:pt>
                <c:pt idx="10823">
                  <c:v>1.775710000000004E-5</c:v>
                </c:pt>
                <c:pt idx="10824">
                  <c:v>3.5122300000000055E-5</c:v>
                </c:pt>
                <c:pt idx="10825">
                  <c:v>5.4257000000000094E-5</c:v>
                </c:pt>
                <c:pt idx="10826">
                  <c:v>6.8641700000000058E-5</c:v>
                </c:pt>
                <c:pt idx="10827">
                  <c:v>6.9245900000000109E-5</c:v>
                </c:pt>
                <c:pt idx="10828">
                  <c:v>5.2441800000000051E-5</c:v>
                </c:pt>
                <c:pt idx="10829">
                  <c:v>2.7276800000000054E-5</c:v>
                </c:pt>
                <c:pt idx="10830">
                  <c:v>1.3542800000000029E-5</c:v>
                </c:pt>
                <c:pt idx="10831">
                  <c:v>2.5840000000000047E-5</c:v>
                </c:pt>
                <c:pt idx="10832">
                  <c:v>6.0948300000000062E-5</c:v>
                </c:pt>
                <c:pt idx="10833">
                  <c:v>9.941400000000017E-5</c:v>
                </c:pt>
                <c:pt idx="10834">
                  <c:v>1.2252550000000015E-4</c:v>
                </c:pt>
                <c:pt idx="10835">
                  <c:v>1.2534530000000012E-4</c:v>
                </c:pt>
                <c:pt idx="10836">
                  <c:v>1.1610540000000018E-4</c:v>
                </c:pt>
                <c:pt idx="10837">
                  <c:v>1.0495400000000009E-4</c:v>
                </c:pt>
                <c:pt idx="10838">
                  <c:v>9.6384900000000162E-5</c:v>
                </c:pt>
                <c:pt idx="10839">
                  <c:v>9.1488900000000065E-5</c:v>
                </c:pt>
                <c:pt idx="10840">
                  <c:v>9.6378600000000087E-5</c:v>
                </c:pt>
                <c:pt idx="10841">
                  <c:v>1.2226870000000019E-4</c:v>
                </c:pt>
                <c:pt idx="10842">
                  <c:v>1.7689080000000032E-4</c:v>
                </c:pt>
                <c:pt idx="10843">
                  <c:v>2.5657490000000023E-4</c:v>
                </c:pt>
                <c:pt idx="10844">
                  <c:v>3.4527410000000021E-4</c:v>
                </c:pt>
                <c:pt idx="10845">
                  <c:v>4.249988000000006E-4</c:v>
                </c:pt>
                <c:pt idx="10846">
                  <c:v>4.9113020000000082E-4</c:v>
                </c:pt>
                <c:pt idx="10847">
                  <c:v>5.5565100000000043E-4</c:v>
                </c:pt>
                <c:pt idx="10848">
                  <c:v>6.3280920000000063E-4</c:v>
                </c:pt>
                <c:pt idx="10849">
                  <c:v>7.2328650000000111E-4</c:v>
                </c:pt>
                <c:pt idx="10850">
                  <c:v>8.0824460000000189E-4</c:v>
                </c:pt>
                <c:pt idx="10851">
                  <c:v>8.5830150000000115E-4</c:v>
                </c:pt>
                <c:pt idx="10852">
                  <c:v>8.511681000000007E-4</c:v>
                </c:pt>
                <c:pt idx="10853">
                  <c:v>7.8559620000000099E-4</c:v>
                </c:pt>
                <c:pt idx="10854">
                  <c:v>6.8113300000000087E-4</c:v>
                </c:pt>
                <c:pt idx="10855">
                  <c:v>5.669903000000005E-4</c:v>
                </c:pt>
                <c:pt idx="10856">
                  <c:v>4.686234000000004E-4</c:v>
                </c:pt>
                <c:pt idx="10857">
                  <c:v>3.9731800000000056E-4</c:v>
                </c:pt>
                <c:pt idx="10858">
                  <c:v>3.4811840000000053E-4</c:v>
                </c:pt>
                <c:pt idx="10859">
                  <c:v>3.0734460000000034E-4</c:v>
                </c:pt>
                <c:pt idx="10860">
                  <c:v>2.6507770000000036E-4</c:v>
                </c:pt>
                <c:pt idx="10861">
                  <c:v>2.2470810000000053E-4</c:v>
                </c:pt>
                <c:pt idx="10862">
                  <c:v>2.003207000000003E-4</c:v>
                </c:pt>
                <c:pt idx="10863">
                  <c:v>2.0132050000000012E-4</c:v>
                </c:pt>
                <c:pt idx="10864">
                  <c:v>2.2071790000000044E-4</c:v>
                </c:pt>
                <c:pt idx="10865">
                  <c:v>2.3818340000000021E-4</c:v>
                </c:pt>
                <c:pt idx="10866">
                  <c:v>2.3320110000000016E-4</c:v>
                </c:pt>
                <c:pt idx="10867">
                  <c:v>1.9786300000000022E-4</c:v>
                </c:pt>
                <c:pt idx="10868">
                  <c:v>1.4109820000000019E-4</c:v>
                </c:pt>
                <c:pt idx="10869">
                  <c:v>8.1421300000000162E-5</c:v>
                </c:pt>
                <c:pt idx="10870">
                  <c:v>3.4631500000000063E-5</c:v>
                </c:pt>
                <c:pt idx="10871">
                  <c:v>8.0718000000000114E-6</c:v>
                </c:pt>
                <c:pt idx="10872">
                  <c:v>0</c:v>
                </c:pt>
                <c:pt idx="10873">
                  <c:v>2.1546000000000022E-6</c:v>
                </c:pt>
                <c:pt idx="10874">
                  <c:v>8.3582000000000126E-6</c:v>
                </c:pt>
                <c:pt idx="10875">
                  <c:v>1.5837600000000026E-5</c:v>
                </c:pt>
                <c:pt idx="10876">
                  <c:v>2.4711700000000037E-5</c:v>
                </c:pt>
                <c:pt idx="10877">
                  <c:v>3.3368400000000024E-5</c:v>
                </c:pt>
                <c:pt idx="10878">
                  <c:v>3.6852400000000061E-5</c:v>
                </c:pt>
                <c:pt idx="10879">
                  <c:v>3.2403000000000069E-5</c:v>
                </c:pt>
                <c:pt idx="10880">
                  <c:v>2.5206200000000037E-5</c:v>
                </c:pt>
                <c:pt idx="10881">
                  <c:v>2.6636100000000058E-5</c:v>
                </c:pt>
                <c:pt idx="10882">
                  <c:v>4.4580500000000072E-5</c:v>
                </c:pt>
                <c:pt idx="10883">
                  <c:v>7.5467900000000132E-5</c:v>
                </c:pt>
                <c:pt idx="10884">
                  <c:v>1.0695630000000003E-4</c:v>
                </c:pt>
                <c:pt idx="10885">
                  <c:v>1.281896E-4</c:v>
                </c:pt>
                <c:pt idx="10886">
                  <c:v>1.3661500000000028E-4</c:v>
                </c:pt>
                <c:pt idx="10887">
                  <c:v>1.3608790000000018E-4</c:v>
                </c:pt>
                <c:pt idx="10888">
                  <c:v>1.3146710000000014E-4</c:v>
                </c:pt>
                <c:pt idx="10889">
                  <c:v>1.2641940000000001E-4</c:v>
                </c:pt>
                <c:pt idx="10890">
                  <c:v>1.243020000000001E-4</c:v>
                </c:pt>
                <c:pt idx="10891">
                  <c:v>1.268527000000001E-4</c:v>
                </c:pt>
                <c:pt idx="10892">
                  <c:v>1.3094720000000014E-4</c:v>
                </c:pt>
                <c:pt idx="10893">
                  <c:v>1.293654000000001E-4</c:v>
                </c:pt>
                <c:pt idx="10894">
                  <c:v>1.1659880000000018E-4</c:v>
                </c:pt>
                <c:pt idx="10895">
                  <c:v>9.5007500000000164E-5</c:v>
                </c:pt>
                <c:pt idx="10896">
                  <c:v>7.3040600000000115E-5</c:v>
                </c:pt>
                <c:pt idx="10897">
                  <c:v>5.777340000000012E-5</c:v>
                </c:pt>
                <c:pt idx="10898">
                  <c:v>5.0040200000000077E-5</c:v>
                </c:pt>
                <c:pt idx="10899">
                  <c:v>4.7803200000000098E-5</c:v>
                </c:pt>
                <c:pt idx="10900">
                  <c:v>5.0886300000000096E-5</c:v>
                </c:pt>
                <c:pt idx="10901">
                  <c:v>6.1129700000000053E-5</c:v>
                </c:pt>
                <c:pt idx="10902">
                  <c:v>7.9071600000000139E-5</c:v>
                </c:pt>
                <c:pt idx="10903">
                  <c:v>1.0147360000000009E-4</c:v>
                </c:pt>
                <c:pt idx="10904">
                  <c:v>1.2233570000000018E-4</c:v>
                </c:pt>
                <c:pt idx="10905">
                  <c:v>1.3718330000000011E-4</c:v>
                </c:pt>
                <c:pt idx="10906">
                  <c:v>1.4505050000000017E-4</c:v>
                </c:pt>
                <c:pt idx="10907">
                  <c:v>1.4762740000000014E-4</c:v>
                </c:pt>
                <c:pt idx="10908">
                  <c:v>1.4662700000000017E-4</c:v>
                </c:pt>
                <c:pt idx="10909">
                  <c:v>1.4406070000000018E-4</c:v>
                </c:pt>
                <c:pt idx="10910">
                  <c:v>1.4149160000000011E-4</c:v>
                </c:pt>
                <c:pt idx="10911">
                  <c:v>1.3976960000000011E-4</c:v>
                </c:pt>
                <c:pt idx="10912">
                  <c:v>1.390805000000002E-4</c:v>
                </c:pt>
                <c:pt idx="10913">
                  <c:v>1.4001500000000017E-4</c:v>
                </c:pt>
                <c:pt idx="10914">
                  <c:v>1.4398150000000012E-4</c:v>
                </c:pt>
                <c:pt idx="10915">
                  <c:v>1.5257350000000012E-4</c:v>
                </c:pt>
                <c:pt idx="10916">
                  <c:v>1.6576140000000022E-4</c:v>
                </c:pt>
                <c:pt idx="10917">
                  <c:v>1.7927120000000036E-4</c:v>
                </c:pt>
                <c:pt idx="10918">
                  <c:v>1.8533550000000027E-4</c:v>
                </c:pt>
                <c:pt idx="10919">
                  <c:v>1.7488700000000028E-4</c:v>
                </c:pt>
                <c:pt idx="10920">
                  <c:v>1.4325460000000017E-4</c:v>
                </c:pt>
                <c:pt idx="10921">
                  <c:v>9.5169100000000125E-5</c:v>
                </c:pt>
                <c:pt idx="10922">
                  <c:v>4.4737900000000119E-5</c:v>
                </c:pt>
                <c:pt idx="10923">
                  <c:v>9.4064000000000206E-6</c:v>
                </c:pt>
                <c:pt idx="10924">
                  <c:v>0</c:v>
                </c:pt>
                <c:pt idx="10925">
                  <c:v>2.786500000000005E-6</c:v>
                </c:pt>
                <c:pt idx="10926">
                  <c:v>2.2814600000000041E-5</c:v>
                </c:pt>
                <c:pt idx="10927">
                  <c:v>5.0386400000000118E-5</c:v>
                </c:pt>
                <c:pt idx="10928">
                  <c:v>7.8688800000000099E-5</c:v>
                </c:pt>
                <c:pt idx="10929">
                  <c:v>1.030662000000001E-4</c:v>
                </c:pt>
                <c:pt idx="10930">
                  <c:v>1.1973970000000016E-4</c:v>
                </c:pt>
                <c:pt idx="10931">
                  <c:v>1.2700070000000018E-4</c:v>
                </c:pt>
                <c:pt idx="10932">
                  <c:v>1.2758510000000011E-4</c:v>
                </c:pt>
                <c:pt idx="10933">
                  <c:v>1.2663660000000011E-4</c:v>
                </c:pt>
                <c:pt idx="10934">
                  <c:v>1.2827340000000001E-4</c:v>
                </c:pt>
                <c:pt idx="10935">
                  <c:v>1.3382640000000014E-4</c:v>
                </c:pt>
                <c:pt idx="10936">
                  <c:v>1.4304880000000017E-4</c:v>
                </c:pt>
                <c:pt idx="10937">
                  <c:v>1.548948000000002E-4</c:v>
                </c:pt>
                <c:pt idx="10938">
                  <c:v>1.6705510000000027E-4</c:v>
                </c:pt>
                <c:pt idx="10939">
                  <c:v>1.7448980000000028E-4</c:v>
                </c:pt>
                <c:pt idx="10940">
                  <c:v>1.7235850000000028E-4</c:v>
                </c:pt>
                <c:pt idx="10941">
                  <c:v>1.6065830000000026E-4</c:v>
                </c:pt>
                <c:pt idx="10942">
                  <c:v>1.4576460000000012E-4</c:v>
                </c:pt>
                <c:pt idx="10943">
                  <c:v>1.3456910000000005E-4</c:v>
                </c:pt>
                <c:pt idx="10944">
                  <c:v>1.2894250000000003E-4</c:v>
                </c:pt>
                <c:pt idx="10945">
                  <c:v>1.2574440000000001E-4</c:v>
                </c:pt>
                <c:pt idx="10946">
                  <c:v>1.2352500000000012E-4</c:v>
                </c:pt>
                <c:pt idx="10947">
                  <c:v>1.2540720000000022E-4</c:v>
                </c:pt>
                <c:pt idx="10948">
                  <c:v>1.3615840000000013E-4</c:v>
                </c:pt>
                <c:pt idx="10949">
                  <c:v>1.5495810000000016E-4</c:v>
                </c:pt>
                <c:pt idx="10950">
                  <c:v>1.7337590000000025E-4</c:v>
                </c:pt>
                <c:pt idx="10951">
                  <c:v>1.7951850000000032E-4</c:v>
                </c:pt>
                <c:pt idx="10952">
                  <c:v>1.6548900000000022E-4</c:v>
                </c:pt>
                <c:pt idx="10953">
                  <c:v>1.3328530000000021E-4</c:v>
                </c:pt>
                <c:pt idx="10954">
                  <c:v>9.6189300000000113E-5</c:v>
                </c:pt>
                <c:pt idx="10955">
                  <c:v>7.37291000000001E-5</c:v>
                </c:pt>
                <c:pt idx="10956">
                  <c:v>8.138550000000007E-5</c:v>
                </c:pt>
                <c:pt idx="10957">
                  <c:v>1.2084050000000017E-4</c:v>
                </c:pt>
                <c:pt idx="10958">
                  <c:v>1.7739270000000025E-4</c:v>
                </c:pt>
                <c:pt idx="10959">
                  <c:v>2.2832070000000044E-4</c:v>
                </c:pt>
                <c:pt idx="10960">
                  <c:v>2.5652260000000028E-4</c:v>
                </c:pt>
                <c:pt idx="10961">
                  <c:v>2.5774630000000021E-4</c:v>
                </c:pt>
                <c:pt idx="10962">
                  <c:v>2.3869190000000019E-4</c:v>
                </c:pt>
                <c:pt idx="10963">
                  <c:v>2.081851000000002E-4</c:v>
                </c:pt>
                <c:pt idx="10964">
                  <c:v>1.7165950000000026E-4</c:v>
                </c:pt>
                <c:pt idx="10965">
                  <c:v>1.3108410000000015E-4</c:v>
                </c:pt>
                <c:pt idx="10966">
                  <c:v>8.8294500000000217E-5</c:v>
                </c:pt>
                <c:pt idx="10967">
                  <c:v>4.7962200000000108E-5</c:v>
                </c:pt>
                <c:pt idx="10968">
                  <c:v>1.6029900000000028E-5</c:v>
                </c:pt>
                <c:pt idx="10969">
                  <c:v>0</c:v>
                </c:pt>
                <c:pt idx="10970">
                  <c:v>2.798600000000004E-6</c:v>
                </c:pt>
                <c:pt idx="10971">
                  <c:v>3.0079900000000064E-5</c:v>
                </c:pt>
                <c:pt idx="10972">
                  <c:v>7.9211300000000141E-5</c:v>
                </c:pt>
                <c:pt idx="10973">
                  <c:v>1.4183810000000012E-4</c:v>
                </c:pt>
                <c:pt idx="10974">
                  <c:v>2.0646489999999999E-4</c:v>
                </c:pt>
                <c:pt idx="10975">
                  <c:v>2.6283180000000043E-4</c:v>
                </c:pt>
                <c:pt idx="10976">
                  <c:v>3.0792880000000012E-4</c:v>
                </c:pt>
                <c:pt idx="10977">
                  <c:v>3.4664850000000035E-4</c:v>
                </c:pt>
                <c:pt idx="10978">
                  <c:v>3.9141110000000056E-4</c:v>
                </c:pt>
                <c:pt idx="10979">
                  <c:v>4.5502600000000074E-4</c:v>
                </c:pt>
                <c:pt idx="10980">
                  <c:v>5.4278360000000023E-4</c:v>
                </c:pt>
                <c:pt idx="10981">
                  <c:v>6.4603700000000089E-4</c:v>
                </c:pt>
                <c:pt idx="10982">
                  <c:v>7.4570910000000101E-4</c:v>
                </c:pt>
                <c:pt idx="10983">
                  <c:v>8.2188660000000007E-4</c:v>
                </c:pt>
                <c:pt idx="10984">
                  <c:v>8.6127500000000119E-4</c:v>
                </c:pt>
                <c:pt idx="10985">
                  <c:v>8.5919260000000069E-4</c:v>
                </c:pt>
                <c:pt idx="10986">
                  <c:v>8.1763460000000121E-4</c:v>
                </c:pt>
                <c:pt idx="10987">
                  <c:v>7.4491040000000111E-4</c:v>
                </c:pt>
                <c:pt idx="10988">
                  <c:v>6.5445110000000048E-4</c:v>
                </c:pt>
                <c:pt idx="10989">
                  <c:v>5.616024000000007E-4</c:v>
                </c:pt>
                <c:pt idx="10990">
                  <c:v>4.7708630000000107E-4</c:v>
                </c:pt>
                <c:pt idx="10991">
                  <c:v>4.0381450000000039E-4</c:v>
                </c:pt>
                <c:pt idx="10992">
                  <c:v>3.3997560000000021E-4</c:v>
                </c:pt>
                <c:pt idx="10993">
                  <c:v>2.8581130000000039E-4</c:v>
                </c:pt>
                <c:pt idx="10994">
                  <c:v>2.4421610000000031E-4</c:v>
                </c:pt>
                <c:pt idx="10995">
                  <c:v>2.1681330000000048E-4</c:v>
                </c:pt>
                <c:pt idx="10996">
                  <c:v>2.0012540000000019E-4</c:v>
                </c:pt>
                <c:pt idx="10997">
                  <c:v>1.8795530000000028E-4</c:v>
                </c:pt>
                <c:pt idx="10998">
                  <c:v>1.7731450000000031E-4</c:v>
                </c:pt>
                <c:pt idx="10999">
                  <c:v>1.7010980000000024E-4</c:v>
                </c:pt>
                <c:pt idx="11000">
                  <c:v>1.6927390000000026E-4</c:v>
                </c:pt>
                <c:pt idx="11001">
                  <c:v>1.7340020000000035E-4</c:v>
                </c:pt>
                <c:pt idx="11002">
                  <c:v>1.7706770000000034E-4</c:v>
                </c:pt>
                <c:pt idx="11003">
                  <c:v>1.7438920000000026E-4</c:v>
                </c:pt>
                <c:pt idx="11004">
                  <c:v>1.6346900000000021E-4</c:v>
                </c:pt>
                <c:pt idx="11005">
                  <c:v>1.4701210000000011E-4</c:v>
                </c:pt>
                <c:pt idx="11006">
                  <c:v>1.2990550000000018E-4</c:v>
                </c:pt>
                <c:pt idx="11007">
                  <c:v>1.1625420000000026E-4</c:v>
                </c:pt>
                <c:pt idx="11008">
                  <c:v>1.0752770000000017E-4</c:v>
                </c:pt>
                <c:pt idx="11009">
                  <c:v>1.033926E-4</c:v>
                </c:pt>
                <c:pt idx="11010">
                  <c:v>1.0188250000000009E-4</c:v>
                </c:pt>
                <c:pt idx="11011">
                  <c:v>1.0308950000000009E-4</c:v>
                </c:pt>
                <c:pt idx="11012">
                  <c:v>1.0768560000000017E-4</c:v>
                </c:pt>
                <c:pt idx="11013">
                  <c:v>1.1443160000000021E-4</c:v>
                </c:pt>
                <c:pt idx="11014">
                  <c:v>1.1704910000000014E-4</c:v>
                </c:pt>
                <c:pt idx="11015">
                  <c:v>1.0806650000000012E-4</c:v>
                </c:pt>
                <c:pt idx="11016">
                  <c:v>8.3940600000000123E-5</c:v>
                </c:pt>
                <c:pt idx="11017">
                  <c:v>4.9758700000000097E-5</c:v>
                </c:pt>
                <c:pt idx="11018">
                  <c:v>1.7244400000000038E-5</c:v>
                </c:pt>
                <c:pt idx="11019">
                  <c:v>0</c:v>
                </c:pt>
                <c:pt idx="11020">
                  <c:v>1.7779000000000031E-6</c:v>
                </c:pt>
                <c:pt idx="11021">
                  <c:v>2.6540400000000035E-5</c:v>
                </c:pt>
                <c:pt idx="11022">
                  <c:v>6.1021700000000073E-5</c:v>
                </c:pt>
                <c:pt idx="11023">
                  <c:v>8.4345700000000083E-5</c:v>
                </c:pt>
                <c:pt idx="11024">
                  <c:v>8.1383200000000004E-5</c:v>
                </c:pt>
                <c:pt idx="11025">
                  <c:v>5.3965500000000071E-5</c:v>
                </c:pt>
                <c:pt idx="11026">
                  <c:v>2.0851400000000036E-5</c:v>
                </c:pt>
                <c:pt idx="11027">
                  <c:v>5.2094000000000089E-6</c:v>
                </c:pt>
                <c:pt idx="11028">
                  <c:v>1.8195200000000029E-5</c:v>
                </c:pt>
                <c:pt idx="11029">
                  <c:v>5.2501900000000094E-5</c:v>
                </c:pt>
                <c:pt idx="11030">
                  <c:v>8.989540000000021E-5</c:v>
                </c:pt>
                <c:pt idx="11031">
                  <c:v>1.1463040000000014E-4</c:v>
                </c:pt>
                <c:pt idx="11032">
                  <c:v>1.2139560000000001E-4</c:v>
                </c:pt>
                <c:pt idx="11033">
                  <c:v>1.1559990000000001E-4</c:v>
                </c:pt>
                <c:pt idx="11034">
                  <c:v>1.0834870000000017E-4</c:v>
                </c:pt>
                <c:pt idx="11035">
                  <c:v>1.1011030000000016E-4</c:v>
                </c:pt>
                <c:pt idx="11036">
                  <c:v>1.2547150000000019E-4</c:v>
                </c:pt>
                <c:pt idx="11037">
                  <c:v>1.496985000000002E-4</c:v>
                </c:pt>
                <c:pt idx="11038">
                  <c:v>1.7099080000000021E-4</c:v>
                </c:pt>
                <c:pt idx="11039">
                  <c:v>1.7745700000000033E-4</c:v>
                </c:pt>
                <c:pt idx="11040">
                  <c:v>1.6339220000000017E-4</c:v>
                </c:pt>
                <c:pt idx="11041">
                  <c:v>1.3134770000000019E-4</c:v>
                </c:pt>
                <c:pt idx="11042">
                  <c:v>8.9028900000000214E-5</c:v>
                </c:pt>
                <c:pt idx="11043">
                  <c:v>4.6325800000000037E-5</c:v>
                </c:pt>
                <c:pt idx="11044">
                  <c:v>1.3683900000000025E-5</c:v>
                </c:pt>
                <c:pt idx="11045">
                  <c:v>0</c:v>
                </c:pt>
                <c:pt idx="11046">
                  <c:v>8.6571000000000158E-6</c:v>
                </c:pt>
                <c:pt idx="11047">
                  <c:v>3.8371400000000058E-5</c:v>
                </c:pt>
                <c:pt idx="11048">
                  <c:v>8.0828100000000121E-5</c:v>
                </c:pt>
                <c:pt idx="11049">
                  <c:v>1.251809E-4</c:v>
                </c:pt>
                <c:pt idx="11050">
                  <c:v>1.6033650000000019E-4</c:v>
                </c:pt>
                <c:pt idx="11051">
                  <c:v>1.7673150000000026E-4</c:v>
                </c:pt>
                <c:pt idx="11052">
                  <c:v>1.6970050000000026E-4</c:v>
                </c:pt>
                <c:pt idx="11053">
                  <c:v>1.439406000000001E-4</c:v>
                </c:pt>
                <c:pt idx="11054">
                  <c:v>1.1330420000000017E-4</c:v>
                </c:pt>
                <c:pt idx="11055">
                  <c:v>9.2508300000000186E-5</c:v>
                </c:pt>
                <c:pt idx="11056">
                  <c:v>8.6425800000000178E-5</c:v>
                </c:pt>
                <c:pt idx="11057">
                  <c:v>8.7229500000000131E-5</c:v>
                </c:pt>
                <c:pt idx="11058">
                  <c:v>8.3343100000000134E-5</c:v>
                </c:pt>
                <c:pt idx="11059">
                  <c:v>7.1132600000000119E-5</c:v>
                </c:pt>
                <c:pt idx="11060">
                  <c:v>5.7663300000000096E-5</c:v>
                </c:pt>
                <c:pt idx="11061">
                  <c:v>5.2814800000000096E-5</c:v>
                </c:pt>
                <c:pt idx="11062">
                  <c:v>6.0574600000000096E-5</c:v>
                </c:pt>
                <c:pt idx="11063">
                  <c:v>7.8176100000000107E-5</c:v>
                </c:pt>
                <c:pt idx="11064">
                  <c:v>1.0184430000000014E-4</c:v>
                </c:pt>
                <c:pt idx="11065">
                  <c:v>1.3147670000000018E-4</c:v>
                </c:pt>
                <c:pt idx="11066">
                  <c:v>1.6971720000000026E-4</c:v>
                </c:pt>
                <c:pt idx="11067">
                  <c:v>2.170927000000004E-4</c:v>
                </c:pt>
                <c:pt idx="11068">
                  <c:v>2.6798620000000002E-4</c:v>
                </c:pt>
                <c:pt idx="11069">
                  <c:v>3.1070270000000056E-4</c:v>
                </c:pt>
                <c:pt idx="11070">
                  <c:v>3.3204020000000031E-4</c:v>
                </c:pt>
                <c:pt idx="11071">
                  <c:v>3.2257890000000054E-4</c:v>
                </c:pt>
                <c:pt idx="11072">
                  <c:v>2.8119420000000009E-4</c:v>
                </c:pt>
                <c:pt idx="11073">
                  <c:v>2.1602770000000041E-4</c:v>
                </c:pt>
                <c:pt idx="11074">
                  <c:v>1.4133240000000001E-4</c:v>
                </c:pt>
                <c:pt idx="11075">
                  <c:v>7.2698100000000103E-5</c:v>
                </c:pt>
                <c:pt idx="11076">
                  <c:v>2.3236500000000034E-5</c:v>
                </c:pt>
                <c:pt idx="11077">
                  <c:v>0</c:v>
                </c:pt>
                <c:pt idx="11078">
                  <c:v>-2.7874000000000057E-6</c:v>
                </c:pt>
                <c:pt idx="11079">
                  <c:v>8.300400000000018E-6</c:v>
                </c:pt>
                <c:pt idx="11080">
                  <c:v>2.2665600000000036E-5</c:v>
                </c:pt>
                <c:pt idx="11081">
                  <c:v>3.1651500000000061E-5</c:v>
                </c:pt>
                <c:pt idx="11082">
                  <c:v>3.7557400000000062E-5</c:v>
                </c:pt>
                <c:pt idx="11083">
                  <c:v>5.0243500000000055E-5</c:v>
                </c:pt>
                <c:pt idx="11084">
                  <c:v>7.6324700000000113E-5</c:v>
                </c:pt>
                <c:pt idx="11085">
                  <c:v>1.1042970000000018E-4</c:v>
                </c:pt>
                <c:pt idx="11086">
                  <c:v>1.3858550000000024E-4</c:v>
                </c:pt>
                <c:pt idx="11087">
                  <c:v>1.4830710000000012E-4</c:v>
                </c:pt>
                <c:pt idx="11088">
                  <c:v>1.3950190000000019E-4</c:v>
                </c:pt>
                <c:pt idx="11089">
                  <c:v>1.2398140000000001E-4</c:v>
                </c:pt>
                <c:pt idx="11090">
                  <c:v>1.1506770000000023E-4</c:v>
                </c:pt>
                <c:pt idx="11091">
                  <c:v>1.1666580000000024E-4</c:v>
                </c:pt>
                <c:pt idx="11092">
                  <c:v>1.2331080000000012E-4</c:v>
                </c:pt>
                <c:pt idx="11093">
                  <c:v>1.2612530000000017E-4</c:v>
                </c:pt>
                <c:pt idx="11094">
                  <c:v>1.2012480000000009E-4</c:v>
                </c:pt>
                <c:pt idx="11095">
                  <c:v>1.0855260000000003E-4</c:v>
                </c:pt>
                <c:pt idx="11096">
                  <c:v>1.007817000000001E-4</c:v>
                </c:pt>
                <c:pt idx="11097">
                  <c:v>1.033861E-4</c:v>
                </c:pt>
                <c:pt idx="11098">
                  <c:v>1.1704680000000018E-4</c:v>
                </c:pt>
                <c:pt idx="11099">
                  <c:v>1.3740170000000026E-4</c:v>
                </c:pt>
                <c:pt idx="11100">
                  <c:v>1.5862750000000025E-4</c:v>
                </c:pt>
                <c:pt idx="11101">
                  <c:v>1.7665050000000029E-4</c:v>
                </c:pt>
                <c:pt idx="11102">
                  <c:v>1.8636980000000017E-4</c:v>
                </c:pt>
                <c:pt idx="11103">
                  <c:v>1.8073710000000018E-4</c:v>
                </c:pt>
                <c:pt idx="11104">
                  <c:v>1.5588850000000025E-4</c:v>
                </c:pt>
                <c:pt idx="11105">
                  <c:v>1.1577600000000009E-4</c:v>
                </c:pt>
                <c:pt idx="11106">
                  <c:v>7.1428300000000097E-5</c:v>
                </c:pt>
                <c:pt idx="11107">
                  <c:v>3.695530000000007E-5</c:v>
                </c:pt>
                <c:pt idx="11108">
                  <c:v>2.3345900000000037E-5</c:v>
                </c:pt>
                <c:pt idx="11109">
                  <c:v>3.4573000000000057E-5</c:v>
                </c:pt>
                <c:pt idx="11110">
                  <c:v>6.813700000000011E-5</c:v>
                </c:pt>
                <c:pt idx="11111">
                  <c:v>1.1895690000000009E-4</c:v>
                </c:pt>
                <c:pt idx="11112">
                  <c:v>1.7989240000000021E-4</c:v>
                </c:pt>
                <c:pt idx="11113">
                  <c:v>2.4201950000000036E-4</c:v>
                </c:pt>
                <c:pt idx="11114">
                  <c:v>2.9409020000000039E-4</c:v>
                </c:pt>
                <c:pt idx="11115">
                  <c:v>3.2485650000000049E-4</c:v>
                </c:pt>
                <c:pt idx="11116">
                  <c:v>3.2671170000000071E-4</c:v>
                </c:pt>
                <c:pt idx="11117">
                  <c:v>3.0058530000000023E-4</c:v>
                </c:pt>
                <c:pt idx="11118">
                  <c:v>2.5904880000000011E-4</c:v>
                </c:pt>
                <c:pt idx="11119">
                  <c:v>2.2278540000000041E-4</c:v>
                </c:pt>
                <c:pt idx="11120">
                  <c:v>2.0985210000000037E-4</c:v>
                </c:pt>
                <c:pt idx="11121">
                  <c:v>2.2363520000000012E-4</c:v>
                </c:pt>
                <c:pt idx="11122">
                  <c:v>2.5031810000000049E-4</c:v>
                </c:pt>
                <c:pt idx="11123">
                  <c:v>2.6805610000000049E-4</c:v>
                </c:pt>
                <c:pt idx="11124">
                  <c:v>2.6141670000000039E-4</c:v>
                </c:pt>
                <c:pt idx="11125">
                  <c:v>2.2964970000000033E-4</c:v>
                </c:pt>
                <c:pt idx="11126">
                  <c:v>1.8326240000000017E-4</c:v>
                </c:pt>
                <c:pt idx="11127">
                  <c:v>1.3520340000000014E-4</c:v>
                </c:pt>
                <c:pt idx="11128">
                  <c:v>9.5430300000000169E-5</c:v>
                </c:pt>
                <c:pt idx="11129">
                  <c:v>7.0136500000000124E-5</c:v>
                </c:pt>
                <c:pt idx="11130">
                  <c:v>6.246290000000013E-5</c:v>
                </c:pt>
                <c:pt idx="11131">
                  <c:v>7.1286200000000104E-5</c:v>
                </c:pt>
                <c:pt idx="11132">
                  <c:v>8.9630500000000192E-5</c:v>
                </c:pt>
                <c:pt idx="11133">
                  <c:v>1.0731260000000003E-4</c:v>
                </c:pt>
                <c:pt idx="11134">
                  <c:v>1.1653920000000015E-4</c:v>
                </c:pt>
                <c:pt idx="11135">
                  <c:v>1.1664070000000026E-4</c:v>
                </c:pt>
                <c:pt idx="11136">
                  <c:v>1.1314360000000009E-4</c:v>
                </c:pt>
                <c:pt idx="11137">
                  <c:v>1.124148000000002E-4</c:v>
                </c:pt>
                <c:pt idx="11138">
                  <c:v>1.1658990000000001E-4</c:v>
                </c:pt>
                <c:pt idx="11139">
                  <c:v>1.2136810000000001E-4</c:v>
                </c:pt>
                <c:pt idx="11140">
                  <c:v>1.2039670000000001E-4</c:v>
                </c:pt>
                <c:pt idx="11141">
                  <c:v>1.1081710000000018E-4</c:v>
                </c:pt>
                <c:pt idx="11142">
                  <c:v>9.7250100000000162E-5</c:v>
                </c:pt>
                <c:pt idx="11143">
                  <c:v>9.0453300000000166E-5</c:v>
                </c:pt>
                <c:pt idx="11144">
                  <c:v>9.9921100000000191E-5</c:v>
                </c:pt>
                <c:pt idx="11145">
                  <c:v>1.2711950000000012E-4</c:v>
                </c:pt>
                <c:pt idx="11146">
                  <c:v>1.6495450000000026E-4</c:v>
                </c:pt>
                <c:pt idx="11147">
                  <c:v>2.0258780000000006E-4</c:v>
                </c:pt>
                <c:pt idx="11148">
                  <c:v>2.3256610000000019E-4</c:v>
                </c:pt>
                <c:pt idx="11149">
                  <c:v>2.5190370000000034E-4</c:v>
                </c:pt>
                <c:pt idx="11150">
                  <c:v>2.5962199999999999E-4</c:v>
                </c:pt>
                <c:pt idx="11151">
                  <c:v>2.5444520000000024E-4</c:v>
                </c:pt>
                <c:pt idx="11152">
                  <c:v>2.3601860000000032E-4</c:v>
                </c:pt>
                <c:pt idx="11153">
                  <c:v>2.0902050000000006E-4</c:v>
                </c:pt>
                <c:pt idx="11154">
                  <c:v>1.8319910000000011E-4</c:v>
                </c:pt>
                <c:pt idx="11155">
                  <c:v>1.6810510000000024E-4</c:v>
                </c:pt>
                <c:pt idx="11156">
                  <c:v>1.6662530000000026E-4</c:v>
                </c:pt>
                <c:pt idx="11157">
                  <c:v>1.7095120000000028E-4</c:v>
                </c:pt>
                <c:pt idx="11158">
                  <c:v>1.6769860000000032E-4</c:v>
                </c:pt>
                <c:pt idx="11159">
                  <c:v>1.4658180000000012E-4</c:v>
                </c:pt>
                <c:pt idx="11160">
                  <c:v>1.0792860000000014E-4</c:v>
                </c:pt>
                <c:pt idx="11161">
                  <c:v>6.2875000000000092E-5</c:v>
                </c:pt>
                <c:pt idx="11162">
                  <c:v>2.5984800000000036E-5</c:v>
                </c:pt>
                <c:pt idx="11163">
                  <c:v>5.818000000000006E-6</c:v>
                </c:pt>
                <c:pt idx="11164">
                  <c:v>0</c:v>
                </c:pt>
                <c:pt idx="11165">
                  <c:v>2.0000000000000047E-8</c:v>
                </c:pt>
                <c:pt idx="11166">
                  <c:v>-2.8373000000000046E-6</c:v>
                </c:pt>
                <c:pt idx="11167">
                  <c:v>-4.2059000000000058E-6</c:v>
                </c:pt>
                <c:pt idx="11168">
                  <c:v>9.826900000000016E-6</c:v>
                </c:pt>
                <c:pt idx="11169">
                  <c:v>4.7162600000000117E-5</c:v>
                </c:pt>
                <c:pt idx="11170">
                  <c:v>1.0396490000000003E-4</c:v>
                </c:pt>
                <c:pt idx="11171">
                  <c:v>1.6553230000000018E-4</c:v>
                </c:pt>
                <c:pt idx="11172">
                  <c:v>2.1564820000000002E-4</c:v>
                </c:pt>
                <c:pt idx="11173">
                  <c:v>2.4568760000000001E-4</c:v>
                </c:pt>
                <c:pt idx="11174">
                  <c:v>2.5686020000000021E-4</c:v>
                </c:pt>
                <c:pt idx="11175">
                  <c:v>2.5483920000000042E-4</c:v>
                </c:pt>
                <c:pt idx="11176">
                  <c:v>2.4450150000000011E-4</c:v>
                </c:pt>
                <c:pt idx="11177">
                  <c:v>2.290979000000003E-4</c:v>
                </c:pt>
                <c:pt idx="11178">
                  <c:v>2.1381350000000034E-4</c:v>
                </c:pt>
                <c:pt idx="11179">
                  <c:v>2.0643090000000029E-4</c:v>
                </c:pt>
                <c:pt idx="11180">
                  <c:v>2.1240530000000025E-4</c:v>
                </c:pt>
                <c:pt idx="11181">
                  <c:v>2.2878820000000037E-4</c:v>
                </c:pt>
                <c:pt idx="11182">
                  <c:v>2.4380400000000011E-4</c:v>
                </c:pt>
                <c:pt idx="11183">
                  <c:v>2.4519120000000019E-4</c:v>
                </c:pt>
                <c:pt idx="11184">
                  <c:v>2.2849950000000042E-4</c:v>
                </c:pt>
                <c:pt idx="11185">
                  <c:v>2.0054029999999999E-4</c:v>
                </c:pt>
                <c:pt idx="11186">
                  <c:v>1.7403070000000033E-4</c:v>
                </c:pt>
                <c:pt idx="11187">
                  <c:v>1.5959700000000017E-4</c:v>
                </c:pt>
                <c:pt idx="11188">
                  <c:v>1.609605000000002E-4</c:v>
                </c:pt>
                <c:pt idx="11189">
                  <c:v>1.7426020000000029E-4</c:v>
                </c:pt>
                <c:pt idx="11190">
                  <c:v>1.9215370000000019E-4</c:v>
                </c:pt>
                <c:pt idx="11191">
                  <c:v>2.088062000000002E-4</c:v>
                </c:pt>
                <c:pt idx="11192">
                  <c:v>2.2452280000000025E-4</c:v>
                </c:pt>
                <c:pt idx="11193">
                  <c:v>2.4441630000000028E-4</c:v>
                </c:pt>
                <c:pt idx="11194">
                  <c:v>2.7289380000000051E-4</c:v>
                </c:pt>
                <c:pt idx="11195">
                  <c:v>3.0598230000000021E-4</c:v>
                </c:pt>
                <c:pt idx="11196">
                  <c:v>3.3033780000000043E-4</c:v>
                </c:pt>
                <c:pt idx="11197">
                  <c:v>3.319136000000004E-4</c:v>
                </c:pt>
                <c:pt idx="11198">
                  <c:v>3.0641070000000047E-4</c:v>
                </c:pt>
                <c:pt idx="11199">
                  <c:v>2.635950000000002E-4</c:v>
                </c:pt>
                <c:pt idx="11200">
                  <c:v>2.2152810000000033E-4</c:v>
                </c:pt>
                <c:pt idx="11201">
                  <c:v>1.9558940000000011E-4</c:v>
                </c:pt>
                <c:pt idx="11202">
                  <c:v>1.927991000000001E-4</c:v>
                </c:pt>
                <c:pt idx="11203">
                  <c:v>2.1082770000000026E-4</c:v>
                </c:pt>
                <c:pt idx="11204">
                  <c:v>2.4019600000000019E-4</c:v>
                </c:pt>
                <c:pt idx="11205">
                  <c:v>2.6665860000000039E-4</c:v>
                </c:pt>
                <c:pt idx="11206">
                  <c:v>2.7667500000000031E-4</c:v>
                </c:pt>
                <c:pt idx="11207">
                  <c:v>2.6531940000000054E-4</c:v>
                </c:pt>
                <c:pt idx="11208">
                  <c:v>2.4005630000000026E-4</c:v>
                </c:pt>
                <c:pt idx="11209">
                  <c:v>2.1686540000000033E-4</c:v>
                </c:pt>
                <c:pt idx="11210">
                  <c:v>2.0828520000000002E-4</c:v>
                </c:pt>
                <c:pt idx="11211">
                  <c:v>2.1503450000000019E-4</c:v>
                </c:pt>
                <c:pt idx="11212">
                  <c:v>2.2801380000000046E-4</c:v>
                </c:pt>
                <c:pt idx="11213">
                  <c:v>2.3720180000000001E-4</c:v>
                </c:pt>
                <c:pt idx="11214">
                  <c:v>2.3788069999999999E-4</c:v>
                </c:pt>
                <c:pt idx="11215">
                  <c:v>2.282257000000003E-4</c:v>
                </c:pt>
                <c:pt idx="11216">
                  <c:v>2.0539250000000024E-4</c:v>
                </c:pt>
                <c:pt idx="11217">
                  <c:v>1.6550530000000027E-4</c:v>
                </c:pt>
                <c:pt idx="11218">
                  <c:v>1.1039620000000009E-4</c:v>
                </c:pt>
                <c:pt idx="11219">
                  <c:v>5.2152700000000108E-5</c:v>
                </c:pt>
                <c:pt idx="11220">
                  <c:v>9.9237000000000182E-6</c:v>
                </c:pt>
                <c:pt idx="11221">
                  <c:v>0</c:v>
                </c:pt>
                <c:pt idx="11222">
                  <c:v>1.3170800000000021E-5</c:v>
                </c:pt>
                <c:pt idx="11223">
                  <c:v>4.6860400000000084E-5</c:v>
                </c:pt>
                <c:pt idx="11224">
                  <c:v>7.615940000000011E-5</c:v>
                </c:pt>
                <c:pt idx="11225">
                  <c:v>8.0301000000000111E-5</c:v>
                </c:pt>
                <c:pt idx="11226">
                  <c:v>5.5598600000000108E-5</c:v>
                </c:pt>
                <c:pt idx="11227">
                  <c:v>1.9703100000000038E-5</c:v>
                </c:pt>
                <c:pt idx="11228">
                  <c:v>0</c:v>
                </c:pt>
                <c:pt idx="11229">
                  <c:v>1.415520000000001E-5</c:v>
                </c:pt>
                <c:pt idx="11230">
                  <c:v>6.3347200000000111E-5</c:v>
                </c:pt>
                <c:pt idx="11231">
                  <c:v>1.287353000000002E-4</c:v>
                </c:pt>
                <c:pt idx="11232">
                  <c:v>1.8772110000000024E-4</c:v>
                </c:pt>
                <c:pt idx="11233">
                  <c:v>2.2547880000000028E-4</c:v>
                </c:pt>
                <c:pt idx="11234">
                  <c:v>2.3904120000000002E-4</c:v>
                </c:pt>
                <c:pt idx="11235">
                  <c:v>2.3330280000000012E-4</c:v>
                </c:pt>
                <c:pt idx="11236">
                  <c:v>2.1436300000000037E-4</c:v>
                </c:pt>
                <c:pt idx="11237">
                  <c:v>1.8729320000000026E-4</c:v>
                </c:pt>
                <c:pt idx="11238">
                  <c:v>1.601065000000002E-4</c:v>
                </c:pt>
                <c:pt idx="11239">
                  <c:v>1.425524E-4</c:v>
                </c:pt>
                <c:pt idx="11240">
                  <c:v>1.405259000000001E-4</c:v>
                </c:pt>
                <c:pt idx="11241">
                  <c:v>1.5234710000000011E-4</c:v>
                </c:pt>
                <c:pt idx="11242">
                  <c:v>1.6883530000000028E-4</c:v>
                </c:pt>
                <c:pt idx="11243">
                  <c:v>1.7681250000000027E-4</c:v>
                </c:pt>
                <c:pt idx="11244">
                  <c:v>1.661889000000002E-4</c:v>
                </c:pt>
                <c:pt idx="11245">
                  <c:v>1.3752330000000017E-4</c:v>
                </c:pt>
                <c:pt idx="11246">
                  <c:v>1.0058890000000003E-4</c:v>
                </c:pt>
                <c:pt idx="11247">
                  <c:v>6.8617100000000099E-5</c:v>
                </c:pt>
                <c:pt idx="11248">
                  <c:v>5.1454600000000095E-5</c:v>
                </c:pt>
                <c:pt idx="11249">
                  <c:v>5.3823900000000073E-5</c:v>
                </c:pt>
                <c:pt idx="11250">
                  <c:v>7.4715800000000129E-5</c:v>
                </c:pt>
                <c:pt idx="11251">
                  <c:v>1.1012840000000014E-4</c:v>
                </c:pt>
                <c:pt idx="11252">
                  <c:v>1.5310200000000012E-4</c:v>
                </c:pt>
                <c:pt idx="11253">
                  <c:v>1.9280710000000022E-4</c:v>
                </c:pt>
                <c:pt idx="11254">
                  <c:v>2.1771480000000028E-4</c:v>
                </c:pt>
                <c:pt idx="11255">
                  <c:v>2.2102150000000018E-4</c:v>
                </c:pt>
                <c:pt idx="11256">
                  <c:v>2.0549450000000006E-4</c:v>
                </c:pt>
                <c:pt idx="11257">
                  <c:v>1.8273810000000022E-4</c:v>
                </c:pt>
                <c:pt idx="11258">
                  <c:v>1.6786670000000026E-4</c:v>
                </c:pt>
                <c:pt idx="11259">
                  <c:v>1.7122410000000026E-4</c:v>
                </c:pt>
                <c:pt idx="11260">
                  <c:v>1.9180500000000027E-4</c:v>
                </c:pt>
                <c:pt idx="11261">
                  <c:v>2.1788340000000026E-4</c:v>
                </c:pt>
                <c:pt idx="11262">
                  <c:v>2.3309089999999999E-4</c:v>
                </c:pt>
                <c:pt idx="11263">
                  <c:v>2.2659780000000034E-4</c:v>
                </c:pt>
                <c:pt idx="11264">
                  <c:v>2.0057520000000016E-4</c:v>
                </c:pt>
                <c:pt idx="11265">
                  <c:v>1.6831610000000018E-4</c:v>
                </c:pt>
                <c:pt idx="11266">
                  <c:v>1.4467770000000017E-4</c:v>
                </c:pt>
                <c:pt idx="11267">
                  <c:v>1.349468000000001E-4</c:v>
                </c:pt>
                <c:pt idx="11268">
                  <c:v>1.3183800000000025E-4</c:v>
                </c:pt>
                <c:pt idx="11269">
                  <c:v>1.2346590000000016E-4</c:v>
                </c:pt>
                <c:pt idx="11270">
                  <c:v>1.0405570000000023E-4</c:v>
                </c:pt>
                <c:pt idx="11271">
                  <c:v>7.9385000000000149E-5</c:v>
                </c:pt>
                <c:pt idx="11272">
                  <c:v>6.2050800000000101E-5</c:v>
                </c:pt>
                <c:pt idx="11273">
                  <c:v>6.2009800000000078E-5</c:v>
                </c:pt>
                <c:pt idx="11274">
                  <c:v>8.0373600000000067E-5</c:v>
                </c:pt>
                <c:pt idx="11275">
                  <c:v>1.0905460000000015E-4</c:v>
                </c:pt>
                <c:pt idx="11276">
                  <c:v>1.3398840000000011E-4</c:v>
                </c:pt>
                <c:pt idx="11277">
                  <c:v>1.4190700000000012E-4</c:v>
                </c:pt>
                <c:pt idx="11278">
                  <c:v>1.2653040000000005E-4</c:v>
                </c:pt>
                <c:pt idx="11279">
                  <c:v>9.3968100000000257E-5</c:v>
                </c:pt>
                <c:pt idx="11280">
                  <c:v>6.0744100000000081E-5</c:v>
                </c:pt>
                <c:pt idx="11281">
                  <c:v>4.5842500000000075E-5</c:v>
                </c:pt>
                <c:pt idx="11282">
                  <c:v>5.9741500000000106E-5</c:v>
                </c:pt>
                <c:pt idx="11283">
                  <c:v>1.0050270000000008E-4</c:v>
                </c:pt>
                <c:pt idx="11284">
                  <c:v>1.5818840000000013E-4</c:v>
                </c:pt>
                <c:pt idx="11285">
                  <c:v>2.213502000000003E-4</c:v>
                </c:pt>
                <c:pt idx="11286">
                  <c:v>2.7990290000000031E-4</c:v>
                </c:pt>
                <c:pt idx="11287">
                  <c:v>3.241585000000005E-4</c:v>
                </c:pt>
                <c:pt idx="11288">
                  <c:v>3.4627180000000032E-4</c:v>
                </c:pt>
                <c:pt idx="11289">
                  <c:v>3.4425270000000043E-4</c:v>
                </c:pt>
                <c:pt idx="11290">
                  <c:v>3.2526020000000024E-4</c:v>
                </c:pt>
                <c:pt idx="11291">
                  <c:v>3.0126520000000001E-4</c:v>
                </c:pt>
                <c:pt idx="11292">
                  <c:v>2.8059910000000039E-4</c:v>
                </c:pt>
                <c:pt idx="11293">
                  <c:v>2.6355220000000035E-4</c:v>
                </c:pt>
                <c:pt idx="11294">
                  <c:v>2.4578810000000034E-4</c:v>
                </c:pt>
                <c:pt idx="11295">
                  <c:v>2.2612790000000021E-4</c:v>
                </c:pt>
                <c:pt idx="11296">
                  <c:v>2.0917780000000012E-4</c:v>
                </c:pt>
                <c:pt idx="11297">
                  <c:v>2.0135850000000028E-4</c:v>
                </c:pt>
                <c:pt idx="11298">
                  <c:v>2.0472940000000047E-4</c:v>
                </c:pt>
                <c:pt idx="11299">
                  <c:v>2.1426520000000006E-4</c:v>
                </c:pt>
                <c:pt idx="11300">
                  <c:v>2.2076860000000041E-4</c:v>
                </c:pt>
                <c:pt idx="11301">
                  <c:v>2.1399090000000023E-4</c:v>
                </c:pt>
                <c:pt idx="11302">
                  <c:v>1.8629060000000024E-4</c:v>
                </c:pt>
                <c:pt idx="11303">
                  <c:v>1.3730070000000024E-4</c:v>
                </c:pt>
                <c:pt idx="11304">
                  <c:v>7.7315100000000116E-5</c:v>
                </c:pt>
                <c:pt idx="11305">
                  <c:v>2.5343600000000036E-5</c:v>
                </c:pt>
                <c:pt idx="11306">
                  <c:v>0</c:v>
                </c:pt>
                <c:pt idx="11307">
                  <c:v>7.9386000000000175E-6</c:v>
                </c:pt>
                <c:pt idx="11308">
                  <c:v>4.1242700000000024E-5</c:v>
                </c:pt>
                <c:pt idx="11309">
                  <c:v>8.2903500000000091E-5</c:v>
                </c:pt>
                <c:pt idx="11310">
                  <c:v>1.1823610000000015E-4</c:v>
                </c:pt>
                <c:pt idx="11311">
                  <c:v>1.4119180000000001E-4</c:v>
                </c:pt>
                <c:pt idx="11312">
                  <c:v>1.5356760000000011E-4</c:v>
                </c:pt>
                <c:pt idx="11313">
                  <c:v>1.5996440000000015E-4</c:v>
                </c:pt>
                <c:pt idx="11314">
                  <c:v>1.6478360000000018E-4</c:v>
                </c:pt>
                <c:pt idx="11315">
                  <c:v>1.6933350000000025E-4</c:v>
                </c:pt>
                <c:pt idx="11316">
                  <c:v>1.7060760000000026E-4</c:v>
                </c:pt>
                <c:pt idx="11317">
                  <c:v>1.6277000000000018E-4</c:v>
                </c:pt>
                <c:pt idx="11318">
                  <c:v>1.4126860000000015E-4</c:v>
                </c:pt>
                <c:pt idx="11319">
                  <c:v>1.0905650000000015E-4</c:v>
                </c:pt>
                <c:pt idx="11320">
                  <c:v>7.6349400000000093E-5</c:v>
                </c:pt>
                <c:pt idx="11321">
                  <c:v>5.4138700000000106E-5</c:v>
                </c:pt>
                <c:pt idx="11322">
                  <c:v>4.6873900000000073E-5</c:v>
                </c:pt>
                <c:pt idx="11323">
                  <c:v>5.0959200000000073E-5</c:v>
                </c:pt>
                <c:pt idx="11324">
                  <c:v>5.9525000000000085E-5</c:v>
                </c:pt>
                <c:pt idx="11325">
                  <c:v>6.7127900000000113E-5</c:v>
                </c:pt>
                <c:pt idx="11326">
                  <c:v>7.0204000000000102E-5</c:v>
                </c:pt>
                <c:pt idx="11327">
                  <c:v>6.5631200000000091E-5</c:v>
                </c:pt>
                <c:pt idx="11328">
                  <c:v>5.2561100000000082E-5</c:v>
                </c:pt>
                <c:pt idx="11329">
                  <c:v>3.5140700000000055E-5</c:v>
                </c:pt>
                <c:pt idx="11330">
                  <c:v>2.2105400000000041E-5</c:v>
                </c:pt>
                <c:pt idx="11331">
                  <c:v>2.1774800000000041E-5</c:v>
                </c:pt>
                <c:pt idx="11332">
                  <c:v>3.6412400000000051E-5</c:v>
                </c:pt>
                <c:pt idx="11333">
                  <c:v>6.2311500000000123E-5</c:v>
                </c:pt>
                <c:pt idx="11334">
                  <c:v>9.2259600000000081E-5</c:v>
                </c:pt>
                <c:pt idx="11335">
                  <c:v>1.1676780000000015E-4</c:v>
                </c:pt>
                <c:pt idx="11336">
                  <c:v>1.2486710000000011E-4</c:v>
                </c:pt>
                <c:pt idx="11337">
                  <c:v>1.083994E-4</c:v>
                </c:pt>
                <c:pt idx="11338">
                  <c:v>7.2012700000000158E-5</c:v>
                </c:pt>
                <c:pt idx="11339">
                  <c:v>3.6352300000000062E-5</c:v>
                </c:pt>
                <c:pt idx="11340">
                  <c:v>2.6810000000000053E-5</c:v>
                </c:pt>
                <c:pt idx="11341">
                  <c:v>5.4439500000000094E-5</c:v>
                </c:pt>
                <c:pt idx="11342">
                  <c:v>1.0609950000000009E-4</c:v>
                </c:pt>
                <c:pt idx="11343">
                  <c:v>1.5452740000000012E-4</c:v>
                </c:pt>
                <c:pt idx="11344">
                  <c:v>1.7784210000000027E-4</c:v>
                </c:pt>
                <c:pt idx="11345">
                  <c:v>1.7387890000000028E-4</c:v>
                </c:pt>
                <c:pt idx="11346">
                  <c:v>1.5566870000000032E-4</c:v>
                </c:pt>
                <c:pt idx="11347">
                  <c:v>1.3810490000000018E-4</c:v>
                </c:pt>
                <c:pt idx="11348">
                  <c:v>1.3111210000000005E-4</c:v>
                </c:pt>
                <c:pt idx="11349">
                  <c:v>1.4033490000000005E-4</c:v>
                </c:pt>
                <c:pt idx="11350">
                  <c:v>1.6530880000000027E-4</c:v>
                </c:pt>
                <c:pt idx="11351">
                  <c:v>1.9851700000000024E-4</c:v>
                </c:pt>
                <c:pt idx="11352">
                  <c:v>2.2722550000000002E-4</c:v>
                </c:pt>
                <c:pt idx="11353">
                  <c:v>2.3678040000000021E-4</c:v>
                </c:pt>
                <c:pt idx="11354">
                  <c:v>2.1987730000000029E-4</c:v>
                </c:pt>
                <c:pt idx="11355">
                  <c:v>1.7831570000000036E-4</c:v>
                </c:pt>
                <c:pt idx="11356">
                  <c:v>1.220745000000001E-4</c:v>
                </c:pt>
                <c:pt idx="11357">
                  <c:v>6.4184900000000125E-5</c:v>
                </c:pt>
                <c:pt idx="11358">
                  <c:v>1.9457700000000025E-5</c:v>
                </c:pt>
                <c:pt idx="11359">
                  <c:v>0</c:v>
                </c:pt>
                <c:pt idx="11360">
                  <c:v>-2.4260000000000039E-7</c:v>
                </c:pt>
                <c:pt idx="11361">
                  <c:v>2.2331700000000049E-5</c:v>
                </c:pt>
                <c:pt idx="11362">
                  <c:v>5.3620900000000061E-5</c:v>
                </c:pt>
                <c:pt idx="11363">
                  <c:v>8.0186900000000111E-5</c:v>
                </c:pt>
                <c:pt idx="11364">
                  <c:v>9.5882900000000132E-5</c:v>
                </c:pt>
                <c:pt idx="11365">
                  <c:v>1.0257350000000008E-4</c:v>
                </c:pt>
                <c:pt idx="11366">
                  <c:v>1.0749880000000017E-4</c:v>
                </c:pt>
                <c:pt idx="11367">
                  <c:v>1.1894060000000017E-4</c:v>
                </c:pt>
                <c:pt idx="11368">
                  <c:v>1.421529E-4</c:v>
                </c:pt>
                <c:pt idx="11369">
                  <c:v>1.753089000000003E-4</c:v>
                </c:pt>
                <c:pt idx="11370">
                  <c:v>2.0697670000000034E-4</c:v>
                </c:pt>
                <c:pt idx="11371">
                  <c:v>2.215076000000002E-4</c:v>
                </c:pt>
                <c:pt idx="11372">
                  <c:v>2.0898510000000019E-4</c:v>
                </c:pt>
                <c:pt idx="11373">
                  <c:v>1.7225370000000033E-4</c:v>
                </c:pt>
                <c:pt idx="11374">
                  <c:v>1.260056000000002E-4</c:v>
                </c:pt>
                <c:pt idx="11375">
                  <c:v>8.7517800000000174E-5</c:v>
                </c:pt>
                <c:pt idx="11376">
                  <c:v>6.7610300000000114E-5</c:v>
                </c:pt>
                <c:pt idx="11377">
                  <c:v>6.8078700000000097E-5</c:v>
                </c:pt>
                <c:pt idx="11378">
                  <c:v>8.3591800000000212E-5</c:v>
                </c:pt>
                <c:pt idx="11379">
                  <c:v>1.0616380000000009E-4</c:v>
                </c:pt>
                <c:pt idx="11380">
                  <c:v>1.298962000000001E-4</c:v>
                </c:pt>
                <c:pt idx="11381">
                  <c:v>1.5307170000000025E-4</c:v>
                </c:pt>
                <c:pt idx="11382">
                  <c:v>1.7605350000000032E-4</c:v>
                </c:pt>
                <c:pt idx="11383">
                  <c:v>1.9561270000000022E-4</c:v>
                </c:pt>
                <c:pt idx="11384">
                  <c:v>2.0266560000000005E-4</c:v>
                </c:pt>
                <c:pt idx="11385">
                  <c:v>1.8920380000000028E-4</c:v>
                </c:pt>
                <c:pt idx="11386">
                  <c:v>1.578368000000002E-4</c:v>
                </c:pt>
                <c:pt idx="11387">
                  <c:v>1.248266000000001E-4</c:v>
                </c:pt>
                <c:pt idx="11388">
                  <c:v>1.0913470000000017E-4</c:v>
                </c:pt>
                <c:pt idx="11389">
                  <c:v>1.181061000000001E-4</c:v>
                </c:pt>
                <c:pt idx="11390">
                  <c:v>1.4273820000000015E-4</c:v>
                </c:pt>
                <c:pt idx="11391">
                  <c:v>1.6686460000000025E-4</c:v>
                </c:pt>
                <c:pt idx="11392">
                  <c:v>1.7959020000000026E-4</c:v>
                </c:pt>
                <c:pt idx="11393">
                  <c:v>1.7782910000000026E-4</c:v>
                </c:pt>
                <c:pt idx="11394">
                  <c:v>1.6265830000000028E-4</c:v>
                </c:pt>
                <c:pt idx="11395">
                  <c:v>1.3721270000000018E-4</c:v>
                </c:pt>
                <c:pt idx="11396">
                  <c:v>1.0951050000000013E-4</c:v>
                </c:pt>
                <c:pt idx="11397">
                  <c:v>9.2301100000000071E-5</c:v>
                </c:pt>
                <c:pt idx="11398">
                  <c:v>9.474020000000014E-5</c:v>
                </c:pt>
                <c:pt idx="11399">
                  <c:v>1.1256900000000009E-4</c:v>
                </c:pt>
                <c:pt idx="11400">
                  <c:v>1.2991620000000017E-4</c:v>
                </c:pt>
                <c:pt idx="11401">
                  <c:v>1.3150040000000011E-4</c:v>
                </c:pt>
                <c:pt idx="11402">
                  <c:v>1.1458620000000014E-4</c:v>
                </c:pt>
                <c:pt idx="11403">
                  <c:v>8.8118900000000143E-5</c:v>
                </c:pt>
                <c:pt idx="11404">
                  <c:v>6.2474500000000101E-5</c:v>
                </c:pt>
                <c:pt idx="11405">
                  <c:v>4.2024100000000037E-5</c:v>
                </c:pt>
                <c:pt idx="11406">
                  <c:v>2.5587200000000049E-5</c:v>
                </c:pt>
                <c:pt idx="11407">
                  <c:v>1.2462500000000027E-5</c:v>
                </c:pt>
                <c:pt idx="11408">
                  <c:v>3.549300000000006E-6</c:v>
                </c:pt>
                <c:pt idx="11409">
                  <c:v>0</c:v>
                </c:pt>
                <c:pt idx="11410">
                  <c:v>0</c:v>
                </c:pt>
                <c:pt idx="11411">
                  <c:v>1.1604000000000023E-6</c:v>
                </c:pt>
                <c:pt idx="11412">
                  <c:v>9.2778000000000114E-6</c:v>
                </c:pt>
                <c:pt idx="11413">
                  <c:v>2.4101700000000041E-5</c:v>
                </c:pt>
                <c:pt idx="11414">
                  <c:v>4.1649700000000002E-5</c:v>
                </c:pt>
                <c:pt idx="11415">
                  <c:v>5.5898900000000116E-5</c:v>
                </c:pt>
                <c:pt idx="11416">
                  <c:v>6.2994700000000117E-5</c:v>
                </c:pt>
                <c:pt idx="11417">
                  <c:v>6.4918300000000107E-5</c:v>
                </c:pt>
                <c:pt idx="11418">
                  <c:v>6.7656400000000154E-5</c:v>
                </c:pt>
                <c:pt idx="11419">
                  <c:v>7.5867400000000147E-5</c:v>
                </c:pt>
                <c:pt idx="11420">
                  <c:v>8.8444900000000167E-5</c:v>
                </c:pt>
                <c:pt idx="11421">
                  <c:v>9.9149500000000152E-5</c:v>
                </c:pt>
                <c:pt idx="11422">
                  <c:v>1.0258100000000009E-4</c:v>
                </c:pt>
                <c:pt idx="11423">
                  <c:v>9.9348400000000162E-5</c:v>
                </c:pt>
                <c:pt idx="11424">
                  <c:v>9.5879200000000131E-5</c:v>
                </c:pt>
                <c:pt idx="11425">
                  <c:v>9.8558600000000232E-5</c:v>
                </c:pt>
                <c:pt idx="11426">
                  <c:v>1.0844830000000017E-4</c:v>
                </c:pt>
                <c:pt idx="11427">
                  <c:v>1.2103240000000003E-4</c:v>
                </c:pt>
                <c:pt idx="11428">
                  <c:v>1.3316190000000011E-4</c:v>
                </c:pt>
                <c:pt idx="11429">
                  <c:v>1.4700970000000019E-4</c:v>
                </c:pt>
                <c:pt idx="11430">
                  <c:v>1.6670350000000026E-4</c:v>
                </c:pt>
                <c:pt idx="11431">
                  <c:v>1.903768000000001E-4</c:v>
                </c:pt>
                <c:pt idx="11432">
                  <c:v>2.0958669999999999E-4</c:v>
                </c:pt>
                <c:pt idx="11433">
                  <c:v>2.1503400000000029E-4</c:v>
                </c:pt>
                <c:pt idx="11434">
                  <c:v>2.0579990000000033E-4</c:v>
                </c:pt>
                <c:pt idx="11435">
                  <c:v>1.8832970000000026E-4</c:v>
                </c:pt>
                <c:pt idx="11436">
                  <c:v>1.7026300000000028E-4</c:v>
                </c:pt>
                <c:pt idx="11437">
                  <c:v>1.5584520000000028E-4</c:v>
                </c:pt>
                <c:pt idx="11438">
                  <c:v>1.4726070000000018E-4</c:v>
                </c:pt>
                <c:pt idx="11439">
                  <c:v>1.4701770000000026E-4</c:v>
                </c:pt>
                <c:pt idx="11440">
                  <c:v>1.5587830000000024E-4</c:v>
                </c:pt>
                <c:pt idx="11441">
                  <c:v>1.6771210000000015E-4</c:v>
                </c:pt>
                <c:pt idx="11442">
                  <c:v>1.7064760000000032E-4</c:v>
                </c:pt>
                <c:pt idx="11443">
                  <c:v>1.5667410000000021E-4</c:v>
                </c:pt>
                <c:pt idx="11444">
                  <c:v>1.2989950000000011E-4</c:v>
                </c:pt>
                <c:pt idx="11445">
                  <c:v>1.0410230000000001E-4</c:v>
                </c:pt>
                <c:pt idx="11446">
                  <c:v>9.1768800000000198E-5</c:v>
                </c:pt>
                <c:pt idx="11447">
                  <c:v>9.5159300000000212E-5</c:v>
                </c:pt>
                <c:pt idx="11448">
                  <c:v>1.0812660000000008E-4</c:v>
                </c:pt>
                <c:pt idx="11449">
                  <c:v>1.2161160000000018E-4</c:v>
                </c:pt>
                <c:pt idx="11450">
                  <c:v>1.2812620000000012E-4</c:v>
                </c:pt>
                <c:pt idx="11451">
                  <c:v>1.2313250000000001E-4</c:v>
                </c:pt>
                <c:pt idx="11452">
                  <c:v>1.0615960000000001E-4</c:v>
                </c:pt>
                <c:pt idx="11453">
                  <c:v>8.5188100000000114E-5</c:v>
                </c:pt>
                <c:pt idx="11454">
                  <c:v>7.3579100000000056E-5</c:v>
                </c:pt>
                <c:pt idx="11455">
                  <c:v>7.9533600000000163E-5</c:v>
                </c:pt>
                <c:pt idx="11456">
                  <c:v>9.606410000000019E-5</c:v>
                </c:pt>
                <c:pt idx="11457">
                  <c:v>1.0647860000000014E-4</c:v>
                </c:pt>
                <c:pt idx="11458">
                  <c:v>1.0020380000000014E-4</c:v>
                </c:pt>
                <c:pt idx="11459">
                  <c:v>8.4974300000000214E-5</c:v>
                </c:pt>
                <c:pt idx="11460">
                  <c:v>8.241370000000002E-5</c:v>
                </c:pt>
                <c:pt idx="11461">
                  <c:v>1.0885110000000017E-4</c:v>
                </c:pt>
                <c:pt idx="11462">
                  <c:v>1.5893580000000024E-4</c:v>
                </c:pt>
                <c:pt idx="11463">
                  <c:v>2.0827960000000033E-4</c:v>
                </c:pt>
                <c:pt idx="11464">
                  <c:v>2.3254100000000017E-4</c:v>
                </c:pt>
                <c:pt idx="11465">
                  <c:v>2.2472160000000047E-4</c:v>
                </c:pt>
                <c:pt idx="11466">
                  <c:v>1.9800060000000025E-4</c:v>
                </c:pt>
                <c:pt idx="11467">
                  <c:v>1.7429840000000028E-4</c:v>
                </c:pt>
                <c:pt idx="11468">
                  <c:v>1.7062710000000027E-4</c:v>
                </c:pt>
                <c:pt idx="11469">
                  <c:v>1.8949530000000032E-4</c:v>
                </c:pt>
                <c:pt idx="11470">
                  <c:v>2.1987690000000021E-4</c:v>
                </c:pt>
                <c:pt idx="11471">
                  <c:v>2.4464030000000006E-4</c:v>
                </c:pt>
                <c:pt idx="11472">
                  <c:v>2.4834830000000028E-4</c:v>
                </c:pt>
                <c:pt idx="11473">
                  <c:v>2.2330370000000043E-4</c:v>
                </c:pt>
                <c:pt idx="11474">
                  <c:v>1.7577600000000021E-4</c:v>
                </c:pt>
                <c:pt idx="11475">
                  <c:v>1.2444610000000001E-4</c:v>
                </c:pt>
                <c:pt idx="11476">
                  <c:v>9.1110800000000124E-5</c:v>
                </c:pt>
                <c:pt idx="11477">
                  <c:v>9.1461500000000127E-5</c:v>
                </c:pt>
                <c:pt idx="11478">
                  <c:v>1.2788740000000011E-4</c:v>
                </c:pt>
                <c:pt idx="11479">
                  <c:v>1.8704500000000035E-4</c:v>
                </c:pt>
                <c:pt idx="11480">
                  <c:v>2.4674410000000022E-4</c:v>
                </c:pt>
                <c:pt idx="11481">
                  <c:v>2.9064059999999998E-4</c:v>
                </c:pt>
                <c:pt idx="11482">
                  <c:v>3.1337840000000047E-4</c:v>
                </c:pt>
                <c:pt idx="11483">
                  <c:v>3.1718660000000021E-4</c:v>
                </c:pt>
                <c:pt idx="11484">
                  <c:v>3.0298340000000051E-4</c:v>
                </c:pt>
                <c:pt idx="11485">
                  <c:v>2.6640530000000031E-4</c:v>
                </c:pt>
                <c:pt idx="11486">
                  <c:v>2.0256170000000024E-4</c:v>
                </c:pt>
                <c:pt idx="11487">
                  <c:v>1.1845260000000017E-4</c:v>
                </c:pt>
                <c:pt idx="11488">
                  <c:v>3.9577000000000058E-5</c:v>
                </c:pt>
                <c:pt idx="11489">
                  <c:v>0</c:v>
                </c:pt>
                <c:pt idx="11490">
                  <c:v>1.6015500000000026E-5</c:v>
                </c:pt>
                <c:pt idx="11491">
                  <c:v>8.6897500000000162E-5</c:v>
                </c:pt>
                <c:pt idx="11492">
                  <c:v>1.8145380000000026E-4</c:v>
                </c:pt>
                <c:pt idx="11493">
                  <c:v>2.6197960000000028E-4</c:v>
                </c:pt>
                <c:pt idx="11494">
                  <c:v>3.0573830000000043E-4</c:v>
                </c:pt>
                <c:pt idx="11495">
                  <c:v>3.1188970000000044E-4</c:v>
                </c:pt>
                <c:pt idx="11496">
                  <c:v>2.9360360000000012E-4</c:v>
                </c:pt>
                <c:pt idx="11497">
                  <c:v>2.639382000000003E-4</c:v>
                </c:pt>
                <c:pt idx="11498">
                  <c:v>2.304413000000002E-4</c:v>
                </c:pt>
                <c:pt idx="11499">
                  <c:v>1.9837220000000014E-4</c:v>
                </c:pt>
                <c:pt idx="11500">
                  <c:v>1.7589980000000028E-4</c:v>
                </c:pt>
                <c:pt idx="11501">
                  <c:v>1.7242410000000032E-4</c:v>
                </c:pt>
                <c:pt idx="11502">
                  <c:v>1.9090670000000018E-4</c:v>
                </c:pt>
                <c:pt idx="11503">
                  <c:v>2.2342800000000021E-4</c:v>
                </c:pt>
                <c:pt idx="11504">
                  <c:v>2.5582170000000039E-4</c:v>
                </c:pt>
                <c:pt idx="11505">
                  <c:v>2.7990950000000034E-4</c:v>
                </c:pt>
                <c:pt idx="11506">
                  <c:v>2.9863420000000016E-4</c:v>
                </c:pt>
                <c:pt idx="11507">
                  <c:v>3.2006670000000049E-4</c:v>
                </c:pt>
                <c:pt idx="11508">
                  <c:v>3.450117000000005E-4</c:v>
                </c:pt>
                <c:pt idx="11509">
                  <c:v>3.627096000000006E-4</c:v>
                </c:pt>
                <c:pt idx="11510">
                  <c:v>3.5881390000000067E-4</c:v>
                </c:pt>
                <c:pt idx="11511">
                  <c:v>3.2946330000000043E-4</c:v>
                </c:pt>
                <c:pt idx="11512">
                  <c:v>2.8604320000000022E-4</c:v>
                </c:pt>
                <c:pt idx="11513">
                  <c:v>2.4701140000000046E-4</c:v>
                </c:pt>
                <c:pt idx="11514">
                  <c:v>2.2324640000000019E-4</c:v>
                </c:pt>
                <c:pt idx="11515">
                  <c:v>2.1181070000000026E-4</c:v>
                </c:pt>
                <c:pt idx="11516">
                  <c:v>2.0242950000000023E-4</c:v>
                </c:pt>
                <c:pt idx="11517">
                  <c:v>1.8884520000000035E-4</c:v>
                </c:pt>
                <c:pt idx="11518">
                  <c:v>1.7429840000000028E-4</c:v>
                </c:pt>
                <c:pt idx="11519">
                  <c:v>1.6743550000000029E-4</c:v>
                </c:pt>
                <c:pt idx="11520">
                  <c:v>1.7504910000000026E-4</c:v>
                </c:pt>
                <c:pt idx="11521">
                  <c:v>1.9893000000000018E-4</c:v>
                </c:pt>
                <c:pt idx="11522">
                  <c:v>2.3699090000000019E-4</c:v>
                </c:pt>
                <c:pt idx="11523">
                  <c:v>2.8427270000000031E-4</c:v>
                </c:pt>
                <c:pt idx="11524">
                  <c:v>3.3283230000000051E-4</c:v>
                </c:pt>
                <c:pt idx="11525">
                  <c:v>3.7156600000000031E-4</c:v>
                </c:pt>
                <c:pt idx="11526">
                  <c:v>3.8988470000000025E-4</c:v>
                </c:pt>
                <c:pt idx="11527">
                  <c:v>3.8327560000000024E-4</c:v>
                </c:pt>
                <c:pt idx="11528">
                  <c:v>3.549266000000004E-4</c:v>
                </c:pt>
                <c:pt idx="11529">
                  <c:v>3.1424170000000039E-4</c:v>
                </c:pt>
                <c:pt idx="11530">
                  <c:v>2.7104930000000031E-4</c:v>
                </c:pt>
                <c:pt idx="11531">
                  <c:v>2.3342390000000019E-4</c:v>
                </c:pt>
                <c:pt idx="11532">
                  <c:v>2.0725750000000006E-4</c:v>
                </c:pt>
                <c:pt idx="11533">
                  <c:v>1.9655380000000016E-4</c:v>
                </c:pt>
                <c:pt idx="11534">
                  <c:v>2.0225110000000036E-4</c:v>
                </c:pt>
                <c:pt idx="11535">
                  <c:v>2.2073560000000037E-4</c:v>
                </c:pt>
                <c:pt idx="11536">
                  <c:v>2.4475340000000047E-4</c:v>
                </c:pt>
                <c:pt idx="11537">
                  <c:v>2.6738080000000022E-4</c:v>
                </c:pt>
                <c:pt idx="11538">
                  <c:v>2.861391000000005E-4</c:v>
                </c:pt>
                <c:pt idx="11539">
                  <c:v>3.0228260000000028E-4</c:v>
                </c:pt>
                <c:pt idx="11540">
                  <c:v>3.1695240000000053E-4</c:v>
                </c:pt>
                <c:pt idx="11541">
                  <c:v>3.272211000000004E-4</c:v>
                </c:pt>
                <c:pt idx="11542">
                  <c:v>3.2709490000000036E-4</c:v>
                </c:pt>
                <c:pt idx="11543">
                  <c:v>3.1207460000000039E-4</c:v>
                </c:pt>
                <c:pt idx="11544">
                  <c:v>2.8427690000000023E-4</c:v>
                </c:pt>
                <c:pt idx="11545">
                  <c:v>2.523237000000005E-4</c:v>
                </c:pt>
                <c:pt idx="11546">
                  <c:v>2.2838540000000041E-4</c:v>
                </c:pt>
                <c:pt idx="11547">
                  <c:v>2.2082310000000048E-4</c:v>
                </c:pt>
                <c:pt idx="11548">
                  <c:v>2.3098659999999999E-4</c:v>
                </c:pt>
                <c:pt idx="11549">
                  <c:v>2.5317910000000038E-4</c:v>
                </c:pt>
                <c:pt idx="11550">
                  <c:v>2.7729990000000031E-4</c:v>
                </c:pt>
                <c:pt idx="11551">
                  <c:v>2.9428910000000035E-4</c:v>
                </c:pt>
                <c:pt idx="11552">
                  <c:v>3.0336440000000028E-4</c:v>
                </c:pt>
                <c:pt idx="11553">
                  <c:v>3.1427950000000043E-4</c:v>
                </c:pt>
                <c:pt idx="11554">
                  <c:v>3.3853720000000042E-4</c:v>
                </c:pt>
                <c:pt idx="11555">
                  <c:v>3.7856170000000053E-4</c:v>
                </c:pt>
                <c:pt idx="11556">
                  <c:v>4.2308910000000082E-4</c:v>
                </c:pt>
                <c:pt idx="11557">
                  <c:v>4.5346140000000035E-4</c:v>
                </c:pt>
                <c:pt idx="11558">
                  <c:v>4.5677740000000004E-4</c:v>
                </c:pt>
                <c:pt idx="11559">
                  <c:v>4.3715680000000083E-4</c:v>
                </c:pt>
                <c:pt idx="11560">
                  <c:v>4.1069460000000039E-4</c:v>
                </c:pt>
                <c:pt idx="11561">
                  <c:v>3.914693000000004E-4</c:v>
                </c:pt>
                <c:pt idx="11562">
                  <c:v>3.827540000000005E-4</c:v>
                </c:pt>
                <c:pt idx="11563">
                  <c:v>3.7952050000000039E-4</c:v>
                </c:pt>
                <c:pt idx="11564">
                  <c:v>3.7828130000000043E-4</c:v>
                </c:pt>
                <c:pt idx="11565">
                  <c:v>3.8035030000000054E-4</c:v>
                </c:pt>
                <c:pt idx="11566">
                  <c:v>3.8888540000000041E-4</c:v>
                </c:pt>
                <c:pt idx="11567">
                  <c:v>4.0256370000000039E-4</c:v>
                </c:pt>
                <c:pt idx="11568">
                  <c:v>4.1608700000000004E-4</c:v>
                </c:pt>
                <c:pt idx="11569">
                  <c:v>4.2480370000000042E-4</c:v>
                </c:pt>
                <c:pt idx="11570">
                  <c:v>4.2975600000000038E-4</c:v>
                </c:pt>
                <c:pt idx="11571">
                  <c:v>4.3610300000000035E-4</c:v>
                </c:pt>
                <c:pt idx="11572">
                  <c:v>4.4829540000000033E-4</c:v>
                </c:pt>
                <c:pt idx="11573">
                  <c:v>4.6487660000000072E-4</c:v>
                </c:pt>
                <c:pt idx="11574">
                  <c:v>4.7650470000000066E-4</c:v>
                </c:pt>
                <c:pt idx="11575">
                  <c:v>4.6923100000000013E-4</c:v>
                </c:pt>
                <c:pt idx="11576">
                  <c:v>4.3057320000000041E-4</c:v>
                </c:pt>
                <c:pt idx="11577">
                  <c:v>3.5589890000000042E-4</c:v>
                </c:pt>
                <c:pt idx="11578">
                  <c:v>2.5249740000000037E-4</c:v>
                </c:pt>
                <c:pt idx="11579">
                  <c:v>1.400802000000001E-4</c:v>
                </c:pt>
                <c:pt idx="11580">
                  <c:v>4.6866900000000098E-5</c:v>
                </c:pt>
                <c:pt idx="11581">
                  <c:v>0</c:v>
                </c:pt>
                <c:pt idx="11582">
                  <c:v>-3.7720000000000065E-7</c:v>
                </c:pt>
                <c:pt idx="11583">
                  <c:v>6.0036300000000108E-5</c:v>
                </c:pt>
                <c:pt idx="11584">
                  <c:v>1.5821120000000026E-4</c:v>
                </c:pt>
                <c:pt idx="11585">
                  <c:v>2.5739190000000046E-4</c:v>
                </c:pt>
                <c:pt idx="11586">
                  <c:v>3.2921550000000028E-4</c:v>
                </c:pt>
                <c:pt idx="11587">
                  <c:v>3.6649550000000049E-4</c:v>
                </c:pt>
                <c:pt idx="11588">
                  <c:v>3.8121640000000038E-4</c:v>
                </c:pt>
                <c:pt idx="11589">
                  <c:v>3.9286590000000036E-4</c:v>
                </c:pt>
                <c:pt idx="11590">
                  <c:v>4.1542389999999998E-4</c:v>
                </c:pt>
                <c:pt idx="11591">
                  <c:v>4.4662320000000082E-4</c:v>
                </c:pt>
                <c:pt idx="11592">
                  <c:v>4.744888000000004E-4</c:v>
                </c:pt>
                <c:pt idx="11593">
                  <c:v>4.903432000000009E-4</c:v>
                </c:pt>
                <c:pt idx="11594">
                  <c:v>4.9170710000000044E-4</c:v>
                </c:pt>
                <c:pt idx="11595">
                  <c:v>4.804372000000004E-4</c:v>
                </c:pt>
                <c:pt idx="11596">
                  <c:v>4.5662840000000035E-4</c:v>
                </c:pt>
                <c:pt idx="11597">
                  <c:v>4.187599000000003E-4</c:v>
                </c:pt>
                <c:pt idx="11598">
                  <c:v>3.6834320000000059E-4</c:v>
                </c:pt>
                <c:pt idx="11599">
                  <c:v>3.1475720000000054E-4</c:v>
                </c:pt>
                <c:pt idx="11600">
                  <c:v>2.7212780000000021E-4</c:v>
                </c:pt>
                <c:pt idx="11601">
                  <c:v>2.5266270000000031E-4</c:v>
                </c:pt>
                <c:pt idx="11602">
                  <c:v>2.5947810000000041E-4</c:v>
                </c:pt>
                <c:pt idx="11603">
                  <c:v>2.8542200000000034E-4</c:v>
                </c:pt>
                <c:pt idx="11604">
                  <c:v>3.1592140000000039E-4</c:v>
                </c:pt>
                <c:pt idx="11605">
                  <c:v>3.3783120000000031E-4</c:v>
                </c:pt>
                <c:pt idx="11606">
                  <c:v>3.4519150000000034E-4</c:v>
                </c:pt>
                <c:pt idx="11607">
                  <c:v>3.4151230000000046E-4</c:v>
                </c:pt>
                <c:pt idx="11608">
                  <c:v>3.3101020000000025E-4</c:v>
                </c:pt>
                <c:pt idx="11609">
                  <c:v>3.1388690000000034E-4</c:v>
                </c:pt>
                <c:pt idx="11610">
                  <c:v>2.8461780000000019E-4</c:v>
                </c:pt>
                <c:pt idx="11611">
                  <c:v>2.3672310000000043E-4</c:v>
                </c:pt>
                <c:pt idx="11612">
                  <c:v>1.7446090000000026E-4</c:v>
                </c:pt>
                <c:pt idx="11613">
                  <c:v>1.1385230000000014E-4</c:v>
                </c:pt>
                <c:pt idx="11614">
                  <c:v>7.275680000000013E-5</c:v>
                </c:pt>
                <c:pt idx="11615">
                  <c:v>5.4974100000000074E-5</c:v>
                </c:pt>
                <c:pt idx="11616">
                  <c:v>5.2819500000000106E-5</c:v>
                </c:pt>
                <c:pt idx="11617">
                  <c:v>5.4718900000000131E-5</c:v>
                </c:pt>
                <c:pt idx="11618">
                  <c:v>4.8993600000000106E-5</c:v>
                </c:pt>
                <c:pt idx="11619">
                  <c:v>3.5811700000000069E-5</c:v>
                </c:pt>
                <c:pt idx="11620">
                  <c:v>2.7637900000000063E-5</c:v>
                </c:pt>
                <c:pt idx="11621">
                  <c:v>3.720590000000009E-5</c:v>
                </c:pt>
                <c:pt idx="11622">
                  <c:v>6.5050600000000105E-5</c:v>
                </c:pt>
                <c:pt idx="11623">
                  <c:v>9.8728600000000226E-5</c:v>
                </c:pt>
                <c:pt idx="11624">
                  <c:v>1.2149100000000014E-4</c:v>
                </c:pt>
                <c:pt idx="11625">
                  <c:v>1.2150870000000017E-4</c:v>
                </c:pt>
                <c:pt idx="11626">
                  <c:v>9.7796800000000215E-5</c:v>
                </c:pt>
                <c:pt idx="11627">
                  <c:v>6.1356500000000103E-5</c:v>
                </c:pt>
                <c:pt idx="11628">
                  <c:v>3.2398400000000039E-5</c:v>
                </c:pt>
                <c:pt idx="11629">
                  <c:v>3.1223500000000051E-5</c:v>
                </c:pt>
                <c:pt idx="11630">
                  <c:v>6.5248500000000072E-5</c:v>
                </c:pt>
                <c:pt idx="11631">
                  <c:v>1.2195860000000008E-4</c:v>
                </c:pt>
                <c:pt idx="11632">
                  <c:v>1.7541690000000027E-4</c:v>
                </c:pt>
                <c:pt idx="11633">
                  <c:v>2.0326350000000006E-4</c:v>
                </c:pt>
                <c:pt idx="11634">
                  <c:v>2.0031350000000042E-4</c:v>
                </c:pt>
                <c:pt idx="11635">
                  <c:v>1.7841440000000033E-4</c:v>
                </c:pt>
                <c:pt idx="11636">
                  <c:v>1.5566590000000021E-4</c:v>
                </c:pt>
                <c:pt idx="11637">
                  <c:v>1.4611520000000017E-4</c:v>
                </c:pt>
                <c:pt idx="11638">
                  <c:v>1.5517320000000014E-4</c:v>
                </c:pt>
                <c:pt idx="11639">
                  <c:v>1.7904680000000031E-4</c:v>
                </c:pt>
                <c:pt idx="11640">
                  <c:v>2.0632380000000034E-4</c:v>
                </c:pt>
                <c:pt idx="11641">
                  <c:v>2.2358540000000019E-4</c:v>
                </c:pt>
                <c:pt idx="11642">
                  <c:v>2.2453490000000025E-4</c:v>
                </c:pt>
                <c:pt idx="11643">
                  <c:v>2.1562069999999999E-4</c:v>
                </c:pt>
                <c:pt idx="11644">
                  <c:v>2.1019480000000016E-4</c:v>
                </c:pt>
                <c:pt idx="11645">
                  <c:v>2.1588380000000018E-4</c:v>
                </c:pt>
                <c:pt idx="11646">
                  <c:v>2.2855120000000041E-4</c:v>
                </c:pt>
                <c:pt idx="11647">
                  <c:v>2.3816570000000016E-4</c:v>
                </c:pt>
                <c:pt idx="11648">
                  <c:v>2.3918600000000001E-4</c:v>
                </c:pt>
                <c:pt idx="11649">
                  <c:v>2.3309470000000012E-4</c:v>
                </c:pt>
                <c:pt idx="11650">
                  <c:v>2.2265780000000029E-4</c:v>
                </c:pt>
                <c:pt idx="11651">
                  <c:v>2.0902460000000002E-4</c:v>
                </c:pt>
                <c:pt idx="11652">
                  <c:v>1.9572070000000024E-4</c:v>
                </c:pt>
                <c:pt idx="11653">
                  <c:v>1.9172300000000017E-4</c:v>
                </c:pt>
                <c:pt idx="11654">
                  <c:v>2.0395270000000029E-4</c:v>
                </c:pt>
                <c:pt idx="11655">
                  <c:v>2.264972000000004E-4</c:v>
                </c:pt>
                <c:pt idx="11656">
                  <c:v>2.4036130000000021E-4</c:v>
                </c:pt>
                <c:pt idx="11657">
                  <c:v>2.2721660000000021E-4</c:v>
                </c:pt>
                <c:pt idx="11658">
                  <c:v>1.8619750000000026E-4</c:v>
                </c:pt>
                <c:pt idx="11659">
                  <c:v>1.3447740000000012E-4</c:v>
                </c:pt>
                <c:pt idx="11660">
                  <c:v>9.4244300000000212E-5</c:v>
                </c:pt>
                <c:pt idx="11661">
                  <c:v>7.8125900000000092E-5</c:v>
                </c:pt>
                <c:pt idx="11662">
                  <c:v>8.5035800000000207E-5</c:v>
                </c:pt>
                <c:pt idx="11663">
                  <c:v>1.0327160000000016E-4</c:v>
                </c:pt>
                <c:pt idx="11664">
                  <c:v>1.1592400000000017E-4</c:v>
                </c:pt>
                <c:pt idx="11665">
                  <c:v>1.0835850000000015E-4</c:v>
                </c:pt>
                <c:pt idx="11666">
                  <c:v>7.6631100000000094E-5</c:v>
                </c:pt>
                <c:pt idx="11667">
                  <c:v>3.3297100000000051E-5</c:v>
                </c:pt>
                <c:pt idx="11668">
                  <c:v>1.7756000000000032E-6</c:v>
                </c:pt>
                <c:pt idx="11669">
                  <c:v>0</c:v>
                </c:pt>
                <c:pt idx="11670">
                  <c:v>1.9857200000000024E-5</c:v>
                </c:pt>
                <c:pt idx="11671">
                  <c:v>5.3454700000000083E-5</c:v>
                </c:pt>
                <c:pt idx="11672">
                  <c:v>8.3038600000000164E-5</c:v>
                </c:pt>
                <c:pt idx="11673">
                  <c:v>9.9751600000000192E-5</c:v>
                </c:pt>
                <c:pt idx="11674">
                  <c:v>1.0426020000000013E-4</c:v>
                </c:pt>
                <c:pt idx="11675">
                  <c:v>9.9988700000000082E-5</c:v>
                </c:pt>
                <c:pt idx="11676">
                  <c:v>8.9615600000000166E-5</c:v>
                </c:pt>
                <c:pt idx="11677">
                  <c:v>7.6981300000000089E-5</c:v>
                </c:pt>
                <c:pt idx="11678">
                  <c:v>6.7528300000000097E-5</c:v>
                </c:pt>
                <c:pt idx="11679">
                  <c:v>6.6142100000000052E-5</c:v>
                </c:pt>
                <c:pt idx="11680">
                  <c:v>7.4414500000000139E-5</c:v>
                </c:pt>
                <c:pt idx="11681">
                  <c:v>8.9991800000000191E-5</c:v>
                </c:pt>
                <c:pt idx="11682">
                  <c:v>1.0622390000000009E-4</c:v>
                </c:pt>
                <c:pt idx="11683">
                  <c:v>1.1385880000000021E-4</c:v>
                </c:pt>
                <c:pt idx="11684">
                  <c:v>1.0430250000000008E-4</c:v>
                </c:pt>
                <c:pt idx="11685">
                  <c:v>7.7227600000000107E-5</c:v>
                </c:pt>
                <c:pt idx="11686">
                  <c:v>4.3401500000000055E-5</c:v>
                </c:pt>
                <c:pt idx="11687">
                  <c:v>1.9163400000000031E-5</c:v>
                </c:pt>
                <c:pt idx="11688">
                  <c:v>1.3897700000000025E-5</c:v>
                </c:pt>
                <c:pt idx="11689">
                  <c:v>2.3495400000000026E-5</c:v>
                </c:pt>
                <c:pt idx="11690">
                  <c:v>3.6209800000000081E-5</c:v>
                </c:pt>
                <c:pt idx="11691">
                  <c:v>4.2898600000000105E-5</c:v>
                </c:pt>
                <c:pt idx="11692">
                  <c:v>4.1516500000000083E-5</c:v>
                </c:pt>
                <c:pt idx="11693">
                  <c:v>3.3758100000000025E-5</c:v>
                </c:pt>
                <c:pt idx="11694">
                  <c:v>2.3021800000000041E-5</c:v>
                </c:pt>
                <c:pt idx="11695">
                  <c:v>1.4419700000000017E-5</c:v>
                </c:pt>
                <c:pt idx="11696">
                  <c:v>1.782500000000004E-5</c:v>
                </c:pt>
                <c:pt idx="11697">
                  <c:v>4.1730200000000084E-5</c:v>
                </c:pt>
                <c:pt idx="11698">
                  <c:v>8.0690300000000212E-5</c:v>
                </c:pt>
                <c:pt idx="11699">
                  <c:v>1.1360040000000017E-4</c:v>
                </c:pt>
                <c:pt idx="11700">
                  <c:v>1.2231570000000017E-4</c:v>
                </c:pt>
                <c:pt idx="11701">
                  <c:v>1.039794E-4</c:v>
                </c:pt>
                <c:pt idx="11702">
                  <c:v>7.0058300000000101E-5</c:v>
                </c:pt>
                <c:pt idx="11703">
                  <c:v>3.6216300000000069E-5</c:v>
                </c:pt>
                <c:pt idx="11704">
                  <c:v>1.3629000000000021E-5</c:v>
                </c:pt>
                <c:pt idx="11705">
                  <c:v>4.383300000000006E-6</c:v>
                </c:pt>
                <c:pt idx="11706">
                  <c:v>6.5067000000000109E-6</c:v>
                </c:pt>
                <c:pt idx="11707">
                  <c:v>1.8362400000000036E-5</c:v>
                </c:pt>
                <c:pt idx="11708">
                  <c:v>3.7226400000000061E-5</c:v>
                </c:pt>
                <c:pt idx="11709">
                  <c:v>5.8566700000000118E-5</c:v>
                </c:pt>
                <c:pt idx="11710">
                  <c:v>7.9553600000000166E-5</c:v>
                </c:pt>
                <c:pt idx="11711">
                  <c:v>9.9429900000000185E-5</c:v>
                </c:pt>
                <c:pt idx="11712">
                  <c:v>1.1824160000000021E-4</c:v>
                </c:pt>
                <c:pt idx="11713">
                  <c:v>1.3383380000000017E-4</c:v>
                </c:pt>
                <c:pt idx="11714">
                  <c:v>1.4367930000000001E-4</c:v>
                </c:pt>
                <c:pt idx="11715">
                  <c:v>1.4888630000000011E-4</c:v>
                </c:pt>
                <c:pt idx="11716">
                  <c:v>1.5351550000000021E-4</c:v>
                </c:pt>
                <c:pt idx="11717">
                  <c:v>1.5745590000000023E-4</c:v>
                </c:pt>
                <c:pt idx="11718">
                  <c:v>1.5320770000000025E-4</c:v>
                </c:pt>
                <c:pt idx="11719">
                  <c:v>1.321570000000001E-4</c:v>
                </c:pt>
                <c:pt idx="11720">
                  <c:v>9.4950200000000167E-5</c:v>
                </c:pt>
                <c:pt idx="11721">
                  <c:v>5.3007200000000091E-5</c:v>
                </c:pt>
                <c:pt idx="11722">
                  <c:v>2.0246500000000034E-5</c:v>
                </c:pt>
                <c:pt idx="11723">
                  <c:v>4.4093000000000105E-6</c:v>
                </c:pt>
                <c:pt idx="11724">
                  <c:v>6.6753000000000104E-6</c:v>
                </c:pt>
                <c:pt idx="11725">
                  <c:v>2.6592500000000041E-5</c:v>
                </c:pt>
                <c:pt idx="11726">
                  <c:v>6.3404900000000108E-5</c:v>
                </c:pt>
                <c:pt idx="11727">
                  <c:v>1.1008370000000018E-4</c:v>
                </c:pt>
                <c:pt idx="11728">
                  <c:v>1.5145170000000025E-4</c:v>
                </c:pt>
                <c:pt idx="11729">
                  <c:v>1.7053450000000027E-4</c:v>
                </c:pt>
                <c:pt idx="11730">
                  <c:v>1.6017580000000022E-4</c:v>
                </c:pt>
                <c:pt idx="11731">
                  <c:v>1.2782450000000021E-4</c:v>
                </c:pt>
                <c:pt idx="11732">
                  <c:v>9.0880300000000167E-5</c:v>
                </c:pt>
                <c:pt idx="11733">
                  <c:v>6.5368600000000138E-5</c:v>
                </c:pt>
                <c:pt idx="11734">
                  <c:v>5.657780000000004E-5</c:v>
                </c:pt>
                <c:pt idx="11735">
                  <c:v>5.8457700000000096E-5</c:v>
                </c:pt>
                <c:pt idx="11736">
                  <c:v>5.879160000000013E-5</c:v>
                </c:pt>
                <c:pt idx="11737">
                  <c:v>4.7067600000000118E-5</c:v>
                </c:pt>
                <c:pt idx="11738">
                  <c:v>2.3205300000000057E-5</c:v>
                </c:pt>
                <c:pt idx="11739">
                  <c:v>0</c:v>
                </c:pt>
                <c:pt idx="11740">
                  <c:v>-3.3947000000000045E-6</c:v>
                </c:pt>
                <c:pt idx="11741">
                  <c:v>2.1881400000000048E-5</c:v>
                </c:pt>
                <c:pt idx="11742">
                  <c:v>7.2810800000000126E-5</c:v>
                </c:pt>
                <c:pt idx="11743">
                  <c:v>1.2945100000000015E-4</c:v>
                </c:pt>
                <c:pt idx="11744">
                  <c:v>1.7347650000000032E-4</c:v>
                </c:pt>
                <c:pt idx="11745">
                  <c:v>1.9789210000000014E-4</c:v>
                </c:pt>
                <c:pt idx="11746">
                  <c:v>2.0480950000000025E-4</c:v>
                </c:pt>
                <c:pt idx="11747">
                  <c:v>1.9797030000000016E-4</c:v>
                </c:pt>
                <c:pt idx="11748">
                  <c:v>1.7886280000000028E-4</c:v>
                </c:pt>
                <c:pt idx="11749">
                  <c:v>1.4970030000000014E-4</c:v>
                </c:pt>
                <c:pt idx="11750">
                  <c:v>1.1744910000000012E-4</c:v>
                </c:pt>
                <c:pt idx="11751">
                  <c:v>9.3797700000000181E-5</c:v>
                </c:pt>
                <c:pt idx="11752">
                  <c:v>8.6604200000000122E-5</c:v>
                </c:pt>
                <c:pt idx="11753">
                  <c:v>9.3462400000000184E-5</c:v>
                </c:pt>
                <c:pt idx="11754">
                  <c:v>1.0301920000000016E-4</c:v>
                </c:pt>
                <c:pt idx="11755">
                  <c:v>1.0279190000000001E-4</c:v>
                </c:pt>
                <c:pt idx="11756">
                  <c:v>8.6544500000000188E-5</c:v>
                </c:pt>
                <c:pt idx="11757">
                  <c:v>5.7763400000000146E-5</c:v>
                </c:pt>
                <c:pt idx="11758">
                  <c:v>2.8582300000000036E-5</c:v>
                </c:pt>
                <c:pt idx="11759">
                  <c:v>1.4547300000000021E-5</c:v>
                </c:pt>
                <c:pt idx="11760">
                  <c:v>2.6247500000000053E-5</c:v>
                </c:pt>
                <c:pt idx="11761">
                  <c:v>6.1564600000000092E-5</c:v>
                </c:pt>
                <c:pt idx="11762">
                  <c:v>1.0585970000000016E-4</c:v>
                </c:pt>
                <c:pt idx="11763">
                  <c:v>1.4052960000000001E-4</c:v>
                </c:pt>
                <c:pt idx="11764">
                  <c:v>1.5517140000000012E-4</c:v>
                </c:pt>
                <c:pt idx="11765">
                  <c:v>1.537995000000001E-4</c:v>
                </c:pt>
                <c:pt idx="11766">
                  <c:v>1.5034110000000013E-4</c:v>
                </c:pt>
                <c:pt idx="11767">
                  <c:v>1.5769570000000028E-4</c:v>
                </c:pt>
                <c:pt idx="11768">
                  <c:v>1.7905610000000028E-4</c:v>
                </c:pt>
                <c:pt idx="11769">
                  <c:v>2.0680900000000032E-4</c:v>
                </c:pt>
                <c:pt idx="11770">
                  <c:v>2.2762590000000011E-4</c:v>
                </c:pt>
                <c:pt idx="11771">
                  <c:v>2.309284000000002E-4</c:v>
                </c:pt>
                <c:pt idx="11772">
                  <c:v>2.1606780000000018E-4</c:v>
                </c:pt>
                <c:pt idx="11773">
                  <c:v>1.9335650000000014E-4</c:v>
                </c:pt>
                <c:pt idx="11774">
                  <c:v>1.7836040000000024E-4</c:v>
                </c:pt>
                <c:pt idx="11775">
                  <c:v>1.8145800000000028E-4</c:v>
                </c:pt>
                <c:pt idx="11776">
                  <c:v>2.0189820000000017E-4</c:v>
                </c:pt>
                <c:pt idx="11777">
                  <c:v>2.3030630000000016E-4</c:v>
                </c:pt>
                <c:pt idx="11778">
                  <c:v>2.5873260000000049E-4</c:v>
                </c:pt>
                <c:pt idx="11779">
                  <c:v>2.8640680000000012E-4</c:v>
                </c:pt>
                <c:pt idx="11780">
                  <c:v>3.1629480000000022E-4</c:v>
                </c:pt>
                <c:pt idx="11781">
                  <c:v>3.4672810000000055E-4</c:v>
                </c:pt>
                <c:pt idx="11782">
                  <c:v>3.6759400000000038E-4</c:v>
                </c:pt>
                <c:pt idx="11783">
                  <c:v>3.6654570000000037E-4</c:v>
                </c:pt>
                <c:pt idx="11784">
                  <c:v>3.3892370000000049E-4</c:v>
                </c:pt>
                <c:pt idx="11785">
                  <c:v>2.9213590000000021E-4</c:v>
                </c:pt>
                <c:pt idx="11786">
                  <c:v>2.4335460000000019E-4</c:v>
                </c:pt>
                <c:pt idx="11787">
                  <c:v>2.127020000000004E-4</c:v>
                </c:pt>
                <c:pt idx="11788">
                  <c:v>2.1133620000000019E-4</c:v>
                </c:pt>
                <c:pt idx="11789">
                  <c:v>2.349941000000002E-4</c:v>
                </c:pt>
                <c:pt idx="11790">
                  <c:v>2.6705910000000057E-4</c:v>
                </c:pt>
                <c:pt idx="11791">
                  <c:v>2.8487950000000031E-4</c:v>
                </c:pt>
                <c:pt idx="11792">
                  <c:v>2.7193780000000031E-4</c:v>
                </c:pt>
                <c:pt idx="11793">
                  <c:v>2.3291680000000017E-4</c:v>
                </c:pt>
                <c:pt idx="11794">
                  <c:v>1.9191250000000017E-4</c:v>
                </c:pt>
                <c:pt idx="11795">
                  <c:v>1.7296200000000022E-4</c:v>
                </c:pt>
                <c:pt idx="11796">
                  <c:v>1.8793480000000025E-4</c:v>
                </c:pt>
                <c:pt idx="11797">
                  <c:v>2.3406740000000021E-4</c:v>
                </c:pt>
                <c:pt idx="11798">
                  <c:v>3.0176670000000032E-4</c:v>
                </c:pt>
                <c:pt idx="11799">
                  <c:v>3.7995910000000066E-4</c:v>
                </c:pt>
                <c:pt idx="11800">
                  <c:v>4.5420370000000038E-4</c:v>
                </c:pt>
                <c:pt idx="11801">
                  <c:v>5.0039680000000077E-4</c:v>
                </c:pt>
                <c:pt idx="11802">
                  <c:v>4.9158420000000082E-4</c:v>
                </c:pt>
                <c:pt idx="11803">
                  <c:v>4.1290470000000036E-4</c:v>
                </c:pt>
                <c:pt idx="11804">
                  <c:v>2.7837090000000053E-4</c:v>
                </c:pt>
                <c:pt idx="11805">
                  <c:v>1.2906550000000018E-4</c:v>
                </c:pt>
                <c:pt idx="11806">
                  <c:v>2.2771800000000059E-5</c:v>
                </c:pt>
                <c:pt idx="11807">
                  <c:v>0</c:v>
                </c:pt>
                <c:pt idx="11808">
                  <c:v>4.6359800000000037E-5</c:v>
                </c:pt>
                <c:pt idx="11809">
                  <c:v>1.3747720000000026E-4</c:v>
                </c:pt>
                <c:pt idx="11810">
                  <c:v>2.175523000000003E-4</c:v>
                </c:pt>
                <c:pt idx="11811">
                  <c:v>2.422631000000003E-4</c:v>
                </c:pt>
                <c:pt idx="11812">
                  <c:v>2.085674000000003E-4</c:v>
                </c:pt>
                <c:pt idx="11813">
                  <c:v>1.5411290000000001E-4</c:v>
                </c:pt>
                <c:pt idx="11814">
                  <c:v>1.1802330000000017E-4</c:v>
                </c:pt>
                <c:pt idx="11815">
                  <c:v>1.2109010000000001E-4</c:v>
                </c:pt>
                <c:pt idx="11816">
                  <c:v>1.5874720000000022E-4</c:v>
                </c:pt>
                <c:pt idx="11817">
                  <c:v>2.0898370000000036E-4</c:v>
                </c:pt>
                <c:pt idx="11818">
                  <c:v>2.4796600000000002E-4</c:v>
                </c:pt>
                <c:pt idx="11819">
                  <c:v>2.6970080000000021E-4</c:v>
                </c:pt>
                <c:pt idx="11820">
                  <c:v>2.8243200000000043E-4</c:v>
                </c:pt>
                <c:pt idx="11821">
                  <c:v>2.9685810000000046E-4</c:v>
                </c:pt>
                <c:pt idx="11822">
                  <c:v>3.1764850000000024E-4</c:v>
                </c:pt>
                <c:pt idx="11823">
                  <c:v>3.4039000000000047E-4</c:v>
                </c:pt>
                <c:pt idx="11824">
                  <c:v>3.5666120000000032E-4</c:v>
                </c:pt>
                <c:pt idx="11825">
                  <c:v>3.6268910000000049E-4</c:v>
                </c:pt>
                <c:pt idx="11826">
                  <c:v>3.6487540000000054E-4</c:v>
                </c:pt>
                <c:pt idx="11827">
                  <c:v>3.7531140000000065E-4</c:v>
                </c:pt>
                <c:pt idx="11828">
                  <c:v>4.0077090000000042E-4</c:v>
                </c:pt>
                <c:pt idx="11829">
                  <c:v>4.3344540000000021E-4</c:v>
                </c:pt>
                <c:pt idx="11830">
                  <c:v>4.548822000000007E-4</c:v>
                </c:pt>
                <c:pt idx="11831">
                  <c:v>4.4869310000000058E-4</c:v>
                </c:pt>
                <c:pt idx="11832">
                  <c:v>4.1310260000000063E-4</c:v>
                </c:pt>
                <c:pt idx="11833">
                  <c:v>3.6104210000000047E-4</c:v>
                </c:pt>
                <c:pt idx="11834">
                  <c:v>3.1122659999999999E-4</c:v>
                </c:pt>
                <c:pt idx="11835">
                  <c:v>2.7897160000000051E-4</c:v>
                </c:pt>
                <c:pt idx="11836">
                  <c:v>2.7192800000000027E-4</c:v>
                </c:pt>
                <c:pt idx="11837">
                  <c:v>2.9075190000000037E-4</c:v>
                </c:pt>
                <c:pt idx="11838">
                  <c:v>3.2824510000000037E-4</c:v>
                </c:pt>
                <c:pt idx="11839">
                  <c:v>3.6992550000000034E-4</c:v>
                </c:pt>
                <c:pt idx="11840">
                  <c:v>3.9852180000000042E-4</c:v>
                </c:pt>
                <c:pt idx="11841">
                  <c:v>4.0163940000000037E-4</c:v>
                </c:pt>
                <c:pt idx="11842">
                  <c:v>3.7820730000000051E-4</c:v>
                </c:pt>
                <c:pt idx="11843">
                  <c:v>3.365669000000002E-4</c:v>
                </c:pt>
                <c:pt idx="11844">
                  <c:v>2.8880360000000039E-4</c:v>
                </c:pt>
                <c:pt idx="11845">
                  <c:v>2.4569080000000002E-4</c:v>
                </c:pt>
                <c:pt idx="11846">
                  <c:v>2.1392669999999999E-4</c:v>
                </c:pt>
                <c:pt idx="11847">
                  <c:v>1.9655240000000001E-4</c:v>
                </c:pt>
                <c:pt idx="11848">
                  <c:v>1.9224360000000019E-4</c:v>
                </c:pt>
                <c:pt idx="11849">
                  <c:v>1.9640060000000021E-4</c:v>
                </c:pt>
                <c:pt idx="11850">
                  <c:v>2.0341200000000034E-4</c:v>
                </c:pt>
                <c:pt idx="11851">
                  <c:v>2.099904000000002E-4</c:v>
                </c:pt>
                <c:pt idx="11852">
                  <c:v>2.158871000000002E-4</c:v>
                </c:pt>
                <c:pt idx="11853">
                  <c:v>2.2250930000000026E-4</c:v>
                </c:pt>
                <c:pt idx="11854">
                  <c:v>2.3072450000000011E-4</c:v>
                </c:pt>
                <c:pt idx="11855">
                  <c:v>2.4044140000000034E-4</c:v>
                </c:pt>
                <c:pt idx="11856">
                  <c:v>2.5001450000000034E-4</c:v>
                </c:pt>
                <c:pt idx="11857">
                  <c:v>2.5535980000000041E-4</c:v>
                </c:pt>
                <c:pt idx="11858">
                  <c:v>2.4989760000000021E-4</c:v>
                </c:pt>
                <c:pt idx="11859">
                  <c:v>2.2744620000000019E-4</c:v>
                </c:pt>
                <c:pt idx="11860">
                  <c:v>1.8776070000000024E-4</c:v>
                </c:pt>
                <c:pt idx="11861">
                  <c:v>1.4022130000000015E-4</c:v>
                </c:pt>
                <c:pt idx="11862">
                  <c:v>1.0313230000000001E-4</c:v>
                </c:pt>
                <c:pt idx="11863">
                  <c:v>9.4122700000000162E-5</c:v>
                </c:pt>
                <c:pt idx="11864">
                  <c:v>1.2026770000000018E-4</c:v>
                </c:pt>
                <c:pt idx="11865">
                  <c:v>1.7162550000000032E-4</c:v>
                </c:pt>
                <c:pt idx="11866">
                  <c:v>2.2426430000000019E-4</c:v>
                </c:pt>
                <c:pt idx="11867">
                  <c:v>2.530701000000004E-4</c:v>
                </c:pt>
                <c:pt idx="11868">
                  <c:v>2.474240000000001E-4</c:v>
                </c:pt>
                <c:pt idx="11869">
                  <c:v>2.1812880000000019E-4</c:v>
                </c:pt>
                <c:pt idx="11870">
                  <c:v>1.8892160000000028E-4</c:v>
                </c:pt>
                <c:pt idx="11871">
                  <c:v>1.7993430000000032E-4</c:v>
                </c:pt>
                <c:pt idx="11872">
                  <c:v>1.955931000000001E-4</c:v>
                </c:pt>
                <c:pt idx="11873">
                  <c:v>2.2219400000000029E-4</c:v>
                </c:pt>
                <c:pt idx="11874">
                  <c:v>2.4043260000000037E-4</c:v>
                </c:pt>
                <c:pt idx="11875">
                  <c:v>2.4209260000000041E-4</c:v>
                </c:pt>
                <c:pt idx="11876">
                  <c:v>2.3061690000000012E-4</c:v>
                </c:pt>
                <c:pt idx="11877">
                  <c:v>2.1434440000000029E-4</c:v>
                </c:pt>
                <c:pt idx="11878">
                  <c:v>1.9946650000000023E-4</c:v>
                </c:pt>
                <c:pt idx="11879">
                  <c:v>1.9090810000000017E-4</c:v>
                </c:pt>
                <c:pt idx="11880">
                  <c:v>1.9048530000000024E-4</c:v>
                </c:pt>
                <c:pt idx="11881">
                  <c:v>1.9811470000000026E-4</c:v>
                </c:pt>
                <c:pt idx="11882">
                  <c:v>2.092137000000003E-4</c:v>
                </c:pt>
                <c:pt idx="11883">
                  <c:v>2.1581310000000047E-4</c:v>
                </c:pt>
                <c:pt idx="11884">
                  <c:v>2.1010589999999999E-4</c:v>
                </c:pt>
                <c:pt idx="11885">
                  <c:v>1.8948640000000024E-4</c:v>
                </c:pt>
                <c:pt idx="11886">
                  <c:v>1.5768180000000026E-4</c:v>
                </c:pt>
                <c:pt idx="11887">
                  <c:v>1.2015460000000008E-4</c:v>
                </c:pt>
                <c:pt idx="11888">
                  <c:v>8.1333300000000077E-5</c:v>
                </c:pt>
                <c:pt idx="11889">
                  <c:v>4.5194300000000077E-5</c:v>
                </c:pt>
                <c:pt idx="11890">
                  <c:v>1.596150000000004E-5</c:v>
                </c:pt>
                <c:pt idx="11891">
                  <c:v>0</c:v>
                </c:pt>
                <c:pt idx="11892">
                  <c:v>-4.9970000000000101E-7</c:v>
                </c:pt>
                <c:pt idx="11893">
                  <c:v>2.2292100000000047E-5</c:v>
                </c:pt>
                <c:pt idx="11894">
                  <c:v>5.7098500000000117E-5</c:v>
                </c:pt>
                <c:pt idx="11895">
                  <c:v>8.658970000000007E-5</c:v>
                </c:pt>
                <c:pt idx="11896">
                  <c:v>9.9666400000000249E-5</c:v>
                </c:pt>
                <c:pt idx="11897">
                  <c:v>9.4794200000000232E-5</c:v>
                </c:pt>
                <c:pt idx="11898">
                  <c:v>7.8785700000000115E-5</c:v>
                </c:pt>
                <c:pt idx="11899">
                  <c:v>5.9392300000000139E-5</c:v>
                </c:pt>
                <c:pt idx="11900">
                  <c:v>4.0791500000000085E-5</c:v>
                </c:pt>
                <c:pt idx="11901">
                  <c:v>2.4593900000000032E-5</c:v>
                </c:pt>
                <c:pt idx="11902">
                  <c:v>1.6235700000000025E-5</c:v>
                </c:pt>
                <c:pt idx="11903">
                  <c:v>2.3208600000000034E-5</c:v>
                </c:pt>
                <c:pt idx="11904">
                  <c:v>4.8632700000000094E-5</c:v>
                </c:pt>
                <c:pt idx="11905">
                  <c:v>8.7528000000000169E-5</c:v>
                </c:pt>
                <c:pt idx="11906">
                  <c:v>1.3081080000000022E-4</c:v>
                </c:pt>
                <c:pt idx="11907">
                  <c:v>1.7167260000000025E-4</c:v>
                </c:pt>
                <c:pt idx="11908">
                  <c:v>2.061804000000002E-4</c:v>
                </c:pt>
                <c:pt idx="11909">
                  <c:v>2.2933450000000029E-4</c:v>
                </c:pt>
                <c:pt idx="11910">
                  <c:v>2.3326790000000001E-4</c:v>
                </c:pt>
                <c:pt idx="11911">
                  <c:v>2.1402910000000041E-4</c:v>
                </c:pt>
                <c:pt idx="11912">
                  <c:v>1.7973270000000026E-4</c:v>
                </c:pt>
                <c:pt idx="11913">
                  <c:v>1.4892450000000016E-4</c:v>
                </c:pt>
                <c:pt idx="11914">
                  <c:v>1.3857150000000016E-4</c:v>
                </c:pt>
                <c:pt idx="11915">
                  <c:v>1.5139910000000001E-4</c:v>
                </c:pt>
                <c:pt idx="11916">
                  <c:v>1.7500720000000031E-4</c:v>
                </c:pt>
                <c:pt idx="11917">
                  <c:v>1.916187000000003E-4</c:v>
                </c:pt>
                <c:pt idx="11918">
                  <c:v>1.8846520000000033E-4</c:v>
                </c:pt>
                <c:pt idx="11919">
                  <c:v>1.6235560000000022E-4</c:v>
                </c:pt>
                <c:pt idx="11920">
                  <c:v>1.2021190000000012E-4</c:v>
                </c:pt>
                <c:pt idx="11921">
                  <c:v>7.7354300000000107E-5</c:v>
                </c:pt>
                <c:pt idx="11922">
                  <c:v>5.0792500000000121E-5</c:v>
                </c:pt>
                <c:pt idx="11923">
                  <c:v>5.054570000000004E-5</c:v>
                </c:pt>
                <c:pt idx="11924">
                  <c:v>7.1978700000000097E-5</c:v>
                </c:pt>
                <c:pt idx="11925">
                  <c:v>9.8355100000000227E-5</c:v>
                </c:pt>
                <c:pt idx="11926">
                  <c:v>1.1623230000000016E-4</c:v>
                </c:pt>
                <c:pt idx="11927">
                  <c:v>1.2449080000000011E-4</c:v>
                </c:pt>
                <c:pt idx="11928">
                  <c:v>1.3281820000000027E-4</c:v>
                </c:pt>
                <c:pt idx="11929">
                  <c:v>1.5172830000000016E-4</c:v>
                </c:pt>
                <c:pt idx="11930">
                  <c:v>1.8450250000000024E-4</c:v>
                </c:pt>
                <c:pt idx="11931">
                  <c:v>2.2492050000000029E-4</c:v>
                </c:pt>
                <c:pt idx="11932">
                  <c:v>2.6380360000000032E-4</c:v>
                </c:pt>
                <c:pt idx="11933">
                  <c:v>2.932465E-4</c:v>
                </c:pt>
                <c:pt idx="11934">
                  <c:v>3.0915900000000036E-4</c:v>
                </c:pt>
                <c:pt idx="11935">
                  <c:v>3.098287000000004E-4</c:v>
                </c:pt>
                <c:pt idx="11936">
                  <c:v>2.9767070000000023E-4</c:v>
                </c:pt>
                <c:pt idx="11937">
                  <c:v>2.7843010000000066E-4</c:v>
                </c:pt>
                <c:pt idx="11938">
                  <c:v>2.5860170000000031E-4</c:v>
                </c:pt>
                <c:pt idx="11939">
                  <c:v>2.419935000000002E-4</c:v>
                </c:pt>
                <c:pt idx="11940">
                  <c:v>2.2855820000000041E-4</c:v>
                </c:pt>
                <c:pt idx="11941">
                  <c:v>2.1564490000000001E-4</c:v>
                </c:pt>
                <c:pt idx="11942">
                  <c:v>2.0062550000000002E-4</c:v>
                </c:pt>
                <c:pt idx="11943">
                  <c:v>1.8248990000000021E-4</c:v>
                </c:pt>
                <c:pt idx="11944">
                  <c:v>1.6345130000000024E-4</c:v>
                </c:pt>
                <c:pt idx="11945">
                  <c:v>1.4997830000000015E-4</c:v>
                </c:pt>
                <c:pt idx="11946">
                  <c:v>1.4615990000000004E-4</c:v>
                </c:pt>
                <c:pt idx="11947">
                  <c:v>1.4788470000000022E-4</c:v>
                </c:pt>
                <c:pt idx="11948">
                  <c:v>1.4421810000000014E-4</c:v>
                </c:pt>
                <c:pt idx="11949">
                  <c:v>1.2230450000000012E-4</c:v>
                </c:pt>
                <c:pt idx="11950">
                  <c:v>7.9207100000000118E-5</c:v>
                </c:pt>
                <c:pt idx="11951">
                  <c:v>2.9090800000000037E-5</c:v>
                </c:pt>
                <c:pt idx="11952">
                  <c:v>0</c:v>
                </c:pt>
                <c:pt idx="11953">
                  <c:v>2.8590000000000041E-7</c:v>
                </c:pt>
                <c:pt idx="11954">
                  <c:v>3.4721100000000056E-5</c:v>
                </c:pt>
                <c:pt idx="11955">
                  <c:v>7.8029500000000111E-5</c:v>
                </c:pt>
                <c:pt idx="11956">
                  <c:v>1.0744760000000014E-4</c:v>
                </c:pt>
                <c:pt idx="11957">
                  <c:v>1.1152540000000014E-4</c:v>
                </c:pt>
                <c:pt idx="11958">
                  <c:v>1.0034670000000008E-4</c:v>
                </c:pt>
                <c:pt idx="11959">
                  <c:v>9.7725500000000215E-5</c:v>
                </c:pt>
                <c:pt idx="11960">
                  <c:v>1.1550360000000016E-4</c:v>
                </c:pt>
                <c:pt idx="11961">
                  <c:v>1.5063260000000011E-4</c:v>
                </c:pt>
                <c:pt idx="11962">
                  <c:v>1.8905520000000035E-4</c:v>
                </c:pt>
                <c:pt idx="11963">
                  <c:v>2.1487850000000036E-4</c:v>
                </c:pt>
                <c:pt idx="11964">
                  <c:v>2.1855250000000036E-4</c:v>
                </c:pt>
                <c:pt idx="11965">
                  <c:v>2.0645700000000041E-4</c:v>
                </c:pt>
                <c:pt idx="11966">
                  <c:v>1.9281310000000021E-4</c:v>
                </c:pt>
                <c:pt idx="11967">
                  <c:v>1.8784400000000032E-4</c:v>
                </c:pt>
                <c:pt idx="11968">
                  <c:v>1.9209740000000015E-4</c:v>
                </c:pt>
                <c:pt idx="11969">
                  <c:v>1.9760200000000023E-4</c:v>
                </c:pt>
                <c:pt idx="11970">
                  <c:v>1.9495140000000017E-4</c:v>
                </c:pt>
                <c:pt idx="11971">
                  <c:v>1.7675290000000019E-4</c:v>
                </c:pt>
                <c:pt idx="11972">
                  <c:v>1.3955400000000018E-4</c:v>
                </c:pt>
                <c:pt idx="11973">
                  <c:v>8.772970000000013E-5</c:v>
                </c:pt>
                <c:pt idx="11974">
                  <c:v>3.7179800000000074E-5</c:v>
                </c:pt>
                <c:pt idx="11975">
                  <c:v>9.493000000000014E-6</c:v>
                </c:pt>
                <c:pt idx="11976">
                  <c:v>2.335520000000003E-5</c:v>
                </c:pt>
                <c:pt idx="11977">
                  <c:v>7.9345900000000138E-5</c:v>
                </c:pt>
                <c:pt idx="11978">
                  <c:v>1.579286000000002E-4</c:v>
                </c:pt>
                <c:pt idx="11979">
                  <c:v>2.2834260000000048E-4</c:v>
                </c:pt>
                <c:pt idx="11980">
                  <c:v>2.7020970000000044E-4</c:v>
                </c:pt>
                <c:pt idx="11981">
                  <c:v>2.7693160000000043E-4</c:v>
                </c:pt>
                <c:pt idx="11982">
                  <c:v>2.5418310000000036E-4</c:v>
                </c:pt>
                <c:pt idx="11983">
                  <c:v>2.1529570000000019E-4</c:v>
                </c:pt>
                <c:pt idx="11984">
                  <c:v>1.8027380000000022E-4</c:v>
                </c:pt>
                <c:pt idx="11985">
                  <c:v>1.652334000000002E-4</c:v>
                </c:pt>
                <c:pt idx="11986">
                  <c:v>1.7839950000000021E-4</c:v>
                </c:pt>
                <c:pt idx="11987">
                  <c:v>2.1659400000000029E-4</c:v>
                </c:pt>
                <c:pt idx="11988">
                  <c:v>2.6477410000000042E-4</c:v>
                </c:pt>
                <c:pt idx="11989">
                  <c:v>3.0379180000000041E-4</c:v>
                </c:pt>
                <c:pt idx="11990">
                  <c:v>3.2415190000000053E-4</c:v>
                </c:pt>
                <c:pt idx="11991">
                  <c:v>3.2866930000000045E-4</c:v>
                </c:pt>
                <c:pt idx="11992">
                  <c:v>3.2613430000000043E-4</c:v>
                </c:pt>
                <c:pt idx="11993">
                  <c:v>3.2363130000000043E-4</c:v>
                </c:pt>
                <c:pt idx="11994">
                  <c:v>3.2453750000000051E-4</c:v>
                </c:pt>
                <c:pt idx="11995">
                  <c:v>3.2911540000000051E-4</c:v>
                </c:pt>
                <c:pt idx="11996">
                  <c:v>3.3613850000000032E-4</c:v>
                </c:pt>
                <c:pt idx="11997">
                  <c:v>3.427430000000005E-4</c:v>
                </c:pt>
                <c:pt idx="11998">
                  <c:v>3.4652370000000051E-4</c:v>
                </c:pt>
                <c:pt idx="11999">
                  <c:v>3.4816050000000031E-4</c:v>
                </c:pt>
                <c:pt idx="12000">
                  <c:v>3.5072770000000057E-4</c:v>
                </c:pt>
                <c:pt idx="12001">
                  <c:v>3.552274000000003E-4</c:v>
                </c:pt>
                <c:pt idx="12002">
                  <c:v>3.5703970000000053E-4</c:v>
                </c:pt>
                <c:pt idx="12003">
                  <c:v>3.5012190000000037E-4</c:v>
                </c:pt>
                <c:pt idx="12004">
                  <c:v>3.3460000000000022E-4</c:v>
                </c:pt>
                <c:pt idx="12005">
                  <c:v>3.1931880000000051E-4</c:v>
                </c:pt>
                <c:pt idx="12006">
                  <c:v>3.1367459999999999E-4</c:v>
                </c:pt>
                <c:pt idx="12007">
                  <c:v>3.1537050000000043E-4</c:v>
                </c:pt>
                <c:pt idx="12008">
                  <c:v>3.1030740000000047E-4</c:v>
                </c:pt>
                <c:pt idx="12009">
                  <c:v>2.874006000000002E-4</c:v>
                </c:pt>
                <c:pt idx="12010">
                  <c:v>2.5040560000000019E-4</c:v>
                </c:pt>
                <c:pt idx="12011">
                  <c:v>2.1712580000000001E-4</c:v>
                </c:pt>
                <c:pt idx="12012">
                  <c:v>2.044281000000004E-4</c:v>
                </c:pt>
                <c:pt idx="12013">
                  <c:v>2.175160000000002E-4</c:v>
                </c:pt>
                <c:pt idx="12014">
                  <c:v>2.4677250000000042E-4</c:v>
                </c:pt>
                <c:pt idx="12015">
                  <c:v>2.7460700000000028E-4</c:v>
                </c:pt>
                <c:pt idx="12016">
                  <c:v>2.8822430000000006E-4</c:v>
                </c:pt>
                <c:pt idx="12017">
                  <c:v>2.8176370000000033E-4</c:v>
                </c:pt>
                <c:pt idx="12018">
                  <c:v>2.5746230000000034E-4</c:v>
                </c:pt>
                <c:pt idx="12019">
                  <c:v>2.243840000000003E-4</c:v>
                </c:pt>
                <c:pt idx="12020">
                  <c:v>1.9675170000000024E-4</c:v>
                </c:pt>
                <c:pt idx="12021">
                  <c:v>1.8384120000000033E-4</c:v>
                </c:pt>
                <c:pt idx="12022">
                  <c:v>1.8586080000000026E-4</c:v>
                </c:pt>
                <c:pt idx="12023">
                  <c:v>1.9643080000000026E-4</c:v>
                </c:pt>
                <c:pt idx="12024">
                  <c:v>2.1085280000000036E-4</c:v>
                </c:pt>
                <c:pt idx="12025">
                  <c:v>2.2780150000000019E-4</c:v>
                </c:pt>
                <c:pt idx="12026">
                  <c:v>2.4545240000000036E-4</c:v>
                </c:pt>
                <c:pt idx="12027">
                  <c:v>2.577594000000005E-4</c:v>
                </c:pt>
                <c:pt idx="12028">
                  <c:v>2.5678430000000035E-4</c:v>
                </c:pt>
                <c:pt idx="12029">
                  <c:v>2.4261790000000021E-4</c:v>
                </c:pt>
                <c:pt idx="12030">
                  <c:v>2.2640030000000035E-4</c:v>
                </c:pt>
                <c:pt idx="12031">
                  <c:v>2.2125850000000017E-4</c:v>
                </c:pt>
                <c:pt idx="12032">
                  <c:v>2.3198779999999999E-4</c:v>
                </c:pt>
                <c:pt idx="12033">
                  <c:v>2.4771320000000038E-4</c:v>
                </c:pt>
                <c:pt idx="12034">
                  <c:v>2.4990180000000002E-4</c:v>
                </c:pt>
                <c:pt idx="12035">
                  <c:v>2.2475890000000047E-4</c:v>
                </c:pt>
                <c:pt idx="12036">
                  <c:v>1.7193100000000028E-4</c:v>
                </c:pt>
                <c:pt idx="12037">
                  <c:v>1.0523340000000008E-4</c:v>
                </c:pt>
                <c:pt idx="12038">
                  <c:v>4.3489000000000051E-5</c:v>
                </c:pt>
                <c:pt idx="12039">
                  <c:v>4.5332000000000102E-6</c:v>
                </c:pt>
                <c:pt idx="12040">
                  <c:v>0</c:v>
                </c:pt>
                <c:pt idx="12041">
                  <c:v>1.9760300000000035E-5</c:v>
                </c:pt>
                <c:pt idx="12042">
                  <c:v>6.7002100000000109E-5</c:v>
                </c:pt>
                <c:pt idx="12043">
                  <c:v>1.3057610000000001E-4</c:v>
                </c:pt>
                <c:pt idx="12044">
                  <c:v>1.9682800000000026E-4</c:v>
                </c:pt>
                <c:pt idx="12045">
                  <c:v>2.5340220000000024E-4</c:v>
                </c:pt>
                <c:pt idx="12046">
                  <c:v>2.8843480000000034E-4</c:v>
                </c:pt>
                <c:pt idx="12047">
                  <c:v>2.9927030000000024E-4</c:v>
                </c:pt>
                <c:pt idx="12048">
                  <c:v>2.9425930000000032E-4</c:v>
                </c:pt>
                <c:pt idx="12049">
                  <c:v>2.8778750000000002E-4</c:v>
                </c:pt>
                <c:pt idx="12050">
                  <c:v>2.9438310000000047E-4</c:v>
                </c:pt>
                <c:pt idx="12051">
                  <c:v>3.2041130000000053E-4</c:v>
                </c:pt>
                <c:pt idx="12052">
                  <c:v>3.6430220000000055E-4</c:v>
                </c:pt>
                <c:pt idx="12053">
                  <c:v>4.1941230000000024E-4</c:v>
                </c:pt>
                <c:pt idx="12054">
                  <c:v>4.779249000000013E-4</c:v>
                </c:pt>
                <c:pt idx="12055">
                  <c:v>5.3404920000000092E-4</c:v>
                </c:pt>
                <c:pt idx="12056">
                  <c:v>5.823444000000004E-4</c:v>
                </c:pt>
                <c:pt idx="12057">
                  <c:v>6.1735180000000041E-4</c:v>
                </c:pt>
                <c:pt idx="12058">
                  <c:v>6.361017000000007E-4</c:v>
                </c:pt>
                <c:pt idx="12059">
                  <c:v>6.3443560000000046E-4</c:v>
                </c:pt>
                <c:pt idx="12060">
                  <c:v>6.0377320000000066E-4</c:v>
                </c:pt>
                <c:pt idx="12061">
                  <c:v>5.3626250000000041E-4</c:v>
                </c:pt>
                <c:pt idx="12062">
                  <c:v>4.3674000000000002E-4</c:v>
                </c:pt>
                <c:pt idx="12063">
                  <c:v>3.2847280000000055E-4</c:v>
                </c:pt>
                <c:pt idx="12064">
                  <c:v>2.4862310000000031E-4</c:v>
                </c:pt>
                <c:pt idx="12065">
                  <c:v>2.261102000000003E-4</c:v>
                </c:pt>
                <c:pt idx="12066">
                  <c:v>2.6359410000000028E-4</c:v>
                </c:pt>
                <c:pt idx="12067">
                  <c:v>3.333455000000002E-4</c:v>
                </c:pt>
                <c:pt idx="12068">
                  <c:v>3.9794440000000031E-4</c:v>
                </c:pt>
                <c:pt idx="12069">
                  <c:v>4.2743560000000041E-4</c:v>
                </c:pt>
                <c:pt idx="12070">
                  <c:v>4.2135830000000031E-4</c:v>
                </c:pt>
                <c:pt idx="12071">
                  <c:v>4.0492420000000096E-4</c:v>
                </c:pt>
                <c:pt idx="12072">
                  <c:v>4.0248219999999997E-4</c:v>
                </c:pt>
                <c:pt idx="12073">
                  <c:v>4.3059000000000033E-4</c:v>
                </c:pt>
                <c:pt idx="12074">
                  <c:v>4.9603870000000042E-4</c:v>
                </c:pt>
                <c:pt idx="12075">
                  <c:v>5.8851580000000045E-4</c:v>
                </c:pt>
                <c:pt idx="12076">
                  <c:v>6.8449970000000044E-4</c:v>
                </c:pt>
                <c:pt idx="12077">
                  <c:v>7.6452220000000105E-4</c:v>
                </c:pt>
                <c:pt idx="12078">
                  <c:v>8.1787400000000077E-4</c:v>
                </c:pt>
                <c:pt idx="12079">
                  <c:v>8.4256470000000205E-4</c:v>
                </c:pt>
                <c:pt idx="12080">
                  <c:v>8.4710210000000044E-4</c:v>
                </c:pt>
                <c:pt idx="12081">
                  <c:v>8.4645160000000163E-4</c:v>
                </c:pt>
                <c:pt idx="12082">
                  <c:v>8.5369080000000065E-4</c:v>
                </c:pt>
                <c:pt idx="12083">
                  <c:v>8.7394190000000078E-4</c:v>
                </c:pt>
                <c:pt idx="12084">
                  <c:v>9.0280920000000069E-4</c:v>
                </c:pt>
                <c:pt idx="12085">
                  <c:v>9.3130260000000146E-4</c:v>
                </c:pt>
                <c:pt idx="12086">
                  <c:v>9.5169110000000107E-4</c:v>
                </c:pt>
                <c:pt idx="12087">
                  <c:v>9.6250980000000077E-4</c:v>
                </c:pt>
                <c:pt idx="12088">
                  <c:v>9.6840780000000061E-4</c:v>
                </c:pt>
                <c:pt idx="12089">
                  <c:v>9.7481950000000042E-4</c:v>
                </c:pt>
                <c:pt idx="12090">
                  <c:v>9.8366520000000169E-4</c:v>
                </c:pt>
                <c:pt idx="12091">
                  <c:v>9.9265110000000089E-4</c:v>
                </c:pt>
                <c:pt idx="12092">
                  <c:v>9.9872980000000099E-4</c:v>
                </c:pt>
                <c:pt idx="12093">
                  <c:v>1.0026121000000017E-3</c:v>
                </c:pt>
                <c:pt idx="12094">
                  <c:v>1.0100775000000018E-3</c:v>
                </c:pt>
                <c:pt idx="12095">
                  <c:v>1.0282666999999999E-3</c:v>
                </c:pt>
                <c:pt idx="12096">
                  <c:v>1.0609422000000001E-3</c:v>
                </c:pt>
                <c:pt idx="12097">
                  <c:v>1.1027944000000008E-3</c:v>
                </c:pt>
                <c:pt idx="12098">
                  <c:v>1.1411193000000009E-3</c:v>
                </c:pt>
                <c:pt idx="12099">
                  <c:v>1.1612298000000009E-3</c:v>
                </c:pt>
                <c:pt idx="12100">
                  <c:v>1.157063100000001E-3</c:v>
                </c:pt>
                <c:pt idx="12101">
                  <c:v>1.1370042000000001E-3</c:v>
                </c:pt>
                <c:pt idx="12102">
                  <c:v>1.1228756000000008E-3</c:v>
                </c:pt>
                <c:pt idx="12103">
                  <c:v>1.1388925000000018E-3</c:v>
                </c:pt>
                <c:pt idx="12104">
                  <c:v>1.1993516000000008E-3</c:v>
                </c:pt>
                <c:pt idx="12105">
                  <c:v>1.3054339000000009E-3</c:v>
                </c:pt>
                <c:pt idx="12106">
                  <c:v>1.448055300000002E-3</c:v>
                </c:pt>
                <c:pt idx="12107">
                  <c:v>1.6153962000000001E-3</c:v>
                </c:pt>
                <c:pt idx="12108">
                  <c:v>1.7958721000000026E-3</c:v>
                </c:pt>
                <c:pt idx="12109">
                  <c:v>1.9830866000000017E-3</c:v>
                </c:pt>
                <c:pt idx="12110">
                  <c:v>2.172953E-3</c:v>
                </c:pt>
                <c:pt idx="12111">
                  <c:v>2.3592472999999997E-3</c:v>
                </c:pt>
                <c:pt idx="12112">
                  <c:v>2.528772700000004E-3</c:v>
                </c:pt>
                <c:pt idx="12113">
                  <c:v>2.6578726000000001E-3</c:v>
                </c:pt>
                <c:pt idx="12114">
                  <c:v>2.7124225000000018E-3</c:v>
                </c:pt>
                <c:pt idx="12115">
                  <c:v>2.6634089000000028E-3</c:v>
                </c:pt>
                <c:pt idx="12116">
                  <c:v>2.5067097000000026E-3</c:v>
                </c:pt>
                <c:pt idx="12117">
                  <c:v>2.2722306000000012E-3</c:v>
                </c:pt>
                <c:pt idx="12118">
                  <c:v>2.013224600000002E-3</c:v>
                </c:pt>
                <c:pt idx="12119">
                  <c:v>1.7826431000000026E-3</c:v>
                </c:pt>
                <c:pt idx="12120">
                  <c:v>1.6151294000000009E-3</c:v>
                </c:pt>
                <c:pt idx="12121">
                  <c:v>1.5150728000000017E-3</c:v>
                </c:pt>
                <c:pt idx="12122">
                  <c:v>1.463426699999999E-3</c:v>
                </c:pt>
                <c:pt idx="12123">
                  <c:v>1.4365208000000009E-3</c:v>
                </c:pt>
                <c:pt idx="12124">
                  <c:v>1.4154781000000009E-3</c:v>
                </c:pt>
                <c:pt idx="12125">
                  <c:v>1.3923794000000012E-3</c:v>
                </c:pt>
                <c:pt idx="12126">
                  <c:v>1.3763788000000017E-3</c:v>
                </c:pt>
                <c:pt idx="12127">
                  <c:v>1.3870704000000012E-3</c:v>
                </c:pt>
                <c:pt idx="12128">
                  <c:v>1.4334414000000001E-3</c:v>
                </c:pt>
                <c:pt idx="12129">
                  <c:v>1.5107943000000001E-3</c:v>
                </c:pt>
                <c:pt idx="12130">
                  <c:v>1.6075149000000009E-3</c:v>
                </c:pt>
                <c:pt idx="12131">
                  <c:v>1.7152340000000017E-3</c:v>
                </c:pt>
                <c:pt idx="12132">
                  <c:v>1.8340661000000021E-3</c:v>
                </c:pt>
                <c:pt idx="12133">
                  <c:v>1.9582948000000018E-3</c:v>
                </c:pt>
                <c:pt idx="12134">
                  <c:v>2.0644031000000011E-3</c:v>
                </c:pt>
                <c:pt idx="12135">
                  <c:v>2.1102559E-3</c:v>
                </c:pt>
                <c:pt idx="12136">
                  <c:v>2.0713889999999999E-3</c:v>
                </c:pt>
                <c:pt idx="12137">
                  <c:v>1.9591954000000001E-3</c:v>
                </c:pt>
                <c:pt idx="12138">
                  <c:v>1.8184660000000017E-3</c:v>
                </c:pt>
                <c:pt idx="12139">
                  <c:v>1.702990400000002E-3</c:v>
                </c:pt>
                <c:pt idx="12140">
                  <c:v>1.6446710000000012E-3</c:v>
                </c:pt>
                <c:pt idx="12141">
                  <c:v>1.6236827000000017E-3</c:v>
                </c:pt>
                <c:pt idx="12142">
                  <c:v>1.5832474000000017E-3</c:v>
                </c:pt>
                <c:pt idx="12143">
                  <c:v>1.4854185000000009E-3</c:v>
                </c:pt>
                <c:pt idx="12144">
                  <c:v>1.3355090999999999E-3</c:v>
                </c:pt>
                <c:pt idx="12145">
                  <c:v>1.1739535000000012E-3</c:v>
                </c:pt>
                <c:pt idx="12146">
                  <c:v>1.0501035000000012E-3</c:v>
                </c:pt>
                <c:pt idx="12147">
                  <c:v>9.9497940000000166E-4</c:v>
                </c:pt>
                <c:pt idx="12148">
                  <c:v>9.9987260000000125E-4</c:v>
                </c:pt>
                <c:pt idx="12149">
                  <c:v>1.0246849000000008E-3</c:v>
                </c:pt>
                <c:pt idx="12150">
                  <c:v>1.0342849000000015E-3</c:v>
                </c:pt>
                <c:pt idx="12151">
                  <c:v>1.012687600000001E-3</c:v>
                </c:pt>
                <c:pt idx="12152">
                  <c:v>9.6789370000000116E-4</c:v>
                </c:pt>
                <c:pt idx="12153">
                  <c:v>9.2462360000000114E-4</c:v>
                </c:pt>
                <c:pt idx="12154">
                  <c:v>9.1487080000000041E-4</c:v>
                </c:pt>
                <c:pt idx="12155">
                  <c:v>9.5366220000000091E-4</c:v>
                </c:pt>
                <c:pt idx="12156">
                  <c:v>1.0318486000000001E-3</c:v>
                </c:pt>
                <c:pt idx="12157">
                  <c:v>1.1183256000000001E-3</c:v>
                </c:pt>
                <c:pt idx="12158">
                  <c:v>1.1836430000000009E-3</c:v>
                </c:pt>
                <c:pt idx="12159">
                  <c:v>1.2128204E-3</c:v>
                </c:pt>
                <c:pt idx="12160">
                  <c:v>1.2141624000000012E-3</c:v>
                </c:pt>
                <c:pt idx="12161">
                  <c:v>1.2118109000000001E-3</c:v>
                </c:pt>
                <c:pt idx="12162">
                  <c:v>1.2278397999999991E-3</c:v>
                </c:pt>
                <c:pt idx="12163">
                  <c:v>1.2702681000000013E-3</c:v>
                </c:pt>
                <c:pt idx="12164">
                  <c:v>1.3290363999999999E-3</c:v>
                </c:pt>
                <c:pt idx="12165">
                  <c:v>1.3825400000000018E-3</c:v>
                </c:pt>
                <c:pt idx="12166">
                  <c:v>1.4098463999999999E-3</c:v>
                </c:pt>
                <c:pt idx="12167">
                  <c:v>1.405119E-3</c:v>
                </c:pt>
                <c:pt idx="12168">
                  <c:v>1.3800878000000023E-3</c:v>
                </c:pt>
                <c:pt idx="12169">
                  <c:v>1.3541607000000012E-3</c:v>
                </c:pt>
                <c:pt idx="12170">
                  <c:v>1.3426011000000015E-3</c:v>
                </c:pt>
                <c:pt idx="12171">
                  <c:v>1.3477756000000009E-3</c:v>
                </c:pt>
                <c:pt idx="12172">
                  <c:v>1.3619997E-3</c:v>
                </c:pt>
                <c:pt idx="12173">
                  <c:v>1.3788491000000017E-3</c:v>
                </c:pt>
                <c:pt idx="12174">
                  <c:v>1.4006430000000009E-3</c:v>
                </c:pt>
                <c:pt idx="12175">
                  <c:v>1.4329702000000001E-3</c:v>
                </c:pt>
                <c:pt idx="12176">
                  <c:v>1.4768792E-3</c:v>
                </c:pt>
                <c:pt idx="12177">
                  <c:v>1.5163478000000019E-3</c:v>
                </c:pt>
                <c:pt idx="12178">
                  <c:v>1.525132900000001E-3</c:v>
                </c:pt>
                <c:pt idx="12179">
                  <c:v>1.4871303000000009E-3</c:v>
                </c:pt>
                <c:pt idx="12180">
                  <c:v>1.4031865000000009E-3</c:v>
                </c:pt>
                <c:pt idx="12181">
                  <c:v>1.2879241E-3</c:v>
                </c:pt>
                <c:pt idx="12182">
                  <c:v>1.1707600000000009E-3</c:v>
                </c:pt>
                <c:pt idx="12183">
                  <c:v>1.0868283000000001E-3</c:v>
                </c:pt>
                <c:pt idx="12184">
                  <c:v>1.0544006000000009E-3</c:v>
                </c:pt>
                <c:pt idx="12185">
                  <c:v>1.0755276000000008E-3</c:v>
                </c:pt>
                <c:pt idx="12186">
                  <c:v>1.1374038000000009E-3</c:v>
                </c:pt>
                <c:pt idx="12187">
                  <c:v>1.2154859000000017E-3</c:v>
                </c:pt>
                <c:pt idx="12188">
                  <c:v>1.2807855000000017E-3</c:v>
                </c:pt>
                <c:pt idx="12189">
                  <c:v>1.3184268000000009E-3</c:v>
                </c:pt>
                <c:pt idx="12190">
                  <c:v>1.3314793000000001E-3</c:v>
                </c:pt>
                <c:pt idx="12191">
                  <c:v>1.3361797000000009E-3</c:v>
                </c:pt>
                <c:pt idx="12192">
                  <c:v>1.3509272000000001E-3</c:v>
                </c:pt>
                <c:pt idx="12193">
                  <c:v>1.3847370000000018E-3</c:v>
                </c:pt>
                <c:pt idx="12194">
                  <c:v>1.4334916999999992E-3</c:v>
                </c:pt>
                <c:pt idx="12195">
                  <c:v>1.4866265000000008E-3</c:v>
                </c:pt>
                <c:pt idx="12196">
                  <c:v>1.536177500000002E-3</c:v>
                </c:pt>
                <c:pt idx="12197">
                  <c:v>1.5813811000000017E-3</c:v>
                </c:pt>
                <c:pt idx="12198">
                  <c:v>1.625930900000001E-3</c:v>
                </c:pt>
                <c:pt idx="12199">
                  <c:v>1.6706791000000018E-3</c:v>
                </c:pt>
                <c:pt idx="12200">
                  <c:v>1.7097834000000017E-3</c:v>
                </c:pt>
                <c:pt idx="12201">
                  <c:v>1.7310185000000025E-3</c:v>
                </c:pt>
                <c:pt idx="12202">
                  <c:v>1.7238669000000017E-3</c:v>
                </c:pt>
                <c:pt idx="12203">
                  <c:v>1.6867789000000026E-3</c:v>
                </c:pt>
                <c:pt idx="12204">
                  <c:v>1.6283831000000026E-3</c:v>
                </c:pt>
                <c:pt idx="12205">
                  <c:v>1.5645707000000017E-3</c:v>
                </c:pt>
                <c:pt idx="12206">
                  <c:v>1.5106583000000008E-3</c:v>
                </c:pt>
                <c:pt idx="12207">
                  <c:v>1.4712662E-3</c:v>
                </c:pt>
                <c:pt idx="12208">
                  <c:v>1.4337282999999992E-3</c:v>
                </c:pt>
                <c:pt idx="12209">
                  <c:v>1.3716733000000009E-3</c:v>
                </c:pt>
                <c:pt idx="12210">
                  <c:v>1.2601912E-3</c:v>
                </c:pt>
                <c:pt idx="12211">
                  <c:v>1.0932097000000008E-3</c:v>
                </c:pt>
                <c:pt idx="12212">
                  <c:v>9.007268000000004E-4</c:v>
                </c:pt>
                <c:pt idx="12213">
                  <c:v>7.4410440000000121E-4</c:v>
                </c:pt>
                <c:pt idx="12214">
                  <c:v>6.6712590000000114E-4</c:v>
                </c:pt>
                <c:pt idx="12215">
                  <c:v>6.5996590000000105E-4</c:v>
                </c:pt>
                <c:pt idx="12216">
                  <c:v>6.6062530000000094E-4</c:v>
                </c:pt>
                <c:pt idx="12217">
                  <c:v>5.8510250000000071E-4</c:v>
                </c:pt>
                <c:pt idx="12218">
                  <c:v>4.010797000000005E-4</c:v>
                </c:pt>
                <c:pt idx="12219">
                  <c:v>1.6269460000000024E-4</c:v>
                </c:pt>
                <c:pt idx="12220">
                  <c:v>0</c:v>
                </c:pt>
                <c:pt idx="12221">
                  <c:v>2.2678000000000044E-6</c:v>
                </c:pt>
                <c:pt idx="12222">
                  <c:v>1.858370000000003E-4</c:v>
                </c:pt>
                <c:pt idx="12223">
                  <c:v>4.7150350000000035E-4</c:v>
                </c:pt>
                <c:pt idx="12224">
                  <c:v>7.2619780000000075E-4</c:v>
                </c:pt>
                <c:pt idx="12225">
                  <c:v>8.2436670000000044E-4</c:v>
                </c:pt>
                <c:pt idx="12226">
                  <c:v>7.5627400000000101E-4</c:v>
                </c:pt>
                <c:pt idx="12227">
                  <c:v>6.2466040000000098E-4</c:v>
                </c:pt>
                <c:pt idx="12228">
                  <c:v>5.3964460000000057E-4</c:v>
                </c:pt>
                <c:pt idx="12229">
                  <c:v>5.6096630000000106E-4</c:v>
                </c:pt>
                <c:pt idx="12230">
                  <c:v>6.7567550000000075E-4</c:v>
                </c:pt>
                <c:pt idx="12231">
                  <c:v>8.1605000000000143E-4</c:v>
                </c:pt>
                <c:pt idx="12232">
                  <c:v>9.102635000000016E-4</c:v>
                </c:pt>
                <c:pt idx="12233">
                  <c:v>9.4397460000000171E-4</c:v>
                </c:pt>
                <c:pt idx="12234">
                  <c:v>9.5003100000000092E-4</c:v>
                </c:pt>
                <c:pt idx="12235">
                  <c:v>9.6519660000000116E-4</c:v>
                </c:pt>
                <c:pt idx="12236">
                  <c:v>9.9670050000000114E-4</c:v>
                </c:pt>
                <c:pt idx="12237">
                  <c:v>1.0171272000000001E-3</c:v>
                </c:pt>
                <c:pt idx="12238">
                  <c:v>9.9097750000000091E-4</c:v>
                </c:pt>
                <c:pt idx="12239">
                  <c:v>9.0412980000000042E-4</c:v>
                </c:pt>
                <c:pt idx="12240">
                  <c:v>7.7873280000000111E-4</c:v>
                </c:pt>
                <c:pt idx="12241">
                  <c:v>6.6937600000000082E-4</c:v>
                </c:pt>
                <c:pt idx="12242">
                  <c:v>6.3972180000000092E-4</c:v>
                </c:pt>
                <c:pt idx="12243">
                  <c:v>7.1362780000000124E-4</c:v>
                </c:pt>
                <c:pt idx="12244">
                  <c:v>8.556945000000012E-4</c:v>
                </c:pt>
                <c:pt idx="12245">
                  <c:v>1.0011754999999999E-3</c:v>
                </c:pt>
                <c:pt idx="12246">
                  <c:v>1.0866420000000009E-3</c:v>
                </c:pt>
                <c:pt idx="12247">
                  <c:v>1.0855133000000001E-3</c:v>
                </c:pt>
                <c:pt idx="12248">
                  <c:v>1.0328898000000009E-3</c:v>
                </c:pt>
                <c:pt idx="12249">
                  <c:v>1.0048215999999999E-3</c:v>
                </c:pt>
                <c:pt idx="12250">
                  <c:v>1.0478291999999998E-3</c:v>
                </c:pt>
                <c:pt idx="12251">
                  <c:v>1.1580074000000023E-3</c:v>
                </c:pt>
                <c:pt idx="12252">
                  <c:v>1.2939684000000001E-3</c:v>
                </c:pt>
                <c:pt idx="12253">
                  <c:v>1.4050611999999998E-3</c:v>
                </c:pt>
                <c:pt idx="12254">
                  <c:v>1.4563696000000001E-3</c:v>
                </c:pt>
                <c:pt idx="12255">
                  <c:v>1.4530504000000012E-3</c:v>
                </c:pt>
                <c:pt idx="12256">
                  <c:v>1.4300989000000017E-3</c:v>
                </c:pt>
                <c:pt idx="12257">
                  <c:v>1.4207447000000001E-3</c:v>
                </c:pt>
                <c:pt idx="12258">
                  <c:v>1.4391289999999999E-3</c:v>
                </c:pt>
                <c:pt idx="12259">
                  <c:v>1.474767000000001E-3</c:v>
                </c:pt>
                <c:pt idx="12260">
                  <c:v>1.5057679000000017E-3</c:v>
                </c:pt>
                <c:pt idx="12261">
                  <c:v>1.5143771000000023E-3</c:v>
                </c:pt>
                <c:pt idx="12262">
                  <c:v>1.5001772000000017E-3</c:v>
                </c:pt>
                <c:pt idx="12263">
                  <c:v>1.4781877000000017E-3</c:v>
                </c:pt>
                <c:pt idx="12264">
                  <c:v>1.4671282999999999E-3</c:v>
                </c:pt>
                <c:pt idx="12265">
                  <c:v>1.4782147000000009E-3</c:v>
                </c:pt>
                <c:pt idx="12266">
                  <c:v>1.5096348E-3</c:v>
                </c:pt>
                <c:pt idx="12267">
                  <c:v>1.5542246000000001E-3</c:v>
                </c:pt>
                <c:pt idx="12268">
                  <c:v>1.6023302000000017E-3</c:v>
                </c:pt>
                <c:pt idx="12269">
                  <c:v>1.6452270000000017E-3</c:v>
                </c:pt>
                <c:pt idx="12270">
                  <c:v>1.6724057000000023E-3</c:v>
                </c:pt>
                <c:pt idx="12271">
                  <c:v>1.6735960000000009E-3</c:v>
                </c:pt>
                <c:pt idx="12272">
                  <c:v>1.6416125000000023E-3</c:v>
                </c:pt>
                <c:pt idx="12273">
                  <c:v>1.5846388000000018E-3</c:v>
                </c:pt>
                <c:pt idx="12274">
                  <c:v>1.5269192000000001E-3</c:v>
                </c:pt>
                <c:pt idx="12275">
                  <c:v>1.5027905000000008E-3</c:v>
                </c:pt>
                <c:pt idx="12276">
                  <c:v>1.5350524000000017E-3</c:v>
                </c:pt>
                <c:pt idx="12277">
                  <c:v>1.6136151000000019E-3</c:v>
                </c:pt>
                <c:pt idx="12278">
                  <c:v>1.6944148000000018E-3</c:v>
                </c:pt>
                <c:pt idx="12279">
                  <c:v>1.7396407000000017E-3</c:v>
                </c:pt>
                <c:pt idx="12280">
                  <c:v>1.7399024000000021E-3</c:v>
                </c:pt>
                <c:pt idx="12281">
                  <c:v>1.7190417000000017E-3</c:v>
                </c:pt>
                <c:pt idx="12282">
                  <c:v>1.712726400000002E-3</c:v>
                </c:pt>
                <c:pt idx="12283">
                  <c:v>1.7481837000000026E-3</c:v>
                </c:pt>
                <c:pt idx="12284">
                  <c:v>1.8227762000000008E-3</c:v>
                </c:pt>
                <c:pt idx="12285">
                  <c:v>1.9149771000000018E-3</c:v>
                </c:pt>
                <c:pt idx="12286">
                  <c:v>1.9995803000000018E-3</c:v>
                </c:pt>
                <c:pt idx="12287">
                  <c:v>2.0620580999999999E-3</c:v>
                </c:pt>
                <c:pt idx="12288">
                  <c:v>2.1009687000000019E-3</c:v>
                </c:pt>
                <c:pt idx="12289">
                  <c:v>2.1300493000000011E-3</c:v>
                </c:pt>
                <c:pt idx="12290">
                  <c:v>2.1734741000000012E-3</c:v>
                </c:pt>
                <c:pt idx="12291">
                  <c:v>2.2474071000000029E-3</c:v>
                </c:pt>
                <c:pt idx="12292">
                  <c:v>2.3435559000000001E-3</c:v>
                </c:pt>
                <c:pt idx="12293">
                  <c:v>2.4218186999999999E-3</c:v>
                </c:pt>
                <c:pt idx="12294">
                  <c:v>2.4333745000000035E-3</c:v>
                </c:pt>
                <c:pt idx="12295">
                  <c:v>2.3457129000000001E-3</c:v>
                </c:pt>
                <c:pt idx="12296">
                  <c:v>2.1565966000000017E-3</c:v>
                </c:pt>
                <c:pt idx="12297">
                  <c:v>1.8999269000000009E-3</c:v>
                </c:pt>
                <c:pt idx="12298">
                  <c:v>1.640084200000002E-3</c:v>
                </c:pt>
                <c:pt idx="12299">
                  <c:v>1.4312183000000009E-3</c:v>
                </c:pt>
                <c:pt idx="12300">
                  <c:v>1.3173306E-3</c:v>
                </c:pt>
                <c:pt idx="12301">
                  <c:v>1.3285428000000023E-3</c:v>
                </c:pt>
                <c:pt idx="12302">
                  <c:v>1.4621196000000009E-3</c:v>
                </c:pt>
                <c:pt idx="12303">
                  <c:v>1.6539330000000009E-3</c:v>
                </c:pt>
                <c:pt idx="12304">
                  <c:v>1.7904444000000021E-3</c:v>
                </c:pt>
                <c:pt idx="12305">
                  <c:v>1.754659200000002E-3</c:v>
                </c:pt>
                <c:pt idx="12306">
                  <c:v>1.5273318000000001E-3</c:v>
                </c:pt>
                <c:pt idx="12307">
                  <c:v>1.2355400000000009E-3</c:v>
                </c:pt>
                <c:pt idx="12308">
                  <c:v>1.0575159000000009E-3</c:v>
                </c:pt>
                <c:pt idx="12309">
                  <c:v>1.1358028000000009E-3</c:v>
                </c:pt>
                <c:pt idx="12310">
                  <c:v>1.4853468000000009E-3</c:v>
                </c:pt>
                <c:pt idx="12311">
                  <c:v>1.9607088000000018E-3</c:v>
                </c:pt>
                <c:pt idx="12312">
                  <c:v>2.3053214000000018E-3</c:v>
                </c:pt>
                <c:pt idx="12313">
                  <c:v>2.3598075E-3</c:v>
                </c:pt>
                <c:pt idx="12314">
                  <c:v>2.1237796000000029E-3</c:v>
                </c:pt>
                <c:pt idx="12315">
                  <c:v>1.7587459000000026E-3</c:v>
                </c:pt>
                <c:pt idx="12316">
                  <c:v>1.4614426000000001E-3</c:v>
                </c:pt>
                <c:pt idx="12317">
                  <c:v>1.3956222999999999E-3</c:v>
                </c:pt>
                <c:pt idx="12318">
                  <c:v>1.6068229000000018E-3</c:v>
                </c:pt>
                <c:pt idx="12319">
                  <c:v>2.0247605000000019E-3</c:v>
                </c:pt>
                <c:pt idx="12320">
                  <c:v>2.5037182000000021E-3</c:v>
                </c:pt>
                <c:pt idx="12321">
                  <c:v>2.9216139000000012E-3</c:v>
                </c:pt>
                <c:pt idx="12322">
                  <c:v>3.2105260000000035E-3</c:v>
                </c:pt>
                <c:pt idx="12323">
                  <c:v>3.3756448000000017E-3</c:v>
                </c:pt>
                <c:pt idx="12324">
                  <c:v>3.4655705000000035E-3</c:v>
                </c:pt>
                <c:pt idx="12325">
                  <c:v>3.5375701000000029E-3</c:v>
                </c:pt>
                <c:pt idx="12326">
                  <c:v>3.642082200000004E-3</c:v>
                </c:pt>
                <c:pt idx="12327">
                  <c:v>3.8162693000000011E-3</c:v>
                </c:pt>
                <c:pt idx="12328">
                  <c:v>4.0774755000000003E-3</c:v>
                </c:pt>
                <c:pt idx="12329">
                  <c:v>4.4287741000000038E-3</c:v>
                </c:pt>
                <c:pt idx="12330">
                  <c:v>4.8783812999999999E-3</c:v>
                </c:pt>
                <c:pt idx="12331">
                  <c:v>5.4496489000000117E-3</c:v>
                </c:pt>
                <c:pt idx="12332">
                  <c:v>6.1752405000000061E-3</c:v>
                </c:pt>
                <c:pt idx="12333">
                  <c:v>7.083109600000006E-3</c:v>
                </c:pt>
                <c:pt idx="12334">
                  <c:v>8.1845159000000067E-3</c:v>
                </c:pt>
                <c:pt idx="12335">
                  <c:v>9.4640562000000185E-3</c:v>
                </c:pt>
                <c:pt idx="12336">
                  <c:v>1.0858978100000001E-2</c:v>
                </c:pt>
                <c:pt idx="12337">
                  <c:v>1.2215488599999999E-2</c:v>
                </c:pt>
                <c:pt idx="12338">
                  <c:v>1.3263954800000009E-2</c:v>
                </c:pt>
                <c:pt idx="12339">
                  <c:v>1.3671773500000001E-2</c:v>
                </c:pt>
                <c:pt idx="12340">
                  <c:v>1.31952604E-2</c:v>
                </c:pt>
                <c:pt idx="12341">
                  <c:v>1.1839727900000001E-2</c:v>
                </c:pt>
                <c:pt idx="12342">
                  <c:v>9.9066449000000164E-3</c:v>
                </c:pt>
                <c:pt idx="12343">
                  <c:v>7.8678979000000003E-3</c:v>
                </c:pt>
                <c:pt idx="12344">
                  <c:v>6.1493320000000073E-3</c:v>
                </c:pt>
                <c:pt idx="12345">
                  <c:v>4.9569745999999996E-3</c:v>
                </c:pt>
                <c:pt idx="12346">
                  <c:v>4.2577777000000041E-3</c:v>
                </c:pt>
                <c:pt idx="12347">
                  <c:v>3.8867341000000046E-3</c:v>
                </c:pt>
                <c:pt idx="12348">
                  <c:v>3.6725188000000029E-3</c:v>
                </c:pt>
                <c:pt idx="12349">
                  <c:v>3.505335200000004E-3</c:v>
                </c:pt>
                <c:pt idx="12350">
                  <c:v>3.3461731000000018E-3</c:v>
                </c:pt>
                <c:pt idx="12351">
                  <c:v>3.1937910000000057E-3</c:v>
                </c:pt>
                <c:pt idx="12352">
                  <c:v>3.053784400000004E-3</c:v>
                </c:pt>
                <c:pt idx="12353">
                  <c:v>2.932336200000002E-3</c:v>
                </c:pt>
                <c:pt idx="12354">
                  <c:v>2.8375499000000011E-3</c:v>
                </c:pt>
                <c:pt idx="12355">
                  <c:v>2.7713161000000029E-3</c:v>
                </c:pt>
                <c:pt idx="12356">
                  <c:v>2.7316334000000012E-3</c:v>
                </c:pt>
                <c:pt idx="12357">
                  <c:v>2.7190372000000041E-3</c:v>
                </c:pt>
                <c:pt idx="12358">
                  <c:v>2.7365386000000012E-3</c:v>
                </c:pt>
                <c:pt idx="12359">
                  <c:v>2.7810074000000034E-3</c:v>
                </c:pt>
                <c:pt idx="12360">
                  <c:v>2.8358455999999998E-3</c:v>
                </c:pt>
                <c:pt idx="12361">
                  <c:v>2.8698528000000011E-3</c:v>
                </c:pt>
                <c:pt idx="12362">
                  <c:v>2.8600004000000011E-3</c:v>
                </c:pt>
                <c:pt idx="12363">
                  <c:v>2.8074766000000012E-3</c:v>
                </c:pt>
                <c:pt idx="12364">
                  <c:v>2.7371868000000046E-3</c:v>
                </c:pt>
                <c:pt idx="12365">
                  <c:v>2.6840679000000034E-3</c:v>
                </c:pt>
                <c:pt idx="12366">
                  <c:v>2.6752083000000002E-3</c:v>
                </c:pt>
                <c:pt idx="12367">
                  <c:v>2.7061906000000035E-3</c:v>
                </c:pt>
                <c:pt idx="12368">
                  <c:v>2.749110600000004E-3</c:v>
                </c:pt>
                <c:pt idx="12369">
                  <c:v>2.7768807000000018E-3</c:v>
                </c:pt>
                <c:pt idx="12370">
                  <c:v>2.7807159000000029E-3</c:v>
                </c:pt>
                <c:pt idx="12371">
                  <c:v>2.7756253000000017E-3</c:v>
                </c:pt>
                <c:pt idx="12372">
                  <c:v>2.7911346000000035E-3</c:v>
                </c:pt>
                <c:pt idx="12373">
                  <c:v>2.8495044000000028E-3</c:v>
                </c:pt>
                <c:pt idx="12374">
                  <c:v>2.9459838000000034E-3</c:v>
                </c:pt>
                <c:pt idx="12375">
                  <c:v>3.0503925000000035E-3</c:v>
                </c:pt>
                <c:pt idx="12376">
                  <c:v>3.1247754000000029E-3</c:v>
                </c:pt>
                <c:pt idx="12377">
                  <c:v>3.1481655000000046E-3</c:v>
                </c:pt>
                <c:pt idx="12378">
                  <c:v>3.116343200000002E-3</c:v>
                </c:pt>
                <c:pt idx="12379">
                  <c:v>3.0210456000000002E-3</c:v>
                </c:pt>
                <c:pt idx="12380">
                  <c:v>2.8368923999999998E-3</c:v>
                </c:pt>
                <c:pt idx="12381">
                  <c:v>2.5301445000000034E-3</c:v>
                </c:pt>
                <c:pt idx="12382">
                  <c:v>2.1075094000000019E-3</c:v>
                </c:pt>
                <c:pt idx="12383">
                  <c:v>1.6609132000000018E-3</c:v>
                </c:pt>
                <c:pt idx="12384">
                  <c:v>1.3343869000000017E-3</c:v>
                </c:pt>
                <c:pt idx="12385">
                  <c:v>1.2738230000000001E-3</c:v>
                </c:pt>
                <c:pt idx="12386">
                  <c:v>1.5275469000000015E-3</c:v>
                </c:pt>
                <c:pt idx="12387">
                  <c:v>1.9868546999999999E-3</c:v>
                </c:pt>
                <c:pt idx="12388">
                  <c:v>2.3803264000000018E-3</c:v>
                </c:pt>
                <c:pt idx="12389">
                  <c:v>2.4437010000000025E-3</c:v>
                </c:pt>
                <c:pt idx="12390">
                  <c:v>2.0428606999999999E-3</c:v>
                </c:pt>
                <c:pt idx="12391">
                  <c:v>1.2587216E-3</c:v>
                </c:pt>
                <c:pt idx="12392">
                  <c:v>4.1884740000000032E-4</c:v>
                </c:pt>
                <c:pt idx="12393">
                  <c:v>0</c:v>
                </c:pt>
                <c:pt idx="12394">
                  <c:v>2.5318470000000002E-4</c:v>
                </c:pt>
                <c:pt idx="12395">
                  <c:v>1.1149971000000017E-3</c:v>
                </c:pt>
                <c:pt idx="12396">
                  <c:v>2.220836500000004E-3</c:v>
                </c:pt>
                <c:pt idx="12397">
                  <c:v>3.0755596000000018E-3</c:v>
                </c:pt>
                <c:pt idx="12398">
                  <c:v>3.4007514000000019E-3</c:v>
                </c:pt>
                <c:pt idx="12399">
                  <c:v>3.2140492000000019E-3</c:v>
                </c:pt>
                <c:pt idx="12400">
                  <c:v>2.7924226999999999E-3</c:v>
                </c:pt>
                <c:pt idx="12401">
                  <c:v>2.4509886000000001E-3</c:v>
                </c:pt>
                <c:pt idx="12402">
                  <c:v>2.4192007000000018E-3</c:v>
                </c:pt>
                <c:pt idx="12403">
                  <c:v>2.7184142000000033E-3</c:v>
                </c:pt>
                <c:pt idx="12404">
                  <c:v>3.202572500000004E-3</c:v>
                </c:pt>
                <c:pt idx="12405">
                  <c:v>3.6559589000000011E-3</c:v>
                </c:pt>
                <c:pt idx="12406">
                  <c:v>3.9462446999999996E-3</c:v>
                </c:pt>
                <c:pt idx="12407">
                  <c:v>4.0438529000000039E-3</c:v>
                </c:pt>
                <c:pt idx="12408">
                  <c:v>3.9886339000000035E-3</c:v>
                </c:pt>
                <c:pt idx="12409">
                  <c:v>3.8386239000000018E-3</c:v>
                </c:pt>
                <c:pt idx="12410">
                  <c:v>3.6490727000000034E-3</c:v>
                </c:pt>
                <c:pt idx="12411">
                  <c:v>3.4775399000000029E-3</c:v>
                </c:pt>
                <c:pt idx="12412">
                  <c:v>3.3870293000000029E-3</c:v>
                </c:pt>
                <c:pt idx="12413">
                  <c:v>3.4143822000000019E-3</c:v>
                </c:pt>
                <c:pt idx="12414">
                  <c:v>3.5381634000000019E-3</c:v>
                </c:pt>
                <c:pt idx="12415">
                  <c:v>3.6699222000000052E-3</c:v>
                </c:pt>
                <c:pt idx="12416">
                  <c:v>3.7065474000000029E-3</c:v>
                </c:pt>
                <c:pt idx="12417">
                  <c:v>3.574965500000003E-3</c:v>
                </c:pt>
                <c:pt idx="12418">
                  <c:v>3.2853382000000053E-3</c:v>
                </c:pt>
                <c:pt idx="12419">
                  <c:v>2.9424969000000018E-3</c:v>
                </c:pt>
                <c:pt idx="12420">
                  <c:v>2.6729247000000025E-3</c:v>
                </c:pt>
                <c:pt idx="12421">
                  <c:v>2.587212200000002E-3</c:v>
                </c:pt>
                <c:pt idx="12422">
                  <c:v>2.730921800000004E-3</c:v>
                </c:pt>
                <c:pt idx="12423">
                  <c:v>3.0424241000000019E-3</c:v>
                </c:pt>
                <c:pt idx="12424">
                  <c:v>3.3719661000000001E-3</c:v>
                </c:pt>
                <c:pt idx="12425">
                  <c:v>3.6001988000000048E-3</c:v>
                </c:pt>
                <c:pt idx="12426">
                  <c:v>3.675487800000004E-3</c:v>
                </c:pt>
                <c:pt idx="12427">
                  <c:v>3.6185663000000028E-3</c:v>
                </c:pt>
                <c:pt idx="12428">
                  <c:v>3.493510200000004E-3</c:v>
                </c:pt>
                <c:pt idx="12429">
                  <c:v>3.3821370000000034E-3</c:v>
                </c:pt>
                <c:pt idx="12430">
                  <c:v>3.330936700000002E-3</c:v>
                </c:pt>
                <c:pt idx="12431">
                  <c:v>3.3527249000000012E-3</c:v>
                </c:pt>
                <c:pt idx="12432">
                  <c:v>3.438028500000002E-3</c:v>
                </c:pt>
                <c:pt idx="12433">
                  <c:v>3.5659522000000021E-3</c:v>
                </c:pt>
                <c:pt idx="12434">
                  <c:v>3.7122536000000002E-3</c:v>
                </c:pt>
                <c:pt idx="12435">
                  <c:v>3.8528861000000011E-3</c:v>
                </c:pt>
                <c:pt idx="12436">
                  <c:v>3.9534634000000001E-3</c:v>
                </c:pt>
                <c:pt idx="12437">
                  <c:v>3.9845854000000033E-3</c:v>
                </c:pt>
                <c:pt idx="12438">
                  <c:v>3.9341683000000006E-3</c:v>
                </c:pt>
                <c:pt idx="12439">
                  <c:v>3.8219457000000017E-3</c:v>
                </c:pt>
                <c:pt idx="12440">
                  <c:v>3.6900323000000029E-3</c:v>
                </c:pt>
                <c:pt idx="12441">
                  <c:v>3.5823071000000029E-3</c:v>
                </c:pt>
                <c:pt idx="12442">
                  <c:v>3.5151094000000012E-3</c:v>
                </c:pt>
                <c:pt idx="12443">
                  <c:v>3.4891171000000034E-3</c:v>
                </c:pt>
                <c:pt idx="12444">
                  <c:v>3.5113432000000019E-3</c:v>
                </c:pt>
                <c:pt idx="12445">
                  <c:v>3.590724400000004E-3</c:v>
                </c:pt>
                <c:pt idx="12446">
                  <c:v>3.7170481000000019E-3</c:v>
                </c:pt>
                <c:pt idx="12447">
                  <c:v>3.8560545000000017E-3</c:v>
                </c:pt>
                <c:pt idx="12448">
                  <c:v>3.9573368000000034E-3</c:v>
                </c:pt>
                <c:pt idx="12449">
                  <c:v>3.9796932000000012E-3</c:v>
                </c:pt>
                <c:pt idx="12450">
                  <c:v>3.9303470000000033E-3</c:v>
                </c:pt>
                <c:pt idx="12451">
                  <c:v>3.8631558000000029E-3</c:v>
                </c:pt>
                <c:pt idx="12452">
                  <c:v>3.8362304000000001E-3</c:v>
                </c:pt>
                <c:pt idx="12453">
                  <c:v>3.8916189000000002E-3</c:v>
                </c:pt>
                <c:pt idx="12454">
                  <c:v>4.0337313000000036E-3</c:v>
                </c:pt>
                <c:pt idx="12455">
                  <c:v>4.2249587999999986E-3</c:v>
                </c:pt>
                <c:pt idx="12456">
                  <c:v>4.3980712000000035E-3</c:v>
                </c:pt>
                <c:pt idx="12457">
                  <c:v>4.506310400000004E-3</c:v>
                </c:pt>
                <c:pt idx="12458">
                  <c:v>4.5440550999999996E-3</c:v>
                </c:pt>
                <c:pt idx="12459">
                  <c:v>4.5415340000000033E-3</c:v>
                </c:pt>
                <c:pt idx="12460">
                  <c:v>4.5395708000000035E-3</c:v>
                </c:pt>
                <c:pt idx="12461">
                  <c:v>4.5672702000000001E-3</c:v>
                </c:pt>
                <c:pt idx="12462">
                  <c:v>4.6280632000000035E-3</c:v>
                </c:pt>
                <c:pt idx="12463">
                  <c:v>4.6991594000000041E-3</c:v>
                </c:pt>
                <c:pt idx="12464">
                  <c:v>4.7347144999999998E-3</c:v>
                </c:pt>
                <c:pt idx="12465">
                  <c:v>4.6744533000000034E-3</c:v>
                </c:pt>
                <c:pt idx="12466">
                  <c:v>4.4736015000000082E-3</c:v>
                </c:pt>
                <c:pt idx="12467">
                  <c:v>4.1474737000000038E-3</c:v>
                </c:pt>
                <c:pt idx="12468">
                  <c:v>3.7913239000000034E-3</c:v>
                </c:pt>
                <c:pt idx="12469">
                  <c:v>3.5306569000000012E-3</c:v>
                </c:pt>
                <c:pt idx="12470">
                  <c:v>3.4676688000000021E-3</c:v>
                </c:pt>
                <c:pt idx="12471">
                  <c:v>3.627052500000004E-3</c:v>
                </c:pt>
                <c:pt idx="12472">
                  <c:v>3.9147893000000033E-3</c:v>
                </c:pt>
                <c:pt idx="12473">
                  <c:v>4.1180588000000002E-3</c:v>
                </c:pt>
                <c:pt idx="12474">
                  <c:v>4.0187072000000034E-3</c:v>
                </c:pt>
                <c:pt idx="12475">
                  <c:v>3.4845462000000021E-3</c:v>
                </c:pt>
                <c:pt idx="12476">
                  <c:v>2.5502853000000012E-3</c:v>
                </c:pt>
                <c:pt idx="12477">
                  <c:v>1.4882740000000008E-3</c:v>
                </c:pt>
                <c:pt idx="12478">
                  <c:v>7.6035690000000108E-4</c:v>
                </c:pt>
                <c:pt idx="12479">
                  <c:v>6.9427770000000109E-4</c:v>
                </c:pt>
                <c:pt idx="12480">
                  <c:v>1.3179798000000009E-3</c:v>
                </c:pt>
                <c:pt idx="12481">
                  <c:v>2.3871958000000019E-3</c:v>
                </c:pt>
                <c:pt idx="12482">
                  <c:v>3.4544123000000019E-3</c:v>
                </c:pt>
                <c:pt idx="12483">
                  <c:v>4.0276377000000004E-3</c:v>
                </c:pt>
                <c:pt idx="12484">
                  <c:v>3.9462326000000002E-3</c:v>
                </c:pt>
                <c:pt idx="12485">
                  <c:v>3.4344262000000031E-3</c:v>
                </c:pt>
                <c:pt idx="12486">
                  <c:v>2.8328429999999981E-3</c:v>
                </c:pt>
                <c:pt idx="12487">
                  <c:v>2.4321823999999999E-3</c:v>
                </c:pt>
                <c:pt idx="12488">
                  <c:v>2.3501124000000011E-3</c:v>
                </c:pt>
                <c:pt idx="12489">
                  <c:v>2.4572369000000018E-3</c:v>
                </c:pt>
                <c:pt idx="12490">
                  <c:v>2.5317911000000029E-3</c:v>
                </c:pt>
                <c:pt idx="12491">
                  <c:v>2.5039930000000025E-3</c:v>
                </c:pt>
                <c:pt idx="12492">
                  <c:v>2.4955571000000011E-3</c:v>
                </c:pt>
                <c:pt idx="12493">
                  <c:v>2.6806127000000035E-3</c:v>
                </c:pt>
                <c:pt idx="12494">
                  <c:v>3.1109042000000025E-3</c:v>
                </c:pt>
                <c:pt idx="12495">
                  <c:v>3.6235582000000047E-3</c:v>
                </c:pt>
                <c:pt idx="12496">
                  <c:v>3.9783036000000035E-3</c:v>
                </c:pt>
                <c:pt idx="12497">
                  <c:v>3.9751772000000034E-3</c:v>
                </c:pt>
                <c:pt idx="12498">
                  <c:v>3.5904450000000011E-3</c:v>
                </c:pt>
                <c:pt idx="12499">
                  <c:v>3.0012196000000018E-3</c:v>
                </c:pt>
                <c:pt idx="12500">
                  <c:v>2.5336780000000001E-3</c:v>
                </c:pt>
                <c:pt idx="12501">
                  <c:v>2.4162875000000002E-3</c:v>
                </c:pt>
                <c:pt idx="12502">
                  <c:v>2.7017640000000041E-3</c:v>
                </c:pt>
                <c:pt idx="12503">
                  <c:v>3.274633500000004E-3</c:v>
                </c:pt>
                <c:pt idx="12504">
                  <c:v>3.9154738000000012E-3</c:v>
                </c:pt>
                <c:pt idx="12505">
                  <c:v>4.391443000000007E-3</c:v>
                </c:pt>
                <c:pt idx="12506">
                  <c:v>4.6079111999999985E-3</c:v>
                </c:pt>
                <c:pt idx="12507">
                  <c:v>4.5973537000000061E-3</c:v>
                </c:pt>
                <c:pt idx="12508">
                  <c:v>4.4462299000000106E-3</c:v>
                </c:pt>
                <c:pt idx="12509">
                  <c:v>4.2361720000000059E-3</c:v>
                </c:pt>
                <c:pt idx="12510">
                  <c:v>3.9995629000000006E-3</c:v>
                </c:pt>
                <c:pt idx="12511">
                  <c:v>3.7558861000000017E-3</c:v>
                </c:pt>
                <c:pt idx="12512">
                  <c:v>3.5555959000000028E-3</c:v>
                </c:pt>
                <c:pt idx="12513">
                  <c:v>3.4683812000000057E-3</c:v>
                </c:pt>
                <c:pt idx="12514">
                  <c:v>3.5546701000000011E-3</c:v>
                </c:pt>
                <c:pt idx="12515">
                  <c:v>3.8077664000000029E-3</c:v>
                </c:pt>
                <c:pt idx="12516">
                  <c:v>4.1032229000000069E-3</c:v>
                </c:pt>
                <c:pt idx="12517">
                  <c:v>4.1993717000000036E-3</c:v>
                </c:pt>
                <c:pt idx="12518">
                  <c:v>3.9029540000000019E-3</c:v>
                </c:pt>
                <c:pt idx="12519">
                  <c:v>3.1906245000000041E-3</c:v>
                </c:pt>
                <c:pt idx="12520">
                  <c:v>2.2464124000000012E-3</c:v>
                </c:pt>
                <c:pt idx="12521">
                  <c:v>1.4450344999999999E-3</c:v>
                </c:pt>
                <c:pt idx="12522">
                  <c:v>1.2159365999999999E-3</c:v>
                </c:pt>
                <c:pt idx="12523">
                  <c:v>1.7038416000000008E-3</c:v>
                </c:pt>
                <c:pt idx="12524">
                  <c:v>2.6594838000000018E-3</c:v>
                </c:pt>
                <c:pt idx="12525">
                  <c:v>3.6379015000000052E-3</c:v>
                </c:pt>
                <c:pt idx="12526">
                  <c:v>4.1858833000000002E-3</c:v>
                </c:pt>
                <c:pt idx="12527">
                  <c:v>4.1443295999999998E-3</c:v>
                </c:pt>
                <c:pt idx="12528">
                  <c:v>3.6958149000000029E-3</c:v>
                </c:pt>
                <c:pt idx="12529">
                  <c:v>3.2639205000000058E-3</c:v>
                </c:pt>
                <c:pt idx="12530">
                  <c:v>3.1621335000000046E-3</c:v>
                </c:pt>
                <c:pt idx="12531">
                  <c:v>3.4678550000000019E-3</c:v>
                </c:pt>
                <c:pt idx="12532">
                  <c:v>4.0418329000000038E-3</c:v>
                </c:pt>
                <c:pt idx="12533">
                  <c:v>4.6449480999999999E-3</c:v>
                </c:pt>
                <c:pt idx="12534">
                  <c:v>5.0669471000000061E-3</c:v>
                </c:pt>
                <c:pt idx="12535">
                  <c:v>5.260276600000004E-3</c:v>
                </c:pt>
                <c:pt idx="12536">
                  <c:v>5.3093350000000036E-3</c:v>
                </c:pt>
                <c:pt idx="12537">
                  <c:v>5.3309248999999998E-3</c:v>
                </c:pt>
                <c:pt idx="12538">
                  <c:v>5.4002916000000104E-3</c:v>
                </c:pt>
                <c:pt idx="12539">
                  <c:v>5.5228090000000035E-3</c:v>
                </c:pt>
                <c:pt idx="12540">
                  <c:v>5.6618704000000039E-3</c:v>
                </c:pt>
                <c:pt idx="12541">
                  <c:v>5.7748808000000033E-3</c:v>
                </c:pt>
                <c:pt idx="12542">
                  <c:v>5.8438173000000034E-3</c:v>
                </c:pt>
                <c:pt idx="12543">
                  <c:v>5.8697760000000036E-3</c:v>
                </c:pt>
                <c:pt idx="12544">
                  <c:v>5.8577862000000003E-3</c:v>
                </c:pt>
                <c:pt idx="12545">
                  <c:v>5.8092196000000072E-3</c:v>
                </c:pt>
                <c:pt idx="12546">
                  <c:v>5.7316357000000082E-3</c:v>
                </c:pt>
                <c:pt idx="12547">
                  <c:v>5.6468463000000036E-3</c:v>
                </c:pt>
                <c:pt idx="12548">
                  <c:v>5.5875033000000037E-3</c:v>
                </c:pt>
                <c:pt idx="12549">
                  <c:v>5.5811722000000058E-3</c:v>
                </c:pt>
                <c:pt idx="12550">
                  <c:v>5.6355493000000041E-3</c:v>
                </c:pt>
                <c:pt idx="12551">
                  <c:v>5.7211285000000039E-3</c:v>
                </c:pt>
                <c:pt idx="12552">
                  <c:v>5.7531446000000036E-3</c:v>
                </c:pt>
                <c:pt idx="12553">
                  <c:v>5.5889105000000014E-3</c:v>
                </c:pt>
                <c:pt idx="12554">
                  <c:v>5.0890371000000059E-3</c:v>
                </c:pt>
                <c:pt idx="12555">
                  <c:v>4.2284801999999998E-3</c:v>
                </c:pt>
                <c:pt idx="12556">
                  <c:v>3.1886520000000019E-3</c:v>
                </c:pt>
                <c:pt idx="12557">
                  <c:v>2.2544898000000017E-3</c:v>
                </c:pt>
                <c:pt idx="12558">
                  <c:v>1.6773930000000012E-3</c:v>
                </c:pt>
                <c:pt idx="12559">
                  <c:v>1.467919E-3</c:v>
                </c:pt>
                <c:pt idx="12560">
                  <c:v>1.3894206000000001E-3</c:v>
                </c:pt>
                <c:pt idx="12561">
                  <c:v>1.1164956000000001E-3</c:v>
                </c:pt>
                <c:pt idx="12562">
                  <c:v>5.9291070000000066E-4</c:v>
                </c:pt>
                <c:pt idx="12563">
                  <c:v>9.6719700000000097E-5</c:v>
                </c:pt>
                <c:pt idx="12564">
                  <c:v>0</c:v>
                </c:pt>
                <c:pt idx="12565">
                  <c:v>4.9161540000000061E-4</c:v>
                </c:pt>
                <c:pt idx="12566">
                  <c:v>1.4540879000000018E-3</c:v>
                </c:pt>
                <c:pt idx="12567">
                  <c:v>2.469064700000002E-3</c:v>
                </c:pt>
                <c:pt idx="12568">
                  <c:v>3.0677291000000034E-3</c:v>
                </c:pt>
                <c:pt idx="12569">
                  <c:v>3.131038500000002E-3</c:v>
                </c:pt>
                <c:pt idx="12570">
                  <c:v>2.9598298000000018E-3</c:v>
                </c:pt>
                <c:pt idx="12571">
                  <c:v>2.9364740000000001E-3</c:v>
                </c:pt>
                <c:pt idx="12572">
                  <c:v>3.3111450999999997E-3</c:v>
                </c:pt>
                <c:pt idx="12573">
                  <c:v>4.0725906999999999E-3</c:v>
                </c:pt>
                <c:pt idx="12574">
                  <c:v>4.9879318000000004E-3</c:v>
                </c:pt>
                <c:pt idx="12575">
                  <c:v>5.7475362000000002E-3</c:v>
                </c:pt>
                <c:pt idx="12576">
                  <c:v>6.1938558000000001E-3</c:v>
                </c:pt>
                <c:pt idx="12577">
                  <c:v>6.331897300000007E-3</c:v>
                </c:pt>
                <c:pt idx="12578">
                  <c:v>6.2593799000000075E-3</c:v>
                </c:pt>
                <c:pt idx="12579">
                  <c:v>6.109076600000006E-3</c:v>
                </c:pt>
                <c:pt idx="12580">
                  <c:v>6.0132230000000094E-3</c:v>
                </c:pt>
                <c:pt idx="12581">
                  <c:v>6.0558235000000059E-3</c:v>
                </c:pt>
                <c:pt idx="12582">
                  <c:v>6.243383500000004E-3</c:v>
                </c:pt>
                <c:pt idx="12583">
                  <c:v>6.5059653000000038E-3</c:v>
                </c:pt>
                <c:pt idx="12584">
                  <c:v>6.7149792000000038E-3</c:v>
                </c:pt>
                <c:pt idx="12585">
                  <c:v>6.743026000000007E-3</c:v>
                </c:pt>
                <c:pt idx="12586">
                  <c:v>6.5775439000000041E-3</c:v>
                </c:pt>
                <c:pt idx="12587">
                  <c:v>6.3256742000000034E-3</c:v>
                </c:pt>
                <c:pt idx="12588">
                  <c:v>6.1128680000000039E-3</c:v>
                </c:pt>
                <c:pt idx="12589">
                  <c:v>6.0292063000000071E-3</c:v>
                </c:pt>
                <c:pt idx="12590">
                  <c:v>6.1045103000000002E-3</c:v>
                </c:pt>
                <c:pt idx="12591">
                  <c:v>6.2945252000000014E-3</c:v>
                </c:pt>
                <c:pt idx="12592">
                  <c:v>6.5064039000000077E-3</c:v>
                </c:pt>
                <c:pt idx="12593">
                  <c:v>6.6641745999999969E-3</c:v>
                </c:pt>
                <c:pt idx="12594">
                  <c:v>6.7328624000000106E-3</c:v>
                </c:pt>
                <c:pt idx="12595">
                  <c:v>6.7234104000000036E-3</c:v>
                </c:pt>
                <c:pt idx="12596">
                  <c:v>6.6808388000000034E-3</c:v>
                </c:pt>
                <c:pt idx="12597">
                  <c:v>6.6551183999999999E-3</c:v>
                </c:pt>
                <c:pt idx="12598">
                  <c:v>6.6752266000000074E-3</c:v>
                </c:pt>
                <c:pt idx="12599">
                  <c:v>6.7521250000000038E-3</c:v>
                </c:pt>
                <c:pt idx="12600">
                  <c:v>6.8840849999999999E-3</c:v>
                </c:pt>
                <c:pt idx="12601">
                  <c:v>7.0526646000000056E-3</c:v>
                </c:pt>
                <c:pt idx="12602">
                  <c:v>7.2152764000000093E-3</c:v>
                </c:pt>
                <c:pt idx="12603">
                  <c:v>7.3303496000000105E-3</c:v>
                </c:pt>
                <c:pt idx="12604">
                  <c:v>7.3861312000000059E-3</c:v>
                </c:pt>
                <c:pt idx="12605">
                  <c:v>7.4165985000000092E-3</c:v>
                </c:pt>
                <c:pt idx="12606">
                  <c:v>7.4944450000000041E-3</c:v>
                </c:pt>
                <c:pt idx="12607">
                  <c:v>7.6979882999999999E-3</c:v>
                </c:pt>
                <c:pt idx="12608">
                  <c:v>8.0596609000000118E-3</c:v>
                </c:pt>
                <c:pt idx="12609">
                  <c:v>8.5391756000000006E-3</c:v>
                </c:pt>
                <c:pt idx="12610">
                  <c:v>9.0277540000000094E-3</c:v>
                </c:pt>
                <c:pt idx="12611">
                  <c:v>9.3726106000000184E-3</c:v>
                </c:pt>
                <c:pt idx="12612">
                  <c:v>9.4365468000000164E-3</c:v>
                </c:pt>
                <c:pt idx="12613">
                  <c:v>9.1751181000000008E-3</c:v>
                </c:pt>
                <c:pt idx="12614">
                  <c:v>8.6739967000000091E-3</c:v>
                </c:pt>
                <c:pt idx="12615">
                  <c:v>8.1080031000000004E-3</c:v>
                </c:pt>
                <c:pt idx="12616">
                  <c:v>7.6489775000000036E-3</c:v>
                </c:pt>
                <c:pt idx="12617">
                  <c:v>7.3852371000000094E-3</c:v>
                </c:pt>
                <c:pt idx="12618">
                  <c:v>7.3040267000000041E-3</c:v>
                </c:pt>
                <c:pt idx="12619">
                  <c:v>7.3299556999999998E-3</c:v>
                </c:pt>
                <c:pt idx="12620">
                  <c:v>7.3819896000000039E-3</c:v>
                </c:pt>
                <c:pt idx="12621">
                  <c:v>7.4036755000000095E-3</c:v>
                </c:pt>
                <c:pt idx="12622">
                  <c:v>7.3743174000000071E-3</c:v>
                </c:pt>
                <c:pt idx="12623">
                  <c:v>7.3061623000000081E-3</c:v>
                </c:pt>
                <c:pt idx="12624">
                  <c:v>7.231834300000007E-3</c:v>
                </c:pt>
                <c:pt idx="12625">
                  <c:v>7.1782060000000081E-3</c:v>
                </c:pt>
                <c:pt idx="12626">
                  <c:v>7.1519474000000041E-3</c:v>
                </c:pt>
                <c:pt idx="12627">
                  <c:v>7.139636200000004E-3</c:v>
                </c:pt>
                <c:pt idx="12628">
                  <c:v>7.1234098000000036E-3</c:v>
                </c:pt>
                <c:pt idx="12629">
                  <c:v>7.0843156000000036E-3</c:v>
                </c:pt>
                <c:pt idx="12630">
                  <c:v>6.9893850000000094E-3</c:v>
                </c:pt>
                <c:pt idx="12631">
                  <c:v>6.7841560000000039E-3</c:v>
                </c:pt>
                <c:pt idx="12632">
                  <c:v>6.414226300000006E-3</c:v>
                </c:pt>
                <c:pt idx="12633">
                  <c:v>5.8790576000000072E-3</c:v>
                </c:pt>
                <c:pt idx="12634">
                  <c:v>5.273418500000006E-3</c:v>
                </c:pt>
                <c:pt idx="12635">
                  <c:v>4.7528846E-3</c:v>
                </c:pt>
                <c:pt idx="12636">
                  <c:v>4.4896416000000106E-3</c:v>
                </c:pt>
                <c:pt idx="12637">
                  <c:v>4.5624999000000036E-3</c:v>
                </c:pt>
                <c:pt idx="12638">
                  <c:v>4.8909411000000041E-3</c:v>
                </c:pt>
                <c:pt idx="12639">
                  <c:v>5.2478378999999999E-3</c:v>
                </c:pt>
                <c:pt idx="12640">
                  <c:v>5.2857175000000037E-3</c:v>
                </c:pt>
                <c:pt idx="12641">
                  <c:v>4.669063700000007E-3</c:v>
                </c:pt>
                <c:pt idx="12642">
                  <c:v>3.3593103000000017E-3</c:v>
                </c:pt>
                <c:pt idx="12643">
                  <c:v>1.7546257000000021E-3</c:v>
                </c:pt>
                <c:pt idx="12644">
                  <c:v>4.4583160000000031E-4</c:v>
                </c:pt>
                <c:pt idx="12645">
                  <c:v>0</c:v>
                </c:pt>
                <c:pt idx="12646">
                  <c:v>6.4016970000000133E-4</c:v>
                </c:pt>
                <c:pt idx="12647">
                  <c:v>2.0803763000000019E-3</c:v>
                </c:pt>
                <c:pt idx="12648">
                  <c:v>3.4922753000000001E-3</c:v>
                </c:pt>
                <c:pt idx="12649">
                  <c:v>4.1674273000000001E-3</c:v>
                </c:pt>
                <c:pt idx="12650">
                  <c:v>3.821693400000002E-3</c:v>
                </c:pt>
                <c:pt idx="12651">
                  <c:v>2.7554650000000012E-3</c:v>
                </c:pt>
                <c:pt idx="12652">
                  <c:v>1.6291346000000008E-3</c:v>
                </c:pt>
                <c:pt idx="12653">
                  <c:v>1.1602379000000018E-3</c:v>
                </c:pt>
                <c:pt idx="12654">
                  <c:v>1.6076425000000017E-3</c:v>
                </c:pt>
                <c:pt idx="12655">
                  <c:v>2.7135937000000057E-3</c:v>
                </c:pt>
                <c:pt idx="12656">
                  <c:v>4.0316787000000106E-3</c:v>
                </c:pt>
                <c:pt idx="12657">
                  <c:v>5.1665445999999997E-3</c:v>
                </c:pt>
                <c:pt idx="12658">
                  <c:v>5.9299413000000059E-3</c:v>
                </c:pt>
                <c:pt idx="12659">
                  <c:v>6.4191697000000117E-3</c:v>
                </c:pt>
                <c:pt idx="12660">
                  <c:v>6.9070747000000042E-3</c:v>
                </c:pt>
                <c:pt idx="12661">
                  <c:v>7.6392964000000117E-3</c:v>
                </c:pt>
                <c:pt idx="12662">
                  <c:v>8.7465663000000048E-3</c:v>
                </c:pt>
                <c:pt idx="12663">
                  <c:v>1.01977466E-2</c:v>
                </c:pt>
                <c:pt idx="12664">
                  <c:v>1.1792972700000001E-2</c:v>
                </c:pt>
                <c:pt idx="12665">
                  <c:v>1.320070960000002E-2</c:v>
                </c:pt>
                <c:pt idx="12666">
                  <c:v>1.4101035000000008E-2</c:v>
                </c:pt>
                <c:pt idx="12667">
                  <c:v>1.4283184000000011E-2</c:v>
                </c:pt>
                <c:pt idx="12668">
                  <c:v>1.3696024200000014E-2</c:v>
                </c:pt>
                <c:pt idx="12669">
                  <c:v>1.24406228E-2</c:v>
                </c:pt>
                <c:pt idx="12670">
                  <c:v>1.0720198000000012E-2</c:v>
                </c:pt>
                <c:pt idx="12671">
                  <c:v>8.7997317000000005E-3</c:v>
                </c:pt>
                <c:pt idx="12672">
                  <c:v>7.0100604000000082E-3</c:v>
                </c:pt>
                <c:pt idx="12673">
                  <c:v>5.6736609000000082E-3</c:v>
                </c:pt>
                <c:pt idx="12674">
                  <c:v>5.050909700000006E-3</c:v>
                </c:pt>
                <c:pt idx="12675">
                  <c:v>5.2301632000000082E-3</c:v>
                </c:pt>
                <c:pt idx="12676">
                  <c:v>6.002633800000004E-3</c:v>
                </c:pt>
                <c:pt idx="12677">
                  <c:v>6.8709683000000082E-3</c:v>
                </c:pt>
                <c:pt idx="12678">
                  <c:v>7.3885005000000024E-3</c:v>
                </c:pt>
                <c:pt idx="12679">
                  <c:v>7.3240539000000038E-3</c:v>
                </c:pt>
                <c:pt idx="12680">
                  <c:v>6.7693572000000072E-3</c:v>
                </c:pt>
                <c:pt idx="12681">
                  <c:v>6.0517788000000071E-3</c:v>
                </c:pt>
                <c:pt idx="12682">
                  <c:v>5.5961115000000014E-3</c:v>
                </c:pt>
                <c:pt idx="12683">
                  <c:v>5.6079839999999999E-3</c:v>
                </c:pt>
                <c:pt idx="12684">
                  <c:v>6.029840600000007E-3</c:v>
                </c:pt>
                <c:pt idx="12685">
                  <c:v>6.616327000000006E-3</c:v>
                </c:pt>
                <c:pt idx="12686">
                  <c:v>7.1336152000000038E-3</c:v>
                </c:pt>
                <c:pt idx="12687">
                  <c:v>7.4487273000000105E-3</c:v>
                </c:pt>
                <c:pt idx="12688">
                  <c:v>7.574196900000006E-3</c:v>
                </c:pt>
                <c:pt idx="12689">
                  <c:v>7.5981421000000104E-3</c:v>
                </c:pt>
                <c:pt idx="12690">
                  <c:v>7.605942000000007E-3</c:v>
                </c:pt>
                <c:pt idx="12691">
                  <c:v>7.6415110000000036E-3</c:v>
                </c:pt>
                <c:pt idx="12692">
                  <c:v>7.7062799000000119E-3</c:v>
                </c:pt>
                <c:pt idx="12693">
                  <c:v>7.7874884000000075E-3</c:v>
                </c:pt>
                <c:pt idx="12694">
                  <c:v>7.8746025000000063E-3</c:v>
                </c:pt>
                <c:pt idx="12695">
                  <c:v>7.9618515000000074E-3</c:v>
                </c:pt>
                <c:pt idx="12696">
                  <c:v>8.0460729000000047E-3</c:v>
                </c:pt>
                <c:pt idx="12697">
                  <c:v>8.1261303000000028E-3</c:v>
                </c:pt>
                <c:pt idx="12698">
                  <c:v>8.2016671000000006E-3</c:v>
                </c:pt>
                <c:pt idx="12699">
                  <c:v>8.2745841000000115E-3</c:v>
                </c:pt>
                <c:pt idx="12700">
                  <c:v>8.3484706000000047E-3</c:v>
                </c:pt>
                <c:pt idx="12701">
                  <c:v>8.4291082000000073E-3</c:v>
                </c:pt>
                <c:pt idx="12702">
                  <c:v>8.5228095000000094E-3</c:v>
                </c:pt>
                <c:pt idx="12703">
                  <c:v>8.6383261000000013E-3</c:v>
                </c:pt>
                <c:pt idx="12704">
                  <c:v>8.778708100000001E-3</c:v>
                </c:pt>
                <c:pt idx="12705">
                  <c:v>8.9349514000000001E-3</c:v>
                </c:pt>
                <c:pt idx="12706">
                  <c:v>9.0910215000000027E-3</c:v>
                </c:pt>
                <c:pt idx="12707">
                  <c:v>9.2381574000000004E-3</c:v>
                </c:pt>
                <c:pt idx="12708">
                  <c:v>9.3864305000000252E-3</c:v>
                </c:pt>
                <c:pt idx="12709">
                  <c:v>9.5634116000000088E-3</c:v>
                </c:pt>
                <c:pt idx="12710">
                  <c:v>9.798813600000001E-3</c:v>
                </c:pt>
                <c:pt idx="12711">
                  <c:v>1.0112305199999999E-2</c:v>
                </c:pt>
                <c:pt idx="12712">
                  <c:v>1.0506669999999999E-2</c:v>
                </c:pt>
                <c:pt idx="12713">
                  <c:v>1.0966371700000015E-2</c:v>
                </c:pt>
                <c:pt idx="12714">
                  <c:v>1.145856830000001E-2</c:v>
                </c:pt>
                <c:pt idx="12715">
                  <c:v>1.1944566900000009E-2</c:v>
                </c:pt>
                <c:pt idx="12716">
                  <c:v>1.23992376E-2</c:v>
                </c:pt>
                <c:pt idx="12717">
                  <c:v>1.2826830100000009E-2</c:v>
                </c:pt>
                <c:pt idx="12718">
                  <c:v>1.3247649200000006E-2</c:v>
                </c:pt>
                <c:pt idx="12719">
                  <c:v>1.3660574300000027E-2</c:v>
                </c:pt>
                <c:pt idx="12720">
                  <c:v>1.40056051E-2</c:v>
                </c:pt>
                <c:pt idx="12721">
                  <c:v>1.41652906E-2</c:v>
                </c:pt>
                <c:pt idx="12722">
                  <c:v>1.40107488E-2</c:v>
                </c:pt>
                <c:pt idx="12723">
                  <c:v>1.3491762800000001E-2</c:v>
                </c:pt>
                <c:pt idx="12724">
                  <c:v>1.2718343199999996E-2</c:v>
                </c:pt>
                <c:pt idx="12725">
                  <c:v>1.1940130000000019E-2</c:v>
                </c:pt>
                <c:pt idx="12726">
                  <c:v>1.1463889900000015E-2</c:v>
                </c:pt>
                <c:pt idx="12727">
                  <c:v>1.1449351900000009E-2</c:v>
                </c:pt>
                <c:pt idx="12728">
                  <c:v>1.1779374400000011E-2</c:v>
                </c:pt>
                <c:pt idx="12729">
                  <c:v>1.2143924800000001E-2</c:v>
                </c:pt>
                <c:pt idx="12730">
                  <c:v>1.2192957099999999E-2</c:v>
                </c:pt>
                <c:pt idx="12731">
                  <c:v>1.1783330700000013E-2</c:v>
                </c:pt>
                <c:pt idx="12732">
                  <c:v>1.1149531200000021E-2</c:v>
                </c:pt>
                <c:pt idx="12733">
                  <c:v>1.0862456600000016E-2</c:v>
                </c:pt>
                <c:pt idx="12734">
                  <c:v>1.1317457100000001E-2</c:v>
                </c:pt>
                <c:pt idx="12735">
                  <c:v>1.2480751600000015E-2</c:v>
                </c:pt>
                <c:pt idx="12736">
                  <c:v>1.3798128800000012E-2</c:v>
                </c:pt>
                <c:pt idx="12737">
                  <c:v>1.4572584100000008E-2</c:v>
                </c:pt>
                <c:pt idx="12738">
                  <c:v>1.42233828E-2</c:v>
                </c:pt>
                <c:pt idx="12739">
                  <c:v>1.2729330000000001E-2</c:v>
                </c:pt>
                <c:pt idx="12740">
                  <c:v>1.0590536500000001E-2</c:v>
                </c:pt>
                <c:pt idx="12741">
                  <c:v>8.6257020000000094E-3</c:v>
                </c:pt>
                <c:pt idx="12742">
                  <c:v>7.388047900000006E-3</c:v>
                </c:pt>
                <c:pt idx="12743">
                  <c:v>7.0387758000000069E-3</c:v>
                </c:pt>
                <c:pt idx="12744">
                  <c:v>7.355197300000004E-3</c:v>
                </c:pt>
                <c:pt idx="12745">
                  <c:v>7.896332100000009E-3</c:v>
                </c:pt>
                <c:pt idx="12746">
                  <c:v>8.1821941000000068E-3</c:v>
                </c:pt>
                <c:pt idx="12747">
                  <c:v>7.9459166000000071E-3</c:v>
                </c:pt>
                <c:pt idx="12748">
                  <c:v>7.1650343000000003E-3</c:v>
                </c:pt>
                <c:pt idx="12749">
                  <c:v>6.004691100000006E-3</c:v>
                </c:pt>
                <c:pt idx="12750">
                  <c:v>4.7279549999999964E-3</c:v>
                </c:pt>
                <c:pt idx="12751">
                  <c:v>3.534043200000002E-3</c:v>
                </c:pt>
                <c:pt idx="12752">
                  <c:v>2.5147675000000034E-3</c:v>
                </c:pt>
                <c:pt idx="12753">
                  <c:v>1.6819686000000009E-3</c:v>
                </c:pt>
                <c:pt idx="12754">
                  <c:v>1.0473710000000001E-3</c:v>
                </c:pt>
                <c:pt idx="12755">
                  <c:v>6.8918060000000092E-4</c:v>
                </c:pt>
                <c:pt idx="12756">
                  <c:v>7.4602940000000105E-4</c:v>
                </c:pt>
                <c:pt idx="12757">
                  <c:v>1.2924839000000017E-3</c:v>
                </c:pt>
                <c:pt idx="12758">
                  <c:v>2.1955734000000011E-3</c:v>
                </c:pt>
                <c:pt idx="12759">
                  <c:v>3.1390459999999999E-3</c:v>
                </c:pt>
                <c:pt idx="12760">
                  <c:v>3.7219273000000052E-3</c:v>
                </c:pt>
                <c:pt idx="12761">
                  <c:v>3.7479950000000057E-3</c:v>
                </c:pt>
                <c:pt idx="12762">
                  <c:v>3.3567864000000002E-3</c:v>
                </c:pt>
                <c:pt idx="12763">
                  <c:v>3.001316500000004E-3</c:v>
                </c:pt>
                <c:pt idx="12764">
                  <c:v>3.0403659000000018E-3</c:v>
                </c:pt>
                <c:pt idx="12765">
                  <c:v>3.5644742000000046E-3</c:v>
                </c:pt>
                <c:pt idx="12766">
                  <c:v>4.3663288999999999E-3</c:v>
                </c:pt>
                <c:pt idx="12767">
                  <c:v>5.0986055000000014E-3</c:v>
                </c:pt>
                <c:pt idx="12768">
                  <c:v>5.5829268000000013E-3</c:v>
                </c:pt>
                <c:pt idx="12769">
                  <c:v>5.8574042999999998E-3</c:v>
                </c:pt>
                <c:pt idx="12770">
                  <c:v>6.080689800000004E-3</c:v>
                </c:pt>
                <c:pt idx="12771">
                  <c:v>6.3777212000000038E-3</c:v>
                </c:pt>
                <c:pt idx="12772">
                  <c:v>6.7423340000000035E-3</c:v>
                </c:pt>
                <c:pt idx="12773">
                  <c:v>7.090798600000006E-3</c:v>
                </c:pt>
                <c:pt idx="12774">
                  <c:v>7.326356100000004E-3</c:v>
                </c:pt>
                <c:pt idx="12775">
                  <c:v>7.4008610000000094E-3</c:v>
                </c:pt>
                <c:pt idx="12776">
                  <c:v>7.3606921000000094E-3</c:v>
                </c:pt>
                <c:pt idx="12777">
                  <c:v>7.3183710000000041E-3</c:v>
                </c:pt>
                <c:pt idx="12778">
                  <c:v>7.3522869000000038E-3</c:v>
                </c:pt>
                <c:pt idx="12779">
                  <c:v>7.4854922000000103E-3</c:v>
                </c:pt>
                <c:pt idx="12780">
                  <c:v>7.6892404000000105E-3</c:v>
                </c:pt>
                <c:pt idx="12781">
                  <c:v>7.9095066000000082E-3</c:v>
                </c:pt>
                <c:pt idx="12782">
                  <c:v>8.0904514000000004E-3</c:v>
                </c:pt>
                <c:pt idx="12783">
                  <c:v>8.2080597000000009E-3</c:v>
                </c:pt>
                <c:pt idx="12784">
                  <c:v>8.2644094000000091E-3</c:v>
                </c:pt>
                <c:pt idx="12785">
                  <c:v>8.2757026000000091E-3</c:v>
                </c:pt>
                <c:pt idx="12786">
                  <c:v>8.2556037000000113E-3</c:v>
                </c:pt>
                <c:pt idx="12787">
                  <c:v>8.2115466000000116E-3</c:v>
                </c:pt>
                <c:pt idx="12788">
                  <c:v>8.1500281000000015E-3</c:v>
                </c:pt>
                <c:pt idx="12789">
                  <c:v>8.0823088000000088E-3</c:v>
                </c:pt>
                <c:pt idx="12790">
                  <c:v>8.0230786000000005E-3</c:v>
                </c:pt>
                <c:pt idx="12791">
                  <c:v>7.9860371000000097E-3</c:v>
                </c:pt>
                <c:pt idx="12792">
                  <c:v>7.977765100000013E-3</c:v>
                </c:pt>
                <c:pt idx="12793">
                  <c:v>7.989007000000008E-3</c:v>
                </c:pt>
                <c:pt idx="12794">
                  <c:v>7.9977568000000072E-3</c:v>
                </c:pt>
                <c:pt idx="12795">
                  <c:v>7.986040800000007E-3</c:v>
                </c:pt>
                <c:pt idx="12796">
                  <c:v>7.949891500000009E-3</c:v>
                </c:pt>
                <c:pt idx="12797">
                  <c:v>7.9007856999999994E-3</c:v>
                </c:pt>
                <c:pt idx="12798">
                  <c:v>7.8530330000000075E-3</c:v>
                </c:pt>
                <c:pt idx="12799">
                  <c:v>7.8074681000000071E-3</c:v>
                </c:pt>
                <c:pt idx="12800">
                  <c:v>7.7258619000000082E-3</c:v>
                </c:pt>
                <c:pt idx="12801">
                  <c:v>7.5101592000000059E-3</c:v>
                </c:pt>
                <c:pt idx="12802">
                  <c:v>6.9950940000000055E-3</c:v>
                </c:pt>
                <c:pt idx="12803">
                  <c:v>6.0046623000000075E-3</c:v>
                </c:pt>
                <c:pt idx="12804">
                  <c:v>4.4943672000000035E-3</c:v>
                </c:pt>
                <c:pt idx="12805">
                  <c:v>2.6973281000000019E-3</c:v>
                </c:pt>
                <c:pt idx="12806">
                  <c:v>1.1915229000000009E-3</c:v>
                </c:pt>
                <c:pt idx="12807">
                  <c:v>5.9066620000000126E-4</c:v>
                </c:pt>
                <c:pt idx="12808">
                  <c:v>1.2270603E-3</c:v>
                </c:pt>
                <c:pt idx="12809">
                  <c:v>2.8602770000000018E-3</c:v>
                </c:pt>
                <c:pt idx="12810">
                  <c:v>4.774300400000004E-3</c:v>
                </c:pt>
                <c:pt idx="12811">
                  <c:v>6.0038473000000071E-3</c:v>
                </c:pt>
                <c:pt idx="12812">
                  <c:v>6.016167800000004E-3</c:v>
                </c:pt>
                <c:pt idx="12813">
                  <c:v>4.9115158999999999E-3</c:v>
                </c:pt>
                <c:pt idx="12814">
                  <c:v>3.377971200000004E-3</c:v>
                </c:pt>
                <c:pt idx="12815">
                  <c:v>2.104088700000002E-3</c:v>
                </c:pt>
                <c:pt idx="12816">
                  <c:v>1.5576715000000009E-3</c:v>
                </c:pt>
                <c:pt idx="12817">
                  <c:v>1.7745700000000029E-3</c:v>
                </c:pt>
                <c:pt idx="12818">
                  <c:v>2.5205016000000029E-3</c:v>
                </c:pt>
                <c:pt idx="12819">
                  <c:v>3.4938743000000019E-3</c:v>
                </c:pt>
                <c:pt idx="12820">
                  <c:v>4.5280755000000001E-3</c:v>
                </c:pt>
                <c:pt idx="12821">
                  <c:v>5.5169147000000002E-3</c:v>
                </c:pt>
                <c:pt idx="12822">
                  <c:v>6.3615375999999998E-3</c:v>
                </c:pt>
                <c:pt idx="12823">
                  <c:v>6.8937261000000067E-3</c:v>
                </c:pt>
                <c:pt idx="12824">
                  <c:v>7.011875500000004E-3</c:v>
                </c:pt>
                <c:pt idx="12825">
                  <c:v>6.7708706000000072E-3</c:v>
                </c:pt>
                <c:pt idx="12826">
                  <c:v>6.4156940000000082E-3</c:v>
                </c:pt>
                <c:pt idx="12827">
                  <c:v>6.204143200000004E-3</c:v>
                </c:pt>
                <c:pt idx="12828">
                  <c:v>6.2978892000000036E-3</c:v>
                </c:pt>
                <c:pt idx="12829">
                  <c:v>6.6802865000000038E-3</c:v>
                </c:pt>
                <c:pt idx="12830">
                  <c:v>7.2090384000000106E-3</c:v>
                </c:pt>
                <c:pt idx="12831">
                  <c:v>7.7070724000000094E-3</c:v>
                </c:pt>
                <c:pt idx="12832">
                  <c:v>8.0805337000000067E-3</c:v>
                </c:pt>
                <c:pt idx="12833">
                  <c:v>8.3134659000000093E-3</c:v>
                </c:pt>
                <c:pt idx="12834">
                  <c:v>8.4401108000000027E-3</c:v>
                </c:pt>
                <c:pt idx="12835">
                  <c:v>8.5041383000000088E-3</c:v>
                </c:pt>
                <c:pt idx="12836">
                  <c:v>8.5354913000000171E-3</c:v>
                </c:pt>
                <c:pt idx="12837">
                  <c:v>8.5439123000000047E-3</c:v>
                </c:pt>
                <c:pt idx="12838">
                  <c:v>8.5281739000000033E-3</c:v>
                </c:pt>
                <c:pt idx="12839">
                  <c:v>8.4965779000000068E-3</c:v>
                </c:pt>
                <c:pt idx="12840">
                  <c:v>8.4739998000000118E-3</c:v>
                </c:pt>
                <c:pt idx="12841">
                  <c:v>8.4901443000000073E-3</c:v>
                </c:pt>
                <c:pt idx="12842">
                  <c:v>8.5567618000000085E-3</c:v>
                </c:pt>
                <c:pt idx="12843">
                  <c:v>8.656222400000007E-3</c:v>
                </c:pt>
                <c:pt idx="12844">
                  <c:v>8.7561402000000139E-3</c:v>
                </c:pt>
                <c:pt idx="12845">
                  <c:v>8.8251056000000078E-3</c:v>
                </c:pt>
                <c:pt idx="12846">
                  <c:v>8.8513177000000068E-3</c:v>
                </c:pt>
                <c:pt idx="12847">
                  <c:v>8.8410247000000001E-3</c:v>
                </c:pt>
                <c:pt idx="12848">
                  <c:v>8.8132666000000116E-3</c:v>
                </c:pt>
                <c:pt idx="12849">
                  <c:v>8.7882010000000007E-3</c:v>
                </c:pt>
                <c:pt idx="12850">
                  <c:v>8.7854117000000006E-3</c:v>
                </c:pt>
                <c:pt idx="12851">
                  <c:v>8.8187614000000015E-3</c:v>
                </c:pt>
                <c:pt idx="12852">
                  <c:v>8.8893054000000072E-3</c:v>
                </c:pt>
                <c:pt idx="12853">
                  <c:v>8.9836698000000138E-3</c:v>
                </c:pt>
                <c:pt idx="12854">
                  <c:v>9.0799937000000091E-3</c:v>
                </c:pt>
                <c:pt idx="12855">
                  <c:v>9.1529759000000075E-3</c:v>
                </c:pt>
                <c:pt idx="12856">
                  <c:v>9.1725662000000183E-3</c:v>
                </c:pt>
                <c:pt idx="12857">
                  <c:v>9.0980101000000015E-3</c:v>
                </c:pt>
                <c:pt idx="12858">
                  <c:v>8.8806162000000174E-3</c:v>
                </c:pt>
                <c:pt idx="12859">
                  <c:v>8.4959213000000006E-3</c:v>
                </c:pt>
                <c:pt idx="12860">
                  <c:v>7.9932064000000115E-3</c:v>
                </c:pt>
                <c:pt idx="12861">
                  <c:v>7.5046560000000071E-3</c:v>
                </c:pt>
                <c:pt idx="12862">
                  <c:v>7.227367700000006E-3</c:v>
                </c:pt>
                <c:pt idx="12863">
                  <c:v>7.3047187000000041E-3</c:v>
                </c:pt>
                <c:pt idx="12864">
                  <c:v>7.7478467000000077E-3</c:v>
                </c:pt>
                <c:pt idx="12865">
                  <c:v>8.3978297000000066E-3</c:v>
                </c:pt>
                <c:pt idx="12866">
                  <c:v>9.0276562000000116E-3</c:v>
                </c:pt>
                <c:pt idx="12867">
                  <c:v>9.426352600000007E-3</c:v>
                </c:pt>
                <c:pt idx="12868">
                  <c:v>9.5302789000000013E-3</c:v>
                </c:pt>
                <c:pt idx="12869">
                  <c:v>9.4487219999999997E-3</c:v>
                </c:pt>
                <c:pt idx="12870">
                  <c:v>9.4222035000000072E-3</c:v>
                </c:pt>
                <c:pt idx="12871">
                  <c:v>9.6326387000000048E-3</c:v>
                </c:pt>
                <c:pt idx="12872">
                  <c:v>1.0132383599999999E-2</c:v>
                </c:pt>
                <c:pt idx="12873">
                  <c:v>1.0833149800000001E-2</c:v>
                </c:pt>
                <c:pt idx="12874">
                  <c:v>1.1572086300000001E-2</c:v>
                </c:pt>
                <c:pt idx="12875">
                  <c:v>1.2236912699999998E-2</c:v>
                </c:pt>
                <c:pt idx="12876">
                  <c:v>1.2788424300000014E-2</c:v>
                </c:pt>
                <c:pt idx="12877">
                  <c:v>1.3231243E-2</c:v>
                </c:pt>
                <c:pt idx="12878">
                  <c:v>1.358456630000001E-2</c:v>
                </c:pt>
                <c:pt idx="12879">
                  <c:v>1.3858078000000008E-2</c:v>
                </c:pt>
                <c:pt idx="12880">
                  <c:v>1.4053712599999994E-2</c:v>
                </c:pt>
                <c:pt idx="12881">
                  <c:v>1.4175663699999999E-2</c:v>
                </c:pt>
                <c:pt idx="12882">
                  <c:v>1.4237785700000003E-2</c:v>
                </c:pt>
                <c:pt idx="12883">
                  <c:v>1.4273041899999998E-2</c:v>
                </c:pt>
                <c:pt idx="12884">
                  <c:v>1.4325744499999999E-2</c:v>
                </c:pt>
                <c:pt idx="12885">
                  <c:v>1.4434918799999998E-2</c:v>
                </c:pt>
                <c:pt idx="12886">
                  <c:v>1.4615306600000001E-2</c:v>
                </c:pt>
                <c:pt idx="12887">
                  <c:v>1.4850718000000001E-2</c:v>
                </c:pt>
                <c:pt idx="12888">
                  <c:v>1.5101422600000016E-2</c:v>
                </c:pt>
                <c:pt idx="12889">
                  <c:v>1.53182019E-2</c:v>
                </c:pt>
                <c:pt idx="12890">
                  <c:v>1.5457079700000015E-2</c:v>
                </c:pt>
                <c:pt idx="12891">
                  <c:v>1.5503703600000012E-2</c:v>
                </c:pt>
                <c:pt idx="12892">
                  <c:v>1.552019270000001E-2</c:v>
                </c:pt>
                <c:pt idx="12893">
                  <c:v>1.5651419800000003E-2</c:v>
                </c:pt>
                <c:pt idx="12894">
                  <c:v>1.6103129800000022E-2</c:v>
                </c:pt>
                <c:pt idx="12895">
                  <c:v>1.7010962599999999E-2</c:v>
                </c:pt>
                <c:pt idx="12896">
                  <c:v>1.8391454600000016E-2</c:v>
                </c:pt>
                <c:pt idx="12897">
                  <c:v>2.0246811200000006E-2</c:v>
                </c:pt>
                <c:pt idx="12898">
                  <c:v>2.2659312900000048E-2</c:v>
                </c:pt>
                <c:pt idx="12899">
                  <c:v>2.5855558000000011E-2</c:v>
                </c:pt>
                <c:pt idx="12900">
                  <c:v>3.0226621799999999E-2</c:v>
                </c:pt>
                <c:pt idx="12901">
                  <c:v>3.6131531000000029E-2</c:v>
                </c:pt>
                <c:pt idx="12902">
                  <c:v>4.3492689700000066E-2</c:v>
                </c:pt>
                <c:pt idx="12903">
                  <c:v>5.1631130300000001E-2</c:v>
                </c:pt>
                <c:pt idx="12904">
                  <c:v>5.9296678800000092E-2</c:v>
                </c:pt>
                <c:pt idx="12905">
                  <c:v>6.4887739700000058E-2</c:v>
                </c:pt>
                <c:pt idx="12906">
                  <c:v>6.7005023400000058E-2</c:v>
                </c:pt>
                <c:pt idx="12907">
                  <c:v>6.5020121599999994E-2</c:v>
                </c:pt>
                <c:pt idx="12908">
                  <c:v>5.9314958800000074E-2</c:v>
                </c:pt>
                <c:pt idx="12909">
                  <c:v>5.1017016200000036E-2</c:v>
                </c:pt>
                <c:pt idx="12910">
                  <c:v>4.1688226199999977E-2</c:v>
                </c:pt>
                <c:pt idx="12911">
                  <c:v>3.2768145200000015E-2</c:v>
                </c:pt>
                <c:pt idx="12912">
                  <c:v>2.5298230400000028E-2</c:v>
                </c:pt>
                <c:pt idx="12913">
                  <c:v>1.9860785500000016E-2</c:v>
                </c:pt>
                <c:pt idx="12914">
                  <c:v>1.6445666600000013E-2</c:v>
                </c:pt>
                <c:pt idx="12915">
                  <c:v>1.46789607E-2</c:v>
                </c:pt>
                <c:pt idx="12916">
                  <c:v>1.4036145999999999E-2</c:v>
                </c:pt>
                <c:pt idx="12917">
                  <c:v>1.3992854400000016E-2</c:v>
                </c:pt>
                <c:pt idx="12918">
                  <c:v>1.4121005300000012E-2</c:v>
                </c:pt>
                <c:pt idx="12919">
                  <c:v>1.4209308700000001E-2</c:v>
                </c:pt>
                <c:pt idx="12920">
                  <c:v>1.4180573600000017E-2</c:v>
                </c:pt>
                <c:pt idx="12921">
                  <c:v>1.3998217899999998E-2</c:v>
                </c:pt>
                <c:pt idx="12922">
                  <c:v>1.3678163300000008E-2</c:v>
                </c:pt>
                <c:pt idx="12923">
                  <c:v>1.3285693700000005E-2</c:v>
                </c:pt>
                <c:pt idx="12924">
                  <c:v>1.290146630000001E-2</c:v>
                </c:pt>
                <c:pt idx="12925">
                  <c:v>1.2597452800000001E-2</c:v>
                </c:pt>
                <c:pt idx="12926">
                  <c:v>1.2409326599999999E-2</c:v>
                </c:pt>
                <c:pt idx="12927">
                  <c:v>1.2323525700000018E-2</c:v>
                </c:pt>
                <c:pt idx="12928">
                  <c:v>1.2286413499999999E-2</c:v>
                </c:pt>
                <c:pt idx="12929">
                  <c:v>1.22381607E-2</c:v>
                </c:pt>
                <c:pt idx="12930">
                  <c:v>1.2119636899999998E-2</c:v>
                </c:pt>
                <c:pt idx="12931">
                  <c:v>1.1887343599999999E-2</c:v>
                </c:pt>
                <c:pt idx="12932">
                  <c:v>1.1545502600000018E-2</c:v>
                </c:pt>
                <c:pt idx="12933">
                  <c:v>1.1169689700000011E-2</c:v>
                </c:pt>
                <c:pt idx="12934">
                  <c:v>1.0868884600000015E-2</c:v>
                </c:pt>
                <c:pt idx="12935">
                  <c:v>1.0733876400000003E-2</c:v>
                </c:pt>
                <c:pt idx="12936">
                  <c:v>1.0782773600000017E-2</c:v>
                </c:pt>
                <c:pt idx="12937">
                  <c:v>1.0939059800000001E-2</c:v>
                </c:pt>
                <c:pt idx="12938">
                  <c:v>1.1064628100000008E-2</c:v>
                </c:pt>
                <c:pt idx="12939">
                  <c:v>1.1063116600000011E-2</c:v>
                </c:pt>
                <c:pt idx="12940">
                  <c:v>1.0928452900000003E-2</c:v>
                </c:pt>
                <c:pt idx="12941">
                  <c:v>1.0711174500000009E-2</c:v>
                </c:pt>
                <c:pt idx="12942">
                  <c:v>1.0469500900000001E-2</c:v>
                </c:pt>
                <c:pt idx="12943">
                  <c:v>1.0227215499999999E-2</c:v>
                </c:pt>
                <c:pt idx="12944">
                  <c:v>9.9565145000000185E-3</c:v>
                </c:pt>
                <c:pt idx="12945">
                  <c:v>9.6391244000000008E-3</c:v>
                </c:pt>
                <c:pt idx="12946">
                  <c:v>9.3263732000000068E-3</c:v>
                </c:pt>
                <c:pt idx="12947">
                  <c:v>9.1409255000000026E-3</c:v>
                </c:pt>
                <c:pt idx="12948">
                  <c:v>9.1926940000000117E-3</c:v>
                </c:pt>
                <c:pt idx="12949">
                  <c:v>9.4949482000000075E-3</c:v>
                </c:pt>
                <c:pt idx="12950">
                  <c:v>9.9266898000000183E-3</c:v>
                </c:pt>
                <c:pt idx="12951">
                  <c:v>1.0319115600000001E-2</c:v>
                </c:pt>
                <c:pt idx="12952">
                  <c:v>1.05219027E-2</c:v>
                </c:pt>
                <c:pt idx="12953">
                  <c:v>1.0487434500000005E-2</c:v>
                </c:pt>
                <c:pt idx="12954">
                  <c:v>1.028059980000001E-2</c:v>
                </c:pt>
                <c:pt idx="12955">
                  <c:v>1.00469915E-2</c:v>
                </c:pt>
                <c:pt idx="12956">
                  <c:v>9.8940236000000046E-3</c:v>
                </c:pt>
                <c:pt idx="12957">
                  <c:v>9.8714475000000225E-3</c:v>
                </c:pt>
                <c:pt idx="12958">
                  <c:v>9.9760117000000006E-3</c:v>
                </c:pt>
                <c:pt idx="12959">
                  <c:v>1.01732509E-2</c:v>
                </c:pt>
                <c:pt idx="12960">
                  <c:v>1.0392920999999999E-2</c:v>
                </c:pt>
                <c:pt idx="12961">
                  <c:v>1.05317198E-2</c:v>
                </c:pt>
                <c:pt idx="12962">
                  <c:v>1.0461124600000021E-2</c:v>
                </c:pt>
                <c:pt idx="12963">
                  <c:v>1.01224929E-2</c:v>
                </c:pt>
                <c:pt idx="12964">
                  <c:v>9.6021257000000002E-3</c:v>
                </c:pt>
                <c:pt idx="12965">
                  <c:v>9.1450950000000093E-3</c:v>
                </c:pt>
                <c:pt idx="12966">
                  <c:v>8.9984173000000091E-3</c:v>
                </c:pt>
                <c:pt idx="12967">
                  <c:v>9.2665069000000162E-3</c:v>
                </c:pt>
                <c:pt idx="12968">
                  <c:v>9.8192887000000048E-3</c:v>
                </c:pt>
                <c:pt idx="12969">
                  <c:v>1.0342571000000021E-2</c:v>
                </c:pt>
                <c:pt idx="12970">
                  <c:v>1.059587110000001E-2</c:v>
                </c:pt>
                <c:pt idx="12971">
                  <c:v>1.05340863E-2</c:v>
                </c:pt>
                <c:pt idx="12972">
                  <c:v>1.0334630499999999E-2</c:v>
                </c:pt>
                <c:pt idx="12973">
                  <c:v>1.0256867899999999E-2</c:v>
                </c:pt>
                <c:pt idx="12974">
                  <c:v>1.05189551E-2</c:v>
                </c:pt>
                <c:pt idx="12975">
                  <c:v>1.1172817100000001E-2</c:v>
                </c:pt>
                <c:pt idx="12976">
                  <c:v>1.2129752000000001E-2</c:v>
                </c:pt>
                <c:pt idx="12977">
                  <c:v>1.3241291000000009E-2</c:v>
                </c:pt>
                <c:pt idx="12978">
                  <c:v>1.4400747600000001E-2</c:v>
                </c:pt>
                <c:pt idx="12979">
                  <c:v>1.5546341400000009E-2</c:v>
                </c:pt>
                <c:pt idx="12980">
                  <c:v>1.6618954000000005E-2</c:v>
                </c:pt>
                <c:pt idx="12981">
                  <c:v>1.7515908900000005E-2</c:v>
                </c:pt>
                <c:pt idx="12982">
                  <c:v>1.8077675300000012E-2</c:v>
                </c:pt>
                <c:pt idx="12983">
                  <c:v>1.81163885E-2</c:v>
                </c:pt>
                <c:pt idx="12984">
                  <c:v>1.7483457900000023E-2</c:v>
                </c:pt>
                <c:pt idx="12985">
                  <c:v>1.6172308500000003E-2</c:v>
                </c:pt>
                <c:pt idx="12986">
                  <c:v>1.4413327E-2</c:v>
                </c:pt>
                <c:pt idx="12987">
                  <c:v>1.2625774400000012E-2</c:v>
                </c:pt>
                <c:pt idx="12988">
                  <c:v>1.1311502200000014E-2</c:v>
                </c:pt>
                <c:pt idx="12989">
                  <c:v>1.0844795000000011E-2</c:v>
                </c:pt>
                <c:pt idx="12990">
                  <c:v>1.1197883600000008E-2</c:v>
                </c:pt>
                <c:pt idx="12991">
                  <c:v>1.1900699700000015E-2</c:v>
                </c:pt>
                <c:pt idx="12992">
                  <c:v>1.2406605300000009E-2</c:v>
                </c:pt>
                <c:pt idx="12993">
                  <c:v>1.2302149100000001E-2</c:v>
                </c:pt>
                <c:pt idx="12994">
                  <c:v>1.1473041999999999E-2</c:v>
                </c:pt>
                <c:pt idx="12995">
                  <c:v>1.0165556300000008E-2</c:v>
                </c:pt>
                <c:pt idx="12996">
                  <c:v>8.8915415000000077E-3</c:v>
                </c:pt>
                <c:pt idx="12997">
                  <c:v>8.0208601000000008E-3</c:v>
                </c:pt>
                <c:pt idx="12998">
                  <c:v>7.7126203000000082E-3</c:v>
                </c:pt>
                <c:pt idx="12999">
                  <c:v>7.9421513000000072E-3</c:v>
                </c:pt>
                <c:pt idx="13000">
                  <c:v>8.5701067000000068E-3</c:v>
                </c:pt>
                <c:pt idx="13001">
                  <c:v>9.3853055000000119E-3</c:v>
                </c:pt>
                <c:pt idx="13002">
                  <c:v>1.0171134000000005E-2</c:v>
                </c:pt>
                <c:pt idx="13003">
                  <c:v>1.0665854400000011E-2</c:v>
                </c:pt>
                <c:pt idx="13004">
                  <c:v>1.06784133E-2</c:v>
                </c:pt>
                <c:pt idx="13005">
                  <c:v>1.0215674500000001E-2</c:v>
                </c:pt>
                <c:pt idx="13006">
                  <c:v>9.5950104000000046E-3</c:v>
                </c:pt>
                <c:pt idx="13007">
                  <c:v>9.304606400000014E-3</c:v>
                </c:pt>
                <c:pt idx="13008">
                  <c:v>9.783034200000016E-3</c:v>
                </c:pt>
                <c:pt idx="13009">
                  <c:v>1.10723525E-2</c:v>
                </c:pt>
                <c:pt idx="13010">
                  <c:v>1.2740795500000009E-2</c:v>
                </c:pt>
                <c:pt idx="13011">
                  <c:v>1.4036907799999998E-2</c:v>
                </c:pt>
                <c:pt idx="13012">
                  <c:v>1.4462763400000005E-2</c:v>
                </c:pt>
                <c:pt idx="13013">
                  <c:v>1.399317570000002E-2</c:v>
                </c:pt>
                <c:pt idx="13014">
                  <c:v>1.3010340700000001E-2</c:v>
                </c:pt>
                <c:pt idx="13015">
                  <c:v>1.21002123E-2</c:v>
                </c:pt>
                <c:pt idx="13016">
                  <c:v>1.1774981400000009E-2</c:v>
                </c:pt>
                <c:pt idx="13017">
                  <c:v>1.2099984099999999E-2</c:v>
                </c:pt>
                <c:pt idx="13018">
                  <c:v>1.2729379300000015E-2</c:v>
                </c:pt>
                <c:pt idx="13019">
                  <c:v>1.3256371000000006E-2</c:v>
                </c:pt>
                <c:pt idx="13020">
                  <c:v>1.3420830500000012E-2</c:v>
                </c:pt>
                <c:pt idx="13021">
                  <c:v>1.3211726200000008E-2</c:v>
                </c:pt>
                <c:pt idx="13022">
                  <c:v>1.2775316799999999E-2</c:v>
                </c:pt>
                <c:pt idx="13023">
                  <c:v>1.2290024200000008E-2</c:v>
                </c:pt>
                <c:pt idx="13024">
                  <c:v>1.1871947899999999E-2</c:v>
                </c:pt>
                <c:pt idx="13025">
                  <c:v>1.1584872400000015E-2</c:v>
                </c:pt>
                <c:pt idx="13026">
                  <c:v>1.1468080800000009E-2</c:v>
                </c:pt>
                <c:pt idx="13027">
                  <c:v>1.1527634200000008E-2</c:v>
                </c:pt>
                <c:pt idx="13028">
                  <c:v>1.1714072900000001E-2</c:v>
                </c:pt>
                <c:pt idx="13029">
                  <c:v>1.1941317500000001E-2</c:v>
                </c:pt>
                <c:pt idx="13030">
                  <c:v>1.2103118900000001E-2</c:v>
                </c:pt>
                <c:pt idx="13031">
                  <c:v>1.2123161000000009E-2</c:v>
                </c:pt>
                <c:pt idx="13032">
                  <c:v>1.1947091700000016E-2</c:v>
                </c:pt>
                <c:pt idx="13033">
                  <c:v>1.153179540000001E-2</c:v>
                </c:pt>
                <c:pt idx="13034">
                  <c:v>1.0802737400000003E-2</c:v>
                </c:pt>
                <c:pt idx="13035">
                  <c:v>9.6646994000000094E-3</c:v>
                </c:pt>
                <c:pt idx="13036">
                  <c:v>7.992203300000009E-3</c:v>
                </c:pt>
                <c:pt idx="13037">
                  <c:v>5.7725245000000034E-3</c:v>
                </c:pt>
                <c:pt idx="13038">
                  <c:v>3.2915436000000029E-3</c:v>
                </c:pt>
                <c:pt idx="13039">
                  <c:v>1.119386400000001E-3</c:v>
                </c:pt>
                <c:pt idx="13040">
                  <c:v>0</c:v>
                </c:pt>
                <c:pt idx="13041">
                  <c:v>3.6414620000000032E-4</c:v>
                </c:pt>
                <c:pt idx="13042">
                  <c:v>2.1247445000000019E-3</c:v>
                </c:pt>
                <c:pt idx="13043">
                  <c:v>4.6637487000000038E-3</c:v>
                </c:pt>
                <c:pt idx="13044">
                  <c:v>6.9772070000000104E-3</c:v>
                </c:pt>
                <c:pt idx="13045">
                  <c:v>8.0368705000000047E-3</c:v>
                </c:pt>
                <c:pt idx="13046">
                  <c:v>7.569993800000006E-3</c:v>
                </c:pt>
                <c:pt idx="13047">
                  <c:v>6.2185638000000071E-3</c:v>
                </c:pt>
                <c:pt idx="13048">
                  <c:v>4.8607206000000035E-3</c:v>
                </c:pt>
                <c:pt idx="13049">
                  <c:v>4.258547000000004E-3</c:v>
                </c:pt>
                <c:pt idx="13050">
                  <c:v>4.7937091000000093E-3</c:v>
                </c:pt>
                <c:pt idx="13051">
                  <c:v>6.2439283000000042E-3</c:v>
                </c:pt>
                <c:pt idx="13052">
                  <c:v>7.9896282000000134E-3</c:v>
                </c:pt>
                <c:pt idx="13053">
                  <c:v>9.5050661000000095E-3</c:v>
                </c:pt>
                <c:pt idx="13054">
                  <c:v>1.0444495800000009E-2</c:v>
                </c:pt>
                <c:pt idx="13055">
                  <c:v>1.0562189900000012E-2</c:v>
                </c:pt>
                <c:pt idx="13056">
                  <c:v>9.7468439000000066E-3</c:v>
                </c:pt>
                <c:pt idx="13057">
                  <c:v>8.0935555000000072E-3</c:v>
                </c:pt>
                <c:pt idx="13058">
                  <c:v>6.0147847999999999E-3</c:v>
                </c:pt>
                <c:pt idx="13059">
                  <c:v>4.279146900000007E-3</c:v>
                </c:pt>
                <c:pt idx="13060">
                  <c:v>3.6286619000000029E-3</c:v>
                </c:pt>
                <c:pt idx="13061">
                  <c:v>4.4289836999999999E-3</c:v>
                </c:pt>
                <c:pt idx="13062">
                  <c:v>6.3835625000000038E-3</c:v>
                </c:pt>
                <c:pt idx="13063">
                  <c:v>8.6821159000000075E-3</c:v>
                </c:pt>
                <c:pt idx="13064">
                  <c:v>1.0256929300000005E-2</c:v>
                </c:pt>
                <c:pt idx="13065">
                  <c:v>1.0468664600000005E-2</c:v>
                </c:pt>
                <c:pt idx="13066">
                  <c:v>9.3078855000000155E-3</c:v>
                </c:pt>
                <c:pt idx="13067">
                  <c:v>7.372192100000007E-3</c:v>
                </c:pt>
                <c:pt idx="13068">
                  <c:v>5.3186118999999999E-3</c:v>
                </c:pt>
                <c:pt idx="13069">
                  <c:v>3.7247753000000041E-3</c:v>
                </c:pt>
                <c:pt idx="13070">
                  <c:v>2.9114084E-3</c:v>
                </c:pt>
                <c:pt idx="13071">
                  <c:v>3.1052427000000018E-3</c:v>
                </c:pt>
                <c:pt idx="13072">
                  <c:v>4.4866791000000104E-3</c:v>
                </c:pt>
                <c:pt idx="13073">
                  <c:v>7.0006624000000109E-3</c:v>
                </c:pt>
                <c:pt idx="13074">
                  <c:v>1.0080744500000001E-2</c:v>
                </c:pt>
                <c:pt idx="13075">
                  <c:v>1.2885088100000009E-2</c:v>
                </c:pt>
                <c:pt idx="13076">
                  <c:v>1.4506042899999998E-2</c:v>
                </c:pt>
                <c:pt idx="13077">
                  <c:v>1.4603804800000009E-2</c:v>
                </c:pt>
                <c:pt idx="13078">
                  <c:v>1.358547900000002E-2</c:v>
                </c:pt>
                <c:pt idx="13079">
                  <c:v>1.2476837300000003E-2</c:v>
                </c:pt>
                <c:pt idx="13080">
                  <c:v>1.2145892700000001E-2</c:v>
                </c:pt>
                <c:pt idx="13081">
                  <c:v>1.3023756400000008E-2</c:v>
                </c:pt>
                <c:pt idx="13082">
                  <c:v>1.5024892100000001E-2</c:v>
                </c:pt>
                <c:pt idx="13083">
                  <c:v>1.7785446700000013E-2</c:v>
                </c:pt>
                <c:pt idx="13084">
                  <c:v>2.0978704099999999E-2</c:v>
                </c:pt>
                <c:pt idx="13085">
                  <c:v>2.47145314E-2</c:v>
                </c:pt>
                <c:pt idx="13086">
                  <c:v>2.9578711800000011E-2</c:v>
                </c:pt>
                <c:pt idx="13087">
                  <c:v>3.6503456500000031E-2</c:v>
                </c:pt>
                <c:pt idx="13088">
                  <c:v>4.6499032500000002E-2</c:v>
                </c:pt>
                <c:pt idx="13089">
                  <c:v>6.0283608699999998E-2</c:v>
                </c:pt>
                <c:pt idx="13090">
                  <c:v>7.7773571000000097E-2</c:v>
                </c:pt>
                <c:pt idx="13091">
                  <c:v>9.7545631200000024E-2</c:v>
                </c:pt>
                <c:pt idx="13092">
                  <c:v>0.1165587381</c:v>
                </c:pt>
                <c:pt idx="13093">
                  <c:v>0.1305733174</c:v>
                </c:pt>
                <c:pt idx="13094">
                  <c:v>0.13554632660000004</c:v>
                </c:pt>
                <c:pt idx="13095">
                  <c:v>0.12956154349999999</c:v>
                </c:pt>
                <c:pt idx="13096">
                  <c:v>0.11396708340000006</c:v>
                </c:pt>
                <c:pt idx="13097">
                  <c:v>9.2810958600000021E-2</c:v>
                </c:pt>
                <c:pt idx="13098">
                  <c:v>7.0961892600000021E-2</c:v>
                </c:pt>
                <c:pt idx="13099">
                  <c:v>5.2143562599999964E-2</c:v>
                </c:pt>
                <c:pt idx="13100">
                  <c:v>3.8043543700000029E-2</c:v>
                </c:pt>
                <c:pt idx="13101">
                  <c:v>2.8575729600000002E-2</c:v>
                </c:pt>
                <c:pt idx="13102">
                  <c:v>2.2730764000000011E-2</c:v>
                </c:pt>
                <c:pt idx="13103">
                  <c:v>1.9362621000000014E-2</c:v>
                </c:pt>
                <c:pt idx="13104">
                  <c:v>1.7568668400000015E-2</c:v>
                </c:pt>
                <c:pt idx="13105">
                  <c:v>1.6727995100000014E-2</c:v>
                </c:pt>
                <c:pt idx="13106">
                  <c:v>1.6380142400000013E-2</c:v>
                </c:pt>
                <c:pt idx="13107">
                  <c:v>1.6183406100000013E-2</c:v>
                </c:pt>
                <c:pt idx="13108">
                  <c:v>1.5880661100000013E-2</c:v>
                </c:pt>
                <c:pt idx="13109">
                  <c:v>1.536006760000001E-2</c:v>
                </c:pt>
                <c:pt idx="13110">
                  <c:v>1.4675780200000009E-2</c:v>
                </c:pt>
                <c:pt idx="13111">
                  <c:v>1.4026533800000001E-2</c:v>
                </c:pt>
                <c:pt idx="13112">
                  <c:v>1.3583420800000016E-2</c:v>
                </c:pt>
                <c:pt idx="13113">
                  <c:v>1.3411147500000001E-2</c:v>
                </c:pt>
                <c:pt idx="13114">
                  <c:v>1.344081850000001E-2</c:v>
                </c:pt>
                <c:pt idx="13115">
                  <c:v>1.353007930000002E-2</c:v>
                </c:pt>
                <c:pt idx="13116">
                  <c:v>1.3584063400000009E-2</c:v>
                </c:pt>
                <c:pt idx="13117">
                  <c:v>1.3574322700000007E-2</c:v>
                </c:pt>
                <c:pt idx="13118">
                  <c:v>1.3505962700000001E-2</c:v>
                </c:pt>
                <c:pt idx="13119">
                  <c:v>1.3395343000000001E-2</c:v>
                </c:pt>
                <c:pt idx="13120">
                  <c:v>1.3255623200000009E-2</c:v>
                </c:pt>
                <c:pt idx="13121">
                  <c:v>1.3092296200000001E-2</c:v>
                </c:pt>
                <c:pt idx="13122">
                  <c:v>1.2903002100000003E-2</c:v>
                </c:pt>
                <c:pt idx="13123">
                  <c:v>1.2666892300000001E-2</c:v>
                </c:pt>
                <c:pt idx="13124">
                  <c:v>1.23499343E-2</c:v>
                </c:pt>
                <c:pt idx="13125">
                  <c:v>1.1932445700000011E-2</c:v>
                </c:pt>
                <c:pt idx="13126">
                  <c:v>1.1442498300000015E-2</c:v>
                </c:pt>
                <c:pt idx="13127">
                  <c:v>1.0988000800000003E-2</c:v>
                </c:pt>
                <c:pt idx="13128">
                  <c:v>1.0737366E-2</c:v>
                </c:pt>
                <c:pt idx="13129">
                  <c:v>1.0800112000000008E-2</c:v>
                </c:pt>
                <c:pt idx="13130">
                  <c:v>1.114497330000001E-2</c:v>
                </c:pt>
                <c:pt idx="13131">
                  <c:v>1.1610972700000001E-2</c:v>
                </c:pt>
                <c:pt idx="13132">
                  <c:v>1.1958934400000001E-2</c:v>
                </c:pt>
                <c:pt idx="13133">
                  <c:v>1.2039973399999999E-2</c:v>
                </c:pt>
                <c:pt idx="13134">
                  <c:v>1.1864705000000021E-2</c:v>
                </c:pt>
                <c:pt idx="13135">
                  <c:v>1.1600864100000014E-2</c:v>
                </c:pt>
                <c:pt idx="13136">
                  <c:v>1.1428810700000009E-2</c:v>
                </c:pt>
                <c:pt idx="13137">
                  <c:v>1.145840160000001E-2</c:v>
                </c:pt>
                <c:pt idx="13138">
                  <c:v>1.1665675800000018E-2</c:v>
                </c:pt>
                <c:pt idx="13139">
                  <c:v>1.1921235400000013E-2</c:v>
                </c:pt>
                <c:pt idx="13140">
                  <c:v>1.2050485200000013E-2</c:v>
                </c:pt>
                <c:pt idx="13141">
                  <c:v>1.193110740000001E-2</c:v>
                </c:pt>
                <c:pt idx="13142">
                  <c:v>1.1540174500000021E-2</c:v>
                </c:pt>
                <c:pt idx="13143">
                  <c:v>1.0972893800000001E-2</c:v>
                </c:pt>
                <c:pt idx="13144">
                  <c:v>1.0452656099999999E-2</c:v>
                </c:pt>
                <c:pt idx="13145">
                  <c:v>1.02759646E-2</c:v>
                </c:pt>
                <c:pt idx="13146">
                  <c:v>1.0621056000000009E-2</c:v>
                </c:pt>
                <c:pt idx="13147">
                  <c:v>1.1427001100000011E-2</c:v>
                </c:pt>
                <c:pt idx="13148">
                  <c:v>1.2426223599999999E-2</c:v>
                </c:pt>
                <c:pt idx="13149">
                  <c:v>1.32364128E-2</c:v>
                </c:pt>
                <c:pt idx="13150">
                  <c:v>1.3627476100000011E-2</c:v>
                </c:pt>
                <c:pt idx="13151">
                  <c:v>1.3623030900000008E-2</c:v>
                </c:pt>
                <c:pt idx="13152">
                  <c:v>1.3496984700000001E-2</c:v>
                </c:pt>
                <c:pt idx="13153">
                  <c:v>1.3549998400000001E-2</c:v>
                </c:pt>
                <c:pt idx="13154">
                  <c:v>1.3985314400000011E-2</c:v>
                </c:pt>
                <c:pt idx="13155">
                  <c:v>1.4804255200000012E-2</c:v>
                </c:pt>
                <c:pt idx="13156">
                  <c:v>1.5854272999999999E-2</c:v>
                </c:pt>
                <c:pt idx="13157">
                  <c:v>1.6932243499999999E-2</c:v>
                </c:pt>
                <c:pt idx="13158">
                  <c:v>1.7933424600000029E-2</c:v>
                </c:pt>
                <c:pt idx="13159">
                  <c:v>1.8860712600000017E-2</c:v>
                </c:pt>
                <c:pt idx="13160">
                  <c:v>1.9785381900000013E-2</c:v>
                </c:pt>
                <c:pt idx="13161">
                  <c:v>2.0786659799999999E-2</c:v>
                </c:pt>
                <c:pt idx="13162">
                  <c:v>2.1930784000000002E-2</c:v>
                </c:pt>
                <c:pt idx="13163">
                  <c:v>2.3283649200000006E-2</c:v>
                </c:pt>
                <c:pt idx="13164">
                  <c:v>2.4928845500000012E-2</c:v>
                </c:pt>
                <c:pt idx="13165">
                  <c:v>2.6968246300000002E-2</c:v>
                </c:pt>
                <c:pt idx="13166">
                  <c:v>2.9502097500000019E-2</c:v>
                </c:pt>
                <c:pt idx="13167">
                  <c:v>3.2608360100000032E-2</c:v>
                </c:pt>
                <c:pt idx="13168">
                  <c:v>3.6329310400000037E-2</c:v>
                </c:pt>
                <c:pt idx="13169">
                  <c:v>4.0655609199999977E-2</c:v>
                </c:pt>
                <c:pt idx="13170">
                  <c:v>4.5500520599999997E-2</c:v>
                </c:pt>
                <c:pt idx="13171">
                  <c:v>5.0673849899999963E-2</c:v>
                </c:pt>
                <c:pt idx="13172">
                  <c:v>5.5869087599999999E-2</c:v>
                </c:pt>
                <c:pt idx="13173">
                  <c:v>6.0677539599999997E-2</c:v>
                </c:pt>
                <c:pt idx="13174">
                  <c:v>6.463168560000003E-2</c:v>
                </c:pt>
                <c:pt idx="13175">
                  <c:v>6.7272454500000023E-2</c:v>
                </c:pt>
                <c:pt idx="13176">
                  <c:v>6.8241387599999995E-2</c:v>
                </c:pt>
                <c:pt idx="13177">
                  <c:v>6.7370712799999996E-2</c:v>
                </c:pt>
                <c:pt idx="13178">
                  <c:v>6.4737312500000074E-2</c:v>
                </c:pt>
                <c:pt idx="13179">
                  <c:v>6.06487691E-2</c:v>
                </c:pt>
                <c:pt idx="13180">
                  <c:v>5.5557929000000041E-2</c:v>
                </c:pt>
                <c:pt idx="13181">
                  <c:v>4.9957115199999999E-2</c:v>
                </c:pt>
                <c:pt idx="13182">
                  <c:v>4.4292304700000035E-2</c:v>
                </c:pt>
                <c:pt idx="13183">
                  <c:v>3.894770890000003E-2</c:v>
                </c:pt>
                <c:pt idx="13184">
                  <c:v>3.4254945800000026E-2</c:v>
                </c:pt>
                <c:pt idx="13185">
                  <c:v>3.0445620400000029E-2</c:v>
                </c:pt>
                <c:pt idx="13186">
                  <c:v>2.7603875800000049E-2</c:v>
                </c:pt>
                <c:pt idx="13187">
                  <c:v>2.5610994500000012E-2</c:v>
                </c:pt>
                <c:pt idx="13188">
                  <c:v>2.4163378400000025E-2</c:v>
                </c:pt>
                <c:pt idx="13189">
                  <c:v>2.2949203800000019E-2</c:v>
                </c:pt>
                <c:pt idx="13190">
                  <c:v>2.1749328800000012E-2</c:v>
                </c:pt>
                <c:pt idx="13191">
                  <c:v>2.05055829E-2</c:v>
                </c:pt>
                <c:pt idx="13192">
                  <c:v>1.9303675700000019E-2</c:v>
                </c:pt>
                <c:pt idx="13193">
                  <c:v>1.8313057700000013E-2</c:v>
                </c:pt>
                <c:pt idx="13194">
                  <c:v>1.7628476000000025E-2</c:v>
                </c:pt>
                <c:pt idx="13195">
                  <c:v>1.7233135200000024E-2</c:v>
                </c:pt>
                <c:pt idx="13196">
                  <c:v>1.7016079300000025E-2</c:v>
                </c:pt>
                <c:pt idx="13197">
                  <c:v>1.6853828000000022E-2</c:v>
                </c:pt>
                <c:pt idx="13198">
                  <c:v>1.6657542400000003E-2</c:v>
                </c:pt>
                <c:pt idx="13199">
                  <c:v>1.6408890500000013E-2</c:v>
                </c:pt>
                <c:pt idx="13200">
                  <c:v>1.6127571500000017E-2</c:v>
                </c:pt>
                <c:pt idx="13201">
                  <c:v>1.58303399E-2</c:v>
                </c:pt>
                <c:pt idx="13202">
                  <c:v>1.5517824300000017E-2</c:v>
                </c:pt>
                <c:pt idx="13203">
                  <c:v>1.5188371800000012E-2</c:v>
                </c:pt>
                <c:pt idx="13204">
                  <c:v>1.4856508900000001E-2</c:v>
                </c:pt>
                <c:pt idx="13205">
                  <c:v>1.45591162E-2</c:v>
                </c:pt>
                <c:pt idx="13206">
                  <c:v>1.4332274900000001E-2</c:v>
                </c:pt>
                <c:pt idx="13207">
                  <c:v>1.4196367899999998E-2</c:v>
                </c:pt>
                <c:pt idx="13208">
                  <c:v>1.4147235999999999E-2</c:v>
                </c:pt>
                <c:pt idx="13209">
                  <c:v>1.41530549E-2</c:v>
                </c:pt>
                <c:pt idx="13210">
                  <c:v>1.4157205799999999E-2</c:v>
                </c:pt>
                <c:pt idx="13211">
                  <c:v>1.4111586800000001E-2</c:v>
                </c:pt>
                <c:pt idx="13212">
                  <c:v>1.3996828300000019E-2</c:v>
                </c:pt>
                <c:pt idx="13213">
                  <c:v>1.3836874600000021E-2</c:v>
                </c:pt>
                <c:pt idx="13214">
                  <c:v>1.3675537000000008E-2</c:v>
                </c:pt>
                <c:pt idx="13215">
                  <c:v>1.35542927E-2</c:v>
                </c:pt>
                <c:pt idx="13216">
                  <c:v>1.3483855900000017E-2</c:v>
                </c:pt>
                <c:pt idx="13217">
                  <c:v>1.34512009E-2</c:v>
                </c:pt>
                <c:pt idx="13218">
                  <c:v>1.3437122100000001E-2</c:v>
                </c:pt>
                <c:pt idx="13219">
                  <c:v>1.3434714600000001E-2</c:v>
                </c:pt>
                <c:pt idx="13220">
                  <c:v>1.3441745200000018E-2</c:v>
                </c:pt>
                <c:pt idx="13221">
                  <c:v>1.3454501500000011E-2</c:v>
                </c:pt>
                <c:pt idx="13222">
                  <c:v>1.3465201500000001E-2</c:v>
                </c:pt>
                <c:pt idx="13223">
                  <c:v>1.3466370300000018E-2</c:v>
                </c:pt>
                <c:pt idx="13224">
                  <c:v>1.3453071900000011E-2</c:v>
                </c:pt>
                <c:pt idx="13225">
                  <c:v>1.3423602100000001E-2</c:v>
                </c:pt>
                <c:pt idx="13226">
                  <c:v>1.3383284200000012E-2</c:v>
                </c:pt>
                <c:pt idx="13227">
                  <c:v>1.3344886700000011E-2</c:v>
                </c:pt>
                <c:pt idx="13228">
                  <c:v>1.3324501900000016E-2</c:v>
                </c:pt>
                <c:pt idx="13229">
                  <c:v>1.3329695900000001E-2</c:v>
                </c:pt>
                <c:pt idx="13230">
                  <c:v>1.3354509100000014E-2</c:v>
                </c:pt>
                <c:pt idx="13231">
                  <c:v>1.3385031400000013E-2</c:v>
                </c:pt>
                <c:pt idx="13232">
                  <c:v>1.3410546800000001E-2</c:v>
                </c:pt>
                <c:pt idx="13233">
                  <c:v>1.3425560700000018E-2</c:v>
                </c:pt>
                <c:pt idx="13234">
                  <c:v>1.3426027300000016E-2</c:v>
                </c:pt>
                <c:pt idx="13235">
                  <c:v>1.34097021E-2</c:v>
                </c:pt>
                <c:pt idx="13236">
                  <c:v>1.3377041600000009E-2</c:v>
                </c:pt>
                <c:pt idx="13237">
                  <c:v>1.3336159300000016E-2</c:v>
                </c:pt>
                <c:pt idx="13238">
                  <c:v>1.329684160000001E-2</c:v>
                </c:pt>
                <c:pt idx="13239">
                  <c:v>1.3264246300000001E-2</c:v>
                </c:pt>
                <c:pt idx="13240">
                  <c:v>1.32393418E-2</c:v>
                </c:pt>
                <c:pt idx="13241">
                  <c:v>1.3222601300000015E-2</c:v>
                </c:pt>
                <c:pt idx="13242">
                  <c:v>1.3216354900000001E-2</c:v>
                </c:pt>
                <c:pt idx="13243">
                  <c:v>1.3218727000000001E-2</c:v>
                </c:pt>
                <c:pt idx="13244">
                  <c:v>1.3222630100000009E-2</c:v>
                </c:pt>
                <c:pt idx="13245">
                  <c:v>1.3222308800000011E-2</c:v>
                </c:pt>
                <c:pt idx="13246">
                  <c:v>1.3220748900000001E-2</c:v>
                </c:pt>
                <c:pt idx="13247">
                  <c:v>1.3226637600000009E-2</c:v>
                </c:pt>
                <c:pt idx="13248">
                  <c:v>1.324012690000001E-2</c:v>
                </c:pt>
                <c:pt idx="13249">
                  <c:v>1.3237939200000009E-2</c:v>
                </c:pt>
                <c:pt idx="13250">
                  <c:v>1.3168467200000011E-2</c:v>
                </c:pt>
                <c:pt idx="13251">
                  <c:v>1.29683921E-2</c:v>
                </c:pt>
                <c:pt idx="13252">
                  <c:v>1.2598259400000001E-2</c:v>
                </c:pt>
                <c:pt idx="13253">
                  <c:v>1.2088629400000005E-2</c:v>
                </c:pt>
                <c:pt idx="13254">
                  <c:v>1.1575426900000001E-2</c:v>
                </c:pt>
                <c:pt idx="13255">
                  <c:v>1.1240099600000015E-2</c:v>
                </c:pt>
                <c:pt idx="13256">
                  <c:v>1.1232189800000012E-2</c:v>
                </c:pt>
                <c:pt idx="13257">
                  <c:v>1.1567431500000011E-2</c:v>
                </c:pt>
                <c:pt idx="13258">
                  <c:v>1.2091319999999999E-2</c:v>
                </c:pt>
                <c:pt idx="13259">
                  <c:v>1.2529247399999999E-2</c:v>
                </c:pt>
                <c:pt idx="13260">
                  <c:v>1.2700349100000001E-2</c:v>
                </c:pt>
                <c:pt idx="13261">
                  <c:v>1.2594345E-2</c:v>
                </c:pt>
                <c:pt idx="13262">
                  <c:v>1.2333581200000016E-2</c:v>
                </c:pt>
                <c:pt idx="13263">
                  <c:v>1.2109090600000001E-2</c:v>
                </c:pt>
                <c:pt idx="13264">
                  <c:v>1.2096421800000003E-2</c:v>
                </c:pt>
                <c:pt idx="13265">
                  <c:v>1.2328759800000009E-2</c:v>
                </c:pt>
                <c:pt idx="13266">
                  <c:v>1.26982834E-2</c:v>
                </c:pt>
                <c:pt idx="13267">
                  <c:v>1.3063064800000001E-2</c:v>
                </c:pt>
                <c:pt idx="13268">
                  <c:v>1.3313145400000009E-2</c:v>
                </c:pt>
                <c:pt idx="13269">
                  <c:v>1.3381179400000023E-2</c:v>
                </c:pt>
                <c:pt idx="13270">
                  <c:v>1.3196707700000001E-2</c:v>
                </c:pt>
                <c:pt idx="13271">
                  <c:v>1.26349498E-2</c:v>
                </c:pt>
                <c:pt idx="13272">
                  <c:v>1.1553595800000012E-2</c:v>
                </c:pt>
                <c:pt idx="13273">
                  <c:v>9.9715386000000118E-3</c:v>
                </c:pt>
                <c:pt idx="13274">
                  <c:v>8.2521392000000186E-3</c:v>
                </c:pt>
                <c:pt idx="13275">
                  <c:v>6.9961715000000039E-3</c:v>
                </c:pt>
                <c:pt idx="13276">
                  <c:v>6.7925910000000041E-3</c:v>
                </c:pt>
                <c:pt idx="13277">
                  <c:v>7.7500567000000041E-3</c:v>
                </c:pt>
                <c:pt idx="13278">
                  <c:v>9.3211299000000008E-3</c:v>
                </c:pt>
                <c:pt idx="13279">
                  <c:v>1.0730866300000001E-2</c:v>
                </c:pt>
                <c:pt idx="13280">
                  <c:v>1.1279140599999999E-2</c:v>
                </c:pt>
                <c:pt idx="13281">
                  <c:v>1.0670501700000012E-2</c:v>
                </c:pt>
                <c:pt idx="13282">
                  <c:v>9.2863841000000048E-3</c:v>
                </c:pt>
                <c:pt idx="13283">
                  <c:v>8.0302171000000006E-3</c:v>
                </c:pt>
                <c:pt idx="13284">
                  <c:v>7.5557055000000034E-3</c:v>
                </c:pt>
                <c:pt idx="13285">
                  <c:v>8.0302693000000001E-3</c:v>
                </c:pt>
                <c:pt idx="13286">
                  <c:v>9.1390936000000002E-3</c:v>
                </c:pt>
                <c:pt idx="13287">
                  <c:v>1.0370509700000016E-2</c:v>
                </c:pt>
                <c:pt idx="13288">
                  <c:v>1.1282678700000015E-2</c:v>
                </c:pt>
                <c:pt idx="13289">
                  <c:v>1.1760375500000021E-2</c:v>
                </c:pt>
                <c:pt idx="13290">
                  <c:v>1.1927885900000016E-2</c:v>
                </c:pt>
                <c:pt idx="13291">
                  <c:v>1.1965760000000013E-2</c:v>
                </c:pt>
                <c:pt idx="13292">
                  <c:v>1.196291110000001E-2</c:v>
                </c:pt>
                <c:pt idx="13293">
                  <c:v>1.1872828900000014E-2</c:v>
                </c:pt>
                <c:pt idx="13294">
                  <c:v>1.1559493800000001E-2</c:v>
                </c:pt>
                <c:pt idx="13295">
                  <c:v>1.0873585000000012E-2</c:v>
                </c:pt>
                <c:pt idx="13296">
                  <c:v>9.7639114000000003E-3</c:v>
                </c:pt>
                <c:pt idx="13297">
                  <c:v>8.410076600000007E-3</c:v>
                </c:pt>
                <c:pt idx="13298">
                  <c:v>7.2628986000000039E-3</c:v>
                </c:pt>
                <c:pt idx="13299">
                  <c:v>6.7862319000000105E-3</c:v>
                </c:pt>
                <c:pt idx="13300">
                  <c:v>7.214048900000004E-3</c:v>
                </c:pt>
                <c:pt idx="13301">
                  <c:v>8.3993254000000028E-3</c:v>
                </c:pt>
                <c:pt idx="13302">
                  <c:v>9.8074283000000075E-3</c:v>
                </c:pt>
                <c:pt idx="13303">
                  <c:v>1.0709286700000001E-2</c:v>
                </c:pt>
                <c:pt idx="13304">
                  <c:v>1.075488140000001E-2</c:v>
                </c:pt>
                <c:pt idx="13305">
                  <c:v>1.0121895900000009E-2</c:v>
                </c:pt>
                <c:pt idx="13306">
                  <c:v>9.2524756000000093E-3</c:v>
                </c:pt>
                <c:pt idx="13307">
                  <c:v>8.6476998000000072E-3</c:v>
                </c:pt>
                <c:pt idx="13308">
                  <c:v>8.6669317000000103E-3</c:v>
                </c:pt>
                <c:pt idx="13309">
                  <c:v>9.2720464000000113E-3</c:v>
                </c:pt>
                <c:pt idx="13310">
                  <c:v>1.012427830000001E-2</c:v>
                </c:pt>
                <c:pt idx="13311">
                  <c:v>1.0909993200000001E-2</c:v>
                </c:pt>
                <c:pt idx="13312">
                  <c:v>1.1465632400000005E-2</c:v>
                </c:pt>
                <c:pt idx="13313">
                  <c:v>1.1770801600000021E-2</c:v>
                </c:pt>
                <c:pt idx="13314">
                  <c:v>1.1903609100000014E-2</c:v>
                </c:pt>
                <c:pt idx="13315">
                  <c:v>1.1952636800000001E-2</c:v>
                </c:pt>
                <c:pt idx="13316">
                  <c:v>1.1978759400000013E-2</c:v>
                </c:pt>
                <c:pt idx="13317">
                  <c:v>1.2014020199999999E-2</c:v>
                </c:pt>
                <c:pt idx="13318">
                  <c:v>1.2067035800000001E-2</c:v>
                </c:pt>
                <c:pt idx="13319">
                  <c:v>1.2124355900000001E-2</c:v>
                </c:pt>
                <c:pt idx="13320">
                  <c:v>1.2162105200000018E-2</c:v>
                </c:pt>
                <c:pt idx="13321">
                  <c:v>1.2167058900000001E-2</c:v>
                </c:pt>
                <c:pt idx="13322">
                  <c:v>1.2148226599999999E-2</c:v>
                </c:pt>
                <c:pt idx="13323">
                  <c:v>1.21243987E-2</c:v>
                </c:pt>
                <c:pt idx="13324">
                  <c:v>1.2106676600000001E-2</c:v>
                </c:pt>
                <c:pt idx="13325">
                  <c:v>1.20981317E-2</c:v>
                </c:pt>
                <c:pt idx="13326">
                  <c:v>1.2100371500000009E-2</c:v>
                </c:pt>
                <c:pt idx="13327">
                  <c:v>1.2116110899999999E-2</c:v>
                </c:pt>
                <c:pt idx="13328">
                  <c:v>1.2138379700000005E-2</c:v>
                </c:pt>
                <c:pt idx="13329">
                  <c:v>1.21356016E-2</c:v>
                </c:pt>
                <c:pt idx="13330">
                  <c:v>1.204132660000001E-2</c:v>
                </c:pt>
                <c:pt idx="13331">
                  <c:v>1.1735645100000001E-2</c:v>
                </c:pt>
                <c:pt idx="13332">
                  <c:v>1.1051630600000008E-2</c:v>
                </c:pt>
                <c:pt idx="13333">
                  <c:v>9.8512070000000094E-3</c:v>
                </c:pt>
                <c:pt idx="13334">
                  <c:v>8.1908051000000003E-3</c:v>
                </c:pt>
                <c:pt idx="13335">
                  <c:v>6.4025791000000077E-3</c:v>
                </c:pt>
                <c:pt idx="13336">
                  <c:v>5.1035209999999998E-3</c:v>
                </c:pt>
                <c:pt idx="13337">
                  <c:v>4.9559948999999999E-3</c:v>
                </c:pt>
                <c:pt idx="13338">
                  <c:v>6.1356351000000069E-3</c:v>
                </c:pt>
                <c:pt idx="13339">
                  <c:v>8.102274500000008E-3</c:v>
                </c:pt>
                <c:pt idx="13340">
                  <c:v>1.0020380800000001E-2</c:v>
                </c:pt>
                <c:pt idx="13341">
                  <c:v>1.10766487E-2</c:v>
                </c:pt>
                <c:pt idx="13342">
                  <c:v>1.084581950000001E-2</c:v>
                </c:pt>
                <c:pt idx="13343">
                  <c:v>9.6286805000000072E-3</c:v>
                </c:pt>
                <c:pt idx="13344">
                  <c:v>8.3221216000000028E-3</c:v>
                </c:pt>
                <c:pt idx="13345">
                  <c:v>7.6429537000000059E-3</c:v>
                </c:pt>
                <c:pt idx="13346">
                  <c:v>7.8742503999999994E-3</c:v>
                </c:pt>
                <c:pt idx="13347">
                  <c:v>8.8374335000000141E-3</c:v>
                </c:pt>
                <c:pt idx="13348">
                  <c:v>1.0081199000000011E-2</c:v>
                </c:pt>
                <c:pt idx="13349">
                  <c:v>1.11233965E-2</c:v>
                </c:pt>
                <c:pt idx="13350">
                  <c:v>1.1727602200000006E-2</c:v>
                </c:pt>
                <c:pt idx="13351">
                  <c:v>1.1855682400000001E-2</c:v>
                </c:pt>
                <c:pt idx="13352">
                  <c:v>1.1556447500000001E-2</c:v>
                </c:pt>
                <c:pt idx="13353">
                  <c:v>1.0903097700000001E-2</c:v>
                </c:pt>
                <c:pt idx="13354">
                  <c:v>1.00178001E-2</c:v>
                </c:pt>
                <c:pt idx="13355">
                  <c:v>9.0739839000000076E-3</c:v>
                </c:pt>
                <c:pt idx="13356">
                  <c:v>8.2730306000000069E-3</c:v>
                </c:pt>
                <c:pt idx="13357">
                  <c:v>7.7303406000000094E-3</c:v>
                </c:pt>
                <c:pt idx="13358">
                  <c:v>7.4567562000000072E-3</c:v>
                </c:pt>
                <c:pt idx="13359">
                  <c:v>7.4001066000000081E-3</c:v>
                </c:pt>
                <c:pt idx="13360">
                  <c:v>7.5391578000000058E-3</c:v>
                </c:pt>
                <c:pt idx="13361">
                  <c:v>7.8779198000000078E-3</c:v>
                </c:pt>
                <c:pt idx="13362">
                  <c:v>8.4047513000000008E-3</c:v>
                </c:pt>
                <c:pt idx="13363">
                  <c:v>9.0301465000000077E-3</c:v>
                </c:pt>
                <c:pt idx="13364">
                  <c:v>9.5804324000000139E-3</c:v>
                </c:pt>
                <c:pt idx="13365">
                  <c:v>9.9100452000000141E-3</c:v>
                </c:pt>
                <c:pt idx="13366">
                  <c:v>9.9810520000000093E-3</c:v>
                </c:pt>
                <c:pt idx="13367">
                  <c:v>9.8747378000000174E-3</c:v>
                </c:pt>
                <c:pt idx="13368">
                  <c:v>9.7925495000000164E-3</c:v>
                </c:pt>
                <c:pt idx="13369">
                  <c:v>9.9778352000000139E-3</c:v>
                </c:pt>
                <c:pt idx="13370">
                  <c:v>1.05082765E-2</c:v>
                </c:pt>
                <c:pt idx="13371">
                  <c:v>1.1244011100000001E-2</c:v>
                </c:pt>
                <c:pt idx="13372">
                  <c:v>1.1970052500000003E-2</c:v>
                </c:pt>
                <c:pt idx="13373">
                  <c:v>1.2505580700000012E-2</c:v>
                </c:pt>
                <c:pt idx="13374">
                  <c:v>1.28079951E-2</c:v>
                </c:pt>
                <c:pt idx="13375">
                  <c:v>1.2923295600000011E-2</c:v>
                </c:pt>
                <c:pt idx="13376">
                  <c:v>1.2901524100000018E-2</c:v>
                </c:pt>
                <c:pt idx="13377">
                  <c:v>1.2761081600000015E-2</c:v>
                </c:pt>
                <c:pt idx="13378">
                  <c:v>1.2515330700000001E-2</c:v>
                </c:pt>
                <c:pt idx="13379">
                  <c:v>1.2208993499999998E-2</c:v>
                </c:pt>
                <c:pt idx="13380">
                  <c:v>1.1935845000000011E-2</c:v>
                </c:pt>
                <c:pt idx="13381">
                  <c:v>1.1811486400000001E-2</c:v>
                </c:pt>
                <c:pt idx="13382">
                  <c:v>1.1897081500000009E-2</c:v>
                </c:pt>
                <c:pt idx="13383">
                  <c:v>1.21627869E-2</c:v>
                </c:pt>
                <c:pt idx="13384">
                  <c:v>1.2513311600000005E-2</c:v>
                </c:pt>
                <c:pt idx="13385">
                  <c:v>1.2810752700000001E-2</c:v>
                </c:pt>
                <c:pt idx="13386">
                  <c:v>1.2929372500000001E-2</c:v>
                </c:pt>
                <c:pt idx="13387">
                  <c:v>1.2855563300000001E-2</c:v>
                </c:pt>
                <c:pt idx="13388">
                  <c:v>1.2703136500000003E-2</c:v>
                </c:pt>
                <c:pt idx="13389">
                  <c:v>1.2603694600000001E-2</c:v>
                </c:pt>
                <c:pt idx="13390">
                  <c:v>1.2637452200000001E-2</c:v>
                </c:pt>
                <c:pt idx="13391">
                  <c:v>1.27960555E-2</c:v>
                </c:pt>
                <c:pt idx="13392">
                  <c:v>1.3017562200000001E-2</c:v>
                </c:pt>
                <c:pt idx="13393">
                  <c:v>1.32315829E-2</c:v>
                </c:pt>
                <c:pt idx="13394">
                  <c:v>1.3400104800000015E-2</c:v>
                </c:pt>
                <c:pt idx="13395">
                  <c:v>1.3493826600000012E-2</c:v>
                </c:pt>
                <c:pt idx="13396">
                  <c:v>1.3467014800000001E-2</c:v>
                </c:pt>
                <c:pt idx="13397">
                  <c:v>1.3262662999999999E-2</c:v>
                </c:pt>
                <c:pt idx="13398">
                  <c:v>1.2850971000000006E-2</c:v>
                </c:pt>
                <c:pt idx="13399">
                  <c:v>1.2281332200000003E-2</c:v>
                </c:pt>
                <c:pt idx="13400">
                  <c:v>1.17176333E-2</c:v>
                </c:pt>
                <c:pt idx="13401">
                  <c:v>1.1368358500000003E-2</c:v>
                </c:pt>
                <c:pt idx="13402">
                  <c:v>1.1407968600000011E-2</c:v>
                </c:pt>
                <c:pt idx="13403">
                  <c:v>1.1865660500000003E-2</c:v>
                </c:pt>
                <c:pt idx="13404">
                  <c:v>1.2570194000000003E-2</c:v>
                </c:pt>
                <c:pt idx="13405">
                  <c:v>1.31917931E-2</c:v>
                </c:pt>
                <c:pt idx="13406">
                  <c:v>1.3493590100000001E-2</c:v>
                </c:pt>
                <c:pt idx="13407">
                  <c:v>1.3431350700000009E-2</c:v>
                </c:pt>
                <c:pt idx="13408">
                  <c:v>1.3116007700000001E-2</c:v>
                </c:pt>
                <c:pt idx="13409">
                  <c:v>1.27363866E-2</c:v>
                </c:pt>
                <c:pt idx="13410">
                  <c:v>1.24593992E-2</c:v>
                </c:pt>
                <c:pt idx="13411">
                  <c:v>1.22833634E-2</c:v>
                </c:pt>
                <c:pt idx="13412">
                  <c:v>1.2092295999999999E-2</c:v>
                </c:pt>
                <c:pt idx="13413">
                  <c:v>1.1815839400000012E-2</c:v>
                </c:pt>
                <c:pt idx="13414">
                  <c:v>1.1530840800000008E-2</c:v>
                </c:pt>
                <c:pt idx="13415">
                  <c:v>1.1444394500000003E-2</c:v>
                </c:pt>
                <c:pt idx="13416">
                  <c:v>1.1719401900000008E-2</c:v>
                </c:pt>
                <c:pt idx="13417">
                  <c:v>1.2324859400000016E-2</c:v>
                </c:pt>
                <c:pt idx="13418">
                  <c:v>1.3059439100000007E-2</c:v>
                </c:pt>
                <c:pt idx="13419">
                  <c:v>1.3621193400000012E-2</c:v>
                </c:pt>
                <c:pt idx="13420">
                  <c:v>1.3729501500000015E-2</c:v>
                </c:pt>
                <c:pt idx="13421">
                  <c:v>1.3292835100000011E-2</c:v>
                </c:pt>
                <c:pt idx="13422">
                  <c:v>1.23907458E-2</c:v>
                </c:pt>
                <c:pt idx="13423">
                  <c:v>1.1100434700000012E-2</c:v>
                </c:pt>
                <c:pt idx="13424">
                  <c:v>9.543199100000007E-3</c:v>
                </c:pt>
                <c:pt idx="13425">
                  <c:v>7.9293652000000069E-3</c:v>
                </c:pt>
                <c:pt idx="13426">
                  <c:v>6.6871671000000039E-3</c:v>
                </c:pt>
                <c:pt idx="13427">
                  <c:v>6.3943751000000038E-3</c:v>
                </c:pt>
                <c:pt idx="13428">
                  <c:v>7.3627075000000037E-3</c:v>
                </c:pt>
                <c:pt idx="13429">
                  <c:v>9.3304813000000091E-3</c:v>
                </c:pt>
                <c:pt idx="13430">
                  <c:v>1.1624530900000015E-2</c:v>
                </c:pt>
                <c:pt idx="13431">
                  <c:v>1.3318656E-2</c:v>
                </c:pt>
                <c:pt idx="13432">
                  <c:v>1.361342990000001E-2</c:v>
                </c:pt>
                <c:pt idx="13433">
                  <c:v>1.2496851400000009E-2</c:v>
                </c:pt>
                <c:pt idx="13434">
                  <c:v>1.0795255199999999E-2</c:v>
                </c:pt>
                <c:pt idx="13435">
                  <c:v>9.3984790000000117E-3</c:v>
                </c:pt>
                <c:pt idx="13436">
                  <c:v>8.8812923000000116E-3</c:v>
                </c:pt>
                <c:pt idx="13437">
                  <c:v>9.3169156000000048E-3</c:v>
                </c:pt>
                <c:pt idx="13438">
                  <c:v>1.03069162E-2</c:v>
                </c:pt>
                <c:pt idx="13439">
                  <c:v>1.129686460000001E-2</c:v>
                </c:pt>
                <c:pt idx="13440">
                  <c:v>1.2025608700000001E-2</c:v>
                </c:pt>
                <c:pt idx="13441">
                  <c:v>1.2540841500000009E-2</c:v>
                </c:pt>
                <c:pt idx="13442">
                  <c:v>1.300512160000002E-2</c:v>
                </c:pt>
                <c:pt idx="13443">
                  <c:v>1.350121570000001E-2</c:v>
                </c:pt>
                <c:pt idx="13444">
                  <c:v>1.394310500000002E-2</c:v>
                </c:pt>
                <c:pt idx="13445">
                  <c:v>1.4189610300000001E-2</c:v>
                </c:pt>
                <c:pt idx="13446">
                  <c:v>1.41480062E-2</c:v>
                </c:pt>
                <c:pt idx="13447">
                  <c:v>1.38272429E-2</c:v>
                </c:pt>
                <c:pt idx="13448">
                  <c:v>1.3340374500000014E-2</c:v>
                </c:pt>
                <c:pt idx="13449">
                  <c:v>1.2877338600000001E-2</c:v>
                </c:pt>
                <c:pt idx="13450">
                  <c:v>1.2595368499999999E-2</c:v>
                </c:pt>
                <c:pt idx="13451">
                  <c:v>1.25982193E-2</c:v>
                </c:pt>
                <c:pt idx="13452">
                  <c:v>1.2921337000000001E-2</c:v>
                </c:pt>
                <c:pt idx="13453">
                  <c:v>1.3503695800000009E-2</c:v>
                </c:pt>
                <c:pt idx="13454">
                  <c:v>1.4170903699999999E-2</c:v>
                </c:pt>
                <c:pt idx="13455">
                  <c:v>1.4728923300000005E-2</c:v>
                </c:pt>
                <c:pt idx="13456">
                  <c:v>1.5013208599999999E-2</c:v>
                </c:pt>
                <c:pt idx="13457">
                  <c:v>1.4981844500000008E-2</c:v>
                </c:pt>
                <c:pt idx="13458">
                  <c:v>1.4735784400000005E-2</c:v>
                </c:pt>
                <c:pt idx="13459">
                  <c:v>1.4488068400000003E-2</c:v>
                </c:pt>
                <c:pt idx="13460">
                  <c:v>1.4403652400000001E-2</c:v>
                </c:pt>
                <c:pt idx="13461">
                  <c:v>1.4534030999999999E-2</c:v>
                </c:pt>
                <c:pt idx="13462">
                  <c:v>1.48093458E-2</c:v>
                </c:pt>
                <c:pt idx="13463">
                  <c:v>1.510280090000001E-2</c:v>
                </c:pt>
                <c:pt idx="13464">
                  <c:v>1.5338119100000007E-2</c:v>
                </c:pt>
                <c:pt idx="13465">
                  <c:v>1.5502938100000009E-2</c:v>
                </c:pt>
                <c:pt idx="13466">
                  <c:v>1.5614307500000001E-2</c:v>
                </c:pt>
                <c:pt idx="13467">
                  <c:v>1.5690868700000013E-2</c:v>
                </c:pt>
                <c:pt idx="13468">
                  <c:v>1.5742231200000019E-2</c:v>
                </c:pt>
                <c:pt idx="13469">
                  <c:v>1.5778524800000013E-2</c:v>
                </c:pt>
                <c:pt idx="13470">
                  <c:v>1.5811272000000001E-2</c:v>
                </c:pt>
                <c:pt idx="13471">
                  <c:v>1.5840468900000015E-2</c:v>
                </c:pt>
                <c:pt idx="13472">
                  <c:v>1.5851125100000016E-2</c:v>
                </c:pt>
                <c:pt idx="13473">
                  <c:v>1.5832722200000014E-2</c:v>
                </c:pt>
                <c:pt idx="13474">
                  <c:v>1.5799310099999998E-2</c:v>
                </c:pt>
                <c:pt idx="13475">
                  <c:v>1.5790130900000001E-2</c:v>
                </c:pt>
                <c:pt idx="13476">
                  <c:v>1.584357400000002E-2</c:v>
                </c:pt>
                <c:pt idx="13477">
                  <c:v>1.5961682400000003E-2</c:v>
                </c:pt>
                <c:pt idx="13478">
                  <c:v>1.6099158700000015E-2</c:v>
                </c:pt>
                <c:pt idx="13479">
                  <c:v>1.6173405600000017E-2</c:v>
                </c:pt>
                <c:pt idx="13480">
                  <c:v>1.6056183700000014E-2</c:v>
                </c:pt>
                <c:pt idx="13481">
                  <c:v>1.5582200100000009E-2</c:v>
                </c:pt>
                <c:pt idx="13482">
                  <c:v>1.4610092200000001E-2</c:v>
                </c:pt>
                <c:pt idx="13483">
                  <c:v>1.3157037999999999E-2</c:v>
                </c:pt>
                <c:pt idx="13484">
                  <c:v>1.1493480800000009E-2</c:v>
                </c:pt>
                <c:pt idx="13485">
                  <c:v>1.0174900299999999E-2</c:v>
                </c:pt>
                <c:pt idx="13486">
                  <c:v>9.7485334000000003E-3</c:v>
                </c:pt>
                <c:pt idx="13487">
                  <c:v>1.0458971400000001E-2</c:v>
                </c:pt>
                <c:pt idx="13488">
                  <c:v>1.1963401000000021E-2</c:v>
                </c:pt>
                <c:pt idx="13489">
                  <c:v>1.3390456300000011E-2</c:v>
                </c:pt>
                <c:pt idx="13490">
                  <c:v>1.356947050000001E-2</c:v>
                </c:pt>
                <c:pt idx="13491">
                  <c:v>1.1759623000000007E-2</c:v>
                </c:pt>
                <c:pt idx="13492">
                  <c:v>8.1269108000000048E-3</c:v>
                </c:pt>
                <c:pt idx="13493">
                  <c:v>3.9322348000000035E-3</c:v>
                </c:pt>
                <c:pt idx="13494">
                  <c:v>7.7364500000000119E-4</c:v>
                </c:pt>
                <c:pt idx="13495">
                  <c:v>0</c:v>
                </c:pt>
                <c:pt idx="13496">
                  <c:v>1.7829025000000026E-3</c:v>
                </c:pt>
                <c:pt idx="13497">
                  <c:v>5.2763196000000069E-3</c:v>
                </c:pt>
                <c:pt idx="13498">
                  <c:v>9.1172727000000033E-3</c:v>
                </c:pt>
                <c:pt idx="13499">
                  <c:v>1.1953462800000005E-2</c:v>
                </c:pt>
                <c:pt idx="13500">
                  <c:v>1.2887782400000001E-2</c:v>
                </c:pt>
                <c:pt idx="13501">
                  <c:v>1.2047792799999998E-2</c:v>
                </c:pt>
                <c:pt idx="13502">
                  <c:v>1.04667861E-2</c:v>
                </c:pt>
                <c:pt idx="13503">
                  <c:v>9.1492366000000096E-3</c:v>
                </c:pt>
                <c:pt idx="13504">
                  <c:v>8.7257270000000008E-3</c:v>
                </c:pt>
                <c:pt idx="13505">
                  <c:v>9.337864800000012E-3</c:v>
                </c:pt>
                <c:pt idx="13506">
                  <c:v>1.0659093E-2</c:v>
                </c:pt>
                <c:pt idx="13507">
                  <c:v>1.2148218200000001E-2</c:v>
                </c:pt>
                <c:pt idx="13508">
                  <c:v>1.34678464E-2</c:v>
                </c:pt>
                <c:pt idx="13509">
                  <c:v>1.4497332299999999E-2</c:v>
                </c:pt>
                <c:pt idx="13510">
                  <c:v>1.5196517100000001E-2</c:v>
                </c:pt>
                <c:pt idx="13511">
                  <c:v>1.5571763700000001E-2</c:v>
                </c:pt>
                <c:pt idx="13512">
                  <c:v>1.5628043599999999E-2</c:v>
                </c:pt>
                <c:pt idx="13513">
                  <c:v>1.5421185600000024E-2</c:v>
                </c:pt>
                <c:pt idx="13514">
                  <c:v>1.5085241800000001E-2</c:v>
                </c:pt>
                <c:pt idx="13515">
                  <c:v>1.480650440000001E-2</c:v>
                </c:pt>
                <c:pt idx="13516">
                  <c:v>1.4706173000000008E-2</c:v>
                </c:pt>
                <c:pt idx="13517">
                  <c:v>1.47977388E-2</c:v>
                </c:pt>
                <c:pt idx="13518">
                  <c:v>1.5003784600000018E-2</c:v>
                </c:pt>
                <c:pt idx="13519">
                  <c:v>1.5205715800000009E-2</c:v>
                </c:pt>
                <c:pt idx="13520">
                  <c:v>1.5307524200000025E-2</c:v>
                </c:pt>
                <c:pt idx="13521">
                  <c:v>1.5243598300000017E-2</c:v>
                </c:pt>
                <c:pt idx="13522">
                  <c:v>1.498030590000001E-2</c:v>
                </c:pt>
                <c:pt idx="13523">
                  <c:v>1.4533725600000014E-2</c:v>
                </c:pt>
                <c:pt idx="13524">
                  <c:v>1.3988065500000011E-2</c:v>
                </c:pt>
                <c:pt idx="13525">
                  <c:v>1.3474491400000009E-2</c:v>
                </c:pt>
                <c:pt idx="13526">
                  <c:v>1.3145761600000012E-2</c:v>
                </c:pt>
                <c:pt idx="13527">
                  <c:v>1.31190699E-2</c:v>
                </c:pt>
                <c:pt idx="13528">
                  <c:v>1.3378556800000005E-2</c:v>
                </c:pt>
                <c:pt idx="13529">
                  <c:v>1.3752203400000001E-2</c:v>
                </c:pt>
                <c:pt idx="13530">
                  <c:v>1.4037024200000001E-2</c:v>
                </c:pt>
                <c:pt idx="13531">
                  <c:v>1.4076856899999999E-2</c:v>
                </c:pt>
                <c:pt idx="13532">
                  <c:v>1.3834128200000021E-2</c:v>
                </c:pt>
                <c:pt idx="13533">
                  <c:v>1.3402732100000005E-2</c:v>
                </c:pt>
                <c:pt idx="13534">
                  <c:v>1.2952363099999999E-2</c:v>
                </c:pt>
                <c:pt idx="13535">
                  <c:v>1.2552324700000008E-2</c:v>
                </c:pt>
                <c:pt idx="13536">
                  <c:v>1.2155217999999992E-2</c:v>
                </c:pt>
                <c:pt idx="13537">
                  <c:v>1.1671675400000015E-2</c:v>
                </c:pt>
                <c:pt idx="13538">
                  <c:v>1.1100642400000001E-2</c:v>
                </c:pt>
                <c:pt idx="13539">
                  <c:v>1.0608435600000014E-2</c:v>
                </c:pt>
                <c:pt idx="13540">
                  <c:v>1.04329148E-2</c:v>
                </c:pt>
                <c:pt idx="13541">
                  <c:v>1.0724241800000001E-2</c:v>
                </c:pt>
                <c:pt idx="13542">
                  <c:v>1.1429197200000012E-2</c:v>
                </c:pt>
                <c:pt idx="13543">
                  <c:v>1.2254659999999999E-2</c:v>
                </c:pt>
                <c:pt idx="13544">
                  <c:v>1.2779471500000009E-2</c:v>
                </c:pt>
                <c:pt idx="13545">
                  <c:v>1.2797464600000008E-2</c:v>
                </c:pt>
                <c:pt idx="13546">
                  <c:v>1.2417377E-2</c:v>
                </c:pt>
                <c:pt idx="13547">
                  <c:v>1.1902193500000009E-2</c:v>
                </c:pt>
                <c:pt idx="13548">
                  <c:v>1.1546961000000001E-2</c:v>
                </c:pt>
                <c:pt idx="13549">
                  <c:v>1.1559265700000003E-2</c:v>
                </c:pt>
                <c:pt idx="13550">
                  <c:v>1.1913147800000001E-2</c:v>
                </c:pt>
                <c:pt idx="13551">
                  <c:v>1.23884305E-2</c:v>
                </c:pt>
                <c:pt idx="13552">
                  <c:v>1.2748880300000012E-2</c:v>
                </c:pt>
                <c:pt idx="13553">
                  <c:v>1.28280371E-2</c:v>
                </c:pt>
                <c:pt idx="13554">
                  <c:v>1.2582415700000009E-2</c:v>
                </c:pt>
                <c:pt idx="13555">
                  <c:v>1.2055914799999998E-2</c:v>
                </c:pt>
                <c:pt idx="13556">
                  <c:v>1.1324005200000018E-2</c:v>
                </c:pt>
                <c:pt idx="13557">
                  <c:v>1.0427925700000009E-2</c:v>
                </c:pt>
                <c:pt idx="13558">
                  <c:v>9.410936400000014E-3</c:v>
                </c:pt>
                <c:pt idx="13559">
                  <c:v>8.371580400000014E-3</c:v>
                </c:pt>
                <c:pt idx="13560">
                  <c:v>7.525149700000006E-3</c:v>
                </c:pt>
                <c:pt idx="13561">
                  <c:v>7.1609262000000024E-3</c:v>
                </c:pt>
                <c:pt idx="13562">
                  <c:v>7.4586011000000105E-3</c:v>
                </c:pt>
                <c:pt idx="13563">
                  <c:v>8.3294576000000117E-3</c:v>
                </c:pt>
                <c:pt idx="13564">
                  <c:v>9.4544152000000155E-3</c:v>
                </c:pt>
                <c:pt idx="13565">
                  <c:v>1.0364380700000009E-2</c:v>
                </c:pt>
                <c:pt idx="13566">
                  <c:v>1.0645397899999999E-2</c:v>
                </c:pt>
                <c:pt idx="13567">
                  <c:v>1.0267629300000011E-2</c:v>
                </c:pt>
                <c:pt idx="13568">
                  <c:v>9.6318675000000003E-3</c:v>
                </c:pt>
                <c:pt idx="13569">
                  <c:v>9.1944514000000047E-3</c:v>
                </c:pt>
                <c:pt idx="13570">
                  <c:v>9.2446515000000028E-3</c:v>
                </c:pt>
                <c:pt idx="13571">
                  <c:v>9.7425366000000162E-3</c:v>
                </c:pt>
                <c:pt idx="13572">
                  <c:v>1.0400309200000013E-2</c:v>
                </c:pt>
                <c:pt idx="13573">
                  <c:v>1.0864586600000014E-2</c:v>
                </c:pt>
                <c:pt idx="13574">
                  <c:v>1.0960477400000015E-2</c:v>
                </c:pt>
                <c:pt idx="13575">
                  <c:v>1.0719276E-2</c:v>
                </c:pt>
                <c:pt idx="13576">
                  <c:v>1.0299649099999999E-2</c:v>
                </c:pt>
                <c:pt idx="13577">
                  <c:v>9.907499000000014E-3</c:v>
                </c:pt>
                <c:pt idx="13578">
                  <c:v>9.7275339000000068E-3</c:v>
                </c:pt>
                <c:pt idx="13579">
                  <c:v>9.8438542000000139E-3</c:v>
                </c:pt>
                <c:pt idx="13580">
                  <c:v>1.0199355E-2</c:v>
                </c:pt>
                <c:pt idx="13581">
                  <c:v>1.0652301800000001E-2</c:v>
                </c:pt>
                <c:pt idx="13582">
                  <c:v>1.101355810000001E-2</c:v>
                </c:pt>
                <c:pt idx="13583">
                  <c:v>1.1121118400000012E-2</c:v>
                </c:pt>
                <c:pt idx="13584">
                  <c:v>1.0964125400000019E-2</c:v>
                </c:pt>
                <c:pt idx="13585">
                  <c:v>1.0692428800000009E-2</c:v>
                </c:pt>
                <c:pt idx="13586">
                  <c:v>1.0473085600000006E-2</c:v>
                </c:pt>
                <c:pt idx="13587">
                  <c:v>1.0424444500000001E-2</c:v>
                </c:pt>
                <c:pt idx="13588">
                  <c:v>1.05758151E-2</c:v>
                </c:pt>
                <c:pt idx="13589">
                  <c:v>1.0856530600000011E-2</c:v>
                </c:pt>
                <c:pt idx="13590">
                  <c:v>1.1139755100000001E-2</c:v>
                </c:pt>
                <c:pt idx="13591">
                  <c:v>1.1340097500000005E-2</c:v>
                </c:pt>
                <c:pt idx="13592">
                  <c:v>1.1431506800000001E-2</c:v>
                </c:pt>
                <c:pt idx="13593">
                  <c:v>1.1440659900000013E-2</c:v>
                </c:pt>
                <c:pt idx="13594">
                  <c:v>1.1410313700000001E-2</c:v>
                </c:pt>
                <c:pt idx="13595">
                  <c:v>1.1367813700000009E-2</c:v>
                </c:pt>
                <c:pt idx="13596">
                  <c:v>1.1308153200000018E-2</c:v>
                </c:pt>
                <c:pt idx="13597">
                  <c:v>1.1189253100000001E-2</c:v>
                </c:pt>
                <c:pt idx="13598">
                  <c:v>1.0938837200000009E-2</c:v>
                </c:pt>
                <c:pt idx="13599">
                  <c:v>1.0489030700000001E-2</c:v>
                </c:pt>
                <c:pt idx="13600">
                  <c:v>9.8329615000000078E-3</c:v>
                </c:pt>
                <c:pt idx="13601">
                  <c:v>9.0632662000000117E-3</c:v>
                </c:pt>
                <c:pt idx="13602">
                  <c:v>8.3790943000000163E-3</c:v>
                </c:pt>
                <c:pt idx="13603">
                  <c:v>7.9763886000000089E-3</c:v>
                </c:pt>
                <c:pt idx="13604">
                  <c:v>7.9577044000000065E-3</c:v>
                </c:pt>
                <c:pt idx="13605">
                  <c:v>8.2625933000000096E-3</c:v>
                </c:pt>
                <c:pt idx="13606">
                  <c:v>8.703926600000007E-3</c:v>
                </c:pt>
                <c:pt idx="13607">
                  <c:v>9.0342686000000009E-3</c:v>
                </c:pt>
                <c:pt idx="13608">
                  <c:v>9.1227870000000107E-3</c:v>
                </c:pt>
                <c:pt idx="13609">
                  <c:v>8.9940149000000066E-3</c:v>
                </c:pt>
                <c:pt idx="13610">
                  <c:v>8.7500326000000093E-3</c:v>
                </c:pt>
                <c:pt idx="13611">
                  <c:v>8.5168742000000068E-3</c:v>
                </c:pt>
                <c:pt idx="13612">
                  <c:v>8.3989911000000011E-3</c:v>
                </c:pt>
                <c:pt idx="13613">
                  <c:v>8.4153907000000094E-3</c:v>
                </c:pt>
                <c:pt idx="13614">
                  <c:v>8.5322773000000001E-3</c:v>
                </c:pt>
                <c:pt idx="13615">
                  <c:v>8.7199965000000091E-3</c:v>
                </c:pt>
                <c:pt idx="13616">
                  <c:v>8.961434500000023E-3</c:v>
                </c:pt>
                <c:pt idx="13617">
                  <c:v>9.2283104999999997E-3</c:v>
                </c:pt>
                <c:pt idx="13618">
                  <c:v>9.4749248000000116E-3</c:v>
                </c:pt>
                <c:pt idx="13619">
                  <c:v>9.6105663000000171E-3</c:v>
                </c:pt>
                <c:pt idx="13620">
                  <c:v>9.5190266000000114E-3</c:v>
                </c:pt>
                <c:pt idx="13621">
                  <c:v>9.0725543000000162E-3</c:v>
                </c:pt>
                <c:pt idx="13622">
                  <c:v>8.1961593000000072E-3</c:v>
                </c:pt>
                <c:pt idx="13623">
                  <c:v>6.957522600000007E-3</c:v>
                </c:pt>
                <c:pt idx="13624">
                  <c:v>5.6533413000000041E-3</c:v>
                </c:pt>
                <c:pt idx="13625">
                  <c:v>4.6987738000000036E-3</c:v>
                </c:pt>
                <c:pt idx="13626">
                  <c:v>4.4936556000000037E-3</c:v>
                </c:pt>
                <c:pt idx="13627">
                  <c:v>5.1896069000000071E-3</c:v>
                </c:pt>
                <c:pt idx="13628">
                  <c:v>6.5402389000000071E-3</c:v>
                </c:pt>
                <c:pt idx="13629">
                  <c:v>7.9097245000000083E-3</c:v>
                </c:pt>
                <c:pt idx="13630">
                  <c:v>8.7196976000000048E-3</c:v>
                </c:pt>
                <c:pt idx="13631">
                  <c:v>8.6872131000000005E-3</c:v>
                </c:pt>
                <c:pt idx="13632">
                  <c:v>7.9325195000000074E-3</c:v>
                </c:pt>
                <c:pt idx="13633">
                  <c:v>6.9215577000000059E-3</c:v>
                </c:pt>
                <c:pt idx="13634">
                  <c:v>6.2580835000000034E-3</c:v>
                </c:pt>
                <c:pt idx="13635">
                  <c:v>6.2282905000000058E-3</c:v>
                </c:pt>
                <c:pt idx="13636">
                  <c:v>6.7349710000000037E-3</c:v>
                </c:pt>
                <c:pt idx="13637">
                  <c:v>7.4888440000000093E-3</c:v>
                </c:pt>
                <c:pt idx="13638">
                  <c:v>8.1923576000000088E-3</c:v>
                </c:pt>
                <c:pt idx="13639">
                  <c:v>8.6557204000000075E-3</c:v>
                </c:pt>
                <c:pt idx="13640">
                  <c:v>8.8677006000000141E-3</c:v>
                </c:pt>
                <c:pt idx="13641">
                  <c:v>8.9056110000000077E-3</c:v>
                </c:pt>
                <c:pt idx="13642">
                  <c:v>8.8342289000000011E-3</c:v>
                </c:pt>
                <c:pt idx="13643">
                  <c:v>8.6492794000000012E-3</c:v>
                </c:pt>
                <c:pt idx="13644">
                  <c:v>8.2811107999999998E-3</c:v>
                </c:pt>
                <c:pt idx="13645">
                  <c:v>7.6537775000000037E-3</c:v>
                </c:pt>
                <c:pt idx="13646">
                  <c:v>6.782465600000006E-3</c:v>
                </c:pt>
                <c:pt idx="13647">
                  <c:v>5.8349194000000036E-3</c:v>
                </c:pt>
                <c:pt idx="13648">
                  <c:v>5.1314281000000069E-3</c:v>
                </c:pt>
                <c:pt idx="13649">
                  <c:v>4.9580839000000036E-3</c:v>
                </c:pt>
                <c:pt idx="13650">
                  <c:v>5.399445100000004E-3</c:v>
                </c:pt>
                <c:pt idx="13651">
                  <c:v>6.2332842000000039E-3</c:v>
                </c:pt>
                <c:pt idx="13652">
                  <c:v>7.0683267000000057E-3</c:v>
                </c:pt>
                <c:pt idx="13653">
                  <c:v>7.4966233000000109E-3</c:v>
                </c:pt>
                <c:pt idx="13654">
                  <c:v>7.3576979000000041E-3</c:v>
                </c:pt>
                <c:pt idx="13655">
                  <c:v>6.792398200000006E-3</c:v>
                </c:pt>
                <c:pt idx="13656">
                  <c:v>6.1779058999999999E-3</c:v>
                </c:pt>
                <c:pt idx="13657">
                  <c:v>5.8219898000000034E-3</c:v>
                </c:pt>
                <c:pt idx="13658">
                  <c:v>5.8566369000000035E-3</c:v>
                </c:pt>
                <c:pt idx="13659">
                  <c:v>6.214469700000007E-3</c:v>
                </c:pt>
                <c:pt idx="13660">
                  <c:v>6.7160726000000072E-3</c:v>
                </c:pt>
                <c:pt idx="13661">
                  <c:v>7.1780458000000038E-3</c:v>
                </c:pt>
                <c:pt idx="13662">
                  <c:v>7.5242268000000039E-3</c:v>
                </c:pt>
                <c:pt idx="13663">
                  <c:v>7.7506239000000093E-3</c:v>
                </c:pt>
                <c:pt idx="13664">
                  <c:v>7.8739477000000068E-3</c:v>
                </c:pt>
                <c:pt idx="13665">
                  <c:v>7.8941965000000006E-3</c:v>
                </c:pt>
                <c:pt idx="13666">
                  <c:v>7.8175803999999995E-3</c:v>
                </c:pt>
                <c:pt idx="13667">
                  <c:v>7.6791616000000075E-3</c:v>
                </c:pt>
                <c:pt idx="13668">
                  <c:v>7.5386995000000104E-3</c:v>
                </c:pt>
                <c:pt idx="13669">
                  <c:v>7.4420320000000081E-3</c:v>
                </c:pt>
                <c:pt idx="13670">
                  <c:v>7.4021807000000071E-3</c:v>
                </c:pt>
                <c:pt idx="13671">
                  <c:v>7.4068038000000081E-3</c:v>
                </c:pt>
                <c:pt idx="13672">
                  <c:v>7.4293735000000105E-3</c:v>
                </c:pt>
                <c:pt idx="13673">
                  <c:v>7.4351663000000075E-3</c:v>
                </c:pt>
                <c:pt idx="13674">
                  <c:v>7.3913932000000092E-3</c:v>
                </c:pt>
                <c:pt idx="13675">
                  <c:v>7.2793663000000116E-3</c:v>
                </c:pt>
                <c:pt idx="13676">
                  <c:v>7.093336400000004E-3</c:v>
                </c:pt>
                <c:pt idx="13677">
                  <c:v>6.8223160000000001E-3</c:v>
                </c:pt>
                <c:pt idx="13678">
                  <c:v>6.4309854000000038E-3</c:v>
                </c:pt>
                <c:pt idx="13679">
                  <c:v>5.8804844000000037E-3</c:v>
                </c:pt>
                <c:pt idx="13680">
                  <c:v>5.2059851999999998E-3</c:v>
                </c:pt>
                <c:pt idx="13681">
                  <c:v>4.5568068000000003E-3</c:v>
                </c:pt>
                <c:pt idx="13682">
                  <c:v>4.176331700000006E-3</c:v>
                </c:pt>
                <c:pt idx="13683">
                  <c:v>4.2441487000000038E-3</c:v>
                </c:pt>
                <c:pt idx="13684">
                  <c:v>4.7563389000000039E-3</c:v>
                </c:pt>
                <c:pt idx="13685">
                  <c:v>5.4726359000000059E-3</c:v>
                </c:pt>
                <c:pt idx="13686">
                  <c:v>6.0634194000000041E-3</c:v>
                </c:pt>
                <c:pt idx="13687">
                  <c:v>6.2041907000000059E-3</c:v>
                </c:pt>
                <c:pt idx="13688">
                  <c:v>5.7248482000000003E-3</c:v>
                </c:pt>
                <c:pt idx="13689">
                  <c:v>4.6953958999999997E-3</c:v>
                </c:pt>
                <c:pt idx="13690">
                  <c:v>3.4663370000000047E-3</c:v>
                </c:pt>
                <c:pt idx="13691">
                  <c:v>2.4571279000000028E-3</c:v>
                </c:pt>
                <c:pt idx="13692">
                  <c:v>2.0526153999999987E-3</c:v>
                </c:pt>
                <c:pt idx="13693">
                  <c:v>2.4275621000000012E-3</c:v>
                </c:pt>
                <c:pt idx="13694">
                  <c:v>3.4641670000000041E-3</c:v>
                </c:pt>
                <c:pt idx="13695">
                  <c:v>4.7318777000000074E-3</c:v>
                </c:pt>
                <c:pt idx="13696">
                  <c:v>5.7204355999999996E-3</c:v>
                </c:pt>
                <c:pt idx="13697">
                  <c:v>5.9667239000000087E-3</c:v>
                </c:pt>
                <c:pt idx="13698">
                  <c:v>5.330097900000004E-3</c:v>
                </c:pt>
                <c:pt idx="13699">
                  <c:v>4.0598568000000035E-3</c:v>
                </c:pt>
                <c:pt idx="13700">
                  <c:v>2.5917589999999999E-3</c:v>
                </c:pt>
                <c:pt idx="13701">
                  <c:v>1.4539043999999991E-3</c:v>
                </c:pt>
                <c:pt idx="13702">
                  <c:v>1.1151470000000012E-3</c:v>
                </c:pt>
                <c:pt idx="13703">
                  <c:v>1.670908200000001E-3</c:v>
                </c:pt>
                <c:pt idx="13704">
                  <c:v>2.8005913000000034E-3</c:v>
                </c:pt>
                <c:pt idx="13705">
                  <c:v>4.035687100000007E-3</c:v>
                </c:pt>
                <c:pt idx="13706">
                  <c:v>4.8963855999999998E-3</c:v>
                </c:pt>
                <c:pt idx="13707">
                  <c:v>5.0405283000000039E-3</c:v>
                </c:pt>
                <c:pt idx="13708">
                  <c:v>4.5223329000000003E-3</c:v>
                </c:pt>
                <c:pt idx="13709">
                  <c:v>3.7705712000000052E-3</c:v>
                </c:pt>
                <c:pt idx="13710">
                  <c:v>3.2312088000000017E-3</c:v>
                </c:pt>
                <c:pt idx="13711">
                  <c:v>3.184313900000004E-3</c:v>
                </c:pt>
                <c:pt idx="13712">
                  <c:v>3.6408948000000046E-3</c:v>
                </c:pt>
                <c:pt idx="13713">
                  <c:v>4.3620719000000002E-3</c:v>
                </c:pt>
                <c:pt idx="13714">
                  <c:v>5.0064223000000048E-3</c:v>
                </c:pt>
                <c:pt idx="13715">
                  <c:v>5.385867300000003E-3</c:v>
                </c:pt>
                <c:pt idx="13716">
                  <c:v>5.4991832000000039E-3</c:v>
                </c:pt>
                <c:pt idx="13717">
                  <c:v>5.4618726000000041E-3</c:v>
                </c:pt>
                <c:pt idx="13718">
                  <c:v>5.3981458999999999E-3</c:v>
                </c:pt>
                <c:pt idx="13719">
                  <c:v>5.3821681000000071E-3</c:v>
                </c:pt>
                <c:pt idx="13720">
                  <c:v>5.416966000000004E-3</c:v>
                </c:pt>
                <c:pt idx="13721">
                  <c:v>5.460781000000004E-3</c:v>
                </c:pt>
                <c:pt idx="13722">
                  <c:v>5.4777944000000082E-3</c:v>
                </c:pt>
                <c:pt idx="13723">
                  <c:v>5.4558348E-3</c:v>
                </c:pt>
                <c:pt idx="13724">
                  <c:v>5.406107800000004E-3</c:v>
                </c:pt>
                <c:pt idx="13725">
                  <c:v>5.3572133000000036E-3</c:v>
                </c:pt>
                <c:pt idx="13726">
                  <c:v>5.3334814000000038E-3</c:v>
                </c:pt>
                <c:pt idx="13727">
                  <c:v>5.3387322000000058E-3</c:v>
                </c:pt>
                <c:pt idx="13728">
                  <c:v>5.3580776000000038E-3</c:v>
                </c:pt>
                <c:pt idx="13729">
                  <c:v>5.372162900000004E-3</c:v>
                </c:pt>
                <c:pt idx="13730">
                  <c:v>5.3706542000000034E-3</c:v>
                </c:pt>
                <c:pt idx="13731">
                  <c:v>5.3536482000000069E-3</c:v>
                </c:pt>
                <c:pt idx="13732">
                  <c:v>5.3260325999999998E-3</c:v>
                </c:pt>
                <c:pt idx="13733">
                  <c:v>5.2906647000000081E-3</c:v>
                </c:pt>
                <c:pt idx="13734">
                  <c:v>5.2492395000000068E-3</c:v>
                </c:pt>
                <c:pt idx="13735">
                  <c:v>5.2042007000000041E-3</c:v>
                </c:pt>
                <c:pt idx="13736">
                  <c:v>5.1604909999999997E-3</c:v>
                </c:pt>
                <c:pt idx="13737">
                  <c:v>5.1217219000000034E-3</c:v>
                </c:pt>
                <c:pt idx="13738">
                  <c:v>5.0872071000000081E-3</c:v>
                </c:pt>
                <c:pt idx="13739">
                  <c:v>5.0505986000000036E-3</c:v>
                </c:pt>
                <c:pt idx="13740">
                  <c:v>5.002942900000004E-3</c:v>
                </c:pt>
                <c:pt idx="13741">
                  <c:v>4.9399706000000081E-3</c:v>
                </c:pt>
                <c:pt idx="13742">
                  <c:v>4.8685530000000003E-3</c:v>
                </c:pt>
                <c:pt idx="13743">
                  <c:v>4.8029227000000035E-3</c:v>
                </c:pt>
                <c:pt idx="13744">
                  <c:v>4.7565856999999996E-3</c:v>
                </c:pt>
                <c:pt idx="13745">
                  <c:v>4.7321812999999999E-3</c:v>
                </c:pt>
                <c:pt idx="13746">
                  <c:v>4.7190906000000041E-3</c:v>
                </c:pt>
                <c:pt idx="13747">
                  <c:v>4.6981135E-3</c:v>
                </c:pt>
                <c:pt idx="13748">
                  <c:v>4.6489443999999996E-3</c:v>
                </c:pt>
                <c:pt idx="13749">
                  <c:v>4.5549254999999985E-3</c:v>
                </c:pt>
                <c:pt idx="13750">
                  <c:v>4.4028424000000042E-3</c:v>
                </c:pt>
                <c:pt idx="13751">
                  <c:v>4.1828454000000003E-3</c:v>
                </c:pt>
                <c:pt idx="13752">
                  <c:v>3.883054500000004E-3</c:v>
                </c:pt>
                <c:pt idx="13753">
                  <c:v>3.5044588000000018E-3</c:v>
                </c:pt>
                <c:pt idx="13754">
                  <c:v>3.0794237000000019E-3</c:v>
                </c:pt>
                <c:pt idx="13755">
                  <c:v>2.7043037000000045E-3</c:v>
                </c:pt>
                <c:pt idx="13756">
                  <c:v>2.509817500000002E-3</c:v>
                </c:pt>
                <c:pt idx="13757">
                  <c:v>2.6062224000000002E-3</c:v>
                </c:pt>
                <c:pt idx="13758">
                  <c:v>2.9990319000000017E-3</c:v>
                </c:pt>
                <c:pt idx="13759">
                  <c:v>3.5450477000000041E-3</c:v>
                </c:pt>
                <c:pt idx="13760">
                  <c:v>3.9776666000000006E-3</c:v>
                </c:pt>
                <c:pt idx="13761">
                  <c:v>4.0929699000000035E-3</c:v>
                </c:pt>
                <c:pt idx="13762">
                  <c:v>3.8380316000000019E-3</c:v>
                </c:pt>
                <c:pt idx="13763">
                  <c:v>3.3411188000000034E-3</c:v>
                </c:pt>
                <c:pt idx="13764">
                  <c:v>2.8004171000000017E-3</c:v>
                </c:pt>
                <c:pt idx="13765">
                  <c:v>2.4089767000000034E-3</c:v>
                </c:pt>
                <c:pt idx="13766">
                  <c:v>2.2430858000000034E-3</c:v>
                </c:pt>
                <c:pt idx="13767">
                  <c:v>2.2894656000000011E-3</c:v>
                </c:pt>
                <c:pt idx="13768">
                  <c:v>2.4949488999999997E-3</c:v>
                </c:pt>
                <c:pt idx="13769">
                  <c:v>2.8089518000000029E-3</c:v>
                </c:pt>
                <c:pt idx="13770">
                  <c:v>3.1613810000000052E-3</c:v>
                </c:pt>
                <c:pt idx="13771">
                  <c:v>3.4702281000000001E-3</c:v>
                </c:pt>
                <c:pt idx="13772">
                  <c:v>3.6356086000000017E-3</c:v>
                </c:pt>
                <c:pt idx="13773">
                  <c:v>3.6140624000000018E-3</c:v>
                </c:pt>
                <c:pt idx="13774">
                  <c:v>3.4436956000000029E-3</c:v>
                </c:pt>
                <c:pt idx="13775">
                  <c:v>3.2398440000000017E-3</c:v>
                </c:pt>
                <c:pt idx="13776">
                  <c:v>3.1058956000000019E-3</c:v>
                </c:pt>
                <c:pt idx="13777">
                  <c:v>3.0932873000000028E-3</c:v>
                </c:pt>
                <c:pt idx="13778">
                  <c:v>3.174867500000002E-3</c:v>
                </c:pt>
                <c:pt idx="13779">
                  <c:v>3.2783523000000018E-3</c:v>
                </c:pt>
                <c:pt idx="13780">
                  <c:v>3.3330694000000011E-3</c:v>
                </c:pt>
                <c:pt idx="13781">
                  <c:v>3.3226442000000018E-3</c:v>
                </c:pt>
                <c:pt idx="13782">
                  <c:v>3.2717381000000019E-3</c:v>
                </c:pt>
                <c:pt idx="13783">
                  <c:v>3.209481000000004E-3</c:v>
                </c:pt>
                <c:pt idx="13784">
                  <c:v>3.141803700000004E-3</c:v>
                </c:pt>
                <c:pt idx="13785">
                  <c:v>3.0487170000000046E-3</c:v>
                </c:pt>
                <c:pt idx="13786">
                  <c:v>2.908746700000004E-3</c:v>
                </c:pt>
                <c:pt idx="13787">
                  <c:v>2.7263211000000029E-3</c:v>
                </c:pt>
                <c:pt idx="13788">
                  <c:v>2.5435528000000034E-3</c:v>
                </c:pt>
                <c:pt idx="13789">
                  <c:v>2.4300693000000001E-3</c:v>
                </c:pt>
                <c:pt idx="13790">
                  <c:v>2.4497872000000037E-3</c:v>
                </c:pt>
                <c:pt idx="13791">
                  <c:v>2.6062829000000017E-3</c:v>
                </c:pt>
                <c:pt idx="13792">
                  <c:v>2.8263489000000001E-3</c:v>
                </c:pt>
                <c:pt idx="13793">
                  <c:v>3.0098213000000029E-3</c:v>
                </c:pt>
                <c:pt idx="13794">
                  <c:v>3.070893700000004E-3</c:v>
                </c:pt>
                <c:pt idx="13795">
                  <c:v>2.9882444000000011E-3</c:v>
                </c:pt>
                <c:pt idx="13796">
                  <c:v>2.8140163000000018E-3</c:v>
                </c:pt>
                <c:pt idx="13797">
                  <c:v>2.6506763000000012E-3</c:v>
                </c:pt>
                <c:pt idx="13798">
                  <c:v>2.5725793000000012E-3</c:v>
                </c:pt>
                <c:pt idx="13799">
                  <c:v>2.5972594000000012E-3</c:v>
                </c:pt>
                <c:pt idx="13800">
                  <c:v>2.6972964000000019E-3</c:v>
                </c:pt>
                <c:pt idx="13801">
                  <c:v>2.8240066000000002E-3</c:v>
                </c:pt>
                <c:pt idx="13802">
                  <c:v>2.9286314000000029E-3</c:v>
                </c:pt>
                <c:pt idx="13803">
                  <c:v>2.9839743000000035E-3</c:v>
                </c:pt>
                <c:pt idx="13804">
                  <c:v>2.9780548000000028E-3</c:v>
                </c:pt>
                <c:pt idx="13805">
                  <c:v>2.9112883000000011E-3</c:v>
                </c:pt>
                <c:pt idx="13806">
                  <c:v>2.8026719000000012E-3</c:v>
                </c:pt>
                <c:pt idx="13807">
                  <c:v>2.6903693000000029E-3</c:v>
                </c:pt>
                <c:pt idx="13808">
                  <c:v>2.6088431E-3</c:v>
                </c:pt>
                <c:pt idx="13809">
                  <c:v>2.5688037000000034E-3</c:v>
                </c:pt>
                <c:pt idx="13810">
                  <c:v>2.5605178000000046E-3</c:v>
                </c:pt>
                <c:pt idx="13811">
                  <c:v>2.5641723000000018E-3</c:v>
                </c:pt>
                <c:pt idx="13812">
                  <c:v>2.5665602000000025E-3</c:v>
                </c:pt>
                <c:pt idx="13813">
                  <c:v>2.5563249000000012E-3</c:v>
                </c:pt>
                <c:pt idx="13814">
                  <c:v>2.5091553000000017E-3</c:v>
                </c:pt>
                <c:pt idx="13815">
                  <c:v>2.3773843000000029E-3</c:v>
                </c:pt>
                <c:pt idx="13816">
                  <c:v>2.1175249000000029E-3</c:v>
                </c:pt>
                <c:pt idx="13817">
                  <c:v>1.736494700000001E-3</c:v>
                </c:pt>
                <c:pt idx="13818">
                  <c:v>1.3332041000000008E-3</c:v>
                </c:pt>
                <c:pt idx="13819">
                  <c:v>1.0873331000000009E-3</c:v>
                </c:pt>
                <c:pt idx="13820">
                  <c:v>1.1355923000000009E-3</c:v>
                </c:pt>
                <c:pt idx="13821">
                  <c:v>1.4784308000000009E-3</c:v>
                </c:pt>
                <c:pt idx="13822">
                  <c:v>1.9776746999999998E-3</c:v>
                </c:pt>
                <c:pt idx="13823">
                  <c:v>2.3962649999999999E-3</c:v>
                </c:pt>
                <c:pt idx="13824">
                  <c:v>2.5076047000000025E-3</c:v>
                </c:pt>
                <c:pt idx="13825">
                  <c:v>2.2769514000000012E-3</c:v>
                </c:pt>
                <c:pt idx="13826">
                  <c:v>1.8810891000000023E-3</c:v>
                </c:pt>
                <c:pt idx="13827">
                  <c:v>1.5449282000000008E-3</c:v>
                </c:pt>
                <c:pt idx="13828">
                  <c:v>1.4315341E-3</c:v>
                </c:pt>
                <c:pt idx="13829">
                  <c:v>1.5520714000000009E-3</c:v>
                </c:pt>
                <c:pt idx="13830">
                  <c:v>1.8025544000000017E-3</c:v>
                </c:pt>
                <c:pt idx="13831">
                  <c:v>2.0396746999999998E-3</c:v>
                </c:pt>
                <c:pt idx="13832">
                  <c:v>2.1846554999999999E-3</c:v>
                </c:pt>
                <c:pt idx="13833">
                  <c:v>2.230648E-3</c:v>
                </c:pt>
                <c:pt idx="13834">
                  <c:v>2.2139298000000028E-3</c:v>
                </c:pt>
                <c:pt idx="13835">
                  <c:v>2.1780869000000017E-3</c:v>
                </c:pt>
                <c:pt idx="13836">
                  <c:v>2.1529617000000025E-3</c:v>
                </c:pt>
                <c:pt idx="13837">
                  <c:v>2.1471335000000052E-3</c:v>
                </c:pt>
                <c:pt idx="13838">
                  <c:v>2.1523525999999999E-3</c:v>
                </c:pt>
                <c:pt idx="13839">
                  <c:v>2.1580243000000028E-3</c:v>
                </c:pt>
                <c:pt idx="13840">
                  <c:v>2.1568602000000001E-3</c:v>
                </c:pt>
                <c:pt idx="13841">
                  <c:v>2.147601000000002E-3</c:v>
                </c:pt>
                <c:pt idx="13842">
                  <c:v>2.1325694000000001E-3</c:v>
                </c:pt>
                <c:pt idx="13843">
                  <c:v>2.1155113000000019E-3</c:v>
                </c:pt>
                <c:pt idx="13844">
                  <c:v>2.0985333000000019E-3</c:v>
                </c:pt>
                <c:pt idx="13845">
                  <c:v>2.0815963000000029E-3</c:v>
                </c:pt>
                <c:pt idx="13846">
                  <c:v>2.0616846000000018E-3</c:v>
                </c:pt>
                <c:pt idx="13847">
                  <c:v>2.0355786999999999E-3</c:v>
                </c:pt>
                <c:pt idx="13848">
                  <c:v>2.0045768000000034E-3</c:v>
                </c:pt>
                <c:pt idx="13849">
                  <c:v>1.9773934000000019E-3</c:v>
                </c:pt>
                <c:pt idx="13850">
                  <c:v>1.9649863000000016E-3</c:v>
                </c:pt>
                <c:pt idx="13851">
                  <c:v>1.9692015000000018E-3</c:v>
                </c:pt>
                <c:pt idx="13852">
                  <c:v>1.9815024000000019E-3</c:v>
                </c:pt>
                <c:pt idx="13853">
                  <c:v>1.9902270000000015E-3</c:v>
                </c:pt>
                <c:pt idx="13854">
                  <c:v>1.9872803000000015E-3</c:v>
                </c:pt>
                <c:pt idx="13855">
                  <c:v>1.9677505000000018E-3</c:v>
                </c:pt>
                <c:pt idx="13856">
                  <c:v>1.9230451000000017E-3</c:v>
                </c:pt>
                <c:pt idx="13857">
                  <c:v>1.8340573000000025E-3</c:v>
                </c:pt>
                <c:pt idx="13858">
                  <c:v>1.6782433000000023E-3</c:v>
                </c:pt>
                <c:pt idx="13859">
                  <c:v>1.4497348999999999E-3</c:v>
                </c:pt>
                <c:pt idx="13860">
                  <c:v>1.1823056000000018E-3</c:v>
                </c:pt>
                <c:pt idx="13861">
                  <c:v>9.4078020000000137E-4</c:v>
                </c:pt>
                <c:pt idx="13862">
                  <c:v>8.0844480000000077E-4</c:v>
                </c:pt>
                <c:pt idx="13863">
                  <c:v>8.4770560000000164E-4</c:v>
                </c:pt>
                <c:pt idx="13864">
                  <c:v>1.0407520000000018E-3</c:v>
                </c:pt>
                <c:pt idx="13865">
                  <c:v>1.2744805000000023E-3</c:v>
                </c:pt>
                <c:pt idx="13866">
                  <c:v>1.4270991000000001E-3</c:v>
                </c:pt>
                <c:pt idx="13867">
                  <c:v>1.4267042000000001E-3</c:v>
                </c:pt>
                <c:pt idx="13868">
                  <c:v>1.2917873000000009E-3</c:v>
                </c:pt>
                <c:pt idx="13869">
                  <c:v>1.1170134000000017E-3</c:v>
                </c:pt>
                <c:pt idx="13870">
                  <c:v>1.021388900000001E-3</c:v>
                </c:pt>
                <c:pt idx="13871">
                  <c:v>1.0469351000000008E-3</c:v>
                </c:pt>
                <c:pt idx="13872">
                  <c:v>1.153077900000002E-3</c:v>
                </c:pt>
                <c:pt idx="13873">
                  <c:v>1.2746844000000009E-3</c:v>
                </c:pt>
                <c:pt idx="13874">
                  <c:v>1.360179900000002E-3</c:v>
                </c:pt>
                <c:pt idx="13875">
                  <c:v>1.3876762000000001E-3</c:v>
                </c:pt>
                <c:pt idx="13876">
                  <c:v>1.3684556000000017E-3</c:v>
                </c:pt>
                <c:pt idx="13877">
                  <c:v>1.3218094000000001E-3</c:v>
                </c:pt>
                <c:pt idx="13878">
                  <c:v>1.2505185000000008E-3</c:v>
                </c:pt>
                <c:pt idx="13879">
                  <c:v>1.1461917000000009E-3</c:v>
                </c:pt>
                <c:pt idx="13880">
                  <c:v>1.0128076999999999E-3</c:v>
                </c:pt>
                <c:pt idx="13881">
                  <c:v>8.8288820000000101E-4</c:v>
                </c:pt>
                <c:pt idx="13882">
                  <c:v>8.1446390000000115E-4</c:v>
                </c:pt>
                <c:pt idx="13883">
                  <c:v>8.4673430000000078E-4</c:v>
                </c:pt>
                <c:pt idx="13884">
                  <c:v>9.6339550000000085E-4</c:v>
                </c:pt>
                <c:pt idx="13885">
                  <c:v>1.1037812000000001E-3</c:v>
                </c:pt>
                <c:pt idx="13886">
                  <c:v>1.1820961000000012E-3</c:v>
                </c:pt>
                <c:pt idx="13887">
                  <c:v>1.1266489000000012E-3</c:v>
                </c:pt>
                <c:pt idx="13888">
                  <c:v>9.3049740000000097E-4</c:v>
                </c:pt>
                <c:pt idx="13889">
                  <c:v>6.5595840000000046E-4</c:v>
                </c:pt>
                <c:pt idx="13890">
                  <c:v>3.8419850000000042E-4</c:v>
                </c:pt>
                <c:pt idx="13891">
                  <c:v>1.9773650000000018E-4</c:v>
                </c:pt>
                <c:pt idx="13892">
                  <c:v>1.608226000000002E-4</c:v>
                </c:pt>
                <c:pt idx="13893">
                  <c:v>2.7743540000000049E-4</c:v>
                </c:pt>
                <c:pt idx="13894">
                  <c:v>4.8629940000000001E-4</c:v>
                </c:pt>
                <c:pt idx="13895">
                  <c:v>7.0579720000000091E-4</c:v>
                </c:pt>
                <c:pt idx="13896">
                  <c:v>8.5895140000000149E-4</c:v>
                </c:pt>
                <c:pt idx="13897">
                  <c:v>8.9733120000000117E-4</c:v>
                </c:pt>
                <c:pt idx="13898">
                  <c:v>8.3423030000000069E-4</c:v>
                </c:pt>
                <c:pt idx="13899">
                  <c:v>7.2946960000000113E-4</c:v>
                </c:pt>
                <c:pt idx="13900">
                  <c:v>6.4305770000000083E-4</c:v>
                </c:pt>
                <c:pt idx="13901">
                  <c:v>6.1639770000000043E-4</c:v>
                </c:pt>
                <c:pt idx="13902">
                  <c:v>6.5642410000000097E-4</c:v>
                </c:pt>
                <c:pt idx="13903">
                  <c:v>7.4007360000000102E-4</c:v>
                </c:pt>
                <c:pt idx="13904">
                  <c:v>8.2553360000000187E-4</c:v>
                </c:pt>
                <c:pt idx="13905">
                  <c:v>8.8127520000000163E-4</c:v>
                </c:pt>
                <c:pt idx="13906">
                  <c:v>8.9627880000000171E-4</c:v>
                </c:pt>
                <c:pt idx="13907">
                  <c:v>8.8065300000000196E-4</c:v>
                </c:pt>
                <c:pt idx="13908">
                  <c:v>8.4804370000000212E-4</c:v>
                </c:pt>
                <c:pt idx="13909">
                  <c:v>7.9976390000000106E-4</c:v>
                </c:pt>
                <c:pt idx="13910">
                  <c:v>7.3506310000000089E-4</c:v>
                </c:pt>
                <c:pt idx="13911">
                  <c:v>6.6355240000000044E-4</c:v>
                </c:pt>
                <c:pt idx="13912">
                  <c:v>6.0547140000000003E-4</c:v>
                </c:pt>
                <c:pt idx="13913">
                  <c:v>5.8462660000000095E-4</c:v>
                </c:pt>
                <c:pt idx="13914">
                  <c:v>6.1241349999999987E-4</c:v>
                </c:pt>
                <c:pt idx="13915">
                  <c:v>6.7608240000000062E-4</c:v>
                </c:pt>
                <c:pt idx="13916">
                  <c:v>7.466171000000011E-4</c:v>
                </c:pt>
                <c:pt idx="13917">
                  <c:v>7.9750080000000117E-4</c:v>
                </c:pt>
                <c:pt idx="13918">
                  <c:v>8.1273170000000004E-4</c:v>
                </c:pt>
                <c:pt idx="13919">
                  <c:v>7.8874270000000083E-4</c:v>
                </c:pt>
                <c:pt idx="13920">
                  <c:v>7.3256340000000045E-4</c:v>
                </c:pt>
                <c:pt idx="13921">
                  <c:v>6.6137310000000062E-4</c:v>
                </c:pt>
                <c:pt idx="13922">
                  <c:v>5.936846000000011E-4</c:v>
                </c:pt>
                <c:pt idx="13923">
                  <c:v>5.4448100000000041E-4</c:v>
                </c:pt>
                <c:pt idx="13924">
                  <c:v>5.1967610000000074E-4</c:v>
                </c:pt>
                <c:pt idx="13925">
                  <c:v>5.1446070000000046E-4</c:v>
                </c:pt>
                <c:pt idx="13926">
                  <c:v>5.176514000000004E-4</c:v>
                </c:pt>
                <c:pt idx="13927">
                  <c:v>5.243048000000011E-4</c:v>
                </c:pt>
                <c:pt idx="13928">
                  <c:v>5.3954500000000043E-4</c:v>
                </c:pt>
                <c:pt idx="13929">
                  <c:v>5.7005880000000062E-4</c:v>
                </c:pt>
                <c:pt idx="13930">
                  <c:v>6.1533790000000072E-4</c:v>
                </c:pt>
                <c:pt idx="13931">
                  <c:v>6.6174190000000039E-4</c:v>
                </c:pt>
                <c:pt idx="13932">
                  <c:v>6.9239180000000092E-4</c:v>
                </c:pt>
                <c:pt idx="13933">
                  <c:v>6.9502550000000098E-4</c:v>
                </c:pt>
                <c:pt idx="13934">
                  <c:v>6.6816060000000107E-4</c:v>
                </c:pt>
                <c:pt idx="13935">
                  <c:v>6.1940960000000033E-4</c:v>
                </c:pt>
                <c:pt idx="13936">
                  <c:v>5.5907670000000082E-4</c:v>
                </c:pt>
                <c:pt idx="13937">
                  <c:v>4.9408340000000044E-4</c:v>
                </c:pt>
                <c:pt idx="13938">
                  <c:v>4.2558090000000058E-4</c:v>
                </c:pt>
                <c:pt idx="13939">
                  <c:v>3.5140850000000022E-4</c:v>
                </c:pt>
                <c:pt idx="13940">
                  <c:v>2.7585220000000033E-4</c:v>
                </c:pt>
                <c:pt idx="13941">
                  <c:v>2.1237130000000047E-4</c:v>
                </c:pt>
                <c:pt idx="13942">
                  <c:v>1.8735230000000019E-4</c:v>
                </c:pt>
                <c:pt idx="13943">
                  <c:v>2.272911000000004E-4</c:v>
                </c:pt>
                <c:pt idx="13944">
                  <c:v>3.2602810000000065E-4</c:v>
                </c:pt>
                <c:pt idx="13945">
                  <c:v>4.2873810000000037E-4</c:v>
                </c:pt>
                <c:pt idx="13946">
                  <c:v>4.7234630000000076E-4</c:v>
                </c:pt>
                <c:pt idx="13947">
                  <c:v>4.226882000000004E-4</c:v>
                </c:pt>
                <c:pt idx="13948">
                  <c:v>3.036074000000002E-4</c:v>
                </c:pt>
                <c:pt idx="13949">
                  <c:v>1.8239210000000011E-4</c:v>
                </c:pt>
                <c:pt idx="13950">
                  <c:v>1.2903100000000018E-4</c:v>
                </c:pt>
                <c:pt idx="13951">
                  <c:v>1.6442310000000022E-4</c:v>
                </c:pt>
                <c:pt idx="13952">
                  <c:v>2.6023390000000043E-4</c:v>
                </c:pt>
                <c:pt idx="13953">
                  <c:v>3.6625940000000059E-4</c:v>
                </c:pt>
                <c:pt idx="13954">
                  <c:v>4.4835730000000095E-4</c:v>
                </c:pt>
                <c:pt idx="13955">
                  <c:v>4.925597000000004E-4</c:v>
                </c:pt>
                <c:pt idx="13956">
                  <c:v>5.0247829999999999E-4</c:v>
                </c:pt>
                <c:pt idx="13957">
                  <c:v>4.890617000000004E-4</c:v>
                </c:pt>
                <c:pt idx="13958">
                  <c:v>4.6820750000000033E-4</c:v>
                </c:pt>
                <c:pt idx="13959">
                  <c:v>4.5670200000000034E-4</c:v>
                </c:pt>
                <c:pt idx="13960">
                  <c:v>4.6623310000000012E-4</c:v>
                </c:pt>
                <c:pt idx="13961">
                  <c:v>4.9153160000000044E-4</c:v>
                </c:pt>
                <c:pt idx="13962">
                  <c:v>5.1233540000000029E-4</c:v>
                </c:pt>
                <c:pt idx="13963">
                  <c:v>5.0486070000000088E-4</c:v>
                </c:pt>
                <c:pt idx="13964">
                  <c:v>4.5534220000000068E-4</c:v>
                </c:pt>
                <c:pt idx="13965">
                  <c:v>3.7110040000000043E-4</c:v>
                </c:pt>
                <c:pt idx="13966">
                  <c:v>2.7830900000000056E-4</c:v>
                </c:pt>
                <c:pt idx="13967">
                  <c:v>2.1039880000000034E-4</c:v>
                </c:pt>
                <c:pt idx="13968">
                  <c:v>1.8880890000000031E-4</c:v>
                </c:pt>
                <c:pt idx="13969">
                  <c:v>2.1150150000000012E-4</c:v>
                </c:pt>
                <c:pt idx="13970">
                  <c:v>2.5589580000000002E-4</c:v>
                </c:pt>
                <c:pt idx="13971">
                  <c:v>2.960861000000004E-4</c:v>
                </c:pt>
                <c:pt idx="13972">
                  <c:v>3.2050720000000033E-4</c:v>
                </c:pt>
                <c:pt idx="13973">
                  <c:v>3.3372640000000031E-4</c:v>
                </c:pt>
                <c:pt idx="13974">
                  <c:v>3.4422610000000035E-4</c:v>
                </c:pt>
                <c:pt idx="13975">
                  <c:v>3.5753470000000036E-4</c:v>
                </c:pt>
                <c:pt idx="13976">
                  <c:v>3.7267620000000051E-4</c:v>
                </c:pt>
                <c:pt idx="13977">
                  <c:v>3.8626420000000016E-4</c:v>
                </c:pt>
                <c:pt idx="13978">
                  <c:v>3.9828940000000043E-4</c:v>
                </c:pt>
                <c:pt idx="13979">
                  <c:v>4.0915050000000038E-4</c:v>
                </c:pt>
                <c:pt idx="13980">
                  <c:v>4.0783730000000095E-4</c:v>
                </c:pt>
                <c:pt idx="13981">
                  <c:v>3.7989770000000054E-4</c:v>
                </c:pt>
                <c:pt idx="13982">
                  <c:v>3.2127650000000034E-4</c:v>
                </c:pt>
                <c:pt idx="13983">
                  <c:v>2.4567360000000022E-4</c:v>
                </c:pt>
                <c:pt idx="13984">
                  <c:v>1.7901700000000034E-4</c:v>
                </c:pt>
                <c:pt idx="13985">
                  <c:v>1.4314060000000003E-4</c:v>
                </c:pt>
                <c:pt idx="13986">
                  <c:v>1.4144180000000015E-4</c:v>
                </c:pt>
                <c:pt idx="13987">
                  <c:v>1.5890600000000019E-4</c:v>
                </c:pt>
                <c:pt idx="13988">
                  <c:v>1.7191100000000026E-4</c:v>
                </c:pt>
                <c:pt idx="13989">
                  <c:v>1.6203340000000018E-4</c:v>
                </c:pt>
                <c:pt idx="13990">
                  <c:v>1.2699140000000007E-4</c:v>
                </c:pt>
                <c:pt idx="13991">
                  <c:v>7.9046900000000133E-5</c:v>
                </c:pt>
                <c:pt idx="13992">
                  <c:v>3.9281300000000074E-5</c:v>
                </c:pt>
                <c:pt idx="13993">
                  <c:v>2.1239700000000053E-5</c:v>
                </c:pt>
                <c:pt idx="13994">
                  <c:v>2.5881500000000054E-5</c:v>
                </c:pt>
                <c:pt idx="13995">
                  <c:v>4.2859500000000053E-5</c:v>
                </c:pt>
                <c:pt idx="13996">
                  <c:v>5.4579200000000082E-5</c:v>
                </c:pt>
                <c:pt idx="13997">
                  <c:v>4.9587300000000087E-5</c:v>
                </c:pt>
                <c:pt idx="13998">
                  <c:v>2.740320000000006E-5</c:v>
                </c:pt>
                <c:pt idx="13999">
                  <c:v>2.8368000000000018E-6</c:v>
                </c:pt>
                <c:pt idx="14000">
                  <c:v>0</c:v>
                </c:pt>
                <c:pt idx="14001">
                  <c:v>3.8508300000000053E-5</c:v>
                </c:pt>
                <c:pt idx="14002">
                  <c:v>1.2339840000000001E-4</c:v>
                </c:pt>
                <c:pt idx="14003">
                  <c:v>2.3110960000000011E-4</c:v>
                </c:pt>
                <c:pt idx="14004">
                  <c:v>3.1920710000000031E-4</c:v>
                </c:pt>
                <c:pt idx="14005">
                  <c:v>3.5433280000000055E-4</c:v>
                </c:pt>
                <c:pt idx="14006">
                  <c:v>3.282372000000005E-4</c:v>
                </c:pt>
                <c:pt idx="14007">
                  <c:v>2.5825570000000028E-4</c:v>
                </c:pt>
                <c:pt idx="14008">
                  <c:v>1.7708170000000031E-4</c:v>
                </c:pt>
                <c:pt idx="14009">
                  <c:v>1.1818480000000016E-4</c:v>
                </c:pt>
                <c:pt idx="14010">
                  <c:v>9.7284100000000101E-5</c:v>
                </c:pt>
                <c:pt idx="14011">
                  <c:v>1.1189840000000014E-4</c:v>
                </c:pt>
                <c:pt idx="14012">
                  <c:v>1.4851990000000001E-4</c:v>
                </c:pt>
                <c:pt idx="14013">
                  <c:v>1.9048710000000015E-4</c:v>
                </c:pt>
                <c:pt idx="14014">
                  <c:v>2.255775000000002E-4</c:v>
                </c:pt>
                <c:pt idx="14015">
                  <c:v>2.4914559999999997E-4</c:v>
                </c:pt>
                <c:pt idx="14016">
                  <c:v>2.5990790000000012E-4</c:v>
                </c:pt>
                <c:pt idx="14017">
                  <c:v>2.5696310000000044E-4</c:v>
                </c:pt>
                <c:pt idx="14018">
                  <c:v>2.3779830000000029E-4</c:v>
                </c:pt>
                <c:pt idx="14019">
                  <c:v>2.0218830000000019E-4</c:v>
                </c:pt>
                <c:pt idx="14020">
                  <c:v>1.5742150000000026E-4</c:v>
                </c:pt>
                <c:pt idx="14021">
                  <c:v>1.1666490000000019E-4</c:v>
                </c:pt>
                <c:pt idx="14022">
                  <c:v>9.4849600000000123E-5</c:v>
                </c:pt>
                <c:pt idx="14023">
                  <c:v>9.7496400000000153E-5</c:v>
                </c:pt>
                <c:pt idx="14024">
                  <c:v>1.1732430000000017E-4</c:v>
                </c:pt>
                <c:pt idx="14025">
                  <c:v>1.3988650000000018E-4</c:v>
                </c:pt>
                <c:pt idx="14026">
                  <c:v>1.5373900000000012E-4</c:v>
                </c:pt>
                <c:pt idx="14027">
                  <c:v>1.5588100000000018E-4</c:v>
                </c:pt>
                <c:pt idx="14028">
                  <c:v>1.495555000000002E-4</c:v>
                </c:pt>
                <c:pt idx="14029">
                  <c:v>1.3744830000000024E-4</c:v>
                </c:pt>
                <c:pt idx="14030">
                  <c:v>1.163650000000002E-4</c:v>
                </c:pt>
                <c:pt idx="14031">
                  <c:v>8.1446000000000087E-5</c:v>
                </c:pt>
                <c:pt idx="14032">
                  <c:v>3.742990000000006E-5</c:v>
                </c:pt>
                <c:pt idx="14033">
                  <c:v>2.9877000000000057E-6</c:v>
                </c:pt>
                <c:pt idx="14034">
                  <c:v>-9.7600000000000196E-7</c:v>
                </c:pt>
                <c:pt idx="14035">
                  <c:v>3.0491500000000052E-5</c:v>
                </c:pt>
                <c:pt idx="14036">
                  <c:v>8.0335900000000167E-5</c:v>
                </c:pt>
                <c:pt idx="14037">
                  <c:v>1.224596000000001E-4</c:v>
                </c:pt>
                <c:pt idx="14038">
                  <c:v>1.4433640000000001E-4</c:v>
                </c:pt>
                <c:pt idx="14039">
                  <c:v>1.5534830000000019E-4</c:v>
                </c:pt>
                <c:pt idx="14040">
                  <c:v>1.7344580000000032E-4</c:v>
                </c:pt>
                <c:pt idx="14041">
                  <c:v>2.0464699999999999E-4</c:v>
                </c:pt>
                <c:pt idx="14042">
                  <c:v>2.3869240000000034E-4</c:v>
                </c:pt>
                <c:pt idx="14043">
                  <c:v>2.6096030000000034E-4</c:v>
                </c:pt>
                <c:pt idx="14044">
                  <c:v>2.6604530000000039E-4</c:v>
                </c:pt>
                <c:pt idx="14045">
                  <c:v>2.5917030000000035E-4</c:v>
                </c:pt>
                <c:pt idx="14046">
                  <c:v>2.4606660000000012E-4</c:v>
                </c:pt>
                <c:pt idx="14047">
                  <c:v>2.3003300000000042E-4</c:v>
                </c:pt>
                <c:pt idx="14048">
                  <c:v>2.127625000000003E-4</c:v>
                </c:pt>
                <c:pt idx="14049">
                  <c:v>1.9646620000000024E-4</c:v>
                </c:pt>
                <c:pt idx="14050">
                  <c:v>1.8230830000000024E-4</c:v>
                </c:pt>
                <c:pt idx="14051">
                  <c:v>1.674872000000003E-4</c:v>
                </c:pt>
                <c:pt idx="14052">
                  <c:v>1.484118000000002E-4</c:v>
                </c:pt>
                <c:pt idx="14053">
                  <c:v>1.2753160000000011E-4</c:v>
                </c:pt>
                <c:pt idx="14054">
                  <c:v>1.1307560000000017E-4</c:v>
                </c:pt>
                <c:pt idx="14055">
                  <c:v>1.1218900000000009E-4</c:v>
                </c:pt>
                <c:pt idx="14056">
                  <c:v>1.2588310000000001E-4</c:v>
                </c:pt>
                <c:pt idx="14057">
                  <c:v>1.4968030000000017E-4</c:v>
                </c:pt>
                <c:pt idx="14058">
                  <c:v>1.8048470000000028E-4</c:v>
                </c:pt>
                <c:pt idx="14059">
                  <c:v>2.1443890000000037E-4</c:v>
                </c:pt>
                <c:pt idx="14060">
                  <c:v>2.4611690000000031E-4</c:v>
                </c:pt>
                <c:pt idx="14061">
                  <c:v>2.6589070000000036E-4</c:v>
                </c:pt>
                <c:pt idx="14062">
                  <c:v>2.7066840000000036E-4</c:v>
                </c:pt>
                <c:pt idx="14063">
                  <c:v>2.6634340000000056E-4</c:v>
                </c:pt>
                <c:pt idx="14064">
                  <c:v>2.6112420000000002E-4</c:v>
                </c:pt>
                <c:pt idx="14065">
                  <c:v>2.5041770000000047E-4</c:v>
                </c:pt>
                <c:pt idx="14066">
                  <c:v>2.1985550000000017E-4</c:v>
                </c:pt>
                <c:pt idx="14067">
                  <c:v>1.621395000000002E-4</c:v>
                </c:pt>
                <c:pt idx="14068">
                  <c:v>8.869730000000026E-5</c:v>
                </c:pt>
                <c:pt idx="14069">
                  <c:v>2.713130000000006E-5</c:v>
                </c:pt>
                <c:pt idx="14070">
                  <c:v>0</c:v>
                </c:pt>
                <c:pt idx="14071">
                  <c:v>5.644000000000009E-7</c:v>
                </c:pt>
                <c:pt idx="14072">
                  <c:v>2.4776900000000044E-5</c:v>
                </c:pt>
                <c:pt idx="14073">
                  <c:v>5.8280300000000066E-5</c:v>
                </c:pt>
                <c:pt idx="14074">
                  <c:v>9.2737400000000167E-5</c:v>
                </c:pt>
                <c:pt idx="14075">
                  <c:v>1.2439300000000001E-4</c:v>
                </c:pt>
                <c:pt idx="14076">
                  <c:v>1.5017020000000013E-4</c:v>
                </c:pt>
                <c:pt idx="14077">
                  <c:v>1.7097780000000025E-4</c:v>
                </c:pt>
                <c:pt idx="14078">
                  <c:v>1.8986690000000024E-4</c:v>
                </c:pt>
                <c:pt idx="14079">
                  <c:v>2.1079370000000048E-4</c:v>
                </c:pt>
                <c:pt idx="14080">
                  <c:v>2.3249910000000041E-4</c:v>
                </c:pt>
                <c:pt idx="14081">
                  <c:v>2.4747480000000002E-4</c:v>
                </c:pt>
                <c:pt idx="14082">
                  <c:v>2.4724190000000002E-4</c:v>
                </c:pt>
                <c:pt idx="14083">
                  <c:v>2.3026390000000012E-4</c:v>
                </c:pt>
                <c:pt idx="14084">
                  <c:v>2.0110789999999999E-4</c:v>
                </c:pt>
                <c:pt idx="14085">
                  <c:v>1.6674770000000026E-4</c:v>
                </c:pt>
                <c:pt idx="14086">
                  <c:v>1.3679820000000022E-4</c:v>
                </c:pt>
                <c:pt idx="14087">
                  <c:v>1.1911800000000018E-4</c:v>
                </c:pt>
                <c:pt idx="14088">
                  <c:v>1.1714360000000014E-4</c:v>
                </c:pt>
                <c:pt idx="14089">
                  <c:v>1.2734530000000014E-4</c:v>
                </c:pt>
                <c:pt idx="14090">
                  <c:v>1.3719310000000003E-4</c:v>
                </c:pt>
                <c:pt idx="14091">
                  <c:v>1.3376770000000015E-4</c:v>
                </c:pt>
                <c:pt idx="14092">
                  <c:v>1.1624400000000018E-4</c:v>
                </c:pt>
                <c:pt idx="14093">
                  <c:v>9.5741800000000168E-5</c:v>
                </c:pt>
                <c:pt idx="14094">
                  <c:v>8.5957300000000215E-5</c:v>
                </c:pt>
                <c:pt idx="14095">
                  <c:v>9.3659400000000251E-5</c:v>
                </c:pt>
                <c:pt idx="14096">
                  <c:v>1.175571000000001E-4</c:v>
                </c:pt>
                <c:pt idx="14097">
                  <c:v>1.532268000000002E-4</c:v>
                </c:pt>
                <c:pt idx="14098">
                  <c:v>1.9436520000000026E-4</c:v>
                </c:pt>
                <c:pt idx="14099">
                  <c:v>2.3119710000000019E-4</c:v>
                </c:pt>
                <c:pt idx="14100">
                  <c:v>2.5026690000000011E-4</c:v>
                </c:pt>
                <c:pt idx="14101">
                  <c:v>2.3989010000000021E-4</c:v>
                </c:pt>
                <c:pt idx="14102">
                  <c:v>1.9711630000000018E-4</c:v>
                </c:pt>
                <c:pt idx="14103">
                  <c:v>1.322515000000002E-4</c:v>
                </c:pt>
                <c:pt idx="14104">
                  <c:v>7.241220000000016E-5</c:v>
                </c:pt>
                <c:pt idx="14105">
                  <c:v>5.9392300000000139E-5</c:v>
                </c:pt>
                <c:pt idx="14106">
                  <c:v>7.5146600000000125E-5</c:v>
                </c:pt>
                <c:pt idx="14107">
                  <c:v>1.0722500000000021E-4</c:v>
                </c:pt>
                <c:pt idx="14108">
                  <c:v>1.3666230000000012E-4</c:v>
                </c:pt>
                <c:pt idx="14109">
                  <c:v>1.4244390000000011E-4</c:v>
                </c:pt>
                <c:pt idx="14110">
                  <c:v>1.1941980000000021E-4</c:v>
                </c:pt>
                <c:pt idx="14111">
                  <c:v>8.8552000000000232E-5</c:v>
                </c:pt>
                <c:pt idx="14112">
                  <c:v>8.2060700000000087E-5</c:v>
                </c:pt>
                <c:pt idx="14113">
                  <c:v>1.1534800000000017E-4</c:v>
                </c:pt>
                <c:pt idx="14114">
                  <c:v>1.7215680000000024E-4</c:v>
                </c:pt>
                <c:pt idx="14115">
                  <c:v>2.1846030000000034E-4</c:v>
                </c:pt>
                <c:pt idx="14116">
                  <c:v>2.2783880000000034E-4</c:v>
                </c:pt>
                <c:pt idx="14117">
                  <c:v>1.9846670000000027E-4</c:v>
                </c:pt>
                <c:pt idx="14118">
                  <c:v>1.4919230000000003E-4</c:v>
                </c:pt>
                <c:pt idx="14119">
                  <c:v>1.0580010000000014E-4</c:v>
                </c:pt>
                <c:pt idx="14120">
                  <c:v>8.7089800000000075E-5</c:v>
                </c:pt>
                <c:pt idx="14121">
                  <c:v>9.5984000000000144E-5</c:v>
                </c:pt>
                <c:pt idx="14122">
                  <c:v>1.1936390000000012E-4</c:v>
                </c:pt>
                <c:pt idx="14123">
                  <c:v>1.3687460000000017E-4</c:v>
                </c:pt>
                <c:pt idx="14124">
                  <c:v>1.377799000000001E-4</c:v>
                </c:pt>
                <c:pt idx="14125">
                  <c:v>1.2827290000000003E-4</c:v>
                </c:pt>
                <c:pt idx="14126">
                  <c:v>1.2245770000000015E-4</c:v>
                </c:pt>
                <c:pt idx="14127">
                  <c:v>1.2507850000000015E-4</c:v>
                </c:pt>
                <c:pt idx="14128">
                  <c:v>1.2540260000000011E-4</c:v>
                </c:pt>
                <c:pt idx="14129">
                  <c:v>1.1082180000000023E-4</c:v>
                </c:pt>
                <c:pt idx="14130">
                  <c:v>8.306280000000019E-5</c:v>
                </c:pt>
                <c:pt idx="14131">
                  <c:v>5.7870500000000096E-5</c:v>
                </c:pt>
                <c:pt idx="14132">
                  <c:v>5.1893300000000095E-5</c:v>
                </c:pt>
                <c:pt idx="14133">
                  <c:v>6.5416100000000141E-5</c:v>
                </c:pt>
                <c:pt idx="14134">
                  <c:v>8.7138300000000161E-5</c:v>
                </c:pt>
                <c:pt idx="14135">
                  <c:v>1.0667930000000009E-4</c:v>
                </c:pt>
                <c:pt idx="14136">
                  <c:v>1.2187470000000019E-4</c:v>
                </c:pt>
                <c:pt idx="14137">
                  <c:v>1.377445000000002E-4</c:v>
                </c:pt>
                <c:pt idx="14138">
                  <c:v>1.5466470000000026E-4</c:v>
                </c:pt>
                <c:pt idx="14139">
                  <c:v>1.6451440000000021E-4</c:v>
                </c:pt>
                <c:pt idx="14140">
                  <c:v>1.5712160000000021E-4</c:v>
                </c:pt>
                <c:pt idx="14141">
                  <c:v>1.3134810000000013E-4</c:v>
                </c:pt>
                <c:pt idx="14142">
                  <c:v>1.0000730000000012E-4</c:v>
                </c:pt>
                <c:pt idx="14143">
                  <c:v>8.0760600000000143E-5</c:v>
                </c:pt>
                <c:pt idx="14144">
                  <c:v>8.1781300000000124E-5</c:v>
                </c:pt>
                <c:pt idx="14145">
                  <c:v>9.2310800000000099E-5</c:v>
                </c:pt>
                <c:pt idx="14146">
                  <c:v>9.3407900000000167E-5</c:v>
                </c:pt>
                <c:pt idx="14147">
                  <c:v>7.7048300000000101E-5</c:v>
                </c:pt>
                <c:pt idx="14148">
                  <c:v>5.4894000000000108E-5</c:v>
                </c:pt>
                <c:pt idx="14149">
                  <c:v>4.7722800000000085E-5</c:v>
                </c:pt>
                <c:pt idx="14150">
                  <c:v>6.5077100000000089E-5</c:v>
                </c:pt>
                <c:pt idx="14151">
                  <c:v>9.869040000000025E-5</c:v>
                </c:pt>
                <c:pt idx="14152">
                  <c:v>1.345295000000001E-4</c:v>
                </c:pt>
                <c:pt idx="14153">
                  <c:v>1.6612000000000026E-4</c:v>
                </c:pt>
                <c:pt idx="14154">
                  <c:v>1.911353000000002E-4</c:v>
                </c:pt>
                <c:pt idx="14155">
                  <c:v>2.0148610000000018E-4</c:v>
                </c:pt>
                <c:pt idx="14156">
                  <c:v>1.8623470000000031E-4</c:v>
                </c:pt>
                <c:pt idx="14157">
                  <c:v>1.4984980000000013E-4</c:v>
                </c:pt>
                <c:pt idx="14158">
                  <c:v>1.213923E-4</c:v>
                </c:pt>
                <c:pt idx="14159">
                  <c:v>1.3063290000000011E-4</c:v>
                </c:pt>
                <c:pt idx="14160">
                  <c:v>1.7638500000000028E-4</c:v>
                </c:pt>
                <c:pt idx="14161">
                  <c:v>2.1840630000000036E-4</c:v>
                </c:pt>
                <c:pt idx="14162">
                  <c:v>2.1236950000000029E-4</c:v>
                </c:pt>
                <c:pt idx="14163">
                  <c:v>1.5207190000000019E-4</c:v>
                </c:pt>
                <c:pt idx="14164">
                  <c:v>7.5362600000000165E-5</c:v>
                </c:pt>
                <c:pt idx="14165">
                  <c:v>2.625210000000004E-5</c:v>
                </c:pt>
                <c:pt idx="14166">
                  <c:v>1.8669300000000035E-5</c:v>
                </c:pt>
                <c:pt idx="14167">
                  <c:v>3.517420000000006E-5</c:v>
                </c:pt>
                <c:pt idx="14168">
                  <c:v>5.2284400000000078E-5</c:v>
                </c:pt>
                <c:pt idx="14169">
                  <c:v>6.1851000000000096E-5</c:v>
                </c:pt>
                <c:pt idx="14170">
                  <c:v>6.9137700000000116E-5</c:v>
                </c:pt>
                <c:pt idx="14171">
                  <c:v>8.0257700000000131E-5</c:v>
                </c:pt>
                <c:pt idx="14172">
                  <c:v>9.9895500000000257E-5</c:v>
                </c:pt>
                <c:pt idx="14173">
                  <c:v>1.2993630000000011E-4</c:v>
                </c:pt>
                <c:pt idx="14174">
                  <c:v>1.6279520000000026E-4</c:v>
                </c:pt>
                <c:pt idx="14175">
                  <c:v>1.7377550000000026E-4</c:v>
                </c:pt>
                <c:pt idx="14176">
                  <c:v>1.3841320000000025E-4</c:v>
                </c:pt>
                <c:pt idx="14177">
                  <c:v>6.3460300000000108E-5</c:v>
                </c:pt>
                <c:pt idx="14178">
                  <c:v>0</c:v>
                </c:pt>
                <c:pt idx="14179">
                  <c:v>-2.6640000000000064E-7</c:v>
                </c:pt>
                <c:pt idx="14180">
                  <c:v>8.0484900000000101E-5</c:v>
                </c:pt>
                <c:pt idx="14181">
                  <c:v>1.907460000000001E-4</c:v>
                </c:pt>
                <c:pt idx="14182">
                  <c:v>2.6021530000000032E-4</c:v>
                </c:pt>
                <c:pt idx="14183">
                  <c:v>2.6239270000000053E-4</c:v>
                </c:pt>
                <c:pt idx="14184">
                  <c:v>2.2639710000000053E-4</c:v>
                </c:pt>
                <c:pt idx="14185">
                  <c:v>1.9581620000000025E-4</c:v>
                </c:pt>
                <c:pt idx="14186">
                  <c:v>1.8685120000000029E-4</c:v>
                </c:pt>
                <c:pt idx="14187">
                  <c:v>1.8506870000000033E-4</c:v>
                </c:pt>
                <c:pt idx="14188">
                  <c:v>1.7545370000000035E-4</c:v>
                </c:pt>
                <c:pt idx="14189">
                  <c:v>1.616944000000002E-4</c:v>
                </c:pt>
                <c:pt idx="14190">
                  <c:v>1.5440960000000014E-4</c:v>
                </c:pt>
                <c:pt idx="14191">
                  <c:v>1.5619770000000022E-4</c:v>
                </c:pt>
                <c:pt idx="14192">
                  <c:v>1.6245990000000014E-4</c:v>
                </c:pt>
                <c:pt idx="14193">
                  <c:v>1.7328750000000033E-4</c:v>
                </c:pt>
                <c:pt idx="14194">
                  <c:v>1.9476380000000017E-4</c:v>
                </c:pt>
                <c:pt idx="14195">
                  <c:v>2.2989510000000037E-4</c:v>
                </c:pt>
                <c:pt idx="14196">
                  <c:v>2.733003000000004E-4</c:v>
                </c:pt>
                <c:pt idx="14197">
                  <c:v>3.1735750000000043E-4</c:v>
                </c:pt>
                <c:pt idx="14198">
                  <c:v>3.5393420000000021E-4</c:v>
                </c:pt>
                <c:pt idx="14199">
                  <c:v>3.6914270000000049E-4</c:v>
                </c:pt>
                <c:pt idx="14200">
                  <c:v>3.4032020000000041E-4</c:v>
                </c:pt>
                <c:pt idx="14201">
                  <c:v>2.5571320000000042E-4</c:v>
                </c:pt>
                <c:pt idx="14202">
                  <c:v>1.3726200000000014E-4</c:v>
                </c:pt>
                <c:pt idx="14203">
                  <c:v>3.6817000000000064E-5</c:v>
                </c:pt>
                <c:pt idx="14204">
                  <c:v>0</c:v>
                </c:pt>
                <c:pt idx="14205">
                  <c:v>1.9840900000000029E-5</c:v>
                </c:pt>
                <c:pt idx="14206">
                  <c:v>6.7848700000000108E-5</c:v>
                </c:pt>
                <c:pt idx="14207">
                  <c:v>1.0280120000000018E-4</c:v>
                </c:pt>
                <c:pt idx="14208">
                  <c:v>1.1128750000000019E-4</c:v>
                </c:pt>
                <c:pt idx="14209">
                  <c:v>1.0878410000000001E-4</c:v>
                </c:pt>
                <c:pt idx="14210">
                  <c:v>1.1719950000000008E-4</c:v>
                </c:pt>
                <c:pt idx="14211">
                  <c:v>1.4381670000000022E-4</c:v>
                </c:pt>
                <c:pt idx="14212">
                  <c:v>1.7880090000000029E-4</c:v>
                </c:pt>
                <c:pt idx="14213">
                  <c:v>2.0392240000000015E-4</c:v>
                </c:pt>
                <c:pt idx="14214">
                  <c:v>2.045184000000004E-4</c:v>
                </c:pt>
                <c:pt idx="14215">
                  <c:v>1.8249080000000024E-4</c:v>
                </c:pt>
                <c:pt idx="14216">
                  <c:v>1.5878860000000019E-4</c:v>
                </c:pt>
                <c:pt idx="14217">
                  <c:v>1.5640260000000016E-4</c:v>
                </c:pt>
                <c:pt idx="14218">
                  <c:v>1.780223000000003E-4</c:v>
                </c:pt>
                <c:pt idx="14219">
                  <c:v>1.9925830000000027E-4</c:v>
                </c:pt>
                <c:pt idx="14220">
                  <c:v>1.9537470000000024E-4</c:v>
                </c:pt>
                <c:pt idx="14221">
                  <c:v>1.7143040000000025E-4</c:v>
                </c:pt>
                <c:pt idx="14222">
                  <c:v>1.6115230000000012E-4</c:v>
                </c:pt>
                <c:pt idx="14223">
                  <c:v>1.8626450000000028E-4</c:v>
                </c:pt>
                <c:pt idx="14224">
                  <c:v>2.2452320000000036E-4</c:v>
                </c:pt>
                <c:pt idx="14225">
                  <c:v>2.2707510000000039E-4</c:v>
                </c:pt>
                <c:pt idx="14226">
                  <c:v>1.6797150000000027E-4</c:v>
                </c:pt>
                <c:pt idx="14227">
                  <c:v>7.6342400000000118E-5</c:v>
                </c:pt>
                <c:pt idx="14228">
                  <c:v>9.5703000000000158E-6</c:v>
                </c:pt>
                <c:pt idx="14229">
                  <c:v>0</c:v>
                </c:pt>
                <c:pt idx="14230">
                  <c:v>3.0890100000000052E-5</c:v>
                </c:pt>
                <c:pt idx="14231">
                  <c:v>6.656720000000011E-5</c:v>
                </c:pt>
                <c:pt idx="14232">
                  <c:v>8.7292900000000148E-5</c:v>
                </c:pt>
                <c:pt idx="14233">
                  <c:v>1.0054560000000009E-4</c:v>
                </c:pt>
                <c:pt idx="14234">
                  <c:v>1.1918690000000008E-4</c:v>
                </c:pt>
                <c:pt idx="14235">
                  <c:v>1.4085320000000015E-4</c:v>
                </c:pt>
                <c:pt idx="14236">
                  <c:v>1.535434000000001E-4</c:v>
                </c:pt>
                <c:pt idx="14237">
                  <c:v>1.5584380000000024E-4</c:v>
                </c:pt>
                <c:pt idx="14238">
                  <c:v>1.6101260000000019E-4</c:v>
                </c:pt>
                <c:pt idx="14239">
                  <c:v>1.7620620000000033E-4</c:v>
                </c:pt>
                <c:pt idx="14240">
                  <c:v>1.898799000000002E-4</c:v>
                </c:pt>
                <c:pt idx="14241">
                  <c:v>1.8201950000000026E-4</c:v>
                </c:pt>
                <c:pt idx="14242">
                  <c:v>1.4948840000000014E-4</c:v>
                </c:pt>
                <c:pt idx="14243">
                  <c:v>1.1443910000000009E-4</c:v>
                </c:pt>
                <c:pt idx="14244">
                  <c:v>1.0464340000000009E-4</c:v>
                </c:pt>
                <c:pt idx="14245">
                  <c:v>1.2703980000000015E-4</c:v>
                </c:pt>
                <c:pt idx="14246">
                  <c:v>1.6524830000000032E-4</c:v>
                </c:pt>
                <c:pt idx="14247">
                  <c:v>2.0031630000000032E-4</c:v>
                </c:pt>
                <c:pt idx="14248">
                  <c:v>2.2871790000000047E-4</c:v>
                </c:pt>
                <c:pt idx="14249">
                  <c:v>2.5149250000000025E-4</c:v>
                </c:pt>
                <c:pt idx="14250">
                  <c:v>2.588835000000004E-4</c:v>
                </c:pt>
                <c:pt idx="14251">
                  <c:v>2.3295360000000036E-4</c:v>
                </c:pt>
                <c:pt idx="14252">
                  <c:v>1.6986950000000026E-4</c:v>
                </c:pt>
                <c:pt idx="14253">
                  <c:v>9.3868000000000206E-5</c:v>
                </c:pt>
                <c:pt idx="14254">
                  <c:v>4.2585700000000069E-5</c:v>
                </c:pt>
                <c:pt idx="14255">
                  <c:v>3.5719900000000058E-5</c:v>
                </c:pt>
                <c:pt idx="14256">
                  <c:v>6.4577900000000106E-5</c:v>
                </c:pt>
                <c:pt idx="14257">
                  <c:v>1.065694E-4</c:v>
                </c:pt>
                <c:pt idx="14258">
                  <c:v>1.4338270000000005E-4</c:v>
                </c:pt>
                <c:pt idx="14259">
                  <c:v>1.6237610000000011E-4</c:v>
                </c:pt>
                <c:pt idx="14260">
                  <c:v>1.5592760000000014E-4</c:v>
                </c:pt>
                <c:pt idx="14261">
                  <c:v>1.2726520000000023E-4</c:v>
                </c:pt>
                <c:pt idx="14262">
                  <c:v>9.7850300000000231E-5</c:v>
                </c:pt>
                <c:pt idx="14263">
                  <c:v>9.7375400000000159E-5</c:v>
                </c:pt>
                <c:pt idx="14264">
                  <c:v>1.3379940000000001E-4</c:v>
                </c:pt>
                <c:pt idx="14265">
                  <c:v>1.8347050000000026E-4</c:v>
                </c:pt>
                <c:pt idx="14266">
                  <c:v>2.113283000000002E-4</c:v>
                </c:pt>
                <c:pt idx="14267">
                  <c:v>2.0646300000000032E-4</c:v>
                </c:pt>
                <c:pt idx="14268">
                  <c:v>1.826137000000003E-4</c:v>
                </c:pt>
                <c:pt idx="14269">
                  <c:v>1.540929000000001E-4</c:v>
                </c:pt>
                <c:pt idx="14270">
                  <c:v>1.1729820000000026E-4</c:v>
                </c:pt>
                <c:pt idx="14271">
                  <c:v>6.6069900000000111E-5</c:v>
                </c:pt>
                <c:pt idx="14272">
                  <c:v>1.6607300000000026E-5</c:v>
                </c:pt>
                <c:pt idx="14273">
                  <c:v>0</c:v>
                </c:pt>
                <c:pt idx="14274">
                  <c:v>2.8869100000000042E-5</c:v>
                </c:pt>
                <c:pt idx="14275">
                  <c:v>8.5063300000000165E-5</c:v>
                </c:pt>
                <c:pt idx="14276">
                  <c:v>1.3226460000000017E-4</c:v>
                </c:pt>
                <c:pt idx="14277">
                  <c:v>1.511667000000001E-4</c:v>
                </c:pt>
                <c:pt idx="14278">
                  <c:v>1.4882530000000024E-4</c:v>
                </c:pt>
                <c:pt idx="14279">
                  <c:v>1.433734E-4</c:v>
                </c:pt>
                <c:pt idx="14280">
                  <c:v>1.4752150000000016E-4</c:v>
                </c:pt>
                <c:pt idx="14281">
                  <c:v>1.6656890000000022E-4</c:v>
                </c:pt>
                <c:pt idx="14282">
                  <c:v>1.9732860000000024E-4</c:v>
                </c:pt>
                <c:pt idx="14283">
                  <c:v>2.214164000000004E-4</c:v>
                </c:pt>
                <c:pt idx="14284">
                  <c:v>2.0938550000000006E-4</c:v>
                </c:pt>
                <c:pt idx="14285">
                  <c:v>1.4759230000000001E-4</c:v>
                </c:pt>
                <c:pt idx="14286">
                  <c:v>6.2180700000000108E-5</c:v>
                </c:pt>
                <c:pt idx="14287">
                  <c:v>6.8173000000000093E-6</c:v>
                </c:pt>
                <c:pt idx="14288">
                  <c:v>1.6521700000000039E-5</c:v>
                </c:pt>
                <c:pt idx="14289">
                  <c:v>7.8681900000000105E-5</c:v>
                </c:pt>
                <c:pt idx="14290">
                  <c:v>1.4792940000000001E-4</c:v>
                </c:pt>
                <c:pt idx="14291">
                  <c:v>1.8720140000000026E-4</c:v>
                </c:pt>
                <c:pt idx="14292">
                  <c:v>1.8861700000000033E-4</c:v>
                </c:pt>
                <c:pt idx="14293">
                  <c:v>1.6343590000000028E-4</c:v>
                </c:pt>
                <c:pt idx="14294">
                  <c:v>1.251362000000001E-4</c:v>
                </c:pt>
                <c:pt idx="14295">
                  <c:v>8.6257200000000161E-5</c:v>
                </c:pt>
                <c:pt idx="14296">
                  <c:v>5.9144600000000098E-5</c:v>
                </c:pt>
                <c:pt idx="14297">
                  <c:v>4.5189600000000073E-5</c:v>
                </c:pt>
                <c:pt idx="14298">
                  <c:v>3.5159300000000062E-5</c:v>
                </c:pt>
                <c:pt idx="14299">
                  <c:v>2.0990100000000028E-5</c:v>
                </c:pt>
                <c:pt idx="14300">
                  <c:v>1.3193100000000026E-5</c:v>
                </c:pt>
                <c:pt idx="14301">
                  <c:v>3.2989300000000074E-5</c:v>
                </c:pt>
                <c:pt idx="14302">
                  <c:v>7.973610000000018E-5</c:v>
                </c:pt>
                <c:pt idx="14303">
                  <c:v>1.2052800000000012E-4</c:v>
                </c:pt>
                <c:pt idx="14304">
                  <c:v>1.250245000000002E-4</c:v>
                </c:pt>
                <c:pt idx="14305">
                  <c:v>1.0444040000000009E-4</c:v>
                </c:pt>
                <c:pt idx="14306">
                  <c:v>1.0443670000000017E-4</c:v>
                </c:pt>
                <c:pt idx="14307">
                  <c:v>1.5156340000000001E-4</c:v>
                </c:pt>
                <c:pt idx="14308">
                  <c:v>2.211798000000002E-4</c:v>
                </c:pt>
                <c:pt idx="14309">
                  <c:v>2.6019850000000039E-4</c:v>
                </c:pt>
                <c:pt idx="14310">
                  <c:v>2.429113000000003E-4</c:v>
                </c:pt>
                <c:pt idx="14311">
                  <c:v>1.8815880000000026E-4</c:v>
                </c:pt>
                <c:pt idx="14312">
                  <c:v>1.3082660000000013E-4</c:v>
                </c:pt>
                <c:pt idx="14313">
                  <c:v>8.5808300000000173E-5</c:v>
                </c:pt>
                <c:pt idx="14314">
                  <c:v>4.9082600000000119E-5</c:v>
                </c:pt>
                <c:pt idx="14315">
                  <c:v>1.8117900000000025E-5</c:v>
                </c:pt>
                <c:pt idx="14316">
                  <c:v>0</c:v>
                </c:pt>
                <c:pt idx="14317">
                  <c:v>-7.711000000000016E-7</c:v>
                </c:pt>
                <c:pt idx="14318">
                  <c:v>1.6043000000000026E-5</c:v>
                </c:pt>
                <c:pt idx="14319">
                  <c:v>4.7681900000000076E-5</c:v>
                </c:pt>
                <c:pt idx="14320">
                  <c:v>9.2715000000000158E-5</c:v>
                </c:pt>
                <c:pt idx="14321">
                  <c:v>1.432393000000001E-4</c:v>
                </c:pt>
                <c:pt idx="14322">
                  <c:v>1.7914550000000035E-4</c:v>
                </c:pt>
                <c:pt idx="14323">
                  <c:v>1.8252060000000021E-4</c:v>
                </c:pt>
                <c:pt idx="14324">
                  <c:v>1.5632620000000018E-4</c:v>
                </c:pt>
                <c:pt idx="14325">
                  <c:v>1.2078140000000001E-4</c:v>
                </c:pt>
                <c:pt idx="14326">
                  <c:v>9.0343900000000089E-5</c:v>
                </c:pt>
                <c:pt idx="14327">
                  <c:v>6.1379700000000086E-5</c:v>
                </c:pt>
                <c:pt idx="14328">
                  <c:v>2.7151800000000057E-5</c:v>
                </c:pt>
                <c:pt idx="14329">
                  <c:v>0</c:v>
                </c:pt>
                <c:pt idx="14330">
                  <c:v>-9.2200000000000119E-7</c:v>
                </c:pt>
                <c:pt idx="14331">
                  <c:v>4.3105300000000036E-5</c:v>
                </c:pt>
                <c:pt idx="14332">
                  <c:v>1.142826000000001E-4</c:v>
                </c:pt>
                <c:pt idx="14333">
                  <c:v>1.7776150000000033E-4</c:v>
                </c:pt>
                <c:pt idx="14334">
                  <c:v>2.1227820000000019E-4</c:v>
                </c:pt>
                <c:pt idx="14335">
                  <c:v>2.1836160000000035E-4</c:v>
                </c:pt>
                <c:pt idx="14336">
                  <c:v>2.1124440000000005E-4</c:v>
                </c:pt>
                <c:pt idx="14337">
                  <c:v>2.0473820000000041E-4</c:v>
                </c:pt>
                <c:pt idx="14338">
                  <c:v>2.0613520000000018E-4</c:v>
                </c:pt>
                <c:pt idx="14339">
                  <c:v>2.108272000000002E-4</c:v>
                </c:pt>
                <c:pt idx="14340">
                  <c:v>2.0461530000000019E-4</c:v>
                </c:pt>
                <c:pt idx="14341">
                  <c:v>1.7525440000000026E-4</c:v>
                </c:pt>
                <c:pt idx="14342">
                  <c:v>1.2753160000000011E-4</c:v>
                </c:pt>
                <c:pt idx="14343">
                  <c:v>8.3345900000000167E-5</c:v>
                </c:pt>
                <c:pt idx="14344">
                  <c:v>6.2800900000000126E-5</c:v>
                </c:pt>
                <c:pt idx="14345">
                  <c:v>6.4477300000000102E-5</c:v>
                </c:pt>
                <c:pt idx="14346">
                  <c:v>7.1261100000000096E-5</c:v>
                </c:pt>
                <c:pt idx="14347">
                  <c:v>7.1983800000000102E-5</c:v>
                </c:pt>
                <c:pt idx="14348">
                  <c:v>7.0808500000000106E-5</c:v>
                </c:pt>
                <c:pt idx="14349">
                  <c:v>7.3218700000000106E-5</c:v>
                </c:pt>
                <c:pt idx="14350">
                  <c:v>7.1190300000000103E-5</c:v>
                </c:pt>
                <c:pt idx="14351">
                  <c:v>5.3037000000000095E-5</c:v>
                </c:pt>
                <c:pt idx="14352">
                  <c:v>2.2795100000000042E-5</c:v>
                </c:pt>
                <c:pt idx="14353">
                  <c:v>0</c:v>
                </c:pt>
                <c:pt idx="14354">
                  <c:v>-8.68000000000002E-7</c:v>
                </c:pt>
                <c:pt idx="14355">
                  <c:v>1.5683500000000027E-5</c:v>
                </c:pt>
                <c:pt idx="14356">
                  <c:v>3.567900000000007E-5</c:v>
                </c:pt>
                <c:pt idx="14357">
                  <c:v>5.4216000000000119E-5</c:v>
                </c:pt>
                <c:pt idx="14358">
                  <c:v>7.7303500000000159E-5</c:v>
                </c:pt>
                <c:pt idx="14359">
                  <c:v>1.0710400000000017E-4</c:v>
                </c:pt>
                <c:pt idx="14360">
                  <c:v>1.3902600000000024E-4</c:v>
                </c:pt>
                <c:pt idx="14361">
                  <c:v>1.7037990000000013E-4</c:v>
                </c:pt>
                <c:pt idx="14362">
                  <c:v>2.0696040000000028E-4</c:v>
                </c:pt>
                <c:pt idx="14363">
                  <c:v>2.4560840000000016E-4</c:v>
                </c:pt>
                <c:pt idx="14364">
                  <c:v>2.6427400000000021E-4</c:v>
                </c:pt>
                <c:pt idx="14365">
                  <c:v>2.392568E-4</c:v>
                </c:pt>
                <c:pt idx="14366">
                  <c:v>1.7525630000000026E-4</c:v>
                </c:pt>
                <c:pt idx="14367">
                  <c:v>1.1166000000000017E-4</c:v>
                </c:pt>
                <c:pt idx="14368">
                  <c:v>8.7792100000000131E-5</c:v>
                </c:pt>
                <c:pt idx="14369">
                  <c:v>1.0647810000000012E-4</c:v>
                </c:pt>
                <c:pt idx="14370">
                  <c:v>1.3766070000000027E-4</c:v>
                </c:pt>
                <c:pt idx="14371">
                  <c:v>1.5247610000000011E-4</c:v>
                </c:pt>
                <c:pt idx="14372">
                  <c:v>1.4899480000000011E-4</c:v>
                </c:pt>
                <c:pt idx="14373">
                  <c:v>1.4269910000000004E-4</c:v>
                </c:pt>
                <c:pt idx="14374">
                  <c:v>1.4144000000000014E-4</c:v>
                </c:pt>
                <c:pt idx="14375">
                  <c:v>1.4098170000000011E-4</c:v>
                </c:pt>
                <c:pt idx="14376">
                  <c:v>1.354236000000002E-4</c:v>
                </c:pt>
                <c:pt idx="14377">
                  <c:v>1.2584030000000013E-4</c:v>
                </c:pt>
                <c:pt idx="14378">
                  <c:v>1.1986490000000017E-4</c:v>
                </c:pt>
                <c:pt idx="14379">
                  <c:v>1.209863E-4</c:v>
                </c:pt>
                <c:pt idx="14380">
                  <c:v>1.3036840000000012E-4</c:v>
                </c:pt>
                <c:pt idx="14381">
                  <c:v>1.4105070000000017E-4</c:v>
                </c:pt>
                <c:pt idx="14382">
                  <c:v>1.4023480000000015E-4</c:v>
                </c:pt>
                <c:pt idx="14383">
                  <c:v>1.1511710000000016E-4</c:v>
                </c:pt>
                <c:pt idx="14384">
                  <c:v>7.3302500000000154E-5</c:v>
                </c:pt>
                <c:pt idx="14385">
                  <c:v>4.7642700000000072E-5</c:v>
                </c:pt>
                <c:pt idx="14386">
                  <c:v>7.1696900000000116E-5</c:v>
                </c:pt>
                <c:pt idx="14387">
                  <c:v>1.4222790000000015E-4</c:v>
                </c:pt>
                <c:pt idx="14388">
                  <c:v>2.1123510000000019E-4</c:v>
                </c:pt>
                <c:pt idx="14389">
                  <c:v>2.239179000000003E-4</c:v>
                </c:pt>
                <c:pt idx="14390">
                  <c:v>1.6699730000000021E-4</c:v>
                </c:pt>
                <c:pt idx="14391">
                  <c:v>7.7966600000000183E-5</c:v>
                </c:pt>
                <c:pt idx="14392">
                  <c:v>1.1745800000000029E-5</c:v>
                </c:pt>
                <c:pt idx="14393">
                  <c:v>0</c:v>
                </c:pt>
                <c:pt idx="14394">
                  <c:v>3.6686700000000063E-5</c:v>
                </c:pt>
                <c:pt idx="14395">
                  <c:v>9.7123900000000143E-5</c:v>
                </c:pt>
                <c:pt idx="14396">
                  <c:v>1.4981630000000017E-4</c:v>
                </c:pt>
                <c:pt idx="14397">
                  <c:v>1.7170050000000028E-4</c:v>
                </c:pt>
                <c:pt idx="14398">
                  <c:v>1.5921520000000033E-4</c:v>
                </c:pt>
                <c:pt idx="14399">
                  <c:v>1.2944080000000017E-4</c:v>
                </c:pt>
                <c:pt idx="14400">
                  <c:v>1.0641480000000019E-4</c:v>
                </c:pt>
                <c:pt idx="14401">
                  <c:v>1.003593E-4</c:v>
                </c:pt>
                <c:pt idx="14402">
                  <c:v>1.019891E-4</c:v>
                </c:pt>
                <c:pt idx="14403">
                  <c:v>9.9521100000000249E-5</c:v>
                </c:pt>
                <c:pt idx="14404">
                  <c:v>9.7537400000000256E-5</c:v>
                </c:pt>
                <c:pt idx="14405">
                  <c:v>1.0892560000000014E-4</c:v>
                </c:pt>
                <c:pt idx="14406">
                  <c:v>1.3466550000000026E-4</c:v>
                </c:pt>
                <c:pt idx="14407">
                  <c:v>1.5712530000000022E-4</c:v>
                </c:pt>
                <c:pt idx="14408">
                  <c:v>1.6089530000000025E-4</c:v>
                </c:pt>
                <c:pt idx="14409">
                  <c:v>1.5035090000000011E-4</c:v>
                </c:pt>
                <c:pt idx="14410">
                  <c:v>1.4264510000000017E-4</c:v>
                </c:pt>
                <c:pt idx="14411">
                  <c:v>1.4321880000000019E-4</c:v>
                </c:pt>
                <c:pt idx="14412">
                  <c:v>1.4095190000000001E-4</c:v>
                </c:pt>
                <c:pt idx="14413">
                  <c:v>1.257472000000001E-4</c:v>
                </c:pt>
                <c:pt idx="14414">
                  <c:v>1.0619870000000017E-4</c:v>
                </c:pt>
                <c:pt idx="14415">
                  <c:v>1.0074680000000003E-4</c:v>
                </c:pt>
                <c:pt idx="14416">
                  <c:v>1.1827610000000016E-4</c:v>
                </c:pt>
                <c:pt idx="14417">
                  <c:v>1.5095810000000012E-4</c:v>
                </c:pt>
                <c:pt idx="14418">
                  <c:v>1.8324140000000025E-4</c:v>
                </c:pt>
                <c:pt idx="14419">
                  <c:v>2.0057520000000016E-4</c:v>
                </c:pt>
                <c:pt idx="14420">
                  <c:v>1.9286010000000014E-4</c:v>
                </c:pt>
                <c:pt idx="14421">
                  <c:v>1.5995090000000016E-4</c:v>
                </c:pt>
                <c:pt idx="14422">
                  <c:v>1.1965630000000019E-4</c:v>
                </c:pt>
                <c:pt idx="14423">
                  <c:v>1.0049530000000012E-4</c:v>
                </c:pt>
                <c:pt idx="14424">
                  <c:v>1.1569630000000014E-4</c:v>
                </c:pt>
                <c:pt idx="14425">
                  <c:v>1.4321510000000017E-4</c:v>
                </c:pt>
                <c:pt idx="14426">
                  <c:v>1.4510750000000012E-4</c:v>
                </c:pt>
                <c:pt idx="14427">
                  <c:v>1.0654140000000009E-4</c:v>
                </c:pt>
                <c:pt idx="14428">
                  <c:v>5.7099400000000106E-5</c:v>
                </c:pt>
                <c:pt idx="14429">
                  <c:v>3.8348100000000054E-5</c:v>
                </c:pt>
                <c:pt idx="14430">
                  <c:v>6.1657300000000058E-5</c:v>
                </c:pt>
                <c:pt idx="14431">
                  <c:v>1.0278450000000009E-4</c:v>
                </c:pt>
                <c:pt idx="14432">
                  <c:v>1.3404900000000015E-4</c:v>
                </c:pt>
                <c:pt idx="14433">
                  <c:v>1.5052590000000018E-4</c:v>
                </c:pt>
                <c:pt idx="14434">
                  <c:v>1.5809010000000014E-4</c:v>
                </c:pt>
                <c:pt idx="14435">
                  <c:v>1.525767000000001E-4</c:v>
                </c:pt>
                <c:pt idx="14436">
                  <c:v>1.2713110000000012E-4</c:v>
                </c:pt>
                <c:pt idx="14437">
                  <c:v>9.633970000000009E-5</c:v>
                </c:pt>
                <c:pt idx="14438">
                  <c:v>9.8526500000000264E-5</c:v>
                </c:pt>
                <c:pt idx="14439">
                  <c:v>1.5619960000000011E-4</c:v>
                </c:pt>
                <c:pt idx="14440">
                  <c:v>2.4222020000000006E-4</c:v>
                </c:pt>
                <c:pt idx="14441">
                  <c:v>2.9410610000000039E-4</c:v>
                </c:pt>
                <c:pt idx="14442">
                  <c:v>2.7020280000000031E-4</c:v>
                </c:pt>
                <c:pt idx="14443">
                  <c:v>1.8402930000000021E-4</c:v>
                </c:pt>
                <c:pt idx="14444">
                  <c:v>8.6896100000000172E-5</c:v>
                </c:pt>
                <c:pt idx="14445">
                  <c:v>2.187300000000005E-5</c:v>
                </c:pt>
                <c:pt idx="14446">
                  <c:v>0</c:v>
                </c:pt>
                <c:pt idx="14447">
                  <c:v>-1.3299000000000017E-6</c:v>
                </c:pt>
                <c:pt idx="14448">
                  <c:v>1.8792200000000027E-5</c:v>
                </c:pt>
                <c:pt idx="14449">
                  <c:v>5.1174300000000036E-5</c:v>
                </c:pt>
                <c:pt idx="14450">
                  <c:v>8.2545000000000166E-5</c:v>
                </c:pt>
                <c:pt idx="14451">
                  <c:v>9.5985800000000188E-5</c:v>
                </c:pt>
                <c:pt idx="14452">
                  <c:v>8.4590200000000178E-5</c:v>
                </c:pt>
                <c:pt idx="14453">
                  <c:v>6.017650000000009E-5</c:v>
                </c:pt>
                <c:pt idx="14454">
                  <c:v>4.2213100000000072E-5</c:v>
                </c:pt>
                <c:pt idx="14455">
                  <c:v>4.3911900000000077E-5</c:v>
                </c:pt>
                <c:pt idx="14456">
                  <c:v>5.8142500000000082E-5</c:v>
                </c:pt>
                <c:pt idx="14457">
                  <c:v>6.5032400000000147E-5</c:v>
                </c:pt>
                <c:pt idx="14458">
                  <c:v>5.1856000000000094E-5</c:v>
                </c:pt>
                <c:pt idx="14459">
                  <c:v>2.5831200000000065E-5</c:v>
                </c:pt>
                <c:pt idx="14460">
                  <c:v>1.1771900000000019E-5</c:v>
                </c:pt>
                <c:pt idx="14461">
                  <c:v>2.8366200000000023E-5</c:v>
                </c:pt>
                <c:pt idx="14462">
                  <c:v>6.7256400000000117E-5</c:v>
                </c:pt>
                <c:pt idx="14463">
                  <c:v>9.8224700000000212E-5</c:v>
                </c:pt>
                <c:pt idx="14464">
                  <c:v>9.8075700000000183E-5</c:v>
                </c:pt>
                <c:pt idx="14465">
                  <c:v>7.4844800000000114E-5</c:v>
                </c:pt>
                <c:pt idx="14466">
                  <c:v>5.7684300000000087E-5</c:v>
                </c:pt>
                <c:pt idx="14467">
                  <c:v>6.6049400000000086E-5</c:v>
                </c:pt>
                <c:pt idx="14468">
                  <c:v>8.8997200000000165E-5</c:v>
                </c:pt>
                <c:pt idx="14469">
                  <c:v>1.0132980000000001E-4</c:v>
                </c:pt>
                <c:pt idx="14470">
                  <c:v>8.9928500000000167E-5</c:v>
                </c:pt>
                <c:pt idx="14471">
                  <c:v>6.5311800000000122E-5</c:v>
                </c:pt>
                <c:pt idx="14472">
                  <c:v>4.3874600000000083E-5</c:v>
                </c:pt>
                <c:pt idx="14473">
                  <c:v>3.2076600000000058E-5</c:v>
                </c:pt>
                <c:pt idx="14474">
                  <c:v>2.6604200000000049E-5</c:v>
                </c:pt>
                <c:pt idx="14475">
                  <c:v>2.3556900000000018E-5</c:v>
                </c:pt>
                <c:pt idx="14476">
                  <c:v>2.3346400000000018E-5</c:v>
                </c:pt>
                <c:pt idx="14477">
                  <c:v>2.5866600000000035E-5</c:v>
                </c:pt>
                <c:pt idx="14478">
                  <c:v>2.8846800000000047E-5</c:v>
                </c:pt>
                <c:pt idx="14479">
                  <c:v>3.2853300000000074E-5</c:v>
                </c:pt>
                <c:pt idx="14480">
                  <c:v>4.2991700000000085E-5</c:v>
                </c:pt>
                <c:pt idx="14481">
                  <c:v>5.9999500000000116E-5</c:v>
                </c:pt>
                <c:pt idx="14482">
                  <c:v>7.6133800000000108E-5</c:v>
                </c:pt>
                <c:pt idx="14483">
                  <c:v>8.2850500000000165E-5</c:v>
                </c:pt>
                <c:pt idx="14484">
                  <c:v>8.0091900000000161E-5</c:v>
                </c:pt>
                <c:pt idx="14485">
                  <c:v>7.4451800000000106E-5</c:v>
                </c:pt>
                <c:pt idx="14486">
                  <c:v>6.905940000000014E-5</c:v>
                </c:pt>
                <c:pt idx="14487">
                  <c:v>6.0748300000000084E-5</c:v>
                </c:pt>
                <c:pt idx="14488">
                  <c:v>4.8100900000000073E-5</c:v>
                </c:pt>
                <c:pt idx="14489">
                  <c:v>3.686730000000006E-5</c:v>
                </c:pt>
                <c:pt idx="14490">
                  <c:v>3.4166500000000026E-5</c:v>
                </c:pt>
                <c:pt idx="14491">
                  <c:v>3.9458300000000062E-5</c:v>
                </c:pt>
                <c:pt idx="14492">
                  <c:v>4.9546400000000106E-5</c:v>
                </c:pt>
                <c:pt idx="14493">
                  <c:v>6.9750500000000118E-5</c:v>
                </c:pt>
                <c:pt idx="14494">
                  <c:v>1.1176800000000015E-4</c:v>
                </c:pt>
                <c:pt idx="14495">
                  <c:v>1.7051030000000026E-4</c:v>
                </c:pt>
                <c:pt idx="14496">
                  <c:v>2.1580980000000018E-4</c:v>
                </c:pt>
                <c:pt idx="14497">
                  <c:v>2.1154810000000016E-4</c:v>
                </c:pt>
                <c:pt idx="14498">
                  <c:v>1.5528500000000026E-4</c:v>
                </c:pt>
                <c:pt idx="14499">
                  <c:v>8.3323600000000125E-5</c:v>
                </c:pt>
                <c:pt idx="14500">
                  <c:v>3.9275700000000082E-5</c:v>
                </c:pt>
                <c:pt idx="14501">
                  <c:v>3.6088700000000053E-5</c:v>
                </c:pt>
                <c:pt idx="14502">
                  <c:v>5.3061200000000074E-5</c:v>
                </c:pt>
                <c:pt idx="14503">
                  <c:v>6.7822600000000139E-5</c:v>
                </c:pt>
                <c:pt idx="14504">
                  <c:v>7.926490000000015E-5</c:v>
                </c:pt>
                <c:pt idx="14505">
                  <c:v>1.0057909999999999E-4</c:v>
                </c:pt>
                <c:pt idx="14506">
                  <c:v>1.353230000000001E-4</c:v>
                </c:pt>
                <c:pt idx="14507">
                  <c:v>1.6806830000000032E-4</c:v>
                </c:pt>
                <c:pt idx="14508">
                  <c:v>1.7830360000000028E-4</c:v>
                </c:pt>
                <c:pt idx="14509">
                  <c:v>1.5767290000000012E-4</c:v>
                </c:pt>
                <c:pt idx="14510">
                  <c:v>1.1484880000000021E-4</c:v>
                </c:pt>
                <c:pt idx="14511">
                  <c:v>6.6179800000000033E-5</c:v>
                </c:pt>
                <c:pt idx="14512">
                  <c:v>2.7492600000000049E-5</c:v>
                </c:pt>
                <c:pt idx="14513">
                  <c:v>9.4622000000000176E-6</c:v>
                </c:pt>
                <c:pt idx="14514">
                  <c:v>1.6560800000000036E-5</c:v>
                </c:pt>
                <c:pt idx="14515">
                  <c:v>4.5267900000000082E-5</c:v>
                </c:pt>
                <c:pt idx="14516">
                  <c:v>8.9133200000000111E-5</c:v>
                </c:pt>
                <c:pt idx="14517">
                  <c:v>1.3624690000000014E-4</c:v>
                </c:pt>
                <c:pt idx="14518">
                  <c:v>1.7011720000000032E-4</c:v>
                </c:pt>
                <c:pt idx="14519">
                  <c:v>1.7059970000000022E-4</c:v>
                </c:pt>
                <c:pt idx="14520">
                  <c:v>1.2918190000000011E-4</c:v>
                </c:pt>
                <c:pt idx="14521">
                  <c:v>6.1260500000000068E-5</c:v>
                </c:pt>
                <c:pt idx="14522">
                  <c:v>6.4559000000000079E-6</c:v>
                </c:pt>
                <c:pt idx="14523">
                  <c:v>0</c:v>
                </c:pt>
                <c:pt idx="14524">
                  <c:v>4.5945900000000037E-5</c:v>
                </c:pt>
                <c:pt idx="14525">
                  <c:v>1.173895000000001E-4</c:v>
                </c:pt>
                <c:pt idx="14526">
                  <c:v>1.7370100000000028E-4</c:v>
                </c:pt>
                <c:pt idx="14527">
                  <c:v>1.9611420000000026E-4</c:v>
                </c:pt>
                <c:pt idx="14528">
                  <c:v>1.9777190000000019E-4</c:v>
                </c:pt>
                <c:pt idx="14529">
                  <c:v>2.0191820000000019E-4</c:v>
                </c:pt>
                <c:pt idx="14530">
                  <c:v>2.1500330000000033E-4</c:v>
                </c:pt>
                <c:pt idx="14531">
                  <c:v>2.1960210000000025E-4</c:v>
                </c:pt>
                <c:pt idx="14532">
                  <c:v>1.9278190000000014E-4</c:v>
                </c:pt>
                <c:pt idx="14533">
                  <c:v>1.3444570000000026E-4</c:v>
                </c:pt>
                <c:pt idx="14534">
                  <c:v>7.6446700000000123E-5</c:v>
                </c:pt>
                <c:pt idx="14535">
                  <c:v>6.0601200000000073E-5</c:v>
                </c:pt>
                <c:pt idx="14536">
                  <c:v>1.0054560000000009E-4</c:v>
                </c:pt>
                <c:pt idx="14537">
                  <c:v>1.6666760000000024E-4</c:v>
                </c:pt>
                <c:pt idx="14538">
                  <c:v>2.0885280000000034E-4</c:v>
                </c:pt>
                <c:pt idx="14539">
                  <c:v>2.0384970000000019E-4</c:v>
                </c:pt>
                <c:pt idx="14540">
                  <c:v>1.7637200000000024E-4</c:v>
                </c:pt>
                <c:pt idx="14541">
                  <c:v>1.7116960000000022E-4</c:v>
                </c:pt>
                <c:pt idx="14542">
                  <c:v>2.0624320000000017E-4</c:v>
                </c:pt>
                <c:pt idx="14543">
                  <c:v>2.5701150000000025E-4</c:v>
                </c:pt>
                <c:pt idx="14544">
                  <c:v>2.8334930000000022E-4</c:v>
                </c:pt>
                <c:pt idx="14545">
                  <c:v>2.7246210000000053E-4</c:v>
                </c:pt>
                <c:pt idx="14546">
                  <c:v>2.4512040000000012E-4</c:v>
                </c:pt>
                <c:pt idx="14547">
                  <c:v>2.2669880000000025E-4</c:v>
                </c:pt>
                <c:pt idx="14548">
                  <c:v>2.199020000000002E-4</c:v>
                </c:pt>
                <c:pt idx="14549">
                  <c:v>2.0410120000000019E-4</c:v>
                </c:pt>
                <c:pt idx="14550">
                  <c:v>1.6108530000000026E-4</c:v>
                </c:pt>
                <c:pt idx="14551">
                  <c:v>9.5887100000000114E-5</c:v>
                </c:pt>
                <c:pt idx="14552">
                  <c:v>3.3374900000000045E-5</c:v>
                </c:pt>
                <c:pt idx="14553">
                  <c:v>0</c:v>
                </c:pt>
                <c:pt idx="14554">
                  <c:v>1.2852000000000017E-6</c:v>
                </c:pt>
                <c:pt idx="14555">
                  <c:v>2.320670000000003E-5</c:v>
                </c:pt>
                <c:pt idx="14556">
                  <c:v>3.7120700000000046E-5</c:v>
                </c:pt>
                <c:pt idx="14557">
                  <c:v>2.9819100000000058E-5</c:v>
                </c:pt>
                <c:pt idx="14558">
                  <c:v>1.5839900000000014E-5</c:v>
                </c:pt>
                <c:pt idx="14559">
                  <c:v>2.5512700000000034E-5</c:v>
                </c:pt>
                <c:pt idx="14560">
                  <c:v>7.2313500000000167E-5</c:v>
                </c:pt>
                <c:pt idx="14561">
                  <c:v>1.344848000000002E-4</c:v>
                </c:pt>
                <c:pt idx="14562">
                  <c:v>1.715180000000003E-4</c:v>
                </c:pt>
                <c:pt idx="14563">
                  <c:v>1.6197750000000022E-4</c:v>
                </c:pt>
                <c:pt idx="14564">
                  <c:v>1.1807310000000016E-4</c:v>
                </c:pt>
                <c:pt idx="14565">
                  <c:v>7.0011200000000154E-5</c:v>
                </c:pt>
                <c:pt idx="14566">
                  <c:v>3.6811500000000059E-5</c:v>
                </c:pt>
                <c:pt idx="14567">
                  <c:v>2.1560100000000028E-5</c:v>
                </c:pt>
                <c:pt idx="14568">
                  <c:v>2.3258800000000029E-5</c:v>
                </c:pt>
                <c:pt idx="14569">
                  <c:v>4.12781E-5</c:v>
                </c:pt>
                <c:pt idx="14570">
                  <c:v>6.7610300000000114E-5</c:v>
                </c:pt>
                <c:pt idx="14571">
                  <c:v>8.597600000000014E-5</c:v>
                </c:pt>
                <c:pt idx="14572">
                  <c:v>8.7365500000000158E-5</c:v>
                </c:pt>
                <c:pt idx="14573">
                  <c:v>8.6512400000000124E-5</c:v>
                </c:pt>
                <c:pt idx="14574">
                  <c:v>1.0781740000000014E-4</c:v>
                </c:pt>
                <c:pt idx="14575">
                  <c:v>1.5580280000000019E-4</c:v>
                </c:pt>
                <c:pt idx="14576">
                  <c:v>2.0332080000000016E-4</c:v>
                </c:pt>
                <c:pt idx="14577">
                  <c:v>2.185926000000004E-4</c:v>
                </c:pt>
                <c:pt idx="14578">
                  <c:v>1.9980040000000022E-4</c:v>
                </c:pt>
                <c:pt idx="14579">
                  <c:v>1.7562510000000033E-4</c:v>
                </c:pt>
                <c:pt idx="14580">
                  <c:v>1.7478690000000019E-4</c:v>
                </c:pt>
                <c:pt idx="14581">
                  <c:v>1.969840000000002E-4</c:v>
                </c:pt>
                <c:pt idx="14582">
                  <c:v>2.1416880000000018E-4</c:v>
                </c:pt>
                <c:pt idx="14583">
                  <c:v>1.9959730000000014E-4</c:v>
                </c:pt>
                <c:pt idx="14584">
                  <c:v>1.5038070000000014E-4</c:v>
                </c:pt>
                <c:pt idx="14585">
                  <c:v>8.5176900000000143E-5</c:v>
                </c:pt>
                <c:pt idx="14586">
                  <c:v>3.1523400000000044E-5</c:v>
                </c:pt>
                <c:pt idx="14587">
                  <c:v>9.4082000000000093E-6</c:v>
                </c:pt>
                <c:pt idx="14588">
                  <c:v>2.5669100000000042E-5</c:v>
                </c:pt>
                <c:pt idx="14589">
                  <c:v>7.0169600000000108E-5</c:v>
                </c:pt>
                <c:pt idx="14590">
                  <c:v>1.1998600000000012E-4</c:v>
                </c:pt>
                <c:pt idx="14591">
                  <c:v>1.479946000000001E-4</c:v>
                </c:pt>
                <c:pt idx="14592">
                  <c:v>1.3696030000000012E-4</c:v>
                </c:pt>
                <c:pt idx="14593">
                  <c:v>9.0686600000000142E-5</c:v>
                </c:pt>
                <c:pt idx="14594">
                  <c:v>3.4332300000000058E-5</c:v>
                </c:pt>
                <c:pt idx="14595">
                  <c:v>0</c:v>
                </c:pt>
                <c:pt idx="14596">
                  <c:v>2.9430000000000051E-6</c:v>
                </c:pt>
                <c:pt idx="14597">
                  <c:v>4.1574199999999999E-5</c:v>
                </c:pt>
                <c:pt idx="14598">
                  <c:v>8.7436300000000151E-5</c:v>
                </c:pt>
                <c:pt idx="14599">
                  <c:v>1.1299920000000008E-4</c:v>
                </c:pt>
                <c:pt idx="14600">
                  <c:v>1.1360090000000017E-4</c:v>
                </c:pt>
                <c:pt idx="14601">
                  <c:v>1.0648370000000017E-4</c:v>
                </c:pt>
                <c:pt idx="14602">
                  <c:v>1.0804090000000012E-4</c:v>
                </c:pt>
                <c:pt idx="14603">
                  <c:v>1.1756640000000009E-4</c:v>
                </c:pt>
                <c:pt idx="14604">
                  <c:v>1.2183560000000017E-4</c:v>
                </c:pt>
                <c:pt idx="14605">
                  <c:v>1.1605960000000017E-4</c:v>
                </c:pt>
                <c:pt idx="14606">
                  <c:v>1.1095780000000014E-4</c:v>
                </c:pt>
                <c:pt idx="14607">
                  <c:v>1.1888710000000017E-4</c:v>
                </c:pt>
                <c:pt idx="14608">
                  <c:v>1.3428550000000024E-4</c:v>
                </c:pt>
                <c:pt idx="14609">
                  <c:v>1.3790280000000013E-4</c:v>
                </c:pt>
                <c:pt idx="14610">
                  <c:v>1.1435520000000019E-4</c:v>
                </c:pt>
                <c:pt idx="14611">
                  <c:v>6.9642400000000118E-5</c:v>
                </c:pt>
                <c:pt idx="14612">
                  <c:v>2.6270700000000053E-5</c:v>
                </c:pt>
                <c:pt idx="14613">
                  <c:v>7.9963000000000135E-6</c:v>
                </c:pt>
                <c:pt idx="14614">
                  <c:v>2.478440000000002E-5</c:v>
                </c:pt>
                <c:pt idx="14615">
                  <c:v>6.5704800000000103E-5</c:v>
                </c:pt>
                <c:pt idx="14616">
                  <c:v>1.0308440000000009E-4</c:v>
                </c:pt>
                <c:pt idx="14617">
                  <c:v>1.0972470000000019E-4</c:v>
                </c:pt>
                <c:pt idx="14618">
                  <c:v>7.8674400000000109E-5</c:v>
                </c:pt>
                <c:pt idx="14619">
                  <c:v>3.1298000000000052E-5</c:v>
                </c:pt>
                <c:pt idx="14620">
                  <c:v>0</c:v>
                </c:pt>
                <c:pt idx="14621">
                  <c:v>-5.6810000000000118E-7</c:v>
                </c:pt>
                <c:pt idx="14622">
                  <c:v>3.0648000000000056E-5</c:v>
                </c:pt>
                <c:pt idx="14623">
                  <c:v>7.6569600000000115E-5</c:v>
                </c:pt>
                <c:pt idx="14624">
                  <c:v>1.2005310000000009E-4</c:v>
                </c:pt>
                <c:pt idx="14625">
                  <c:v>1.4591220000000012E-4</c:v>
                </c:pt>
                <c:pt idx="14626">
                  <c:v>1.4351490000000011E-4</c:v>
                </c:pt>
                <c:pt idx="14627">
                  <c:v>1.1591430000000017E-4</c:v>
                </c:pt>
                <c:pt idx="14628">
                  <c:v>8.6849600000000091E-5</c:v>
                </c:pt>
                <c:pt idx="14629">
                  <c:v>8.5378100000000069E-5</c:v>
                </c:pt>
                <c:pt idx="14630">
                  <c:v>1.1202130000000019E-4</c:v>
                </c:pt>
                <c:pt idx="14631">
                  <c:v>1.3410670000000015E-4</c:v>
                </c:pt>
                <c:pt idx="14632">
                  <c:v>1.2022260000000008E-4</c:v>
                </c:pt>
                <c:pt idx="14633">
                  <c:v>7.8326100000000124E-5</c:v>
                </c:pt>
                <c:pt idx="14634">
                  <c:v>5.0995500000000085E-5</c:v>
                </c:pt>
                <c:pt idx="14635">
                  <c:v>6.7604700000000102E-5</c:v>
                </c:pt>
                <c:pt idx="14636">
                  <c:v>1.1099500000000014E-4</c:v>
                </c:pt>
                <c:pt idx="14637">
                  <c:v>1.4176590000000011E-4</c:v>
                </c:pt>
                <c:pt idx="14638">
                  <c:v>1.4188140000000003E-4</c:v>
                </c:pt>
                <c:pt idx="14639">
                  <c:v>1.2557580000000014E-4</c:v>
                </c:pt>
                <c:pt idx="14640">
                  <c:v>1.0980110000000017E-4</c:v>
                </c:pt>
                <c:pt idx="14641">
                  <c:v>9.040350000000007E-5</c:v>
                </c:pt>
                <c:pt idx="14642">
                  <c:v>5.8000900000000097E-5</c:v>
                </c:pt>
                <c:pt idx="14643">
                  <c:v>2.3415300000000037E-5</c:v>
                </c:pt>
                <c:pt idx="14644">
                  <c:v>1.1067800000000021E-5</c:v>
                </c:pt>
                <c:pt idx="14645">
                  <c:v>2.6090100000000037E-5</c:v>
                </c:pt>
                <c:pt idx="14646">
                  <c:v>4.5986800000000073E-5</c:v>
                </c:pt>
                <c:pt idx="14647">
                  <c:v>4.9080700000000108E-5</c:v>
                </c:pt>
                <c:pt idx="14648">
                  <c:v>4.1313500000000085E-5</c:v>
                </c:pt>
                <c:pt idx="14649">
                  <c:v>4.6739400000000083E-5</c:v>
                </c:pt>
                <c:pt idx="14650">
                  <c:v>7.2332100000000154E-5</c:v>
                </c:pt>
                <c:pt idx="14651">
                  <c:v>9.9077800000000192E-5</c:v>
                </c:pt>
                <c:pt idx="14652">
                  <c:v>1.095254000000001E-4</c:v>
                </c:pt>
                <c:pt idx="14653">
                  <c:v>1.0612420000000015E-4</c:v>
                </c:pt>
                <c:pt idx="14654">
                  <c:v>1.0246220000000009E-4</c:v>
                </c:pt>
                <c:pt idx="14655">
                  <c:v>9.7472200000000005E-5</c:v>
                </c:pt>
                <c:pt idx="14656">
                  <c:v>7.9015300000000145E-5</c:v>
                </c:pt>
                <c:pt idx="14657">
                  <c:v>4.5469000000000083E-5</c:v>
                </c:pt>
                <c:pt idx="14658">
                  <c:v>1.6741500000000036E-5</c:v>
                </c:pt>
                <c:pt idx="14659">
                  <c:v>1.1943300000000027E-5</c:v>
                </c:pt>
                <c:pt idx="14660">
                  <c:v>2.7265400000000042E-5</c:v>
                </c:pt>
                <c:pt idx="14661">
                  <c:v>4.2220600000000061E-5</c:v>
                </c:pt>
                <c:pt idx="14662">
                  <c:v>4.2144200000000056E-5</c:v>
                </c:pt>
                <c:pt idx="14663">
                  <c:v>2.9454000000000047E-5</c:v>
                </c:pt>
                <c:pt idx="14664">
                  <c:v>1.339060000000002E-5</c:v>
                </c:pt>
                <c:pt idx="14665">
                  <c:v>0</c:v>
                </c:pt>
                <c:pt idx="14666">
                  <c:v>-5.9269000000000101E-6</c:v>
                </c:pt>
                <c:pt idx="14667">
                  <c:v>6.6701000000000092E-6</c:v>
                </c:pt>
                <c:pt idx="14668">
                  <c:v>3.7785600000000081E-5</c:v>
                </c:pt>
                <c:pt idx="14669">
                  <c:v>6.8564000000000111E-5</c:v>
                </c:pt>
                <c:pt idx="14670">
                  <c:v>7.4179800000000106E-5</c:v>
                </c:pt>
                <c:pt idx="14671">
                  <c:v>5.0077200000000084E-5</c:v>
                </c:pt>
                <c:pt idx="14672">
                  <c:v>1.7838600000000033E-5</c:v>
                </c:pt>
                <c:pt idx="14673">
                  <c:v>0</c:v>
                </c:pt>
                <c:pt idx="14674">
                  <c:v>-2.7232000000000051E-6</c:v>
                </c:pt>
                <c:pt idx="14675">
                  <c:v>-3.064100000000006E-6</c:v>
                </c:pt>
                <c:pt idx="14676">
                  <c:v>-8.3558000000000209E-6</c:v>
                </c:pt>
                <c:pt idx="14677">
                  <c:v>-1.0877800000000015E-5</c:v>
                </c:pt>
                <c:pt idx="14678">
                  <c:v>2.8310000000000041E-7</c:v>
                </c:pt>
                <c:pt idx="14679">
                  <c:v>2.422370000000004E-5</c:v>
                </c:pt>
                <c:pt idx="14680">
                  <c:v>5.3819300000000083E-5</c:v>
                </c:pt>
                <c:pt idx="14681">
                  <c:v>8.331050000000013E-5</c:v>
                </c:pt>
                <c:pt idx="14682">
                  <c:v>1.0847670000000015E-4</c:v>
                </c:pt>
                <c:pt idx="14683">
                  <c:v>1.225434E-4</c:v>
                </c:pt>
                <c:pt idx="14684">
                  <c:v>1.2253970000000012E-4</c:v>
                </c:pt>
                <c:pt idx="14685">
                  <c:v>1.1936390000000012E-4</c:v>
                </c:pt>
                <c:pt idx="14686">
                  <c:v>1.3050440000000012E-4</c:v>
                </c:pt>
                <c:pt idx="14687">
                  <c:v>1.564268000000002E-4</c:v>
                </c:pt>
                <c:pt idx="14688">
                  <c:v>1.7364320000000033E-4</c:v>
                </c:pt>
                <c:pt idx="14689">
                  <c:v>1.5875320000000015E-4</c:v>
                </c:pt>
                <c:pt idx="14690">
                  <c:v>1.184065000000002E-4</c:v>
                </c:pt>
                <c:pt idx="14691">
                  <c:v>8.3554500000000259E-5</c:v>
                </c:pt>
                <c:pt idx="14692">
                  <c:v>7.3673200000000093E-5</c:v>
                </c:pt>
                <c:pt idx="14693">
                  <c:v>7.6569600000000115E-5</c:v>
                </c:pt>
                <c:pt idx="14694">
                  <c:v>7.0206800000000109E-5</c:v>
                </c:pt>
                <c:pt idx="14695">
                  <c:v>5.6967100000000073E-5</c:v>
                </c:pt>
                <c:pt idx="14696">
                  <c:v>6.1297800000000049E-5</c:v>
                </c:pt>
                <c:pt idx="14697">
                  <c:v>9.686130000000019E-5</c:v>
                </c:pt>
                <c:pt idx="14698">
                  <c:v>1.4457670000000001E-4</c:v>
                </c:pt>
                <c:pt idx="14699">
                  <c:v>1.6975030000000022E-4</c:v>
                </c:pt>
                <c:pt idx="14700">
                  <c:v>1.5386940000000011E-4</c:v>
                </c:pt>
                <c:pt idx="14701">
                  <c:v>1.0615960000000001E-4</c:v>
                </c:pt>
                <c:pt idx="14702">
                  <c:v>4.8881400000000084E-5</c:v>
                </c:pt>
                <c:pt idx="14703">
                  <c:v>6.1169000000000058E-6</c:v>
                </c:pt>
                <c:pt idx="14704">
                  <c:v>0</c:v>
                </c:pt>
                <c:pt idx="14705">
                  <c:v>4.1522100000000034E-5</c:v>
                </c:pt>
                <c:pt idx="14706">
                  <c:v>1.1639670000000017E-4</c:v>
                </c:pt>
                <c:pt idx="14707">
                  <c:v>1.801476000000002E-4</c:v>
                </c:pt>
                <c:pt idx="14708">
                  <c:v>1.9228640000000012E-4</c:v>
                </c:pt>
                <c:pt idx="14709">
                  <c:v>1.5259530000000015E-4</c:v>
                </c:pt>
                <c:pt idx="14710">
                  <c:v>9.9793100000000168E-5</c:v>
                </c:pt>
                <c:pt idx="14711">
                  <c:v>7.1285300000000068E-5</c:v>
                </c:pt>
                <c:pt idx="14712">
                  <c:v>6.6304600000000117E-5</c:v>
                </c:pt>
                <c:pt idx="14713">
                  <c:v>5.8477700000000092E-5</c:v>
                </c:pt>
                <c:pt idx="14714">
                  <c:v>3.5138800000000057E-5</c:v>
                </c:pt>
                <c:pt idx="14715">
                  <c:v>1.0507200000000012E-5</c:v>
                </c:pt>
                <c:pt idx="14716">
                  <c:v>4.4145000000000041E-6</c:v>
                </c:pt>
                <c:pt idx="14717">
                  <c:v>1.7879500000000038E-5</c:v>
                </c:pt>
                <c:pt idx="14718">
                  <c:v>3.7277100000000091E-5</c:v>
                </c:pt>
                <c:pt idx="14719">
                  <c:v>5.8839100000000072E-5</c:v>
                </c:pt>
                <c:pt idx="14720">
                  <c:v>8.9149900000000141E-5</c:v>
                </c:pt>
                <c:pt idx="14721">
                  <c:v>1.276508000000002E-4</c:v>
                </c:pt>
                <c:pt idx="14722">
                  <c:v>1.5654600000000014E-4</c:v>
                </c:pt>
                <c:pt idx="14723">
                  <c:v>1.5576930000000012E-4</c:v>
                </c:pt>
                <c:pt idx="14724">
                  <c:v>1.2552180000000013E-4</c:v>
                </c:pt>
                <c:pt idx="14725">
                  <c:v>8.4364800000000212E-5</c:v>
                </c:pt>
                <c:pt idx="14726">
                  <c:v>5.1930500000000061E-5</c:v>
                </c:pt>
                <c:pt idx="14727">
                  <c:v>3.6077600000000069E-5</c:v>
                </c:pt>
                <c:pt idx="14728">
                  <c:v>3.9881100000000081E-5</c:v>
                </c:pt>
                <c:pt idx="14729">
                  <c:v>6.4602100000000104E-5</c:v>
                </c:pt>
                <c:pt idx="14730">
                  <c:v>1.0368040000000001E-4</c:v>
                </c:pt>
                <c:pt idx="14731">
                  <c:v>1.3738870000000022E-4</c:v>
                </c:pt>
                <c:pt idx="14732">
                  <c:v>1.467206000000001E-4</c:v>
                </c:pt>
                <c:pt idx="14733">
                  <c:v>1.3369880000000024E-4</c:v>
                </c:pt>
                <c:pt idx="14734">
                  <c:v>1.1945140000000018E-4</c:v>
                </c:pt>
                <c:pt idx="14735">
                  <c:v>1.2124890000000016E-4</c:v>
                </c:pt>
                <c:pt idx="14736">
                  <c:v>1.3550930000000015E-4</c:v>
                </c:pt>
                <c:pt idx="14737">
                  <c:v>1.4761650000000019E-4</c:v>
                </c:pt>
                <c:pt idx="14738">
                  <c:v>1.5028570000000024E-4</c:v>
                </c:pt>
                <c:pt idx="14739">
                  <c:v>1.4388750000000013E-4</c:v>
                </c:pt>
                <c:pt idx="14740">
                  <c:v>1.2486240000000003E-4</c:v>
                </c:pt>
                <c:pt idx="14741">
                  <c:v>8.5363200000000071E-5</c:v>
                </c:pt>
                <c:pt idx="14742">
                  <c:v>3.2886900000000059E-5</c:v>
                </c:pt>
                <c:pt idx="14743">
                  <c:v>0</c:v>
                </c:pt>
                <c:pt idx="14744">
                  <c:v>1.5988900000000022E-5</c:v>
                </c:pt>
                <c:pt idx="14745">
                  <c:v>8.7980200000000063E-5</c:v>
                </c:pt>
                <c:pt idx="14746">
                  <c:v>1.8293780000000021E-4</c:v>
                </c:pt>
                <c:pt idx="14747">
                  <c:v>2.6248950000000031E-4</c:v>
                </c:pt>
                <c:pt idx="14748">
                  <c:v>3.162473000000004E-4</c:v>
                </c:pt>
                <c:pt idx="14749">
                  <c:v>3.5155010000000037E-4</c:v>
                </c:pt>
                <c:pt idx="14750">
                  <c:v>3.7003310000000082E-4</c:v>
                </c:pt>
                <c:pt idx="14751">
                  <c:v>3.5736520000000034E-4</c:v>
                </c:pt>
                <c:pt idx="14752">
                  <c:v>3.0392970000000038E-4</c:v>
                </c:pt>
                <c:pt idx="14753">
                  <c:v>2.2353230000000032E-4</c:v>
                </c:pt>
                <c:pt idx="14754">
                  <c:v>1.4090350000000012E-4</c:v>
                </c:pt>
                <c:pt idx="14755">
                  <c:v>7.3202000000000103E-5</c:v>
                </c:pt>
                <c:pt idx="14756">
                  <c:v>2.441180000000004E-5</c:v>
                </c:pt>
                <c:pt idx="14757">
                  <c:v>0</c:v>
                </c:pt>
                <c:pt idx="14758">
                  <c:v>-3.3472000000000046E-6</c:v>
                </c:pt>
                <c:pt idx="14759">
                  <c:v>1.8376900000000027E-5</c:v>
                </c:pt>
                <c:pt idx="14760">
                  <c:v>3.9372600000000057E-5</c:v>
                </c:pt>
                <c:pt idx="14761">
                  <c:v>3.6187500000000053E-5</c:v>
                </c:pt>
                <c:pt idx="14762">
                  <c:v>1.751450000000004E-5</c:v>
                </c:pt>
                <c:pt idx="14763">
                  <c:v>1.9114500000000028E-5</c:v>
                </c:pt>
                <c:pt idx="14764">
                  <c:v>6.4613300000000115E-5</c:v>
                </c:pt>
                <c:pt idx="14765">
                  <c:v>1.3514790000000013E-4</c:v>
                </c:pt>
                <c:pt idx="14766">
                  <c:v>1.8482280000000026E-4</c:v>
                </c:pt>
                <c:pt idx="14767">
                  <c:v>1.8362700000000028E-4</c:v>
                </c:pt>
                <c:pt idx="14768">
                  <c:v>1.4326720000000019E-4</c:v>
                </c:pt>
                <c:pt idx="14769">
                  <c:v>1.0003710000000009E-4</c:v>
                </c:pt>
                <c:pt idx="14770">
                  <c:v>8.3426000000000187E-5</c:v>
                </c:pt>
                <c:pt idx="14771">
                  <c:v>9.7937900000000166E-5</c:v>
                </c:pt>
                <c:pt idx="14772">
                  <c:v>1.2892860000000012E-4</c:v>
                </c:pt>
                <c:pt idx="14773">
                  <c:v>1.5598540000000014E-4</c:v>
                </c:pt>
                <c:pt idx="14774">
                  <c:v>1.6532470000000027E-4</c:v>
                </c:pt>
                <c:pt idx="14775">
                  <c:v>1.5833230000000012E-4</c:v>
                </c:pt>
                <c:pt idx="14776">
                  <c:v>1.5141440000000019E-4</c:v>
                </c:pt>
                <c:pt idx="14777">
                  <c:v>1.6247290000000018E-4</c:v>
                </c:pt>
                <c:pt idx="14778">
                  <c:v>1.9259560000000017E-4</c:v>
                </c:pt>
                <c:pt idx="14779">
                  <c:v>2.234150000000003E-4</c:v>
                </c:pt>
                <c:pt idx="14780">
                  <c:v>2.3358320000000006E-4</c:v>
                </c:pt>
                <c:pt idx="14781">
                  <c:v>2.1410360000000036E-4</c:v>
                </c:pt>
                <c:pt idx="14782">
                  <c:v>1.6986020000000026E-4</c:v>
                </c:pt>
                <c:pt idx="14783">
                  <c:v>1.1085350000000017E-4</c:v>
                </c:pt>
                <c:pt idx="14784">
                  <c:v>5.5911000000000095E-5</c:v>
                </c:pt>
                <c:pt idx="14785">
                  <c:v>3.4621000000000054E-5</c:v>
                </c:pt>
                <c:pt idx="14786">
                  <c:v>7.1955800000000068E-5</c:v>
                </c:pt>
                <c:pt idx="14787">
                  <c:v>1.5757980000000011E-4</c:v>
                </c:pt>
                <c:pt idx="14788">
                  <c:v>2.3701410000000019E-4</c:v>
                </c:pt>
                <c:pt idx="14789">
                  <c:v>2.5265480000000011E-4</c:v>
                </c:pt>
                <c:pt idx="14790">
                  <c:v>1.9958800000000022E-4</c:v>
                </c:pt>
                <c:pt idx="14791">
                  <c:v>1.299009000000001E-4</c:v>
                </c:pt>
                <c:pt idx="14792">
                  <c:v>1.0153460000000009E-4</c:v>
                </c:pt>
                <c:pt idx="14793">
                  <c:v>1.1983890000000023E-4</c:v>
                </c:pt>
                <c:pt idx="14794">
                  <c:v>1.4637970000000011E-4</c:v>
                </c:pt>
                <c:pt idx="14795">
                  <c:v>1.4740230000000014E-4</c:v>
                </c:pt>
                <c:pt idx="14796">
                  <c:v>1.2911480000000013E-4</c:v>
                </c:pt>
                <c:pt idx="14797">
                  <c:v>1.1552310000000009E-4</c:v>
                </c:pt>
                <c:pt idx="14798">
                  <c:v>1.1261370000000021E-4</c:v>
                </c:pt>
                <c:pt idx="14799">
                  <c:v>1.0596770000000014E-4</c:v>
                </c:pt>
                <c:pt idx="14800">
                  <c:v>8.8766200000000187E-5</c:v>
                </c:pt>
                <c:pt idx="14801">
                  <c:v>7.4697700000000137E-5</c:v>
                </c:pt>
                <c:pt idx="14802">
                  <c:v>7.7925600000000107E-5</c:v>
                </c:pt>
                <c:pt idx="14803">
                  <c:v>9.1766900000000187E-5</c:v>
                </c:pt>
                <c:pt idx="14804">
                  <c:v>9.8520900000000278E-5</c:v>
                </c:pt>
                <c:pt idx="14805">
                  <c:v>9.3936900000000215E-5</c:v>
                </c:pt>
                <c:pt idx="14806">
                  <c:v>9.1701700000000112E-5</c:v>
                </c:pt>
                <c:pt idx="14807">
                  <c:v>1.0258700000000001E-4</c:v>
                </c:pt>
                <c:pt idx="14808">
                  <c:v>1.2132710000000003E-4</c:v>
                </c:pt>
                <c:pt idx="14809">
                  <c:v>1.3790840000000017E-4</c:v>
                </c:pt>
                <c:pt idx="14810">
                  <c:v>1.5208870000000022E-4</c:v>
                </c:pt>
                <c:pt idx="14811">
                  <c:v>1.6900900000000032E-4</c:v>
                </c:pt>
                <c:pt idx="14812">
                  <c:v>1.8462720000000026E-4</c:v>
                </c:pt>
                <c:pt idx="14813">
                  <c:v>1.8464030000000026E-4</c:v>
                </c:pt>
                <c:pt idx="14814">
                  <c:v>1.6461130000000032E-4</c:v>
                </c:pt>
                <c:pt idx="14815">
                  <c:v>1.381859000000002E-4</c:v>
                </c:pt>
                <c:pt idx="14816">
                  <c:v>1.2633390000000007E-4</c:v>
                </c:pt>
                <c:pt idx="14817">
                  <c:v>1.365729000000001E-4</c:v>
                </c:pt>
                <c:pt idx="14818">
                  <c:v>1.6166270000000018E-4</c:v>
                </c:pt>
                <c:pt idx="14819">
                  <c:v>1.8900450000000033E-4</c:v>
                </c:pt>
                <c:pt idx="14820">
                  <c:v>2.080575000000003E-4</c:v>
                </c:pt>
                <c:pt idx="14821">
                  <c:v>2.0885650000000019E-4</c:v>
                </c:pt>
                <c:pt idx="14822">
                  <c:v>1.8695370000000025E-4</c:v>
                </c:pt>
                <c:pt idx="14823">
                  <c:v>1.5466470000000026E-4</c:v>
                </c:pt>
                <c:pt idx="14824">
                  <c:v>1.3593400000000015E-4</c:v>
                </c:pt>
                <c:pt idx="14825">
                  <c:v>1.4443880000000021E-4</c:v>
                </c:pt>
                <c:pt idx="14826">
                  <c:v>1.6802740000000025E-4</c:v>
                </c:pt>
                <c:pt idx="14827">
                  <c:v>1.8097270000000019E-4</c:v>
                </c:pt>
                <c:pt idx="14828">
                  <c:v>1.7280320000000033E-4</c:v>
                </c:pt>
                <c:pt idx="14829">
                  <c:v>1.5297350000000013E-4</c:v>
                </c:pt>
                <c:pt idx="14830">
                  <c:v>1.2992320000000017E-4</c:v>
                </c:pt>
                <c:pt idx="14831">
                  <c:v>9.6105000000000165E-5</c:v>
                </c:pt>
                <c:pt idx="14832">
                  <c:v>4.5733500000000107E-5</c:v>
                </c:pt>
                <c:pt idx="14833">
                  <c:v>0</c:v>
                </c:pt>
                <c:pt idx="14834">
                  <c:v>-6.0480000000000088E-6</c:v>
                </c:pt>
                <c:pt idx="14835">
                  <c:v>3.8361200000000055E-5</c:v>
                </c:pt>
                <c:pt idx="14836">
                  <c:v>1.0370280000000003E-4</c:v>
                </c:pt>
                <c:pt idx="14837">
                  <c:v>1.4608350000000012E-4</c:v>
                </c:pt>
                <c:pt idx="14838">
                  <c:v>1.5493110000000014E-4</c:v>
                </c:pt>
                <c:pt idx="14839">
                  <c:v>1.5276480000000014E-4</c:v>
                </c:pt>
                <c:pt idx="14840">
                  <c:v>1.5947410000000022E-4</c:v>
                </c:pt>
                <c:pt idx="14841">
                  <c:v>1.6589090000000022E-4</c:v>
                </c:pt>
                <c:pt idx="14842">
                  <c:v>1.5658890000000016E-4</c:v>
                </c:pt>
                <c:pt idx="14843">
                  <c:v>1.3751720000000018E-4</c:v>
                </c:pt>
                <c:pt idx="14844">
                  <c:v>1.3099800000000017E-4</c:v>
                </c:pt>
                <c:pt idx="14845">
                  <c:v>1.4458410000000007E-4</c:v>
                </c:pt>
                <c:pt idx="14846">
                  <c:v>1.5851110000000018E-4</c:v>
                </c:pt>
                <c:pt idx="14847">
                  <c:v>1.5148150000000022E-4</c:v>
                </c:pt>
                <c:pt idx="14848">
                  <c:v>1.3023430000000017E-4</c:v>
                </c:pt>
                <c:pt idx="14849">
                  <c:v>1.218598000000001E-4</c:v>
                </c:pt>
                <c:pt idx="14850">
                  <c:v>1.446903000000001E-4</c:v>
                </c:pt>
                <c:pt idx="14851">
                  <c:v>1.9191390000000011E-4</c:v>
                </c:pt>
                <c:pt idx="14852">
                  <c:v>2.4434920000000022E-4</c:v>
                </c:pt>
                <c:pt idx="14853">
                  <c:v>2.8492140000000034E-4</c:v>
                </c:pt>
                <c:pt idx="14854">
                  <c:v>3.0053030000000045E-4</c:v>
                </c:pt>
                <c:pt idx="14855">
                  <c:v>2.829898000000002E-4</c:v>
                </c:pt>
                <c:pt idx="14856">
                  <c:v>2.3371350000000028E-4</c:v>
                </c:pt>
                <c:pt idx="14857">
                  <c:v>1.7168930000000025E-4</c:v>
                </c:pt>
                <c:pt idx="14858">
                  <c:v>1.2164750000000015E-4</c:v>
                </c:pt>
                <c:pt idx="14859">
                  <c:v>9.0541300000000169E-5</c:v>
                </c:pt>
                <c:pt idx="14860">
                  <c:v>6.8880600000000141E-5</c:v>
                </c:pt>
                <c:pt idx="14861">
                  <c:v>5.4199200000000116E-5</c:v>
                </c:pt>
                <c:pt idx="14862">
                  <c:v>6.6302700000000106E-5</c:v>
                </c:pt>
                <c:pt idx="14863">
                  <c:v>1.257081000000001E-4</c:v>
                </c:pt>
                <c:pt idx="14864">
                  <c:v>2.1958160000000017E-4</c:v>
                </c:pt>
                <c:pt idx="14865">
                  <c:v>3.0022490000000012E-4</c:v>
                </c:pt>
                <c:pt idx="14866">
                  <c:v>3.2652170000000054E-4</c:v>
                </c:pt>
                <c:pt idx="14867">
                  <c:v>2.9857460000000028E-4</c:v>
                </c:pt>
                <c:pt idx="14868">
                  <c:v>2.4879540000000036E-4</c:v>
                </c:pt>
                <c:pt idx="14869">
                  <c:v>2.0128299999999999E-4</c:v>
                </c:pt>
                <c:pt idx="14870">
                  <c:v>1.5335340000000012E-4</c:v>
                </c:pt>
                <c:pt idx="14871">
                  <c:v>9.4939000000000183E-5</c:v>
                </c:pt>
                <c:pt idx="14872">
                  <c:v>3.5155600000000047E-5</c:v>
                </c:pt>
                <c:pt idx="14873">
                  <c:v>0</c:v>
                </c:pt>
                <c:pt idx="14874">
                  <c:v>3.8221000000000045E-6</c:v>
                </c:pt>
                <c:pt idx="14875">
                  <c:v>3.1203000000000053E-5</c:v>
                </c:pt>
                <c:pt idx="14876">
                  <c:v>5.1377300000000061E-5</c:v>
                </c:pt>
                <c:pt idx="14877">
                  <c:v>4.6290500000000041E-5</c:v>
                </c:pt>
                <c:pt idx="14878">
                  <c:v>2.2197100000000042E-5</c:v>
                </c:pt>
                <c:pt idx="14879">
                  <c:v>0</c:v>
                </c:pt>
                <c:pt idx="14880">
                  <c:v>-5.1092000000000103E-6</c:v>
                </c:pt>
                <c:pt idx="14881">
                  <c:v>1.3751900000000023E-5</c:v>
                </c:pt>
                <c:pt idx="14882">
                  <c:v>5.5104500000000082E-5</c:v>
                </c:pt>
                <c:pt idx="14883">
                  <c:v>1.1619370000000017E-4</c:v>
                </c:pt>
                <c:pt idx="14884">
                  <c:v>1.8879960000000017E-4</c:v>
                </c:pt>
                <c:pt idx="14885">
                  <c:v>2.525244000000002E-4</c:v>
                </c:pt>
                <c:pt idx="14886">
                  <c:v>2.7438070000000047E-4</c:v>
                </c:pt>
                <c:pt idx="14887">
                  <c:v>2.3236310000000041E-4</c:v>
                </c:pt>
                <c:pt idx="14888">
                  <c:v>1.4112140000000007E-4</c:v>
                </c:pt>
                <c:pt idx="14889">
                  <c:v>5.4141500000000071E-5</c:v>
                </c:pt>
                <c:pt idx="14890">
                  <c:v>2.5646800000000047E-5</c:v>
                </c:pt>
                <c:pt idx="14891">
                  <c:v>6.2542000000000093E-5</c:v>
                </c:pt>
                <c:pt idx="14892">
                  <c:v>1.1645260000000014E-4</c:v>
                </c:pt>
                <c:pt idx="14893">
                  <c:v>1.287330000000001E-4</c:v>
                </c:pt>
                <c:pt idx="14894">
                  <c:v>8.5622100000000184E-5</c:v>
                </c:pt>
                <c:pt idx="14895">
                  <c:v>2.6602300000000059E-5</c:v>
                </c:pt>
                <c:pt idx="14896">
                  <c:v>0</c:v>
                </c:pt>
                <c:pt idx="14897">
                  <c:v>1.122620000000002E-5</c:v>
                </c:pt>
                <c:pt idx="14898">
                  <c:v>4.3762800000000095E-5</c:v>
                </c:pt>
                <c:pt idx="14899">
                  <c:v>7.4222700000000125E-5</c:v>
                </c:pt>
                <c:pt idx="14900">
                  <c:v>9.9081500000000125E-5</c:v>
                </c:pt>
                <c:pt idx="14901">
                  <c:v>1.2042370000000017E-4</c:v>
                </c:pt>
                <c:pt idx="14902">
                  <c:v>1.3110230000000001E-4</c:v>
                </c:pt>
                <c:pt idx="14903">
                  <c:v>1.2441170000000018E-4</c:v>
                </c:pt>
                <c:pt idx="14904">
                  <c:v>1.142975000000002E-4</c:v>
                </c:pt>
                <c:pt idx="14905">
                  <c:v>1.3212300000000013E-4</c:v>
                </c:pt>
                <c:pt idx="14906">
                  <c:v>1.9200700000000025E-4</c:v>
                </c:pt>
                <c:pt idx="14907">
                  <c:v>2.6961230000000039E-4</c:v>
                </c:pt>
                <c:pt idx="14908">
                  <c:v>3.1658080000000023E-4</c:v>
                </c:pt>
                <c:pt idx="14909">
                  <c:v>3.0311380000000042E-4</c:v>
                </c:pt>
                <c:pt idx="14910">
                  <c:v>2.3761950000000012E-4</c:v>
                </c:pt>
                <c:pt idx="14911">
                  <c:v>1.5436670000000015E-4</c:v>
                </c:pt>
                <c:pt idx="14912">
                  <c:v>8.3526600000000231E-5</c:v>
                </c:pt>
                <c:pt idx="14913">
                  <c:v>3.8128300000000026E-5</c:v>
                </c:pt>
                <c:pt idx="14914">
                  <c:v>1.795960000000003E-5</c:v>
                </c:pt>
                <c:pt idx="14915">
                  <c:v>1.4198900000000009E-5</c:v>
                </c:pt>
                <c:pt idx="14916">
                  <c:v>1.4090900000000013E-5</c:v>
                </c:pt>
                <c:pt idx="14917">
                  <c:v>7.9852000000000129E-6</c:v>
                </c:pt>
                <c:pt idx="14918">
                  <c:v>0</c:v>
                </c:pt>
                <c:pt idx="14919">
                  <c:v>4.9751000000000102E-6</c:v>
                </c:pt>
                <c:pt idx="14920">
                  <c:v>3.6506000000000053E-5</c:v>
                </c:pt>
                <c:pt idx="14921">
                  <c:v>8.7747400000000162E-5</c:v>
                </c:pt>
                <c:pt idx="14922">
                  <c:v>1.3597310000000001E-4</c:v>
                </c:pt>
                <c:pt idx="14923">
                  <c:v>1.6213770000000026E-4</c:v>
                </c:pt>
                <c:pt idx="14924">
                  <c:v>1.6241890000000026E-4</c:v>
                </c:pt>
                <c:pt idx="14925">
                  <c:v>1.4381480000000017E-4</c:v>
                </c:pt>
                <c:pt idx="14926">
                  <c:v>1.1315380000000012E-4</c:v>
                </c:pt>
                <c:pt idx="14927">
                  <c:v>7.5655100000000068E-5</c:v>
                </c:pt>
                <c:pt idx="14928">
                  <c:v>4.0754700000000072E-5</c:v>
                </c:pt>
                <c:pt idx="14929">
                  <c:v>2.4935200000000049E-5</c:v>
                </c:pt>
                <c:pt idx="14930">
                  <c:v>4.1306000000000075E-5</c:v>
                </c:pt>
                <c:pt idx="14931">
                  <c:v>8.758160000000007E-5</c:v>
                </c:pt>
                <c:pt idx="14932">
                  <c:v>1.4526400000000017E-4</c:v>
                </c:pt>
                <c:pt idx="14933">
                  <c:v>1.9085410000000016E-4</c:v>
                </c:pt>
                <c:pt idx="14934">
                  <c:v>2.1093520000000019E-4</c:v>
                </c:pt>
                <c:pt idx="14935">
                  <c:v>2.0923840000000021E-4</c:v>
                </c:pt>
                <c:pt idx="14936">
                  <c:v>2.0178030000000017E-4</c:v>
                </c:pt>
                <c:pt idx="14937">
                  <c:v>2.0025670000000019E-4</c:v>
                </c:pt>
                <c:pt idx="14938">
                  <c:v>2.0069070000000019E-4</c:v>
                </c:pt>
                <c:pt idx="14939">
                  <c:v>1.8646010000000025E-4</c:v>
                </c:pt>
                <c:pt idx="14940">
                  <c:v>1.4902650000000019E-4</c:v>
                </c:pt>
                <c:pt idx="14941">
                  <c:v>1.004208000000001E-4</c:v>
                </c:pt>
                <c:pt idx="14942">
                  <c:v>6.4531300000000112E-5</c:v>
                </c:pt>
                <c:pt idx="14943">
                  <c:v>5.3130100000000069E-5</c:v>
                </c:pt>
                <c:pt idx="14944">
                  <c:v>5.4990900000000118E-5</c:v>
                </c:pt>
                <c:pt idx="14945">
                  <c:v>4.8812500000000116E-5</c:v>
                </c:pt>
                <c:pt idx="14946">
                  <c:v>2.8342000000000035E-5</c:v>
                </c:pt>
                <c:pt idx="14947">
                  <c:v>7.8324000000000099E-6</c:v>
                </c:pt>
                <c:pt idx="14948">
                  <c:v>0</c:v>
                </c:pt>
                <c:pt idx="14949">
                  <c:v>6.1914000000000082E-6</c:v>
                </c:pt>
                <c:pt idx="14950">
                  <c:v>2.059710000000003E-5</c:v>
                </c:pt>
                <c:pt idx="14951">
                  <c:v>3.7873200000000097E-5</c:v>
                </c:pt>
                <c:pt idx="14952">
                  <c:v>6.2404200000000103E-5</c:v>
                </c:pt>
                <c:pt idx="14953">
                  <c:v>9.7909900000000158E-5</c:v>
                </c:pt>
                <c:pt idx="14954">
                  <c:v>1.4047320000000013E-4</c:v>
                </c:pt>
                <c:pt idx="14955">
                  <c:v>1.8119440000000014E-4</c:v>
                </c:pt>
                <c:pt idx="14956">
                  <c:v>2.1402910000000041E-4</c:v>
                </c:pt>
                <c:pt idx="14957">
                  <c:v>2.3530420000000002E-4</c:v>
                </c:pt>
                <c:pt idx="14958">
                  <c:v>2.4205820000000033E-4</c:v>
                </c:pt>
                <c:pt idx="14959">
                  <c:v>2.3494100000000018E-4</c:v>
                </c:pt>
                <c:pt idx="14960">
                  <c:v>2.2341120000000036E-4</c:v>
                </c:pt>
                <c:pt idx="14961">
                  <c:v>2.1646360000000041E-4</c:v>
                </c:pt>
                <c:pt idx="14962">
                  <c:v>2.0922720000000002E-4</c:v>
                </c:pt>
                <c:pt idx="14963">
                  <c:v>1.8297510000000024E-4</c:v>
                </c:pt>
                <c:pt idx="14964">
                  <c:v>1.3134810000000013E-4</c:v>
                </c:pt>
                <c:pt idx="14965">
                  <c:v>7.7642500000000116E-5</c:v>
                </c:pt>
                <c:pt idx="14966">
                  <c:v>5.5931500000000073E-5</c:v>
                </c:pt>
                <c:pt idx="14967">
                  <c:v>7.5938200000000126E-5</c:v>
                </c:pt>
                <c:pt idx="14968">
                  <c:v>1.0877660000000003E-4</c:v>
                </c:pt>
                <c:pt idx="14969">
                  <c:v>1.2249690000000002E-4</c:v>
                </c:pt>
                <c:pt idx="14970">
                  <c:v>1.2124140000000014E-4</c:v>
                </c:pt>
                <c:pt idx="14971">
                  <c:v>1.4081410000000015E-4</c:v>
                </c:pt>
                <c:pt idx="14972">
                  <c:v>1.9974630000000021E-4</c:v>
                </c:pt>
                <c:pt idx="14973">
                  <c:v>2.7135200000000053E-4</c:v>
                </c:pt>
                <c:pt idx="14974">
                  <c:v>3.0732340000000043E-4</c:v>
                </c:pt>
                <c:pt idx="14975">
                  <c:v>2.870318000000002E-4</c:v>
                </c:pt>
                <c:pt idx="14976">
                  <c:v>2.3399670000000017E-4</c:v>
                </c:pt>
                <c:pt idx="14977">
                  <c:v>1.8509100000000026E-4</c:v>
                </c:pt>
                <c:pt idx="14978">
                  <c:v>1.5588100000000018E-4</c:v>
                </c:pt>
                <c:pt idx="14979">
                  <c:v>1.3942640000000014E-4</c:v>
                </c:pt>
                <c:pt idx="14980">
                  <c:v>1.2945940000000001E-4</c:v>
                </c:pt>
                <c:pt idx="14981">
                  <c:v>1.3175790000000001E-4</c:v>
                </c:pt>
                <c:pt idx="14982">
                  <c:v>1.5139580000000016E-4</c:v>
                </c:pt>
                <c:pt idx="14983">
                  <c:v>1.7936710000000024E-4</c:v>
                </c:pt>
                <c:pt idx="14984">
                  <c:v>1.9970350000000022E-4</c:v>
                </c:pt>
                <c:pt idx="14985">
                  <c:v>2.0297060000000025E-4</c:v>
                </c:pt>
                <c:pt idx="14986">
                  <c:v>1.8922610000000027E-4</c:v>
                </c:pt>
                <c:pt idx="14987">
                  <c:v>1.5993040000000013E-4</c:v>
                </c:pt>
                <c:pt idx="14988">
                  <c:v>1.1729640000000009E-4</c:v>
                </c:pt>
                <c:pt idx="14989">
                  <c:v>6.9599600000000119E-5</c:v>
                </c:pt>
                <c:pt idx="14990">
                  <c:v>3.2223800000000062E-5</c:v>
                </c:pt>
                <c:pt idx="14991">
                  <c:v>1.7764000000000039E-5</c:v>
                </c:pt>
                <c:pt idx="14992">
                  <c:v>2.3899600000000041E-5</c:v>
                </c:pt>
                <c:pt idx="14993">
                  <c:v>3.8117200000000056E-5</c:v>
                </c:pt>
                <c:pt idx="14994">
                  <c:v>5.2608500000000071E-5</c:v>
                </c:pt>
                <c:pt idx="14995">
                  <c:v>6.8847100000000075E-5</c:v>
                </c:pt>
                <c:pt idx="14996">
                  <c:v>8.9483300000000099E-5</c:v>
                </c:pt>
                <c:pt idx="14997">
                  <c:v>1.0801670000000017E-4</c:v>
                </c:pt>
                <c:pt idx="14998">
                  <c:v>1.1160220000000017E-4</c:v>
                </c:pt>
                <c:pt idx="14999">
                  <c:v>9.4024500000000231E-5</c:v>
                </c:pt>
                <c:pt idx="15000">
                  <c:v>6.0662600000000119E-5</c:v>
                </c:pt>
                <c:pt idx="15001">
                  <c:v>2.5069300000000048E-5</c:v>
                </c:pt>
                <c:pt idx="15002">
                  <c:v>3.4943000000000057E-6</c:v>
                </c:pt>
                <c:pt idx="15003">
                  <c:v>7.0445000000000068E-6</c:v>
                </c:pt>
                <c:pt idx="15004">
                  <c:v>3.7979300000000079E-5</c:v>
                </c:pt>
                <c:pt idx="15005">
                  <c:v>8.3895400000000254E-5</c:v>
                </c:pt>
                <c:pt idx="15006">
                  <c:v>1.2080190000000014E-4</c:v>
                </c:pt>
                <c:pt idx="15007">
                  <c:v>1.2990830000000016E-4</c:v>
                </c:pt>
                <c:pt idx="15008">
                  <c:v>1.1182020000000019E-4</c:v>
                </c:pt>
                <c:pt idx="15009">
                  <c:v>8.7566700000000152E-5</c:v>
                </c:pt>
                <c:pt idx="15010">
                  <c:v>8.2757300000000191E-5</c:v>
                </c:pt>
                <c:pt idx="15011">
                  <c:v>1.090914000000001E-4</c:v>
                </c:pt>
                <c:pt idx="15012">
                  <c:v>1.5546750000000021E-4</c:v>
                </c:pt>
                <c:pt idx="15013">
                  <c:v>1.9409880000000024E-4</c:v>
                </c:pt>
                <c:pt idx="15014">
                  <c:v>1.9739570000000024E-4</c:v>
                </c:pt>
                <c:pt idx="15015">
                  <c:v>1.5650500000000025E-4</c:v>
                </c:pt>
                <c:pt idx="15016">
                  <c:v>9.1867500000000164E-5</c:v>
                </c:pt>
                <c:pt idx="15017">
                  <c:v>4.0646600000000073E-5</c:v>
                </c:pt>
                <c:pt idx="15018">
                  <c:v>2.9373900000000058E-5</c:v>
                </c:pt>
                <c:pt idx="15019">
                  <c:v>5.3260500000000071E-5</c:v>
                </c:pt>
                <c:pt idx="15020">
                  <c:v>8.6871900000000174E-5</c:v>
                </c:pt>
                <c:pt idx="15021">
                  <c:v>1.1293780000000017E-4</c:v>
                </c:pt>
                <c:pt idx="15022">
                  <c:v>1.3592840000000014E-4</c:v>
                </c:pt>
                <c:pt idx="15023">
                  <c:v>1.6548670000000027E-4</c:v>
                </c:pt>
                <c:pt idx="15024">
                  <c:v>1.9209270000000017E-4</c:v>
                </c:pt>
                <c:pt idx="15025">
                  <c:v>1.9091000000000014E-4</c:v>
                </c:pt>
                <c:pt idx="15026">
                  <c:v>1.4744330000000013E-4</c:v>
                </c:pt>
                <c:pt idx="15027">
                  <c:v>7.9570300000000115E-5</c:v>
                </c:pt>
                <c:pt idx="15028">
                  <c:v>2.3089300000000037E-5</c:v>
                </c:pt>
                <c:pt idx="15029">
                  <c:v>0</c:v>
                </c:pt>
                <c:pt idx="15030">
                  <c:v>2.7735000000000053E-6</c:v>
                </c:pt>
                <c:pt idx="15031">
                  <c:v>1.6180800000000037E-5</c:v>
                </c:pt>
                <c:pt idx="15032">
                  <c:v>2.4884900000000047E-5</c:v>
                </c:pt>
                <c:pt idx="15033">
                  <c:v>2.5445600000000053E-5</c:v>
                </c:pt>
                <c:pt idx="15034">
                  <c:v>2.5400900000000054E-5</c:v>
                </c:pt>
                <c:pt idx="15035">
                  <c:v>4.2708600000000108E-5</c:v>
                </c:pt>
                <c:pt idx="15036">
                  <c:v>9.5997000000000186E-5</c:v>
                </c:pt>
                <c:pt idx="15037">
                  <c:v>1.8819050000000025E-4</c:v>
                </c:pt>
                <c:pt idx="15038">
                  <c:v>2.921745000000002E-4</c:v>
                </c:pt>
                <c:pt idx="15039">
                  <c:v>3.6786310000000053E-4</c:v>
                </c:pt>
                <c:pt idx="15040">
                  <c:v>3.9563330000000037E-4</c:v>
                </c:pt>
                <c:pt idx="15041">
                  <c:v>3.8755870000000049E-4</c:v>
                </c:pt>
                <c:pt idx="15042">
                  <c:v>3.6345050000000041E-4</c:v>
                </c:pt>
                <c:pt idx="15043">
                  <c:v>3.2012910000000052E-4</c:v>
                </c:pt>
                <c:pt idx="15044">
                  <c:v>2.409369000000002E-4</c:v>
                </c:pt>
                <c:pt idx="15045">
                  <c:v>1.3133320000000017E-4</c:v>
                </c:pt>
                <c:pt idx="15046">
                  <c:v>3.5315800000000052E-5</c:v>
                </c:pt>
                <c:pt idx="15047">
                  <c:v>0</c:v>
                </c:pt>
                <c:pt idx="15048">
                  <c:v>2.1291900000000049E-5</c:v>
                </c:pt>
                <c:pt idx="15049">
                  <c:v>7.0883000000000155E-5</c:v>
                </c:pt>
                <c:pt idx="15050">
                  <c:v>1.1153150000000016E-4</c:v>
                </c:pt>
                <c:pt idx="15051">
                  <c:v>1.404975000000001E-4</c:v>
                </c:pt>
                <c:pt idx="15052">
                  <c:v>1.705401000000002E-4</c:v>
                </c:pt>
                <c:pt idx="15053">
                  <c:v>1.9991580000000027E-4</c:v>
                </c:pt>
                <c:pt idx="15054">
                  <c:v>2.0671260000000043E-4</c:v>
                </c:pt>
                <c:pt idx="15055">
                  <c:v>1.8516740000000016E-4</c:v>
                </c:pt>
                <c:pt idx="15056">
                  <c:v>1.6361660000000026E-4</c:v>
                </c:pt>
                <c:pt idx="15057">
                  <c:v>1.7814710000000025E-4</c:v>
                </c:pt>
                <c:pt idx="15058">
                  <c:v>2.2800080000000034E-4</c:v>
                </c:pt>
                <c:pt idx="15059">
                  <c:v>2.7173390000000049E-4</c:v>
                </c:pt>
                <c:pt idx="15060">
                  <c:v>2.7007240000000057E-4</c:v>
                </c:pt>
                <c:pt idx="15061">
                  <c:v>2.2390670000000019E-4</c:v>
                </c:pt>
                <c:pt idx="15062">
                  <c:v>1.7425230000000025E-4</c:v>
                </c:pt>
                <c:pt idx="15063">
                  <c:v>1.6230530000000025E-4</c:v>
                </c:pt>
                <c:pt idx="15064">
                  <c:v>1.9667480000000025E-4</c:v>
                </c:pt>
                <c:pt idx="15065">
                  <c:v>2.5123540000000023E-4</c:v>
                </c:pt>
                <c:pt idx="15066">
                  <c:v>2.8576700000000019E-4</c:v>
                </c:pt>
                <c:pt idx="15067">
                  <c:v>2.7203000000000047E-4</c:v>
                </c:pt>
                <c:pt idx="15068">
                  <c:v>2.1000390000000036E-4</c:v>
                </c:pt>
                <c:pt idx="15069">
                  <c:v>1.3041310000000016E-4</c:v>
                </c:pt>
                <c:pt idx="15070">
                  <c:v>7.2607800000000101E-5</c:v>
                </c:pt>
                <c:pt idx="15071">
                  <c:v>5.7473800000000087E-5</c:v>
                </c:pt>
                <c:pt idx="15072">
                  <c:v>7.1458500000000109E-5</c:v>
                </c:pt>
                <c:pt idx="15073">
                  <c:v>8.7168100000000091E-5</c:v>
                </c:pt>
                <c:pt idx="15074">
                  <c:v>9.2396500000000158E-5</c:v>
                </c:pt>
                <c:pt idx="15075">
                  <c:v>9.7071800000000144E-5</c:v>
                </c:pt>
                <c:pt idx="15076">
                  <c:v>1.1223740000000014E-4</c:v>
                </c:pt>
                <c:pt idx="15077">
                  <c:v>1.285970000000001E-4</c:v>
                </c:pt>
                <c:pt idx="15078">
                  <c:v>1.2680140000000017E-4</c:v>
                </c:pt>
                <c:pt idx="15079">
                  <c:v>1.033302000000001E-4</c:v>
                </c:pt>
                <c:pt idx="15080">
                  <c:v>7.5880400000000149E-5</c:v>
                </c:pt>
                <c:pt idx="15081">
                  <c:v>6.1472900000000101E-5</c:v>
                </c:pt>
                <c:pt idx="15082">
                  <c:v>5.8278400000000062E-5</c:v>
                </c:pt>
                <c:pt idx="15083">
                  <c:v>5.2027400000000098E-5</c:v>
                </c:pt>
                <c:pt idx="15084">
                  <c:v>4.2513000000000106E-5</c:v>
                </c:pt>
                <c:pt idx="15085">
                  <c:v>4.9915200000000081E-5</c:v>
                </c:pt>
                <c:pt idx="15086">
                  <c:v>8.6356000000000174E-5</c:v>
                </c:pt>
                <c:pt idx="15087">
                  <c:v>1.379456000000002E-4</c:v>
                </c:pt>
                <c:pt idx="15088">
                  <c:v>1.7245860000000032E-4</c:v>
                </c:pt>
                <c:pt idx="15089">
                  <c:v>1.7079710000000021E-4</c:v>
                </c:pt>
                <c:pt idx="15090">
                  <c:v>1.4059620000000001E-4</c:v>
                </c:pt>
                <c:pt idx="15091">
                  <c:v>1.0356870000000015E-4</c:v>
                </c:pt>
                <c:pt idx="15092">
                  <c:v>7.4859700000000126E-5</c:v>
                </c:pt>
                <c:pt idx="15093">
                  <c:v>5.8962000000000118E-5</c:v>
                </c:pt>
                <c:pt idx="15094">
                  <c:v>5.8163000000000107E-5</c:v>
                </c:pt>
                <c:pt idx="15095">
                  <c:v>7.0998400000000137E-5</c:v>
                </c:pt>
                <c:pt idx="15096">
                  <c:v>8.3655100000000249E-5</c:v>
                </c:pt>
                <c:pt idx="15097">
                  <c:v>7.6413200000000138E-5</c:v>
                </c:pt>
                <c:pt idx="15098">
                  <c:v>4.6649900000000022E-5</c:v>
                </c:pt>
                <c:pt idx="15099">
                  <c:v>2.2986900000000039E-5</c:v>
                </c:pt>
                <c:pt idx="15100">
                  <c:v>4.6128400000000031E-5</c:v>
                </c:pt>
                <c:pt idx="15101">
                  <c:v>1.2475999999999999E-4</c:v>
                </c:pt>
                <c:pt idx="15102">
                  <c:v>2.1849760000000037E-4</c:v>
                </c:pt>
                <c:pt idx="15103">
                  <c:v>2.6618500000000022E-4</c:v>
                </c:pt>
                <c:pt idx="15104">
                  <c:v>2.4084000000000019E-4</c:v>
                </c:pt>
                <c:pt idx="15105">
                  <c:v>1.6952310000000021E-4</c:v>
                </c:pt>
                <c:pt idx="15106">
                  <c:v>1.0391320000000009E-4</c:v>
                </c:pt>
                <c:pt idx="15107">
                  <c:v>7.6850900000000115E-5</c:v>
                </c:pt>
                <c:pt idx="15108">
                  <c:v>8.2796400000000256E-5</c:v>
                </c:pt>
                <c:pt idx="15109">
                  <c:v>9.5753000000000193E-5</c:v>
                </c:pt>
                <c:pt idx="15110">
                  <c:v>9.6622900000000169E-5</c:v>
                </c:pt>
                <c:pt idx="15111">
                  <c:v>8.2211600000000004E-5</c:v>
                </c:pt>
                <c:pt idx="15112">
                  <c:v>6.0044200000000078E-5</c:v>
                </c:pt>
                <c:pt idx="15113">
                  <c:v>4.2276500000000048E-5</c:v>
                </c:pt>
                <c:pt idx="15114">
                  <c:v>4.2166600000000099E-5</c:v>
                </c:pt>
                <c:pt idx="15115">
                  <c:v>6.6245000000000054E-5</c:v>
                </c:pt>
                <c:pt idx="15116">
                  <c:v>1.0628630000000009E-4</c:v>
                </c:pt>
                <c:pt idx="15117">
                  <c:v>1.3519820000000018E-4</c:v>
                </c:pt>
                <c:pt idx="15118">
                  <c:v>1.2851130000000017E-4</c:v>
                </c:pt>
                <c:pt idx="15119">
                  <c:v>8.4925400000000249E-5</c:v>
                </c:pt>
                <c:pt idx="15120">
                  <c:v>3.1653800000000059E-5</c:v>
                </c:pt>
                <c:pt idx="15121">
                  <c:v>0</c:v>
                </c:pt>
                <c:pt idx="15122">
                  <c:v>-2.1830000000000043E-6</c:v>
                </c:pt>
                <c:pt idx="15123">
                  <c:v>1.0075000000000008E-5</c:v>
                </c:pt>
                <c:pt idx="15124">
                  <c:v>2.2713100000000045E-5</c:v>
                </c:pt>
                <c:pt idx="15125">
                  <c:v>4.2583800000000072E-5</c:v>
                </c:pt>
                <c:pt idx="15126">
                  <c:v>8.534830000000014E-5</c:v>
                </c:pt>
                <c:pt idx="15127">
                  <c:v>1.484491000000001E-4</c:v>
                </c:pt>
                <c:pt idx="15128">
                  <c:v>1.991689000000002E-4</c:v>
                </c:pt>
                <c:pt idx="15129">
                  <c:v>2.0445320000000037E-4</c:v>
                </c:pt>
                <c:pt idx="15130">
                  <c:v>1.6775350000000026E-4</c:v>
                </c:pt>
                <c:pt idx="15131">
                  <c:v>1.3104830000000022E-4</c:v>
                </c:pt>
                <c:pt idx="15132">
                  <c:v>1.3416070000000019E-4</c:v>
                </c:pt>
                <c:pt idx="15133">
                  <c:v>1.7404000000000031E-4</c:v>
                </c:pt>
                <c:pt idx="15134">
                  <c:v>2.1093900000000037E-4</c:v>
                </c:pt>
                <c:pt idx="15135">
                  <c:v>2.1205840000000046E-4</c:v>
                </c:pt>
                <c:pt idx="15136">
                  <c:v>1.8189470000000026E-4</c:v>
                </c:pt>
                <c:pt idx="15137">
                  <c:v>1.498740000000002E-4</c:v>
                </c:pt>
                <c:pt idx="15138">
                  <c:v>1.338478000000002E-4</c:v>
                </c:pt>
                <c:pt idx="15139">
                  <c:v>1.2519580000000012E-4</c:v>
                </c:pt>
                <c:pt idx="15140">
                  <c:v>1.1332520000000023E-4</c:v>
                </c:pt>
                <c:pt idx="15141">
                  <c:v>1.0897960000000003E-4</c:v>
                </c:pt>
                <c:pt idx="15142">
                  <c:v>1.327805000000001E-4</c:v>
                </c:pt>
                <c:pt idx="15143">
                  <c:v>1.8277580000000026E-4</c:v>
                </c:pt>
                <c:pt idx="15144">
                  <c:v>2.201572000000003E-4</c:v>
                </c:pt>
                <c:pt idx="15145">
                  <c:v>2.0305250000000023E-4</c:v>
                </c:pt>
                <c:pt idx="15146">
                  <c:v>1.2871620000000011E-4</c:v>
                </c:pt>
                <c:pt idx="15147">
                  <c:v>4.2455300000000041E-5</c:v>
                </c:pt>
                <c:pt idx="15148">
                  <c:v>0</c:v>
                </c:pt>
                <c:pt idx="15149">
                  <c:v>1.2261800000000024E-5</c:v>
                </c:pt>
                <c:pt idx="15150">
                  <c:v>6.3834700000000102E-5</c:v>
                </c:pt>
                <c:pt idx="15151">
                  <c:v>1.1341650000000018E-4</c:v>
                </c:pt>
                <c:pt idx="15152">
                  <c:v>1.4083830000000014E-4</c:v>
                </c:pt>
                <c:pt idx="15153">
                  <c:v>1.5596860000000019E-4</c:v>
                </c:pt>
                <c:pt idx="15154">
                  <c:v>1.7882140000000029E-4</c:v>
                </c:pt>
                <c:pt idx="15155">
                  <c:v>2.1424330000000029E-4</c:v>
                </c:pt>
                <c:pt idx="15156">
                  <c:v>2.4570340000000036E-4</c:v>
                </c:pt>
                <c:pt idx="15157">
                  <c:v>2.5329180000000011E-4</c:v>
                </c:pt>
                <c:pt idx="15158">
                  <c:v>2.3174470000000011E-4</c:v>
                </c:pt>
                <c:pt idx="15159">
                  <c:v>1.9822460000000022E-4</c:v>
                </c:pt>
                <c:pt idx="15160">
                  <c:v>1.7516310000000024E-4</c:v>
                </c:pt>
                <c:pt idx="15161">
                  <c:v>1.7111560000000026E-4</c:v>
                </c:pt>
                <c:pt idx="15162">
                  <c:v>1.7660860000000031E-4</c:v>
                </c:pt>
                <c:pt idx="15163">
                  <c:v>1.7669050000000032E-4</c:v>
                </c:pt>
                <c:pt idx="15164">
                  <c:v>1.6240590000000032E-4</c:v>
                </c:pt>
                <c:pt idx="15165">
                  <c:v>1.3356840000000012E-4</c:v>
                </c:pt>
                <c:pt idx="15166">
                  <c:v>9.3337100000000188E-5</c:v>
                </c:pt>
                <c:pt idx="15167">
                  <c:v>5.0384600000000107E-5</c:v>
                </c:pt>
                <c:pt idx="15168">
                  <c:v>2.4670700000000048E-5</c:v>
                </c:pt>
                <c:pt idx="15169">
                  <c:v>4.168230000000004E-5</c:v>
                </c:pt>
                <c:pt idx="15170">
                  <c:v>1.0804090000000012E-4</c:v>
                </c:pt>
                <c:pt idx="15171">
                  <c:v>1.9318980000000011E-4</c:v>
                </c:pt>
                <c:pt idx="15172">
                  <c:v>2.4624910000000034E-4</c:v>
                </c:pt>
                <c:pt idx="15173">
                  <c:v>2.3817830000000021E-4</c:v>
                </c:pt>
                <c:pt idx="15174">
                  <c:v>1.8557720000000026E-4</c:v>
                </c:pt>
                <c:pt idx="15175">
                  <c:v>1.3337660000000003E-4</c:v>
                </c:pt>
                <c:pt idx="15176">
                  <c:v>1.1329910000000009E-4</c:v>
                </c:pt>
                <c:pt idx="15177">
                  <c:v>1.233853000000001E-4</c:v>
                </c:pt>
                <c:pt idx="15178">
                  <c:v>1.4166160000000013E-4</c:v>
                </c:pt>
                <c:pt idx="15179">
                  <c:v>1.4977720000000012E-4</c:v>
                </c:pt>
                <c:pt idx="15180">
                  <c:v>1.4133750000000012E-4</c:v>
                </c:pt>
                <c:pt idx="15181">
                  <c:v>1.1576710000000009E-4</c:v>
                </c:pt>
                <c:pt idx="15182">
                  <c:v>7.9542400000000169E-5</c:v>
                </c:pt>
                <c:pt idx="15183">
                  <c:v>5.2686800000000073E-5</c:v>
                </c:pt>
                <c:pt idx="15184">
                  <c:v>6.2638900000000109E-5</c:v>
                </c:pt>
                <c:pt idx="15185">
                  <c:v>1.1845490000000017E-4</c:v>
                </c:pt>
                <c:pt idx="15186">
                  <c:v>1.9131410000000013E-4</c:v>
                </c:pt>
                <c:pt idx="15187">
                  <c:v>2.3384759999999999E-4</c:v>
                </c:pt>
                <c:pt idx="15188">
                  <c:v>2.2037700000000047E-4</c:v>
                </c:pt>
                <c:pt idx="15189">
                  <c:v>1.6690420000000026E-4</c:v>
                </c:pt>
                <c:pt idx="15190">
                  <c:v>1.1496060000000009E-4</c:v>
                </c:pt>
                <c:pt idx="15191">
                  <c:v>9.0876600000000152E-5</c:v>
                </c:pt>
                <c:pt idx="15192">
                  <c:v>8.9561600000000169E-5</c:v>
                </c:pt>
                <c:pt idx="15193">
                  <c:v>9.0939900000000122E-5</c:v>
                </c:pt>
                <c:pt idx="15194">
                  <c:v>8.4178500000000122E-5</c:v>
                </c:pt>
                <c:pt idx="15195">
                  <c:v>7.6787500000000125E-5</c:v>
                </c:pt>
                <c:pt idx="15196">
                  <c:v>8.2898900000000122E-5</c:v>
                </c:pt>
                <c:pt idx="15197">
                  <c:v>1.0219400000000009E-4</c:v>
                </c:pt>
                <c:pt idx="15198">
                  <c:v>1.1778060000000014E-4</c:v>
                </c:pt>
                <c:pt idx="15199">
                  <c:v>1.0758820000000015E-4</c:v>
                </c:pt>
                <c:pt idx="15200">
                  <c:v>6.669390000000011E-5</c:v>
                </c:pt>
                <c:pt idx="15201">
                  <c:v>1.874750000000004E-5</c:v>
                </c:pt>
                <c:pt idx="15202">
                  <c:v>0</c:v>
                </c:pt>
                <c:pt idx="15203">
                  <c:v>2.6503600000000046E-5</c:v>
                </c:pt>
                <c:pt idx="15204">
                  <c:v>7.8344700000000124E-5</c:v>
                </c:pt>
                <c:pt idx="15205">
                  <c:v>1.142845000000002E-4</c:v>
                </c:pt>
                <c:pt idx="15206">
                  <c:v>1.1207540000000018E-4</c:v>
                </c:pt>
                <c:pt idx="15207">
                  <c:v>9.1036800000000192E-5</c:v>
                </c:pt>
                <c:pt idx="15208">
                  <c:v>8.5486100000000089E-5</c:v>
                </c:pt>
                <c:pt idx="15209">
                  <c:v>1.0713190000000009E-4</c:v>
                </c:pt>
                <c:pt idx="15210">
                  <c:v>1.3656170000000018E-4</c:v>
                </c:pt>
                <c:pt idx="15211">
                  <c:v>1.5131570000000022E-4</c:v>
                </c:pt>
                <c:pt idx="15212">
                  <c:v>1.511164000000001E-4</c:v>
                </c:pt>
                <c:pt idx="15213">
                  <c:v>1.4897440000000001E-4</c:v>
                </c:pt>
                <c:pt idx="15214">
                  <c:v>1.434609000000001E-4</c:v>
                </c:pt>
                <c:pt idx="15215">
                  <c:v>1.174305000000002E-4</c:v>
                </c:pt>
                <c:pt idx="15216">
                  <c:v>6.5764400000000139E-5</c:v>
                </c:pt>
                <c:pt idx="15217">
                  <c:v>1.405550000000002E-5</c:v>
                </c:pt>
                <c:pt idx="15218">
                  <c:v>0</c:v>
                </c:pt>
                <c:pt idx="15219">
                  <c:v>2.9539700000000049E-5</c:v>
                </c:pt>
                <c:pt idx="15220">
                  <c:v>7.5936300000000115E-5</c:v>
                </c:pt>
                <c:pt idx="15221">
                  <c:v>9.8152100000000188E-5</c:v>
                </c:pt>
                <c:pt idx="15222">
                  <c:v>8.1494500000000173E-5</c:v>
                </c:pt>
                <c:pt idx="15223">
                  <c:v>4.6582900000000072E-5</c:v>
                </c:pt>
                <c:pt idx="15224">
                  <c:v>2.8476100000000047E-5</c:v>
                </c:pt>
                <c:pt idx="15225">
                  <c:v>5.134750000000007E-5</c:v>
                </c:pt>
                <c:pt idx="15226">
                  <c:v>1.1581930000000017E-4</c:v>
                </c:pt>
                <c:pt idx="15227">
                  <c:v>1.9633400000000018E-4</c:v>
                </c:pt>
                <c:pt idx="15228">
                  <c:v>2.5383940000000041E-4</c:v>
                </c:pt>
                <c:pt idx="15229">
                  <c:v>2.6239830000000043E-4</c:v>
                </c:pt>
                <c:pt idx="15230">
                  <c:v>2.3345650000000011E-4</c:v>
                </c:pt>
                <c:pt idx="15231">
                  <c:v>2.0704230000000016E-4</c:v>
                </c:pt>
                <c:pt idx="15232">
                  <c:v>2.1158900000000017E-4</c:v>
                </c:pt>
                <c:pt idx="15233">
                  <c:v>2.2930470000000029E-4</c:v>
                </c:pt>
                <c:pt idx="15234">
                  <c:v>2.1383170000000037E-4</c:v>
                </c:pt>
                <c:pt idx="15235">
                  <c:v>1.469031000000001E-4</c:v>
                </c:pt>
                <c:pt idx="15236">
                  <c:v>6.60587000000001E-5</c:v>
                </c:pt>
                <c:pt idx="15237">
                  <c:v>2.6023000000000045E-5</c:v>
                </c:pt>
                <c:pt idx="15238">
                  <c:v>3.5887600000000059E-5</c:v>
                </c:pt>
                <c:pt idx="15239">
                  <c:v>5.2290000000000091E-5</c:v>
                </c:pt>
                <c:pt idx="15240">
                  <c:v>3.5272900000000074E-5</c:v>
                </c:pt>
                <c:pt idx="15241">
                  <c:v>0</c:v>
                </c:pt>
                <c:pt idx="15242">
                  <c:v>-3.5986000000000044E-6</c:v>
                </c:pt>
                <c:pt idx="15243">
                  <c:v>4.4776100000000095E-5</c:v>
                </c:pt>
                <c:pt idx="15244">
                  <c:v>1.0148620000000009E-4</c:v>
                </c:pt>
                <c:pt idx="15245">
                  <c:v>1.0862020000000022E-4</c:v>
                </c:pt>
                <c:pt idx="15246">
                  <c:v>6.0649600000000071E-5</c:v>
                </c:pt>
                <c:pt idx="15247">
                  <c:v>9.7845000000000128E-6</c:v>
                </c:pt>
                <c:pt idx="15248">
                  <c:v>5.4594000000000099E-6</c:v>
                </c:pt>
                <c:pt idx="15249">
                  <c:v>4.4815200000000106E-5</c:v>
                </c:pt>
                <c:pt idx="15250">
                  <c:v>8.8060300000000232E-5</c:v>
                </c:pt>
                <c:pt idx="15251">
                  <c:v>1.1257640000000003E-4</c:v>
                </c:pt>
                <c:pt idx="15252">
                  <c:v>1.3344920000000015E-4</c:v>
                </c:pt>
                <c:pt idx="15253">
                  <c:v>1.7183090000000032E-4</c:v>
                </c:pt>
                <c:pt idx="15254">
                  <c:v>2.1561980000000017E-4</c:v>
                </c:pt>
                <c:pt idx="15255">
                  <c:v>2.3041670000000029E-4</c:v>
                </c:pt>
                <c:pt idx="15256">
                  <c:v>1.9839780000000014E-4</c:v>
                </c:pt>
                <c:pt idx="15257">
                  <c:v>1.4185720000000013E-4</c:v>
                </c:pt>
                <c:pt idx="15258">
                  <c:v>1.0046550000000018E-4</c:v>
                </c:pt>
                <c:pt idx="15259">
                  <c:v>9.125100000000016E-5</c:v>
                </c:pt>
                <c:pt idx="15260">
                  <c:v>1.0059769999999999E-4</c:v>
                </c:pt>
                <c:pt idx="15261">
                  <c:v>1.0466200000000009E-4</c:v>
                </c:pt>
                <c:pt idx="15262">
                  <c:v>9.3577400000000247E-5</c:v>
                </c:pt>
                <c:pt idx="15263">
                  <c:v>7.5703500000000147E-5</c:v>
                </c:pt>
                <c:pt idx="15264">
                  <c:v>6.7370000000000122E-5</c:v>
                </c:pt>
                <c:pt idx="15265">
                  <c:v>8.0097500000000173E-5</c:v>
                </c:pt>
                <c:pt idx="15266">
                  <c:v>1.1691820000000023E-4</c:v>
                </c:pt>
                <c:pt idx="15267">
                  <c:v>1.662988000000003E-4</c:v>
                </c:pt>
                <c:pt idx="15268">
                  <c:v>2.040174000000004E-4</c:v>
                </c:pt>
                <c:pt idx="15269">
                  <c:v>2.1110289999999999E-4</c:v>
                </c:pt>
                <c:pt idx="15270">
                  <c:v>1.8845680000000026E-4</c:v>
                </c:pt>
                <c:pt idx="15271">
                  <c:v>1.6104990000000014E-4</c:v>
                </c:pt>
                <c:pt idx="15272">
                  <c:v>1.5489010000000017E-4</c:v>
                </c:pt>
                <c:pt idx="15273">
                  <c:v>1.7330240000000021E-4</c:v>
                </c:pt>
                <c:pt idx="15274">
                  <c:v>1.9711070000000025E-4</c:v>
                </c:pt>
                <c:pt idx="15275">
                  <c:v>2.0530630000000017E-4</c:v>
                </c:pt>
                <c:pt idx="15276">
                  <c:v>1.9321400000000025E-4</c:v>
                </c:pt>
                <c:pt idx="15277">
                  <c:v>1.7052520000000032E-4</c:v>
                </c:pt>
                <c:pt idx="15278">
                  <c:v>1.4520060000000016E-4</c:v>
                </c:pt>
                <c:pt idx="15279">
                  <c:v>1.1806940000000012E-4</c:v>
                </c:pt>
                <c:pt idx="15280">
                  <c:v>8.8037900000000196E-5</c:v>
                </c:pt>
                <c:pt idx="15281">
                  <c:v>5.7186900000000108E-5</c:v>
                </c:pt>
                <c:pt idx="15282">
                  <c:v>3.0258700000000036E-5</c:v>
                </c:pt>
                <c:pt idx="15283">
                  <c:v>1.0982200000000018E-5</c:v>
                </c:pt>
                <c:pt idx="15284">
                  <c:v>0</c:v>
                </c:pt>
                <c:pt idx="15285">
                  <c:v>4.8447000000000038E-6</c:v>
                </c:pt>
                <c:pt idx="15286">
                  <c:v>3.6362600000000057E-5</c:v>
                </c:pt>
                <c:pt idx="15287">
                  <c:v>8.8255900000000254E-5</c:v>
                </c:pt>
                <c:pt idx="15288">
                  <c:v>1.4253520000000015E-4</c:v>
                </c:pt>
                <c:pt idx="15289">
                  <c:v>1.8298250000000016E-4</c:v>
                </c:pt>
                <c:pt idx="15290">
                  <c:v>2.1106000000000019E-4</c:v>
                </c:pt>
                <c:pt idx="15291">
                  <c:v>2.4178439999999999E-4</c:v>
                </c:pt>
                <c:pt idx="15292">
                  <c:v>2.8289670000000038E-4</c:v>
                </c:pt>
                <c:pt idx="15293">
                  <c:v>3.2108280000000031E-4</c:v>
                </c:pt>
                <c:pt idx="15294">
                  <c:v>3.2880530000000042E-4</c:v>
                </c:pt>
                <c:pt idx="15295">
                  <c:v>2.9073660000000041E-4</c:v>
                </c:pt>
                <c:pt idx="15296">
                  <c:v>2.2061730000000037E-4</c:v>
                </c:pt>
                <c:pt idx="15297">
                  <c:v>1.5673410000000015E-4</c:v>
                </c:pt>
                <c:pt idx="15298">
                  <c:v>1.3413840000000017E-4</c:v>
                </c:pt>
                <c:pt idx="15299">
                  <c:v>1.6165520000000028E-4</c:v>
                </c:pt>
                <c:pt idx="15300">
                  <c:v>2.157968000000002E-4</c:v>
                </c:pt>
                <c:pt idx="15301">
                  <c:v>2.6021900000000039E-4</c:v>
                </c:pt>
                <c:pt idx="15302">
                  <c:v>2.6966630000000016E-4</c:v>
                </c:pt>
                <c:pt idx="15303">
                  <c:v>2.4129260000000017E-4</c:v>
                </c:pt>
                <c:pt idx="15304">
                  <c:v>1.8842150000000031E-4</c:v>
                </c:pt>
                <c:pt idx="15305">
                  <c:v>1.2622590000000019E-4</c:v>
                </c:pt>
                <c:pt idx="15306">
                  <c:v>6.7789100000000113E-5</c:v>
                </c:pt>
                <c:pt idx="15307">
                  <c:v>2.7192800000000042E-5</c:v>
                </c:pt>
                <c:pt idx="15308">
                  <c:v>1.9604300000000028E-5</c:v>
                </c:pt>
                <c:pt idx="15309">
                  <c:v>4.9002500000000106E-5</c:v>
                </c:pt>
                <c:pt idx="15310">
                  <c:v>9.7831700000000082E-5</c:v>
                </c:pt>
                <c:pt idx="15311">
                  <c:v>1.3720990000000021E-4</c:v>
                </c:pt>
                <c:pt idx="15312">
                  <c:v>1.4661440000000015E-4</c:v>
                </c:pt>
                <c:pt idx="15313">
                  <c:v>1.3212110000000013E-4</c:v>
                </c:pt>
                <c:pt idx="15314">
                  <c:v>1.1911800000000018E-4</c:v>
                </c:pt>
                <c:pt idx="15315">
                  <c:v>1.277756000000001E-4</c:v>
                </c:pt>
                <c:pt idx="15316">
                  <c:v>1.5510800000000018E-4</c:v>
                </c:pt>
                <c:pt idx="15317">
                  <c:v>1.7541460000000032E-4</c:v>
                </c:pt>
                <c:pt idx="15318">
                  <c:v>1.6197380000000021E-4</c:v>
                </c:pt>
                <c:pt idx="15319">
                  <c:v>1.104530000000001E-4</c:v>
                </c:pt>
                <c:pt idx="15320">
                  <c:v>4.3850400000000084E-5</c:v>
                </c:pt>
                <c:pt idx="15321">
                  <c:v>0</c:v>
                </c:pt>
                <c:pt idx="15322">
                  <c:v>-3.432900000000004E-6</c:v>
                </c:pt>
                <c:pt idx="15323">
                  <c:v>3.1389300000000062E-5</c:v>
                </c:pt>
                <c:pt idx="15324">
                  <c:v>7.7217800000000154E-5</c:v>
                </c:pt>
                <c:pt idx="15325">
                  <c:v>1.1500900000000017E-4</c:v>
                </c:pt>
                <c:pt idx="15326">
                  <c:v>1.4902840000000019E-4</c:v>
                </c:pt>
                <c:pt idx="15327">
                  <c:v>1.8927450000000032E-4</c:v>
                </c:pt>
                <c:pt idx="15328">
                  <c:v>2.2545460000000019E-4</c:v>
                </c:pt>
                <c:pt idx="15329">
                  <c:v>2.2966790000000017E-4</c:v>
                </c:pt>
                <c:pt idx="15330">
                  <c:v>1.9049640000000001E-4</c:v>
                </c:pt>
                <c:pt idx="15331">
                  <c:v>1.3770160000000021E-4</c:v>
                </c:pt>
                <c:pt idx="15332">
                  <c:v>1.1979040000000009E-4</c:v>
                </c:pt>
                <c:pt idx="15333">
                  <c:v>1.5212040000000011E-4</c:v>
                </c:pt>
                <c:pt idx="15334">
                  <c:v>1.9513630000000015E-4</c:v>
                </c:pt>
                <c:pt idx="15335">
                  <c:v>1.9475630000000013E-4</c:v>
                </c:pt>
                <c:pt idx="15336">
                  <c:v>1.383815000000002E-4</c:v>
                </c:pt>
                <c:pt idx="15337">
                  <c:v>6.6043800000000088E-5</c:v>
                </c:pt>
                <c:pt idx="15338">
                  <c:v>2.9455900000000058E-5</c:v>
                </c:pt>
                <c:pt idx="15339">
                  <c:v>4.1918800000000036E-5</c:v>
                </c:pt>
                <c:pt idx="15340">
                  <c:v>7.9460400000000152E-5</c:v>
                </c:pt>
                <c:pt idx="15341">
                  <c:v>1.1320230000000017E-4</c:v>
                </c:pt>
                <c:pt idx="15342">
                  <c:v>1.329668000000001E-4</c:v>
                </c:pt>
                <c:pt idx="15343">
                  <c:v>1.4304180000000017E-4</c:v>
                </c:pt>
                <c:pt idx="15344">
                  <c:v>1.4434380000000001E-4</c:v>
                </c:pt>
                <c:pt idx="15345">
                  <c:v>1.3414210000000005E-4</c:v>
                </c:pt>
                <c:pt idx="15346">
                  <c:v>1.1498670000000012E-4</c:v>
                </c:pt>
                <c:pt idx="15347">
                  <c:v>9.454040000000019E-5</c:v>
                </c:pt>
                <c:pt idx="15348">
                  <c:v>7.7888400000000147E-5</c:v>
                </c:pt>
                <c:pt idx="15349">
                  <c:v>6.4292900000000118E-5</c:v>
                </c:pt>
                <c:pt idx="15350">
                  <c:v>5.4607200000000103E-5</c:v>
                </c:pt>
                <c:pt idx="15351">
                  <c:v>5.7155300000000073E-5</c:v>
                </c:pt>
                <c:pt idx="15352">
                  <c:v>7.6433600000000155E-5</c:v>
                </c:pt>
                <c:pt idx="15353">
                  <c:v>1.0081190000000014E-4</c:v>
                </c:pt>
                <c:pt idx="15354">
                  <c:v>1.0891070000000016E-4</c:v>
                </c:pt>
                <c:pt idx="15355">
                  <c:v>9.0120400000000243E-5</c:v>
                </c:pt>
                <c:pt idx="15356">
                  <c:v>5.6119600000000078E-5</c:v>
                </c:pt>
                <c:pt idx="15357">
                  <c:v>2.9003200000000058E-5</c:v>
                </c:pt>
                <c:pt idx="15358">
                  <c:v>1.9406900000000026E-5</c:v>
                </c:pt>
                <c:pt idx="15359">
                  <c:v>2.0852300000000041E-5</c:v>
                </c:pt>
                <c:pt idx="15360">
                  <c:v>2.068650000000003E-5</c:v>
                </c:pt>
                <c:pt idx="15361">
                  <c:v>1.7270400000000034E-5</c:v>
                </c:pt>
                <c:pt idx="15362">
                  <c:v>1.9252300000000022E-5</c:v>
                </c:pt>
                <c:pt idx="15363">
                  <c:v>3.1042800000000061E-5</c:v>
                </c:pt>
                <c:pt idx="15364">
                  <c:v>4.5450400000000082E-5</c:v>
                </c:pt>
                <c:pt idx="15365">
                  <c:v>4.944020000000009E-5</c:v>
                </c:pt>
                <c:pt idx="15366">
                  <c:v>3.728640000000007E-5</c:v>
                </c:pt>
                <c:pt idx="15367">
                  <c:v>1.6577500000000029E-5</c:v>
                </c:pt>
                <c:pt idx="15368">
                  <c:v>0</c:v>
                </c:pt>
                <c:pt idx="15369">
                  <c:v>-6.4559000000000079E-6</c:v>
                </c:pt>
                <c:pt idx="15370">
                  <c:v>-2.862900000000004E-6</c:v>
                </c:pt>
                <c:pt idx="15371">
                  <c:v>1.2945400000000023E-5</c:v>
                </c:pt>
                <c:pt idx="15372">
                  <c:v>4.7989200000000072E-5</c:v>
                </c:pt>
                <c:pt idx="15373">
                  <c:v>1.0682830000000017E-4</c:v>
                </c:pt>
                <c:pt idx="15374">
                  <c:v>1.7735730000000027E-4</c:v>
                </c:pt>
                <c:pt idx="15375">
                  <c:v>2.3351050000000012E-4</c:v>
                </c:pt>
                <c:pt idx="15376">
                  <c:v>2.5531280000000032E-4</c:v>
                </c:pt>
                <c:pt idx="15377">
                  <c:v>2.4729409999999999E-4</c:v>
                </c:pt>
                <c:pt idx="15378">
                  <c:v>2.273861000000003E-4</c:v>
                </c:pt>
                <c:pt idx="15379">
                  <c:v>2.0195920000000019E-4</c:v>
                </c:pt>
                <c:pt idx="15380">
                  <c:v>1.575835000000001E-4</c:v>
                </c:pt>
                <c:pt idx="15381">
                  <c:v>8.7512700000000047E-5</c:v>
                </c:pt>
                <c:pt idx="15382">
                  <c:v>1.9157300000000024E-5</c:v>
                </c:pt>
                <c:pt idx="15383">
                  <c:v>0</c:v>
                </c:pt>
                <c:pt idx="15384">
                  <c:v>4.5048100000000034E-5</c:v>
                </c:pt>
                <c:pt idx="15385">
                  <c:v>1.1691080000000017E-4</c:v>
                </c:pt>
                <c:pt idx="15386">
                  <c:v>1.540408000000002E-4</c:v>
                </c:pt>
                <c:pt idx="15387">
                  <c:v>1.3481450000000025E-4</c:v>
                </c:pt>
                <c:pt idx="15388">
                  <c:v>9.4769500000000198E-5</c:v>
                </c:pt>
                <c:pt idx="15389">
                  <c:v>8.3340300000000168E-5</c:v>
                </c:pt>
                <c:pt idx="15390">
                  <c:v>1.0947510000000017E-4</c:v>
                </c:pt>
                <c:pt idx="15391">
                  <c:v>1.400020000000001E-4</c:v>
                </c:pt>
                <c:pt idx="15392">
                  <c:v>1.4271400000000011E-4</c:v>
                </c:pt>
                <c:pt idx="15393">
                  <c:v>1.1903420000000026E-4</c:v>
                </c:pt>
                <c:pt idx="15394">
                  <c:v>8.990060000000014E-5</c:v>
                </c:pt>
                <c:pt idx="15395">
                  <c:v>6.2661200000000111E-5</c:v>
                </c:pt>
                <c:pt idx="15396">
                  <c:v>3.1206800000000062E-5</c:v>
                </c:pt>
                <c:pt idx="15397">
                  <c:v>0</c:v>
                </c:pt>
                <c:pt idx="15398">
                  <c:v>-6.5304000000000104E-6</c:v>
                </c:pt>
                <c:pt idx="15399">
                  <c:v>3.4289400000000052E-5</c:v>
                </c:pt>
                <c:pt idx="15400">
                  <c:v>1.0780430000000017E-4</c:v>
                </c:pt>
                <c:pt idx="15401">
                  <c:v>1.6509000000000025E-4</c:v>
                </c:pt>
                <c:pt idx="15402">
                  <c:v>1.6598220000000019E-4</c:v>
                </c:pt>
                <c:pt idx="15403">
                  <c:v>1.1655690000000009E-4</c:v>
                </c:pt>
                <c:pt idx="15404">
                  <c:v>6.0981100000000072E-5</c:v>
                </c:pt>
                <c:pt idx="15405">
                  <c:v>4.1225900000000021E-5</c:v>
                </c:pt>
                <c:pt idx="15406">
                  <c:v>6.3482700000000116E-5</c:v>
                </c:pt>
                <c:pt idx="15407">
                  <c:v>9.8669900000000266E-5</c:v>
                </c:pt>
                <c:pt idx="15408">
                  <c:v>1.1213680000000009E-4</c:v>
                </c:pt>
                <c:pt idx="15409">
                  <c:v>8.9867000000000243E-5</c:v>
                </c:pt>
                <c:pt idx="15410">
                  <c:v>4.5927200000000078E-5</c:v>
                </c:pt>
                <c:pt idx="15411">
                  <c:v>7.6350000000000108E-6</c:v>
                </c:pt>
                <c:pt idx="15412">
                  <c:v>0</c:v>
                </c:pt>
                <c:pt idx="15413">
                  <c:v>3.2495700000000062E-5</c:v>
                </c:pt>
                <c:pt idx="15414">
                  <c:v>1.0219400000000009E-4</c:v>
                </c:pt>
                <c:pt idx="15415">
                  <c:v>1.9067150000000026E-4</c:v>
                </c:pt>
                <c:pt idx="15416">
                  <c:v>2.6974830000000031E-4</c:v>
                </c:pt>
                <c:pt idx="15417">
                  <c:v>3.0827520000000034E-4</c:v>
                </c:pt>
                <c:pt idx="15418">
                  <c:v>2.8779170000000032E-4</c:v>
                </c:pt>
                <c:pt idx="15419">
                  <c:v>2.1509270000000041E-4</c:v>
                </c:pt>
                <c:pt idx="15420">
                  <c:v>1.2177790000000001E-4</c:v>
                </c:pt>
                <c:pt idx="15421">
                  <c:v>4.8603900000000051E-5</c:v>
                </c:pt>
                <c:pt idx="15422">
                  <c:v>2.7099600000000058E-5</c:v>
                </c:pt>
                <c:pt idx="15423">
                  <c:v>6.3924100000000068E-5</c:v>
                </c:pt>
                <c:pt idx="15424">
                  <c:v>1.3820080000000024E-4</c:v>
                </c:pt>
                <c:pt idx="15425">
                  <c:v>2.1052550000000012E-4</c:v>
                </c:pt>
                <c:pt idx="15426">
                  <c:v>2.4268590000000006E-4</c:v>
                </c:pt>
                <c:pt idx="15427">
                  <c:v>2.2234020000000036E-4</c:v>
                </c:pt>
                <c:pt idx="15428">
                  <c:v>1.7077100000000025E-4</c:v>
                </c:pt>
                <c:pt idx="15429">
                  <c:v>1.2646990000000007E-4</c:v>
                </c:pt>
                <c:pt idx="15430">
                  <c:v>1.0802970000000019E-4</c:v>
                </c:pt>
                <c:pt idx="15431">
                  <c:v>9.9631000000000212E-5</c:v>
                </c:pt>
                <c:pt idx="15432">
                  <c:v>7.2643200000000111E-5</c:v>
                </c:pt>
                <c:pt idx="15433">
                  <c:v>2.7705000000000057E-5</c:v>
                </c:pt>
                <c:pt idx="15434">
                  <c:v>0</c:v>
                </c:pt>
                <c:pt idx="15435">
                  <c:v>1.9876300000000025E-5</c:v>
                </c:pt>
                <c:pt idx="15436">
                  <c:v>7.564020000000011E-5</c:v>
                </c:pt>
                <c:pt idx="15437">
                  <c:v>1.1783470000000026E-4</c:v>
                </c:pt>
                <c:pt idx="15438">
                  <c:v>1.1091680000000012E-4</c:v>
                </c:pt>
                <c:pt idx="15439">
                  <c:v>7.0735800000000103E-5</c:v>
                </c:pt>
                <c:pt idx="15440">
                  <c:v>4.294330000000004E-5</c:v>
                </c:pt>
                <c:pt idx="15441">
                  <c:v>5.3742900000000098E-5</c:v>
                </c:pt>
                <c:pt idx="15442">
                  <c:v>8.7402800000000071E-5</c:v>
                </c:pt>
                <c:pt idx="15443">
                  <c:v>1.1305320000000021E-4</c:v>
                </c:pt>
                <c:pt idx="15444">
                  <c:v>1.2372620000000001E-4</c:v>
                </c:pt>
                <c:pt idx="15445">
                  <c:v>1.3889190000000021E-4</c:v>
                </c:pt>
                <c:pt idx="15446">
                  <c:v>1.7426540000000033E-4</c:v>
                </c:pt>
                <c:pt idx="15447">
                  <c:v>2.1670570000000041E-4</c:v>
                </c:pt>
                <c:pt idx="15448">
                  <c:v>2.3275610000000042E-4</c:v>
                </c:pt>
                <c:pt idx="15449">
                  <c:v>1.9918380000000019E-4</c:v>
                </c:pt>
                <c:pt idx="15450">
                  <c:v>1.2394790000000007E-4</c:v>
                </c:pt>
                <c:pt idx="15451">
                  <c:v>4.2218700000000071E-5</c:v>
                </c:pt>
                <c:pt idx="15452">
                  <c:v>0</c:v>
                </c:pt>
                <c:pt idx="15453">
                  <c:v>1.8337700000000026E-5</c:v>
                </c:pt>
                <c:pt idx="15454">
                  <c:v>1.008902000000001E-4</c:v>
                </c:pt>
                <c:pt idx="15455">
                  <c:v>2.048425000000002E-4</c:v>
                </c:pt>
                <c:pt idx="15456">
                  <c:v>2.748817000000005E-4</c:v>
                </c:pt>
                <c:pt idx="15457">
                  <c:v>2.799723000000004E-4</c:v>
                </c:pt>
                <c:pt idx="15458">
                  <c:v>2.3613680000000018E-4</c:v>
                </c:pt>
                <c:pt idx="15459">
                  <c:v>1.8996930000000022E-4</c:v>
                </c:pt>
                <c:pt idx="15460">
                  <c:v>1.7835200000000025E-4</c:v>
                </c:pt>
                <c:pt idx="15461">
                  <c:v>1.9788370000000025E-4</c:v>
                </c:pt>
                <c:pt idx="15462">
                  <c:v>2.1437000000000043E-4</c:v>
                </c:pt>
                <c:pt idx="15463">
                  <c:v>1.9598570000000024E-4</c:v>
                </c:pt>
                <c:pt idx="15464">
                  <c:v>1.4119220000000001E-4</c:v>
                </c:pt>
                <c:pt idx="15465">
                  <c:v>7.7376100000000155E-5</c:v>
                </c:pt>
                <c:pt idx="15466">
                  <c:v>3.6105500000000056E-5</c:v>
                </c:pt>
                <c:pt idx="15467">
                  <c:v>2.9081500000000047E-5</c:v>
                </c:pt>
                <c:pt idx="15468">
                  <c:v>4.3429400000000069E-5</c:v>
                </c:pt>
                <c:pt idx="15469">
                  <c:v>5.6423200000000073E-5</c:v>
                </c:pt>
                <c:pt idx="15470">
                  <c:v>5.3623700000000061E-5</c:v>
                </c:pt>
                <c:pt idx="15471">
                  <c:v>3.9497400000000053E-5</c:v>
                </c:pt>
                <c:pt idx="15472">
                  <c:v>2.9783700000000048E-5</c:v>
                </c:pt>
                <c:pt idx="15473">
                  <c:v>3.6608400000000061E-5</c:v>
                </c:pt>
                <c:pt idx="15474">
                  <c:v>5.7335900000000116E-5</c:v>
                </c:pt>
                <c:pt idx="15475">
                  <c:v>7.9209000000000115E-5</c:v>
                </c:pt>
                <c:pt idx="15476">
                  <c:v>9.0068200000000142E-5</c:v>
                </c:pt>
                <c:pt idx="15477">
                  <c:v>8.6721000000000229E-5</c:v>
                </c:pt>
                <c:pt idx="15478">
                  <c:v>7.2261300000000107E-5</c:v>
                </c:pt>
                <c:pt idx="15479">
                  <c:v>5.2994100000000096E-5</c:v>
                </c:pt>
                <c:pt idx="15480">
                  <c:v>3.4336000000000045E-5</c:v>
                </c:pt>
                <c:pt idx="15481">
                  <c:v>2.359790000000004E-5</c:v>
                </c:pt>
                <c:pt idx="15482">
                  <c:v>2.7483300000000066E-5</c:v>
                </c:pt>
                <c:pt idx="15483">
                  <c:v>4.8898200000000073E-5</c:v>
                </c:pt>
                <c:pt idx="15484">
                  <c:v>8.3833900000000166E-5</c:v>
                </c:pt>
                <c:pt idx="15485">
                  <c:v>1.2315440000000005E-4</c:v>
                </c:pt>
                <c:pt idx="15486">
                  <c:v>1.5745310000000014E-4</c:v>
                </c:pt>
                <c:pt idx="15487">
                  <c:v>1.7862770000000032E-4</c:v>
                </c:pt>
                <c:pt idx="15488">
                  <c:v>1.8416160000000022E-4</c:v>
                </c:pt>
                <c:pt idx="15489">
                  <c:v>1.7550960000000022E-4</c:v>
                </c:pt>
                <c:pt idx="15490">
                  <c:v>1.565516000000002E-4</c:v>
                </c:pt>
                <c:pt idx="15491">
                  <c:v>1.3306920000000019E-4</c:v>
                </c:pt>
                <c:pt idx="15492">
                  <c:v>1.106523000000001E-4</c:v>
                </c:pt>
                <c:pt idx="15493">
                  <c:v>9.4475200000000115E-5</c:v>
                </c:pt>
                <c:pt idx="15494">
                  <c:v>8.8086400000000187E-5</c:v>
                </c:pt>
                <c:pt idx="15495">
                  <c:v>9.5166300000000214E-5</c:v>
                </c:pt>
                <c:pt idx="15496">
                  <c:v>1.123007000000002E-4</c:v>
                </c:pt>
                <c:pt idx="15497">
                  <c:v>1.2640660000000012E-4</c:v>
                </c:pt>
                <c:pt idx="15498">
                  <c:v>1.2089680000000009E-4</c:v>
                </c:pt>
                <c:pt idx="15499">
                  <c:v>8.7948500000000081E-5</c:v>
                </c:pt>
                <c:pt idx="15500">
                  <c:v>4.1289300000000011E-5</c:v>
                </c:pt>
                <c:pt idx="15501">
                  <c:v>1.0607800000000021E-5</c:v>
                </c:pt>
                <c:pt idx="15502">
                  <c:v>1.9524200000000026E-5</c:v>
                </c:pt>
                <c:pt idx="15503">
                  <c:v>6.4158800000000088E-5</c:v>
                </c:pt>
                <c:pt idx="15504">
                  <c:v>1.1493080000000016E-4</c:v>
                </c:pt>
                <c:pt idx="15505">
                  <c:v>1.3888070000000024E-4</c:v>
                </c:pt>
                <c:pt idx="15506">
                  <c:v>1.2881310000000017E-4</c:v>
                </c:pt>
                <c:pt idx="15507">
                  <c:v>1.0489300000000009E-4</c:v>
                </c:pt>
                <c:pt idx="15508">
                  <c:v>9.4829100000000206E-5</c:v>
                </c:pt>
                <c:pt idx="15509">
                  <c:v>1.1049210000000009E-4</c:v>
                </c:pt>
                <c:pt idx="15510">
                  <c:v>1.4530120000000017E-4</c:v>
                </c:pt>
                <c:pt idx="15511">
                  <c:v>1.8624780000000028E-4</c:v>
                </c:pt>
                <c:pt idx="15512">
                  <c:v>2.2512670000000018E-4</c:v>
                </c:pt>
                <c:pt idx="15513">
                  <c:v>2.5234370000000049E-4</c:v>
                </c:pt>
                <c:pt idx="15514">
                  <c:v>2.5470370000000057E-4</c:v>
                </c:pt>
                <c:pt idx="15515">
                  <c:v>2.2299400000000034E-4</c:v>
                </c:pt>
                <c:pt idx="15516">
                  <c:v>1.6544390000000021E-4</c:v>
                </c:pt>
                <c:pt idx="15517">
                  <c:v>1.092944000000001E-4</c:v>
                </c:pt>
                <c:pt idx="15518">
                  <c:v>8.0984100000000111E-5</c:v>
                </c:pt>
                <c:pt idx="15519">
                  <c:v>8.8134800000000212E-5</c:v>
                </c:pt>
                <c:pt idx="15520">
                  <c:v>1.2381000000000016E-4</c:v>
                </c:pt>
                <c:pt idx="15521">
                  <c:v>1.7745980000000028E-4</c:v>
                </c:pt>
                <c:pt idx="15522">
                  <c:v>2.3892340000000032E-4</c:v>
                </c:pt>
                <c:pt idx="15523">
                  <c:v>2.8931160000000036E-4</c:v>
                </c:pt>
                <c:pt idx="15524">
                  <c:v>2.986360000000004E-4</c:v>
                </c:pt>
                <c:pt idx="15525">
                  <c:v>2.4778580000000004E-4</c:v>
                </c:pt>
                <c:pt idx="15526">
                  <c:v>1.5204210000000011E-4</c:v>
                </c:pt>
                <c:pt idx="15527">
                  <c:v>6.1439400000000102E-5</c:v>
                </c:pt>
                <c:pt idx="15528">
                  <c:v>2.2683300000000065E-5</c:v>
                </c:pt>
                <c:pt idx="15529">
                  <c:v>4.2237300000000057E-5</c:v>
                </c:pt>
                <c:pt idx="15530">
                  <c:v>8.6158500000000154E-5</c:v>
                </c:pt>
                <c:pt idx="15531">
                  <c:v>1.1065600000000014E-4</c:v>
                </c:pt>
                <c:pt idx="15532">
                  <c:v>1.0175630000000001E-4</c:v>
                </c:pt>
                <c:pt idx="15533">
                  <c:v>7.8188300000000107E-5</c:v>
                </c:pt>
                <c:pt idx="15534">
                  <c:v>6.7418400000000147E-5</c:v>
                </c:pt>
                <c:pt idx="15535">
                  <c:v>8.0764300000000212E-5</c:v>
                </c:pt>
                <c:pt idx="15536">
                  <c:v>1.094081000000002E-4</c:v>
                </c:pt>
                <c:pt idx="15537">
                  <c:v>1.4090910000000002E-4</c:v>
                </c:pt>
                <c:pt idx="15538">
                  <c:v>1.7541460000000032E-4</c:v>
                </c:pt>
                <c:pt idx="15539">
                  <c:v>2.2224520000000002E-4</c:v>
                </c:pt>
                <c:pt idx="15540">
                  <c:v>2.8170460000000001E-4</c:v>
                </c:pt>
                <c:pt idx="15541">
                  <c:v>3.2944050000000035E-4</c:v>
                </c:pt>
                <c:pt idx="15542">
                  <c:v>3.2865260000000055E-4</c:v>
                </c:pt>
                <c:pt idx="15543">
                  <c:v>2.6079080000000038E-4</c:v>
                </c:pt>
                <c:pt idx="15544">
                  <c:v>1.4827400000000019E-4</c:v>
                </c:pt>
                <c:pt idx="15545">
                  <c:v>4.5767100000000092E-5</c:v>
                </c:pt>
                <c:pt idx="15546">
                  <c:v>0</c:v>
                </c:pt>
                <c:pt idx="15547">
                  <c:v>1.9833400000000026E-5</c:v>
                </c:pt>
                <c:pt idx="15548">
                  <c:v>7.7854800000000114E-5</c:v>
                </c:pt>
                <c:pt idx="15549">
                  <c:v>1.3799970000000013E-4</c:v>
                </c:pt>
                <c:pt idx="15550">
                  <c:v>1.8168800000000024E-4</c:v>
                </c:pt>
                <c:pt idx="15551">
                  <c:v>2.0881370000000048E-4</c:v>
                </c:pt>
                <c:pt idx="15552">
                  <c:v>2.2372040000000041E-4</c:v>
                </c:pt>
                <c:pt idx="15553">
                  <c:v>2.3065510000000019E-4</c:v>
                </c:pt>
                <c:pt idx="15554">
                  <c:v>2.360549000000002E-4</c:v>
                </c:pt>
                <c:pt idx="15555">
                  <c:v>2.4861470000000021E-4</c:v>
                </c:pt>
                <c:pt idx="15556">
                  <c:v>2.6948380000000021E-4</c:v>
                </c:pt>
                <c:pt idx="15557">
                  <c:v>2.8105080000000019E-4</c:v>
                </c:pt>
                <c:pt idx="15558">
                  <c:v>2.5432370000000049E-4</c:v>
                </c:pt>
                <c:pt idx="15559">
                  <c:v>1.7764610000000028E-4</c:v>
                </c:pt>
                <c:pt idx="15560">
                  <c:v>7.5466900000000143E-5</c:v>
                </c:pt>
                <c:pt idx="15561">
                  <c:v>1.492000000000002E-6</c:v>
                </c:pt>
                <c:pt idx="15562">
                  <c:v>-5.1931000000000037E-6</c:v>
                </c:pt>
                <c:pt idx="15563">
                  <c:v>6.6988200000000098E-5</c:v>
                </c:pt>
                <c:pt idx="15564">
                  <c:v>1.7644840000000033E-4</c:v>
                </c:pt>
                <c:pt idx="15565">
                  <c:v>2.6364620000000004E-4</c:v>
                </c:pt>
                <c:pt idx="15566">
                  <c:v>2.9158409999999999E-4</c:v>
                </c:pt>
                <c:pt idx="15567">
                  <c:v>2.6481040000000055E-4</c:v>
                </c:pt>
                <c:pt idx="15568">
                  <c:v>2.1495670000000041E-4</c:v>
                </c:pt>
                <c:pt idx="15569">
                  <c:v>1.7332470000000033E-4</c:v>
                </c:pt>
                <c:pt idx="15570">
                  <c:v>1.5691480000000021E-4</c:v>
                </c:pt>
                <c:pt idx="15571">
                  <c:v>1.6637710000000017E-4</c:v>
                </c:pt>
                <c:pt idx="15572">
                  <c:v>1.9553680000000017E-4</c:v>
                </c:pt>
                <c:pt idx="15573">
                  <c:v>2.332721000000002E-4</c:v>
                </c:pt>
                <c:pt idx="15574">
                  <c:v>2.6847240000000053E-4</c:v>
                </c:pt>
                <c:pt idx="15575">
                  <c:v>2.9842180000000021E-4</c:v>
                </c:pt>
                <c:pt idx="15576">
                  <c:v>3.2706190000000033E-4</c:v>
                </c:pt>
                <c:pt idx="15577">
                  <c:v>3.5608750000000033E-4</c:v>
                </c:pt>
                <c:pt idx="15578">
                  <c:v>3.7431900000000072E-4</c:v>
                </c:pt>
                <c:pt idx="15579">
                  <c:v>3.6495740000000053E-4</c:v>
                </c:pt>
                <c:pt idx="15580">
                  <c:v>3.2805090000000056E-4</c:v>
                </c:pt>
                <c:pt idx="15581">
                  <c:v>2.8685850000000036E-4</c:v>
                </c:pt>
                <c:pt idx="15582">
                  <c:v>2.6830100000000041E-4</c:v>
                </c:pt>
                <c:pt idx="15583">
                  <c:v>2.7697530000000037E-4</c:v>
                </c:pt>
                <c:pt idx="15584">
                  <c:v>2.944246000000002E-4</c:v>
                </c:pt>
                <c:pt idx="15585">
                  <c:v>3.0339880000000046E-4</c:v>
                </c:pt>
                <c:pt idx="15586">
                  <c:v>3.065038000000004E-4</c:v>
                </c:pt>
                <c:pt idx="15587">
                  <c:v>3.1169690000000034E-4</c:v>
                </c:pt>
                <c:pt idx="15588">
                  <c:v>3.106706000000004E-4</c:v>
                </c:pt>
                <c:pt idx="15589">
                  <c:v>2.8102100000000022E-4</c:v>
                </c:pt>
                <c:pt idx="15590">
                  <c:v>2.1638350000000037E-4</c:v>
                </c:pt>
                <c:pt idx="15591">
                  <c:v>1.428220000000001E-4</c:v>
                </c:pt>
                <c:pt idx="15592">
                  <c:v>9.9571400000000231E-5</c:v>
                </c:pt>
                <c:pt idx="15593">
                  <c:v>1.0501780000000018E-4</c:v>
                </c:pt>
                <c:pt idx="15594">
                  <c:v>1.4969330000000013E-4</c:v>
                </c:pt>
                <c:pt idx="15595">
                  <c:v>2.1211800000000037E-4</c:v>
                </c:pt>
                <c:pt idx="15596">
                  <c:v>2.7446260000000037E-4</c:v>
                </c:pt>
                <c:pt idx="15597">
                  <c:v>3.1935800000000054E-4</c:v>
                </c:pt>
                <c:pt idx="15598">
                  <c:v>3.2853710000000058E-4</c:v>
                </c:pt>
                <c:pt idx="15599">
                  <c:v>2.9790960000000021E-4</c:v>
                </c:pt>
                <c:pt idx="15600">
                  <c:v>2.5039540000000045E-4</c:v>
                </c:pt>
                <c:pt idx="15601">
                  <c:v>2.1864470000000017E-4</c:v>
                </c:pt>
                <c:pt idx="15602">
                  <c:v>2.1512060000000016E-4</c:v>
                </c:pt>
                <c:pt idx="15603">
                  <c:v>2.2354350000000018E-4</c:v>
                </c:pt>
                <c:pt idx="15604">
                  <c:v>2.2663550000000019E-4</c:v>
                </c:pt>
                <c:pt idx="15605">
                  <c:v>2.275892000000002E-4</c:v>
                </c:pt>
                <c:pt idx="15606">
                  <c:v>2.3701230000000025E-4</c:v>
                </c:pt>
                <c:pt idx="15607">
                  <c:v>2.4448890000000021E-4</c:v>
                </c:pt>
                <c:pt idx="15608">
                  <c:v>2.1899310000000048E-4</c:v>
                </c:pt>
                <c:pt idx="15609">
                  <c:v>1.4662740000000011E-4</c:v>
                </c:pt>
                <c:pt idx="15610">
                  <c:v>5.613450000000007E-5</c:v>
                </c:pt>
                <c:pt idx="15611">
                  <c:v>0</c:v>
                </c:pt>
                <c:pt idx="15612">
                  <c:v>5.4557000000000103E-6</c:v>
                </c:pt>
                <c:pt idx="15613">
                  <c:v>6.7640100000000057E-5</c:v>
                </c:pt>
                <c:pt idx="15614">
                  <c:v>1.5392150000000015E-4</c:v>
                </c:pt>
                <c:pt idx="15615">
                  <c:v>2.3455920000000019E-4</c:v>
                </c:pt>
                <c:pt idx="15616">
                  <c:v>2.895240000000001E-4</c:v>
                </c:pt>
                <c:pt idx="15617">
                  <c:v>3.0693410000000044E-4</c:v>
                </c:pt>
                <c:pt idx="15618">
                  <c:v>2.8614700000000021E-4</c:v>
                </c:pt>
                <c:pt idx="15619">
                  <c:v>2.4621560000000019E-4</c:v>
                </c:pt>
                <c:pt idx="15620">
                  <c:v>2.1547270000000037E-4</c:v>
                </c:pt>
                <c:pt idx="15621">
                  <c:v>2.0746700000000019E-4</c:v>
                </c:pt>
                <c:pt idx="15622">
                  <c:v>2.1477040000000047E-4</c:v>
                </c:pt>
                <c:pt idx="15623">
                  <c:v>2.2521990000000033E-4</c:v>
                </c:pt>
                <c:pt idx="15624">
                  <c:v>2.3971680000000017E-4</c:v>
                </c:pt>
                <c:pt idx="15625">
                  <c:v>2.6567650000000023E-4</c:v>
                </c:pt>
                <c:pt idx="15626">
                  <c:v>2.9553290000000035E-4</c:v>
                </c:pt>
                <c:pt idx="15627">
                  <c:v>3.0559120000000031E-4</c:v>
                </c:pt>
                <c:pt idx="15628">
                  <c:v>2.8016050000000001E-4</c:v>
                </c:pt>
                <c:pt idx="15629">
                  <c:v>2.3224580000000001E-4</c:v>
                </c:pt>
                <c:pt idx="15630">
                  <c:v>1.9570630000000016E-4</c:v>
                </c:pt>
                <c:pt idx="15631">
                  <c:v>1.9494070000000024E-4</c:v>
                </c:pt>
                <c:pt idx="15632">
                  <c:v>2.2219490000000025E-4</c:v>
                </c:pt>
                <c:pt idx="15633">
                  <c:v>2.4230960000000041E-4</c:v>
                </c:pt>
                <c:pt idx="15634">
                  <c:v>2.1894280000000024E-4</c:v>
                </c:pt>
                <c:pt idx="15635">
                  <c:v>1.4336970000000001E-4</c:v>
                </c:pt>
                <c:pt idx="15636">
                  <c:v>5.0915400000000085E-5</c:v>
                </c:pt>
                <c:pt idx="15637">
                  <c:v>0</c:v>
                </c:pt>
                <c:pt idx="15638">
                  <c:v>2.1370100000000041E-5</c:v>
                </c:pt>
                <c:pt idx="15639">
                  <c:v>9.1496900000000164E-5</c:v>
                </c:pt>
                <c:pt idx="15640">
                  <c:v>1.435392000000001E-4</c:v>
                </c:pt>
                <c:pt idx="15641">
                  <c:v>1.3365220000000015E-4</c:v>
                </c:pt>
                <c:pt idx="15642">
                  <c:v>8.2559900000000165E-5</c:v>
                </c:pt>
                <c:pt idx="15643">
                  <c:v>4.6249500000000012E-5</c:v>
                </c:pt>
                <c:pt idx="15644">
                  <c:v>5.1427600000000083E-5</c:v>
                </c:pt>
                <c:pt idx="15645">
                  <c:v>7.2166300000000116E-5</c:v>
                </c:pt>
                <c:pt idx="15646">
                  <c:v>7.1300200000000107E-5</c:v>
                </c:pt>
                <c:pt idx="15647">
                  <c:v>4.9119800000000071E-5</c:v>
                </c:pt>
                <c:pt idx="15648">
                  <c:v>3.4226100000000048E-5</c:v>
                </c:pt>
                <c:pt idx="15649">
                  <c:v>4.0976300000000057E-5</c:v>
                </c:pt>
                <c:pt idx="15650">
                  <c:v>5.3696300000000084E-5</c:v>
                </c:pt>
                <c:pt idx="15651">
                  <c:v>5.8788800000000083E-5</c:v>
                </c:pt>
                <c:pt idx="15652">
                  <c:v>7.1365400000000115E-5</c:v>
                </c:pt>
                <c:pt idx="15653">
                  <c:v>1.089387000000002E-4</c:v>
                </c:pt>
                <c:pt idx="15654">
                  <c:v>1.5260280000000022E-4</c:v>
                </c:pt>
                <c:pt idx="15655">
                  <c:v>1.6371160000000024E-4</c:v>
                </c:pt>
                <c:pt idx="15656">
                  <c:v>1.3909680000000018E-4</c:v>
                </c:pt>
                <c:pt idx="15657">
                  <c:v>1.2788740000000011E-4</c:v>
                </c:pt>
                <c:pt idx="15658">
                  <c:v>1.7666820000000034E-4</c:v>
                </c:pt>
                <c:pt idx="15659">
                  <c:v>2.6413800000000051E-4</c:v>
                </c:pt>
                <c:pt idx="15660">
                  <c:v>3.2071400000000059E-4</c:v>
                </c:pt>
                <c:pt idx="15661">
                  <c:v>3.0769220000000021E-4</c:v>
                </c:pt>
                <c:pt idx="15662">
                  <c:v>2.5546180000000012E-4</c:v>
                </c:pt>
                <c:pt idx="15663">
                  <c:v>2.1687520000000028E-4</c:v>
                </c:pt>
                <c:pt idx="15664">
                  <c:v>1.9844060000000021E-4</c:v>
                </c:pt>
                <c:pt idx="15665">
                  <c:v>1.6437100000000021E-4</c:v>
                </c:pt>
                <c:pt idx="15666">
                  <c:v>9.8774200000000231E-5</c:v>
                </c:pt>
                <c:pt idx="15667">
                  <c:v>3.3972800000000055E-5</c:v>
                </c:pt>
                <c:pt idx="15668">
                  <c:v>1.1386300000000023E-5</c:v>
                </c:pt>
                <c:pt idx="15669">
                  <c:v>2.8895200000000058E-5</c:v>
                </c:pt>
                <c:pt idx="15670">
                  <c:v>5.5151100000000055E-5</c:v>
                </c:pt>
                <c:pt idx="15671">
                  <c:v>8.2688400000000074E-5</c:v>
                </c:pt>
                <c:pt idx="15672">
                  <c:v>1.3688950000000015E-4</c:v>
                </c:pt>
                <c:pt idx="15673">
                  <c:v>2.2589230000000037E-4</c:v>
                </c:pt>
                <c:pt idx="15674">
                  <c:v>3.0357760000000034E-4</c:v>
                </c:pt>
                <c:pt idx="15675">
                  <c:v>3.1158330000000031E-4</c:v>
                </c:pt>
                <c:pt idx="15676">
                  <c:v>2.5007310000000054E-4</c:v>
                </c:pt>
                <c:pt idx="15677">
                  <c:v>1.8742680000000028E-4</c:v>
                </c:pt>
                <c:pt idx="15678">
                  <c:v>1.8343520000000033E-4</c:v>
                </c:pt>
                <c:pt idx="15679">
                  <c:v>2.2612510000000026E-4</c:v>
                </c:pt>
                <c:pt idx="15680">
                  <c:v>2.5170670000000022E-4</c:v>
                </c:pt>
                <c:pt idx="15681">
                  <c:v>2.228059000000003E-4</c:v>
                </c:pt>
                <c:pt idx="15682">
                  <c:v>1.6617590000000024E-4</c:v>
                </c:pt>
                <c:pt idx="15683">
                  <c:v>1.2982080000000022E-4</c:v>
                </c:pt>
                <c:pt idx="15684">
                  <c:v>1.244992000000001E-4</c:v>
                </c:pt>
                <c:pt idx="15685">
                  <c:v>1.1967120000000026E-4</c:v>
                </c:pt>
                <c:pt idx="15686">
                  <c:v>8.974410000000021E-5</c:v>
                </c:pt>
                <c:pt idx="15687">
                  <c:v>4.4576800000000071E-5</c:v>
                </c:pt>
                <c:pt idx="15688">
                  <c:v>1.1967500000000029E-5</c:v>
                </c:pt>
                <c:pt idx="15689">
                  <c:v>0</c:v>
                </c:pt>
                <c:pt idx="15690">
                  <c:v>1.2666000000000018E-6</c:v>
                </c:pt>
                <c:pt idx="15691">
                  <c:v>1.3764900000000026E-5</c:v>
                </c:pt>
                <c:pt idx="15692">
                  <c:v>4.2261600000000083E-5</c:v>
                </c:pt>
                <c:pt idx="15693">
                  <c:v>8.5897700000000125E-5</c:v>
                </c:pt>
                <c:pt idx="15694">
                  <c:v>1.2580120000000024E-4</c:v>
                </c:pt>
                <c:pt idx="15695">
                  <c:v>1.404621E-4</c:v>
                </c:pt>
                <c:pt idx="15696">
                  <c:v>1.3011690000000001E-4</c:v>
                </c:pt>
                <c:pt idx="15697">
                  <c:v>1.1987980000000017E-4</c:v>
                </c:pt>
                <c:pt idx="15698">
                  <c:v>1.3732170000000025E-4</c:v>
                </c:pt>
                <c:pt idx="15699">
                  <c:v>1.8541140000000026E-4</c:v>
                </c:pt>
                <c:pt idx="15700">
                  <c:v>2.4408290000000021E-4</c:v>
                </c:pt>
                <c:pt idx="15701">
                  <c:v>2.8863920000000022E-4</c:v>
                </c:pt>
                <c:pt idx="15702">
                  <c:v>3.0563589999999999E-4</c:v>
                </c:pt>
                <c:pt idx="15703">
                  <c:v>2.9511000000000034E-4</c:v>
                </c:pt>
                <c:pt idx="15704">
                  <c:v>2.6606210000000043E-4</c:v>
                </c:pt>
                <c:pt idx="15705">
                  <c:v>2.2658330000000041E-4</c:v>
                </c:pt>
                <c:pt idx="15706">
                  <c:v>1.8063750000000026E-4</c:v>
                </c:pt>
                <c:pt idx="15707">
                  <c:v>1.2843870000000024E-4</c:v>
                </c:pt>
                <c:pt idx="15708">
                  <c:v>7.5690400000000125E-5</c:v>
                </c:pt>
                <c:pt idx="15709">
                  <c:v>4.063920000000005E-5</c:v>
                </c:pt>
                <c:pt idx="15710">
                  <c:v>4.4588000000000082E-5</c:v>
                </c:pt>
                <c:pt idx="15711">
                  <c:v>8.3034900000000231E-5</c:v>
                </c:pt>
                <c:pt idx="15712">
                  <c:v>1.1953710000000017E-4</c:v>
                </c:pt>
                <c:pt idx="15713">
                  <c:v>1.1266950000000017E-4</c:v>
                </c:pt>
                <c:pt idx="15714">
                  <c:v>6.0744600000000116E-5</c:v>
                </c:pt>
                <c:pt idx="15715">
                  <c:v>8.7023000000000115E-6</c:v>
                </c:pt>
                <c:pt idx="15716">
                  <c:v>0</c:v>
                </c:pt>
                <c:pt idx="15717">
                  <c:v>2.7770200000000058E-5</c:v>
                </c:pt>
                <c:pt idx="15718">
                  <c:v>4.5578900000000052E-5</c:v>
                </c:pt>
                <c:pt idx="15719">
                  <c:v>2.8636300000000053E-5</c:v>
                </c:pt>
                <c:pt idx="15720">
                  <c:v>1.0874100000000018E-5</c:v>
                </c:pt>
                <c:pt idx="15721">
                  <c:v>4.6489800000000037E-5</c:v>
                </c:pt>
                <c:pt idx="15722">
                  <c:v>1.4344600000000012E-4</c:v>
                </c:pt>
                <c:pt idx="15723">
                  <c:v>2.4407540000000036E-4</c:v>
                </c:pt>
                <c:pt idx="15724">
                  <c:v>2.8199700000000019E-4</c:v>
                </c:pt>
                <c:pt idx="15725">
                  <c:v>2.4519300000000021E-4</c:v>
                </c:pt>
                <c:pt idx="15726">
                  <c:v>1.7565860000000032E-4</c:v>
                </c:pt>
                <c:pt idx="15727">
                  <c:v>1.1726840000000018E-4</c:v>
                </c:pt>
                <c:pt idx="15728">
                  <c:v>7.9391500000000143E-5</c:v>
                </c:pt>
                <c:pt idx="15729">
                  <c:v>4.8469800000000069E-5</c:v>
                </c:pt>
                <c:pt idx="15730">
                  <c:v>1.9297000000000022E-5</c:v>
                </c:pt>
                <c:pt idx="15731">
                  <c:v>0</c:v>
                </c:pt>
                <c:pt idx="15732">
                  <c:v>-5.4818000000000116E-6</c:v>
                </c:pt>
                <c:pt idx="15733">
                  <c:v>5.17800000000001E-7</c:v>
                </c:pt>
                <c:pt idx="15734">
                  <c:v>1.1641500000000029E-5</c:v>
                </c:pt>
                <c:pt idx="15735">
                  <c:v>2.7826100000000049E-5</c:v>
                </c:pt>
                <c:pt idx="15736">
                  <c:v>4.5048100000000034E-5</c:v>
                </c:pt>
                <c:pt idx="15737">
                  <c:v>5.353060000000008E-5</c:v>
                </c:pt>
                <c:pt idx="15738">
                  <c:v>4.6949800000000002E-5</c:v>
                </c:pt>
                <c:pt idx="15739">
                  <c:v>3.5533700000000063E-5</c:v>
                </c:pt>
                <c:pt idx="15740">
                  <c:v>3.3464300000000045E-5</c:v>
                </c:pt>
                <c:pt idx="15741">
                  <c:v>3.8933000000000062E-5</c:v>
                </c:pt>
                <c:pt idx="15742">
                  <c:v>3.5043800000000059E-5</c:v>
                </c:pt>
                <c:pt idx="15743">
                  <c:v>1.6188200000000026E-5</c:v>
                </c:pt>
                <c:pt idx="15744">
                  <c:v>0</c:v>
                </c:pt>
                <c:pt idx="15745">
                  <c:v>5.2489000000000092E-6</c:v>
                </c:pt>
                <c:pt idx="15746">
                  <c:v>3.2629800000000058E-5</c:v>
                </c:pt>
                <c:pt idx="15747">
                  <c:v>6.0053500000000099E-5</c:v>
                </c:pt>
                <c:pt idx="15748">
                  <c:v>7.0624100000000068E-5</c:v>
                </c:pt>
                <c:pt idx="15749">
                  <c:v>6.6971400000000075E-5</c:v>
                </c:pt>
                <c:pt idx="15750">
                  <c:v>5.6682200000000072E-5</c:v>
                </c:pt>
                <c:pt idx="15751">
                  <c:v>4.3503900000000083E-5</c:v>
                </c:pt>
                <c:pt idx="15752">
                  <c:v>3.8618200000000057E-5</c:v>
                </c:pt>
                <c:pt idx="15753">
                  <c:v>6.9839900000000137E-5</c:v>
                </c:pt>
                <c:pt idx="15754">
                  <c:v>1.538862000000002E-4</c:v>
                </c:pt>
                <c:pt idx="15755">
                  <c:v>2.6045930000000053E-4</c:v>
                </c:pt>
                <c:pt idx="15756">
                  <c:v>3.2520670000000032E-4</c:v>
                </c:pt>
                <c:pt idx="15757">
                  <c:v>3.1310320000000035E-4</c:v>
                </c:pt>
                <c:pt idx="15758">
                  <c:v>2.5906040000000028E-4</c:v>
                </c:pt>
                <c:pt idx="15759">
                  <c:v>2.3118220000000001E-4</c:v>
                </c:pt>
                <c:pt idx="15760">
                  <c:v>2.5394190000000002E-4</c:v>
                </c:pt>
                <c:pt idx="15761">
                  <c:v>2.8696840000000032E-4</c:v>
                </c:pt>
                <c:pt idx="15762">
                  <c:v>2.7973390000000047E-4</c:v>
                </c:pt>
                <c:pt idx="15763">
                  <c:v>2.2799520000000019E-4</c:v>
                </c:pt>
                <c:pt idx="15764">
                  <c:v>1.6503220000000027E-4</c:v>
                </c:pt>
                <c:pt idx="15765">
                  <c:v>1.1204000000000018E-4</c:v>
                </c:pt>
                <c:pt idx="15766">
                  <c:v>6.5002600000000149E-5</c:v>
                </c:pt>
                <c:pt idx="15767">
                  <c:v>3.1463800000000063E-5</c:v>
                </c:pt>
                <c:pt idx="15768">
                  <c:v>4.5703700000000096E-5</c:v>
                </c:pt>
                <c:pt idx="15769">
                  <c:v>1.3186410000000015E-4</c:v>
                </c:pt>
                <c:pt idx="15770">
                  <c:v>2.5498490000000002E-4</c:v>
                </c:pt>
                <c:pt idx="15771">
                  <c:v>3.3601000000000041E-4</c:v>
                </c:pt>
                <c:pt idx="15772">
                  <c:v>3.2272000000000052E-4</c:v>
                </c:pt>
                <c:pt idx="15773">
                  <c:v>2.3391280000000018E-4</c:v>
                </c:pt>
                <c:pt idx="15774">
                  <c:v>1.3250490000000012E-4</c:v>
                </c:pt>
                <c:pt idx="15775">
                  <c:v>6.8657100000000078E-5</c:v>
                </c:pt>
                <c:pt idx="15776">
                  <c:v>5.174610000000007E-5</c:v>
                </c:pt>
                <c:pt idx="15777">
                  <c:v>6.9068700000000154E-5</c:v>
                </c:pt>
                <c:pt idx="15778">
                  <c:v>1.0365250000000009E-4</c:v>
                </c:pt>
                <c:pt idx="15779">
                  <c:v>1.4104140000000012E-4</c:v>
                </c:pt>
                <c:pt idx="15780">
                  <c:v>1.7177130000000024E-4</c:v>
                </c:pt>
                <c:pt idx="15781">
                  <c:v>2.0386650000000001E-4</c:v>
                </c:pt>
                <c:pt idx="15782">
                  <c:v>2.5309990000000021E-4</c:v>
                </c:pt>
                <c:pt idx="15783">
                  <c:v>3.1231720000000055E-4</c:v>
                </c:pt>
                <c:pt idx="15784">
                  <c:v>3.3635090000000043E-4</c:v>
                </c:pt>
                <c:pt idx="15785">
                  <c:v>2.794210000000004E-4</c:v>
                </c:pt>
                <c:pt idx="15786">
                  <c:v>1.5535210000000007E-4</c:v>
                </c:pt>
                <c:pt idx="15787">
                  <c:v>4.2408700000000081E-5</c:v>
                </c:pt>
                <c:pt idx="15788">
                  <c:v>1.6415500000000033E-5</c:v>
                </c:pt>
                <c:pt idx="15789">
                  <c:v>8.1852100000000158E-5</c:v>
                </c:pt>
                <c:pt idx="15790">
                  <c:v>1.7702390000000028E-4</c:v>
                </c:pt>
                <c:pt idx="15791">
                  <c:v>2.3822300000000019E-4</c:v>
                </c:pt>
                <c:pt idx="15792">
                  <c:v>2.4418720000000011E-4</c:v>
                </c:pt>
                <c:pt idx="15793">
                  <c:v>2.0662700000000019E-4</c:v>
                </c:pt>
                <c:pt idx="15794">
                  <c:v>1.4024410000000001E-4</c:v>
                </c:pt>
                <c:pt idx="15795">
                  <c:v>6.21341000000001E-5</c:v>
                </c:pt>
                <c:pt idx="15796">
                  <c:v>6.4857000000000114E-6</c:v>
                </c:pt>
                <c:pt idx="15797">
                  <c:v>6.8676000000000086E-6</c:v>
                </c:pt>
                <c:pt idx="15798">
                  <c:v>5.8330600000000109E-5</c:v>
                </c:pt>
                <c:pt idx="15799">
                  <c:v>1.1295830000000014E-4</c:v>
                </c:pt>
                <c:pt idx="15800">
                  <c:v>1.2757999999999999E-4</c:v>
                </c:pt>
                <c:pt idx="15801">
                  <c:v>1.1207720000000019E-4</c:v>
                </c:pt>
                <c:pt idx="15802">
                  <c:v>1.1854620000000018E-4</c:v>
                </c:pt>
                <c:pt idx="15803">
                  <c:v>1.8261930000000026E-4</c:v>
                </c:pt>
                <c:pt idx="15804">
                  <c:v>2.8292830000000021E-4</c:v>
                </c:pt>
                <c:pt idx="15805">
                  <c:v>3.5966930000000028E-4</c:v>
                </c:pt>
                <c:pt idx="15806">
                  <c:v>3.6664490000000021E-4</c:v>
                </c:pt>
                <c:pt idx="15807">
                  <c:v>2.971571000000004E-4</c:v>
                </c:pt>
                <c:pt idx="15808">
                  <c:v>1.8279810000000019E-4</c:v>
                </c:pt>
                <c:pt idx="15809">
                  <c:v>7.5334700000000138E-5</c:v>
                </c:pt>
                <c:pt idx="15810">
                  <c:v>2.5387900000000049E-5</c:v>
                </c:pt>
                <c:pt idx="15811">
                  <c:v>5.2776200000000106E-5</c:v>
                </c:pt>
                <c:pt idx="15812">
                  <c:v>1.2784260000000001E-4</c:v>
                </c:pt>
                <c:pt idx="15813">
                  <c:v>1.9273350000000017E-4</c:v>
                </c:pt>
                <c:pt idx="15814">
                  <c:v>2.1411850000000029E-4</c:v>
                </c:pt>
                <c:pt idx="15815">
                  <c:v>2.1302510000000016E-4</c:v>
                </c:pt>
                <c:pt idx="15816">
                  <c:v>2.3141500000000017E-4</c:v>
                </c:pt>
                <c:pt idx="15817">
                  <c:v>2.7515550000000035E-4</c:v>
                </c:pt>
                <c:pt idx="15818">
                  <c:v>2.9836600000000032E-4</c:v>
                </c:pt>
                <c:pt idx="15819">
                  <c:v>2.5779570000000035E-4</c:v>
                </c:pt>
                <c:pt idx="15820">
                  <c:v>1.6599710000000017E-4</c:v>
                </c:pt>
                <c:pt idx="15821">
                  <c:v>7.8491900000000135E-5</c:v>
                </c:pt>
                <c:pt idx="15822">
                  <c:v>3.3775300000000063E-5</c:v>
                </c:pt>
                <c:pt idx="15823">
                  <c:v>2.0518900000000025E-5</c:v>
                </c:pt>
                <c:pt idx="15824">
                  <c:v>1.0009900000000009E-5</c:v>
                </c:pt>
                <c:pt idx="15825">
                  <c:v>0</c:v>
                </c:pt>
                <c:pt idx="15826">
                  <c:v>6.5882000000000109E-6</c:v>
                </c:pt>
                <c:pt idx="15827">
                  <c:v>4.1242700000000024E-5</c:v>
                </c:pt>
                <c:pt idx="15828">
                  <c:v>7.1501400000000101E-5</c:v>
                </c:pt>
                <c:pt idx="15829">
                  <c:v>6.5069600000000106E-5</c:v>
                </c:pt>
                <c:pt idx="15830">
                  <c:v>3.0059400000000043E-5</c:v>
                </c:pt>
                <c:pt idx="15831">
                  <c:v>8.506700000000018E-6</c:v>
                </c:pt>
                <c:pt idx="15832">
                  <c:v>2.8453800000000049E-5</c:v>
                </c:pt>
                <c:pt idx="15833">
                  <c:v>7.311070000000014E-5</c:v>
                </c:pt>
                <c:pt idx="15834">
                  <c:v>1.0528040000000009E-4</c:v>
                </c:pt>
                <c:pt idx="15835">
                  <c:v>1.0976200000000001E-4</c:v>
                </c:pt>
                <c:pt idx="15836">
                  <c:v>1.0106150000000013E-4</c:v>
                </c:pt>
                <c:pt idx="15837">
                  <c:v>9.5890800000000197E-5</c:v>
                </c:pt>
                <c:pt idx="15838">
                  <c:v>8.8799700000000186E-5</c:v>
                </c:pt>
                <c:pt idx="15839">
                  <c:v>6.4758600000000129E-5</c:v>
                </c:pt>
                <c:pt idx="15840">
                  <c:v>2.6518500000000034E-5</c:v>
                </c:pt>
                <c:pt idx="15841">
                  <c:v>0</c:v>
                </c:pt>
                <c:pt idx="15842">
                  <c:v>6.750200000000012E-6</c:v>
                </c:pt>
                <c:pt idx="15843">
                  <c:v>5.9675400000000089E-5</c:v>
                </c:pt>
                <c:pt idx="15844">
                  <c:v>1.438390000000001E-4</c:v>
                </c:pt>
                <c:pt idx="15845">
                  <c:v>2.3256990000000019E-4</c:v>
                </c:pt>
                <c:pt idx="15846">
                  <c:v>2.9627610000000035E-4</c:v>
                </c:pt>
                <c:pt idx="15847">
                  <c:v>3.1372530000000031E-4</c:v>
                </c:pt>
                <c:pt idx="15848">
                  <c:v>2.8196720000000001E-4</c:v>
                </c:pt>
                <c:pt idx="15849">
                  <c:v>2.2088550000000018E-4</c:v>
                </c:pt>
                <c:pt idx="15850">
                  <c:v>1.5995280000000015E-4</c:v>
                </c:pt>
                <c:pt idx="15851">
                  <c:v>1.1386910000000009E-4</c:v>
                </c:pt>
                <c:pt idx="15852">
                  <c:v>7.7258800000000108E-5</c:v>
                </c:pt>
                <c:pt idx="15853">
                  <c:v>4.2632200000000096E-5</c:v>
                </c:pt>
                <c:pt idx="15854">
                  <c:v>1.6691200000000027E-5</c:v>
                </c:pt>
                <c:pt idx="15855">
                  <c:v>1.3571200000000018E-5</c:v>
                </c:pt>
                <c:pt idx="15856">
                  <c:v>3.0536200000000055E-5</c:v>
                </c:pt>
                <c:pt idx="15857">
                  <c:v>4.6340700000000056E-5</c:v>
                </c:pt>
                <c:pt idx="15858">
                  <c:v>4.7827100000000083E-5</c:v>
                </c:pt>
                <c:pt idx="15859">
                  <c:v>4.8721200000000051E-5</c:v>
                </c:pt>
                <c:pt idx="15860">
                  <c:v>7.6031300000000107E-5</c:v>
                </c:pt>
                <c:pt idx="15861">
                  <c:v>1.3414030000000012E-4</c:v>
                </c:pt>
                <c:pt idx="15862">
                  <c:v>1.9604900000000022E-4</c:v>
                </c:pt>
                <c:pt idx="15863">
                  <c:v>2.3204270000000033E-4</c:v>
                </c:pt>
                <c:pt idx="15864">
                  <c:v>2.3877620000000029E-4</c:v>
                </c:pt>
                <c:pt idx="15865">
                  <c:v>2.2858940000000042E-4</c:v>
                </c:pt>
                <c:pt idx="15866">
                  <c:v>2.0643880000000033E-4</c:v>
                </c:pt>
                <c:pt idx="15867">
                  <c:v>1.6698990000000015E-4</c:v>
                </c:pt>
                <c:pt idx="15868">
                  <c:v>1.1912360000000014E-4</c:v>
                </c:pt>
                <c:pt idx="15869">
                  <c:v>9.6265200000000123E-5</c:v>
                </c:pt>
                <c:pt idx="15870">
                  <c:v>1.2624080000000018E-4</c:v>
                </c:pt>
                <c:pt idx="15871">
                  <c:v>1.9255280000000011E-4</c:v>
                </c:pt>
                <c:pt idx="15872">
                  <c:v>2.434570000000002E-4</c:v>
                </c:pt>
                <c:pt idx="15873">
                  <c:v>2.3912820000000006E-4</c:v>
                </c:pt>
                <c:pt idx="15874">
                  <c:v>1.8679160000000024E-4</c:v>
                </c:pt>
                <c:pt idx="15875">
                  <c:v>1.2564470000000022E-4</c:v>
                </c:pt>
                <c:pt idx="15876">
                  <c:v>8.4597600000000194E-5</c:v>
                </c:pt>
                <c:pt idx="15877">
                  <c:v>6.7131600000000115E-5</c:v>
                </c:pt>
                <c:pt idx="15878">
                  <c:v>6.6496400000000118E-5</c:v>
                </c:pt>
                <c:pt idx="15879">
                  <c:v>7.7631300000000105E-5</c:v>
                </c:pt>
                <c:pt idx="15880">
                  <c:v>9.1349700000000045E-5</c:v>
                </c:pt>
                <c:pt idx="15881">
                  <c:v>8.9123800000000185E-5</c:v>
                </c:pt>
                <c:pt idx="15882">
                  <c:v>5.9612100000000106E-5</c:v>
                </c:pt>
                <c:pt idx="15883">
                  <c:v>1.8734500000000042E-5</c:v>
                </c:pt>
                <c:pt idx="15884">
                  <c:v>0</c:v>
                </c:pt>
                <c:pt idx="15885">
                  <c:v>1.0062000000000018E-5</c:v>
                </c:pt>
                <c:pt idx="15886">
                  <c:v>5.0021300000000056E-5</c:v>
                </c:pt>
                <c:pt idx="15887">
                  <c:v>9.2817500000000119E-5</c:v>
                </c:pt>
                <c:pt idx="15888">
                  <c:v>1.1940110000000021E-4</c:v>
                </c:pt>
                <c:pt idx="15889">
                  <c:v>1.2335550000000013E-4</c:v>
                </c:pt>
                <c:pt idx="15890">
                  <c:v>9.7222600000000081E-5</c:v>
                </c:pt>
                <c:pt idx="15891">
                  <c:v>4.2019400000000094E-5</c:v>
                </c:pt>
                <c:pt idx="15892">
                  <c:v>0</c:v>
                </c:pt>
              </c:numCache>
            </c:numRef>
          </c:yVal>
        </c:ser>
        <c:axId val="53548544"/>
        <c:axId val="53550464"/>
      </c:scatterChart>
      <c:valAx>
        <c:axId val="53548544"/>
        <c:scaling>
          <c:orientation val="minMax"/>
          <c:max val="4500"/>
          <c:min val="50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err="1"/>
                  <a:t>Wavenumber</a:t>
                </a:r>
                <a:r>
                  <a:rPr lang="en-US" dirty="0"/>
                  <a:t> (cm</a:t>
                </a:r>
                <a:r>
                  <a:rPr lang="en-US" baseline="30000" dirty="0"/>
                  <a:t>-1</a:t>
                </a:r>
                <a:r>
                  <a:rPr lang="en-US" dirty="0"/>
                  <a:t>)</a:t>
                </a:r>
              </a:p>
            </c:rich>
          </c:tx>
          <c:layout>
            <c:manualLayout>
              <c:xMode val="edge"/>
              <c:yMode val="edge"/>
              <c:x val="0.41389722118068584"/>
              <c:y val="0.87426840740168865"/>
            </c:manualLayout>
          </c:layout>
        </c:title>
        <c:numFmt formatCode="General" sourceLinked="1"/>
        <c:majorTickMark val="cross"/>
        <c:minorTickMark val="cross"/>
        <c:tickLblPos val="nextTo"/>
        <c:crossAx val="53550464"/>
        <c:crosses val="autoZero"/>
        <c:crossBetween val="midCat"/>
      </c:valAx>
      <c:valAx>
        <c:axId val="53550464"/>
        <c:scaling>
          <c:orientation val="minMax"/>
          <c:max val="0.25"/>
          <c:min val="0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Absorbance</a:t>
                </a:r>
              </a:p>
            </c:rich>
          </c:tx>
          <c:layout>
            <c:manualLayout>
              <c:xMode val="edge"/>
              <c:yMode val="edge"/>
              <c:x val="5.0504103653709964E-3"/>
              <c:y val="0.39683766036680129"/>
            </c:manualLayout>
          </c:layout>
        </c:title>
        <c:numFmt formatCode="General" sourceLinked="1"/>
        <c:majorTickMark val="cross"/>
        <c:minorTickMark val="cross"/>
        <c:tickLblPos val="nextTo"/>
        <c:crossAx val="53548544"/>
        <c:crosses val="autoZero"/>
        <c:crossBetween val="midCat"/>
      </c:valAx>
      <c:spPr>
        <a:ln>
          <a:solidFill>
            <a:schemeClr val="tx1"/>
          </a:solidFill>
        </a:ln>
      </c:spPr>
    </c:plotArea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75D33-4F89-41BA-BF84-801325EB534F}" type="datetimeFigureOut">
              <a:rPr lang="en-US" smtClean="0"/>
              <a:pPr/>
              <a:t>8/24/2010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6D41F-30AA-4BF4-B941-4785C0C445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75D33-4F89-41BA-BF84-801325EB534F}" type="datetimeFigureOut">
              <a:rPr lang="en-US" smtClean="0"/>
              <a:pPr/>
              <a:t>8/24/2010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6D41F-30AA-4BF4-B941-4785C0C445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75D33-4F89-41BA-BF84-801325EB534F}" type="datetimeFigureOut">
              <a:rPr lang="en-US" smtClean="0"/>
              <a:pPr/>
              <a:t>8/24/2010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6D41F-30AA-4BF4-B941-4785C0C445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75D33-4F89-41BA-BF84-801325EB534F}" type="datetimeFigureOut">
              <a:rPr lang="en-US" smtClean="0"/>
              <a:pPr/>
              <a:t>8/24/2010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6D41F-30AA-4BF4-B941-4785C0C445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75D33-4F89-41BA-BF84-801325EB534F}" type="datetimeFigureOut">
              <a:rPr lang="en-US" smtClean="0"/>
              <a:pPr/>
              <a:t>8/24/2010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6D41F-30AA-4BF4-B941-4785C0C445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75D33-4F89-41BA-BF84-801325EB534F}" type="datetimeFigureOut">
              <a:rPr lang="en-US" smtClean="0"/>
              <a:pPr/>
              <a:t>8/24/2010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6D41F-30AA-4BF4-B941-4785C0C445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75D33-4F89-41BA-BF84-801325EB534F}" type="datetimeFigureOut">
              <a:rPr lang="en-US" smtClean="0"/>
              <a:pPr/>
              <a:t>8/24/2010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6D41F-30AA-4BF4-B941-4785C0C445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75D33-4F89-41BA-BF84-801325EB534F}" type="datetimeFigureOut">
              <a:rPr lang="en-US" smtClean="0"/>
              <a:pPr/>
              <a:t>8/24/2010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6D41F-30AA-4BF4-B941-4785C0C445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75D33-4F89-41BA-BF84-801325EB534F}" type="datetimeFigureOut">
              <a:rPr lang="en-US" smtClean="0"/>
              <a:pPr/>
              <a:t>8/24/2010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6D41F-30AA-4BF4-B941-4785C0C445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75D33-4F89-41BA-BF84-801325EB534F}" type="datetimeFigureOut">
              <a:rPr lang="en-US" smtClean="0"/>
              <a:pPr/>
              <a:t>8/24/2010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6D41F-30AA-4BF4-B941-4785C0C445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75D33-4F89-41BA-BF84-801325EB534F}" type="datetimeFigureOut">
              <a:rPr lang="en-US" smtClean="0"/>
              <a:pPr/>
              <a:t>8/24/2010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6D41F-30AA-4BF4-B941-4785C0C445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75D33-4F89-41BA-BF84-801325EB534F}" type="datetimeFigureOut">
              <a:rPr lang="en-US" smtClean="0"/>
              <a:pPr/>
              <a:t>8/24/2010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6D41F-30AA-4BF4-B941-4785C0C445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762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The McCunn Lab</a:t>
            </a:r>
            <a:endParaRPr lang="en-US" sz="3600" dirty="0"/>
          </a:p>
        </p:txBody>
      </p:sp>
      <p:pic>
        <p:nvPicPr>
          <p:cNvPr id="3" name="Picture 2" descr="P70806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3505200"/>
            <a:ext cx="2819400" cy="21145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2510" y="5791200"/>
            <a:ext cx="2590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 smtClean="0"/>
              <a:t>Summer 2010 research team</a:t>
            </a:r>
          </a:p>
          <a:p>
            <a:r>
              <a:rPr lang="en-US" sz="1400" dirty="0" smtClean="0"/>
              <a:t>Allison Combs, Sara Lilly (front</a:t>
            </a:r>
            <a:r>
              <a:rPr lang="en-US" sz="1400" dirty="0" smtClean="0"/>
              <a:t>) </a:t>
            </a:r>
            <a:r>
              <a:rPr lang="en-US" sz="1400" dirty="0" smtClean="0"/>
              <a:t>Dr. Laura McCunn (back)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914400"/>
            <a:ext cx="2362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We use a technique called matrix isolation to trap molecules in a frozen matrix of argon atoms</a:t>
            </a:r>
            <a:r>
              <a:rPr lang="en-US" sz="1400" dirty="0" smtClean="0"/>
              <a:t>.</a:t>
            </a:r>
          </a:p>
          <a:p>
            <a:endParaRPr lang="en-US" sz="1400" dirty="0" smtClean="0"/>
          </a:p>
          <a:p>
            <a:r>
              <a:rPr lang="en-US" sz="1400" dirty="0" smtClean="0"/>
              <a:t>FTIR spectroscopy measures the vibrational spectrum of the trapped molecules, which allows us to deduce their structure.</a:t>
            </a:r>
            <a:endParaRPr lang="en-US" sz="1400" dirty="0" smtClean="0"/>
          </a:p>
        </p:txBody>
      </p:sp>
      <p:grpSp>
        <p:nvGrpSpPr>
          <p:cNvPr id="60" name="Group 59"/>
          <p:cNvGrpSpPr/>
          <p:nvPr/>
        </p:nvGrpSpPr>
        <p:grpSpPr>
          <a:xfrm>
            <a:off x="2667000" y="1253045"/>
            <a:ext cx="3733800" cy="2072045"/>
            <a:chOff x="10972273" y="8847371"/>
            <a:chExt cx="10693653" cy="7414234"/>
          </a:xfrm>
        </p:grpSpPr>
        <p:sp>
          <p:nvSpPr>
            <p:cNvPr id="61" name="Freeform 60"/>
            <p:cNvSpPr/>
            <p:nvPr/>
          </p:nvSpPr>
          <p:spPr>
            <a:xfrm rot="16200000">
              <a:off x="13169900" y="10409238"/>
              <a:ext cx="4724400" cy="3276600"/>
            </a:xfrm>
            <a:custGeom>
              <a:avLst/>
              <a:gdLst>
                <a:gd name="connsiteX0" fmla="*/ 0 w 2286000"/>
                <a:gd name="connsiteY0" fmla="*/ 533400 h 2133600"/>
                <a:gd name="connsiteX1" fmla="*/ 1142999 w 2286000"/>
                <a:gd name="connsiteY1" fmla="*/ 1066801 h 2133600"/>
                <a:gd name="connsiteX2" fmla="*/ 2286000 w 2286000"/>
                <a:gd name="connsiteY2" fmla="*/ 533402 h 2133600"/>
                <a:gd name="connsiteX3" fmla="*/ 2286000 w 2286000"/>
                <a:gd name="connsiteY3" fmla="*/ 1600200 h 2133600"/>
                <a:gd name="connsiteX4" fmla="*/ 1440355 w 2286000"/>
                <a:gd name="connsiteY4" fmla="*/ 2115234 h 2133600"/>
                <a:gd name="connsiteX5" fmla="*/ 845645 w 2286000"/>
                <a:gd name="connsiteY5" fmla="*/ 2115234 h 2133600"/>
                <a:gd name="connsiteX6" fmla="*/ 0 w 2286000"/>
                <a:gd name="connsiteY6" fmla="*/ 1600199 h 2133600"/>
                <a:gd name="connsiteX7" fmla="*/ 0 w 2286000"/>
                <a:gd name="connsiteY7" fmla="*/ 533400 h 2133600"/>
                <a:gd name="connsiteX0" fmla="*/ 0 w 2286000"/>
                <a:gd name="connsiteY0" fmla="*/ 533400 h 2133600"/>
                <a:gd name="connsiteX1" fmla="*/ 845646 w 2286000"/>
                <a:gd name="connsiteY1" fmla="*/ 18368 h 2133600"/>
                <a:gd name="connsiteX2" fmla="*/ 1440356 w 2286000"/>
                <a:gd name="connsiteY2" fmla="*/ 18368 h 2133600"/>
                <a:gd name="connsiteX3" fmla="*/ 2286000 w 2286000"/>
                <a:gd name="connsiteY3" fmla="*/ 533404 h 2133600"/>
                <a:gd name="connsiteX4" fmla="*/ 1440355 w 2286000"/>
                <a:gd name="connsiteY4" fmla="*/ 1048438 h 2133600"/>
                <a:gd name="connsiteX5" fmla="*/ 845645 w 2286000"/>
                <a:gd name="connsiteY5" fmla="*/ 1048438 h 2133600"/>
                <a:gd name="connsiteX6" fmla="*/ 0 w 2286000"/>
                <a:gd name="connsiteY6" fmla="*/ 533403 h 2133600"/>
                <a:gd name="connsiteX7" fmla="*/ 0 w 2286000"/>
                <a:gd name="connsiteY7" fmla="*/ 533400 h 2133600"/>
                <a:gd name="connsiteX0" fmla="*/ 2286000 w 2286000"/>
                <a:gd name="connsiteY0" fmla="*/ 533400 h 2133600"/>
                <a:gd name="connsiteX1" fmla="*/ 1440355 w 2286000"/>
                <a:gd name="connsiteY1" fmla="*/ 1048434 h 2133600"/>
                <a:gd name="connsiteX2" fmla="*/ 845645 w 2286000"/>
                <a:gd name="connsiteY2" fmla="*/ 1048434 h 2133600"/>
                <a:gd name="connsiteX3" fmla="*/ 0 w 2286000"/>
                <a:gd name="connsiteY3" fmla="*/ 533399 h 2133600"/>
                <a:gd name="connsiteX4" fmla="*/ 845646 w 2286000"/>
                <a:gd name="connsiteY4" fmla="*/ 18367 h 2133600"/>
                <a:gd name="connsiteX5" fmla="*/ 1440356 w 2286000"/>
                <a:gd name="connsiteY5" fmla="*/ 18367 h 2133600"/>
                <a:gd name="connsiteX6" fmla="*/ 2286000 w 2286000"/>
                <a:gd name="connsiteY6" fmla="*/ 533403 h 2133600"/>
                <a:gd name="connsiteX7" fmla="*/ 2286000 w 2286000"/>
                <a:gd name="connsiteY7" fmla="*/ 1600200 h 2133600"/>
                <a:gd name="connsiteX8" fmla="*/ 1440355 w 2286000"/>
                <a:gd name="connsiteY8" fmla="*/ 2115234 h 2133600"/>
                <a:gd name="connsiteX9" fmla="*/ 845645 w 2286000"/>
                <a:gd name="connsiteY9" fmla="*/ 2115234 h 2133600"/>
                <a:gd name="connsiteX10" fmla="*/ 0 w 2286000"/>
                <a:gd name="connsiteY10" fmla="*/ 1600199 h 2133600"/>
                <a:gd name="connsiteX11" fmla="*/ 0 w 2286000"/>
                <a:gd name="connsiteY11" fmla="*/ 533400 h 2133600"/>
                <a:gd name="connsiteX0" fmla="*/ 2 w 2286004"/>
                <a:gd name="connsiteY0" fmla="*/ 539521 h 2145843"/>
                <a:gd name="connsiteX1" fmla="*/ 1143001 w 2286004"/>
                <a:gd name="connsiteY1" fmla="*/ 1072922 h 2145843"/>
                <a:gd name="connsiteX2" fmla="*/ 2286002 w 2286004"/>
                <a:gd name="connsiteY2" fmla="*/ 539523 h 2145843"/>
                <a:gd name="connsiteX3" fmla="*/ 2286002 w 2286004"/>
                <a:gd name="connsiteY3" fmla="*/ 1606321 h 2145843"/>
                <a:gd name="connsiteX4" fmla="*/ 1440357 w 2286004"/>
                <a:gd name="connsiteY4" fmla="*/ 2121355 h 2145843"/>
                <a:gd name="connsiteX5" fmla="*/ 845647 w 2286004"/>
                <a:gd name="connsiteY5" fmla="*/ 2121355 h 2145843"/>
                <a:gd name="connsiteX6" fmla="*/ 2 w 2286004"/>
                <a:gd name="connsiteY6" fmla="*/ 1606320 h 2145843"/>
                <a:gd name="connsiteX7" fmla="*/ 2 w 2286004"/>
                <a:gd name="connsiteY7" fmla="*/ 539521 h 2145843"/>
                <a:gd name="connsiteX0" fmla="*/ 2 w 2286004"/>
                <a:gd name="connsiteY0" fmla="*/ 539521 h 2145843"/>
                <a:gd name="connsiteX1" fmla="*/ 845648 w 2286004"/>
                <a:gd name="connsiteY1" fmla="*/ 24489 h 2145843"/>
                <a:gd name="connsiteX2" fmla="*/ 1440358 w 2286004"/>
                <a:gd name="connsiteY2" fmla="*/ 24489 h 2145843"/>
                <a:gd name="connsiteX3" fmla="*/ 2286002 w 2286004"/>
                <a:gd name="connsiteY3" fmla="*/ 539525 h 2145843"/>
                <a:gd name="connsiteX4" fmla="*/ 1440357 w 2286004"/>
                <a:gd name="connsiteY4" fmla="*/ 1054559 h 2145843"/>
                <a:gd name="connsiteX5" fmla="*/ 845647 w 2286004"/>
                <a:gd name="connsiteY5" fmla="*/ 1054559 h 2145843"/>
                <a:gd name="connsiteX6" fmla="*/ 2 w 2286004"/>
                <a:gd name="connsiteY6" fmla="*/ 539524 h 2145843"/>
                <a:gd name="connsiteX7" fmla="*/ 2 w 2286004"/>
                <a:gd name="connsiteY7" fmla="*/ 539521 h 2145843"/>
                <a:gd name="connsiteX0" fmla="*/ 2286002 w 2286004"/>
                <a:gd name="connsiteY0" fmla="*/ 539521 h 2145843"/>
                <a:gd name="connsiteX1" fmla="*/ 1440357 w 2286004"/>
                <a:gd name="connsiteY1" fmla="*/ 1054555 h 2145843"/>
                <a:gd name="connsiteX2" fmla="*/ 845647 w 2286004"/>
                <a:gd name="connsiteY2" fmla="*/ 1054555 h 2145843"/>
                <a:gd name="connsiteX3" fmla="*/ 2 w 2286004"/>
                <a:gd name="connsiteY3" fmla="*/ 539520 h 2145843"/>
                <a:gd name="connsiteX4" fmla="*/ 845648 w 2286004"/>
                <a:gd name="connsiteY4" fmla="*/ 24488 h 2145843"/>
                <a:gd name="connsiteX5" fmla="*/ 1440358 w 2286004"/>
                <a:gd name="connsiteY5" fmla="*/ 24488 h 2145843"/>
                <a:gd name="connsiteX6" fmla="*/ 2286002 w 2286004"/>
                <a:gd name="connsiteY6" fmla="*/ 539524 h 2145843"/>
                <a:gd name="connsiteX7" fmla="*/ 2286002 w 2286004"/>
                <a:gd name="connsiteY7" fmla="*/ 996721 h 2145843"/>
                <a:gd name="connsiteX8" fmla="*/ 1440357 w 2286004"/>
                <a:gd name="connsiteY8" fmla="*/ 2121355 h 2145843"/>
                <a:gd name="connsiteX9" fmla="*/ 845647 w 2286004"/>
                <a:gd name="connsiteY9" fmla="*/ 2121355 h 2145843"/>
                <a:gd name="connsiteX10" fmla="*/ 2 w 2286004"/>
                <a:gd name="connsiteY10" fmla="*/ 1606320 h 2145843"/>
                <a:gd name="connsiteX11" fmla="*/ 2 w 2286004"/>
                <a:gd name="connsiteY11" fmla="*/ 539521 h 2145843"/>
                <a:gd name="connsiteX0" fmla="*/ 2 w 2286004"/>
                <a:gd name="connsiteY0" fmla="*/ 539521 h 2145843"/>
                <a:gd name="connsiteX1" fmla="*/ 1143001 w 2286004"/>
                <a:gd name="connsiteY1" fmla="*/ 1072922 h 2145843"/>
                <a:gd name="connsiteX2" fmla="*/ 2286002 w 2286004"/>
                <a:gd name="connsiteY2" fmla="*/ 539523 h 2145843"/>
                <a:gd name="connsiteX3" fmla="*/ 2286002 w 2286004"/>
                <a:gd name="connsiteY3" fmla="*/ 1606321 h 2145843"/>
                <a:gd name="connsiteX4" fmla="*/ 1440357 w 2286004"/>
                <a:gd name="connsiteY4" fmla="*/ 2121355 h 2145843"/>
                <a:gd name="connsiteX5" fmla="*/ 845647 w 2286004"/>
                <a:gd name="connsiteY5" fmla="*/ 2121355 h 2145843"/>
                <a:gd name="connsiteX6" fmla="*/ 2 w 2286004"/>
                <a:gd name="connsiteY6" fmla="*/ 1606320 h 2145843"/>
                <a:gd name="connsiteX7" fmla="*/ 2 w 2286004"/>
                <a:gd name="connsiteY7" fmla="*/ 539521 h 2145843"/>
                <a:gd name="connsiteX0" fmla="*/ 2 w 2286004"/>
                <a:gd name="connsiteY0" fmla="*/ 539521 h 2145843"/>
                <a:gd name="connsiteX1" fmla="*/ 845648 w 2286004"/>
                <a:gd name="connsiteY1" fmla="*/ 24489 h 2145843"/>
                <a:gd name="connsiteX2" fmla="*/ 1440358 w 2286004"/>
                <a:gd name="connsiteY2" fmla="*/ 24489 h 2145843"/>
                <a:gd name="connsiteX3" fmla="*/ 2286002 w 2286004"/>
                <a:gd name="connsiteY3" fmla="*/ 539525 h 2145843"/>
                <a:gd name="connsiteX4" fmla="*/ 1440357 w 2286004"/>
                <a:gd name="connsiteY4" fmla="*/ 1054559 h 2145843"/>
                <a:gd name="connsiteX5" fmla="*/ 845647 w 2286004"/>
                <a:gd name="connsiteY5" fmla="*/ 1054559 h 2145843"/>
                <a:gd name="connsiteX6" fmla="*/ 2 w 2286004"/>
                <a:gd name="connsiteY6" fmla="*/ 539524 h 2145843"/>
                <a:gd name="connsiteX7" fmla="*/ 2 w 2286004"/>
                <a:gd name="connsiteY7" fmla="*/ 539521 h 2145843"/>
                <a:gd name="connsiteX0" fmla="*/ 2286002 w 2286004"/>
                <a:gd name="connsiteY0" fmla="*/ 539521 h 2145843"/>
                <a:gd name="connsiteX1" fmla="*/ 1440357 w 2286004"/>
                <a:gd name="connsiteY1" fmla="*/ 1054555 h 2145843"/>
                <a:gd name="connsiteX2" fmla="*/ 845647 w 2286004"/>
                <a:gd name="connsiteY2" fmla="*/ 1054555 h 2145843"/>
                <a:gd name="connsiteX3" fmla="*/ 2 w 2286004"/>
                <a:gd name="connsiteY3" fmla="*/ 539520 h 2145843"/>
                <a:gd name="connsiteX4" fmla="*/ 845648 w 2286004"/>
                <a:gd name="connsiteY4" fmla="*/ 24488 h 2145843"/>
                <a:gd name="connsiteX5" fmla="*/ 1440358 w 2286004"/>
                <a:gd name="connsiteY5" fmla="*/ 24488 h 2145843"/>
                <a:gd name="connsiteX6" fmla="*/ 2286002 w 2286004"/>
                <a:gd name="connsiteY6" fmla="*/ 539524 h 2145843"/>
                <a:gd name="connsiteX7" fmla="*/ 2286002 w 2286004"/>
                <a:gd name="connsiteY7" fmla="*/ 996721 h 2145843"/>
                <a:gd name="connsiteX8" fmla="*/ 1447805 w 2286004"/>
                <a:gd name="connsiteY8" fmla="*/ 1530122 h 2145843"/>
                <a:gd name="connsiteX9" fmla="*/ 845647 w 2286004"/>
                <a:gd name="connsiteY9" fmla="*/ 2121355 h 2145843"/>
                <a:gd name="connsiteX10" fmla="*/ 2 w 2286004"/>
                <a:gd name="connsiteY10" fmla="*/ 1606320 h 2145843"/>
                <a:gd name="connsiteX11" fmla="*/ 2 w 2286004"/>
                <a:gd name="connsiteY11" fmla="*/ 539521 h 2145843"/>
                <a:gd name="connsiteX0" fmla="*/ 2 w 2286004"/>
                <a:gd name="connsiteY0" fmla="*/ 539521 h 2145843"/>
                <a:gd name="connsiteX1" fmla="*/ 1143001 w 2286004"/>
                <a:gd name="connsiteY1" fmla="*/ 1072922 h 2145843"/>
                <a:gd name="connsiteX2" fmla="*/ 2286002 w 2286004"/>
                <a:gd name="connsiteY2" fmla="*/ 539523 h 2145843"/>
                <a:gd name="connsiteX3" fmla="*/ 2286002 w 2286004"/>
                <a:gd name="connsiteY3" fmla="*/ 1606321 h 2145843"/>
                <a:gd name="connsiteX4" fmla="*/ 1440357 w 2286004"/>
                <a:gd name="connsiteY4" fmla="*/ 2121355 h 2145843"/>
                <a:gd name="connsiteX5" fmla="*/ 845647 w 2286004"/>
                <a:gd name="connsiteY5" fmla="*/ 2121355 h 2145843"/>
                <a:gd name="connsiteX6" fmla="*/ 2 w 2286004"/>
                <a:gd name="connsiteY6" fmla="*/ 1606320 h 2145843"/>
                <a:gd name="connsiteX7" fmla="*/ 2 w 2286004"/>
                <a:gd name="connsiteY7" fmla="*/ 539521 h 2145843"/>
                <a:gd name="connsiteX0" fmla="*/ 2 w 2286004"/>
                <a:gd name="connsiteY0" fmla="*/ 539521 h 2145843"/>
                <a:gd name="connsiteX1" fmla="*/ 845648 w 2286004"/>
                <a:gd name="connsiteY1" fmla="*/ 24489 h 2145843"/>
                <a:gd name="connsiteX2" fmla="*/ 1440358 w 2286004"/>
                <a:gd name="connsiteY2" fmla="*/ 24489 h 2145843"/>
                <a:gd name="connsiteX3" fmla="*/ 2286002 w 2286004"/>
                <a:gd name="connsiteY3" fmla="*/ 539525 h 2145843"/>
                <a:gd name="connsiteX4" fmla="*/ 1440357 w 2286004"/>
                <a:gd name="connsiteY4" fmla="*/ 1054559 h 2145843"/>
                <a:gd name="connsiteX5" fmla="*/ 845647 w 2286004"/>
                <a:gd name="connsiteY5" fmla="*/ 1054559 h 2145843"/>
                <a:gd name="connsiteX6" fmla="*/ 2 w 2286004"/>
                <a:gd name="connsiteY6" fmla="*/ 539524 h 2145843"/>
                <a:gd name="connsiteX7" fmla="*/ 2 w 2286004"/>
                <a:gd name="connsiteY7" fmla="*/ 539521 h 2145843"/>
                <a:gd name="connsiteX0" fmla="*/ 2286002 w 2286004"/>
                <a:gd name="connsiteY0" fmla="*/ 539521 h 2145843"/>
                <a:gd name="connsiteX1" fmla="*/ 1440357 w 2286004"/>
                <a:gd name="connsiteY1" fmla="*/ 1054555 h 2145843"/>
                <a:gd name="connsiteX2" fmla="*/ 845647 w 2286004"/>
                <a:gd name="connsiteY2" fmla="*/ 1054555 h 2145843"/>
                <a:gd name="connsiteX3" fmla="*/ 2 w 2286004"/>
                <a:gd name="connsiteY3" fmla="*/ 539520 h 2145843"/>
                <a:gd name="connsiteX4" fmla="*/ 845648 w 2286004"/>
                <a:gd name="connsiteY4" fmla="*/ 24488 h 2145843"/>
                <a:gd name="connsiteX5" fmla="*/ 1440358 w 2286004"/>
                <a:gd name="connsiteY5" fmla="*/ 24488 h 2145843"/>
                <a:gd name="connsiteX6" fmla="*/ 2286002 w 2286004"/>
                <a:gd name="connsiteY6" fmla="*/ 539524 h 2145843"/>
                <a:gd name="connsiteX7" fmla="*/ 2286002 w 2286004"/>
                <a:gd name="connsiteY7" fmla="*/ 996721 h 2145843"/>
                <a:gd name="connsiteX8" fmla="*/ 1447805 w 2286004"/>
                <a:gd name="connsiteY8" fmla="*/ 1530122 h 2145843"/>
                <a:gd name="connsiteX9" fmla="*/ 838204 w 2286004"/>
                <a:gd name="connsiteY9" fmla="*/ 1530122 h 2145843"/>
                <a:gd name="connsiteX10" fmla="*/ 2 w 2286004"/>
                <a:gd name="connsiteY10" fmla="*/ 1606320 h 2145843"/>
                <a:gd name="connsiteX11" fmla="*/ 2 w 2286004"/>
                <a:gd name="connsiteY11" fmla="*/ 539521 h 2145843"/>
                <a:gd name="connsiteX0" fmla="*/ 2 w 2286004"/>
                <a:gd name="connsiteY0" fmla="*/ 539521 h 2145843"/>
                <a:gd name="connsiteX1" fmla="*/ 1143001 w 2286004"/>
                <a:gd name="connsiteY1" fmla="*/ 1072922 h 2145843"/>
                <a:gd name="connsiteX2" fmla="*/ 2286002 w 2286004"/>
                <a:gd name="connsiteY2" fmla="*/ 539523 h 2145843"/>
                <a:gd name="connsiteX3" fmla="*/ 2286002 w 2286004"/>
                <a:gd name="connsiteY3" fmla="*/ 1606321 h 2145843"/>
                <a:gd name="connsiteX4" fmla="*/ 1440357 w 2286004"/>
                <a:gd name="connsiteY4" fmla="*/ 2121355 h 2145843"/>
                <a:gd name="connsiteX5" fmla="*/ 845647 w 2286004"/>
                <a:gd name="connsiteY5" fmla="*/ 2121355 h 2145843"/>
                <a:gd name="connsiteX6" fmla="*/ 2 w 2286004"/>
                <a:gd name="connsiteY6" fmla="*/ 1606320 h 2145843"/>
                <a:gd name="connsiteX7" fmla="*/ 2 w 2286004"/>
                <a:gd name="connsiteY7" fmla="*/ 539521 h 2145843"/>
                <a:gd name="connsiteX0" fmla="*/ 2 w 2286004"/>
                <a:gd name="connsiteY0" fmla="*/ 539521 h 2145843"/>
                <a:gd name="connsiteX1" fmla="*/ 845648 w 2286004"/>
                <a:gd name="connsiteY1" fmla="*/ 24489 h 2145843"/>
                <a:gd name="connsiteX2" fmla="*/ 1440358 w 2286004"/>
                <a:gd name="connsiteY2" fmla="*/ 24489 h 2145843"/>
                <a:gd name="connsiteX3" fmla="*/ 2286002 w 2286004"/>
                <a:gd name="connsiteY3" fmla="*/ 539525 h 2145843"/>
                <a:gd name="connsiteX4" fmla="*/ 1440357 w 2286004"/>
                <a:gd name="connsiteY4" fmla="*/ 1054559 h 2145843"/>
                <a:gd name="connsiteX5" fmla="*/ 845647 w 2286004"/>
                <a:gd name="connsiteY5" fmla="*/ 1054559 h 2145843"/>
                <a:gd name="connsiteX6" fmla="*/ 2 w 2286004"/>
                <a:gd name="connsiteY6" fmla="*/ 539524 h 2145843"/>
                <a:gd name="connsiteX7" fmla="*/ 2 w 2286004"/>
                <a:gd name="connsiteY7" fmla="*/ 539521 h 2145843"/>
                <a:gd name="connsiteX0" fmla="*/ 2286002 w 2286004"/>
                <a:gd name="connsiteY0" fmla="*/ 539521 h 2145843"/>
                <a:gd name="connsiteX1" fmla="*/ 1440357 w 2286004"/>
                <a:gd name="connsiteY1" fmla="*/ 1054555 h 2145843"/>
                <a:gd name="connsiteX2" fmla="*/ 845647 w 2286004"/>
                <a:gd name="connsiteY2" fmla="*/ 1054555 h 2145843"/>
                <a:gd name="connsiteX3" fmla="*/ 2 w 2286004"/>
                <a:gd name="connsiteY3" fmla="*/ 539520 h 2145843"/>
                <a:gd name="connsiteX4" fmla="*/ 845648 w 2286004"/>
                <a:gd name="connsiteY4" fmla="*/ 24488 h 2145843"/>
                <a:gd name="connsiteX5" fmla="*/ 1440358 w 2286004"/>
                <a:gd name="connsiteY5" fmla="*/ 24488 h 2145843"/>
                <a:gd name="connsiteX6" fmla="*/ 2286002 w 2286004"/>
                <a:gd name="connsiteY6" fmla="*/ 539524 h 2145843"/>
                <a:gd name="connsiteX7" fmla="*/ 2286002 w 2286004"/>
                <a:gd name="connsiteY7" fmla="*/ 996721 h 2145843"/>
                <a:gd name="connsiteX8" fmla="*/ 1447805 w 2286004"/>
                <a:gd name="connsiteY8" fmla="*/ 1530122 h 2145843"/>
                <a:gd name="connsiteX9" fmla="*/ 838204 w 2286004"/>
                <a:gd name="connsiteY9" fmla="*/ 1530122 h 2145843"/>
                <a:gd name="connsiteX10" fmla="*/ 4 w 2286004"/>
                <a:gd name="connsiteY10" fmla="*/ 1072922 h 2145843"/>
                <a:gd name="connsiteX11" fmla="*/ 2 w 2286004"/>
                <a:gd name="connsiteY11" fmla="*/ 539521 h 2145843"/>
                <a:gd name="connsiteX0" fmla="*/ 2 w 2286004"/>
                <a:gd name="connsiteY0" fmla="*/ 539521 h 2145843"/>
                <a:gd name="connsiteX1" fmla="*/ 1143001 w 2286004"/>
                <a:gd name="connsiteY1" fmla="*/ 1072922 h 2145843"/>
                <a:gd name="connsiteX2" fmla="*/ 2286002 w 2286004"/>
                <a:gd name="connsiteY2" fmla="*/ 539523 h 2145843"/>
                <a:gd name="connsiteX3" fmla="*/ 2286002 w 2286004"/>
                <a:gd name="connsiteY3" fmla="*/ 1606321 h 2145843"/>
                <a:gd name="connsiteX4" fmla="*/ 1440357 w 2286004"/>
                <a:gd name="connsiteY4" fmla="*/ 2121355 h 2145843"/>
                <a:gd name="connsiteX5" fmla="*/ 845647 w 2286004"/>
                <a:gd name="connsiteY5" fmla="*/ 2121355 h 2145843"/>
                <a:gd name="connsiteX6" fmla="*/ 4 w 2286004"/>
                <a:gd name="connsiteY6" fmla="*/ 996722 h 2145843"/>
                <a:gd name="connsiteX7" fmla="*/ 2 w 2286004"/>
                <a:gd name="connsiteY7" fmla="*/ 539521 h 2145843"/>
                <a:gd name="connsiteX0" fmla="*/ 2 w 2286004"/>
                <a:gd name="connsiteY0" fmla="*/ 539521 h 2145843"/>
                <a:gd name="connsiteX1" fmla="*/ 845648 w 2286004"/>
                <a:gd name="connsiteY1" fmla="*/ 24489 h 2145843"/>
                <a:gd name="connsiteX2" fmla="*/ 1440358 w 2286004"/>
                <a:gd name="connsiteY2" fmla="*/ 24489 h 2145843"/>
                <a:gd name="connsiteX3" fmla="*/ 2286002 w 2286004"/>
                <a:gd name="connsiteY3" fmla="*/ 539525 h 2145843"/>
                <a:gd name="connsiteX4" fmla="*/ 1440357 w 2286004"/>
                <a:gd name="connsiteY4" fmla="*/ 1054559 h 2145843"/>
                <a:gd name="connsiteX5" fmla="*/ 845647 w 2286004"/>
                <a:gd name="connsiteY5" fmla="*/ 1054559 h 2145843"/>
                <a:gd name="connsiteX6" fmla="*/ 2 w 2286004"/>
                <a:gd name="connsiteY6" fmla="*/ 539524 h 2145843"/>
                <a:gd name="connsiteX7" fmla="*/ 2 w 2286004"/>
                <a:gd name="connsiteY7" fmla="*/ 539521 h 2145843"/>
                <a:gd name="connsiteX0" fmla="*/ 2286002 w 2286004"/>
                <a:gd name="connsiteY0" fmla="*/ 539521 h 2145843"/>
                <a:gd name="connsiteX1" fmla="*/ 1440357 w 2286004"/>
                <a:gd name="connsiteY1" fmla="*/ 1054555 h 2145843"/>
                <a:gd name="connsiteX2" fmla="*/ 845647 w 2286004"/>
                <a:gd name="connsiteY2" fmla="*/ 1054555 h 2145843"/>
                <a:gd name="connsiteX3" fmla="*/ 2 w 2286004"/>
                <a:gd name="connsiteY3" fmla="*/ 539520 h 2145843"/>
                <a:gd name="connsiteX4" fmla="*/ 845648 w 2286004"/>
                <a:gd name="connsiteY4" fmla="*/ 24488 h 2145843"/>
                <a:gd name="connsiteX5" fmla="*/ 1440358 w 2286004"/>
                <a:gd name="connsiteY5" fmla="*/ 24488 h 2145843"/>
                <a:gd name="connsiteX6" fmla="*/ 2286002 w 2286004"/>
                <a:gd name="connsiteY6" fmla="*/ 539524 h 2145843"/>
                <a:gd name="connsiteX7" fmla="*/ 2286002 w 2286004"/>
                <a:gd name="connsiteY7" fmla="*/ 996721 h 2145843"/>
                <a:gd name="connsiteX8" fmla="*/ 1447805 w 2286004"/>
                <a:gd name="connsiteY8" fmla="*/ 1530122 h 2145843"/>
                <a:gd name="connsiteX9" fmla="*/ 838204 w 2286004"/>
                <a:gd name="connsiteY9" fmla="*/ 1530122 h 2145843"/>
                <a:gd name="connsiteX10" fmla="*/ 4 w 2286004"/>
                <a:gd name="connsiteY10" fmla="*/ 1072922 h 2145843"/>
                <a:gd name="connsiteX11" fmla="*/ 2 w 2286004"/>
                <a:gd name="connsiteY11" fmla="*/ 539521 h 2145843"/>
                <a:gd name="connsiteX0" fmla="*/ 2 w 2286004"/>
                <a:gd name="connsiteY0" fmla="*/ 539521 h 2145843"/>
                <a:gd name="connsiteX1" fmla="*/ 1143001 w 2286004"/>
                <a:gd name="connsiteY1" fmla="*/ 1072922 h 2145843"/>
                <a:gd name="connsiteX2" fmla="*/ 2286002 w 2286004"/>
                <a:gd name="connsiteY2" fmla="*/ 539523 h 2145843"/>
                <a:gd name="connsiteX3" fmla="*/ 2286002 w 2286004"/>
                <a:gd name="connsiteY3" fmla="*/ 1606321 h 2145843"/>
                <a:gd name="connsiteX4" fmla="*/ 1440357 w 2286004"/>
                <a:gd name="connsiteY4" fmla="*/ 2121355 h 2145843"/>
                <a:gd name="connsiteX5" fmla="*/ 838204 w 2286004"/>
                <a:gd name="connsiteY5" fmla="*/ 1530122 h 2145843"/>
                <a:gd name="connsiteX6" fmla="*/ 4 w 2286004"/>
                <a:gd name="connsiteY6" fmla="*/ 996722 h 2145843"/>
                <a:gd name="connsiteX7" fmla="*/ 2 w 2286004"/>
                <a:gd name="connsiteY7" fmla="*/ 539521 h 2145843"/>
                <a:gd name="connsiteX0" fmla="*/ 2 w 2286004"/>
                <a:gd name="connsiteY0" fmla="*/ 539521 h 2145843"/>
                <a:gd name="connsiteX1" fmla="*/ 845648 w 2286004"/>
                <a:gd name="connsiteY1" fmla="*/ 24489 h 2145843"/>
                <a:gd name="connsiteX2" fmla="*/ 1440358 w 2286004"/>
                <a:gd name="connsiteY2" fmla="*/ 24489 h 2145843"/>
                <a:gd name="connsiteX3" fmla="*/ 2286002 w 2286004"/>
                <a:gd name="connsiteY3" fmla="*/ 539525 h 2145843"/>
                <a:gd name="connsiteX4" fmla="*/ 1440357 w 2286004"/>
                <a:gd name="connsiteY4" fmla="*/ 1054559 h 2145843"/>
                <a:gd name="connsiteX5" fmla="*/ 845647 w 2286004"/>
                <a:gd name="connsiteY5" fmla="*/ 1054559 h 2145843"/>
                <a:gd name="connsiteX6" fmla="*/ 2 w 2286004"/>
                <a:gd name="connsiteY6" fmla="*/ 539524 h 2145843"/>
                <a:gd name="connsiteX7" fmla="*/ 2 w 2286004"/>
                <a:gd name="connsiteY7" fmla="*/ 539521 h 2145843"/>
                <a:gd name="connsiteX0" fmla="*/ 2286002 w 2286004"/>
                <a:gd name="connsiteY0" fmla="*/ 539521 h 2145843"/>
                <a:gd name="connsiteX1" fmla="*/ 1440357 w 2286004"/>
                <a:gd name="connsiteY1" fmla="*/ 1054555 h 2145843"/>
                <a:gd name="connsiteX2" fmla="*/ 845647 w 2286004"/>
                <a:gd name="connsiteY2" fmla="*/ 1054555 h 2145843"/>
                <a:gd name="connsiteX3" fmla="*/ 2 w 2286004"/>
                <a:gd name="connsiteY3" fmla="*/ 539520 h 2145843"/>
                <a:gd name="connsiteX4" fmla="*/ 845648 w 2286004"/>
                <a:gd name="connsiteY4" fmla="*/ 24488 h 2145843"/>
                <a:gd name="connsiteX5" fmla="*/ 1440358 w 2286004"/>
                <a:gd name="connsiteY5" fmla="*/ 24488 h 2145843"/>
                <a:gd name="connsiteX6" fmla="*/ 2286002 w 2286004"/>
                <a:gd name="connsiteY6" fmla="*/ 539524 h 2145843"/>
                <a:gd name="connsiteX7" fmla="*/ 2286002 w 2286004"/>
                <a:gd name="connsiteY7" fmla="*/ 996721 h 2145843"/>
                <a:gd name="connsiteX8" fmla="*/ 1447805 w 2286004"/>
                <a:gd name="connsiteY8" fmla="*/ 1530122 h 2145843"/>
                <a:gd name="connsiteX9" fmla="*/ 838204 w 2286004"/>
                <a:gd name="connsiteY9" fmla="*/ 1530122 h 2145843"/>
                <a:gd name="connsiteX10" fmla="*/ 4 w 2286004"/>
                <a:gd name="connsiteY10" fmla="*/ 1072922 h 2145843"/>
                <a:gd name="connsiteX11" fmla="*/ 2 w 2286004"/>
                <a:gd name="connsiteY11" fmla="*/ 539521 h 2145843"/>
                <a:gd name="connsiteX0" fmla="*/ 2 w 2286004"/>
                <a:gd name="connsiteY0" fmla="*/ 539521 h 1847467"/>
                <a:gd name="connsiteX1" fmla="*/ 1143001 w 2286004"/>
                <a:gd name="connsiteY1" fmla="*/ 1072922 h 1847467"/>
                <a:gd name="connsiteX2" fmla="*/ 2286002 w 2286004"/>
                <a:gd name="connsiteY2" fmla="*/ 539523 h 1847467"/>
                <a:gd name="connsiteX3" fmla="*/ 2286002 w 2286004"/>
                <a:gd name="connsiteY3" fmla="*/ 1606321 h 1847467"/>
                <a:gd name="connsiteX4" fmla="*/ 1447805 w 2286004"/>
                <a:gd name="connsiteY4" fmla="*/ 1530122 h 1847467"/>
                <a:gd name="connsiteX5" fmla="*/ 838204 w 2286004"/>
                <a:gd name="connsiteY5" fmla="*/ 1530122 h 1847467"/>
                <a:gd name="connsiteX6" fmla="*/ 4 w 2286004"/>
                <a:gd name="connsiteY6" fmla="*/ 996722 h 1847467"/>
                <a:gd name="connsiteX7" fmla="*/ 2 w 2286004"/>
                <a:gd name="connsiteY7" fmla="*/ 539521 h 1847467"/>
                <a:gd name="connsiteX0" fmla="*/ 2 w 2286004"/>
                <a:gd name="connsiteY0" fmla="*/ 539521 h 1847467"/>
                <a:gd name="connsiteX1" fmla="*/ 845648 w 2286004"/>
                <a:gd name="connsiteY1" fmla="*/ 24489 h 1847467"/>
                <a:gd name="connsiteX2" fmla="*/ 1440358 w 2286004"/>
                <a:gd name="connsiteY2" fmla="*/ 24489 h 1847467"/>
                <a:gd name="connsiteX3" fmla="*/ 2286002 w 2286004"/>
                <a:gd name="connsiteY3" fmla="*/ 539525 h 1847467"/>
                <a:gd name="connsiteX4" fmla="*/ 1440357 w 2286004"/>
                <a:gd name="connsiteY4" fmla="*/ 1054559 h 1847467"/>
                <a:gd name="connsiteX5" fmla="*/ 845647 w 2286004"/>
                <a:gd name="connsiteY5" fmla="*/ 1054559 h 1847467"/>
                <a:gd name="connsiteX6" fmla="*/ 2 w 2286004"/>
                <a:gd name="connsiteY6" fmla="*/ 539524 h 1847467"/>
                <a:gd name="connsiteX7" fmla="*/ 2 w 2286004"/>
                <a:gd name="connsiteY7" fmla="*/ 539521 h 1847467"/>
                <a:gd name="connsiteX0" fmla="*/ 2286002 w 2286004"/>
                <a:gd name="connsiteY0" fmla="*/ 539521 h 1847467"/>
                <a:gd name="connsiteX1" fmla="*/ 1440357 w 2286004"/>
                <a:gd name="connsiteY1" fmla="*/ 1054555 h 1847467"/>
                <a:gd name="connsiteX2" fmla="*/ 845647 w 2286004"/>
                <a:gd name="connsiteY2" fmla="*/ 1054555 h 1847467"/>
                <a:gd name="connsiteX3" fmla="*/ 2 w 2286004"/>
                <a:gd name="connsiteY3" fmla="*/ 539520 h 1847467"/>
                <a:gd name="connsiteX4" fmla="*/ 845648 w 2286004"/>
                <a:gd name="connsiteY4" fmla="*/ 24488 h 1847467"/>
                <a:gd name="connsiteX5" fmla="*/ 1440358 w 2286004"/>
                <a:gd name="connsiteY5" fmla="*/ 24488 h 1847467"/>
                <a:gd name="connsiteX6" fmla="*/ 2286002 w 2286004"/>
                <a:gd name="connsiteY6" fmla="*/ 539524 h 1847467"/>
                <a:gd name="connsiteX7" fmla="*/ 2286002 w 2286004"/>
                <a:gd name="connsiteY7" fmla="*/ 996721 h 1847467"/>
                <a:gd name="connsiteX8" fmla="*/ 1447805 w 2286004"/>
                <a:gd name="connsiteY8" fmla="*/ 1530122 h 1847467"/>
                <a:gd name="connsiteX9" fmla="*/ 838204 w 2286004"/>
                <a:gd name="connsiteY9" fmla="*/ 1530122 h 1847467"/>
                <a:gd name="connsiteX10" fmla="*/ 4 w 2286004"/>
                <a:gd name="connsiteY10" fmla="*/ 1072922 h 1847467"/>
                <a:gd name="connsiteX11" fmla="*/ 2 w 2286004"/>
                <a:gd name="connsiteY11" fmla="*/ 539521 h 1847467"/>
                <a:gd name="connsiteX0" fmla="*/ 2 w 2286005"/>
                <a:gd name="connsiteY0" fmla="*/ 539521 h 1554610"/>
                <a:gd name="connsiteX1" fmla="*/ 1143001 w 2286005"/>
                <a:gd name="connsiteY1" fmla="*/ 1072922 h 1554610"/>
                <a:gd name="connsiteX2" fmla="*/ 2286002 w 2286005"/>
                <a:gd name="connsiteY2" fmla="*/ 539523 h 1554610"/>
                <a:gd name="connsiteX3" fmla="*/ 2286005 w 2286005"/>
                <a:gd name="connsiteY3" fmla="*/ 1225322 h 1554610"/>
                <a:gd name="connsiteX4" fmla="*/ 1447805 w 2286005"/>
                <a:gd name="connsiteY4" fmla="*/ 1530122 h 1554610"/>
                <a:gd name="connsiteX5" fmla="*/ 838204 w 2286005"/>
                <a:gd name="connsiteY5" fmla="*/ 1530122 h 1554610"/>
                <a:gd name="connsiteX6" fmla="*/ 4 w 2286005"/>
                <a:gd name="connsiteY6" fmla="*/ 996722 h 1554610"/>
                <a:gd name="connsiteX7" fmla="*/ 2 w 2286005"/>
                <a:gd name="connsiteY7" fmla="*/ 539521 h 1554610"/>
                <a:gd name="connsiteX0" fmla="*/ 2 w 2286005"/>
                <a:gd name="connsiteY0" fmla="*/ 539521 h 1554610"/>
                <a:gd name="connsiteX1" fmla="*/ 845648 w 2286005"/>
                <a:gd name="connsiteY1" fmla="*/ 24489 h 1554610"/>
                <a:gd name="connsiteX2" fmla="*/ 1440358 w 2286005"/>
                <a:gd name="connsiteY2" fmla="*/ 24489 h 1554610"/>
                <a:gd name="connsiteX3" fmla="*/ 2286002 w 2286005"/>
                <a:gd name="connsiteY3" fmla="*/ 539525 h 1554610"/>
                <a:gd name="connsiteX4" fmla="*/ 1440357 w 2286005"/>
                <a:gd name="connsiteY4" fmla="*/ 1054559 h 1554610"/>
                <a:gd name="connsiteX5" fmla="*/ 845647 w 2286005"/>
                <a:gd name="connsiteY5" fmla="*/ 1054559 h 1554610"/>
                <a:gd name="connsiteX6" fmla="*/ 2 w 2286005"/>
                <a:gd name="connsiteY6" fmla="*/ 539524 h 1554610"/>
                <a:gd name="connsiteX7" fmla="*/ 2 w 2286005"/>
                <a:gd name="connsiteY7" fmla="*/ 539521 h 1554610"/>
                <a:gd name="connsiteX0" fmla="*/ 2286002 w 2286005"/>
                <a:gd name="connsiteY0" fmla="*/ 539521 h 1554610"/>
                <a:gd name="connsiteX1" fmla="*/ 1440357 w 2286005"/>
                <a:gd name="connsiteY1" fmla="*/ 1054555 h 1554610"/>
                <a:gd name="connsiteX2" fmla="*/ 845647 w 2286005"/>
                <a:gd name="connsiteY2" fmla="*/ 1054555 h 1554610"/>
                <a:gd name="connsiteX3" fmla="*/ 2 w 2286005"/>
                <a:gd name="connsiteY3" fmla="*/ 539520 h 1554610"/>
                <a:gd name="connsiteX4" fmla="*/ 845648 w 2286005"/>
                <a:gd name="connsiteY4" fmla="*/ 24488 h 1554610"/>
                <a:gd name="connsiteX5" fmla="*/ 1440358 w 2286005"/>
                <a:gd name="connsiteY5" fmla="*/ 24488 h 1554610"/>
                <a:gd name="connsiteX6" fmla="*/ 2286002 w 2286005"/>
                <a:gd name="connsiteY6" fmla="*/ 539524 h 1554610"/>
                <a:gd name="connsiteX7" fmla="*/ 2286002 w 2286005"/>
                <a:gd name="connsiteY7" fmla="*/ 996721 h 1554610"/>
                <a:gd name="connsiteX8" fmla="*/ 1447805 w 2286005"/>
                <a:gd name="connsiteY8" fmla="*/ 1530122 h 1554610"/>
                <a:gd name="connsiteX9" fmla="*/ 838204 w 2286005"/>
                <a:gd name="connsiteY9" fmla="*/ 1530122 h 1554610"/>
                <a:gd name="connsiteX10" fmla="*/ 4 w 2286005"/>
                <a:gd name="connsiteY10" fmla="*/ 1072922 h 1554610"/>
                <a:gd name="connsiteX11" fmla="*/ 2 w 2286005"/>
                <a:gd name="connsiteY11" fmla="*/ 539521 h 1554610"/>
                <a:gd name="connsiteX0" fmla="*/ 2 w 2286004"/>
                <a:gd name="connsiteY0" fmla="*/ 539521 h 1554610"/>
                <a:gd name="connsiteX1" fmla="*/ 1143001 w 2286004"/>
                <a:gd name="connsiteY1" fmla="*/ 1072922 h 1554610"/>
                <a:gd name="connsiteX2" fmla="*/ 2286002 w 2286004"/>
                <a:gd name="connsiteY2" fmla="*/ 539523 h 1554610"/>
                <a:gd name="connsiteX3" fmla="*/ 2286004 w 2286004"/>
                <a:gd name="connsiteY3" fmla="*/ 1149122 h 1554610"/>
                <a:gd name="connsiteX4" fmla="*/ 1447805 w 2286004"/>
                <a:gd name="connsiteY4" fmla="*/ 1530122 h 1554610"/>
                <a:gd name="connsiteX5" fmla="*/ 838204 w 2286004"/>
                <a:gd name="connsiteY5" fmla="*/ 1530122 h 1554610"/>
                <a:gd name="connsiteX6" fmla="*/ 4 w 2286004"/>
                <a:gd name="connsiteY6" fmla="*/ 996722 h 1554610"/>
                <a:gd name="connsiteX7" fmla="*/ 2 w 2286004"/>
                <a:gd name="connsiteY7" fmla="*/ 539521 h 1554610"/>
                <a:gd name="connsiteX0" fmla="*/ 2 w 2286004"/>
                <a:gd name="connsiteY0" fmla="*/ 539521 h 1554610"/>
                <a:gd name="connsiteX1" fmla="*/ 845648 w 2286004"/>
                <a:gd name="connsiteY1" fmla="*/ 24489 h 1554610"/>
                <a:gd name="connsiteX2" fmla="*/ 1440358 w 2286004"/>
                <a:gd name="connsiteY2" fmla="*/ 24489 h 1554610"/>
                <a:gd name="connsiteX3" fmla="*/ 2286002 w 2286004"/>
                <a:gd name="connsiteY3" fmla="*/ 539525 h 1554610"/>
                <a:gd name="connsiteX4" fmla="*/ 1440357 w 2286004"/>
                <a:gd name="connsiteY4" fmla="*/ 1054559 h 1554610"/>
                <a:gd name="connsiteX5" fmla="*/ 845647 w 2286004"/>
                <a:gd name="connsiteY5" fmla="*/ 1054559 h 1554610"/>
                <a:gd name="connsiteX6" fmla="*/ 2 w 2286004"/>
                <a:gd name="connsiteY6" fmla="*/ 539524 h 1554610"/>
                <a:gd name="connsiteX7" fmla="*/ 2 w 2286004"/>
                <a:gd name="connsiteY7" fmla="*/ 539521 h 1554610"/>
                <a:gd name="connsiteX0" fmla="*/ 2286002 w 2286004"/>
                <a:gd name="connsiteY0" fmla="*/ 539521 h 1554610"/>
                <a:gd name="connsiteX1" fmla="*/ 1440357 w 2286004"/>
                <a:gd name="connsiteY1" fmla="*/ 1054555 h 1554610"/>
                <a:gd name="connsiteX2" fmla="*/ 845647 w 2286004"/>
                <a:gd name="connsiteY2" fmla="*/ 1054555 h 1554610"/>
                <a:gd name="connsiteX3" fmla="*/ 2 w 2286004"/>
                <a:gd name="connsiteY3" fmla="*/ 539520 h 1554610"/>
                <a:gd name="connsiteX4" fmla="*/ 845648 w 2286004"/>
                <a:gd name="connsiteY4" fmla="*/ 24488 h 1554610"/>
                <a:gd name="connsiteX5" fmla="*/ 1440358 w 2286004"/>
                <a:gd name="connsiteY5" fmla="*/ 24488 h 1554610"/>
                <a:gd name="connsiteX6" fmla="*/ 2286002 w 2286004"/>
                <a:gd name="connsiteY6" fmla="*/ 539524 h 1554610"/>
                <a:gd name="connsiteX7" fmla="*/ 2286002 w 2286004"/>
                <a:gd name="connsiteY7" fmla="*/ 996721 h 1554610"/>
                <a:gd name="connsiteX8" fmla="*/ 1447805 w 2286004"/>
                <a:gd name="connsiteY8" fmla="*/ 1530122 h 1554610"/>
                <a:gd name="connsiteX9" fmla="*/ 838204 w 2286004"/>
                <a:gd name="connsiteY9" fmla="*/ 1530122 h 1554610"/>
                <a:gd name="connsiteX10" fmla="*/ 4 w 2286004"/>
                <a:gd name="connsiteY10" fmla="*/ 1072922 h 1554610"/>
                <a:gd name="connsiteX11" fmla="*/ 2 w 2286004"/>
                <a:gd name="connsiteY11" fmla="*/ 539521 h 1554610"/>
                <a:gd name="connsiteX0" fmla="*/ 2 w 2286004"/>
                <a:gd name="connsiteY0" fmla="*/ 539521 h 1554610"/>
                <a:gd name="connsiteX1" fmla="*/ 1143001 w 2286004"/>
                <a:gd name="connsiteY1" fmla="*/ 1072922 h 1554610"/>
                <a:gd name="connsiteX2" fmla="*/ 2286002 w 2286004"/>
                <a:gd name="connsiteY2" fmla="*/ 539523 h 1554610"/>
                <a:gd name="connsiteX3" fmla="*/ 2286002 w 2286004"/>
                <a:gd name="connsiteY3" fmla="*/ 996722 h 1554610"/>
                <a:gd name="connsiteX4" fmla="*/ 1447805 w 2286004"/>
                <a:gd name="connsiteY4" fmla="*/ 1530122 h 1554610"/>
                <a:gd name="connsiteX5" fmla="*/ 838204 w 2286004"/>
                <a:gd name="connsiteY5" fmla="*/ 1530122 h 1554610"/>
                <a:gd name="connsiteX6" fmla="*/ 4 w 2286004"/>
                <a:gd name="connsiteY6" fmla="*/ 996722 h 1554610"/>
                <a:gd name="connsiteX7" fmla="*/ 2 w 2286004"/>
                <a:gd name="connsiteY7" fmla="*/ 539521 h 1554610"/>
                <a:gd name="connsiteX0" fmla="*/ 2 w 2286004"/>
                <a:gd name="connsiteY0" fmla="*/ 539521 h 1554610"/>
                <a:gd name="connsiteX1" fmla="*/ 845648 w 2286004"/>
                <a:gd name="connsiteY1" fmla="*/ 24489 h 1554610"/>
                <a:gd name="connsiteX2" fmla="*/ 1440358 w 2286004"/>
                <a:gd name="connsiteY2" fmla="*/ 24489 h 1554610"/>
                <a:gd name="connsiteX3" fmla="*/ 2286002 w 2286004"/>
                <a:gd name="connsiteY3" fmla="*/ 539525 h 1554610"/>
                <a:gd name="connsiteX4" fmla="*/ 1440357 w 2286004"/>
                <a:gd name="connsiteY4" fmla="*/ 1054559 h 1554610"/>
                <a:gd name="connsiteX5" fmla="*/ 845647 w 2286004"/>
                <a:gd name="connsiteY5" fmla="*/ 1054559 h 1554610"/>
                <a:gd name="connsiteX6" fmla="*/ 2 w 2286004"/>
                <a:gd name="connsiteY6" fmla="*/ 539524 h 1554610"/>
                <a:gd name="connsiteX7" fmla="*/ 2 w 2286004"/>
                <a:gd name="connsiteY7" fmla="*/ 539521 h 1554610"/>
                <a:gd name="connsiteX0" fmla="*/ 2286002 w 2286004"/>
                <a:gd name="connsiteY0" fmla="*/ 539521 h 1554610"/>
                <a:gd name="connsiteX1" fmla="*/ 1440357 w 2286004"/>
                <a:gd name="connsiteY1" fmla="*/ 1054555 h 1554610"/>
                <a:gd name="connsiteX2" fmla="*/ 845647 w 2286004"/>
                <a:gd name="connsiteY2" fmla="*/ 1054555 h 1554610"/>
                <a:gd name="connsiteX3" fmla="*/ 2 w 2286004"/>
                <a:gd name="connsiteY3" fmla="*/ 539520 h 1554610"/>
                <a:gd name="connsiteX4" fmla="*/ 845648 w 2286004"/>
                <a:gd name="connsiteY4" fmla="*/ 24488 h 1554610"/>
                <a:gd name="connsiteX5" fmla="*/ 1440358 w 2286004"/>
                <a:gd name="connsiteY5" fmla="*/ 24488 h 1554610"/>
                <a:gd name="connsiteX6" fmla="*/ 2286002 w 2286004"/>
                <a:gd name="connsiteY6" fmla="*/ 539524 h 1554610"/>
                <a:gd name="connsiteX7" fmla="*/ 2286002 w 2286004"/>
                <a:gd name="connsiteY7" fmla="*/ 996721 h 1554610"/>
                <a:gd name="connsiteX8" fmla="*/ 1447805 w 2286004"/>
                <a:gd name="connsiteY8" fmla="*/ 1530122 h 1554610"/>
                <a:gd name="connsiteX9" fmla="*/ 838204 w 2286004"/>
                <a:gd name="connsiteY9" fmla="*/ 1530122 h 1554610"/>
                <a:gd name="connsiteX10" fmla="*/ 4 w 2286004"/>
                <a:gd name="connsiteY10" fmla="*/ 1072922 h 1554610"/>
                <a:gd name="connsiteX11" fmla="*/ 2 w 2286004"/>
                <a:gd name="connsiteY11" fmla="*/ 539521 h 1554610"/>
                <a:gd name="connsiteX0" fmla="*/ 2 w 2286004"/>
                <a:gd name="connsiteY0" fmla="*/ 539521 h 1554610"/>
                <a:gd name="connsiteX1" fmla="*/ 1143001 w 2286004"/>
                <a:gd name="connsiteY1" fmla="*/ 1072922 h 1554610"/>
                <a:gd name="connsiteX2" fmla="*/ 2286002 w 2286004"/>
                <a:gd name="connsiteY2" fmla="*/ 539523 h 1554610"/>
                <a:gd name="connsiteX3" fmla="*/ 2286002 w 2286004"/>
                <a:gd name="connsiteY3" fmla="*/ 996722 h 1554610"/>
                <a:gd name="connsiteX4" fmla="*/ 1447805 w 2286004"/>
                <a:gd name="connsiteY4" fmla="*/ 1530122 h 1554610"/>
                <a:gd name="connsiteX5" fmla="*/ 838204 w 2286004"/>
                <a:gd name="connsiteY5" fmla="*/ 1530122 h 1554610"/>
                <a:gd name="connsiteX6" fmla="*/ 4 w 2286004"/>
                <a:gd name="connsiteY6" fmla="*/ 996722 h 1554610"/>
                <a:gd name="connsiteX7" fmla="*/ 2 w 2286004"/>
                <a:gd name="connsiteY7" fmla="*/ 539521 h 1554610"/>
                <a:gd name="connsiteX0" fmla="*/ 2 w 2286004"/>
                <a:gd name="connsiteY0" fmla="*/ 539521 h 1554610"/>
                <a:gd name="connsiteX1" fmla="*/ 845648 w 2286004"/>
                <a:gd name="connsiteY1" fmla="*/ 24489 h 1554610"/>
                <a:gd name="connsiteX2" fmla="*/ 1440358 w 2286004"/>
                <a:gd name="connsiteY2" fmla="*/ 24489 h 1554610"/>
                <a:gd name="connsiteX3" fmla="*/ 2286002 w 2286004"/>
                <a:gd name="connsiteY3" fmla="*/ 539525 h 1554610"/>
                <a:gd name="connsiteX4" fmla="*/ 1440357 w 2286004"/>
                <a:gd name="connsiteY4" fmla="*/ 1054559 h 1554610"/>
                <a:gd name="connsiteX5" fmla="*/ 845647 w 2286004"/>
                <a:gd name="connsiteY5" fmla="*/ 1054559 h 1554610"/>
                <a:gd name="connsiteX6" fmla="*/ 2 w 2286004"/>
                <a:gd name="connsiteY6" fmla="*/ 539524 h 1554610"/>
                <a:gd name="connsiteX7" fmla="*/ 2 w 2286004"/>
                <a:gd name="connsiteY7" fmla="*/ 539521 h 1554610"/>
                <a:gd name="connsiteX0" fmla="*/ 2286002 w 2286004"/>
                <a:gd name="connsiteY0" fmla="*/ 539521 h 1554610"/>
                <a:gd name="connsiteX1" fmla="*/ 1440357 w 2286004"/>
                <a:gd name="connsiteY1" fmla="*/ 1054555 h 1554610"/>
                <a:gd name="connsiteX2" fmla="*/ 845647 w 2286004"/>
                <a:gd name="connsiteY2" fmla="*/ 1054555 h 1554610"/>
                <a:gd name="connsiteX3" fmla="*/ 2 w 2286004"/>
                <a:gd name="connsiteY3" fmla="*/ 539520 h 1554610"/>
                <a:gd name="connsiteX4" fmla="*/ 845648 w 2286004"/>
                <a:gd name="connsiteY4" fmla="*/ 24488 h 1554610"/>
                <a:gd name="connsiteX5" fmla="*/ 1440358 w 2286004"/>
                <a:gd name="connsiteY5" fmla="*/ 24488 h 1554610"/>
                <a:gd name="connsiteX6" fmla="*/ 2286002 w 2286004"/>
                <a:gd name="connsiteY6" fmla="*/ 539524 h 1554610"/>
                <a:gd name="connsiteX7" fmla="*/ 2286002 w 2286004"/>
                <a:gd name="connsiteY7" fmla="*/ 996721 h 1554610"/>
                <a:gd name="connsiteX8" fmla="*/ 1447805 w 2286004"/>
                <a:gd name="connsiteY8" fmla="*/ 1530122 h 1554610"/>
                <a:gd name="connsiteX9" fmla="*/ 838204 w 2286004"/>
                <a:gd name="connsiteY9" fmla="*/ 1530122 h 1554610"/>
                <a:gd name="connsiteX10" fmla="*/ 2 w 2286004"/>
                <a:gd name="connsiteY10" fmla="*/ 1072922 h 1554610"/>
                <a:gd name="connsiteX11" fmla="*/ 2 w 2286004"/>
                <a:gd name="connsiteY11" fmla="*/ 539521 h 1554610"/>
                <a:gd name="connsiteX0" fmla="*/ 6097 w 2292099"/>
                <a:gd name="connsiteY0" fmla="*/ 539521 h 1554610"/>
                <a:gd name="connsiteX1" fmla="*/ 1149096 w 2292099"/>
                <a:gd name="connsiteY1" fmla="*/ 1072922 h 1554610"/>
                <a:gd name="connsiteX2" fmla="*/ 2292097 w 2292099"/>
                <a:gd name="connsiteY2" fmla="*/ 539523 h 1554610"/>
                <a:gd name="connsiteX3" fmla="*/ 2292097 w 2292099"/>
                <a:gd name="connsiteY3" fmla="*/ 996722 h 1554610"/>
                <a:gd name="connsiteX4" fmla="*/ 1453900 w 2292099"/>
                <a:gd name="connsiteY4" fmla="*/ 1530122 h 1554610"/>
                <a:gd name="connsiteX5" fmla="*/ 844299 w 2292099"/>
                <a:gd name="connsiteY5" fmla="*/ 1530122 h 1554610"/>
                <a:gd name="connsiteX6" fmla="*/ 6099 w 2292099"/>
                <a:gd name="connsiteY6" fmla="*/ 996722 h 1554610"/>
                <a:gd name="connsiteX7" fmla="*/ 6097 w 2292099"/>
                <a:gd name="connsiteY7" fmla="*/ 539521 h 1554610"/>
                <a:gd name="connsiteX0" fmla="*/ 6097 w 2292099"/>
                <a:gd name="connsiteY0" fmla="*/ 539521 h 1554610"/>
                <a:gd name="connsiteX1" fmla="*/ 851743 w 2292099"/>
                <a:gd name="connsiteY1" fmla="*/ 24489 h 1554610"/>
                <a:gd name="connsiteX2" fmla="*/ 1446453 w 2292099"/>
                <a:gd name="connsiteY2" fmla="*/ 24489 h 1554610"/>
                <a:gd name="connsiteX3" fmla="*/ 2292097 w 2292099"/>
                <a:gd name="connsiteY3" fmla="*/ 539525 h 1554610"/>
                <a:gd name="connsiteX4" fmla="*/ 1446452 w 2292099"/>
                <a:gd name="connsiteY4" fmla="*/ 1054559 h 1554610"/>
                <a:gd name="connsiteX5" fmla="*/ 851742 w 2292099"/>
                <a:gd name="connsiteY5" fmla="*/ 1054559 h 1554610"/>
                <a:gd name="connsiteX6" fmla="*/ 6097 w 2292099"/>
                <a:gd name="connsiteY6" fmla="*/ 539524 h 1554610"/>
                <a:gd name="connsiteX7" fmla="*/ 6097 w 2292099"/>
                <a:gd name="connsiteY7" fmla="*/ 539521 h 1554610"/>
                <a:gd name="connsiteX0" fmla="*/ 2292097 w 2292099"/>
                <a:gd name="connsiteY0" fmla="*/ 539521 h 1554610"/>
                <a:gd name="connsiteX1" fmla="*/ 1446452 w 2292099"/>
                <a:gd name="connsiteY1" fmla="*/ 1054555 h 1554610"/>
                <a:gd name="connsiteX2" fmla="*/ 851742 w 2292099"/>
                <a:gd name="connsiteY2" fmla="*/ 1054555 h 1554610"/>
                <a:gd name="connsiteX3" fmla="*/ 6097 w 2292099"/>
                <a:gd name="connsiteY3" fmla="*/ 539520 h 1554610"/>
                <a:gd name="connsiteX4" fmla="*/ 851743 w 2292099"/>
                <a:gd name="connsiteY4" fmla="*/ 24488 h 1554610"/>
                <a:gd name="connsiteX5" fmla="*/ 1446453 w 2292099"/>
                <a:gd name="connsiteY5" fmla="*/ 24488 h 1554610"/>
                <a:gd name="connsiteX6" fmla="*/ 2292097 w 2292099"/>
                <a:gd name="connsiteY6" fmla="*/ 539524 h 1554610"/>
                <a:gd name="connsiteX7" fmla="*/ 2292097 w 2292099"/>
                <a:gd name="connsiteY7" fmla="*/ 996721 h 1554610"/>
                <a:gd name="connsiteX8" fmla="*/ 1453900 w 2292099"/>
                <a:gd name="connsiteY8" fmla="*/ 1530122 h 1554610"/>
                <a:gd name="connsiteX9" fmla="*/ 844299 w 2292099"/>
                <a:gd name="connsiteY9" fmla="*/ 1530122 h 1554610"/>
                <a:gd name="connsiteX10" fmla="*/ 6097 w 2292099"/>
                <a:gd name="connsiteY10" fmla="*/ 1072922 h 1554610"/>
                <a:gd name="connsiteX11" fmla="*/ 6097 w 2292099"/>
                <a:gd name="connsiteY11" fmla="*/ 539521 h 1554610"/>
                <a:gd name="connsiteX0" fmla="*/ 6097 w 2292099"/>
                <a:gd name="connsiteY0" fmla="*/ 539521 h 1554610"/>
                <a:gd name="connsiteX1" fmla="*/ 1149096 w 2292099"/>
                <a:gd name="connsiteY1" fmla="*/ 1072922 h 1554610"/>
                <a:gd name="connsiteX2" fmla="*/ 2292097 w 2292099"/>
                <a:gd name="connsiteY2" fmla="*/ 539523 h 1554610"/>
                <a:gd name="connsiteX3" fmla="*/ 2292097 w 2292099"/>
                <a:gd name="connsiteY3" fmla="*/ 996722 h 1554610"/>
                <a:gd name="connsiteX4" fmla="*/ 1453900 w 2292099"/>
                <a:gd name="connsiteY4" fmla="*/ 1530122 h 1554610"/>
                <a:gd name="connsiteX5" fmla="*/ 844299 w 2292099"/>
                <a:gd name="connsiteY5" fmla="*/ 1530122 h 1554610"/>
                <a:gd name="connsiteX6" fmla="*/ 6099 w 2292099"/>
                <a:gd name="connsiteY6" fmla="*/ 1072922 h 1554610"/>
                <a:gd name="connsiteX7" fmla="*/ 6097 w 2292099"/>
                <a:gd name="connsiteY7" fmla="*/ 539521 h 1554610"/>
                <a:gd name="connsiteX0" fmla="*/ 6097 w 2292099"/>
                <a:gd name="connsiteY0" fmla="*/ 539521 h 1554610"/>
                <a:gd name="connsiteX1" fmla="*/ 851743 w 2292099"/>
                <a:gd name="connsiteY1" fmla="*/ 24489 h 1554610"/>
                <a:gd name="connsiteX2" fmla="*/ 1446453 w 2292099"/>
                <a:gd name="connsiteY2" fmla="*/ 24489 h 1554610"/>
                <a:gd name="connsiteX3" fmla="*/ 2292097 w 2292099"/>
                <a:gd name="connsiteY3" fmla="*/ 539525 h 1554610"/>
                <a:gd name="connsiteX4" fmla="*/ 1446452 w 2292099"/>
                <a:gd name="connsiteY4" fmla="*/ 1054559 h 1554610"/>
                <a:gd name="connsiteX5" fmla="*/ 851742 w 2292099"/>
                <a:gd name="connsiteY5" fmla="*/ 1054559 h 1554610"/>
                <a:gd name="connsiteX6" fmla="*/ 6097 w 2292099"/>
                <a:gd name="connsiteY6" fmla="*/ 539524 h 1554610"/>
                <a:gd name="connsiteX7" fmla="*/ 6097 w 2292099"/>
                <a:gd name="connsiteY7" fmla="*/ 539521 h 1554610"/>
                <a:gd name="connsiteX0" fmla="*/ 2292097 w 2292099"/>
                <a:gd name="connsiteY0" fmla="*/ 539521 h 1554610"/>
                <a:gd name="connsiteX1" fmla="*/ 1446452 w 2292099"/>
                <a:gd name="connsiteY1" fmla="*/ 1054555 h 1554610"/>
                <a:gd name="connsiteX2" fmla="*/ 851742 w 2292099"/>
                <a:gd name="connsiteY2" fmla="*/ 1054555 h 1554610"/>
                <a:gd name="connsiteX3" fmla="*/ 6097 w 2292099"/>
                <a:gd name="connsiteY3" fmla="*/ 539520 h 1554610"/>
                <a:gd name="connsiteX4" fmla="*/ 851743 w 2292099"/>
                <a:gd name="connsiteY4" fmla="*/ 24488 h 1554610"/>
                <a:gd name="connsiteX5" fmla="*/ 1446453 w 2292099"/>
                <a:gd name="connsiteY5" fmla="*/ 24488 h 1554610"/>
                <a:gd name="connsiteX6" fmla="*/ 2292097 w 2292099"/>
                <a:gd name="connsiteY6" fmla="*/ 539524 h 1554610"/>
                <a:gd name="connsiteX7" fmla="*/ 2292097 w 2292099"/>
                <a:gd name="connsiteY7" fmla="*/ 996721 h 1554610"/>
                <a:gd name="connsiteX8" fmla="*/ 1453900 w 2292099"/>
                <a:gd name="connsiteY8" fmla="*/ 1530122 h 1554610"/>
                <a:gd name="connsiteX9" fmla="*/ 844299 w 2292099"/>
                <a:gd name="connsiteY9" fmla="*/ 1530122 h 1554610"/>
                <a:gd name="connsiteX10" fmla="*/ 6097 w 2292099"/>
                <a:gd name="connsiteY10" fmla="*/ 1072922 h 1554610"/>
                <a:gd name="connsiteX11" fmla="*/ 6097 w 2292099"/>
                <a:gd name="connsiteY11" fmla="*/ 539521 h 1554610"/>
                <a:gd name="connsiteX0" fmla="*/ 6097 w 2292099"/>
                <a:gd name="connsiteY0" fmla="*/ 539521 h 1559367"/>
                <a:gd name="connsiteX1" fmla="*/ 1149096 w 2292099"/>
                <a:gd name="connsiteY1" fmla="*/ 1072922 h 1559367"/>
                <a:gd name="connsiteX2" fmla="*/ 2292097 w 2292099"/>
                <a:gd name="connsiteY2" fmla="*/ 539523 h 1559367"/>
                <a:gd name="connsiteX3" fmla="*/ 2292097 w 2292099"/>
                <a:gd name="connsiteY3" fmla="*/ 996722 h 1559367"/>
                <a:gd name="connsiteX4" fmla="*/ 1453900 w 2292099"/>
                <a:gd name="connsiteY4" fmla="*/ 1530122 h 1559367"/>
                <a:gd name="connsiteX5" fmla="*/ 844299 w 2292099"/>
                <a:gd name="connsiteY5" fmla="*/ 1530122 h 1559367"/>
                <a:gd name="connsiteX6" fmla="*/ 6099 w 2292099"/>
                <a:gd name="connsiteY6" fmla="*/ 1072922 h 1559367"/>
                <a:gd name="connsiteX7" fmla="*/ 6097 w 2292099"/>
                <a:gd name="connsiteY7" fmla="*/ 539521 h 1559367"/>
                <a:gd name="connsiteX0" fmla="*/ 6097 w 2292099"/>
                <a:gd name="connsiteY0" fmla="*/ 539521 h 1559367"/>
                <a:gd name="connsiteX1" fmla="*/ 851743 w 2292099"/>
                <a:gd name="connsiteY1" fmla="*/ 24489 h 1559367"/>
                <a:gd name="connsiteX2" fmla="*/ 1446453 w 2292099"/>
                <a:gd name="connsiteY2" fmla="*/ 24489 h 1559367"/>
                <a:gd name="connsiteX3" fmla="*/ 2292097 w 2292099"/>
                <a:gd name="connsiteY3" fmla="*/ 539525 h 1559367"/>
                <a:gd name="connsiteX4" fmla="*/ 1446452 w 2292099"/>
                <a:gd name="connsiteY4" fmla="*/ 1054559 h 1559367"/>
                <a:gd name="connsiteX5" fmla="*/ 851742 w 2292099"/>
                <a:gd name="connsiteY5" fmla="*/ 1054559 h 1559367"/>
                <a:gd name="connsiteX6" fmla="*/ 6097 w 2292099"/>
                <a:gd name="connsiteY6" fmla="*/ 539524 h 1559367"/>
                <a:gd name="connsiteX7" fmla="*/ 6097 w 2292099"/>
                <a:gd name="connsiteY7" fmla="*/ 539521 h 1559367"/>
                <a:gd name="connsiteX0" fmla="*/ 2292097 w 2292099"/>
                <a:gd name="connsiteY0" fmla="*/ 539521 h 1559367"/>
                <a:gd name="connsiteX1" fmla="*/ 1446452 w 2292099"/>
                <a:gd name="connsiteY1" fmla="*/ 1054555 h 1559367"/>
                <a:gd name="connsiteX2" fmla="*/ 851742 w 2292099"/>
                <a:gd name="connsiteY2" fmla="*/ 1054555 h 1559367"/>
                <a:gd name="connsiteX3" fmla="*/ 6097 w 2292099"/>
                <a:gd name="connsiteY3" fmla="*/ 539520 h 1559367"/>
                <a:gd name="connsiteX4" fmla="*/ 851743 w 2292099"/>
                <a:gd name="connsiteY4" fmla="*/ 24488 h 1559367"/>
                <a:gd name="connsiteX5" fmla="*/ 1446453 w 2292099"/>
                <a:gd name="connsiteY5" fmla="*/ 24488 h 1559367"/>
                <a:gd name="connsiteX6" fmla="*/ 2292097 w 2292099"/>
                <a:gd name="connsiteY6" fmla="*/ 539524 h 1559367"/>
                <a:gd name="connsiteX7" fmla="*/ 2292097 w 2292099"/>
                <a:gd name="connsiteY7" fmla="*/ 996721 h 1559367"/>
                <a:gd name="connsiteX8" fmla="*/ 1453900 w 2292099"/>
                <a:gd name="connsiteY8" fmla="*/ 1530122 h 1559367"/>
                <a:gd name="connsiteX9" fmla="*/ 844299 w 2292099"/>
                <a:gd name="connsiteY9" fmla="*/ 1534879 h 1559367"/>
                <a:gd name="connsiteX10" fmla="*/ 6097 w 2292099"/>
                <a:gd name="connsiteY10" fmla="*/ 1072922 h 1559367"/>
                <a:gd name="connsiteX11" fmla="*/ 6097 w 2292099"/>
                <a:gd name="connsiteY11" fmla="*/ 539521 h 1559367"/>
                <a:gd name="connsiteX0" fmla="*/ 6095 w 2292097"/>
                <a:gd name="connsiteY0" fmla="*/ 539521 h 1559367"/>
                <a:gd name="connsiteX1" fmla="*/ 1149094 w 2292097"/>
                <a:gd name="connsiteY1" fmla="*/ 1072922 h 1559367"/>
                <a:gd name="connsiteX2" fmla="*/ 2292095 w 2292097"/>
                <a:gd name="connsiteY2" fmla="*/ 539523 h 1559367"/>
                <a:gd name="connsiteX3" fmla="*/ 2292095 w 2292097"/>
                <a:gd name="connsiteY3" fmla="*/ 996722 h 1559367"/>
                <a:gd name="connsiteX4" fmla="*/ 1453898 w 2292097"/>
                <a:gd name="connsiteY4" fmla="*/ 1530122 h 1559367"/>
                <a:gd name="connsiteX5" fmla="*/ 844297 w 2292097"/>
                <a:gd name="connsiteY5" fmla="*/ 1530122 h 1559367"/>
                <a:gd name="connsiteX6" fmla="*/ 6097 w 2292097"/>
                <a:gd name="connsiteY6" fmla="*/ 1072922 h 1559367"/>
                <a:gd name="connsiteX7" fmla="*/ 6095 w 2292097"/>
                <a:gd name="connsiteY7" fmla="*/ 539521 h 1559367"/>
                <a:gd name="connsiteX0" fmla="*/ 6095 w 2292097"/>
                <a:gd name="connsiteY0" fmla="*/ 539521 h 1559367"/>
                <a:gd name="connsiteX1" fmla="*/ 851741 w 2292097"/>
                <a:gd name="connsiteY1" fmla="*/ 24489 h 1559367"/>
                <a:gd name="connsiteX2" fmla="*/ 1446451 w 2292097"/>
                <a:gd name="connsiteY2" fmla="*/ 24489 h 1559367"/>
                <a:gd name="connsiteX3" fmla="*/ 2292095 w 2292097"/>
                <a:gd name="connsiteY3" fmla="*/ 539525 h 1559367"/>
                <a:gd name="connsiteX4" fmla="*/ 1446450 w 2292097"/>
                <a:gd name="connsiteY4" fmla="*/ 1054559 h 1559367"/>
                <a:gd name="connsiteX5" fmla="*/ 851740 w 2292097"/>
                <a:gd name="connsiteY5" fmla="*/ 1054559 h 1559367"/>
                <a:gd name="connsiteX6" fmla="*/ 6095 w 2292097"/>
                <a:gd name="connsiteY6" fmla="*/ 539524 h 1559367"/>
                <a:gd name="connsiteX7" fmla="*/ 6095 w 2292097"/>
                <a:gd name="connsiteY7" fmla="*/ 539521 h 1559367"/>
                <a:gd name="connsiteX0" fmla="*/ 2292095 w 2292097"/>
                <a:gd name="connsiteY0" fmla="*/ 539521 h 1559367"/>
                <a:gd name="connsiteX1" fmla="*/ 1446450 w 2292097"/>
                <a:gd name="connsiteY1" fmla="*/ 1054555 h 1559367"/>
                <a:gd name="connsiteX2" fmla="*/ 851740 w 2292097"/>
                <a:gd name="connsiteY2" fmla="*/ 1054555 h 1559367"/>
                <a:gd name="connsiteX3" fmla="*/ 6095 w 2292097"/>
                <a:gd name="connsiteY3" fmla="*/ 539520 h 1559367"/>
                <a:gd name="connsiteX4" fmla="*/ 851741 w 2292097"/>
                <a:gd name="connsiteY4" fmla="*/ 24488 h 1559367"/>
                <a:gd name="connsiteX5" fmla="*/ 1446451 w 2292097"/>
                <a:gd name="connsiteY5" fmla="*/ 24488 h 1559367"/>
                <a:gd name="connsiteX6" fmla="*/ 2292095 w 2292097"/>
                <a:gd name="connsiteY6" fmla="*/ 539524 h 1559367"/>
                <a:gd name="connsiteX7" fmla="*/ 2292095 w 2292097"/>
                <a:gd name="connsiteY7" fmla="*/ 996721 h 1559367"/>
                <a:gd name="connsiteX8" fmla="*/ 1453898 w 2292097"/>
                <a:gd name="connsiteY8" fmla="*/ 1530122 h 1559367"/>
                <a:gd name="connsiteX9" fmla="*/ 844297 w 2292097"/>
                <a:gd name="connsiteY9" fmla="*/ 1534879 h 1559367"/>
                <a:gd name="connsiteX10" fmla="*/ 6097 w 2292097"/>
                <a:gd name="connsiteY10" fmla="*/ 920927 h 1559367"/>
                <a:gd name="connsiteX11" fmla="*/ 6095 w 2292097"/>
                <a:gd name="connsiteY11" fmla="*/ 539521 h 1559367"/>
                <a:gd name="connsiteX0" fmla="*/ 6095 w 2292097"/>
                <a:gd name="connsiteY0" fmla="*/ 539521 h 1554610"/>
                <a:gd name="connsiteX1" fmla="*/ 1149094 w 2292097"/>
                <a:gd name="connsiteY1" fmla="*/ 1072922 h 1554610"/>
                <a:gd name="connsiteX2" fmla="*/ 2292095 w 2292097"/>
                <a:gd name="connsiteY2" fmla="*/ 539523 h 1554610"/>
                <a:gd name="connsiteX3" fmla="*/ 2292095 w 2292097"/>
                <a:gd name="connsiteY3" fmla="*/ 996722 h 1554610"/>
                <a:gd name="connsiteX4" fmla="*/ 1453898 w 2292097"/>
                <a:gd name="connsiteY4" fmla="*/ 1530122 h 1554610"/>
                <a:gd name="connsiteX5" fmla="*/ 844297 w 2292097"/>
                <a:gd name="connsiteY5" fmla="*/ 1530122 h 1554610"/>
                <a:gd name="connsiteX6" fmla="*/ 6097 w 2292097"/>
                <a:gd name="connsiteY6" fmla="*/ 1072922 h 1554610"/>
                <a:gd name="connsiteX7" fmla="*/ 6095 w 2292097"/>
                <a:gd name="connsiteY7" fmla="*/ 539521 h 1554610"/>
                <a:gd name="connsiteX0" fmla="*/ 6095 w 2292097"/>
                <a:gd name="connsiteY0" fmla="*/ 539521 h 1554610"/>
                <a:gd name="connsiteX1" fmla="*/ 851741 w 2292097"/>
                <a:gd name="connsiteY1" fmla="*/ 24489 h 1554610"/>
                <a:gd name="connsiteX2" fmla="*/ 1446451 w 2292097"/>
                <a:gd name="connsiteY2" fmla="*/ 24489 h 1554610"/>
                <a:gd name="connsiteX3" fmla="*/ 2292095 w 2292097"/>
                <a:gd name="connsiteY3" fmla="*/ 539525 h 1554610"/>
                <a:gd name="connsiteX4" fmla="*/ 1446450 w 2292097"/>
                <a:gd name="connsiteY4" fmla="*/ 1054559 h 1554610"/>
                <a:gd name="connsiteX5" fmla="*/ 851740 w 2292097"/>
                <a:gd name="connsiteY5" fmla="*/ 1054559 h 1554610"/>
                <a:gd name="connsiteX6" fmla="*/ 6095 w 2292097"/>
                <a:gd name="connsiteY6" fmla="*/ 539524 h 1554610"/>
                <a:gd name="connsiteX7" fmla="*/ 6095 w 2292097"/>
                <a:gd name="connsiteY7" fmla="*/ 539521 h 1554610"/>
                <a:gd name="connsiteX0" fmla="*/ 2292095 w 2292097"/>
                <a:gd name="connsiteY0" fmla="*/ 539521 h 1554610"/>
                <a:gd name="connsiteX1" fmla="*/ 1446450 w 2292097"/>
                <a:gd name="connsiteY1" fmla="*/ 1054555 h 1554610"/>
                <a:gd name="connsiteX2" fmla="*/ 851740 w 2292097"/>
                <a:gd name="connsiteY2" fmla="*/ 1054555 h 1554610"/>
                <a:gd name="connsiteX3" fmla="*/ 6095 w 2292097"/>
                <a:gd name="connsiteY3" fmla="*/ 539520 h 1554610"/>
                <a:gd name="connsiteX4" fmla="*/ 851741 w 2292097"/>
                <a:gd name="connsiteY4" fmla="*/ 24488 h 1554610"/>
                <a:gd name="connsiteX5" fmla="*/ 1446451 w 2292097"/>
                <a:gd name="connsiteY5" fmla="*/ 24488 h 1554610"/>
                <a:gd name="connsiteX6" fmla="*/ 2292095 w 2292097"/>
                <a:gd name="connsiteY6" fmla="*/ 539524 h 1554610"/>
                <a:gd name="connsiteX7" fmla="*/ 2292095 w 2292097"/>
                <a:gd name="connsiteY7" fmla="*/ 996721 h 1554610"/>
                <a:gd name="connsiteX8" fmla="*/ 1453898 w 2292097"/>
                <a:gd name="connsiteY8" fmla="*/ 1530122 h 1554610"/>
                <a:gd name="connsiteX9" fmla="*/ 844297 w 2292097"/>
                <a:gd name="connsiteY9" fmla="*/ 1412088 h 1554610"/>
                <a:gd name="connsiteX10" fmla="*/ 6097 w 2292097"/>
                <a:gd name="connsiteY10" fmla="*/ 920927 h 1554610"/>
                <a:gd name="connsiteX11" fmla="*/ 6095 w 2292097"/>
                <a:gd name="connsiteY11" fmla="*/ 539521 h 1554610"/>
                <a:gd name="connsiteX0" fmla="*/ 6095 w 2292097"/>
                <a:gd name="connsiteY0" fmla="*/ 539521 h 1554610"/>
                <a:gd name="connsiteX1" fmla="*/ 1149094 w 2292097"/>
                <a:gd name="connsiteY1" fmla="*/ 1072922 h 1554610"/>
                <a:gd name="connsiteX2" fmla="*/ 2292095 w 2292097"/>
                <a:gd name="connsiteY2" fmla="*/ 539523 h 1554610"/>
                <a:gd name="connsiteX3" fmla="*/ 2292095 w 2292097"/>
                <a:gd name="connsiteY3" fmla="*/ 996722 h 1554610"/>
                <a:gd name="connsiteX4" fmla="*/ 1453898 w 2292097"/>
                <a:gd name="connsiteY4" fmla="*/ 1530122 h 1554610"/>
                <a:gd name="connsiteX5" fmla="*/ 844297 w 2292097"/>
                <a:gd name="connsiteY5" fmla="*/ 1530122 h 1554610"/>
                <a:gd name="connsiteX6" fmla="*/ 6097 w 2292097"/>
                <a:gd name="connsiteY6" fmla="*/ 1072922 h 1554610"/>
                <a:gd name="connsiteX7" fmla="*/ 6095 w 2292097"/>
                <a:gd name="connsiteY7" fmla="*/ 539521 h 1554610"/>
                <a:gd name="connsiteX0" fmla="*/ 6095 w 2292097"/>
                <a:gd name="connsiteY0" fmla="*/ 539521 h 1554610"/>
                <a:gd name="connsiteX1" fmla="*/ 851741 w 2292097"/>
                <a:gd name="connsiteY1" fmla="*/ 24489 h 1554610"/>
                <a:gd name="connsiteX2" fmla="*/ 1446451 w 2292097"/>
                <a:gd name="connsiteY2" fmla="*/ 24489 h 1554610"/>
                <a:gd name="connsiteX3" fmla="*/ 2292095 w 2292097"/>
                <a:gd name="connsiteY3" fmla="*/ 539525 h 1554610"/>
                <a:gd name="connsiteX4" fmla="*/ 1446450 w 2292097"/>
                <a:gd name="connsiteY4" fmla="*/ 1054559 h 1554610"/>
                <a:gd name="connsiteX5" fmla="*/ 851740 w 2292097"/>
                <a:gd name="connsiteY5" fmla="*/ 1054559 h 1554610"/>
                <a:gd name="connsiteX6" fmla="*/ 6095 w 2292097"/>
                <a:gd name="connsiteY6" fmla="*/ 539524 h 1554610"/>
                <a:gd name="connsiteX7" fmla="*/ 6095 w 2292097"/>
                <a:gd name="connsiteY7" fmla="*/ 539521 h 1554610"/>
                <a:gd name="connsiteX0" fmla="*/ 2292095 w 2292097"/>
                <a:gd name="connsiteY0" fmla="*/ 539521 h 1554610"/>
                <a:gd name="connsiteX1" fmla="*/ 1446450 w 2292097"/>
                <a:gd name="connsiteY1" fmla="*/ 1054555 h 1554610"/>
                <a:gd name="connsiteX2" fmla="*/ 851740 w 2292097"/>
                <a:gd name="connsiteY2" fmla="*/ 1054555 h 1554610"/>
                <a:gd name="connsiteX3" fmla="*/ 6095 w 2292097"/>
                <a:gd name="connsiteY3" fmla="*/ 539520 h 1554610"/>
                <a:gd name="connsiteX4" fmla="*/ 851741 w 2292097"/>
                <a:gd name="connsiteY4" fmla="*/ 24488 h 1554610"/>
                <a:gd name="connsiteX5" fmla="*/ 1446451 w 2292097"/>
                <a:gd name="connsiteY5" fmla="*/ 24488 h 1554610"/>
                <a:gd name="connsiteX6" fmla="*/ 2292095 w 2292097"/>
                <a:gd name="connsiteY6" fmla="*/ 539524 h 1554610"/>
                <a:gd name="connsiteX7" fmla="*/ 2292095 w 2292097"/>
                <a:gd name="connsiteY7" fmla="*/ 996721 h 1554610"/>
                <a:gd name="connsiteX8" fmla="*/ 1453899 w 2292097"/>
                <a:gd name="connsiteY8" fmla="*/ 1350692 h 1554610"/>
                <a:gd name="connsiteX9" fmla="*/ 844297 w 2292097"/>
                <a:gd name="connsiteY9" fmla="*/ 1412088 h 1554610"/>
                <a:gd name="connsiteX10" fmla="*/ 6097 w 2292097"/>
                <a:gd name="connsiteY10" fmla="*/ 920927 h 1554610"/>
                <a:gd name="connsiteX11" fmla="*/ 6095 w 2292097"/>
                <a:gd name="connsiteY11" fmla="*/ 539521 h 1554610"/>
                <a:gd name="connsiteX0" fmla="*/ 6095 w 2292097"/>
                <a:gd name="connsiteY0" fmla="*/ 539521 h 1554610"/>
                <a:gd name="connsiteX1" fmla="*/ 1149094 w 2292097"/>
                <a:gd name="connsiteY1" fmla="*/ 1072922 h 1554610"/>
                <a:gd name="connsiteX2" fmla="*/ 2292095 w 2292097"/>
                <a:gd name="connsiteY2" fmla="*/ 539523 h 1554610"/>
                <a:gd name="connsiteX3" fmla="*/ 2292095 w 2292097"/>
                <a:gd name="connsiteY3" fmla="*/ 996722 h 1554610"/>
                <a:gd name="connsiteX4" fmla="*/ 1453898 w 2292097"/>
                <a:gd name="connsiteY4" fmla="*/ 1530122 h 1554610"/>
                <a:gd name="connsiteX5" fmla="*/ 844297 w 2292097"/>
                <a:gd name="connsiteY5" fmla="*/ 1530122 h 1554610"/>
                <a:gd name="connsiteX6" fmla="*/ 6097 w 2292097"/>
                <a:gd name="connsiteY6" fmla="*/ 1072922 h 1554610"/>
                <a:gd name="connsiteX7" fmla="*/ 6095 w 2292097"/>
                <a:gd name="connsiteY7" fmla="*/ 539521 h 1554610"/>
                <a:gd name="connsiteX0" fmla="*/ 6095 w 2292097"/>
                <a:gd name="connsiteY0" fmla="*/ 539521 h 1554610"/>
                <a:gd name="connsiteX1" fmla="*/ 851741 w 2292097"/>
                <a:gd name="connsiteY1" fmla="*/ 24489 h 1554610"/>
                <a:gd name="connsiteX2" fmla="*/ 1446451 w 2292097"/>
                <a:gd name="connsiteY2" fmla="*/ 24489 h 1554610"/>
                <a:gd name="connsiteX3" fmla="*/ 2292095 w 2292097"/>
                <a:gd name="connsiteY3" fmla="*/ 539525 h 1554610"/>
                <a:gd name="connsiteX4" fmla="*/ 1446450 w 2292097"/>
                <a:gd name="connsiteY4" fmla="*/ 1054559 h 1554610"/>
                <a:gd name="connsiteX5" fmla="*/ 851740 w 2292097"/>
                <a:gd name="connsiteY5" fmla="*/ 1054559 h 1554610"/>
                <a:gd name="connsiteX6" fmla="*/ 6095 w 2292097"/>
                <a:gd name="connsiteY6" fmla="*/ 539524 h 1554610"/>
                <a:gd name="connsiteX7" fmla="*/ 6095 w 2292097"/>
                <a:gd name="connsiteY7" fmla="*/ 539521 h 1554610"/>
                <a:gd name="connsiteX0" fmla="*/ 2292095 w 2292097"/>
                <a:gd name="connsiteY0" fmla="*/ 539521 h 1554610"/>
                <a:gd name="connsiteX1" fmla="*/ 1446450 w 2292097"/>
                <a:gd name="connsiteY1" fmla="*/ 1054555 h 1554610"/>
                <a:gd name="connsiteX2" fmla="*/ 851740 w 2292097"/>
                <a:gd name="connsiteY2" fmla="*/ 1054555 h 1554610"/>
                <a:gd name="connsiteX3" fmla="*/ 6095 w 2292097"/>
                <a:gd name="connsiteY3" fmla="*/ 539520 h 1554610"/>
                <a:gd name="connsiteX4" fmla="*/ 851741 w 2292097"/>
                <a:gd name="connsiteY4" fmla="*/ 24488 h 1554610"/>
                <a:gd name="connsiteX5" fmla="*/ 1446451 w 2292097"/>
                <a:gd name="connsiteY5" fmla="*/ 24488 h 1554610"/>
                <a:gd name="connsiteX6" fmla="*/ 2292095 w 2292097"/>
                <a:gd name="connsiteY6" fmla="*/ 539524 h 1554610"/>
                <a:gd name="connsiteX7" fmla="*/ 2292095 w 2292097"/>
                <a:gd name="connsiteY7" fmla="*/ 996721 h 1554610"/>
                <a:gd name="connsiteX8" fmla="*/ 1453899 w 2292097"/>
                <a:gd name="connsiteY8" fmla="*/ 1412087 h 1554610"/>
                <a:gd name="connsiteX9" fmla="*/ 844297 w 2292097"/>
                <a:gd name="connsiteY9" fmla="*/ 1412088 h 1554610"/>
                <a:gd name="connsiteX10" fmla="*/ 6097 w 2292097"/>
                <a:gd name="connsiteY10" fmla="*/ 920927 h 1554610"/>
                <a:gd name="connsiteX11" fmla="*/ 6095 w 2292097"/>
                <a:gd name="connsiteY11" fmla="*/ 539521 h 1554610"/>
                <a:gd name="connsiteX0" fmla="*/ 6095 w 2292097"/>
                <a:gd name="connsiteY0" fmla="*/ 539521 h 1554610"/>
                <a:gd name="connsiteX1" fmla="*/ 1149094 w 2292097"/>
                <a:gd name="connsiteY1" fmla="*/ 1072922 h 1554610"/>
                <a:gd name="connsiteX2" fmla="*/ 2292095 w 2292097"/>
                <a:gd name="connsiteY2" fmla="*/ 539523 h 1554610"/>
                <a:gd name="connsiteX3" fmla="*/ 2292095 w 2292097"/>
                <a:gd name="connsiteY3" fmla="*/ 996722 h 1554610"/>
                <a:gd name="connsiteX4" fmla="*/ 1453899 w 2292097"/>
                <a:gd name="connsiteY4" fmla="*/ 1412087 h 1554610"/>
                <a:gd name="connsiteX5" fmla="*/ 844297 w 2292097"/>
                <a:gd name="connsiteY5" fmla="*/ 1530122 h 1554610"/>
                <a:gd name="connsiteX6" fmla="*/ 6097 w 2292097"/>
                <a:gd name="connsiteY6" fmla="*/ 1072922 h 1554610"/>
                <a:gd name="connsiteX7" fmla="*/ 6095 w 2292097"/>
                <a:gd name="connsiteY7" fmla="*/ 539521 h 1554610"/>
                <a:gd name="connsiteX0" fmla="*/ 6095 w 2292097"/>
                <a:gd name="connsiteY0" fmla="*/ 539521 h 1554610"/>
                <a:gd name="connsiteX1" fmla="*/ 851741 w 2292097"/>
                <a:gd name="connsiteY1" fmla="*/ 24489 h 1554610"/>
                <a:gd name="connsiteX2" fmla="*/ 1446451 w 2292097"/>
                <a:gd name="connsiteY2" fmla="*/ 24489 h 1554610"/>
                <a:gd name="connsiteX3" fmla="*/ 2292095 w 2292097"/>
                <a:gd name="connsiteY3" fmla="*/ 539525 h 1554610"/>
                <a:gd name="connsiteX4" fmla="*/ 1446450 w 2292097"/>
                <a:gd name="connsiteY4" fmla="*/ 1054559 h 1554610"/>
                <a:gd name="connsiteX5" fmla="*/ 851740 w 2292097"/>
                <a:gd name="connsiteY5" fmla="*/ 1054559 h 1554610"/>
                <a:gd name="connsiteX6" fmla="*/ 6095 w 2292097"/>
                <a:gd name="connsiteY6" fmla="*/ 539524 h 1554610"/>
                <a:gd name="connsiteX7" fmla="*/ 6095 w 2292097"/>
                <a:gd name="connsiteY7" fmla="*/ 539521 h 1554610"/>
                <a:gd name="connsiteX0" fmla="*/ 2292095 w 2292097"/>
                <a:gd name="connsiteY0" fmla="*/ 539521 h 1554610"/>
                <a:gd name="connsiteX1" fmla="*/ 1446450 w 2292097"/>
                <a:gd name="connsiteY1" fmla="*/ 1054555 h 1554610"/>
                <a:gd name="connsiteX2" fmla="*/ 851740 w 2292097"/>
                <a:gd name="connsiteY2" fmla="*/ 1054555 h 1554610"/>
                <a:gd name="connsiteX3" fmla="*/ 6095 w 2292097"/>
                <a:gd name="connsiteY3" fmla="*/ 539520 h 1554610"/>
                <a:gd name="connsiteX4" fmla="*/ 851741 w 2292097"/>
                <a:gd name="connsiteY4" fmla="*/ 24488 h 1554610"/>
                <a:gd name="connsiteX5" fmla="*/ 1446451 w 2292097"/>
                <a:gd name="connsiteY5" fmla="*/ 24488 h 1554610"/>
                <a:gd name="connsiteX6" fmla="*/ 2292095 w 2292097"/>
                <a:gd name="connsiteY6" fmla="*/ 539524 h 1554610"/>
                <a:gd name="connsiteX7" fmla="*/ 2292095 w 2292097"/>
                <a:gd name="connsiteY7" fmla="*/ 996721 h 1554610"/>
                <a:gd name="connsiteX8" fmla="*/ 1453899 w 2292097"/>
                <a:gd name="connsiteY8" fmla="*/ 1412087 h 1554610"/>
                <a:gd name="connsiteX9" fmla="*/ 844297 w 2292097"/>
                <a:gd name="connsiteY9" fmla="*/ 1412088 h 1554610"/>
                <a:gd name="connsiteX10" fmla="*/ 6097 w 2292097"/>
                <a:gd name="connsiteY10" fmla="*/ 920927 h 1554610"/>
                <a:gd name="connsiteX11" fmla="*/ 6095 w 2292097"/>
                <a:gd name="connsiteY11" fmla="*/ 539521 h 1554610"/>
                <a:gd name="connsiteX0" fmla="*/ 6095 w 2292097"/>
                <a:gd name="connsiteY0" fmla="*/ 539521 h 1436576"/>
                <a:gd name="connsiteX1" fmla="*/ 1149094 w 2292097"/>
                <a:gd name="connsiteY1" fmla="*/ 1072922 h 1436576"/>
                <a:gd name="connsiteX2" fmla="*/ 2292095 w 2292097"/>
                <a:gd name="connsiteY2" fmla="*/ 539523 h 1436576"/>
                <a:gd name="connsiteX3" fmla="*/ 2292095 w 2292097"/>
                <a:gd name="connsiteY3" fmla="*/ 996722 h 1436576"/>
                <a:gd name="connsiteX4" fmla="*/ 1453899 w 2292097"/>
                <a:gd name="connsiteY4" fmla="*/ 1412087 h 1436576"/>
                <a:gd name="connsiteX5" fmla="*/ 844297 w 2292097"/>
                <a:gd name="connsiteY5" fmla="*/ 1412088 h 1436576"/>
                <a:gd name="connsiteX6" fmla="*/ 6097 w 2292097"/>
                <a:gd name="connsiteY6" fmla="*/ 1072922 h 1436576"/>
                <a:gd name="connsiteX7" fmla="*/ 6095 w 2292097"/>
                <a:gd name="connsiteY7" fmla="*/ 539521 h 1436576"/>
                <a:gd name="connsiteX0" fmla="*/ 6095 w 2292097"/>
                <a:gd name="connsiteY0" fmla="*/ 539521 h 1436576"/>
                <a:gd name="connsiteX1" fmla="*/ 851741 w 2292097"/>
                <a:gd name="connsiteY1" fmla="*/ 24489 h 1436576"/>
                <a:gd name="connsiteX2" fmla="*/ 1446451 w 2292097"/>
                <a:gd name="connsiteY2" fmla="*/ 24489 h 1436576"/>
                <a:gd name="connsiteX3" fmla="*/ 2292095 w 2292097"/>
                <a:gd name="connsiteY3" fmla="*/ 539525 h 1436576"/>
                <a:gd name="connsiteX4" fmla="*/ 1446450 w 2292097"/>
                <a:gd name="connsiteY4" fmla="*/ 1054559 h 1436576"/>
                <a:gd name="connsiteX5" fmla="*/ 851740 w 2292097"/>
                <a:gd name="connsiteY5" fmla="*/ 1054559 h 1436576"/>
                <a:gd name="connsiteX6" fmla="*/ 6095 w 2292097"/>
                <a:gd name="connsiteY6" fmla="*/ 539524 h 1436576"/>
                <a:gd name="connsiteX7" fmla="*/ 6095 w 2292097"/>
                <a:gd name="connsiteY7" fmla="*/ 539521 h 1436576"/>
                <a:gd name="connsiteX0" fmla="*/ 2292095 w 2292097"/>
                <a:gd name="connsiteY0" fmla="*/ 539521 h 1436576"/>
                <a:gd name="connsiteX1" fmla="*/ 1446450 w 2292097"/>
                <a:gd name="connsiteY1" fmla="*/ 1054555 h 1436576"/>
                <a:gd name="connsiteX2" fmla="*/ 851740 w 2292097"/>
                <a:gd name="connsiteY2" fmla="*/ 1054555 h 1436576"/>
                <a:gd name="connsiteX3" fmla="*/ 6095 w 2292097"/>
                <a:gd name="connsiteY3" fmla="*/ 539520 h 1436576"/>
                <a:gd name="connsiteX4" fmla="*/ 851741 w 2292097"/>
                <a:gd name="connsiteY4" fmla="*/ 24488 h 1436576"/>
                <a:gd name="connsiteX5" fmla="*/ 1446451 w 2292097"/>
                <a:gd name="connsiteY5" fmla="*/ 24488 h 1436576"/>
                <a:gd name="connsiteX6" fmla="*/ 2292095 w 2292097"/>
                <a:gd name="connsiteY6" fmla="*/ 539524 h 1436576"/>
                <a:gd name="connsiteX7" fmla="*/ 2292095 w 2292097"/>
                <a:gd name="connsiteY7" fmla="*/ 996721 h 1436576"/>
                <a:gd name="connsiteX8" fmla="*/ 1453899 w 2292097"/>
                <a:gd name="connsiteY8" fmla="*/ 1412087 h 1436576"/>
                <a:gd name="connsiteX9" fmla="*/ 844297 w 2292097"/>
                <a:gd name="connsiteY9" fmla="*/ 1412088 h 1436576"/>
                <a:gd name="connsiteX10" fmla="*/ 6097 w 2292097"/>
                <a:gd name="connsiteY10" fmla="*/ 920927 h 1436576"/>
                <a:gd name="connsiteX11" fmla="*/ 6095 w 2292097"/>
                <a:gd name="connsiteY11" fmla="*/ 539521 h 1436576"/>
                <a:gd name="connsiteX0" fmla="*/ 6095 w 2292097"/>
                <a:gd name="connsiteY0" fmla="*/ 539521 h 1436576"/>
                <a:gd name="connsiteX1" fmla="*/ 1149094 w 2292097"/>
                <a:gd name="connsiteY1" fmla="*/ 1072922 h 1436576"/>
                <a:gd name="connsiteX2" fmla="*/ 2292095 w 2292097"/>
                <a:gd name="connsiteY2" fmla="*/ 539523 h 1436576"/>
                <a:gd name="connsiteX3" fmla="*/ 2292095 w 2292097"/>
                <a:gd name="connsiteY3" fmla="*/ 996722 h 1436576"/>
                <a:gd name="connsiteX4" fmla="*/ 1453899 w 2292097"/>
                <a:gd name="connsiteY4" fmla="*/ 1412087 h 1436576"/>
                <a:gd name="connsiteX5" fmla="*/ 844297 w 2292097"/>
                <a:gd name="connsiteY5" fmla="*/ 1412088 h 1436576"/>
                <a:gd name="connsiteX6" fmla="*/ 6097 w 2292097"/>
                <a:gd name="connsiteY6" fmla="*/ 982321 h 1436576"/>
                <a:gd name="connsiteX7" fmla="*/ 6095 w 2292097"/>
                <a:gd name="connsiteY7" fmla="*/ 539521 h 1436576"/>
                <a:gd name="connsiteX0" fmla="*/ 6095 w 2292097"/>
                <a:gd name="connsiteY0" fmla="*/ 539521 h 1436576"/>
                <a:gd name="connsiteX1" fmla="*/ 851741 w 2292097"/>
                <a:gd name="connsiteY1" fmla="*/ 24489 h 1436576"/>
                <a:gd name="connsiteX2" fmla="*/ 1446451 w 2292097"/>
                <a:gd name="connsiteY2" fmla="*/ 24489 h 1436576"/>
                <a:gd name="connsiteX3" fmla="*/ 2292095 w 2292097"/>
                <a:gd name="connsiteY3" fmla="*/ 539525 h 1436576"/>
                <a:gd name="connsiteX4" fmla="*/ 1446450 w 2292097"/>
                <a:gd name="connsiteY4" fmla="*/ 1054559 h 1436576"/>
                <a:gd name="connsiteX5" fmla="*/ 851740 w 2292097"/>
                <a:gd name="connsiteY5" fmla="*/ 1054559 h 1436576"/>
                <a:gd name="connsiteX6" fmla="*/ 6095 w 2292097"/>
                <a:gd name="connsiteY6" fmla="*/ 539524 h 1436576"/>
                <a:gd name="connsiteX7" fmla="*/ 6095 w 2292097"/>
                <a:gd name="connsiteY7" fmla="*/ 539521 h 1436576"/>
                <a:gd name="connsiteX0" fmla="*/ 2292095 w 2292097"/>
                <a:gd name="connsiteY0" fmla="*/ 539521 h 1436576"/>
                <a:gd name="connsiteX1" fmla="*/ 1446450 w 2292097"/>
                <a:gd name="connsiteY1" fmla="*/ 1054555 h 1436576"/>
                <a:gd name="connsiteX2" fmla="*/ 851740 w 2292097"/>
                <a:gd name="connsiteY2" fmla="*/ 1054555 h 1436576"/>
                <a:gd name="connsiteX3" fmla="*/ 6095 w 2292097"/>
                <a:gd name="connsiteY3" fmla="*/ 539520 h 1436576"/>
                <a:gd name="connsiteX4" fmla="*/ 851741 w 2292097"/>
                <a:gd name="connsiteY4" fmla="*/ 24488 h 1436576"/>
                <a:gd name="connsiteX5" fmla="*/ 1446451 w 2292097"/>
                <a:gd name="connsiteY5" fmla="*/ 24488 h 1436576"/>
                <a:gd name="connsiteX6" fmla="*/ 2292095 w 2292097"/>
                <a:gd name="connsiteY6" fmla="*/ 539524 h 1436576"/>
                <a:gd name="connsiteX7" fmla="*/ 2292095 w 2292097"/>
                <a:gd name="connsiteY7" fmla="*/ 996721 h 1436576"/>
                <a:gd name="connsiteX8" fmla="*/ 1453899 w 2292097"/>
                <a:gd name="connsiteY8" fmla="*/ 1412087 h 1436576"/>
                <a:gd name="connsiteX9" fmla="*/ 844297 w 2292097"/>
                <a:gd name="connsiteY9" fmla="*/ 1412088 h 1436576"/>
                <a:gd name="connsiteX10" fmla="*/ 6097 w 2292097"/>
                <a:gd name="connsiteY10" fmla="*/ 920927 h 1436576"/>
                <a:gd name="connsiteX11" fmla="*/ 6095 w 2292097"/>
                <a:gd name="connsiteY11" fmla="*/ 539521 h 1436576"/>
                <a:gd name="connsiteX0" fmla="*/ 6095 w 2292097"/>
                <a:gd name="connsiteY0" fmla="*/ 539521 h 1436576"/>
                <a:gd name="connsiteX1" fmla="*/ 1149094 w 2292097"/>
                <a:gd name="connsiteY1" fmla="*/ 1072922 h 1436576"/>
                <a:gd name="connsiteX2" fmla="*/ 2292095 w 2292097"/>
                <a:gd name="connsiteY2" fmla="*/ 539523 h 1436576"/>
                <a:gd name="connsiteX3" fmla="*/ 2292095 w 2292097"/>
                <a:gd name="connsiteY3" fmla="*/ 996722 h 1436576"/>
                <a:gd name="connsiteX4" fmla="*/ 1453899 w 2292097"/>
                <a:gd name="connsiteY4" fmla="*/ 1412087 h 1436576"/>
                <a:gd name="connsiteX5" fmla="*/ 844297 w 2292097"/>
                <a:gd name="connsiteY5" fmla="*/ 1412088 h 1436576"/>
                <a:gd name="connsiteX6" fmla="*/ 6097 w 2292097"/>
                <a:gd name="connsiteY6" fmla="*/ 982321 h 1436576"/>
                <a:gd name="connsiteX7" fmla="*/ 6095 w 2292097"/>
                <a:gd name="connsiteY7" fmla="*/ 539521 h 1436576"/>
                <a:gd name="connsiteX0" fmla="*/ 6095 w 2292097"/>
                <a:gd name="connsiteY0" fmla="*/ 539521 h 1436576"/>
                <a:gd name="connsiteX1" fmla="*/ 851741 w 2292097"/>
                <a:gd name="connsiteY1" fmla="*/ 24489 h 1436576"/>
                <a:gd name="connsiteX2" fmla="*/ 1446451 w 2292097"/>
                <a:gd name="connsiteY2" fmla="*/ 24489 h 1436576"/>
                <a:gd name="connsiteX3" fmla="*/ 2292095 w 2292097"/>
                <a:gd name="connsiteY3" fmla="*/ 539525 h 1436576"/>
                <a:gd name="connsiteX4" fmla="*/ 1446450 w 2292097"/>
                <a:gd name="connsiteY4" fmla="*/ 1054559 h 1436576"/>
                <a:gd name="connsiteX5" fmla="*/ 851740 w 2292097"/>
                <a:gd name="connsiteY5" fmla="*/ 1054559 h 1436576"/>
                <a:gd name="connsiteX6" fmla="*/ 6095 w 2292097"/>
                <a:gd name="connsiteY6" fmla="*/ 539524 h 1436576"/>
                <a:gd name="connsiteX7" fmla="*/ 6095 w 2292097"/>
                <a:gd name="connsiteY7" fmla="*/ 539521 h 1436576"/>
                <a:gd name="connsiteX0" fmla="*/ 2292095 w 2292097"/>
                <a:gd name="connsiteY0" fmla="*/ 539521 h 1436576"/>
                <a:gd name="connsiteX1" fmla="*/ 1446450 w 2292097"/>
                <a:gd name="connsiteY1" fmla="*/ 1054555 h 1436576"/>
                <a:gd name="connsiteX2" fmla="*/ 851740 w 2292097"/>
                <a:gd name="connsiteY2" fmla="*/ 1054555 h 1436576"/>
                <a:gd name="connsiteX3" fmla="*/ 6095 w 2292097"/>
                <a:gd name="connsiteY3" fmla="*/ 539520 h 1436576"/>
                <a:gd name="connsiteX4" fmla="*/ 851741 w 2292097"/>
                <a:gd name="connsiteY4" fmla="*/ 24488 h 1436576"/>
                <a:gd name="connsiteX5" fmla="*/ 1446451 w 2292097"/>
                <a:gd name="connsiteY5" fmla="*/ 24488 h 1436576"/>
                <a:gd name="connsiteX6" fmla="*/ 2292095 w 2292097"/>
                <a:gd name="connsiteY6" fmla="*/ 539524 h 1436576"/>
                <a:gd name="connsiteX7" fmla="*/ 2292095 w 2292097"/>
                <a:gd name="connsiteY7" fmla="*/ 996721 h 1436576"/>
                <a:gd name="connsiteX8" fmla="*/ 1453899 w 2292097"/>
                <a:gd name="connsiteY8" fmla="*/ 1412087 h 1436576"/>
                <a:gd name="connsiteX9" fmla="*/ 844297 w 2292097"/>
                <a:gd name="connsiteY9" fmla="*/ 1412088 h 1436576"/>
                <a:gd name="connsiteX10" fmla="*/ 6097 w 2292097"/>
                <a:gd name="connsiteY10" fmla="*/ 920927 h 1436576"/>
                <a:gd name="connsiteX11" fmla="*/ 6095 w 2292097"/>
                <a:gd name="connsiteY11" fmla="*/ 539521 h 1436576"/>
                <a:gd name="connsiteX0" fmla="*/ 6095 w 2292097"/>
                <a:gd name="connsiteY0" fmla="*/ 539521 h 1436576"/>
                <a:gd name="connsiteX1" fmla="*/ 1149094 w 2292097"/>
                <a:gd name="connsiteY1" fmla="*/ 1072922 h 1436576"/>
                <a:gd name="connsiteX2" fmla="*/ 2292095 w 2292097"/>
                <a:gd name="connsiteY2" fmla="*/ 539523 h 1436576"/>
                <a:gd name="connsiteX3" fmla="*/ 2292095 w 2292097"/>
                <a:gd name="connsiteY3" fmla="*/ 996722 h 1436576"/>
                <a:gd name="connsiteX4" fmla="*/ 1453899 w 2292097"/>
                <a:gd name="connsiteY4" fmla="*/ 1412087 h 1436576"/>
                <a:gd name="connsiteX5" fmla="*/ 844297 w 2292097"/>
                <a:gd name="connsiteY5" fmla="*/ 1412088 h 1436576"/>
                <a:gd name="connsiteX6" fmla="*/ 6097 w 2292097"/>
                <a:gd name="connsiteY6" fmla="*/ 920927 h 1436576"/>
                <a:gd name="connsiteX7" fmla="*/ 6095 w 2292097"/>
                <a:gd name="connsiteY7" fmla="*/ 539521 h 1436576"/>
                <a:gd name="connsiteX0" fmla="*/ 6095 w 2292097"/>
                <a:gd name="connsiteY0" fmla="*/ 539521 h 1436576"/>
                <a:gd name="connsiteX1" fmla="*/ 851741 w 2292097"/>
                <a:gd name="connsiteY1" fmla="*/ 24489 h 1436576"/>
                <a:gd name="connsiteX2" fmla="*/ 1446451 w 2292097"/>
                <a:gd name="connsiteY2" fmla="*/ 24489 h 1436576"/>
                <a:gd name="connsiteX3" fmla="*/ 2292095 w 2292097"/>
                <a:gd name="connsiteY3" fmla="*/ 539525 h 1436576"/>
                <a:gd name="connsiteX4" fmla="*/ 1446450 w 2292097"/>
                <a:gd name="connsiteY4" fmla="*/ 1054559 h 1436576"/>
                <a:gd name="connsiteX5" fmla="*/ 851740 w 2292097"/>
                <a:gd name="connsiteY5" fmla="*/ 1054559 h 1436576"/>
                <a:gd name="connsiteX6" fmla="*/ 6095 w 2292097"/>
                <a:gd name="connsiteY6" fmla="*/ 539524 h 1436576"/>
                <a:gd name="connsiteX7" fmla="*/ 6095 w 2292097"/>
                <a:gd name="connsiteY7" fmla="*/ 539521 h 1436576"/>
                <a:gd name="connsiteX0" fmla="*/ 2292095 w 2292097"/>
                <a:gd name="connsiteY0" fmla="*/ 539521 h 1436576"/>
                <a:gd name="connsiteX1" fmla="*/ 1446450 w 2292097"/>
                <a:gd name="connsiteY1" fmla="*/ 1054555 h 1436576"/>
                <a:gd name="connsiteX2" fmla="*/ 851740 w 2292097"/>
                <a:gd name="connsiteY2" fmla="*/ 1054555 h 1436576"/>
                <a:gd name="connsiteX3" fmla="*/ 6095 w 2292097"/>
                <a:gd name="connsiteY3" fmla="*/ 539520 h 1436576"/>
                <a:gd name="connsiteX4" fmla="*/ 851741 w 2292097"/>
                <a:gd name="connsiteY4" fmla="*/ 24488 h 1436576"/>
                <a:gd name="connsiteX5" fmla="*/ 1446451 w 2292097"/>
                <a:gd name="connsiteY5" fmla="*/ 24488 h 1436576"/>
                <a:gd name="connsiteX6" fmla="*/ 2292095 w 2292097"/>
                <a:gd name="connsiteY6" fmla="*/ 539524 h 1436576"/>
                <a:gd name="connsiteX7" fmla="*/ 2292095 w 2292097"/>
                <a:gd name="connsiteY7" fmla="*/ 996721 h 1436576"/>
                <a:gd name="connsiteX8" fmla="*/ 1453899 w 2292097"/>
                <a:gd name="connsiteY8" fmla="*/ 1412087 h 1436576"/>
                <a:gd name="connsiteX9" fmla="*/ 844297 w 2292097"/>
                <a:gd name="connsiteY9" fmla="*/ 1412088 h 1436576"/>
                <a:gd name="connsiteX10" fmla="*/ 6097 w 2292097"/>
                <a:gd name="connsiteY10" fmla="*/ 920927 h 1436576"/>
                <a:gd name="connsiteX11" fmla="*/ 6095 w 2292097"/>
                <a:gd name="connsiteY11" fmla="*/ 539521 h 1436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92097" h="1436576" stroke="0" extrusionOk="0">
                  <a:moveTo>
                    <a:pt x="6095" y="539521"/>
                  </a:moveTo>
                  <a:cubicBezTo>
                    <a:pt x="6093" y="834110"/>
                    <a:pt x="517832" y="1072922"/>
                    <a:pt x="1149094" y="1072922"/>
                  </a:cubicBezTo>
                  <a:cubicBezTo>
                    <a:pt x="1780355" y="1072922"/>
                    <a:pt x="2292093" y="834112"/>
                    <a:pt x="2292095" y="539523"/>
                  </a:cubicBezTo>
                  <a:cubicBezTo>
                    <a:pt x="2292096" y="768123"/>
                    <a:pt x="2292094" y="768122"/>
                    <a:pt x="2292095" y="996722"/>
                  </a:cubicBezTo>
                  <a:cubicBezTo>
                    <a:pt x="2292095" y="1237868"/>
                    <a:pt x="1952847" y="1349352"/>
                    <a:pt x="1453899" y="1412087"/>
                  </a:cubicBezTo>
                  <a:cubicBezTo>
                    <a:pt x="1259135" y="1436575"/>
                    <a:pt x="1039061" y="1436576"/>
                    <a:pt x="844297" y="1412088"/>
                  </a:cubicBezTo>
                  <a:cubicBezTo>
                    <a:pt x="345348" y="1349353"/>
                    <a:pt x="6096" y="1162073"/>
                    <a:pt x="6097" y="920927"/>
                  </a:cubicBezTo>
                  <a:cubicBezTo>
                    <a:pt x="6096" y="768527"/>
                    <a:pt x="6096" y="691921"/>
                    <a:pt x="6095" y="539521"/>
                  </a:cubicBezTo>
                  <a:close/>
                </a:path>
                <a:path w="2292097" h="1436576" fill="lighten" stroke="0" extrusionOk="0">
                  <a:moveTo>
                    <a:pt x="6095" y="539521"/>
                  </a:moveTo>
                  <a:cubicBezTo>
                    <a:pt x="6096" y="298375"/>
                    <a:pt x="352793" y="87223"/>
                    <a:pt x="851741" y="24489"/>
                  </a:cubicBezTo>
                  <a:cubicBezTo>
                    <a:pt x="1046505" y="1"/>
                    <a:pt x="1251687" y="1"/>
                    <a:pt x="1446451" y="24489"/>
                  </a:cubicBezTo>
                  <a:cubicBezTo>
                    <a:pt x="1945401" y="87224"/>
                    <a:pt x="2292097" y="298378"/>
                    <a:pt x="2292095" y="539525"/>
                  </a:cubicBezTo>
                  <a:cubicBezTo>
                    <a:pt x="2292095" y="780671"/>
                    <a:pt x="1945398" y="991824"/>
                    <a:pt x="1446450" y="1054559"/>
                  </a:cubicBezTo>
                  <a:cubicBezTo>
                    <a:pt x="1251686" y="1079047"/>
                    <a:pt x="1046504" y="1079047"/>
                    <a:pt x="851740" y="1054559"/>
                  </a:cubicBezTo>
                  <a:cubicBezTo>
                    <a:pt x="352791" y="991824"/>
                    <a:pt x="6094" y="780670"/>
                    <a:pt x="6095" y="539524"/>
                  </a:cubicBezTo>
                  <a:lnTo>
                    <a:pt x="6095" y="539521"/>
                  </a:lnTo>
                  <a:close/>
                </a:path>
                <a:path w="2292097" h="1436576" fill="none" extrusionOk="0">
                  <a:moveTo>
                    <a:pt x="2292095" y="539521"/>
                  </a:moveTo>
                  <a:cubicBezTo>
                    <a:pt x="2292095" y="780667"/>
                    <a:pt x="1945398" y="991820"/>
                    <a:pt x="1446450" y="1054555"/>
                  </a:cubicBezTo>
                  <a:cubicBezTo>
                    <a:pt x="1251686" y="1079043"/>
                    <a:pt x="1046504" y="1079043"/>
                    <a:pt x="851740" y="1054555"/>
                  </a:cubicBezTo>
                  <a:cubicBezTo>
                    <a:pt x="352791" y="991820"/>
                    <a:pt x="6094" y="780666"/>
                    <a:pt x="6095" y="539520"/>
                  </a:cubicBezTo>
                  <a:cubicBezTo>
                    <a:pt x="6096" y="298374"/>
                    <a:pt x="352793" y="87222"/>
                    <a:pt x="851741" y="24488"/>
                  </a:cubicBezTo>
                  <a:cubicBezTo>
                    <a:pt x="1046505" y="0"/>
                    <a:pt x="1251687" y="0"/>
                    <a:pt x="1446451" y="24488"/>
                  </a:cubicBezTo>
                  <a:cubicBezTo>
                    <a:pt x="1945401" y="87223"/>
                    <a:pt x="2292097" y="298377"/>
                    <a:pt x="2292095" y="539524"/>
                  </a:cubicBezTo>
                  <a:lnTo>
                    <a:pt x="2292095" y="996721"/>
                  </a:lnTo>
                  <a:cubicBezTo>
                    <a:pt x="2292095" y="1237867"/>
                    <a:pt x="1952847" y="1349352"/>
                    <a:pt x="1453899" y="1412087"/>
                  </a:cubicBezTo>
                  <a:cubicBezTo>
                    <a:pt x="1259135" y="1436575"/>
                    <a:pt x="1039061" y="1436576"/>
                    <a:pt x="844297" y="1412088"/>
                  </a:cubicBezTo>
                  <a:cubicBezTo>
                    <a:pt x="345348" y="1349353"/>
                    <a:pt x="6096" y="1162073"/>
                    <a:pt x="6097" y="920927"/>
                  </a:cubicBezTo>
                  <a:cubicBezTo>
                    <a:pt x="0" y="861999"/>
                    <a:pt x="6096" y="717321"/>
                    <a:pt x="6095" y="539521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14836775" y="9718675"/>
              <a:ext cx="493713" cy="406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15308263" y="9986963"/>
              <a:ext cx="493712" cy="406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15113000" y="10531475"/>
              <a:ext cx="493713" cy="406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14190663" y="10393363"/>
              <a:ext cx="493712" cy="406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14416088" y="10037763"/>
              <a:ext cx="493712" cy="406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15590838" y="10336213"/>
              <a:ext cx="457200" cy="5000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15794038" y="11271250"/>
              <a:ext cx="493712" cy="406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14865350" y="11329988"/>
              <a:ext cx="493713" cy="406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14046200" y="10828338"/>
              <a:ext cx="493713" cy="406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15787688" y="11671300"/>
              <a:ext cx="493712" cy="406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15184438" y="12331700"/>
              <a:ext cx="493712" cy="406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14336713" y="13485813"/>
              <a:ext cx="492125" cy="406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15736888" y="12142788"/>
              <a:ext cx="493712" cy="406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15395575" y="13441363"/>
              <a:ext cx="493713" cy="406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14619288" y="13042900"/>
              <a:ext cx="493712" cy="406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14655800" y="12614275"/>
              <a:ext cx="493713" cy="406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14416088" y="11764963"/>
              <a:ext cx="493712" cy="406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15149513" y="13804900"/>
              <a:ext cx="492125" cy="406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14808200" y="13435013"/>
              <a:ext cx="493713" cy="406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14895513" y="11722100"/>
              <a:ext cx="492125" cy="406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13987463" y="12120563"/>
              <a:ext cx="493712" cy="406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14503400" y="10952163"/>
              <a:ext cx="493713" cy="406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>
              <a:off x="13930313" y="11699875"/>
              <a:ext cx="492125" cy="406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15765463" y="12577763"/>
              <a:ext cx="493712" cy="406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>
              <a:off x="14133513" y="13063538"/>
              <a:ext cx="492125" cy="406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15708313" y="10807700"/>
              <a:ext cx="492125" cy="406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13958888" y="11279188"/>
              <a:ext cx="493712" cy="406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14676438" y="13855700"/>
              <a:ext cx="493712" cy="406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0" name="Regular Pentagon 89"/>
            <p:cNvSpPr/>
            <p:nvPr/>
          </p:nvSpPr>
          <p:spPr>
            <a:xfrm>
              <a:off x="15155863" y="12998450"/>
              <a:ext cx="420687" cy="420688"/>
            </a:xfrm>
            <a:prstGeom prst="pentagon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15336838" y="11453813"/>
              <a:ext cx="493712" cy="406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14647863" y="12185650"/>
              <a:ext cx="493712" cy="406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14016038" y="12614275"/>
              <a:ext cx="493712" cy="406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15293975" y="11874500"/>
              <a:ext cx="493713" cy="406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5" name="Oval 94"/>
            <p:cNvSpPr/>
            <p:nvPr/>
          </p:nvSpPr>
          <p:spPr>
            <a:xfrm>
              <a:off x="15598775" y="13006388"/>
              <a:ext cx="493713" cy="406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>
              <a:off x="15003463" y="10945813"/>
              <a:ext cx="493712" cy="406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>
              <a:off x="14633575" y="10590213"/>
              <a:ext cx="493713" cy="406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8" name="Oval 97"/>
            <p:cNvSpPr/>
            <p:nvPr/>
          </p:nvSpPr>
          <p:spPr>
            <a:xfrm>
              <a:off x="14473238" y="11358563"/>
              <a:ext cx="493712" cy="406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>
              <a:off x="15206663" y="12571413"/>
              <a:ext cx="493712" cy="406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0" name="Regular Pentagon 99"/>
            <p:cNvSpPr/>
            <p:nvPr/>
          </p:nvSpPr>
          <p:spPr>
            <a:xfrm>
              <a:off x="14365288" y="12368213"/>
              <a:ext cx="420687" cy="420687"/>
            </a:xfrm>
            <a:prstGeom prst="pentagon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1" name="Regular Pentagon 100"/>
            <p:cNvSpPr/>
            <p:nvPr/>
          </p:nvSpPr>
          <p:spPr>
            <a:xfrm>
              <a:off x="15403513" y="10996613"/>
              <a:ext cx="420687" cy="420687"/>
            </a:xfrm>
            <a:prstGeom prst="pentagon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2" name="Regular Pentagon 101"/>
            <p:cNvSpPr/>
            <p:nvPr/>
          </p:nvSpPr>
          <p:spPr>
            <a:xfrm>
              <a:off x="14901863" y="10117138"/>
              <a:ext cx="420687" cy="422275"/>
            </a:xfrm>
            <a:prstGeom prst="pentagon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>
              <a:off x="14009688" y="14697075"/>
              <a:ext cx="522287" cy="46513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4" name="TextBox 148"/>
            <p:cNvSpPr txBox="1">
              <a:spLocks noChangeArrowheads="1"/>
            </p:cNvSpPr>
            <p:nvPr/>
          </p:nvSpPr>
          <p:spPr bwMode="auto">
            <a:xfrm>
              <a:off x="14682316" y="14829923"/>
              <a:ext cx="4558713" cy="14316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000" dirty="0"/>
                <a:t>= </a:t>
              </a:r>
              <a:r>
                <a:rPr lang="en-US" sz="1000" dirty="0" smtClean="0"/>
                <a:t>argon atom</a:t>
              </a:r>
              <a:endParaRPr lang="en-US" sz="1000" dirty="0"/>
            </a:p>
            <a:p>
              <a:r>
                <a:rPr lang="en-US" sz="1000" dirty="0"/>
                <a:t>= sample molecule</a:t>
              </a:r>
            </a:p>
          </p:txBody>
        </p:sp>
        <p:sp>
          <p:nvSpPr>
            <p:cNvPr id="105" name="Regular Pentagon 104"/>
            <p:cNvSpPr/>
            <p:nvPr/>
          </p:nvSpPr>
          <p:spPr>
            <a:xfrm>
              <a:off x="14060488" y="15314613"/>
              <a:ext cx="420687" cy="420687"/>
            </a:xfrm>
            <a:prstGeom prst="pentagon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6" name="TextBox 171"/>
            <p:cNvSpPr txBox="1">
              <a:spLocks noChangeArrowheads="1"/>
            </p:cNvSpPr>
            <p:nvPr/>
          </p:nvSpPr>
          <p:spPr bwMode="auto">
            <a:xfrm>
              <a:off x="10972273" y="11028654"/>
              <a:ext cx="2765755" cy="8810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000" dirty="0">
                  <a:solidFill>
                    <a:srgbClr val="FF0000"/>
                  </a:solidFill>
                </a:rPr>
                <a:t>Infrared light</a:t>
              </a:r>
            </a:p>
          </p:txBody>
        </p:sp>
        <p:sp>
          <p:nvSpPr>
            <p:cNvPr id="107" name="TextBox 174"/>
            <p:cNvSpPr txBox="1">
              <a:spLocks noChangeArrowheads="1"/>
            </p:cNvSpPr>
            <p:nvPr/>
          </p:nvSpPr>
          <p:spPr bwMode="auto">
            <a:xfrm>
              <a:off x="18840450" y="11017250"/>
              <a:ext cx="1616075" cy="460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2400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17082932" y="12391956"/>
              <a:ext cx="4582994" cy="1982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Transmitted IR light  is sent to the  FTIR spectrometer for analysis.</a:t>
              </a:r>
              <a:endParaRPr lang="en-US" sz="1000" dirty="0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14245841" y="8847371"/>
              <a:ext cx="3883863" cy="1431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err="1" smtClean="0"/>
                <a:t>CsI</a:t>
              </a:r>
              <a:r>
                <a:rPr lang="en-US" sz="1000" dirty="0" smtClean="0"/>
                <a:t> Window (10 K)</a:t>
              </a:r>
            </a:p>
            <a:p>
              <a:endParaRPr lang="en-US" sz="1000" dirty="0"/>
            </a:p>
          </p:txBody>
        </p:sp>
        <p:sp>
          <p:nvSpPr>
            <p:cNvPr id="110" name="Right Arrow 109"/>
            <p:cNvSpPr/>
            <p:nvPr/>
          </p:nvSpPr>
          <p:spPr>
            <a:xfrm>
              <a:off x="11190511" y="11800115"/>
              <a:ext cx="2583543" cy="5080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ight Arrow 110"/>
            <p:cNvSpPr/>
            <p:nvPr/>
          </p:nvSpPr>
          <p:spPr>
            <a:xfrm>
              <a:off x="17192171" y="11959773"/>
              <a:ext cx="2583543" cy="297543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2" name="Rectangle 111"/>
          <p:cNvSpPr/>
          <p:nvPr/>
        </p:nvSpPr>
        <p:spPr>
          <a:xfrm>
            <a:off x="2590800" y="838200"/>
            <a:ext cx="3810000" cy="2514600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4" name="Picture 113" descr="P70806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6960" y="3505200"/>
            <a:ext cx="2819400" cy="2114550"/>
          </a:xfrm>
          <a:prstGeom prst="rect">
            <a:avLst/>
          </a:prstGeom>
        </p:spPr>
      </p:pic>
      <p:sp>
        <p:nvSpPr>
          <p:cNvPr id="115" name="Rounded Rectangle 114"/>
          <p:cNvSpPr/>
          <p:nvPr/>
        </p:nvSpPr>
        <p:spPr>
          <a:xfrm>
            <a:off x="228600" y="5715000"/>
            <a:ext cx="2667000" cy="914400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TextBox 115"/>
          <p:cNvSpPr txBox="1"/>
          <p:nvPr/>
        </p:nvSpPr>
        <p:spPr>
          <a:xfrm>
            <a:off x="6324600" y="5791200"/>
            <a:ext cx="2590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Allison and Sara assemble the instrument during their summer research fellowships. </a:t>
            </a:r>
            <a:endParaRPr lang="en-US" sz="1400" dirty="0"/>
          </a:p>
        </p:txBody>
      </p:sp>
      <p:sp>
        <p:nvSpPr>
          <p:cNvPr id="117" name="Rounded Rectangle 116"/>
          <p:cNvSpPr/>
          <p:nvPr/>
        </p:nvSpPr>
        <p:spPr>
          <a:xfrm>
            <a:off x="6248400" y="5715000"/>
            <a:ext cx="2667000" cy="914400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TextBox 117"/>
          <p:cNvSpPr txBox="1"/>
          <p:nvPr/>
        </p:nvSpPr>
        <p:spPr>
          <a:xfrm>
            <a:off x="3276600" y="3640070"/>
            <a:ext cx="2667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Argon and </a:t>
            </a:r>
            <a:r>
              <a:rPr lang="en-US" sz="1400" dirty="0" err="1" smtClean="0"/>
              <a:t>azobenzene</a:t>
            </a:r>
            <a:r>
              <a:rPr lang="en-US" sz="1400" dirty="0" smtClean="0"/>
              <a:t> are being sprayed onto the </a:t>
            </a:r>
            <a:r>
              <a:rPr lang="en-US" sz="1400" dirty="0" err="1" smtClean="0"/>
              <a:t>CsI</a:t>
            </a:r>
            <a:r>
              <a:rPr lang="en-US" sz="1400" dirty="0" smtClean="0"/>
              <a:t> window inside the cryostat shown here.</a:t>
            </a:r>
            <a:endParaRPr lang="en-US" sz="1400" dirty="0"/>
          </a:p>
        </p:txBody>
      </p:sp>
      <p:sp>
        <p:nvSpPr>
          <p:cNvPr id="119" name="Rounded Rectangle 118"/>
          <p:cNvSpPr/>
          <p:nvPr/>
        </p:nvSpPr>
        <p:spPr>
          <a:xfrm>
            <a:off x="3248024" y="3581400"/>
            <a:ext cx="2667000" cy="914400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TextBox 119"/>
          <p:cNvSpPr txBox="1"/>
          <p:nvPr/>
        </p:nvSpPr>
        <p:spPr>
          <a:xfrm>
            <a:off x="6511635" y="914400"/>
            <a:ext cx="2590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Trapping molecules in a cold matrix allows us to study reactive species, such as radicals, that cannot be studied with a conventional FTIR instrument</a:t>
            </a:r>
            <a:r>
              <a:rPr lang="en-US" sz="1400" dirty="0" smtClean="0"/>
              <a:t>.</a:t>
            </a:r>
          </a:p>
          <a:p>
            <a:endParaRPr lang="en-US" sz="1400" dirty="0" smtClean="0"/>
          </a:p>
          <a:p>
            <a:r>
              <a:rPr lang="en-US" sz="1400" dirty="0" smtClean="0"/>
              <a:t>Our matrix-isolation FTIR instrument was designed and built by Marshall students in collaboration with Dr. McCunn. </a:t>
            </a:r>
            <a:endParaRPr lang="en-US" sz="1400" dirty="0"/>
          </a:p>
        </p:txBody>
      </p:sp>
      <p:cxnSp>
        <p:nvCxnSpPr>
          <p:cNvPr id="122" name="Straight Connector 121"/>
          <p:cNvCxnSpPr/>
          <p:nvPr/>
        </p:nvCxnSpPr>
        <p:spPr>
          <a:xfrm>
            <a:off x="0" y="685800"/>
            <a:ext cx="9144000" cy="0"/>
          </a:xfrm>
          <a:prstGeom prst="line">
            <a:avLst/>
          </a:prstGeom>
          <a:ln w="50800"/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3048000" y="880646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 smtClean="0"/>
              <a:t>How matrix-isolation FTIR works</a:t>
            </a:r>
            <a:endParaRPr lang="en-US" sz="1600" u="sng" dirty="0"/>
          </a:p>
        </p:txBody>
      </p:sp>
      <p:pic>
        <p:nvPicPr>
          <p:cNvPr id="124" name="Picture 123" descr="P617067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72690" y="4572000"/>
            <a:ext cx="2819400" cy="2114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1777" t="15269" r="7668" b="7569"/>
          <a:stretch>
            <a:fillRect/>
          </a:stretch>
        </p:blipFill>
        <p:spPr bwMode="auto">
          <a:xfrm>
            <a:off x="132352" y="20285"/>
            <a:ext cx="8868392" cy="6801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324600" y="1676400"/>
            <a:ext cx="1752600" cy="1447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-38100"/>
            <a:ext cx="8229600" cy="838200"/>
          </a:xfrm>
        </p:spPr>
        <p:txBody>
          <a:bodyPr>
            <a:normAutofit/>
          </a:bodyPr>
          <a:lstStyle/>
          <a:p>
            <a:r>
              <a:rPr lang="en-US" sz="3800" dirty="0" smtClean="0"/>
              <a:t>Research in Progress: Dimethyl Oxalate</a:t>
            </a:r>
            <a:endParaRPr lang="en-US" sz="3800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half" idx="2"/>
          </p:nvPr>
        </p:nvGraphicFramePr>
        <p:xfrm>
          <a:off x="304800" y="3505201"/>
          <a:ext cx="4495800" cy="3352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38200" y="2200870"/>
            <a:ext cx="541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We </a:t>
            </a:r>
            <a:r>
              <a:rPr lang="en-US" i="1" dirty="0" smtClean="0"/>
              <a:t>want to trap dimethyl oxalate on the cold window inside the MI-FTIR instrument and use ultraviolet photolysis to make the methoxycarbonyl radical.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24400" y="3581400"/>
            <a:ext cx="4114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preliminary spectrum results from </a:t>
            </a:r>
            <a:r>
              <a:rPr lang="en-US" dirty="0" err="1" smtClean="0"/>
              <a:t>dimethyl</a:t>
            </a:r>
            <a:r>
              <a:rPr lang="en-US" dirty="0" smtClean="0"/>
              <a:t> oxalate trapped in argon.   Water is also present in the matrix.</a:t>
            </a:r>
          </a:p>
          <a:p>
            <a:endParaRPr lang="en-US" dirty="0" smtClean="0"/>
          </a:p>
          <a:p>
            <a:r>
              <a:rPr lang="en-US" dirty="0" smtClean="0"/>
              <a:t>We are currently working to improve the spectrum by eliminating the water.  Then, we will irradiate the matrix with a UV lamp.  If the FTIR spectrum changes after irradiation, </a:t>
            </a:r>
            <a:r>
              <a:rPr lang="en-US" dirty="0" smtClean="0"/>
              <a:t>then a </a:t>
            </a:r>
            <a:r>
              <a:rPr lang="en-US" dirty="0" smtClean="0"/>
              <a:t>photochemical reaction has occurred.</a:t>
            </a:r>
            <a:endParaRPr lang="en-US" dirty="0"/>
          </a:p>
        </p:txBody>
      </p:sp>
      <p:pic>
        <p:nvPicPr>
          <p:cNvPr id="8" name="Content Placeholder 8" descr="dimethyl oxalate.GIF"/>
          <p:cNvPicPr>
            <a:picLocks noChangeAspect="1"/>
          </p:cNvPicPr>
          <p:nvPr/>
        </p:nvPicPr>
        <p:blipFill>
          <a:blip r:embed="rId3" cstate="print"/>
          <a:srcRect r="47355"/>
          <a:stretch>
            <a:fillRect/>
          </a:stretch>
        </p:blipFill>
        <p:spPr>
          <a:xfrm>
            <a:off x="6705600" y="1905000"/>
            <a:ext cx="1066800" cy="1263883"/>
          </a:xfrm>
          <a:prstGeom prst="rect">
            <a:avLst/>
          </a:prstGeom>
          <a:solidFill>
            <a:schemeClr val="tx1"/>
          </a:solidFill>
          <a:scene3d>
            <a:camera prst="orthographicFront">
              <a:rot lat="0" lon="0" rev="19499999"/>
            </a:camera>
            <a:lightRig rig="threePt" dir="t"/>
          </a:scene3d>
        </p:spPr>
      </p:pic>
      <p:sp>
        <p:nvSpPr>
          <p:cNvPr id="14" name="Oval 13"/>
          <p:cNvSpPr/>
          <p:nvPr/>
        </p:nvSpPr>
        <p:spPr>
          <a:xfrm>
            <a:off x="7559385" y="2581275"/>
            <a:ext cx="304800" cy="3048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296890" y="1524000"/>
            <a:ext cx="1905000" cy="59574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283035" y="3124200"/>
            <a:ext cx="1905000" cy="228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172200" y="2847201"/>
            <a:ext cx="205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FF00"/>
                </a:solidFill>
              </a:rPr>
              <a:t>Methoxycarbonyl radical</a:t>
            </a:r>
            <a:endParaRPr lang="en-US" sz="1200" dirty="0">
              <a:solidFill>
                <a:srgbClr val="FFFF00"/>
              </a:solidFill>
            </a:endParaRPr>
          </a:p>
        </p:txBody>
      </p:sp>
      <p:pic>
        <p:nvPicPr>
          <p:cNvPr id="9" name="Content Placeholder 8" descr="dimethyl oxalate.GIF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914400" y="838200"/>
            <a:ext cx="2026401" cy="1263883"/>
          </a:xfrm>
          <a:solidFill>
            <a:schemeClr val="tx1"/>
          </a:solidFill>
        </p:spPr>
      </p:pic>
      <p:sp>
        <p:nvSpPr>
          <p:cNvPr id="13" name="TextBox 12"/>
          <p:cNvSpPr txBox="1"/>
          <p:nvPr/>
        </p:nvSpPr>
        <p:spPr>
          <a:xfrm>
            <a:off x="990600" y="1833623"/>
            <a:ext cx="198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>
                <a:solidFill>
                  <a:srgbClr val="FFFF00"/>
                </a:solidFill>
              </a:rPr>
              <a:t>Dimethyl</a:t>
            </a:r>
            <a:r>
              <a:rPr lang="en-US" sz="1200" dirty="0" smtClean="0">
                <a:solidFill>
                  <a:srgbClr val="FFFF00"/>
                </a:solidFill>
              </a:rPr>
              <a:t> Oxalate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76600" y="891422"/>
            <a:ext cx="510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Dimethyl</a:t>
            </a:r>
            <a:r>
              <a:rPr lang="en-US" i="1" dirty="0" smtClean="0"/>
              <a:t> oxalate is a possible precursor to the methoxycarbonyl radical, which is a known participant in combustion processes.  </a:t>
            </a:r>
          </a:p>
          <a:p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173180" y="3429000"/>
            <a:ext cx="8804565" cy="3276600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685800"/>
            <a:ext cx="9144000" cy="0"/>
          </a:xfrm>
          <a:prstGeom prst="line">
            <a:avLst/>
          </a:prstGeom>
          <a:ln w="50800"/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</TotalTime>
  <Words>289</Words>
  <Application>Microsoft Office PowerPoint</Application>
  <PresentationFormat>On-screen Show (4:3)</PresentationFormat>
  <Paragraphs>28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Slide 1</vt:lpstr>
      <vt:lpstr>Slide 2</vt:lpstr>
      <vt:lpstr>Research in Progress: Dimethyl Oxalate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student</dc:creator>
  <cp:lastModifiedBy>Laura McCunn</cp:lastModifiedBy>
  <cp:revision>47</cp:revision>
  <dcterms:created xsi:type="dcterms:W3CDTF">2010-07-07T17:01:02Z</dcterms:created>
  <dcterms:modified xsi:type="dcterms:W3CDTF">2010-08-24T17:13:19Z</dcterms:modified>
</cp:coreProperties>
</file>