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075-3E41-4E4B-B2DC-CFA4F62524F5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9483-5A79-44A1-80F5-E5C894265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075-3E41-4E4B-B2DC-CFA4F62524F5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9483-5A79-44A1-80F5-E5C894265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075-3E41-4E4B-B2DC-CFA4F62524F5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9483-5A79-44A1-80F5-E5C894265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075-3E41-4E4B-B2DC-CFA4F62524F5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9483-5A79-44A1-80F5-E5C894265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075-3E41-4E4B-B2DC-CFA4F62524F5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9483-5A79-44A1-80F5-E5C894265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075-3E41-4E4B-B2DC-CFA4F62524F5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9483-5A79-44A1-80F5-E5C894265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075-3E41-4E4B-B2DC-CFA4F62524F5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9483-5A79-44A1-80F5-E5C894265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075-3E41-4E4B-B2DC-CFA4F62524F5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9483-5A79-44A1-80F5-E5C894265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075-3E41-4E4B-B2DC-CFA4F62524F5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9483-5A79-44A1-80F5-E5C894265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075-3E41-4E4B-B2DC-CFA4F62524F5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9483-5A79-44A1-80F5-E5C894265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075-3E41-4E4B-B2DC-CFA4F62524F5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E29483-5A79-44A1-80F5-E5C894265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D9A075-3E41-4E4B-B2DC-CFA4F62524F5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E29483-5A79-44A1-80F5-E5C8942654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Wang Group</a:t>
            </a:r>
            <a:endParaRPr lang="en-US" dirty="0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4650" y="228600"/>
            <a:ext cx="2876550" cy="2157413"/>
          </a:xfrm>
          <a:prstGeom prst="rect">
            <a:avLst/>
          </a:prstGeom>
        </p:spPr>
      </p:pic>
      <p:pic>
        <p:nvPicPr>
          <p:cNvPr id="4" name="Picture 3" descr="IMG_0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2800"/>
            <a:ext cx="4145280" cy="3108960"/>
          </a:xfrm>
          <a:prstGeom prst="rect">
            <a:avLst/>
          </a:prstGeom>
        </p:spPr>
      </p:pic>
      <p:pic>
        <p:nvPicPr>
          <p:cNvPr id="5" name="Picture 4" descr="IMG_0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832" y="2514600"/>
            <a:ext cx="2487168" cy="1865376"/>
          </a:xfrm>
          <a:prstGeom prst="rect">
            <a:avLst/>
          </a:prstGeom>
        </p:spPr>
      </p:pic>
      <p:pic>
        <p:nvPicPr>
          <p:cNvPr id="6" name="Picture 5" descr="IMG_0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4572000"/>
            <a:ext cx="2487168" cy="1865376"/>
          </a:xfrm>
          <a:prstGeom prst="rect">
            <a:avLst/>
          </a:prstGeom>
        </p:spPr>
      </p:pic>
      <p:pic>
        <p:nvPicPr>
          <p:cNvPr id="7" name="Picture 6" descr="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8850" y="228600"/>
            <a:ext cx="2876550" cy="2157413"/>
          </a:xfrm>
          <a:prstGeom prst="rect">
            <a:avLst/>
          </a:prstGeom>
        </p:spPr>
      </p:pic>
      <p:pic>
        <p:nvPicPr>
          <p:cNvPr id="8" name="Picture 7" descr="IMG_00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832" y="344424"/>
            <a:ext cx="2487168" cy="1865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Project 1. RNA Structural Determination</a:t>
            </a:r>
            <a:endParaRPr lang="en-US" sz="4000" dirty="0"/>
          </a:p>
        </p:txBody>
      </p:sp>
      <p:pic>
        <p:nvPicPr>
          <p:cNvPr id="4" name="Picture 3" descr="IMG_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264" y="2289048"/>
            <a:ext cx="4974336" cy="3730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2438400"/>
            <a:ext cx="289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RNA structural analysis at single nucleotide resolution using </a:t>
            </a:r>
            <a:r>
              <a:rPr lang="en-US" sz="2400" u="sng" dirty="0" smtClean="0"/>
              <a:t>s</a:t>
            </a:r>
            <a:r>
              <a:rPr lang="en-US" sz="2400" dirty="0" smtClean="0"/>
              <a:t>elective 2’-</a:t>
            </a:r>
            <a:r>
              <a:rPr lang="en-US" sz="2400" u="sng" dirty="0" smtClean="0"/>
              <a:t>h</a:t>
            </a:r>
            <a:r>
              <a:rPr lang="en-US" sz="2400" dirty="0" smtClean="0"/>
              <a:t>ydroxyl </a:t>
            </a:r>
            <a:r>
              <a:rPr lang="en-US" sz="2400" u="sng" dirty="0" err="1" smtClean="0"/>
              <a:t>a</a:t>
            </a:r>
            <a:r>
              <a:rPr lang="en-US" sz="2400" dirty="0" err="1" smtClean="0"/>
              <a:t>cylation</a:t>
            </a:r>
            <a:r>
              <a:rPr lang="en-US" sz="2400" dirty="0" smtClean="0"/>
              <a:t> analyzed by </a:t>
            </a:r>
            <a:r>
              <a:rPr lang="en-US" sz="2400" u="sng" dirty="0" smtClean="0"/>
              <a:t>p</a:t>
            </a:r>
            <a:r>
              <a:rPr lang="en-US" sz="2400" dirty="0" smtClean="0"/>
              <a:t>rimer </a:t>
            </a:r>
            <a:r>
              <a:rPr lang="en-US" sz="2400" u="sng" dirty="0" smtClean="0"/>
              <a:t>e</a:t>
            </a:r>
            <a:r>
              <a:rPr lang="en-US" sz="2400" dirty="0" smtClean="0"/>
              <a:t>xtension (SHAPE)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Project 2. Lab-on-a-Chip </a:t>
            </a:r>
            <a:endParaRPr lang="en-US" sz="4000" dirty="0"/>
          </a:p>
        </p:txBody>
      </p:sp>
      <p:pic>
        <p:nvPicPr>
          <p:cNvPr id="3" name="Picture 2" descr="IMG_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4974336" cy="3730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22098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Design and </a:t>
            </a:r>
            <a:r>
              <a:rPr lang="en-US" sz="2400" dirty="0" smtClean="0"/>
              <a:t>d</a:t>
            </a:r>
            <a:r>
              <a:rPr lang="en-US" sz="2400" dirty="0" smtClean="0"/>
              <a:t>evelop </a:t>
            </a:r>
            <a:r>
              <a:rPr lang="en-US" sz="2400" dirty="0" err="1" smtClean="0"/>
              <a:t>microfluidic</a:t>
            </a:r>
            <a:r>
              <a:rPr lang="en-US" sz="2400" dirty="0" smtClean="0"/>
              <a:t> devices for miniaturized and automatic RNA structural analysis, cell culture, and </a:t>
            </a:r>
            <a:r>
              <a:rPr lang="en-US" sz="2400" dirty="0" err="1" smtClean="0"/>
              <a:t>biosensing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Project 3. RNA Nanotechnology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2590800"/>
            <a:ext cx="7696200" cy="182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Design and develop static RNA </a:t>
            </a:r>
            <a:r>
              <a:rPr lang="en-US" dirty="0" err="1" smtClean="0"/>
              <a:t>nanoarchitectures</a:t>
            </a:r>
            <a:r>
              <a:rPr lang="en-US" dirty="0" smtClean="0"/>
              <a:t> and mobile </a:t>
            </a:r>
            <a:r>
              <a:rPr lang="en-US" dirty="0" err="1" smtClean="0"/>
              <a:t>nanomachines</a:t>
            </a:r>
            <a:r>
              <a:rPr lang="en-US" dirty="0" smtClean="0"/>
              <a:t> for biosensors and related applications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70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Flow</vt:lpstr>
      <vt:lpstr>Wang Group</vt:lpstr>
      <vt:lpstr>Project 1. RNA Structural Determination</vt:lpstr>
      <vt:lpstr>Project 2. Lab-on-a-Chip </vt:lpstr>
      <vt:lpstr>Project 3. RNA Nanotechnology</vt:lpstr>
    </vt:vector>
  </TitlesOfParts>
  <Company>Marshall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Wang Group</dc:title>
  <dc:creator>wangb</dc:creator>
  <cp:lastModifiedBy>wangb</cp:lastModifiedBy>
  <cp:revision>18</cp:revision>
  <dcterms:created xsi:type="dcterms:W3CDTF">2010-10-01T21:48:25Z</dcterms:created>
  <dcterms:modified xsi:type="dcterms:W3CDTF">2010-10-01T22:27:55Z</dcterms:modified>
</cp:coreProperties>
</file>