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5" r:id="rId15"/>
    <p:sldId id="274" r:id="rId16"/>
    <p:sldId id="277" r:id="rId17"/>
    <p:sldId id="276" r:id="rId18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72918-6C27-4C42-9EC1-148C985F865F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50C3E-A459-4521-82B1-47F73BF96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My Sound from Marshall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french-horn.gif                                                00000013Macintosh HD                   B6D829B6: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84064">
            <a:off x="5571498" y="1386048"/>
            <a:ext cx="3325605" cy="33089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4979549"/>
            <a:ext cx="8001000" cy="583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   </a:t>
            </a:r>
            <a:r>
              <a:rPr lang="en-US" sz="3200" dirty="0" smtClean="0">
                <a:solidFill>
                  <a:schemeClr val="accent6"/>
                </a:solidFill>
              </a:rPr>
              <a:t>THE SOUND OF THE FRENCH HORN</a:t>
            </a:r>
            <a:endParaRPr lang="en-US" sz="32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Valves: Shortening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and Lengthening Vibrations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Teaching and Courses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Designed a course at The University of Rio Grande : EDU 26501 Middle Childhood Seminar.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Taught EDF 502: Middle Child-</a:t>
            </a:r>
          </a:p>
          <a:p>
            <a:pPr>
              <a:buNone/>
            </a:pPr>
            <a:r>
              <a:rPr lang="en-US" dirty="0" smtClean="0"/>
              <a:t>    hood Psychology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Directed an online practicum</a:t>
            </a:r>
          </a:p>
          <a:p>
            <a:pPr>
              <a:buNone/>
            </a:pPr>
            <a:r>
              <a:rPr lang="en-US" dirty="0" smtClean="0"/>
              <a:t>    CI 672 Practicum in Middle Level Education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Valves: Shortening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and Lengthening Vibrations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EDT 50403 Learning Theory to incorporate Special Education at Rio.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Taught a course on Research</a:t>
            </a:r>
          </a:p>
          <a:p>
            <a:pPr>
              <a:buNone/>
            </a:pPr>
            <a:r>
              <a:rPr lang="en-US" dirty="0" smtClean="0"/>
              <a:t>   at Rio from background from</a:t>
            </a:r>
          </a:p>
          <a:p>
            <a:pPr>
              <a:buNone/>
            </a:pPr>
            <a:r>
              <a:rPr lang="en-US" dirty="0" smtClean="0"/>
              <a:t>   classes at Marshall.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Valves: Shortening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and Lengthening Vibrations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Depth and Paradigm shifts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Curriculum Change-Models and Practices (Dr. </a:t>
            </a:r>
            <a:r>
              <a:rPr lang="en-US" dirty="0" err="1" smtClean="0"/>
              <a:t>Hollandsworth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Middle School Philosophy</a:t>
            </a:r>
          </a:p>
          <a:p>
            <a:r>
              <a:rPr lang="en-US" dirty="0" smtClean="0"/>
              <a:t>Views of teaching (Dr. Bailey)</a:t>
            </a:r>
          </a:p>
          <a:p>
            <a:r>
              <a:rPr lang="en-US" dirty="0" smtClean="0"/>
              <a:t>Curriculum Theories (Dr. Meyer)</a:t>
            </a:r>
          </a:p>
          <a:p>
            <a:pPr>
              <a:buNone/>
            </a:pPr>
            <a:r>
              <a:rPr lang="en-US" dirty="0" smtClean="0"/>
              <a:t>    PHAT Theory</a:t>
            </a:r>
          </a:p>
          <a:p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The Bell and Hand Motion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(Fine tuning)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My own teaching</a:t>
            </a:r>
          </a:p>
          <a:p>
            <a:pPr>
              <a:buNone/>
            </a:pPr>
            <a:r>
              <a:rPr lang="en-US" dirty="0" smtClean="0"/>
              <a:t>        Planning for Instruction</a:t>
            </a:r>
          </a:p>
          <a:p>
            <a:pPr>
              <a:buNone/>
            </a:pPr>
            <a:r>
              <a:rPr lang="en-US" dirty="0" smtClean="0"/>
              <a:t>        Educational Psychology</a:t>
            </a:r>
          </a:p>
          <a:p>
            <a:r>
              <a:rPr lang="en-US" dirty="0" smtClean="0"/>
              <a:t>Middle Childhood Seminar</a:t>
            </a:r>
          </a:p>
          <a:p>
            <a:r>
              <a:rPr lang="en-US" dirty="0" smtClean="0"/>
              <a:t>Collaboration with </a:t>
            </a:r>
            <a:r>
              <a:rPr lang="en-US" dirty="0" err="1" smtClean="0"/>
              <a:t>Meigs</a:t>
            </a:r>
            <a:r>
              <a:rPr lang="en-US" dirty="0" smtClean="0"/>
              <a:t> County on co-teaching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Next Step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r>
              <a:rPr lang="en-US" dirty="0" smtClean="0"/>
              <a:t>My plan is to do mixed methods research </a:t>
            </a:r>
            <a:r>
              <a:rPr lang="en-US" smtClean="0"/>
              <a:t>comparing two </a:t>
            </a:r>
            <a:r>
              <a:rPr lang="en-US" dirty="0" smtClean="0"/>
              <a:t>settings:</a:t>
            </a:r>
          </a:p>
          <a:p>
            <a:pPr>
              <a:buNone/>
            </a:pPr>
            <a:r>
              <a:rPr lang="en-US" dirty="0" smtClean="0"/>
              <a:t>      An Amish School and a Public</a:t>
            </a:r>
          </a:p>
          <a:p>
            <a:pPr>
              <a:buNone/>
            </a:pPr>
            <a:r>
              <a:rPr lang="en-US" dirty="0" smtClean="0"/>
              <a:t>      Middle  to find if </a:t>
            </a:r>
          </a:p>
          <a:p>
            <a:pPr>
              <a:buNone/>
            </a:pPr>
            <a:r>
              <a:rPr lang="en-US" dirty="0" smtClean="0"/>
              <a:t>      characteristics of young adolescents </a:t>
            </a:r>
          </a:p>
          <a:p>
            <a:pPr>
              <a:buNone/>
            </a:pPr>
            <a:r>
              <a:rPr lang="en-US" dirty="0" smtClean="0"/>
              <a:t>      differ and how.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Next Step 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(continued)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Continue with </a:t>
            </a:r>
            <a:r>
              <a:rPr lang="en-US" dirty="0" err="1" smtClean="0"/>
              <a:t>Meigs</a:t>
            </a:r>
            <a:r>
              <a:rPr lang="en-US" dirty="0" smtClean="0"/>
              <a:t> County </a:t>
            </a:r>
          </a:p>
          <a:p>
            <a:pPr>
              <a:buNone/>
            </a:pPr>
            <a:r>
              <a:rPr lang="en-US" dirty="0" smtClean="0"/>
              <a:t>    for </a:t>
            </a:r>
            <a:r>
              <a:rPr lang="en-US" dirty="0" err="1" smtClean="0"/>
              <a:t>inservice</a:t>
            </a:r>
            <a:r>
              <a:rPr lang="en-US" dirty="0" smtClean="0"/>
              <a:t> and research</a:t>
            </a:r>
          </a:p>
          <a:p>
            <a:pPr>
              <a:buNone/>
            </a:pPr>
            <a:r>
              <a:rPr lang="en-US" dirty="0" smtClean="0"/>
              <a:t>    of co-teaching methods </a:t>
            </a:r>
          </a:p>
          <a:p>
            <a:pPr>
              <a:buNone/>
            </a:pPr>
            <a:r>
              <a:rPr lang="en-US" dirty="0" smtClean="0"/>
              <a:t>    they are implementing.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Deep Appreciation and thanks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Sottile</a:t>
            </a:r>
          </a:p>
          <a:p>
            <a:r>
              <a:rPr lang="en-US" smtClean="0"/>
              <a:t>Dr</a:t>
            </a:r>
            <a:r>
              <a:rPr lang="en-US" dirty="0" smtClean="0"/>
              <a:t>. Meyer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Hollandsworth</a:t>
            </a:r>
            <a:endParaRPr lang="en-US" dirty="0" smtClean="0"/>
          </a:p>
          <a:p>
            <a:r>
              <a:rPr lang="en-US" dirty="0" smtClean="0"/>
              <a:t>Dr. Bailey</a:t>
            </a:r>
          </a:p>
          <a:p>
            <a:r>
              <a:rPr lang="en-US" dirty="0" smtClean="0"/>
              <a:t>Dr. Sturgeon</a:t>
            </a:r>
          </a:p>
          <a:p>
            <a:r>
              <a:rPr lang="en-US" dirty="0" smtClean="0"/>
              <a:t>Dr. Isaacs</a:t>
            </a:r>
          </a:p>
          <a:p>
            <a:r>
              <a:rPr lang="en-US" dirty="0" smtClean="0"/>
              <a:t>My husband and sisters</a:t>
            </a:r>
          </a:p>
          <a:p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Resources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err="1" smtClean="0"/>
              <a:t>Benade</a:t>
            </a:r>
            <a:r>
              <a:rPr lang="en-US" dirty="0" smtClean="0"/>
              <a:t>, A.(1992). </a:t>
            </a:r>
            <a:r>
              <a:rPr lang="en-US" i="1" dirty="0" smtClean="0"/>
              <a:t>Horns, strings, and     </a:t>
            </a:r>
            <a:r>
              <a:rPr lang="en-US" i="1" dirty="0" err="1" smtClean="0"/>
              <a:t>harmony.</a:t>
            </a:r>
            <a:r>
              <a:rPr lang="en-US" dirty="0" err="1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York.Dover</a:t>
            </a:r>
            <a:r>
              <a:rPr lang="en-US" dirty="0" smtClean="0"/>
              <a:t> Publications, Inc.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Mitchell, W. (1986). Business cycles and</a:t>
            </a:r>
          </a:p>
          <a:p>
            <a:pPr>
              <a:buNone/>
            </a:pPr>
            <a:r>
              <a:rPr lang="en-US" i="1" dirty="0" smtClean="0"/>
              <a:t>    their causes.</a:t>
            </a:r>
            <a:r>
              <a:rPr lang="en-US" dirty="0" smtClean="0"/>
              <a:t> Chatham, MI 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Porcupine Press.</a:t>
            </a:r>
          </a:p>
          <a:p>
            <a:pPr>
              <a:buNone/>
            </a:pPr>
            <a:endParaRPr lang="en-US" i="1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032947">
            <a:off x="6923141" y="296401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The Horn Equation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Pushing air through vibrating lips</a:t>
            </a:r>
          </a:p>
          <a:p>
            <a:r>
              <a:rPr lang="en-US" dirty="0" smtClean="0"/>
              <a:t>Using a mouthpiece to channel vibrations</a:t>
            </a:r>
          </a:p>
          <a:p>
            <a:r>
              <a:rPr lang="en-US" dirty="0" smtClean="0"/>
              <a:t>Using valves to clarify and play</a:t>
            </a:r>
          </a:p>
          <a:p>
            <a:pPr>
              <a:buNone/>
            </a:pPr>
            <a:r>
              <a:rPr lang="en-US" dirty="0" smtClean="0"/>
              <a:t>    notes otherwise not possible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Using hand in bell to fine tune pitch</a:t>
            </a:r>
          </a:p>
          <a:p>
            <a:r>
              <a:rPr lang="en-US" dirty="0" smtClean="0"/>
              <a:t>Further listening and fine-tuning  of player (Benade, 1992).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Choosing a Mouthpiece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(Research)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“If you cannot state a proposition clearly and unambiguously, you do not understand it.”-Wesley Mitchell</a:t>
            </a:r>
          </a:p>
          <a:p>
            <a:endParaRPr lang="en-US" dirty="0" smtClean="0"/>
          </a:p>
          <a:p>
            <a:r>
              <a:rPr lang="en-US" dirty="0" smtClean="0"/>
              <a:t>“ So What?” –Dr. Childress and</a:t>
            </a:r>
          </a:p>
          <a:p>
            <a:pPr>
              <a:buNone/>
            </a:pPr>
            <a:r>
              <a:rPr lang="en-US" dirty="0" smtClean="0"/>
              <a:t>      Dr. Meyer.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Introduction to qualitative research in Dr. </a:t>
            </a:r>
            <a:r>
              <a:rPr lang="en-US" dirty="0" err="1" smtClean="0"/>
              <a:t>Spatig’s</a:t>
            </a:r>
            <a:r>
              <a:rPr lang="en-US" dirty="0" smtClean="0"/>
              <a:t> class-EDF 625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716659" y="288781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(Research)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continued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Research in EDF 711</a:t>
            </a:r>
          </a:p>
          <a:p>
            <a:pPr>
              <a:buNone/>
            </a:pPr>
            <a:r>
              <a:rPr lang="en-US" dirty="0" smtClean="0"/>
              <a:t>    Dr. Childress, Ashley Stephens,</a:t>
            </a:r>
          </a:p>
          <a:p>
            <a:pPr>
              <a:buNone/>
            </a:pPr>
            <a:r>
              <a:rPr lang="en-US" dirty="0" smtClean="0"/>
              <a:t>    Cheryl Jeffers on RESA IV.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Focus groups at River Valley </a:t>
            </a:r>
          </a:p>
          <a:p>
            <a:pPr>
              <a:buNone/>
            </a:pPr>
            <a:r>
              <a:rPr lang="en-US" dirty="0" smtClean="0"/>
              <a:t>   Child Care Center with Dr.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Spatig</a:t>
            </a:r>
            <a:r>
              <a:rPr lang="en-US" dirty="0" smtClean="0"/>
              <a:t> and Betty </a:t>
            </a:r>
            <a:r>
              <a:rPr lang="en-US" dirty="0" err="1" smtClean="0"/>
              <a:t>Sias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(Research)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continued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with Appalachian N-</a:t>
            </a:r>
            <a:r>
              <a:rPr lang="en-US" dirty="0" err="1" smtClean="0"/>
              <a:t>Geners</a:t>
            </a:r>
            <a:r>
              <a:rPr lang="en-US" dirty="0" smtClean="0"/>
              <a:t> for</a:t>
            </a:r>
          </a:p>
          <a:p>
            <a:pPr>
              <a:buNone/>
            </a:pPr>
            <a:r>
              <a:rPr lang="en-US" dirty="0" smtClean="0"/>
              <a:t>    Dr. Heaton’s class.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Survey and observation at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Meigs</a:t>
            </a:r>
            <a:r>
              <a:rPr lang="en-US" dirty="0" smtClean="0"/>
              <a:t> County on co-teaching.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Choosing a Mouthpiece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Presentations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Houston, Texas, 2007- National Middle School Association (NMSA) “Advisor/Advisee: Why is it Misunderstood?” with Dr. Meyer</a:t>
            </a:r>
          </a:p>
          <a:p>
            <a:endParaRPr lang="en-US" dirty="0" smtClean="0"/>
          </a:p>
          <a:p>
            <a:r>
              <a:rPr lang="en-US" dirty="0" smtClean="0"/>
              <a:t>New Orleans, LA, 2008 </a:t>
            </a:r>
          </a:p>
          <a:p>
            <a:pPr>
              <a:buNone/>
            </a:pPr>
            <a:r>
              <a:rPr lang="en-US" dirty="0" smtClean="0"/>
              <a:t>   Association of Teacher Educators (ATE)</a:t>
            </a:r>
          </a:p>
          <a:p>
            <a:pPr>
              <a:buNone/>
            </a:pPr>
            <a:r>
              <a:rPr lang="en-US" dirty="0" smtClean="0"/>
              <a:t>   “Why are schools of distinction reflective of exemplary middle schools” in conjunction with Dr. Meyer, Dr. Bailey, and Dr. </a:t>
            </a:r>
            <a:r>
              <a:rPr lang="en-US" dirty="0" err="1" smtClean="0"/>
              <a:t>Meisel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716660" y="2354409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Choosing a Mouthpiece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Presentations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Marshall Seminar 2008 with Dr. Heaton</a:t>
            </a:r>
          </a:p>
          <a:p>
            <a:pPr>
              <a:buNone/>
            </a:pPr>
            <a:r>
              <a:rPr lang="en-US" dirty="0" smtClean="0"/>
              <a:t>   “Twenty-first Century </a:t>
            </a:r>
            <a:r>
              <a:rPr lang="en-US" dirty="0" err="1" smtClean="0"/>
              <a:t>Technology:Tools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for the Classroom”.</a:t>
            </a:r>
          </a:p>
          <a:p>
            <a:pPr>
              <a:buNone/>
            </a:pPr>
            <a:r>
              <a:rPr lang="en-US" dirty="0" smtClean="0"/>
              <a:t>     Amy </a:t>
            </a:r>
            <a:r>
              <a:rPr lang="en-US" dirty="0" err="1" smtClean="0"/>
              <a:t>Cottle</a:t>
            </a:r>
            <a:r>
              <a:rPr lang="en-US" dirty="0" smtClean="0"/>
              <a:t>, Yvonne </a:t>
            </a:r>
            <a:r>
              <a:rPr lang="en-US" dirty="0" err="1" smtClean="0"/>
              <a:t>Skoretz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     Allyson Goodman , and I.</a:t>
            </a:r>
          </a:p>
          <a:p>
            <a:pPr>
              <a:buNone/>
            </a:pPr>
            <a:r>
              <a:rPr lang="en-US" dirty="0" smtClean="0"/>
              <a:t>     My presentation highlighted  “Teen</a:t>
            </a:r>
          </a:p>
          <a:p>
            <a:pPr>
              <a:buNone/>
            </a:pPr>
            <a:r>
              <a:rPr lang="en-US" dirty="0" smtClean="0"/>
              <a:t>     Second Life,” a virtual reality project.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Choosing a Mouthpiece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Presentations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West Virginia Higher Education Technology, 2008</a:t>
            </a:r>
          </a:p>
          <a:p>
            <a:pPr>
              <a:buNone/>
            </a:pPr>
            <a:r>
              <a:rPr lang="en-US" dirty="0" smtClean="0"/>
              <a:t>    “Teen Second Life” poster session.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Appalachian Studies Association</a:t>
            </a:r>
          </a:p>
          <a:p>
            <a:pPr>
              <a:buNone/>
            </a:pPr>
            <a:r>
              <a:rPr lang="en-US" dirty="0" smtClean="0"/>
              <a:t>   Conference, 2008. </a:t>
            </a:r>
          </a:p>
          <a:p>
            <a:pPr>
              <a:buNone/>
            </a:pPr>
            <a:r>
              <a:rPr lang="en-US" dirty="0" smtClean="0"/>
              <a:t>    Presentation from a class project in Dr. Heaton’s class with Linda </a:t>
            </a:r>
            <a:r>
              <a:rPr lang="en-US" dirty="0" err="1" smtClean="0"/>
              <a:t>Palenchar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“Appalachian </a:t>
            </a:r>
            <a:r>
              <a:rPr lang="en-US" dirty="0" err="1" smtClean="0"/>
              <a:t>Geners</a:t>
            </a:r>
            <a:r>
              <a:rPr lang="en-US" dirty="0" smtClean="0"/>
              <a:t>: A Survey on technological use in Southeastern Ohio.”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716659" y="235441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accent6"/>
                </a:solidFill>
              </a:rPr>
              <a:t>Valves: Shortening</a:t>
            </a:r>
            <a:br>
              <a:rPr lang="en-US" sz="3600" dirty="0" smtClean="0">
                <a:solidFill>
                  <a:schemeClr val="accent6"/>
                </a:solidFill>
              </a:rPr>
            </a:br>
            <a:r>
              <a:rPr lang="en-US" sz="3600" dirty="0" smtClean="0">
                <a:solidFill>
                  <a:schemeClr val="accent6"/>
                </a:solidFill>
              </a:rPr>
              <a:t> and Lengthening Vibrations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Publications/Writing</a:t>
            </a:r>
          </a:p>
          <a:p>
            <a:r>
              <a:rPr lang="en-US" i="1" dirty="0" smtClean="0"/>
              <a:t>CMLA Needs Love, Too </a:t>
            </a:r>
            <a:r>
              <a:rPr lang="en-US" dirty="0" smtClean="0"/>
              <a:t>article produced in Dr. Simone’s class.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Submitted to The Ohio Middle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dirty="0" smtClean="0"/>
              <a:t>Journal.</a:t>
            </a:r>
          </a:p>
          <a:p>
            <a:r>
              <a:rPr lang="en-US" dirty="0" smtClean="0"/>
              <a:t>Proposal for ATE in 2008 at New </a:t>
            </a:r>
          </a:p>
          <a:p>
            <a:pPr>
              <a:buNone/>
            </a:pPr>
            <a:r>
              <a:rPr lang="en-US" dirty="0" smtClean="0"/>
              <a:t>   Orleans with Dr. Meyer’s guidance</a:t>
            </a:r>
          </a:p>
          <a:p>
            <a:r>
              <a:rPr lang="en-US" dirty="0" smtClean="0"/>
              <a:t>Proposal submission to Appalachian Studies Conference on own.</a:t>
            </a:r>
            <a:endParaRPr lang="en-US" dirty="0"/>
          </a:p>
        </p:txBody>
      </p:sp>
      <p:pic>
        <p:nvPicPr>
          <p:cNvPr id="4" name="Picture 3" descr="french-horn.gif                                                00000013Macintosh HD                   B6D829B6:"/>
          <p:cNvPicPr>
            <a:picLocks noGrp="1"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04302">
            <a:off x="6400800" y="2895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y Sound from Marshall&amp;#x0D;&amp;#x0A;&amp;quot;&quot;/&gt;&lt;property id=&quot;20307&quot; value=&quot;264&quot;/&gt;&lt;/object&gt;&lt;object type=&quot;3&quot; unique_id=&quot;10004&quot;&gt;&lt;property id=&quot;20148&quot; value=&quot;5&quot;/&gt;&lt;property id=&quot;20300&quot; value=&quot;Slide 2 - &amp;quot;The Horn Equatio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Choosing a Mouthpiece&amp;#x0D;&amp;#x0A;(Research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(Research)&amp;#x0D;&amp;#x0A;continued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(Research)&amp;#x0D;&amp;#x0A;continued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Choosing a Mouthpiece&amp;#x0D;&amp;#x0A;(Presentations)&amp;quot;&quot;/&gt;&lt;property id=&quot;20307&quot; value=&quot;265&quot;/&gt;&lt;/object&gt;&lt;object type=&quot;3&quot; unique_id=&quot;10009&quot;&gt;&lt;property id=&quot;20148&quot; value=&quot;5&quot;/&gt;&lt;property id=&quot;20300&quot; value=&quot;Slide 7 - &amp;quot;Choosing a Mouthpiece&amp;#x0D;&amp;#x0A;(Presentations)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Choosing a Mouthpiece&amp;#x0D;&amp;#x0A;(Presentations)&amp;quot;&quot;/&gt;&lt;property id=&quot;20307&quot; value=&quot;267&quot;/&gt;&lt;/object&gt;&lt;object type=&quot;3&quot; unique_id=&quot;10011&quot;&gt;&lt;property id=&quot;20148&quot; value=&quot;5&quot;/&gt;&lt;property id=&quot;20300&quot; value=&quot;Slide 9 - &amp;quot;&amp;#x0D;&amp;#x0A;Valves: Shortening&amp;#x0D;&amp;#x0A; and Lengthening Vibrations&amp;#x0D;&amp;#x0A;&amp;quot;&quot;/&gt;&lt;property id=&quot;20307&quot; value=&quot;268&quot;/&gt;&lt;/object&gt;&lt;object type=&quot;3&quot; unique_id=&quot;10012&quot;&gt;&lt;property id=&quot;20148&quot; value=&quot;5&quot;/&gt;&lt;property id=&quot;20300&quot; value=&quot;Slide 10 - &amp;quot;Valves: Shortening&amp;#x0D;&amp;#x0A; and Lengthening Vibrations&amp;quot;&quot;/&gt;&lt;property id=&quot;20307&quot; value=&quot;269&quot;/&gt;&lt;/object&gt;&lt;object type=&quot;3&quot; unique_id=&quot;10013&quot;&gt;&lt;property id=&quot;20148&quot; value=&quot;5&quot;/&gt;&lt;property id=&quot;20300&quot; value=&quot;Slide 11 - &amp;quot;Valves: Shortening&amp;#x0D;&amp;#x0A; and Lengthening Vibrations&amp;quot;&quot;/&gt;&lt;property id=&quot;20307&quot; value=&quot;270&quot;/&gt;&lt;/object&gt;&lt;object type=&quot;3&quot; unique_id=&quot;10014&quot;&gt;&lt;property id=&quot;20148&quot; value=&quot;5&quot;/&gt;&lt;property id=&quot;20300&quot; value=&quot;Slide 12 - &amp;quot;Valves: Shortening&amp;#x0D;&amp;#x0A; and Lengthening Vibrations&amp;quot;&quot;/&gt;&lt;property id=&quot;20307&quot; value=&quot;271&quot;/&gt;&lt;/object&gt;&lt;object type=&quot;3&quot; unique_id=&quot;10015&quot;&gt;&lt;property id=&quot;20148&quot; value=&quot;5&quot;/&gt;&lt;property id=&quot;20300&quot; value=&quot;Slide 13 - &amp;quot;The Bell and Hand Motion&amp;#x0D;&amp;#x0A;(Fine tuning)&amp;quot;&quot;/&gt;&lt;property id=&quot;20307&quot; value=&quot;273&quot;/&gt;&lt;/object&gt;&lt;object type=&quot;3&quot; unique_id=&quot;10016&quot;&gt;&lt;property id=&quot;20148&quot; value=&quot;5&quot;/&gt;&lt;property id=&quot;20300&quot; value=&quot;Slide 14 - &amp;quot;Next Step&amp;quot;&quot;/&gt;&lt;property id=&quot;20307&quot; value=&quot;275&quot;/&gt;&lt;/object&gt;&lt;object type=&quot;3&quot; unique_id=&quot;10017&quot;&gt;&lt;property id=&quot;20148&quot; value=&quot;5&quot;/&gt;&lt;property id=&quot;20300&quot; value=&quot;Slide 15 - &amp;quot;Next Step &amp;#x0D;&amp;#x0A;(continued)&amp;quot;&quot;/&gt;&lt;property id=&quot;20307&quot; value=&quot;274&quot;/&gt;&lt;/object&gt;&lt;object type=&quot;3&quot; unique_id=&quot;10018&quot;&gt;&lt;property id=&quot;20148&quot; value=&quot;5&quot;/&gt;&lt;property id=&quot;20300&quot; value=&quot;Slide 16 - &amp;quot;Deep Appreciation and thanks&amp;quot;&quot;/&gt;&lt;property id=&quot;20307&quot; value=&quot;277&quot;/&gt;&lt;/object&gt;&lt;object type=&quot;3&quot; unique_id=&quot;10019&quot;&gt;&lt;property id=&quot;20148&quot; value=&quot;5&quot;/&gt;&lt;property id=&quot;20300&quot; value=&quot;Slide 17 - &amp;quot;Resources&amp;quot;&quot;/&gt;&lt;property id=&quot;20307&quot; value=&quot;276&quot;/&gt;&lt;/object&gt;&lt;/object&gt;&lt;object type=&quot;8&quot; unique_id=&quot;1003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640</Words>
  <Application>Microsoft Office PowerPoint</Application>
  <PresentationFormat>On-screen Show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My Sound from Marshall </vt:lpstr>
      <vt:lpstr>The Horn Equation</vt:lpstr>
      <vt:lpstr>Choosing a Mouthpiece (Research)</vt:lpstr>
      <vt:lpstr>(Research) continued</vt:lpstr>
      <vt:lpstr>(Research) continued</vt:lpstr>
      <vt:lpstr>Choosing a Mouthpiece (Presentations)</vt:lpstr>
      <vt:lpstr>Choosing a Mouthpiece (Presentations)</vt:lpstr>
      <vt:lpstr>Choosing a Mouthpiece (Presentations)</vt:lpstr>
      <vt:lpstr> Valves: Shortening  and Lengthening Vibrations </vt:lpstr>
      <vt:lpstr>Valves: Shortening  and Lengthening Vibrations</vt:lpstr>
      <vt:lpstr>Valves: Shortening  and Lengthening Vibrations</vt:lpstr>
      <vt:lpstr>Valves: Shortening  and Lengthening Vibrations</vt:lpstr>
      <vt:lpstr>The Bell and Hand Motion (Fine tuning)</vt:lpstr>
      <vt:lpstr>Next Step</vt:lpstr>
      <vt:lpstr>Next Step  (continued)</vt:lpstr>
      <vt:lpstr>Deep Appreciation and thanks</vt:lpstr>
      <vt:lpstr>Resources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cheyenne</dc:creator>
  <cp:lastModifiedBy>Thomas, Edna</cp:lastModifiedBy>
  <cp:revision>20</cp:revision>
  <dcterms:created xsi:type="dcterms:W3CDTF">2010-07-11T23:30:15Z</dcterms:created>
  <dcterms:modified xsi:type="dcterms:W3CDTF">2011-01-04T21:28:00Z</dcterms:modified>
</cp:coreProperties>
</file>