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15"/>
  </p:notesMasterIdLst>
  <p:handoutMasterIdLst>
    <p:handoutMasterId r:id="rId16"/>
  </p:handoutMasterIdLst>
  <p:sldIdLst>
    <p:sldId id="260" r:id="rId2"/>
    <p:sldId id="272" r:id="rId3"/>
    <p:sldId id="259" r:id="rId4"/>
    <p:sldId id="271" r:id="rId5"/>
    <p:sldId id="266" r:id="rId6"/>
    <p:sldId id="258" r:id="rId7"/>
    <p:sldId id="274" r:id="rId8"/>
    <p:sldId id="261" r:id="rId9"/>
    <p:sldId id="262" r:id="rId10"/>
    <p:sldId id="263" r:id="rId11"/>
    <p:sldId id="264" r:id="rId12"/>
    <p:sldId id="265" r:id="rId13"/>
    <p:sldId id="269" r:id="rId14"/>
  </p:sldIdLst>
  <p:sldSz cx="9144000" cy="6858000" type="screen4x3"/>
  <p:notesSz cx="7023100" cy="93091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814" y="-9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0AF366-F47A-420A-8E45-AE59C30A8624}" type="doc">
      <dgm:prSet loTypeId="urn:microsoft.com/office/officeart/2005/8/layout/cycle4#1" loCatId="cycle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DA23BACB-510E-423F-871A-B2D92EE93D1B}">
      <dgm:prSet phldrT="[Text]"/>
      <dgm:spPr/>
      <dgm:t>
        <a:bodyPr/>
        <a:lstStyle/>
        <a:p>
          <a:r>
            <a:rPr lang="en-US" b="1" dirty="0" smtClean="0"/>
            <a:t>Phenomenology</a:t>
          </a:r>
          <a:endParaRPr lang="en-US" b="1" dirty="0"/>
        </a:p>
      </dgm:t>
    </dgm:pt>
    <dgm:pt modelId="{FBBCD9D4-6AD7-4404-BD77-D6641A740756}" type="parTrans" cxnId="{EDAD4111-8460-46B9-816D-CF09D7D93528}">
      <dgm:prSet/>
      <dgm:spPr/>
      <dgm:t>
        <a:bodyPr/>
        <a:lstStyle/>
        <a:p>
          <a:endParaRPr lang="en-US"/>
        </a:p>
      </dgm:t>
    </dgm:pt>
    <dgm:pt modelId="{09D2A888-208E-4065-AB96-DE4DEBC3480B}" type="sibTrans" cxnId="{EDAD4111-8460-46B9-816D-CF09D7D93528}">
      <dgm:prSet/>
      <dgm:spPr/>
      <dgm:t>
        <a:bodyPr/>
        <a:lstStyle/>
        <a:p>
          <a:endParaRPr lang="en-US"/>
        </a:p>
      </dgm:t>
    </dgm:pt>
    <dgm:pt modelId="{5F31CC97-4C1B-47A3-B8AE-2D88F01BE9FE}">
      <dgm:prSet phldrT="[Text]" custT="1"/>
      <dgm:spPr/>
      <dgm:t>
        <a:bodyPr/>
        <a:lstStyle/>
        <a:p>
          <a:r>
            <a:rPr lang="en-US" sz="1600" b="1" dirty="0" smtClean="0"/>
            <a:t>Individual</a:t>
          </a:r>
          <a:endParaRPr lang="en-US" sz="1600" b="1" dirty="0"/>
        </a:p>
      </dgm:t>
    </dgm:pt>
    <dgm:pt modelId="{9AA8C772-2624-42CD-883C-DBE14A92CA2B}" type="parTrans" cxnId="{4B465DDE-C68C-4551-8601-8CB4E79AE081}">
      <dgm:prSet/>
      <dgm:spPr/>
      <dgm:t>
        <a:bodyPr/>
        <a:lstStyle/>
        <a:p>
          <a:endParaRPr lang="en-US"/>
        </a:p>
      </dgm:t>
    </dgm:pt>
    <dgm:pt modelId="{6F3C4947-0A31-41AB-B213-27F1FD0946BD}" type="sibTrans" cxnId="{4B465DDE-C68C-4551-8601-8CB4E79AE081}">
      <dgm:prSet/>
      <dgm:spPr/>
      <dgm:t>
        <a:bodyPr/>
        <a:lstStyle/>
        <a:p>
          <a:endParaRPr lang="en-US"/>
        </a:p>
      </dgm:t>
    </dgm:pt>
    <dgm:pt modelId="{4CED5103-9E19-41BC-BF05-25296138ED36}">
      <dgm:prSet phldrT="[Text]"/>
      <dgm:spPr/>
      <dgm:t>
        <a:bodyPr/>
        <a:lstStyle/>
        <a:p>
          <a:r>
            <a:rPr lang="en-US" b="1" dirty="0" err="1" smtClean="0"/>
            <a:t>Poststructuralism</a:t>
          </a:r>
          <a:endParaRPr lang="en-US" b="1" dirty="0"/>
        </a:p>
      </dgm:t>
    </dgm:pt>
    <dgm:pt modelId="{AFC7E22C-5326-4ADE-8D1B-85E8026FFFF6}" type="parTrans" cxnId="{FC299BD9-A1E9-4CF3-A127-55F806CC80BB}">
      <dgm:prSet/>
      <dgm:spPr/>
      <dgm:t>
        <a:bodyPr/>
        <a:lstStyle/>
        <a:p>
          <a:endParaRPr lang="en-US"/>
        </a:p>
      </dgm:t>
    </dgm:pt>
    <dgm:pt modelId="{1E3BF906-EE15-4293-978A-5B7BCC8B7B33}" type="sibTrans" cxnId="{FC299BD9-A1E9-4CF3-A127-55F806CC80BB}">
      <dgm:prSet/>
      <dgm:spPr/>
      <dgm:t>
        <a:bodyPr/>
        <a:lstStyle/>
        <a:p>
          <a:endParaRPr lang="en-US"/>
        </a:p>
      </dgm:t>
    </dgm:pt>
    <dgm:pt modelId="{52534501-B591-4F9B-AFAE-FBBE24BAD5E4}">
      <dgm:prSet phldrT="[Text]" custT="1"/>
      <dgm:spPr/>
      <dgm:t>
        <a:bodyPr/>
        <a:lstStyle/>
        <a:p>
          <a:r>
            <a:rPr lang="en-US" sz="1600" b="1" dirty="0" smtClean="0"/>
            <a:t>Society</a:t>
          </a:r>
          <a:endParaRPr lang="en-US" sz="1600" b="1" dirty="0"/>
        </a:p>
      </dgm:t>
    </dgm:pt>
    <dgm:pt modelId="{3F86AB15-A58C-4DC3-AC32-8278025AF512}" type="parTrans" cxnId="{CF392584-34E7-46D8-97C8-9F705B4E59C6}">
      <dgm:prSet/>
      <dgm:spPr/>
      <dgm:t>
        <a:bodyPr/>
        <a:lstStyle/>
        <a:p>
          <a:endParaRPr lang="en-US"/>
        </a:p>
      </dgm:t>
    </dgm:pt>
    <dgm:pt modelId="{083B9943-6B5B-42F1-8E71-C03D789D86FE}" type="sibTrans" cxnId="{CF392584-34E7-46D8-97C8-9F705B4E59C6}">
      <dgm:prSet/>
      <dgm:spPr/>
      <dgm:t>
        <a:bodyPr/>
        <a:lstStyle/>
        <a:p>
          <a:endParaRPr lang="en-US"/>
        </a:p>
      </dgm:t>
    </dgm:pt>
    <dgm:pt modelId="{96E14133-BFBA-448F-846A-59348DD43161}">
      <dgm:prSet phldrT="[Text]"/>
      <dgm:spPr/>
      <dgm:t>
        <a:bodyPr/>
        <a:lstStyle/>
        <a:p>
          <a:r>
            <a:rPr lang="en-US" dirty="0" smtClean="0"/>
            <a:t>Political</a:t>
          </a:r>
          <a:endParaRPr lang="en-US" dirty="0"/>
        </a:p>
      </dgm:t>
    </dgm:pt>
    <dgm:pt modelId="{029A81FD-2155-42AC-A7FE-805D1A54DEC6}" type="parTrans" cxnId="{8DC8F294-B91D-4178-9F3F-A0C968CBC1C0}">
      <dgm:prSet/>
      <dgm:spPr/>
      <dgm:t>
        <a:bodyPr/>
        <a:lstStyle/>
        <a:p>
          <a:endParaRPr lang="en-US"/>
        </a:p>
      </dgm:t>
    </dgm:pt>
    <dgm:pt modelId="{7898A864-2AE2-42EC-A9A1-B03FF6E5B750}" type="sibTrans" cxnId="{8DC8F294-B91D-4178-9F3F-A0C968CBC1C0}">
      <dgm:prSet/>
      <dgm:spPr/>
      <dgm:t>
        <a:bodyPr/>
        <a:lstStyle/>
        <a:p>
          <a:endParaRPr lang="en-US"/>
        </a:p>
      </dgm:t>
    </dgm:pt>
    <dgm:pt modelId="{A51B1B23-4C5A-4C0E-B00E-F023E1F59F70}">
      <dgm:prSet phldrT="[Text]" custT="1"/>
      <dgm:spPr/>
      <dgm:t>
        <a:bodyPr/>
        <a:lstStyle/>
        <a:p>
          <a:r>
            <a:rPr lang="en-US" sz="1600" b="1" dirty="0" smtClean="0"/>
            <a:t>Schooling</a:t>
          </a:r>
          <a:endParaRPr lang="en-US" sz="1600" b="1" dirty="0"/>
        </a:p>
      </dgm:t>
    </dgm:pt>
    <dgm:pt modelId="{9B6FE159-EB4C-4BA9-AB6A-6F98DF912F42}" type="parTrans" cxnId="{B122689C-F8B0-4F21-A2EC-2DE3C32FFC92}">
      <dgm:prSet/>
      <dgm:spPr/>
      <dgm:t>
        <a:bodyPr/>
        <a:lstStyle/>
        <a:p>
          <a:endParaRPr lang="en-US"/>
        </a:p>
      </dgm:t>
    </dgm:pt>
    <dgm:pt modelId="{46BFC1D1-01F7-490B-9975-C91C1745A695}" type="sibTrans" cxnId="{B122689C-F8B0-4F21-A2EC-2DE3C32FFC92}">
      <dgm:prSet/>
      <dgm:spPr/>
      <dgm:t>
        <a:bodyPr/>
        <a:lstStyle/>
        <a:p>
          <a:endParaRPr lang="en-US"/>
        </a:p>
      </dgm:t>
    </dgm:pt>
    <dgm:pt modelId="{7CB2400A-4C36-45F9-BF7F-B0D2C27A42E2}">
      <dgm:prSet phldrT="[Text]"/>
      <dgm:spPr/>
      <dgm:t>
        <a:bodyPr/>
        <a:lstStyle/>
        <a:p>
          <a:r>
            <a:rPr lang="en-US" dirty="0" smtClean="0"/>
            <a:t>Special  Education/Social Justice Issues</a:t>
          </a:r>
          <a:endParaRPr lang="en-US" dirty="0"/>
        </a:p>
      </dgm:t>
    </dgm:pt>
    <dgm:pt modelId="{2BE22E8D-1C3F-4FF1-9039-3B40A77AD26A}" type="parTrans" cxnId="{A2BC74F6-EDBC-43D8-9E6C-A5030562CE52}">
      <dgm:prSet/>
      <dgm:spPr/>
      <dgm:t>
        <a:bodyPr/>
        <a:lstStyle/>
        <a:p>
          <a:endParaRPr lang="en-US"/>
        </a:p>
      </dgm:t>
    </dgm:pt>
    <dgm:pt modelId="{BE8B0C36-B718-496E-BA65-2624CDC7F714}" type="sibTrans" cxnId="{A2BC74F6-EDBC-43D8-9E6C-A5030562CE52}">
      <dgm:prSet/>
      <dgm:spPr/>
      <dgm:t>
        <a:bodyPr/>
        <a:lstStyle/>
        <a:p>
          <a:endParaRPr lang="en-US"/>
        </a:p>
      </dgm:t>
    </dgm:pt>
    <dgm:pt modelId="{DDAFF6A5-B999-4711-90B0-14D98F858FF8}">
      <dgm:prSet phldrT="[Text]" custT="1"/>
      <dgm:spPr/>
      <dgm:t>
        <a:bodyPr/>
        <a:lstStyle/>
        <a:p>
          <a:r>
            <a:rPr lang="en-US" sz="1600" b="1" dirty="0" smtClean="0"/>
            <a:t>Teaching and Learning</a:t>
          </a:r>
          <a:endParaRPr lang="en-US" sz="1600" b="1" dirty="0"/>
        </a:p>
      </dgm:t>
    </dgm:pt>
    <dgm:pt modelId="{E930FB0F-F346-4C92-A2D3-4380D1F53333}" type="parTrans" cxnId="{1F4BE413-37B3-4669-9B23-A2360EE33DC4}">
      <dgm:prSet/>
      <dgm:spPr/>
      <dgm:t>
        <a:bodyPr/>
        <a:lstStyle/>
        <a:p>
          <a:endParaRPr lang="en-US"/>
        </a:p>
      </dgm:t>
    </dgm:pt>
    <dgm:pt modelId="{860115BB-D7C8-48E8-A4C7-8F90B9C6547D}" type="sibTrans" cxnId="{1F4BE413-37B3-4669-9B23-A2360EE33DC4}">
      <dgm:prSet/>
      <dgm:spPr/>
      <dgm:t>
        <a:bodyPr/>
        <a:lstStyle/>
        <a:p>
          <a:endParaRPr lang="en-US"/>
        </a:p>
      </dgm:t>
    </dgm:pt>
    <dgm:pt modelId="{BBB3EF67-B5E3-4D38-ACB5-F9F3B715AB5A}">
      <dgm:prSet phldrT="[Text]" custT="1"/>
      <dgm:spPr/>
      <dgm:t>
        <a:bodyPr/>
        <a:lstStyle/>
        <a:p>
          <a:r>
            <a:rPr lang="en-US" sz="1000" b="1" dirty="0" smtClean="0"/>
            <a:t>Empowerment</a:t>
          </a:r>
          <a:endParaRPr lang="en-US" sz="1000" b="1" dirty="0"/>
        </a:p>
      </dgm:t>
    </dgm:pt>
    <dgm:pt modelId="{9B2B843B-F4C4-4ED1-BBFB-65828E2421FA}" type="parTrans" cxnId="{4A999C3A-0E9F-4C42-B231-FFD6E4A10E71}">
      <dgm:prSet/>
      <dgm:spPr/>
      <dgm:t>
        <a:bodyPr/>
        <a:lstStyle/>
        <a:p>
          <a:endParaRPr lang="en-US"/>
        </a:p>
      </dgm:t>
    </dgm:pt>
    <dgm:pt modelId="{D23AE303-BF8D-43EC-9A62-75C40F4FB40C}" type="sibTrans" cxnId="{4A999C3A-0E9F-4C42-B231-FFD6E4A10E71}">
      <dgm:prSet/>
      <dgm:spPr/>
      <dgm:t>
        <a:bodyPr/>
        <a:lstStyle/>
        <a:p>
          <a:endParaRPr lang="en-US"/>
        </a:p>
      </dgm:t>
    </dgm:pt>
    <dgm:pt modelId="{32EC34A6-C612-418B-9FCC-948FC1F5B33A}">
      <dgm:prSet phldrT="[Text]"/>
      <dgm:spPr/>
      <dgm:t>
        <a:bodyPr/>
        <a:lstStyle/>
        <a:p>
          <a:endParaRPr lang="en-US" sz="700" b="1" dirty="0"/>
        </a:p>
      </dgm:t>
    </dgm:pt>
    <dgm:pt modelId="{9BF6EF59-12AC-40A7-A632-851BED26C8CC}" type="parTrans" cxnId="{97EBFC57-28BA-4A57-85D8-D7758B8BD150}">
      <dgm:prSet/>
      <dgm:spPr/>
      <dgm:t>
        <a:bodyPr/>
        <a:lstStyle/>
        <a:p>
          <a:endParaRPr lang="en-US"/>
        </a:p>
      </dgm:t>
    </dgm:pt>
    <dgm:pt modelId="{D6452F6A-CCCF-4847-9618-0909A44F7BCF}" type="sibTrans" cxnId="{97EBFC57-28BA-4A57-85D8-D7758B8BD150}">
      <dgm:prSet/>
      <dgm:spPr/>
      <dgm:t>
        <a:bodyPr/>
        <a:lstStyle/>
        <a:p>
          <a:endParaRPr lang="en-US"/>
        </a:p>
      </dgm:t>
    </dgm:pt>
    <dgm:pt modelId="{1611963A-3E55-4043-A1DF-3418248F640F}">
      <dgm:prSet phldrT="[Text]" custT="1"/>
      <dgm:spPr/>
      <dgm:t>
        <a:bodyPr/>
        <a:lstStyle/>
        <a:p>
          <a:r>
            <a:rPr lang="en-US" sz="1000" b="1" dirty="0" smtClean="0"/>
            <a:t>Critical Pedagogy</a:t>
          </a:r>
          <a:endParaRPr lang="en-US" sz="1000" b="1" dirty="0"/>
        </a:p>
      </dgm:t>
    </dgm:pt>
    <dgm:pt modelId="{B94FEB5B-0EA1-4612-B621-A0BE1DC0DB6E}" type="parTrans" cxnId="{4608AA68-BBED-41D2-A75A-1263514EB32A}">
      <dgm:prSet/>
      <dgm:spPr/>
      <dgm:t>
        <a:bodyPr/>
        <a:lstStyle/>
        <a:p>
          <a:endParaRPr lang="en-US"/>
        </a:p>
      </dgm:t>
    </dgm:pt>
    <dgm:pt modelId="{605B6BDD-F2B7-4305-971D-22EA3BD44E9B}" type="sibTrans" cxnId="{4608AA68-BBED-41D2-A75A-1263514EB32A}">
      <dgm:prSet/>
      <dgm:spPr/>
      <dgm:t>
        <a:bodyPr/>
        <a:lstStyle/>
        <a:p>
          <a:endParaRPr lang="en-US"/>
        </a:p>
      </dgm:t>
    </dgm:pt>
    <dgm:pt modelId="{4F1280DE-A86F-4AA2-A53A-71CE6EAD054B}">
      <dgm:prSet phldrT="[Text]" custT="1"/>
      <dgm:spPr/>
      <dgm:t>
        <a:bodyPr/>
        <a:lstStyle/>
        <a:p>
          <a:r>
            <a:rPr lang="en-US" sz="1000" b="1" dirty="0" smtClean="0"/>
            <a:t>Promote lived experiences</a:t>
          </a:r>
          <a:endParaRPr lang="en-US" sz="1000" b="1" dirty="0"/>
        </a:p>
      </dgm:t>
    </dgm:pt>
    <dgm:pt modelId="{1C5B5761-DD7D-4918-80AC-7A4E8EA6D7DA}" type="parTrans" cxnId="{5BD77B85-B6A3-460B-BBB8-5D23C80D084E}">
      <dgm:prSet/>
      <dgm:spPr/>
      <dgm:t>
        <a:bodyPr/>
        <a:lstStyle/>
        <a:p>
          <a:endParaRPr lang="en-US"/>
        </a:p>
      </dgm:t>
    </dgm:pt>
    <dgm:pt modelId="{7B387463-87A7-4C40-8F5D-73EE360D16D5}" type="sibTrans" cxnId="{5BD77B85-B6A3-460B-BBB8-5D23C80D084E}">
      <dgm:prSet/>
      <dgm:spPr/>
      <dgm:t>
        <a:bodyPr/>
        <a:lstStyle/>
        <a:p>
          <a:endParaRPr lang="en-US"/>
        </a:p>
      </dgm:t>
    </dgm:pt>
    <dgm:pt modelId="{EAD082E8-909C-443F-A99F-EE4E592D997A}">
      <dgm:prSet phldrT="[Text]" custT="1"/>
      <dgm:spPr/>
      <dgm:t>
        <a:bodyPr/>
        <a:lstStyle/>
        <a:p>
          <a:r>
            <a:rPr lang="en-US" sz="1000" b="1" dirty="0" smtClean="0"/>
            <a:t>Promote trust</a:t>
          </a:r>
          <a:endParaRPr lang="en-US" sz="1000" b="1" dirty="0"/>
        </a:p>
      </dgm:t>
    </dgm:pt>
    <dgm:pt modelId="{57B044A2-BF85-4BAE-BBC3-DEA1F0B2D67B}" type="parTrans" cxnId="{F6909E06-3370-42EB-9D5C-5389972F2E06}">
      <dgm:prSet/>
      <dgm:spPr/>
      <dgm:t>
        <a:bodyPr/>
        <a:lstStyle/>
        <a:p>
          <a:endParaRPr lang="en-US"/>
        </a:p>
      </dgm:t>
    </dgm:pt>
    <dgm:pt modelId="{81C42BB5-0757-488A-8886-7B497A2DFC5D}" type="sibTrans" cxnId="{F6909E06-3370-42EB-9D5C-5389972F2E06}">
      <dgm:prSet/>
      <dgm:spPr/>
      <dgm:t>
        <a:bodyPr/>
        <a:lstStyle/>
        <a:p>
          <a:endParaRPr lang="en-US"/>
        </a:p>
      </dgm:t>
    </dgm:pt>
    <dgm:pt modelId="{C02874E9-5366-4D77-8D59-937FB11ED037}">
      <dgm:prSet phldrT="[Text]" custT="1"/>
      <dgm:spPr/>
      <dgm:t>
        <a:bodyPr/>
        <a:lstStyle/>
        <a:p>
          <a:r>
            <a:rPr lang="en-US" sz="1000" b="1" dirty="0" smtClean="0"/>
            <a:t>Student centered</a:t>
          </a:r>
          <a:endParaRPr lang="en-US" sz="1000" b="1" dirty="0"/>
        </a:p>
      </dgm:t>
    </dgm:pt>
    <dgm:pt modelId="{FA308AE1-4CCD-4604-AF05-95B7F3E772F4}" type="parTrans" cxnId="{85D74D27-068D-48CA-802F-CFF8B6C8106F}">
      <dgm:prSet/>
      <dgm:spPr/>
      <dgm:t>
        <a:bodyPr/>
        <a:lstStyle/>
        <a:p>
          <a:endParaRPr lang="en-US"/>
        </a:p>
      </dgm:t>
    </dgm:pt>
    <dgm:pt modelId="{1159AAFB-748A-4687-BDEF-B402942F5D8F}" type="sibTrans" cxnId="{85D74D27-068D-48CA-802F-CFF8B6C8106F}">
      <dgm:prSet/>
      <dgm:spPr/>
      <dgm:t>
        <a:bodyPr/>
        <a:lstStyle/>
        <a:p>
          <a:endParaRPr lang="en-US"/>
        </a:p>
      </dgm:t>
    </dgm:pt>
    <dgm:pt modelId="{099D4A5A-900B-4013-881E-5D7361246888}">
      <dgm:prSet phldrT="[Text]" custT="1"/>
      <dgm:spPr/>
      <dgm:t>
        <a:bodyPr/>
        <a:lstStyle/>
        <a:p>
          <a:endParaRPr lang="en-US" sz="1000" b="1" dirty="0"/>
        </a:p>
      </dgm:t>
    </dgm:pt>
    <dgm:pt modelId="{878AFB75-4850-442A-A91A-3AB821A177BE}" type="parTrans" cxnId="{A67EAD51-D8EB-4075-AE89-59AF60CDC044}">
      <dgm:prSet/>
      <dgm:spPr/>
      <dgm:t>
        <a:bodyPr/>
        <a:lstStyle/>
        <a:p>
          <a:endParaRPr lang="en-US"/>
        </a:p>
      </dgm:t>
    </dgm:pt>
    <dgm:pt modelId="{188090DE-E4AA-4F41-BE9F-41BEB4F30209}" type="sibTrans" cxnId="{A67EAD51-D8EB-4075-AE89-59AF60CDC044}">
      <dgm:prSet/>
      <dgm:spPr/>
      <dgm:t>
        <a:bodyPr/>
        <a:lstStyle/>
        <a:p>
          <a:endParaRPr lang="en-US"/>
        </a:p>
      </dgm:t>
    </dgm:pt>
    <dgm:pt modelId="{7DE95C5D-CDCD-4975-BF3B-4BD22347AEBD}">
      <dgm:prSet phldrT="[Text]" custT="1"/>
      <dgm:spPr/>
      <dgm:t>
        <a:bodyPr/>
        <a:lstStyle/>
        <a:p>
          <a:endParaRPr lang="en-US" sz="1000" b="1" dirty="0"/>
        </a:p>
      </dgm:t>
    </dgm:pt>
    <dgm:pt modelId="{AFF9212C-E49C-48DB-83CD-6C39C09CAE45}" type="parTrans" cxnId="{C64A8826-4A47-4FDC-BEC0-7BA67074217A}">
      <dgm:prSet/>
      <dgm:spPr/>
      <dgm:t>
        <a:bodyPr/>
        <a:lstStyle/>
        <a:p>
          <a:endParaRPr lang="en-US"/>
        </a:p>
      </dgm:t>
    </dgm:pt>
    <dgm:pt modelId="{A74BA5CB-0B39-4F1C-AC99-C03DBC15C5E0}" type="sibTrans" cxnId="{C64A8826-4A47-4FDC-BEC0-7BA67074217A}">
      <dgm:prSet/>
      <dgm:spPr/>
      <dgm:t>
        <a:bodyPr/>
        <a:lstStyle/>
        <a:p>
          <a:endParaRPr lang="en-US"/>
        </a:p>
      </dgm:t>
    </dgm:pt>
    <dgm:pt modelId="{3C2DBF0B-E9EE-4791-AD52-DAA0DEAE3F90}">
      <dgm:prSet phldrT="[Text]"/>
      <dgm:spPr/>
      <dgm:t>
        <a:bodyPr/>
        <a:lstStyle/>
        <a:p>
          <a:endParaRPr lang="en-US" sz="600" b="1" dirty="0"/>
        </a:p>
      </dgm:t>
    </dgm:pt>
    <dgm:pt modelId="{E7E65595-CB36-4BF1-A0A0-CC517DA7DF8D}" type="parTrans" cxnId="{81CF4716-2B64-43F4-8E1B-37DAB09976DD}">
      <dgm:prSet/>
      <dgm:spPr/>
      <dgm:t>
        <a:bodyPr/>
        <a:lstStyle/>
        <a:p>
          <a:endParaRPr lang="en-US"/>
        </a:p>
      </dgm:t>
    </dgm:pt>
    <dgm:pt modelId="{CCE0F3F3-DD95-4A55-9070-D15DFF810BA5}" type="sibTrans" cxnId="{81CF4716-2B64-43F4-8E1B-37DAB09976DD}">
      <dgm:prSet/>
      <dgm:spPr/>
      <dgm:t>
        <a:bodyPr/>
        <a:lstStyle/>
        <a:p>
          <a:endParaRPr lang="en-US"/>
        </a:p>
      </dgm:t>
    </dgm:pt>
    <dgm:pt modelId="{F14A02F3-FD29-4F61-8B26-55B54A68CF7E}">
      <dgm:prSet phldrT="[Text]" custT="1"/>
      <dgm:spPr/>
      <dgm:t>
        <a:bodyPr/>
        <a:lstStyle/>
        <a:p>
          <a:endParaRPr lang="en-US" sz="1000" b="1" dirty="0"/>
        </a:p>
      </dgm:t>
    </dgm:pt>
    <dgm:pt modelId="{D444B724-A1AC-48C5-AD5F-7B9379A2FD72}" type="parTrans" cxnId="{9E610974-D741-45F8-9568-F01116244ED6}">
      <dgm:prSet/>
      <dgm:spPr/>
      <dgm:t>
        <a:bodyPr/>
        <a:lstStyle/>
        <a:p>
          <a:endParaRPr lang="en-US"/>
        </a:p>
      </dgm:t>
    </dgm:pt>
    <dgm:pt modelId="{890C898E-181A-4A3B-A633-5B5E35C7F341}" type="sibTrans" cxnId="{9E610974-D741-45F8-9568-F01116244ED6}">
      <dgm:prSet/>
      <dgm:spPr/>
      <dgm:t>
        <a:bodyPr/>
        <a:lstStyle/>
        <a:p>
          <a:endParaRPr lang="en-US"/>
        </a:p>
      </dgm:t>
    </dgm:pt>
    <dgm:pt modelId="{3DF1E2BA-B41E-40C1-9417-0AD9A78CA90D}">
      <dgm:prSet phldrT="[Text]" custT="1"/>
      <dgm:spPr/>
      <dgm:t>
        <a:bodyPr/>
        <a:lstStyle/>
        <a:p>
          <a:r>
            <a:rPr lang="en-US" sz="1000" b="1" dirty="0" smtClean="0"/>
            <a:t>Reproduction Theory</a:t>
          </a:r>
          <a:endParaRPr lang="en-US" sz="1000" b="1" dirty="0"/>
        </a:p>
      </dgm:t>
    </dgm:pt>
    <dgm:pt modelId="{A05554CB-C26E-47B9-A97A-5321FCF3B8EF}" type="parTrans" cxnId="{6D9068AD-14D0-4238-9F55-517FE688B6AB}">
      <dgm:prSet/>
      <dgm:spPr/>
      <dgm:t>
        <a:bodyPr/>
        <a:lstStyle/>
        <a:p>
          <a:endParaRPr lang="en-US"/>
        </a:p>
      </dgm:t>
    </dgm:pt>
    <dgm:pt modelId="{766DA246-7357-4A9F-B507-57B9C29E5BAA}" type="sibTrans" cxnId="{6D9068AD-14D0-4238-9F55-517FE688B6AB}">
      <dgm:prSet/>
      <dgm:spPr/>
      <dgm:t>
        <a:bodyPr/>
        <a:lstStyle/>
        <a:p>
          <a:endParaRPr lang="en-US"/>
        </a:p>
      </dgm:t>
    </dgm:pt>
    <dgm:pt modelId="{A7591FF2-E6C5-487D-BA28-9B487EB69D5D}">
      <dgm:prSet phldrT="[Text]" custT="1"/>
      <dgm:spPr/>
      <dgm:t>
        <a:bodyPr/>
        <a:lstStyle/>
        <a:p>
          <a:r>
            <a:rPr lang="en-US" sz="1000" b="1" dirty="0" smtClean="0"/>
            <a:t>Broad Based curriculum experiences</a:t>
          </a:r>
          <a:endParaRPr lang="en-US" sz="1000" b="1" dirty="0"/>
        </a:p>
      </dgm:t>
    </dgm:pt>
    <dgm:pt modelId="{579AD489-EB01-499C-9063-C30FEBDCA1AE}" type="parTrans" cxnId="{199900A9-6056-46B9-956D-4A2AEC8EEBE1}">
      <dgm:prSet/>
      <dgm:spPr/>
      <dgm:t>
        <a:bodyPr/>
        <a:lstStyle/>
        <a:p>
          <a:endParaRPr lang="en-US"/>
        </a:p>
      </dgm:t>
    </dgm:pt>
    <dgm:pt modelId="{7FE46C54-E394-4DFD-94BD-367352495998}" type="sibTrans" cxnId="{199900A9-6056-46B9-956D-4A2AEC8EEBE1}">
      <dgm:prSet/>
      <dgm:spPr/>
      <dgm:t>
        <a:bodyPr/>
        <a:lstStyle/>
        <a:p>
          <a:endParaRPr lang="en-US"/>
        </a:p>
      </dgm:t>
    </dgm:pt>
    <dgm:pt modelId="{B2B73FAC-5D09-468F-B45A-0D64231ACAAD}">
      <dgm:prSet phldrT="[Text]" custT="1"/>
      <dgm:spPr/>
      <dgm:t>
        <a:bodyPr/>
        <a:lstStyle/>
        <a:p>
          <a:endParaRPr lang="en-US" sz="900" b="1" dirty="0"/>
        </a:p>
      </dgm:t>
    </dgm:pt>
    <dgm:pt modelId="{483D0716-B5B1-40FA-91F8-94AEACADD59E}" type="parTrans" cxnId="{E1CC810B-6E00-41A6-A950-8106C0613F9B}">
      <dgm:prSet/>
      <dgm:spPr/>
      <dgm:t>
        <a:bodyPr/>
        <a:lstStyle/>
        <a:p>
          <a:endParaRPr lang="en-US"/>
        </a:p>
      </dgm:t>
    </dgm:pt>
    <dgm:pt modelId="{658AC0F9-97F3-4AD9-9691-859DE619D41D}" type="sibTrans" cxnId="{E1CC810B-6E00-41A6-A950-8106C0613F9B}">
      <dgm:prSet/>
      <dgm:spPr/>
      <dgm:t>
        <a:bodyPr/>
        <a:lstStyle/>
        <a:p>
          <a:endParaRPr lang="en-US"/>
        </a:p>
      </dgm:t>
    </dgm:pt>
    <dgm:pt modelId="{93F695FE-CFEE-4FE5-9307-2850EDD63133}">
      <dgm:prSet phldrT="[Text]" custT="1"/>
      <dgm:spPr/>
      <dgm:t>
        <a:bodyPr/>
        <a:lstStyle/>
        <a:p>
          <a:r>
            <a:rPr lang="en-US" sz="1000" b="1" dirty="0" smtClean="0"/>
            <a:t>Democratic citizen</a:t>
          </a:r>
          <a:endParaRPr lang="en-US" sz="1000" b="1" dirty="0"/>
        </a:p>
      </dgm:t>
    </dgm:pt>
    <dgm:pt modelId="{AAF4BBD3-A9C4-4084-807F-B6B3351E3E65}" type="parTrans" cxnId="{8C856070-C979-4D69-ADAE-46B4E6296AC2}">
      <dgm:prSet/>
      <dgm:spPr/>
      <dgm:t>
        <a:bodyPr/>
        <a:lstStyle/>
        <a:p>
          <a:endParaRPr lang="en-US"/>
        </a:p>
      </dgm:t>
    </dgm:pt>
    <dgm:pt modelId="{2018AB53-37AA-4F64-9032-88C5EEF7FD84}" type="sibTrans" cxnId="{8C856070-C979-4D69-ADAE-46B4E6296AC2}">
      <dgm:prSet/>
      <dgm:spPr/>
      <dgm:t>
        <a:bodyPr/>
        <a:lstStyle/>
        <a:p>
          <a:endParaRPr lang="en-US"/>
        </a:p>
      </dgm:t>
    </dgm:pt>
    <dgm:pt modelId="{9C4B4AB1-EAB0-4192-BB31-72C944B18AF8}">
      <dgm:prSet phldrT="[Text]"/>
      <dgm:spPr/>
      <dgm:t>
        <a:bodyPr/>
        <a:lstStyle/>
        <a:p>
          <a:r>
            <a:rPr lang="en-US" sz="1200" b="1" dirty="0" smtClean="0"/>
            <a:t>Connections made to past, present, and future</a:t>
          </a:r>
          <a:endParaRPr lang="en-US" sz="1200" b="1" dirty="0"/>
        </a:p>
      </dgm:t>
    </dgm:pt>
    <dgm:pt modelId="{84015CB1-DE2F-45C0-883B-E623EC191212}" type="parTrans" cxnId="{EF3007DA-5173-420D-ABA8-790BB1384348}">
      <dgm:prSet/>
      <dgm:spPr/>
      <dgm:t>
        <a:bodyPr/>
        <a:lstStyle/>
        <a:p>
          <a:endParaRPr lang="en-US"/>
        </a:p>
      </dgm:t>
    </dgm:pt>
    <dgm:pt modelId="{40F094A4-0134-41DE-B3CB-A713AC1A057E}" type="sibTrans" cxnId="{EF3007DA-5173-420D-ABA8-790BB1384348}">
      <dgm:prSet/>
      <dgm:spPr/>
      <dgm:t>
        <a:bodyPr/>
        <a:lstStyle/>
        <a:p>
          <a:endParaRPr lang="en-US"/>
        </a:p>
      </dgm:t>
    </dgm:pt>
    <dgm:pt modelId="{E396B9F1-5F0C-425A-BFDF-A5D78AA2C798}">
      <dgm:prSet phldrT="[Text]"/>
      <dgm:spPr/>
      <dgm:t>
        <a:bodyPr/>
        <a:lstStyle/>
        <a:p>
          <a:r>
            <a:rPr lang="en-US" sz="1200" b="1" dirty="0" smtClean="0"/>
            <a:t>Morals, ethics</a:t>
          </a:r>
          <a:endParaRPr lang="en-US" sz="1200" b="1" dirty="0"/>
        </a:p>
      </dgm:t>
    </dgm:pt>
    <dgm:pt modelId="{4A50C672-1313-4FB1-B4D6-7D99D816694C}" type="parTrans" cxnId="{F1409828-1BC6-471E-8BD2-B8B5260510BB}">
      <dgm:prSet/>
      <dgm:spPr/>
      <dgm:t>
        <a:bodyPr/>
        <a:lstStyle/>
        <a:p>
          <a:endParaRPr lang="en-US"/>
        </a:p>
      </dgm:t>
    </dgm:pt>
    <dgm:pt modelId="{1B76D02F-74D2-4D3D-B87D-E7C0336EDFFA}" type="sibTrans" cxnId="{F1409828-1BC6-471E-8BD2-B8B5260510BB}">
      <dgm:prSet/>
      <dgm:spPr/>
      <dgm:t>
        <a:bodyPr/>
        <a:lstStyle/>
        <a:p>
          <a:endParaRPr lang="en-US"/>
        </a:p>
      </dgm:t>
    </dgm:pt>
    <dgm:pt modelId="{2C4EFB0C-C4BF-43A8-9D32-88BAB182F598}">
      <dgm:prSet phldrT="[Text]" custT="1"/>
      <dgm:spPr/>
      <dgm:t>
        <a:bodyPr/>
        <a:lstStyle/>
        <a:p>
          <a:endParaRPr lang="en-US" sz="1000" b="1" dirty="0"/>
        </a:p>
      </dgm:t>
    </dgm:pt>
    <dgm:pt modelId="{9129DD32-AB70-4BCE-B093-2BB19F19B681}" type="parTrans" cxnId="{793D0B07-76A6-48FD-801E-6A13948A1338}">
      <dgm:prSet/>
      <dgm:spPr/>
      <dgm:t>
        <a:bodyPr/>
        <a:lstStyle/>
        <a:p>
          <a:endParaRPr lang="en-US"/>
        </a:p>
      </dgm:t>
    </dgm:pt>
    <dgm:pt modelId="{625ABEF2-1513-41E1-84FF-0A1147F7E6DD}" type="sibTrans" cxnId="{793D0B07-76A6-48FD-801E-6A13948A1338}">
      <dgm:prSet/>
      <dgm:spPr/>
      <dgm:t>
        <a:bodyPr/>
        <a:lstStyle/>
        <a:p>
          <a:endParaRPr lang="en-US"/>
        </a:p>
      </dgm:t>
    </dgm:pt>
    <dgm:pt modelId="{48D3CCBD-8BE9-488E-B105-9195F7477E2C}">
      <dgm:prSet phldrT="[Text]" custT="1"/>
      <dgm:spPr/>
      <dgm:t>
        <a:bodyPr/>
        <a:lstStyle/>
        <a:p>
          <a:endParaRPr lang="en-US" sz="1000" b="1" dirty="0"/>
        </a:p>
      </dgm:t>
    </dgm:pt>
    <dgm:pt modelId="{6D3DB1B2-2095-4402-A1A6-03C6075B96F5}" type="parTrans" cxnId="{817236BC-FC9D-42A8-8B39-EC3989717B5E}">
      <dgm:prSet/>
      <dgm:spPr/>
      <dgm:t>
        <a:bodyPr/>
        <a:lstStyle/>
        <a:p>
          <a:endParaRPr lang="en-US"/>
        </a:p>
      </dgm:t>
    </dgm:pt>
    <dgm:pt modelId="{A153E36D-AF5C-4BED-891A-B28AA6282D13}" type="sibTrans" cxnId="{817236BC-FC9D-42A8-8B39-EC3989717B5E}">
      <dgm:prSet/>
      <dgm:spPr/>
      <dgm:t>
        <a:bodyPr/>
        <a:lstStyle/>
        <a:p>
          <a:endParaRPr lang="en-US"/>
        </a:p>
      </dgm:t>
    </dgm:pt>
    <dgm:pt modelId="{1DA40C0F-3E9B-4F4A-BAA0-0AAEC69A3A55}">
      <dgm:prSet phldrT="[Text]" custT="1"/>
      <dgm:spPr/>
      <dgm:t>
        <a:bodyPr/>
        <a:lstStyle/>
        <a:p>
          <a:endParaRPr lang="en-US" sz="1000" b="1" dirty="0"/>
        </a:p>
      </dgm:t>
    </dgm:pt>
    <dgm:pt modelId="{8646865E-7278-4141-BEA5-BC75B961EFC8}" type="parTrans" cxnId="{60F01FE0-0B37-433C-8523-058EBD9FCA02}">
      <dgm:prSet/>
      <dgm:spPr/>
      <dgm:t>
        <a:bodyPr/>
        <a:lstStyle/>
        <a:p>
          <a:endParaRPr lang="en-US"/>
        </a:p>
      </dgm:t>
    </dgm:pt>
    <dgm:pt modelId="{BBE35D00-9C4B-4DDA-AC80-63734BE7E3DE}" type="sibTrans" cxnId="{60F01FE0-0B37-433C-8523-058EBD9FCA02}">
      <dgm:prSet/>
      <dgm:spPr/>
      <dgm:t>
        <a:bodyPr/>
        <a:lstStyle/>
        <a:p>
          <a:endParaRPr lang="en-US"/>
        </a:p>
      </dgm:t>
    </dgm:pt>
    <dgm:pt modelId="{EAA566DB-1E3C-4355-A80A-CDE44CFFA3A6}">
      <dgm:prSet phldrT="[Text]" custT="1"/>
      <dgm:spPr/>
      <dgm:t>
        <a:bodyPr/>
        <a:lstStyle/>
        <a:p>
          <a:r>
            <a:rPr lang="en-US" sz="1200" b="1" dirty="0" smtClean="0"/>
            <a:t>Meaningful</a:t>
          </a:r>
          <a:endParaRPr lang="en-US" sz="1200" b="1" dirty="0"/>
        </a:p>
      </dgm:t>
    </dgm:pt>
    <dgm:pt modelId="{3EE23C33-1184-4423-A0FD-CC10B4E55F65}" type="parTrans" cxnId="{1253D17E-2791-45C1-B2B8-EB7CF578C346}">
      <dgm:prSet/>
      <dgm:spPr/>
      <dgm:t>
        <a:bodyPr/>
        <a:lstStyle/>
        <a:p>
          <a:endParaRPr lang="en-US"/>
        </a:p>
      </dgm:t>
    </dgm:pt>
    <dgm:pt modelId="{AF1A8375-4469-4487-A1DC-26C079B62B74}" type="sibTrans" cxnId="{1253D17E-2791-45C1-B2B8-EB7CF578C346}">
      <dgm:prSet/>
      <dgm:spPr/>
      <dgm:t>
        <a:bodyPr/>
        <a:lstStyle/>
        <a:p>
          <a:endParaRPr lang="en-US"/>
        </a:p>
      </dgm:t>
    </dgm:pt>
    <dgm:pt modelId="{0464E652-2840-4F62-8C63-A52BA8F9C373}">
      <dgm:prSet phldrT="[Text]" custT="1"/>
      <dgm:spPr/>
      <dgm:t>
        <a:bodyPr/>
        <a:lstStyle/>
        <a:p>
          <a:r>
            <a:rPr lang="en-US" sz="1200" b="1" dirty="0" smtClean="0"/>
            <a:t>Open-ended</a:t>
          </a:r>
          <a:endParaRPr lang="en-US" sz="1200" b="1" dirty="0"/>
        </a:p>
      </dgm:t>
    </dgm:pt>
    <dgm:pt modelId="{671142B4-4132-4D48-939B-E7BF1B041E31}" type="parTrans" cxnId="{FFF5AF0D-6714-43D9-9F36-F400241E8B04}">
      <dgm:prSet/>
      <dgm:spPr/>
      <dgm:t>
        <a:bodyPr/>
        <a:lstStyle/>
        <a:p>
          <a:endParaRPr lang="en-US"/>
        </a:p>
      </dgm:t>
    </dgm:pt>
    <dgm:pt modelId="{01533AE4-D0F2-49ED-B0C8-A32C3B19E218}" type="sibTrans" cxnId="{FFF5AF0D-6714-43D9-9F36-F400241E8B04}">
      <dgm:prSet/>
      <dgm:spPr/>
      <dgm:t>
        <a:bodyPr/>
        <a:lstStyle/>
        <a:p>
          <a:endParaRPr lang="en-US"/>
        </a:p>
      </dgm:t>
    </dgm:pt>
    <dgm:pt modelId="{A64DBEC1-629C-4D0C-B96F-620319AEAAE7}">
      <dgm:prSet phldrT="[Text]" custT="1"/>
      <dgm:spPr/>
      <dgm:t>
        <a:bodyPr/>
        <a:lstStyle/>
        <a:p>
          <a:r>
            <a:rPr lang="en-US" sz="1200" b="1" dirty="0" smtClean="0"/>
            <a:t>Multiple meanings</a:t>
          </a:r>
          <a:endParaRPr lang="en-US" sz="1200" b="1" dirty="0"/>
        </a:p>
      </dgm:t>
    </dgm:pt>
    <dgm:pt modelId="{8C2A4836-983E-4836-A909-2DFFB1AA2FA3}" type="parTrans" cxnId="{9F988610-FC94-4ACC-BF33-615405F85787}">
      <dgm:prSet/>
      <dgm:spPr/>
      <dgm:t>
        <a:bodyPr/>
        <a:lstStyle/>
        <a:p>
          <a:endParaRPr lang="en-US"/>
        </a:p>
      </dgm:t>
    </dgm:pt>
    <dgm:pt modelId="{722733C2-AC81-4603-8EC4-B4DAB76A74FF}" type="sibTrans" cxnId="{9F988610-FC94-4ACC-BF33-615405F85787}">
      <dgm:prSet/>
      <dgm:spPr/>
      <dgm:t>
        <a:bodyPr/>
        <a:lstStyle/>
        <a:p>
          <a:endParaRPr lang="en-US"/>
        </a:p>
      </dgm:t>
    </dgm:pt>
    <dgm:pt modelId="{E5B01F7C-1426-4BB0-A33E-53054BA93C6C}" type="pres">
      <dgm:prSet presAssocID="{530AF366-F47A-420A-8E45-AE59C30A8624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AC89DF8-F079-45AB-8F77-62D3AA912065}" type="pres">
      <dgm:prSet presAssocID="{530AF366-F47A-420A-8E45-AE59C30A8624}" presName="children" presStyleCnt="0"/>
      <dgm:spPr/>
    </dgm:pt>
    <dgm:pt modelId="{00B432B1-8E6C-4272-B1CB-B867A9A90F45}" type="pres">
      <dgm:prSet presAssocID="{530AF366-F47A-420A-8E45-AE59C30A8624}" presName="child1group" presStyleCnt="0"/>
      <dgm:spPr/>
    </dgm:pt>
    <dgm:pt modelId="{FE2DAD5D-7AC0-4027-B812-DCD020912169}" type="pres">
      <dgm:prSet presAssocID="{530AF366-F47A-420A-8E45-AE59C30A8624}" presName="child1" presStyleLbl="bgAcc1" presStyleIdx="0" presStyleCnt="4" custLinFactNeighborX="-1338" custLinFactNeighborY="5261"/>
      <dgm:spPr/>
      <dgm:t>
        <a:bodyPr/>
        <a:lstStyle/>
        <a:p>
          <a:endParaRPr lang="en-US"/>
        </a:p>
      </dgm:t>
    </dgm:pt>
    <dgm:pt modelId="{A6211E14-15F6-4F1C-9381-24AD19440AB7}" type="pres">
      <dgm:prSet presAssocID="{530AF366-F47A-420A-8E45-AE59C30A8624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EE78BA-1171-457C-82B9-62E40341B342}" type="pres">
      <dgm:prSet presAssocID="{530AF366-F47A-420A-8E45-AE59C30A8624}" presName="child2group" presStyleCnt="0"/>
      <dgm:spPr/>
    </dgm:pt>
    <dgm:pt modelId="{ADB125A7-4EE3-48FE-806A-1529AEFF48A2}" type="pres">
      <dgm:prSet presAssocID="{530AF366-F47A-420A-8E45-AE59C30A8624}" presName="child2" presStyleLbl="bgAcc1" presStyleIdx="1" presStyleCnt="4" custLinFactNeighborX="3230"/>
      <dgm:spPr/>
      <dgm:t>
        <a:bodyPr/>
        <a:lstStyle/>
        <a:p>
          <a:endParaRPr lang="en-US"/>
        </a:p>
      </dgm:t>
    </dgm:pt>
    <dgm:pt modelId="{8F549552-4FB5-4F8D-8D29-780B051BC69D}" type="pres">
      <dgm:prSet presAssocID="{530AF366-F47A-420A-8E45-AE59C30A8624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B71F6A-797D-4E68-A9B8-1DFA2606927C}" type="pres">
      <dgm:prSet presAssocID="{530AF366-F47A-420A-8E45-AE59C30A8624}" presName="child3group" presStyleCnt="0"/>
      <dgm:spPr/>
    </dgm:pt>
    <dgm:pt modelId="{7F2EBCAF-3AD6-42A2-B582-1B4E0C1675F0}" type="pres">
      <dgm:prSet presAssocID="{530AF366-F47A-420A-8E45-AE59C30A8624}" presName="child3" presStyleLbl="bgAcc1" presStyleIdx="2" presStyleCnt="4" custLinFactNeighborX="4430"/>
      <dgm:spPr/>
      <dgm:t>
        <a:bodyPr/>
        <a:lstStyle/>
        <a:p>
          <a:endParaRPr lang="en-US"/>
        </a:p>
      </dgm:t>
    </dgm:pt>
    <dgm:pt modelId="{61C3B3FA-7561-40D3-8BA1-511190051867}" type="pres">
      <dgm:prSet presAssocID="{530AF366-F47A-420A-8E45-AE59C30A8624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25A6C9-A898-4039-BF24-F317038C1F65}" type="pres">
      <dgm:prSet presAssocID="{530AF366-F47A-420A-8E45-AE59C30A8624}" presName="child4group" presStyleCnt="0"/>
      <dgm:spPr/>
    </dgm:pt>
    <dgm:pt modelId="{94522AFC-959C-4B6F-B68B-790534E587C0}" type="pres">
      <dgm:prSet presAssocID="{530AF366-F47A-420A-8E45-AE59C30A8624}" presName="child4" presStyleLbl="bgAcc1" presStyleIdx="3" presStyleCnt="4" custLinFactNeighborX="2070" custLinFactNeighborY="3214"/>
      <dgm:spPr/>
      <dgm:t>
        <a:bodyPr/>
        <a:lstStyle/>
        <a:p>
          <a:endParaRPr lang="en-US"/>
        </a:p>
      </dgm:t>
    </dgm:pt>
    <dgm:pt modelId="{AC33C376-6995-4EC2-9955-4C21D14FCC24}" type="pres">
      <dgm:prSet presAssocID="{530AF366-F47A-420A-8E45-AE59C30A8624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02AB47-C59B-432D-927D-0E95EA146706}" type="pres">
      <dgm:prSet presAssocID="{530AF366-F47A-420A-8E45-AE59C30A8624}" presName="childPlaceholder" presStyleCnt="0"/>
      <dgm:spPr/>
    </dgm:pt>
    <dgm:pt modelId="{EE5F3BE6-D6A0-4933-8B6D-06A43ABA266B}" type="pres">
      <dgm:prSet presAssocID="{530AF366-F47A-420A-8E45-AE59C30A8624}" presName="circle" presStyleCnt="0"/>
      <dgm:spPr/>
    </dgm:pt>
    <dgm:pt modelId="{FBA267AF-E0B1-470A-8626-2375E2AED810}" type="pres">
      <dgm:prSet presAssocID="{530AF366-F47A-420A-8E45-AE59C30A8624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C57C45-24BC-4AC1-8FC9-855861DFD8C4}" type="pres">
      <dgm:prSet presAssocID="{530AF366-F47A-420A-8E45-AE59C30A8624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28D72E-B161-42F5-866F-A6C94F0E6705}" type="pres">
      <dgm:prSet presAssocID="{530AF366-F47A-420A-8E45-AE59C30A8624}" presName="quadrant3" presStyleLbl="node1" presStyleIdx="2" presStyleCnt="4" custLinFactNeighborX="270" custLinFactNeighborY="-1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626FB3-C403-46BE-878A-4A53DE09209A}" type="pres">
      <dgm:prSet presAssocID="{530AF366-F47A-420A-8E45-AE59C30A8624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4E03DC-16D4-4403-87E9-92634C392422}" type="pres">
      <dgm:prSet presAssocID="{530AF366-F47A-420A-8E45-AE59C30A8624}" presName="quadrantPlaceholder" presStyleCnt="0"/>
      <dgm:spPr/>
    </dgm:pt>
    <dgm:pt modelId="{0E812023-5170-43F1-895A-7810E1E201C9}" type="pres">
      <dgm:prSet presAssocID="{530AF366-F47A-420A-8E45-AE59C30A8624}" presName="center1" presStyleLbl="fgShp" presStyleIdx="0" presStyleCnt="2"/>
      <dgm:spPr/>
    </dgm:pt>
    <dgm:pt modelId="{B84EDA0E-9406-4BF5-8386-FDB1439890A7}" type="pres">
      <dgm:prSet presAssocID="{530AF366-F47A-420A-8E45-AE59C30A8624}" presName="center2" presStyleLbl="fgShp" presStyleIdx="1" presStyleCnt="2"/>
      <dgm:spPr/>
    </dgm:pt>
  </dgm:ptLst>
  <dgm:cxnLst>
    <dgm:cxn modelId="{8DC8F294-B91D-4178-9F3F-A0C968CBC1C0}" srcId="{530AF366-F47A-420A-8E45-AE59C30A8624}" destId="{96E14133-BFBA-448F-846A-59348DD43161}" srcOrd="2" destOrd="0" parTransId="{029A81FD-2155-42AC-A7FE-805D1A54DEC6}" sibTransId="{7898A864-2AE2-42EC-A9A1-B03FF6E5B750}"/>
    <dgm:cxn modelId="{D11F7D99-136D-4397-A76F-A1DCF2564B93}" type="presOf" srcId="{1DA40C0F-3E9B-4F4A-BAA0-0AAEC69A3A55}" destId="{AC33C376-6995-4EC2-9955-4C21D14FCC24}" srcOrd="1" destOrd="4" presId="urn:microsoft.com/office/officeart/2005/8/layout/cycle4#1"/>
    <dgm:cxn modelId="{DE7B0CC8-46F0-4D0D-870C-84DD9D242CDB}" type="presOf" srcId="{EAD082E8-909C-443F-A99F-EE4E592D997A}" destId="{A6211E14-15F6-4F1C-9381-24AD19440AB7}" srcOrd="1" destOrd="4" presId="urn:microsoft.com/office/officeart/2005/8/layout/cycle4#1"/>
    <dgm:cxn modelId="{9E610974-D741-45F8-9568-F01116244ED6}" srcId="{4CED5103-9E19-41BC-BF05-25296138ED36}" destId="{F14A02F3-FD29-4F61-8B26-55B54A68CF7E}" srcOrd="4" destOrd="0" parTransId="{D444B724-A1AC-48C5-AD5F-7B9379A2FD72}" sibTransId="{890C898E-181A-4A3B-A633-5B5E35C7F341}"/>
    <dgm:cxn modelId="{CC4BBB30-8F90-4D75-93C9-BB86DB00F773}" type="presOf" srcId="{4CED5103-9E19-41BC-BF05-25296138ED36}" destId="{64C57C45-24BC-4AC1-8FC9-855861DFD8C4}" srcOrd="0" destOrd="0" presId="urn:microsoft.com/office/officeart/2005/8/layout/cycle4#1"/>
    <dgm:cxn modelId="{DFC0FB7F-881B-4902-9E8D-86A18DFF60E8}" type="presOf" srcId="{A7591FF2-E6C5-487D-BA28-9B487EB69D5D}" destId="{8F549552-4FB5-4F8D-8D29-780B051BC69D}" srcOrd="1" destOrd="2" presId="urn:microsoft.com/office/officeart/2005/8/layout/cycle4#1"/>
    <dgm:cxn modelId="{A2BC74F6-EDBC-43D8-9E6C-A5030562CE52}" srcId="{530AF366-F47A-420A-8E45-AE59C30A8624}" destId="{7CB2400A-4C36-45F9-BF7F-B0D2C27A42E2}" srcOrd="3" destOrd="0" parTransId="{2BE22E8D-1C3F-4FF1-9039-3B40A77AD26A}" sibTransId="{BE8B0C36-B718-496E-BA65-2624CDC7F714}"/>
    <dgm:cxn modelId="{64D091DB-FF41-45B4-AFAB-C0B348723463}" type="presOf" srcId="{3C2DBF0B-E9EE-4791-AD52-DAA0DEAE3F90}" destId="{ADB125A7-4EE3-48FE-806A-1529AEFF48A2}" srcOrd="0" destOrd="7" presId="urn:microsoft.com/office/officeart/2005/8/layout/cycle4#1"/>
    <dgm:cxn modelId="{144D67F9-F6CF-4906-8430-76CCF3101FEF}" type="presOf" srcId="{530AF366-F47A-420A-8E45-AE59C30A8624}" destId="{E5B01F7C-1426-4BB0-A33E-53054BA93C6C}" srcOrd="0" destOrd="0" presId="urn:microsoft.com/office/officeart/2005/8/layout/cycle4#1"/>
    <dgm:cxn modelId="{1F46769C-38C3-4B52-8FE7-B57A62849737}" type="presOf" srcId="{32EC34A6-C612-418B-9FCC-948FC1F5B33A}" destId="{FE2DAD5D-7AC0-4027-B812-DCD020912169}" srcOrd="0" destOrd="6" presId="urn:microsoft.com/office/officeart/2005/8/layout/cycle4#1"/>
    <dgm:cxn modelId="{E0B9F4E1-2F6F-4222-A9EA-EEABBEAC39EB}" type="presOf" srcId="{EAA566DB-1E3C-4355-A80A-CDE44CFFA3A6}" destId="{94522AFC-959C-4B6F-B68B-790534E587C0}" srcOrd="0" destOrd="1" presId="urn:microsoft.com/office/officeart/2005/8/layout/cycle4#1"/>
    <dgm:cxn modelId="{C64A8826-4A47-4FDC-BEC0-7BA67074217A}" srcId="{4CED5103-9E19-41BC-BF05-25296138ED36}" destId="{7DE95C5D-CDCD-4975-BF3B-4BD22347AEBD}" srcOrd="6" destOrd="0" parTransId="{AFF9212C-E49C-48DB-83CD-6C39C09CAE45}" sibTransId="{A74BA5CB-0B39-4F1C-AC99-C03DBC15C5E0}"/>
    <dgm:cxn modelId="{EDAD4111-8460-46B9-816D-CF09D7D93528}" srcId="{530AF366-F47A-420A-8E45-AE59C30A8624}" destId="{DA23BACB-510E-423F-871A-B2D92EE93D1B}" srcOrd="0" destOrd="0" parTransId="{FBBCD9D4-6AD7-4404-BD77-D6641A740756}" sibTransId="{09D2A888-208E-4065-AB96-DE4DEBC3480B}"/>
    <dgm:cxn modelId="{59C025B0-EB85-42DD-AA20-BA1B36399C1A}" type="presOf" srcId="{C02874E9-5366-4D77-8D59-937FB11ED037}" destId="{A6211E14-15F6-4F1C-9381-24AD19440AB7}" srcOrd="1" destOrd="5" presId="urn:microsoft.com/office/officeart/2005/8/layout/cycle4#1"/>
    <dgm:cxn modelId="{6A94AA60-0EC9-4C7B-84D7-8257FCDCFC6B}" type="presOf" srcId="{E396B9F1-5F0C-425A-BFDF-A5D78AA2C798}" destId="{7F2EBCAF-3AD6-42A2-B582-1B4E0C1675F0}" srcOrd="0" destOrd="2" presId="urn:microsoft.com/office/officeart/2005/8/layout/cycle4#1"/>
    <dgm:cxn modelId="{991DC895-8F2A-42E4-9FEE-11B609DE47A7}" type="presOf" srcId="{93F695FE-CFEE-4FE5-9307-2850EDD63133}" destId="{8F549552-4FB5-4F8D-8D29-780B051BC69D}" srcOrd="1" destOrd="3" presId="urn:microsoft.com/office/officeart/2005/8/layout/cycle4#1"/>
    <dgm:cxn modelId="{FC299BD9-A1E9-4CF3-A127-55F806CC80BB}" srcId="{530AF366-F47A-420A-8E45-AE59C30A8624}" destId="{4CED5103-9E19-41BC-BF05-25296138ED36}" srcOrd="1" destOrd="0" parTransId="{AFC7E22C-5326-4ADE-8D1B-85E8026FFFF6}" sibTransId="{1E3BF906-EE15-4293-978A-5B7BCC8B7B33}"/>
    <dgm:cxn modelId="{0FEEB07F-7FD3-4538-9A51-FA917F15879E}" type="presOf" srcId="{7DE95C5D-CDCD-4975-BF3B-4BD22347AEBD}" destId="{8F549552-4FB5-4F8D-8D29-780B051BC69D}" srcOrd="1" destOrd="6" presId="urn:microsoft.com/office/officeart/2005/8/layout/cycle4#1"/>
    <dgm:cxn modelId="{CF392584-34E7-46D8-97C8-9F705B4E59C6}" srcId="{4CED5103-9E19-41BC-BF05-25296138ED36}" destId="{52534501-B591-4F9B-AFAE-FBBE24BAD5E4}" srcOrd="0" destOrd="0" parTransId="{3F86AB15-A58C-4DC3-AC32-8278025AF512}" sibTransId="{083B9943-6B5B-42F1-8E71-C03D789D86FE}"/>
    <dgm:cxn modelId="{6F7C2F56-B0EE-4E8E-B566-44B8343A8B57}" type="presOf" srcId="{A51B1B23-4C5A-4C0E-B00E-F023E1F59F70}" destId="{61C3B3FA-7561-40D3-8BA1-511190051867}" srcOrd="1" destOrd="0" presId="urn:microsoft.com/office/officeart/2005/8/layout/cycle4#1"/>
    <dgm:cxn modelId="{C3F3C6B3-2049-4233-89E7-80B7431E2604}" type="presOf" srcId="{EAA566DB-1E3C-4355-A80A-CDE44CFFA3A6}" destId="{AC33C376-6995-4EC2-9955-4C21D14FCC24}" srcOrd="1" destOrd="1" presId="urn:microsoft.com/office/officeart/2005/8/layout/cycle4#1"/>
    <dgm:cxn modelId="{61838226-211C-4AD7-91A2-E8D7FBAE85EB}" type="presOf" srcId="{1DA40C0F-3E9B-4F4A-BAA0-0AAEC69A3A55}" destId="{94522AFC-959C-4B6F-B68B-790534E587C0}" srcOrd="0" destOrd="4" presId="urn:microsoft.com/office/officeart/2005/8/layout/cycle4#1"/>
    <dgm:cxn modelId="{873D1514-B84B-407E-827E-1F3E038410BA}" type="presOf" srcId="{0464E652-2840-4F62-8C63-A52BA8F9C373}" destId="{94522AFC-959C-4B6F-B68B-790534E587C0}" srcOrd="0" destOrd="2" presId="urn:microsoft.com/office/officeart/2005/8/layout/cycle4#1"/>
    <dgm:cxn modelId="{1253D17E-2791-45C1-B2B8-EB7CF578C346}" srcId="{7CB2400A-4C36-45F9-BF7F-B0D2C27A42E2}" destId="{EAA566DB-1E3C-4355-A80A-CDE44CFFA3A6}" srcOrd="1" destOrd="0" parTransId="{3EE23C33-1184-4423-A0FD-CC10B4E55F65}" sibTransId="{AF1A8375-4469-4487-A1DC-26C079B62B74}"/>
    <dgm:cxn modelId="{56E27D79-BDDF-43A6-9674-38B085D9D572}" type="presOf" srcId="{2C4EFB0C-C4BF-43A8-9D32-88BAB182F598}" destId="{94522AFC-959C-4B6F-B68B-790534E587C0}" srcOrd="0" destOrd="6" presId="urn:microsoft.com/office/officeart/2005/8/layout/cycle4#1"/>
    <dgm:cxn modelId="{EF3007DA-5173-420D-ABA8-790BB1384348}" srcId="{96E14133-BFBA-448F-846A-59348DD43161}" destId="{9C4B4AB1-EAB0-4192-BB31-72C944B18AF8}" srcOrd="1" destOrd="0" parTransId="{84015CB1-DE2F-45C0-883B-E623EC191212}" sibTransId="{40F094A4-0134-41DE-B3CB-A713AC1A057E}"/>
    <dgm:cxn modelId="{6E550C86-155D-4A67-B932-29D9AF08CC95}" type="presOf" srcId="{1611963A-3E55-4043-A1DF-3418248F640F}" destId="{A6211E14-15F6-4F1C-9381-24AD19440AB7}" srcOrd="1" destOrd="1" presId="urn:microsoft.com/office/officeart/2005/8/layout/cycle4#1"/>
    <dgm:cxn modelId="{FDA03CFA-70E2-4247-8B61-AF1328CA590D}" type="presOf" srcId="{DDAFF6A5-B999-4711-90B0-14D98F858FF8}" destId="{AC33C376-6995-4EC2-9955-4C21D14FCC24}" srcOrd="1" destOrd="0" presId="urn:microsoft.com/office/officeart/2005/8/layout/cycle4#1"/>
    <dgm:cxn modelId="{4608AA68-BBED-41D2-A75A-1263514EB32A}" srcId="{DA23BACB-510E-423F-871A-B2D92EE93D1B}" destId="{1611963A-3E55-4043-A1DF-3418248F640F}" srcOrd="1" destOrd="0" parTransId="{B94FEB5B-0EA1-4612-B621-A0BE1DC0DB6E}" sibTransId="{605B6BDD-F2B7-4305-971D-22EA3BD44E9B}"/>
    <dgm:cxn modelId="{A67EAD51-D8EB-4075-AE89-59AF60CDC044}" srcId="{4CED5103-9E19-41BC-BF05-25296138ED36}" destId="{099D4A5A-900B-4013-881E-5D7361246888}" srcOrd="5" destOrd="0" parTransId="{878AFB75-4850-442A-A91A-3AB821A177BE}" sibTransId="{188090DE-E4AA-4F41-BE9F-41BEB4F30209}"/>
    <dgm:cxn modelId="{4B465DDE-C68C-4551-8601-8CB4E79AE081}" srcId="{DA23BACB-510E-423F-871A-B2D92EE93D1B}" destId="{5F31CC97-4C1B-47A3-B8AE-2D88F01BE9FE}" srcOrd="0" destOrd="0" parTransId="{9AA8C772-2624-42CD-883C-DBE14A92CA2B}" sibTransId="{6F3C4947-0A31-41AB-B213-27F1FD0946BD}"/>
    <dgm:cxn modelId="{E1CC810B-6E00-41A6-A950-8106C0613F9B}" srcId="{4CED5103-9E19-41BC-BF05-25296138ED36}" destId="{B2B73FAC-5D09-468F-B45A-0D64231ACAAD}" srcOrd="8" destOrd="0" parTransId="{483D0716-B5B1-40FA-91F8-94AEACADD59E}" sibTransId="{658AC0F9-97F3-4AD9-9691-859DE619D41D}"/>
    <dgm:cxn modelId="{A3625820-6F47-4B9B-A3A9-CD2130409431}" type="presOf" srcId="{0464E652-2840-4F62-8C63-A52BA8F9C373}" destId="{AC33C376-6995-4EC2-9955-4C21D14FCC24}" srcOrd="1" destOrd="2" presId="urn:microsoft.com/office/officeart/2005/8/layout/cycle4#1"/>
    <dgm:cxn modelId="{DF8C5369-50B9-46FE-9FA0-1B5FC63DB3BF}" type="presOf" srcId="{F14A02F3-FD29-4F61-8B26-55B54A68CF7E}" destId="{ADB125A7-4EE3-48FE-806A-1529AEFF48A2}" srcOrd="0" destOrd="4" presId="urn:microsoft.com/office/officeart/2005/8/layout/cycle4#1"/>
    <dgm:cxn modelId="{CCFB3097-5426-44A3-9999-E9D28DF6819C}" type="presOf" srcId="{2C4EFB0C-C4BF-43A8-9D32-88BAB182F598}" destId="{AC33C376-6995-4EC2-9955-4C21D14FCC24}" srcOrd="1" destOrd="6" presId="urn:microsoft.com/office/officeart/2005/8/layout/cycle4#1"/>
    <dgm:cxn modelId="{9F988610-FC94-4ACC-BF33-615405F85787}" srcId="{7CB2400A-4C36-45F9-BF7F-B0D2C27A42E2}" destId="{A64DBEC1-629C-4D0C-B96F-620319AEAAE7}" srcOrd="3" destOrd="0" parTransId="{8C2A4836-983E-4836-A909-2DFFB1AA2FA3}" sibTransId="{722733C2-AC81-4603-8EC4-B4DAB76A74FF}"/>
    <dgm:cxn modelId="{075F4C5B-3372-48F8-A1C3-51B1B87D7452}" type="presOf" srcId="{7CB2400A-4C36-45F9-BF7F-B0D2C27A42E2}" destId="{AC626FB3-C403-46BE-878A-4A53DE09209A}" srcOrd="0" destOrd="0" presId="urn:microsoft.com/office/officeart/2005/8/layout/cycle4#1"/>
    <dgm:cxn modelId="{142E4F0F-5D40-4050-AA3E-5FEB58605CC3}" type="presOf" srcId="{48D3CCBD-8BE9-488E-B105-9195F7477E2C}" destId="{94522AFC-959C-4B6F-B68B-790534E587C0}" srcOrd="0" destOrd="5" presId="urn:microsoft.com/office/officeart/2005/8/layout/cycle4#1"/>
    <dgm:cxn modelId="{3004C30A-19E2-4E43-86D8-1D793C520D43}" type="presOf" srcId="{EAD082E8-909C-443F-A99F-EE4E592D997A}" destId="{FE2DAD5D-7AC0-4027-B812-DCD020912169}" srcOrd="0" destOrd="4" presId="urn:microsoft.com/office/officeart/2005/8/layout/cycle4#1"/>
    <dgm:cxn modelId="{604FA193-C71D-463B-8F68-8DB273D5159E}" type="presOf" srcId="{C02874E9-5366-4D77-8D59-937FB11ED037}" destId="{FE2DAD5D-7AC0-4027-B812-DCD020912169}" srcOrd="0" destOrd="5" presId="urn:microsoft.com/office/officeart/2005/8/layout/cycle4#1"/>
    <dgm:cxn modelId="{E19D9F8D-797C-4B01-8901-EE81677BDFC0}" type="presOf" srcId="{96E14133-BFBA-448F-846A-59348DD43161}" destId="{A828D72E-B161-42F5-866F-A6C94F0E6705}" srcOrd="0" destOrd="0" presId="urn:microsoft.com/office/officeart/2005/8/layout/cycle4#1"/>
    <dgm:cxn modelId="{F9C1BAD0-5A93-447A-8216-B0C16FCE08F0}" type="presOf" srcId="{3DF1E2BA-B41E-40C1-9417-0AD9A78CA90D}" destId="{ADB125A7-4EE3-48FE-806A-1529AEFF48A2}" srcOrd="0" destOrd="1" presId="urn:microsoft.com/office/officeart/2005/8/layout/cycle4#1"/>
    <dgm:cxn modelId="{64F4F45A-4921-474C-926B-A013C654CAAD}" type="presOf" srcId="{5F31CC97-4C1B-47A3-B8AE-2D88F01BE9FE}" destId="{FE2DAD5D-7AC0-4027-B812-DCD020912169}" srcOrd="0" destOrd="0" presId="urn:microsoft.com/office/officeart/2005/8/layout/cycle4#1"/>
    <dgm:cxn modelId="{3C1BF540-8322-4557-AA14-4AFC4B2BC802}" type="presOf" srcId="{E396B9F1-5F0C-425A-BFDF-A5D78AA2C798}" destId="{61C3B3FA-7561-40D3-8BA1-511190051867}" srcOrd="1" destOrd="2" presId="urn:microsoft.com/office/officeart/2005/8/layout/cycle4#1"/>
    <dgm:cxn modelId="{8CFE06CE-1CC5-43CC-A356-0CBD18F9EB50}" type="presOf" srcId="{32EC34A6-C612-418B-9FCC-948FC1F5B33A}" destId="{A6211E14-15F6-4F1C-9381-24AD19440AB7}" srcOrd="1" destOrd="6" presId="urn:microsoft.com/office/officeart/2005/8/layout/cycle4#1"/>
    <dgm:cxn modelId="{715C07CE-F08B-47EA-8E8C-ACB771128B86}" type="presOf" srcId="{BBB3EF67-B5E3-4D38-ACB5-F9F3B715AB5A}" destId="{FE2DAD5D-7AC0-4027-B812-DCD020912169}" srcOrd="0" destOrd="2" presId="urn:microsoft.com/office/officeart/2005/8/layout/cycle4#1"/>
    <dgm:cxn modelId="{5E651D38-4554-42C5-BF52-4BCB6DB5937C}" type="presOf" srcId="{4F1280DE-A86F-4AA2-A53A-71CE6EAD054B}" destId="{A6211E14-15F6-4F1C-9381-24AD19440AB7}" srcOrd="1" destOrd="3" presId="urn:microsoft.com/office/officeart/2005/8/layout/cycle4#1"/>
    <dgm:cxn modelId="{394B2722-BD7A-49D7-B75B-AA5086DF0C98}" type="presOf" srcId="{F14A02F3-FD29-4F61-8B26-55B54A68CF7E}" destId="{8F549552-4FB5-4F8D-8D29-780B051BC69D}" srcOrd="1" destOrd="4" presId="urn:microsoft.com/office/officeart/2005/8/layout/cycle4#1"/>
    <dgm:cxn modelId="{88278676-3617-4C73-962E-CF3F0294648F}" type="presOf" srcId="{52534501-B591-4F9B-AFAE-FBBE24BAD5E4}" destId="{ADB125A7-4EE3-48FE-806A-1529AEFF48A2}" srcOrd="0" destOrd="0" presId="urn:microsoft.com/office/officeart/2005/8/layout/cycle4#1"/>
    <dgm:cxn modelId="{85D74D27-068D-48CA-802F-CFF8B6C8106F}" srcId="{DA23BACB-510E-423F-871A-B2D92EE93D1B}" destId="{C02874E9-5366-4D77-8D59-937FB11ED037}" srcOrd="5" destOrd="0" parTransId="{FA308AE1-4CCD-4604-AF05-95B7F3E772F4}" sibTransId="{1159AAFB-748A-4687-BDEF-B402942F5D8F}"/>
    <dgm:cxn modelId="{EF670E1A-9905-4F5B-B461-DD37F6E0B05E}" type="presOf" srcId="{DDAFF6A5-B999-4711-90B0-14D98F858FF8}" destId="{94522AFC-959C-4B6F-B68B-790534E587C0}" srcOrd="0" destOrd="0" presId="urn:microsoft.com/office/officeart/2005/8/layout/cycle4#1"/>
    <dgm:cxn modelId="{FFF5AF0D-6714-43D9-9F36-F400241E8B04}" srcId="{7CB2400A-4C36-45F9-BF7F-B0D2C27A42E2}" destId="{0464E652-2840-4F62-8C63-A52BA8F9C373}" srcOrd="2" destOrd="0" parTransId="{671142B4-4132-4D48-939B-E7BF1B041E31}" sibTransId="{01533AE4-D0F2-49ED-B0C8-A32C3B19E218}"/>
    <dgm:cxn modelId="{81CF4716-2B64-43F4-8E1B-37DAB09976DD}" srcId="{4CED5103-9E19-41BC-BF05-25296138ED36}" destId="{3C2DBF0B-E9EE-4791-AD52-DAA0DEAE3F90}" srcOrd="7" destOrd="0" parTransId="{E7E65595-CB36-4BF1-A0A0-CC517DA7DF8D}" sibTransId="{CCE0F3F3-DD95-4A55-9070-D15DFF810BA5}"/>
    <dgm:cxn modelId="{F3924A33-6CDA-43D3-8764-A04526389F7C}" type="presOf" srcId="{A64DBEC1-629C-4D0C-B96F-620319AEAAE7}" destId="{94522AFC-959C-4B6F-B68B-790534E587C0}" srcOrd="0" destOrd="3" presId="urn:microsoft.com/office/officeart/2005/8/layout/cycle4#1"/>
    <dgm:cxn modelId="{BDEA427F-635E-4C5B-A429-46F68D4C6A56}" type="presOf" srcId="{4F1280DE-A86F-4AA2-A53A-71CE6EAD054B}" destId="{FE2DAD5D-7AC0-4027-B812-DCD020912169}" srcOrd="0" destOrd="3" presId="urn:microsoft.com/office/officeart/2005/8/layout/cycle4#1"/>
    <dgm:cxn modelId="{6C54FB7F-D1B8-4434-94EC-8C74280ECDCC}" type="presOf" srcId="{099D4A5A-900B-4013-881E-5D7361246888}" destId="{8F549552-4FB5-4F8D-8D29-780B051BC69D}" srcOrd="1" destOrd="5" presId="urn:microsoft.com/office/officeart/2005/8/layout/cycle4#1"/>
    <dgm:cxn modelId="{B9E744A2-7D69-4695-96A8-ADF93017F8F2}" type="presOf" srcId="{3DF1E2BA-B41E-40C1-9417-0AD9A78CA90D}" destId="{8F549552-4FB5-4F8D-8D29-780B051BC69D}" srcOrd="1" destOrd="1" presId="urn:microsoft.com/office/officeart/2005/8/layout/cycle4#1"/>
    <dgm:cxn modelId="{817236BC-FC9D-42A8-8B39-EC3989717B5E}" srcId="{7CB2400A-4C36-45F9-BF7F-B0D2C27A42E2}" destId="{48D3CCBD-8BE9-488E-B105-9195F7477E2C}" srcOrd="5" destOrd="0" parTransId="{6D3DB1B2-2095-4402-A1A6-03C6075B96F5}" sibTransId="{A153E36D-AF5C-4BED-891A-B28AA6282D13}"/>
    <dgm:cxn modelId="{60F01FE0-0B37-433C-8523-058EBD9FCA02}" srcId="{7CB2400A-4C36-45F9-BF7F-B0D2C27A42E2}" destId="{1DA40C0F-3E9B-4F4A-BAA0-0AAEC69A3A55}" srcOrd="4" destOrd="0" parTransId="{8646865E-7278-4141-BEA5-BC75B961EFC8}" sibTransId="{BBE35D00-9C4B-4DDA-AC80-63734BE7E3DE}"/>
    <dgm:cxn modelId="{FB089756-EEAA-44DA-B0A4-839DA3F866E8}" type="presOf" srcId="{52534501-B591-4F9B-AFAE-FBBE24BAD5E4}" destId="{8F549552-4FB5-4F8D-8D29-780B051BC69D}" srcOrd="1" destOrd="0" presId="urn:microsoft.com/office/officeart/2005/8/layout/cycle4#1"/>
    <dgm:cxn modelId="{0F6CF804-BA02-4807-90AE-3BE425DE1989}" type="presOf" srcId="{A64DBEC1-629C-4D0C-B96F-620319AEAAE7}" destId="{AC33C376-6995-4EC2-9955-4C21D14FCC24}" srcOrd="1" destOrd="3" presId="urn:microsoft.com/office/officeart/2005/8/layout/cycle4#1"/>
    <dgm:cxn modelId="{1F4BE413-37B3-4669-9B23-A2360EE33DC4}" srcId="{7CB2400A-4C36-45F9-BF7F-B0D2C27A42E2}" destId="{DDAFF6A5-B999-4711-90B0-14D98F858FF8}" srcOrd="0" destOrd="0" parTransId="{E930FB0F-F346-4C92-A2D3-4380D1F53333}" sibTransId="{860115BB-D7C8-48E8-A4C7-8F90B9C6547D}"/>
    <dgm:cxn modelId="{793D0B07-76A6-48FD-801E-6A13948A1338}" srcId="{7CB2400A-4C36-45F9-BF7F-B0D2C27A42E2}" destId="{2C4EFB0C-C4BF-43A8-9D32-88BAB182F598}" srcOrd="6" destOrd="0" parTransId="{9129DD32-AB70-4BCE-B093-2BB19F19B681}" sibTransId="{625ABEF2-1513-41E1-84FF-0A1147F7E6DD}"/>
    <dgm:cxn modelId="{AFD361B1-5CCC-4223-B5FA-6A4FF400B96D}" type="presOf" srcId="{9C4B4AB1-EAB0-4192-BB31-72C944B18AF8}" destId="{61C3B3FA-7561-40D3-8BA1-511190051867}" srcOrd="1" destOrd="1" presId="urn:microsoft.com/office/officeart/2005/8/layout/cycle4#1"/>
    <dgm:cxn modelId="{4A999C3A-0E9F-4C42-B231-FFD6E4A10E71}" srcId="{DA23BACB-510E-423F-871A-B2D92EE93D1B}" destId="{BBB3EF67-B5E3-4D38-ACB5-F9F3B715AB5A}" srcOrd="2" destOrd="0" parTransId="{9B2B843B-F4C4-4ED1-BBFB-65828E2421FA}" sibTransId="{D23AE303-BF8D-43EC-9A62-75C40F4FB40C}"/>
    <dgm:cxn modelId="{4E30EC59-6B9A-481A-80E5-DF44EA5436B7}" type="presOf" srcId="{B2B73FAC-5D09-468F-B45A-0D64231ACAAD}" destId="{ADB125A7-4EE3-48FE-806A-1529AEFF48A2}" srcOrd="0" destOrd="8" presId="urn:microsoft.com/office/officeart/2005/8/layout/cycle4#1"/>
    <dgm:cxn modelId="{5BD77B85-B6A3-460B-BBB8-5D23C80D084E}" srcId="{DA23BACB-510E-423F-871A-B2D92EE93D1B}" destId="{4F1280DE-A86F-4AA2-A53A-71CE6EAD054B}" srcOrd="3" destOrd="0" parTransId="{1C5B5761-DD7D-4918-80AC-7A4E8EA6D7DA}" sibTransId="{7B387463-87A7-4C40-8F5D-73EE360D16D5}"/>
    <dgm:cxn modelId="{6913E402-4132-4687-AC4A-99B8B4729B7F}" type="presOf" srcId="{B2B73FAC-5D09-468F-B45A-0D64231ACAAD}" destId="{8F549552-4FB5-4F8D-8D29-780B051BC69D}" srcOrd="1" destOrd="8" presId="urn:microsoft.com/office/officeart/2005/8/layout/cycle4#1"/>
    <dgm:cxn modelId="{9D2F5AC4-22AD-4C8B-B69B-0C605E0D8D5C}" type="presOf" srcId="{9C4B4AB1-EAB0-4192-BB31-72C944B18AF8}" destId="{7F2EBCAF-3AD6-42A2-B582-1B4E0C1675F0}" srcOrd="0" destOrd="1" presId="urn:microsoft.com/office/officeart/2005/8/layout/cycle4#1"/>
    <dgm:cxn modelId="{DBFEA486-5E65-45D1-BC63-669A8FC6DFD8}" type="presOf" srcId="{099D4A5A-900B-4013-881E-5D7361246888}" destId="{ADB125A7-4EE3-48FE-806A-1529AEFF48A2}" srcOrd="0" destOrd="5" presId="urn:microsoft.com/office/officeart/2005/8/layout/cycle4#1"/>
    <dgm:cxn modelId="{CFDA1710-229E-48D3-BD9B-72423132B408}" type="presOf" srcId="{48D3CCBD-8BE9-488E-B105-9195F7477E2C}" destId="{AC33C376-6995-4EC2-9955-4C21D14FCC24}" srcOrd="1" destOrd="5" presId="urn:microsoft.com/office/officeart/2005/8/layout/cycle4#1"/>
    <dgm:cxn modelId="{566543CA-1BAB-4969-9FCE-386B549FD52E}" type="presOf" srcId="{7DE95C5D-CDCD-4975-BF3B-4BD22347AEBD}" destId="{ADB125A7-4EE3-48FE-806A-1529AEFF48A2}" srcOrd="0" destOrd="6" presId="urn:microsoft.com/office/officeart/2005/8/layout/cycle4#1"/>
    <dgm:cxn modelId="{97147D68-6121-46DE-8479-1D199D95226E}" type="presOf" srcId="{DA23BACB-510E-423F-871A-B2D92EE93D1B}" destId="{FBA267AF-E0B1-470A-8626-2375E2AED810}" srcOrd="0" destOrd="0" presId="urn:microsoft.com/office/officeart/2005/8/layout/cycle4#1"/>
    <dgm:cxn modelId="{6E23582A-6FFE-46AA-A78B-81437E465203}" type="presOf" srcId="{3C2DBF0B-E9EE-4791-AD52-DAA0DEAE3F90}" destId="{8F549552-4FB5-4F8D-8D29-780B051BC69D}" srcOrd="1" destOrd="7" presId="urn:microsoft.com/office/officeart/2005/8/layout/cycle4#1"/>
    <dgm:cxn modelId="{199900A9-6056-46B9-956D-4A2AEC8EEBE1}" srcId="{4CED5103-9E19-41BC-BF05-25296138ED36}" destId="{A7591FF2-E6C5-487D-BA28-9B487EB69D5D}" srcOrd="2" destOrd="0" parTransId="{579AD489-EB01-499C-9063-C30FEBDCA1AE}" sibTransId="{7FE46C54-E394-4DFD-94BD-367352495998}"/>
    <dgm:cxn modelId="{97EBFC57-28BA-4A57-85D8-D7758B8BD150}" srcId="{DA23BACB-510E-423F-871A-B2D92EE93D1B}" destId="{32EC34A6-C612-418B-9FCC-948FC1F5B33A}" srcOrd="6" destOrd="0" parTransId="{9BF6EF59-12AC-40A7-A632-851BED26C8CC}" sibTransId="{D6452F6A-CCCF-4847-9618-0909A44F7BCF}"/>
    <dgm:cxn modelId="{BCDB0477-E82D-42D5-A3C3-A9025469B96D}" type="presOf" srcId="{A51B1B23-4C5A-4C0E-B00E-F023E1F59F70}" destId="{7F2EBCAF-3AD6-42A2-B582-1B4E0C1675F0}" srcOrd="0" destOrd="0" presId="urn:microsoft.com/office/officeart/2005/8/layout/cycle4#1"/>
    <dgm:cxn modelId="{F6909E06-3370-42EB-9D5C-5389972F2E06}" srcId="{DA23BACB-510E-423F-871A-B2D92EE93D1B}" destId="{EAD082E8-909C-443F-A99F-EE4E592D997A}" srcOrd="4" destOrd="0" parTransId="{57B044A2-BF85-4BAE-BBC3-DEA1F0B2D67B}" sibTransId="{81C42BB5-0757-488A-8886-7B497A2DFC5D}"/>
    <dgm:cxn modelId="{CC9680BA-8B2D-4EA9-A6B3-D90A0EBCA71D}" type="presOf" srcId="{93F695FE-CFEE-4FE5-9307-2850EDD63133}" destId="{ADB125A7-4EE3-48FE-806A-1529AEFF48A2}" srcOrd="0" destOrd="3" presId="urn:microsoft.com/office/officeart/2005/8/layout/cycle4#1"/>
    <dgm:cxn modelId="{1EACA9D7-8271-4D87-AE71-A71EC1DE820D}" type="presOf" srcId="{A7591FF2-E6C5-487D-BA28-9B487EB69D5D}" destId="{ADB125A7-4EE3-48FE-806A-1529AEFF48A2}" srcOrd="0" destOrd="2" presId="urn:microsoft.com/office/officeart/2005/8/layout/cycle4#1"/>
    <dgm:cxn modelId="{F80A3F0F-7AA1-4C6D-8813-8A1A32EB5948}" type="presOf" srcId="{1611963A-3E55-4043-A1DF-3418248F640F}" destId="{FE2DAD5D-7AC0-4027-B812-DCD020912169}" srcOrd="0" destOrd="1" presId="urn:microsoft.com/office/officeart/2005/8/layout/cycle4#1"/>
    <dgm:cxn modelId="{BC69800E-FF96-48AD-BFB0-26DF1C6939A4}" type="presOf" srcId="{5F31CC97-4C1B-47A3-B8AE-2D88F01BE9FE}" destId="{A6211E14-15F6-4F1C-9381-24AD19440AB7}" srcOrd="1" destOrd="0" presId="urn:microsoft.com/office/officeart/2005/8/layout/cycle4#1"/>
    <dgm:cxn modelId="{6D9068AD-14D0-4238-9F55-517FE688B6AB}" srcId="{4CED5103-9E19-41BC-BF05-25296138ED36}" destId="{3DF1E2BA-B41E-40C1-9417-0AD9A78CA90D}" srcOrd="1" destOrd="0" parTransId="{A05554CB-C26E-47B9-A97A-5321FCF3B8EF}" sibTransId="{766DA246-7357-4A9F-B507-57B9C29E5BAA}"/>
    <dgm:cxn modelId="{8C856070-C979-4D69-ADAE-46B4E6296AC2}" srcId="{4CED5103-9E19-41BC-BF05-25296138ED36}" destId="{93F695FE-CFEE-4FE5-9307-2850EDD63133}" srcOrd="3" destOrd="0" parTransId="{AAF4BBD3-A9C4-4084-807F-B6B3351E3E65}" sibTransId="{2018AB53-37AA-4F64-9032-88C5EEF7FD84}"/>
    <dgm:cxn modelId="{B122689C-F8B0-4F21-A2EC-2DE3C32FFC92}" srcId="{96E14133-BFBA-448F-846A-59348DD43161}" destId="{A51B1B23-4C5A-4C0E-B00E-F023E1F59F70}" srcOrd="0" destOrd="0" parTransId="{9B6FE159-EB4C-4BA9-AB6A-6F98DF912F42}" sibTransId="{46BFC1D1-01F7-490B-9975-C91C1745A695}"/>
    <dgm:cxn modelId="{F1409828-1BC6-471E-8BD2-B8B5260510BB}" srcId="{96E14133-BFBA-448F-846A-59348DD43161}" destId="{E396B9F1-5F0C-425A-BFDF-A5D78AA2C798}" srcOrd="2" destOrd="0" parTransId="{4A50C672-1313-4FB1-B4D6-7D99D816694C}" sibTransId="{1B76D02F-74D2-4D3D-B87D-E7C0336EDFFA}"/>
    <dgm:cxn modelId="{F06491A1-AD79-4C18-8D1E-07936EEF9867}" type="presOf" srcId="{BBB3EF67-B5E3-4D38-ACB5-F9F3B715AB5A}" destId="{A6211E14-15F6-4F1C-9381-24AD19440AB7}" srcOrd="1" destOrd="2" presId="urn:microsoft.com/office/officeart/2005/8/layout/cycle4#1"/>
    <dgm:cxn modelId="{5D446856-4BB2-4579-B6F9-6A230CEA3603}" type="presParOf" srcId="{E5B01F7C-1426-4BB0-A33E-53054BA93C6C}" destId="{7AC89DF8-F079-45AB-8F77-62D3AA912065}" srcOrd="0" destOrd="0" presId="urn:microsoft.com/office/officeart/2005/8/layout/cycle4#1"/>
    <dgm:cxn modelId="{7E91F772-9FF0-4BAD-A0C0-8C34EEBCCD81}" type="presParOf" srcId="{7AC89DF8-F079-45AB-8F77-62D3AA912065}" destId="{00B432B1-8E6C-4272-B1CB-B867A9A90F45}" srcOrd="0" destOrd="0" presId="urn:microsoft.com/office/officeart/2005/8/layout/cycle4#1"/>
    <dgm:cxn modelId="{17E2908B-C595-43DC-988C-C8E94C837BF8}" type="presParOf" srcId="{00B432B1-8E6C-4272-B1CB-B867A9A90F45}" destId="{FE2DAD5D-7AC0-4027-B812-DCD020912169}" srcOrd="0" destOrd="0" presId="urn:microsoft.com/office/officeart/2005/8/layout/cycle4#1"/>
    <dgm:cxn modelId="{C5F1C2DD-57D1-4E11-BE2C-FE324B033181}" type="presParOf" srcId="{00B432B1-8E6C-4272-B1CB-B867A9A90F45}" destId="{A6211E14-15F6-4F1C-9381-24AD19440AB7}" srcOrd="1" destOrd="0" presId="urn:microsoft.com/office/officeart/2005/8/layout/cycle4#1"/>
    <dgm:cxn modelId="{2C653E41-4EBA-4F93-B41B-E4CE683D4B73}" type="presParOf" srcId="{7AC89DF8-F079-45AB-8F77-62D3AA912065}" destId="{0CEE78BA-1171-457C-82B9-62E40341B342}" srcOrd="1" destOrd="0" presId="urn:microsoft.com/office/officeart/2005/8/layout/cycle4#1"/>
    <dgm:cxn modelId="{45C8C578-FB98-4D2C-A806-B651490453CE}" type="presParOf" srcId="{0CEE78BA-1171-457C-82B9-62E40341B342}" destId="{ADB125A7-4EE3-48FE-806A-1529AEFF48A2}" srcOrd="0" destOrd="0" presId="urn:microsoft.com/office/officeart/2005/8/layout/cycle4#1"/>
    <dgm:cxn modelId="{4EC5763E-D712-45E3-858E-15BB999DC137}" type="presParOf" srcId="{0CEE78BA-1171-457C-82B9-62E40341B342}" destId="{8F549552-4FB5-4F8D-8D29-780B051BC69D}" srcOrd="1" destOrd="0" presId="urn:microsoft.com/office/officeart/2005/8/layout/cycle4#1"/>
    <dgm:cxn modelId="{A6D1DC03-6BA7-45C6-AF84-E1A594C2FA6A}" type="presParOf" srcId="{7AC89DF8-F079-45AB-8F77-62D3AA912065}" destId="{A4B71F6A-797D-4E68-A9B8-1DFA2606927C}" srcOrd="2" destOrd="0" presId="urn:microsoft.com/office/officeart/2005/8/layout/cycle4#1"/>
    <dgm:cxn modelId="{471DD959-01BE-4E95-A745-3983D8BA88F4}" type="presParOf" srcId="{A4B71F6A-797D-4E68-A9B8-1DFA2606927C}" destId="{7F2EBCAF-3AD6-42A2-B582-1B4E0C1675F0}" srcOrd="0" destOrd="0" presId="urn:microsoft.com/office/officeart/2005/8/layout/cycle4#1"/>
    <dgm:cxn modelId="{11872703-369B-4A10-9162-355D2716E999}" type="presParOf" srcId="{A4B71F6A-797D-4E68-A9B8-1DFA2606927C}" destId="{61C3B3FA-7561-40D3-8BA1-511190051867}" srcOrd="1" destOrd="0" presId="urn:microsoft.com/office/officeart/2005/8/layout/cycle4#1"/>
    <dgm:cxn modelId="{E6DE82FC-A4C5-4543-86A2-38C535E5A051}" type="presParOf" srcId="{7AC89DF8-F079-45AB-8F77-62D3AA912065}" destId="{3425A6C9-A898-4039-BF24-F317038C1F65}" srcOrd="3" destOrd="0" presId="urn:microsoft.com/office/officeart/2005/8/layout/cycle4#1"/>
    <dgm:cxn modelId="{7DE16AF3-27AD-456B-9023-BCE450B603E5}" type="presParOf" srcId="{3425A6C9-A898-4039-BF24-F317038C1F65}" destId="{94522AFC-959C-4B6F-B68B-790534E587C0}" srcOrd="0" destOrd="0" presId="urn:microsoft.com/office/officeart/2005/8/layout/cycle4#1"/>
    <dgm:cxn modelId="{C9532F5C-4775-4E4C-BC6E-1958A158F156}" type="presParOf" srcId="{3425A6C9-A898-4039-BF24-F317038C1F65}" destId="{AC33C376-6995-4EC2-9955-4C21D14FCC24}" srcOrd="1" destOrd="0" presId="urn:microsoft.com/office/officeart/2005/8/layout/cycle4#1"/>
    <dgm:cxn modelId="{FC649DF7-9469-4FF7-92B7-E4D7425AF930}" type="presParOf" srcId="{7AC89DF8-F079-45AB-8F77-62D3AA912065}" destId="{1D02AB47-C59B-432D-927D-0E95EA146706}" srcOrd="4" destOrd="0" presId="urn:microsoft.com/office/officeart/2005/8/layout/cycle4#1"/>
    <dgm:cxn modelId="{7C4CA345-4436-4165-A235-B013AAF7323C}" type="presParOf" srcId="{E5B01F7C-1426-4BB0-A33E-53054BA93C6C}" destId="{EE5F3BE6-D6A0-4933-8B6D-06A43ABA266B}" srcOrd="1" destOrd="0" presId="urn:microsoft.com/office/officeart/2005/8/layout/cycle4#1"/>
    <dgm:cxn modelId="{B4BB70CA-9FEA-4154-A3BF-E8C952E0C3DB}" type="presParOf" srcId="{EE5F3BE6-D6A0-4933-8B6D-06A43ABA266B}" destId="{FBA267AF-E0B1-470A-8626-2375E2AED810}" srcOrd="0" destOrd="0" presId="urn:microsoft.com/office/officeart/2005/8/layout/cycle4#1"/>
    <dgm:cxn modelId="{95E20520-8C68-4E99-8A9D-F47C2D60419D}" type="presParOf" srcId="{EE5F3BE6-D6A0-4933-8B6D-06A43ABA266B}" destId="{64C57C45-24BC-4AC1-8FC9-855861DFD8C4}" srcOrd="1" destOrd="0" presId="urn:microsoft.com/office/officeart/2005/8/layout/cycle4#1"/>
    <dgm:cxn modelId="{96E87F31-235C-44DC-950F-66FDEFE2D8D2}" type="presParOf" srcId="{EE5F3BE6-D6A0-4933-8B6D-06A43ABA266B}" destId="{A828D72E-B161-42F5-866F-A6C94F0E6705}" srcOrd="2" destOrd="0" presId="urn:microsoft.com/office/officeart/2005/8/layout/cycle4#1"/>
    <dgm:cxn modelId="{7D5AEB08-1DC3-42DE-AD68-9F443796D692}" type="presParOf" srcId="{EE5F3BE6-D6A0-4933-8B6D-06A43ABA266B}" destId="{AC626FB3-C403-46BE-878A-4A53DE09209A}" srcOrd="3" destOrd="0" presId="urn:microsoft.com/office/officeart/2005/8/layout/cycle4#1"/>
    <dgm:cxn modelId="{EA6250E2-C47F-4583-838C-0F84D21ADC3E}" type="presParOf" srcId="{EE5F3BE6-D6A0-4933-8B6D-06A43ABA266B}" destId="{194E03DC-16D4-4403-87E9-92634C392422}" srcOrd="4" destOrd="0" presId="urn:microsoft.com/office/officeart/2005/8/layout/cycle4#1"/>
    <dgm:cxn modelId="{649EE18B-10E9-4BA9-9761-CFFF3F102250}" type="presParOf" srcId="{E5B01F7C-1426-4BB0-A33E-53054BA93C6C}" destId="{0E812023-5170-43F1-895A-7810E1E201C9}" srcOrd="2" destOrd="0" presId="urn:microsoft.com/office/officeart/2005/8/layout/cycle4#1"/>
    <dgm:cxn modelId="{775DE594-E5E8-4227-825E-434B7C7B836B}" type="presParOf" srcId="{E5B01F7C-1426-4BB0-A33E-53054BA93C6C}" destId="{B84EDA0E-9406-4BF5-8386-FDB1439890A7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038B33-FDAF-46A0-9150-768ADEA6F7A9}" type="doc">
      <dgm:prSet loTypeId="urn:microsoft.com/office/officeart/2005/8/layout/radial3" loCatId="relationship" qsTypeId="urn:microsoft.com/office/officeart/2005/8/quickstyle/3d5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4349424-ACAC-4764-98F9-22F3D917FFF8}">
      <dgm:prSet phldrT="[Text]"/>
      <dgm:spPr/>
      <dgm:t>
        <a:bodyPr/>
        <a:lstStyle/>
        <a:p>
          <a:r>
            <a:rPr lang="en-US" dirty="0" smtClean="0"/>
            <a:t>Continue to do work I deem meaningful</a:t>
          </a:r>
          <a:endParaRPr lang="en-US" dirty="0"/>
        </a:p>
      </dgm:t>
    </dgm:pt>
    <dgm:pt modelId="{224C1A0C-42FA-4F75-B0A8-1393E048AB79}" type="parTrans" cxnId="{ADEB6403-D530-4B30-8388-0F9EE6767887}">
      <dgm:prSet/>
      <dgm:spPr/>
      <dgm:t>
        <a:bodyPr/>
        <a:lstStyle/>
        <a:p>
          <a:endParaRPr lang="en-US"/>
        </a:p>
      </dgm:t>
    </dgm:pt>
    <dgm:pt modelId="{B008570C-A0BB-4E48-BD9B-50D1C40B3868}" type="sibTrans" cxnId="{ADEB6403-D530-4B30-8388-0F9EE6767887}">
      <dgm:prSet/>
      <dgm:spPr/>
      <dgm:t>
        <a:bodyPr/>
        <a:lstStyle/>
        <a:p>
          <a:endParaRPr lang="en-US"/>
        </a:p>
      </dgm:t>
    </dgm:pt>
    <dgm:pt modelId="{A825B073-4303-422B-9594-B9E69D83E527}">
      <dgm:prSet phldrT="[Text]"/>
      <dgm:spPr/>
      <dgm:t>
        <a:bodyPr/>
        <a:lstStyle/>
        <a:p>
          <a:r>
            <a:rPr lang="en-US" dirty="0" smtClean="0"/>
            <a:t>Research</a:t>
          </a:r>
          <a:endParaRPr lang="en-US" dirty="0"/>
        </a:p>
      </dgm:t>
    </dgm:pt>
    <dgm:pt modelId="{FCDB327A-F65B-4D6A-A61B-C8B55969F0E4}" type="parTrans" cxnId="{7F1234A6-59D7-4837-95DB-F638B6133374}">
      <dgm:prSet/>
      <dgm:spPr/>
      <dgm:t>
        <a:bodyPr/>
        <a:lstStyle/>
        <a:p>
          <a:endParaRPr lang="en-US"/>
        </a:p>
      </dgm:t>
    </dgm:pt>
    <dgm:pt modelId="{1A63B063-671E-4CB9-9C7D-038F19B04942}" type="sibTrans" cxnId="{7F1234A6-59D7-4837-95DB-F638B6133374}">
      <dgm:prSet/>
      <dgm:spPr/>
      <dgm:t>
        <a:bodyPr/>
        <a:lstStyle/>
        <a:p>
          <a:endParaRPr lang="en-US"/>
        </a:p>
      </dgm:t>
    </dgm:pt>
    <dgm:pt modelId="{1E1543E5-6A3E-4FE3-A7A4-6DABE5878956}">
      <dgm:prSet phldrT="[Text]"/>
      <dgm:spPr/>
      <dgm:t>
        <a:bodyPr/>
        <a:lstStyle/>
        <a:p>
          <a:r>
            <a:rPr lang="en-US" dirty="0" smtClean="0"/>
            <a:t>Scholarship</a:t>
          </a:r>
          <a:endParaRPr lang="en-US" dirty="0"/>
        </a:p>
      </dgm:t>
    </dgm:pt>
    <dgm:pt modelId="{E9412C10-5186-4576-A02A-3DDA0FC24486}" type="parTrans" cxnId="{D5A3B278-EAEA-49A7-B595-419C6C1D5AD1}">
      <dgm:prSet/>
      <dgm:spPr/>
      <dgm:t>
        <a:bodyPr/>
        <a:lstStyle/>
        <a:p>
          <a:endParaRPr lang="en-US"/>
        </a:p>
      </dgm:t>
    </dgm:pt>
    <dgm:pt modelId="{DDC357CC-A256-4070-845C-ECD9E7101303}" type="sibTrans" cxnId="{D5A3B278-EAEA-49A7-B595-419C6C1D5AD1}">
      <dgm:prSet/>
      <dgm:spPr/>
      <dgm:t>
        <a:bodyPr/>
        <a:lstStyle/>
        <a:p>
          <a:endParaRPr lang="en-US"/>
        </a:p>
      </dgm:t>
    </dgm:pt>
    <dgm:pt modelId="{8068A529-7EB3-4262-9C83-91440D1394AB}">
      <dgm:prSet phldrT="[Text]"/>
      <dgm:spPr/>
      <dgm:t>
        <a:bodyPr/>
        <a:lstStyle/>
        <a:p>
          <a:r>
            <a:rPr lang="en-US" dirty="0" smtClean="0"/>
            <a:t>Collaboration</a:t>
          </a:r>
          <a:endParaRPr lang="en-US" dirty="0"/>
        </a:p>
      </dgm:t>
    </dgm:pt>
    <dgm:pt modelId="{231DD6FB-618B-4E36-A676-8AF5D7A5ABB9}" type="parTrans" cxnId="{A71153EF-1D56-45EE-9D5A-B73D93924D21}">
      <dgm:prSet/>
      <dgm:spPr/>
      <dgm:t>
        <a:bodyPr/>
        <a:lstStyle/>
        <a:p>
          <a:endParaRPr lang="en-US"/>
        </a:p>
      </dgm:t>
    </dgm:pt>
    <dgm:pt modelId="{506836F5-C813-4B8F-B969-F1026C93DE7A}" type="sibTrans" cxnId="{A71153EF-1D56-45EE-9D5A-B73D93924D21}">
      <dgm:prSet/>
      <dgm:spPr/>
      <dgm:t>
        <a:bodyPr/>
        <a:lstStyle/>
        <a:p>
          <a:endParaRPr lang="en-US"/>
        </a:p>
      </dgm:t>
    </dgm:pt>
    <dgm:pt modelId="{35F48941-CD67-42F5-9535-F751FA119339}">
      <dgm:prSet phldrT="[Text]"/>
      <dgm:spPr/>
      <dgm:t>
        <a:bodyPr/>
        <a:lstStyle/>
        <a:p>
          <a:r>
            <a:rPr lang="en-US" dirty="0" smtClean="0"/>
            <a:t>Depth of knowledge</a:t>
          </a:r>
          <a:endParaRPr lang="en-US" dirty="0"/>
        </a:p>
      </dgm:t>
    </dgm:pt>
    <dgm:pt modelId="{81C99C78-9A31-4DEB-8703-F590CF0A6AB7}" type="parTrans" cxnId="{0ECA4389-7391-4577-8607-13C9BB9D79FB}">
      <dgm:prSet/>
      <dgm:spPr/>
      <dgm:t>
        <a:bodyPr/>
        <a:lstStyle/>
        <a:p>
          <a:endParaRPr lang="en-US"/>
        </a:p>
      </dgm:t>
    </dgm:pt>
    <dgm:pt modelId="{A6B0D3E7-A03C-411F-8293-1797D399E4CD}" type="sibTrans" cxnId="{0ECA4389-7391-4577-8607-13C9BB9D79FB}">
      <dgm:prSet/>
      <dgm:spPr/>
      <dgm:t>
        <a:bodyPr/>
        <a:lstStyle/>
        <a:p>
          <a:endParaRPr lang="en-US"/>
        </a:p>
      </dgm:t>
    </dgm:pt>
    <dgm:pt modelId="{DFB86865-BD54-4ABF-9338-8B5A27E002F0}" type="pres">
      <dgm:prSet presAssocID="{61038B33-FDAF-46A0-9150-768ADEA6F7A9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F3EE81-3280-4C28-9A97-58D46FF27A88}" type="pres">
      <dgm:prSet presAssocID="{61038B33-FDAF-46A0-9150-768ADEA6F7A9}" presName="radial" presStyleCnt="0">
        <dgm:presLayoutVars>
          <dgm:animLvl val="ctr"/>
        </dgm:presLayoutVars>
      </dgm:prSet>
      <dgm:spPr/>
    </dgm:pt>
    <dgm:pt modelId="{684A6E7E-8D2B-4337-8803-EB322EC745FA}" type="pres">
      <dgm:prSet presAssocID="{A4349424-ACAC-4764-98F9-22F3D917FFF8}" presName="centerShape" presStyleLbl="vennNode1" presStyleIdx="0" presStyleCnt="5"/>
      <dgm:spPr/>
      <dgm:t>
        <a:bodyPr/>
        <a:lstStyle/>
        <a:p>
          <a:endParaRPr lang="en-US"/>
        </a:p>
      </dgm:t>
    </dgm:pt>
    <dgm:pt modelId="{79CD610F-4E29-4B83-91C9-7EEB2C12BFAB}" type="pres">
      <dgm:prSet presAssocID="{A825B073-4303-422B-9594-B9E69D83E527}" presName="node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01BC4B-1523-40B4-95F0-298574BE0781}" type="pres">
      <dgm:prSet presAssocID="{1E1543E5-6A3E-4FE3-A7A4-6DABE5878956}" presName="node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09D0EC-7F00-485B-8085-9104BF110795}" type="pres">
      <dgm:prSet presAssocID="{8068A529-7EB3-4262-9C83-91440D1394AB}" presName="node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EE96BA-C929-4FF5-8069-5ACA78E62A03}" type="pres">
      <dgm:prSet presAssocID="{35F48941-CD67-42F5-9535-F751FA119339}" presName="node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548134D-1797-4A7B-A1B5-390040AA2D17}" type="presOf" srcId="{A825B073-4303-422B-9594-B9E69D83E527}" destId="{79CD610F-4E29-4B83-91C9-7EEB2C12BFAB}" srcOrd="0" destOrd="0" presId="urn:microsoft.com/office/officeart/2005/8/layout/radial3"/>
    <dgm:cxn modelId="{8FE9F6D2-E7E0-4772-AC50-500C608AF337}" type="presOf" srcId="{61038B33-FDAF-46A0-9150-768ADEA6F7A9}" destId="{DFB86865-BD54-4ABF-9338-8B5A27E002F0}" srcOrd="0" destOrd="0" presId="urn:microsoft.com/office/officeart/2005/8/layout/radial3"/>
    <dgm:cxn modelId="{0D3223F4-76B9-4143-9F0E-DDBDB34F11B5}" type="presOf" srcId="{35F48941-CD67-42F5-9535-F751FA119339}" destId="{A5EE96BA-C929-4FF5-8069-5ACA78E62A03}" srcOrd="0" destOrd="0" presId="urn:microsoft.com/office/officeart/2005/8/layout/radial3"/>
    <dgm:cxn modelId="{B7FDF76C-E701-4BAE-A3D9-CC6D60FDB0AE}" type="presOf" srcId="{1E1543E5-6A3E-4FE3-A7A4-6DABE5878956}" destId="{AF01BC4B-1523-40B4-95F0-298574BE0781}" srcOrd="0" destOrd="0" presId="urn:microsoft.com/office/officeart/2005/8/layout/radial3"/>
    <dgm:cxn modelId="{9715ABFF-C669-4F4A-AE4D-756323A602DD}" type="presOf" srcId="{A4349424-ACAC-4764-98F9-22F3D917FFF8}" destId="{684A6E7E-8D2B-4337-8803-EB322EC745FA}" srcOrd="0" destOrd="0" presId="urn:microsoft.com/office/officeart/2005/8/layout/radial3"/>
    <dgm:cxn modelId="{F8A75665-F401-4542-B09B-57761AEC2485}" type="presOf" srcId="{8068A529-7EB3-4262-9C83-91440D1394AB}" destId="{1909D0EC-7F00-485B-8085-9104BF110795}" srcOrd="0" destOrd="0" presId="urn:microsoft.com/office/officeart/2005/8/layout/radial3"/>
    <dgm:cxn modelId="{A71153EF-1D56-45EE-9D5A-B73D93924D21}" srcId="{A4349424-ACAC-4764-98F9-22F3D917FFF8}" destId="{8068A529-7EB3-4262-9C83-91440D1394AB}" srcOrd="2" destOrd="0" parTransId="{231DD6FB-618B-4E36-A676-8AF5D7A5ABB9}" sibTransId="{506836F5-C813-4B8F-B969-F1026C93DE7A}"/>
    <dgm:cxn modelId="{ADEB6403-D530-4B30-8388-0F9EE6767887}" srcId="{61038B33-FDAF-46A0-9150-768ADEA6F7A9}" destId="{A4349424-ACAC-4764-98F9-22F3D917FFF8}" srcOrd="0" destOrd="0" parTransId="{224C1A0C-42FA-4F75-B0A8-1393E048AB79}" sibTransId="{B008570C-A0BB-4E48-BD9B-50D1C40B3868}"/>
    <dgm:cxn modelId="{7F1234A6-59D7-4837-95DB-F638B6133374}" srcId="{A4349424-ACAC-4764-98F9-22F3D917FFF8}" destId="{A825B073-4303-422B-9594-B9E69D83E527}" srcOrd="0" destOrd="0" parTransId="{FCDB327A-F65B-4D6A-A61B-C8B55969F0E4}" sibTransId="{1A63B063-671E-4CB9-9C7D-038F19B04942}"/>
    <dgm:cxn modelId="{D5A3B278-EAEA-49A7-B595-419C6C1D5AD1}" srcId="{A4349424-ACAC-4764-98F9-22F3D917FFF8}" destId="{1E1543E5-6A3E-4FE3-A7A4-6DABE5878956}" srcOrd="1" destOrd="0" parTransId="{E9412C10-5186-4576-A02A-3DDA0FC24486}" sibTransId="{DDC357CC-A256-4070-845C-ECD9E7101303}"/>
    <dgm:cxn modelId="{0ECA4389-7391-4577-8607-13C9BB9D79FB}" srcId="{A4349424-ACAC-4764-98F9-22F3D917FFF8}" destId="{35F48941-CD67-42F5-9535-F751FA119339}" srcOrd="3" destOrd="0" parTransId="{81C99C78-9A31-4DEB-8703-F590CF0A6AB7}" sibTransId="{A6B0D3E7-A03C-411F-8293-1797D399E4CD}"/>
    <dgm:cxn modelId="{52568ABA-5F19-4C4A-B6AA-378F3542F3BC}" type="presParOf" srcId="{DFB86865-BD54-4ABF-9338-8B5A27E002F0}" destId="{92F3EE81-3280-4C28-9A97-58D46FF27A88}" srcOrd="0" destOrd="0" presId="urn:microsoft.com/office/officeart/2005/8/layout/radial3"/>
    <dgm:cxn modelId="{CF89EC05-353A-4CAC-A40C-139A983F2B48}" type="presParOf" srcId="{92F3EE81-3280-4C28-9A97-58D46FF27A88}" destId="{684A6E7E-8D2B-4337-8803-EB322EC745FA}" srcOrd="0" destOrd="0" presId="urn:microsoft.com/office/officeart/2005/8/layout/radial3"/>
    <dgm:cxn modelId="{3C7DE288-A416-4564-80B6-928006646E20}" type="presParOf" srcId="{92F3EE81-3280-4C28-9A97-58D46FF27A88}" destId="{79CD610F-4E29-4B83-91C9-7EEB2C12BFAB}" srcOrd="1" destOrd="0" presId="urn:microsoft.com/office/officeart/2005/8/layout/radial3"/>
    <dgm:cxn modelId="{3E9197C9-C64E-4639-BC35-35F350CA3CD8}" type="presParOf" srcId="{92F3EE81-3280-4C28-9A97-58D46FF27A88}" destId="{AF01BC4B-1523-40B4-95F0-298574BE0781}" srcOrd="2" destOrd="0" presId="urn:microsoft.com/office/officeart/2005/8/layout/radial3"/>
    <dgm:cxn modelId="{B50CEBA7-EFE3-4D64-9FAD-7723B95E74BA}" type="presParOf" srcId="{92F3EE81-3280-4C28-9A97-58D46FF27A88}" destId="{1909D0EC-7F00-485B-8085-9104BF110795}" srcOrd="3" destOrd="0" presId="urn:microsoft.com/office/officeart/2005/8/layout/radial3"/>
    <dgm:cxn modelId="{E8EAE782-7089-410B-BF0C-E108AE08825D}" type="presParOf" srcId="{92F3EE81-3280-4C28-9A97-58D46FF27A88}" destId="{A5EE96BA-C929-4FF5-8069-5ACA78E62A03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2EBCAF-3AD6-42A2-B582-1B4E0C1675F0}">
      <dsp:nvSpPr>
        <dsp:cNvPr id="0" name=""/>
        <dsp:cNvSpPr/>
      </dsp:nvSpPr>
      <dsp:spPr>
        <a:xfrm>
          <a:off x="4968750" y="3264407"/>
          <a:ext cx="2371496" cy="15361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Schooling</a:t>
          </a:r>
          <a:endParaRPr lang="en-US" sz="16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/>
            <a:t>Connections made to past, present, and future</a:t>
          </a:r>
          <a:endParaRPr lang="en-US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/>
            <a:t>Morals, ethics</a:t>
          </a:r>
          <a:endParaRPr lang="en-US" sz="1200" b="1" kern="1200" dirty="0"/>
        </a:p>
      </dsp:txBody>
      <dsp:txXfrm>
        <a:off x="5713944" y="3682200"/>
        <a:ext cx="1592557" cy="1084654"/>
      </dsp:txXfrm>
    </dsp:sp>
    <dsp:sp modelId="{94522AFC-959C-4B6F-B68B-790534E587C0}">
      <dsp:nvSpPr>
        <dsp:cNvPr id="0" name=""/>
        <dsp:cNvSpPr/>
      </dsp:nvSpPr>
      <dsp:spPr>
        <a:xfrm>
          <a:off x="1043499" y="3264407"/>
          <a:ext cx="2371496" cy="15361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Teaching and Learning</a:t>
          </a:r>
          <a:endParaRPr lang="en-US" sz="16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/>
            <a:t>Meaningful</a:t>
          </a:r>
          <a:endParaRPr lang="en-US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/>
            <a:t>Open-ended</a:t>
          </a:r>
          <a:endParaRPr lang="en-US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1" kern="1200" dirty="0" smtClean="0"/>
            <a:t>Multiple meanings</a:t>
          </a:r>
          <a:endParaRPr lang="en-US" sz="1200" b="1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000" b="1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000" b="1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000" b="1" kern="1200" dirty="0"/>
        </a:p>
      </dsp:txBody>
      <dsp:txXfrm>
        <a:off x="1077244" y="3682200"/>
        <a:ext cx="1592557" cy="1084654"/>
      </dsp:txXfrm>
    </dsp:sp>
    <dsp:sp modelId="{ADB125A7-4EE3-48FE-806A-1529AEFF48A2}">
      <dsp:nvSpPr>
        <dsp:cNvPr id="0" name=""/>
        <dsp:cNvSpPr/>
      </dsp:nvSpPr>
      <dsp:spPr>
        <a:xfrm>
          <a:off x="4940292" y="0"/>
          <a:ext cx="2371496" cy="15361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Society</a:t>
          </a:r>
          <a:endParaRPr lang="en-US" sz="1600" b="1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1" kern="1200" dirty="0" smtClean="0"/>
            <a:t>Reproduction Theory</a:t>
          </a:r>
          <a:endParaRPr lang="en-US" sz="1000" b="1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1" kern="1200" dirty="0" smtClean="0"/>
            <a:t>Broad Based curriculum experiences</a:t>
          </a:r>
          <a:endParaRPr lang="en-US" sz="1000" b="1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1" kern="1200" dirty="0" smtClean="0"/>
            <a:t>Democratic citizen</a:t>
          </a:r>
          <a:endParaRPr lang="en-US" sz="1000" b="1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000" b="1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000" b="1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000" b="1" kern="1200" dirty="0"/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600" b="1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900" b="1" kern="1200" dirty="0"/>
        </a:p>
      </dsp:txBody>
      <dsp:txXfrm>
        <a:off x="5685486" y="33745"/>
        <a:ext cx="1592557" cy="1084654"/>
      </dsp:txXfrm>
    </dsp:sp>
    <dsp:sp modelId="{FE2DAD5D-7AC0-4027-B812-DCD020912169}">
      <dsp:nvSpPr>
        <dsp:cNvPr id="0" name=""/>
        <dsp:cNvSpPr/>
      </dsp:nvSpPr>
      <dsp:spPr>
        <a:xfrm>
          <a:off x="962679" y="80819"/>
          <a:ext cx="2371496" cy="15361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Individual</a:t>
          </a:r>
          <a:endParaRPr lang="en-US" sz="1600" b="1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1" kern="1200" dirty="0" smtClean="0"/>
            <a:t>Critical Pedagogy</a:t>
          </a:r>
          <a:endParaRPr lang="en-US" sz="1000" b="1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1" kern="1200" dirty="0" smtClean="0"/>
            <a:t>Empowerment</a:t>
          </a:r>
          <a:endParaRPr lang="en-US" sz="1000" b="1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1" kern="1200" dirty="0" smtClean="0"/>
            <a:t>Promote lived experiences</a:t>
          </a:r>
          <a:endParaRPr lang="en-US" sz="1000" b="1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1" kern="1200" dirty="0" smtClean="0"/>
            <a:t>Promote trust</a:t>
          </a:r>
          <a:endParaRPr lang="en-US" sz="1000" b="1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b="1" kern="1200" dirty="0" smtClean="0"/>
            <a:t>Student centered</a:t>
          </a:r>
          <a:endParaRPr lang="en-US" sz="1000" b="1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700" b="1" kern="1200" dirty="0"/>
        </a:p>
      </dsp:txBody>
      <dsp:txXfrm>
        <a:off x="996424" y="114564"/>
        <a:ext cx="1592557" cy="1084654"/>
      </dsp:txXfrm>
    </dsp:sp>
    <dsp:sp modelId="{FBA267AF-E0B1-470A-8626-2375E2AED810}">
      <dsp:nvSpPr>
        <dsp:cNvPr id="0" name=""/>
        <dsp:cNvSpPr/>
      </dsp:nvSpPr>
      <dsp:spPr>
        <a:xfrm>
          <a:off x="1988134" y="273634"/>
          <a:ext cx="2078659" cy="2078659"/>
        </a:xfrm>
        <a:prstGeom prst="pieWedg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Phenomenology</a:t>
          </a:r>
          <a:endParaRPr lang="en-US" sz="1300" b="1" kern="1200" dirty="0"/>
        </a:p>
      </dsp:txBody>
      <dsp:txXfrm>
        <a:off x="2596959" y="882459"/>
        <a:ext cx="1469834" cy="1469834"/>
      </dsp:txXfrm>
    </dsp:sp>
    <dsp:sp modelId="{64C57C45-24BC-4AC1-8FC9-855861DFD8C4}">
      <dsp:nvSpPr>
        <dsp:cNvPr id="0" name=""/>
        <dsp:cNvSpPr/>
      </dsp:nvSpPr>
      <dsp:spPr>
        <a:xfrm rot="5400000">
          <a:off x="4162806" y="273634"/>
          <a:ext cx="2078659" cy="2078659"/>
        </a:xfrm>
        <a:prstGeom prst="pieWedg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err="1" smtClean="0"/>
            <a:t>Poststructuralism</a:t>
          </a:r>
          <a:endParaRPr lang="en-US" sz="1300" b="1" kern="1200" dirty="0"/>
        </a:p>
      </dsp:txBody>
      <dsp:txXfrm rot="-5400000">
        <a:off x="4162806" y="882459"/>
        <a:ext cx="1469834" cy="1469834"/>
      </dsp:txXfrm>
    </dsp:sp>
    <dsp:sp modelId="{A828D72E-B161-42F5-866F-A6C94F0E6705}">
      <dsp:nvSpPr>
        <dsp:cNvPr id="0" name=""/>
        <dsp:cNvSpPr/>
      </dsp:nvSpPr>
      <dsp:spPr>
        <a:xfrm rot="10800000">
          <a:off x="4168418" y="2444418"/>
          <a:ext cx="2078659" cy="2078659"/>
        </a:xfrm>
        <a:prstGeom prst="pieWedg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Political</a:t>
          </a:r>
          <a:endParaRPr lang="en-US" sz="1300" kern="1200" dirty="0"/>
        </a:p>
      </dsp:txBody>
      <dsp:txXfrm rot="10800000">
        <a:off x="4168418" y="2444418"/>
        <a:ext cx="1469834" cy="1469834"/>
      </dsp:txXfrm>
    </dsp:sp>
    <dsp:sp modelId="{AC626FB3-C403-46BE-878A-4A53DE09209A}">
      <dsp:nvSpPr>
        <dsp:cNvPr id="0" name=""/>
        <dsp:cNvSpPr/>
      </dsp:nvSpPr>
      <dsp:spPr>
        <a:xfrm rot="16200000">
          <a:off x="1988134" y="2448306"/>
          <a:ext cx="2078659" cy="2078659"/>
        </a:xfrm>
        <a:prstGeom prst="pieWedg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Special  Education/Social Justice Issues</a:t>
          </a:r>
          <a:endParaRPr lang="en-US" sz="1300" kern="1200" dirty="0"/>
        </a:p>
      </dsp:txBody>
      <dsp:txXfrm rot="5400000">
        <a:off x="2596959" y="2448306"/>
        <a:ext cx="1469834" cy="1469834"/>
      </dsp:txXfrm>
    </dsp:sp>
    <dsp:sp modelId="{0E812023-5170-43F1-895A-7810E1E201C9}">
      <dsp:nvSpPr>
        <dsp:cNvPr id="0" name=""/>
        <dsp:cNvSpPr/>
      </dsp:nvSpPr>
      <dsp:spPr>
        <a:xfrm>
          <a:off x="3755955" y="1968246"/>
          <a:ext cx="717689" cy="624078"/>
        </a:xfrm>
        <a:prstGeom prst="circular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2">
                <a:tint val="40000"/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B84EDA0E-9406-4BF5-8386-FDB1439890A7}">
      <dsp:nvSpPr>
        <dsp:cNvPr id="0" name=""/>
        <dsp:cNvSpPr/>
      </dsp:nvSpPr>
      <dsp:spPr>
        <a:xfrm rot="10800000">
          <a:off x="3755955" y="2208276"/>
          <a:ext cx="717689" cy="624078"/>
        </a:xfrm>
        <a:prstGeom prst="circular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2">
                <a:tint val="40000"/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4A6E7E-8D2B-4337-8803-EB322EC745FA}">
      <dsp:nvSpPr>
        <dsp:cNvPr id="0" name=""/>
        <dsp:cNvSpPr/>
      </dsp:nvSpPr>
      <dsp:spPr>
        <a:xfrm>
          <a:off x="2831916" y="1029920"/>
          <a:ext cx="2565767" cy="2565767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Continue to do work I deem meaningful</a:t>
          </a:r>
          <a:endParaRPr lang="en-US" sz="2900" kern="1200" dirty="0"/>
        </a:p>
      </dsp:txBody>
      <dsp:txXfrm>
        <a:off x="3207664" y="1405668"/>
        <a:ext cx="1814271" cy="1814271"/>
      </dsp:txXfrm>
    </dsp:sp>
    <dsp:sp modelId="{79CD610F-4E29-4B83-91C9-7EEB2C12BFAB}">
      <dsp:nvSpPr>
        <dsp:cNvPr id="0" name=""/>
        <dsp:cNvSpPr/>
      </dsp:nvSpPr>
      <dsp:spPr>
        <a:xfrm>
          <a:off x="3473358" y="457"/>
          <a:ext cx="1282883" cy="1282883"/>
        </a:xfrm>
        <a:prstGeom prst="ellipse">
          <a:avLst/>
        </a:prstGeom>
        <a:solidFill>
          <a:schemeClr val="accent2">
            <a:alpha val="50000"/>
            <a:hueOff val="2382924"/>
            <a:satOff val="4875"/>
            <a:lumOff val="1863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Research</a:t>
          </a:r>
          <a:endParaRPr lang="en-US" sz="1200" kern="1200" dirty="0"/>
        </a:p>
      </dsp:txBody>
      <dsp:txXfrm>
        <a:off x="3661232" y="188331"/>
        <a:ext cx="907135" cy="907135"/>
      </dsp:txXfrm>
    </dsp:sp>
    <dsp:sp modelId="{AF01BC4B-1523-40B4-95F0-298574BE0781}">
      <dsp:nvSpPr>
        <dsp:cNvPr id="0" name=""/>
        <dsp:cNvSpPr/>
      </dsp:nvSpPr>
      <dsp:spPr>
        <a:xfrm>
          <a:off x="5144262" y="1671362"/>
          <a:ext cx="1282883" cy="1282883"/>
        </a:xfrm>
        <a:prstGeom prst="ellipse">
          <a:avLst/>
        </a:prstGeom>
        <a:solidFill>
          <a:schemeClr val="accent2">
            <a:alpha val="50000"/>
            <a:hueOff val="4765848"/>
            <a:satOff val="9751"/>
            <a:lumOff val="3725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Scholarship</a:t>
          </a:r>
          <a:endParaRPr lang="en-US" sz="1200" kern="1200" dirty="0"/>
        </a:p>
      </dsp:txBody>
      <dsp:txXfrm>
        <a:off x="5332136" y="1859236"/>
        <a:ext cx="907135" cy="907135"/>
      </dsp:txXfrm>
    </dsp:sp>
    <dsp:sp modelId="{1909D0EC-7F00-485B-8085-9104BF110795}">
      <dsp:nvSpPr>
        <dsp:cNvPr id="0" name=""/>
        <dsp:cNvSpPr/>
      </dsp:nvSpPr>
      <dsp:spPr>
        <a:xfrm>
          <a:off x="3473358" y="3342267"/>
          <a:ext cx="1282883" cy="1282883"/>
        </a:xfrm>
        <a:prstGeom prst="ellipse">
          <a:avLst/>
        </a:prstGeom>
        <a:solidFill>
          <a:schemeClr val="accent2">
            <a:alpha val="50000"/>
            <a:hueOff val="7148772"/>
            <a:satOff val="14626"/>
            <a:lumOff val="558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Collaboration</a:t>
          </a:r>
          <a:endParaRPr lang="en-US" sz="1200" kern="1200" dirty="0"/>
        </a:p>
      </dsp:txBody>
      <dsp:txXfrm>
        <a:off x="3661232" y="3530141"/>
        <a:ext cx="907135" cy="907135"/>
      </dsp:txXfrm>
    </dsp:sp>
    <dsp:sp modelId="{A5EE96BA-C929-4FF5-8069-5ACA78E62A03}">
      <dsp:nvSpPr>
        <dsp:cNvPr id="0" name=""/>
        <dsp:cNvSpPr/>
      </dsp:nvSpPr>
      <dsp:spPr>
        <a:xfrm>
          <a:off x="1802453" y="1671362"/>
          <a:ext cx="1282883" cy="1282883"/>
        </a:xfrm>
        <a:prstGeom prst="ellipse">
          <a:avLst/>
        </a:prstGeom>
        <a:solidFill>
          <a:schemeClr val="accent2">
            <a:alpha val="50000"/>
            <a:hueOff val="9531695"/>
            <a:satOff val="19501"/>
            <a:lumOff val="7451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Depth of knowledge</a:t>
          </a:r>
          <a:endParaRPr lang="en-US" sz="1200" kern="1200" dirty="0"/>
        </a:p>
      </dsp:txBody>
      <dsp:txXfrm>
        <a:off x="1990327" y="1859236"/>
        <a:ext cx="907135" cy="9071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53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670A9AC-1733-426B-B77E-8C75D53E9E89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53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FD60F8C6-5643-4BE9-B233-DCD300B08E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3873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4E501D-60B3-4368-8EAC-0E01CDD9D805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49D914-8FAC-47F1-A59E-4CDE531EC4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609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9D914-8FAC-47F1-A59E-4CDE531EC43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9668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9D914-8FAC-47F1-A59E-4CDE531EC43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7550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9D914-8FAC-47F1-A59E-4CDE531EC43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627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9D914-8FAC-47F1-A59E-4CDE531EC43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9452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9D914-8FAC-47F1-A59E-4CDE531EC43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751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9D914-8FAC-47F1-A59E-4CDE531EC43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329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9D914-8FAC-47F1-A59E-4CDE531EC43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617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9D914-8FAC-47F1-A59E-4CDE531EC43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3435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9D914-8FAC-47F1-A59E-4CDE531EC43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3758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9D914-8FAC-47F1-A59E-4CDE531EC43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0171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82277-2E63-445D-AB2C-DC21DFB73E2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9414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9D914-8FAC-47F1-A59E-4CDE531EC43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6199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9D914-8FAC-47F1-A59E-4CDE531EC43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751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4192C-28D2-48C2-B3CB-5C38BFD74AA7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17302-8C0B-4395-AC25-709C5CC313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4192C-28D2-48C2-B3CB-5C38BFD74AA7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17302-8C0B-4395-AC25-709C5CC313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4192C-28D2-48C2-B3CB-5C38BFD74AA7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17302-8C0B-4395-AC25-709C5CC313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4192C-28D2-48C2-B3CB-5C38BFD74AA7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17302-8C0B-4395-AC25-709C5CC313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4192C-28D2-48C2-B3CB-5C38BFD74AA7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17302-8C0B-4395-AC25-709C5CC313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4192C-28D2-48C2-B3CB-5C38BFD74AA7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17302-8C0B-4395-AC25-709C5CC313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4192C-28D2-48C2-B3CB-5C38BFD74AA7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17302-8C0B-4395-AC25-709C5CC313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4192C-28D2-48C2-B3CB-5C38BFD74AA7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17302-8C0B-4395-AC25-709C5CC313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4192C-28D2-48C2-B3CB-5C38BFD74AA7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17302-8C0B-4395-AC25-709C5CC313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4192C-28D2-48C2-B3CB-5C38BFD74AA7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17302-8C0B-4395-AC25-709C5CC313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F324192C-28D2-48C2-B3CB-5C38BFD74AA7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D7317302-8C0B-4395-AC25-709C5CC313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324192C-28D2-48C2-B3CB-5C38BFD74AA7}" type="datetimeFigureOut">
              <a:rPr lang="en-US" smtClean="0"/>
              <a:pPr/>
              <a:t>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7317302-8C0B-4395-AC25-709C5CC3130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guest.portaportal.com/debralockwood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Calibri" pitchFamily="34" charset="0"/>
              </a:rPr>
              <a:t>Through a Wide-Angle Lens: Views of Curriculum Understanding from my Past, Present, and Future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i="0" dirty="0" smtClean="0">
                <a:latin typeface="Calibri" pitchFamily="34" charset="0"/>
              </a:rPr>
              <a:t>Debra Lockwood</a:t>
            </a:r>
          </a:p>
          <a:p>
            <a:r>
              <a:rPr lang="en-US" i="0" dirty="0" smtClean="0">
                <a:latin typeface="Calibri" pitchFamily="34" charset="0"/>
              </a:rPr>
              <a:t>Portfolio Qualifying Assessment</a:t>
            </a:r>
          </a:p>
          <a:p>
            <a:r>
              <a:rPr lang="en-US" i="0" dirty="0" smtClean="0">
                <a:latin typeface="Calibri" pitchFamily="34" charset="0"/>
              </a:rPr>
              <a:t>Marshall University</a:t>
            </a:r>
          </a:p>
          <a:p>
            <a:r>
              <a:rPr lang="en-US" i="0" dirty="0" smtClean="0">
                <a:latin typeface="Calibri" pitchFamily="34" charset="0"/>
              </a:rPr>
              <a:t>January 31,2013</a:t>
            </a:r>
          </a:p>
          <a:p>
            <a:endParaRPr lang="en-US" sz="1800" i="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41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Research-What I know now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Qualitative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118872" indent="0">
              <a:buNone/>
            </a:pPr>
            <a:r>
              <a:rPr lang="en-US" dirty="0" smtClean="0">
                <a:latin typeface="Calibri" pitchFamily="34" charset="0"/>
              </a:rPr>
              <a:t>Conducted interviews, participant observations, data analysis, coding</a:t>
            </a:r>
          </a:p>
          <a:p>
            <a:pPr marL="118872" indent="0">
              <a:buNone/>
            </a:pPr>
            <a:endParaRPr lang="en-US" dirty="0">
              <a:latin typeface="Calibri" pitchFamily="34" charset="0"/>
            </a:endParaRPr>
          </a:p>
          <a:p>
            <a:pPr marL="118872" indent="0">
              <a:buNone/>
            </a:pPr>
            <a:r>
              <a:rPr lang="en-US" dirty="0" smtClean="0">
                <a:latin typeface="Calibri" pitchFamily="34" charset="0"/>
              </a:rPr>
              <a:t>Dr. Harold Blanco, comparison of educational experiences</a:t>
            </a:r>
          </a:p>
          <a:p>
            <a:pPr marL="118872" indent="0">
              <a:buNone/>
            </a:pPr>
            <a:endParaRPr lang="en-US" dirty="0">
              <a:latin typeface="Calibri" pitchFamily="34" charset="0"/>
            </a:endParaRPr>
          </a:p>
          <a:p>
            <a:pPr marL="118872" indent="0">
              <a:buNone/>
            </a:pPr>
            <a:r>
              <a:rPr lang="en-US" dirty="0" smtClean="0">
                <a:latin typeface="Calibri" pitchFamily="34" charset="0"/>
              </a:rPr>
              <a:t>Interview for Ed Media project/paper</a:t>
            </a:r>
          </a:p>
          <a:p>
            <a:pPr marL="118872" indent="0">
              <a:buNone/>
            </a:pPr>
            <a:endParaRPr lang="en-US" dirty="0">
              <a:latin typeface="Calibri" pitchFamily="34" charset="0"/>
            </a:endParaRPr>
          </a:p>
          <a:p>
            <a:pPr marL="118872" indent="0">
              <a:buNone/>
            </a:pPr>
            <a:r>
              <a:rPr lang="en-US" dirty="0" smtClean="0">
                <a:latin typeface="Calibri" pitchFamily="34" charset="0"/>
              </a:rPr>
              <a:t>Science teachers/Professional </a:t>
            </a:r>
            <a:r>
              <a:rPr lang="en-US" dirty="0">
                <a:latin typeface="Calibri" pitchFamily="34" charset="0"/>
              </a:rPr>
              <a:t>l</a:t>
            </a:r>
            <a:r>
              <a:rPr lang="en-US" dirty="0" smtClean="0">
                <a:latin typeface="Calibri" pitchFamily="34" charset="0"/>
              </a:rPr>
              <a:t>earning </a:t>
            </a:r>
            <a:r>
              <a:rPr lang="en-US" dirty="0">
                <a:latin typeface="Calibri" pitchFamily="34" charset="0"/>
              </a:rPr>
              <a:t>c</a:t>
            </a:r>
            <a:r>
              <a:rPr lang="en-US" dirty="0" smtClean="0">
                <a:latin typeface="Calibri" pitchFamily="34" charset="0"/>
              </a:rPr>
              <a:t>ommunities qualitative </a:t>
            </a:r>
            <a:r>
              <a:rPr lang="en-US" dirty="0">
                <a:latin typeface="Calibri" pitchFamily="34" charset="0"/>
              </a:rPr>
              <a:t>r</a:t>
            </a:r>
            <a:r>
              <a:rPr lang="en-US" dirty="0" smtClean="0">
                <a:latin typeface="Calibri" pitchFamily="34" charset="0"/>
              </a:rPr>
              <a:t>esearch</a:t>
            </a:r>
          </a:p>
          <a:p>
            <a:pPr marL="118872" indent="0">
              <a:buNone/>
            </a:pPr>
            <a:endParaRPr lang="en-US" dirty="0">
              <a:latin typeface="Calibri" pitchFamily="34" charset="0"/>
            </a:endParaRPr>
          </a:p>
          <a:p>
            <a:pPr marL="118872" indent="0">
              <a:buNone/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MIHOW </a:t>
            </a:r>
            <a:r>
              <a:rPr lang="en-US" dirty="0">
                <a:solidFill>
                  <a:srgbClr val="000000"/>
                </a:solidFill>
                <a:latin typeface="Calibri"/>
              </a:rPr>
              <a:t>Research Team </a:t>
            </a:r>
            <a:r>
              <a:rPr lang="en-US" dirty="0" smtClean="0">
                <a:solidFill>
                  <a:srgbClr val="000000"/>
                </a:solidFill>
                <a:latin typeface="Calibri"/>
              </a:rPr>
              <a:t>on-going </a:t>
            </a:r>
            <a:r>
              <a:rPr lang="en-US" dirty="0">
                <a:solidFill>
                  <a:srgbClr val="000000"/>
                </a:solidFill>
                <a:latin typeface="Calibri"/>
              </a:rPr>
              <a:t>f</a:t>
            </a:r>
            <a:r>
              <a:rPr lang="en-US" dirty="0" smtClean="0">
                <a:solidFill>
                  <a:srgbClr val="000000"/>
                </a:solidFill>
                <a:latin typeface="Calibri"/>
              </a:rPr>
              <a:t>ield </a:t>
            </a:r>
            <a:r>
              <a:rPr lang="en-US" dirty="0">
                <a:solidFill>
                  <a:srgbClr val="000000"/>
                </a:solidFill>
                <a:latin typeface="Calibri"/>
              </a:rPr>
              <a:t>r</a:t>
            </a:r>
            <a:r>
              <a:rPr lang="en-US" dirty="0" smtClean="0">
                <a:solidFill>
                  <a:srgbClr val="000000"/>
                </a:solidFill>
                <a:latin typeface="Calibri"/>
              </a:rPr>
              <a:t>esearch</a:t>
            </a:r>
            <a:endParaRPr lang="en-US" dirty="0"/>
          </a:p>
          <a:p>
            <a:endParaRPr lang="en-US" dirty="0" smtClean="0"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Quantitative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Boone County </a:t>
            </a:r>
            <a:r>
              <a:rPr lang="en-US" dirty="0">
                <a:latin typeface="Calibri" pitchFamily="34" charset="0"/>
              </a:rPr>
              <a:t>g</a:t>
            </a:r>
            <a:r>
              <a:rPr lang="en-US" dirty="0" smtClean="0">
                <a:latin typeface="Calibri" pitchFamily="34" charset="0"/>
              </a:rPr>
              <a:t>roup survey </a:t>
            </a:r>
            <a:r>
              <a:rPr lang="en-US" dirty="0">
                <a:latin typeface="Calibri" pitchFamily="34" charset="0"/>
              </a:rPr>
              <a:t>r</a:t>
            </a:r>
            <a:r>
              <a:rPr lang="en-US" dirty="0" smtClean="0">
                <a:latin typeface="Calibri" pitchFamily="34" charset="0"/>
              </a:rPr>
              <a:t>eport</a:t>
            </a:r>
          </a:p>
          <a:p>
            <a:pPr marL="118872" indent="0">
              <a:buNone/>
            </a:pPr>
            <a:endParaRPr lang="en-US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Group survey</a:t>
            </a:r>
          </a:p>
          <a:p>
            <a:pPr marL="118872" indent="0">
              <a:buNone/>
            </a:pPr>
            <a:endParaRPr lang="en-US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Individual survey for CISP 421 and CISP 422</a:t>
            </a:r>
          </a:p>
        </p:txBody>
      </p:sp>
    </p:spTree>
    <p:extLst>
      <p:ext uri="{BB962C8B-B14F-4D97-AF65-F5344CB8AC3E}">
        <p14:creationId xmlns:p14="http://schemas.microsoft.com/office/powerpoint/2010/main" val="119950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Conclusion</a:t>
            </a:r>
            <a:endParaRPr lang="en-US" dirty="0">
              <a:latin typeface="Calibri" pitchFamily="34" charset="0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1483255"/>
              </p:ext>
            </p:extLst>
          </p:nvPr>
        </p:nvGraphicFramePr>
        <p:xfrm>
          <a:off x="457200" y="1775191"/>
          <a:ext cx="8229600" cy="4625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1729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alibri" pitchFamily="34" charset="0"/>
              </a:rPr>
              <a:t>A Note of Thanks to My Committee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Dr. Linda Spatig  </a:t>
            </a:r>
            <a:r>
              <a:rPr lang="en-US" dirty="0" err="1" smtClean="0"/>
              <a:t>Ed.D</a:t>
            </a:r>
            <a:r>
              <a:rPr lang="en-US" dirty="0" smtClean="0"/>
              <a:t>., Committee Chair</a:t>
            </a:r>
          </a:p>
          <a:p>
            <a:r>
              <a:rPr lang="en-US" dirty="0" smtClean="0"/>
              <a:t>Dr. Ron Childress </a:t>
            </a:r>
            <a:r>
              <a:rPr lang="en-US" dirty="0" err="1" smtClean="0"/>
              <a:t>Ed.D</a:t>
            </a:r>
            <a:r>
              <a:rPr lang="en-US" dirty="0" smtClean="0"/>
              <a:t>.</a:t>
            </a:r>
          </a:p>
          <a:p>
            <a:r>
              <a:rPr lang="en-US" dirty="0" smtClean="0"/>
              <a:t>Dr. Robert Angel </a:t>
            </a:r>
            <a:r>
              <a:rPr lang="en-US" dirty="0" err="1" smtClean="0"/>
              <a:t>Ed.D</a:t>
            </a:r>
            <a:r>
              <a:rPr lang="en-US" dirty="0" smtClean="0"/>
              <a:t>.</a:t>
            </a:r>
          </a:p>
          <a:p>
            <a:r>
              <a:rPr lang="en-US" dirty="0" smtClean="0"/>
              <a:t>Dr. LeAnne Olson </a:t>
            </a:r>
            <a:r>
              <a:rPr lang="en-US" dirty="0" err="1" smtClean="0"/>
              <a:t>Ed.D</a:t>
            </a:r>
            <a:r>
              <a:rPr lang="en-US" dirty="0" smtClean="0"/>
              <a:t>.</a:t>
            </a:r>
          </a:p>
          <a:p>
            <a:r>
              <a:rPr lang="en-US" dirty="0" smtClean="0"/>
              <a:t>Friends and Family</a:t>
            </a:r>
          </a:p>
          <a:p>
            <a:endParaRPr lang="en-US" dirty="0"/>
          </a:p>
          <a:p>
            <a:r>
              <a:rPr lang="en-US" dirty="0" smtClean="0"/>
              <a:t>Artifacts</a:t>
            </a:r>
          </a:p>
          <a:p>
            <a:r>
              <a:rPr lang="en-US" smtClean="0">
                <a:hlinkClick r:id="rId3"/>
              </a:rPr>
              <a:t>Portaportal.com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43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pic>
        <p:nvPicPr>
          <p:cNvPr id="2051" name="Picture 3" descr="C:\Users\conner4\AppData\Local\Microsoft\Windows\Temporary Internet Files\Content.IE5\UGY3O6C9\MP900382674[1]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752600"/>
            <a:ext cx="6248400" cy="462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42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 smtClean="0">
                <a:latin typeface="Calibri" pitchFamily="34" charset="0"/>
              </a:rPr>
              <a:t>An educated person enters the pedagogical relationship by acknowledging… educator and educated are allowed to dwell in a present that embraces past experiences and is open to possibilities yet </a:t>
            </a:r>
            <a:r>
              <a:rPr lang="en-US" i="1" smtClean="0">
                <a:latin typeface="Calibri" pitchFamily="34" charset="0"/>
              </a:rPr>
              <a:t>to be</a:t>
            </a:r>
          </a:p>
          <a:p>
            <a:pPr lvl="1"/>
            <a:r>
              <a:rPr lang="en-US" i="1" smtClean="0">
                <a:latin typeface="Calibri" pitchFamily="34" charset="0"/>
              </a:rPr>
              <a:t>Tetsuo </a:t>
            </a:r>
            <a:r>
              <a:rPr lang="en-US" i="1" dirty="0" smtClean="0">
                <a:latin typeface="Calibri" pitchFamily="34" charset="0"/>
              </a:rPr>
              <a:t>Aoki</a:t>
            </a:r>
            <a:endParaRPr lang="en-US" i="1" dirty="0">
              <a:latin typeface="Calibri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805" y="1773238"/>
            <a:ext cx="3573389" cy="4624387"/>
          </a:xfrm>
        </p:spPr>
      </p:pic>
    </p:spTree>
    <p:extLst>
      <p:ext uri="{BB962C8B-B14F-4D97-AF65-F5344CB8AC3E}">
        <p14:creationId xmlns:p14="http://schemas.microsoft.com/office/powerpoint/2010/main" val="228474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1251062"/>
          </a:xfrm>
        </p:spPr>
        <p:txBody>
          <a:bodyPr/>
          <a:lstStyle/>
          <a:p>
            <a:r>
              <a:rPr lang="en-US" dirty="0" smtClean="0">
                <a:latin typeface="Calibri" pitchFamily="34" charset="0"/>
              </a:rPr>
              <a:t>Influence of </a:t>
            </a:r>
            <a:r>
              <a:rPr lang="en-US" smtClean="0">
                <a:latin typeface="Calibri" pitchFamily="34" charset="0"/>
              </a:rPr>
              <a:t>Doctoral Program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Then…………..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Calibri" pitchFamily="34" charset="0"/>
              </a:rPr>
              <a:t>I was/am a special educator.</a:t>
            </a:r>
          </a:p>
          <a:p>
            <a:pPr marL="118872" indent="0">
              <a:buNone/>
            </a:pPr>
            <a:endParaRPr lang="en-US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Before curriculum and instruction program I viewed education from </a:t>
            </a:r>
            <a:r>
              <a:rPr lang="en-US" smtClean="0">
                <a:latin typeface="Calibri" pitchFamily="34" charset="0"/>
              </a:rPr>
              <a:t>a  </a:t>
            </a:r>
            <a:r>
              <a:rPr lang="en-US" dirty="0" smtClean="0">
                <a:latin typeface="Calibri" pitchFamily="34" charset="0"/>
              </a:rPr>
              <a:t>narrow lens.</a:t>
            </a:r>
          </a:p>
          <a:p>
            <a:pPr marL="118872" indent="0">
              <a:buNone/>
            </a:pPr>
            <a:endParaRPr lang="en-US" dirty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Doctoral program has helped to shape who I am and continue to be.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8" name="Content Placeholder 7" descr="view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1752600"/>
            <a:ext cx="4498975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94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Now………..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now look at curriculum and instruction through a wide-angle lens.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080" y="2840736"/>
            <a:ext cx="5455920" cy="340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14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Goals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My Goals as a teacher relate to: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endParaRPr lang="en-US" dirty="0"/>
          </a:p>
          <a:p>
            <a:r>
              <a:rPr lang="en-US" dirty="0" smtClean="0"/>
              <a:t>Identity and Integrity</a:t>
            </a:r>
          </a:p>
          <a:p>
            <a:endParaRPr lang="en-US" dirty="0"/>
          </a:p>
          <a:p>
            <a:r>
              <a:rPr lang="en-US" dirty="0" smtClean="0"/>
              <a:t>We teach what </a:t>
            </a:r>
            <a:r>
              <a:rPr lang="en-US" smtClean="0"/>
              <a:t>is important to us.</a:t>
            </a:r>
            <a:endParaRPr lang="en-US" dirty="0" smtClean="0"/>
          </a:p>
          <a:p>
            <a:endParaRPr lang="en-US" dirty="0" smtClean="0"/>
          </a:p>
          <a:p>
            <a:r>
              <a:rPr lang="en-US" i="1" dirty="0" smtClean="0"/>
              <a:t>This program has helped me to continue to teach in higher education, teaching what is meaningful to me.</a:t>
            </a:r>
            <a:endParaRPr lang="en-US" i="1" dirty="0"/>
          </a:p>
        </p:txBody>
      </p:sp>
      <p:pic>
        <p:nvPicPr>
          <p:cNvPr id="7" name="Picture 6" descr="Courage to Teac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1752600"/>
            <a:ext cx="3143250" cy="41910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82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libri" pitchFamily="34" charset="0"/>
              </a:rPr>
              <a:t>Depth of Understanding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Through each doctoral course I added layers to my depth of understanding for the eventual wide-angle view of curriculum and instruction.</a:t>
            </a:r>
          </a:p>
          <a:p>
            <a:pPr lvl="2"/>
            <a:r>
              <a:rPr lang="en-US" dirty="0" smtClean="0"/>
              <a:t>EDF 625 Qualitative Research</a:t>
            </a:r>
          </a:p>
          <a:p>
            <a:pPr lvl="2"/>
            <a:r>
              <a:rPr lang="en-US" dirty="0" smtClean="0"/>
              <a:t>CI 677 Writing for Publication</a:t>
            </a:r>
          </a:p>
          <a:p>
            <a:pPr lvl="2"/>
            <a:r>
              <a:rPr lang="en-US" dirty="0" smtClean="0"/>
              <a:t>CI 702 Curriculum Theory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676400"/>
            <a:ext cx="4038600" cy="3886200"/>
          </a:xfrm>
        </p:spPr>
      </p:pic>
    </p:spTree>
    <p:extLst>
      <p:ext uri="{BB962C8B-B14F-4D97-AF65-F5344CB8AC3E}">
        <p14:creationId xmlns:p14="http://schemas.microsoft.com/office/powerpoint/2010/main" val="308691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Debra Lockwood’s Personal Philosophy</a:t>
            </a:r>
            <a:r>
              <a:rPr lang="en-US" dirty="0"/>
              <a:t> </a:t>
            </a:r>
            <a:r>
              <a:rPr lang="en-US" smtClean="0"/>
              <a:t>of Curriculum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7262267"/>
              </p:ext>
            </p:extLst>
          </p:nvPr>
        </p:nvGraphicFramePr>
        <p:xfrm>
          <a:off x="457200" y="1600200"/>
          <a:ext cx="8229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rved Right Arrow 7"/>
          <p:cNvSpPr/>
          <p:nvPr/>
        </p:nvSpPr>
        <p:spPr>
          <a:xfrm>
            <a:off x="1066800" y="3429000"/>
            <a:ext cx="731520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urved Left Arrow 8"/>
          <p:cNvSpPr/>
          <p:nvPr/>
        </p:nvSpPr>
        <p:spPr>
          <a:xfrm>
            <a:off x="7543800" y="3429000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95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Collaboration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i="1" dirty="0" smtClean="0">
                <a:latin typeface="Calibri" pitchFamily="34" charset="0"/>
              </a:rPr>
              <a:t>My prior understanding of curriculum, as seen through a narrow lens, was widened with each collaborative experience.</a:t>
            </a:r>
            <a:endParaRPr lang="en-US" i="1" dirty="0">
              <a:latin typeface="Calibri" pitchFamily="34" charset="0"/>
            </a:endParaRPr>
          </a:p>
          <a:p>
            <a:pPr>
              <a:buFont typeface="Wingdings 2"/>
              <a:buChar char="¡"/>
            </a:pPr>
            <a:endParaRPr lang="en-US" dirty="0" smtClean="0">
              <a:solidFill>
                <a:srgbClr val="000000"/>
              </a:solidFill>
              <a:latin typeface="Calibri"/>
            </a:endParaRPr>
          </a:p>
          <a:p>
            <a:pPr lvl="2">
              <a:buFont typeface="Wingdings 2"/>
              <a:buChar char="¡"/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Collaboration </a:t>
            </a:r>
            <a:r>
              <a:rPr lang="en-US" dirty="0">
                <a:solidFill>
                  <a:srgbClr val="000000"/>
                </a:solidFill>
                <a:latin typeface="Calibri"/>
              </a:rPr>
              <a:t>for Doctoral </a:t>
            </a:r>
            <a:r>
              <a:rPr lang="en-US" dirty="0" smtClean="0">
                <a:solidFill>
                  <a:srgbClr val="000000"/>
                </a:solidFill>
                <a:latin typeface="Calibri"/>
              </a:rPr>
              <a:t>Seminars</a:t>
            </a:r>
          </a:p>
          <a:p>
            <a:pPr marL="118872" indent="0">
              <a:buNone/>
            </a:pPr>
            <a:endParaRPr lang="en-US" dirty="0" smtClean="0"/>
          </a:p>
          <a:p>
            <a:pPr lvl="2">
              <a:buFont typeface="Wingdings 2"/>
              <a:buChar char="¡"/>
            </a:pPr>
            <a:r>
              <a:rPr lang="en-US" dirty="0" smtClean="0">
                <a:latin typeface="Calibri" pitchFamily="34" charset="0"/>
              </a:rPr>
              <a:t>Co-taught CISP 420 Survey of Exceptional Children with Dr. Angel</a:t>
            </a:r>
          </a:p>
          <a:p>
            <a:pPr marL="118872" indent="0">
              <a:buNone/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 </a:t>
            </a:r>
          </a:p>
          <a:p>
            <a:pPr lvl="2">
              <a:buFont typeface="Wingdings 2"/>
              <a:buChar char="¡"/>
            </a:pPr>
            <a:r>
              <a:rPr lang="en-US" dirty="0" smtClean="0">
                <a:solidFill>
                  <a:srgbClr val="000000"/>
                </a:solidFill>
                <a:latin typeface="Calibri"/>
              </a:rPr>
              <a:t>Research </a:t>
            </a:r>
            <a:r>
              <a:rPr lang="en-US" dirty="0">
                <a:solidFill>
                  <a:srgbClr val="000000"/>
                </a:solidFill>
                <a:latin typeface="Calibri"/>
              </a:rPr>
              <a:t>through June </a:t>
            </a:r>
            <a:r>
              <a:rPr lang="en-US" dirty="0" err="1">
                <a:solidFill>
                  <a:srgbClr val="000000"/>
                </a:solidFill>
                <a:latin typeface="Calibri"/>
              </a:rPr>
              <a:t>Harless</a:t>
            </a:r>
            <a:r>
              <a:rPr lang="en-US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alibri"/>
              </a:rPr>
              <a:t>P</a:t>
            </a:r>
            <a:r>
              <a:rPr lang="en-US" dirty="0" smtClean="0">
                <a:solidFill>
                  <a:srgbClr val="000000"/>
                </a:solidFill>
                <a:latin typeface="Calibri"/>
              </a:rPr>
              <a:t>rofessional Development on professional learning communities in </a:t>
            </a:r>
            <a:r>
              <a:rPr lang="en-US" smtClean="0">
                <a:solidFill>
                  <a:srgbClr val="000000"/>
                </a:solidFill>
                <a:latin typeface="Calibri"/>
              </a:rPr>
              <a:t>middle school </a:t>
            </a:r>
            <a:r>
              <a:rPr lang="en-US" dirty="0" smtClean="0">
                <a:solidFill>
                  <a:srgbClr val="000000"/>
                </a:solidFill>
                <a:latin typeface="Calibri"/>
              </a:rPr>
              <a:t>with Dr. Spatig</a:t>
            </a:r>
            <a:endParaRPr lang="en-US" dirty="0"/>
          </a:p>
          <a:p>
            <a:endParaRPr lang="en-US" dirty="0" smtClean="0">
              <a:latin typeface="Calibri" pitchFamily="34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26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</a:rPr>
              <a:t>Scholarship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smtClean="0">
                <a:latin typeface="Calibri" pitchFamily="34" charset="0"/>
              </a:rPr>
              <a:t>Publications and Presentations</a:t>
            </a:r>
          </a:p>
          <a:p>
            <a:endParaRPr lang="en-US" b="1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ACRES conference, 2011, “At-Risk Elementary Students: Tips for Changes in Collaboration from the Perspectives of a General and Special Educator”</a:t>
            </a:r>
          </a:p>
          <a:p>
            <a:pPr marL="118872" indent="0">
              <a:buNone/>
            </a:pPr>
            <a:endParaRPr lang="en-US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Educational Media Conference, 2012, “The Benefits of Non-Traditional Learning for Diverse Learners: Exploring Gaming for Differentiated Instruction”</a:t>
            </a:r>
          </a:p>
          <a:p>
            <a:endParaRPr lang="en-US" dirty="0">
              <a:latin typeface="Calibri" pitchFamily="34" charset="0"/>
            </a:endParaRPr>
          </a:p>
          <a:p>
            <a:pPr>
              <a:buFont typeface="Wingdings 2"/>
              <a:buChar char="¡"/>
            </a:pPr>
            <a:r>
              <a:rPr lang="en-US" sz="2900" smtClean="0">
                <a:solidFill>
                  <a:srgbClr val="000000"/>
                </a:solidFill>
                <a:latin typeface="Calibri"/>
              </a:rPr>
              <a:t>Textbook </a:t>
            </a:r>
            <a:r>
              <a:rPr lang="en-US" sz="2900" dirty="0">
                <a:solidFill>
                  <a:srgbClr val="000000"/>
                </a:solidFill>
                <a:latin typeface="Calibri"/>
              </a:rPr>
              <a:t>Review for National Social Science Association on-line journal, 2012-2013</a:t>
            </a:r>
            <a:endParaRPr lang="en-US" sz="2900" dirty="0"/>
          </a:p>
          <a:p>
            <a:endParaRPr lang="en-US" sz="2900" dirty="0">
              <a:latin typeface="Calibri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7095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252440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42&quot;&gt;&lt;property id=&quot;20148&quot; value=&quot;5&quot;/&gt;&lt;property id=&quot;20300&quot; value=&quot;Slide 1 - &amp;quot;Through a Wide-Angle Lens: Views of Curriculum Understanding&amp;quot;&quot;/&gt;&lt;property id=&quot;20307&quot; value=&quot;260&quot;/&gt;&lt;/object&gt;&lt;object type=&quot;3&quot; unique_id=&quot;10043&quot;&gt;&lt;property id=&quot;20148&quot; value=&quot;5&quot;/&gt;&lt;property id=&quot;20300&quot; value=&quot;Slide 2 - &amp;quot;Introduction&amp;quot;&quot;/&gt;&lt;property id=&quot;20307&quot; value=&quot;272&quot;/&gt;&lt;/object&gt;&lt;object type=&quot;3&quot; unique_id=&quot;10044&quot;&gt;&lt;property id=&quot;20148&quot; value=&quot;5&quot;/&gt;&lt;property id=&quot;20300&quot; value=&quot;Slide 3 - &amp;quot;Influence of Doctoral Program&amp;quot;&quot;/&gt;&lt;property id=&quot;20307&quot; value=&quot;259&quot;/&gt;&lt;/object&gt;&lt;object type=&quot;3&quot; unique_id=&quot;10045&quot;&gt;&lt;property id=&quot;20148&quot; value=&quot;5&quot;/&gt;&lt;property id=&quot;20300&quot; value=&quot;Slide 4 - &amp;quot;Now………..&amp;quot;&quot;/&gt;&lt;property id=&quot;20307&quot; value=&quot;271&quot;/&gt;&lt;/object&gt;&lt;object type=&quot;3&quot; unique_id=&quot;10046&quot;&gt;&lt;property id=&quot;20148&quot; value=&quot;5&quot;/&gt;&lt;property id=&quot;20300&quot; value=&quot;Slide 5 - &amp;quot;Goals &amp;quot;&quot;/&gt;&lt;property id=&quot;20307&quot; value=&quot;266&quot;/&gt;&lt;/object&gt;&lt;object type=&quot;3&quot; unique_id=&quot;10047&quot;&gt;&lt;property id=&quot;20148&quot; value=&quot;5&quot;/&gt;&lt;property id=&quot;20300&quot; value=&quot;Slide 6 - &amp;quot;Depth of Understanding&amp;quot;&quot;/&gt;&lt;property id=&quot;20307&quot; value=&quot;258&quot;/&gt;&lt;/object&gt;&lt;object type=&quot;3&quot; unique_id=&quot;10048&quot;&gt;&lt;property id=&quot;20148&quot; value=&quot;5&quot;/&gt;&lt;property id=&quot;20300&quot; value=&quot;Slide 7 - &amp;quot;Debra Lockwood’s Personal Philosophy of Curriculum&amp;quot;&quot;/&gt;&lt;property id=&quot;20307&quot; value=&quot;274&quot;/&gt;&lt;/object&gt;&lt;object type=&quot;3&quot; unique_id=&quot;10049&quot;&gt;&lt;property id=&quot;20148&quot; value=&quot;5&quot;/&gt;&lt;property id=&quot;20300&quot; value=&quot;Slide 8 - &amp;quot;Collaboration&amp;quot;&quot;/&gt;&lt;property id=&quot;20307&quot; value=&quot;261&quot;/&gt;&lt;/object&gt;&lt;object type=&quot;3&quot; unique_id=&quot;10050&quot;&gt;&lt;property id=&quot;20148&quot; value=&quot;5&quot;/&gt;&lt;property id=&quot;20300&quot; value=&quot;Slide 9 - &amp;quot;Scholarship&amp;quot;&quot;/&gt;&lt;property id=&quot;20307&quot; value=&quot;262&quot;/&gt;&lt;/object&gt;&lt;object type=&quot;3&quot; unique_id=&quot;10051&quot;&gt;&lt;property id=&quot;20148&quot; value=&quot;5&quot;/&gt;&lt;property id=&quot;20300&quot; value=&quot;Slide 10 - &amp;quot;Research-What I know now&amp;quot;&quot;/&gt;&lt;property id=&quot;20307&quot; value=&quot;263&quot;/&gt;&lt;/object&gt;&lt;object type=&quot;3&quot; unique_id=&quot;10052&quot;&gt;&lt;property id=&quot;20148&quot; value=&quot;5&quot;/&gt;&lt;property id=&quot;20300&quot; value=&quot;Slide 11 - &amp;quot;Conclusion&amp;quot;&quot;/&gt;&lt;property id=&quot;20307&quot; value=&quot;264&quot;/&gt;&lt;/object&gt;&lt;object type=&quot;3&quot; unique_id=&quot;10053&quot;&gt;&lt;property id=&quot;20148&quot; value=&quot;5&quot;/&gt;&lt;property id=&quot;20300&quot; value=&quot;Slide 12 - &amp;quot;A Note of Thanks to My Committee&amp;quot;&quot;/&gt;&lt;property id=&quot;20307&quot; value=&quot;265&quot;/&gt;&lt;/object&gt;&lt;object type=&quot;3&quot; unique_id=&quot;10054&quot;&gt;&lt;property id=&quot;20148&quot; value=&quot;5&quot;/&gt;&lt;property id=&quot;20300&quot; value=&quot;Slide 13 - &amp;quot;Questions&amp;quot;&quot;/&gt;&lt;property id=&quot;20307&quot; value=&quot;269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646</TotalTime>
  <Words>484</Words>
  <Application>Microsoft Office PowerPoint</Application>
  <PresentationFormat>On-screen Show (4:3)</PresentationFormat>
  <Paragraphs>115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Module</vt:lpstr>
      <vt:lpstr>Through a Wide-Angle Lens: Views of Curriculum Understanding from my Past, Present, and Future</vt:lpstr>
      <vt:lpstr>Introduction</vt:lpstr>
      <vt:lpstr>Influence of Doctoral Program</vt:lpstr>
      <vt:lpstr>Now………..</vt:lpstr>
      <vt:lpstr>Goals </vt:lpstr>
      <vt:lpstr>Depth of Understanding</vt:lpstr>
      <vt:lpstr>Debra Lockwood’s Personal Philosophy of Curriculum</vt:lpstr>
      <vt:lpstr>Collaboration</vt:lpstr>
      <vt:lpstr>Scholarship</vt:lpstr>
      <vt:lpstr>Research-What I know now</vt:lpstr>
      <vt:lpstr>Conclusion</vt:lpstr>
      <vt:lpstr>A Note of Thanks to My Committee</vt:lpstr>
      <vt:lpstr>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Debra Lockwood’s Personal Theory: Through The Vision of a Wide Lens</dc:title>
  <dc:creator>Conner-Lockwood, Debra</dc:creator>
  <cp:lastModifiedBy>Conner-Lockwood, Debra</cp:lastModifiedBy>
  <cp:revision>149</cp:revision>
  <cp:lastPrinted>2013-01-30T17:05:24Z</cp:lastPrinted>
  <dcterms:created xsi:type="dcterms:W3CDTF">2012-08-07T17:41:41Z</dcterms:created>
  <dcterms:modified xsi:type="dcterms:W3CDTF">2013-01-30T17:07:42Z</dcterms:modified>
</cp:coreProperties>
</file>