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56" r:id="rId3"/>
    <p:sldId id="258" r:id="rId4"/>
    <p:sldId id="281" r:id="rId5"/>
    <p:sldId id="282" r:id="rId6"/>
    <p:sldId id="286" r:id="rId7"/>
    <p:sldId id="289" r:id="rId8"/>
    <p:sldId id="291" r:id="rId9"/>
    <p:sldId id="293" r:id="rId10"/>
    <p:sldId id="294" r:id="rId11"/>
    <p:sldId id="295" r:id="rId12"/>
    <p:sldId id="298" r:id="rId13"/>
    <p:sldId id="307" r:id="rId14"/>
    <p:sldId id="306" r:id="rId15"/>
    <p:sldId id="308" r:id="rId16"/>
    <p:sldId id="309" r:id="rId17"/>
    <p:sldId id="313" r:id="rId18"/>
    <p:sldId id="304" r:id="rId19"/>
    <p:sldId id="300" r:id="rId20"/>
    <p:sldId id="30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b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aseline="0" dirty="0" smtClean="0"/>
            <a:t> Self-concept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159C30-DBE3-473F-B6E7-4D39883C930F}" type="sibTrans" cxnId="{58B63ADD-6CB4-4181-ADBB-3F961B5EAB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ED2BDD-5EFF-4B2D-AF97-3470E2C34E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Experience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32A681-E82D-4E18-A176-1E4E849D3EF8}" type="sibTrans" cxnId="{F016BFB9-37DA-4093-BD60-A308E45ECEE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1A8527-A3B0-4204-9526-E7C9685F8C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Motivation to Learn</a:t>
          </a:r>
          <a:endParaRPr lang="en-US" sz="16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220C32-92E3-4D99-B720-31149B16D515}" type="sibTrans" cxnId="{AAD415A9-6971-4C21-BBCC-8CD0BC8727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33DF1E-8F9C-4334-A6A3-B26F6CC659C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Readiness to Learn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4F21EA-D11D-4A25-BF88-2413959F8ED0}" type="sibTrans" cxnId="{17FB83F0-2F8F-4FF0-B937-9220DFDF4A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03F2C7-F4A6-44C5-8FC7-71191F38685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Orientation to Learning</a:t>
          </a:r>
          <a:endParaRPr lang="en-US" sz="1600" dirty="0"/>
        </a:p>
      </dgm:t>
    </dgm:pt>
    <dgm:pt modelId="{FCEED370-33D7-4994-A8BF-45392115D4A1}" type="parTrans" cxnId="{F08B5FC6-6218-4A29-B947-E391F702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0CA9A8-40A2-479D-A22B-65E2DD0124AB}" type="sibTrans" cxnId="{F08B5FC6-6218-4A29-B947-E391F702FDC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18EDD0-8230-4B7F-9248-7C5E76CE733D}" type="pres">
      <dgm:prSet presAssocID="{1BAD8522-E1D8-4100-9F9C-B922C6893C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D6608F-7E9E-4F92-8CF1-A6E3BFBC7BAC}" type="pres">
      <dgm:prSet presAssocID="{EC912083-46BA-47EC-834F-B53C28E6D0BD}" presName="compNode" presStyleCnt="0"/>
      <dgm:spPr/>
      <dgm:t>
        <a:bodyPr/>
        <a:lstStyle/>
        <a:p>
          <a:endParaRPr lang="en-US"/>
        </a:p>
      </dgm:t>
    </dgm:pt>
    <dgm:pt modelId="{FA3F5C1E-F8CB-458E-954C-39C6CACC7DEC}" type="pres">
      <dgm:prSet presAssocID="{EC912083-46BA-47EC-834F-B53C28E6D0BD}" presName="dummyConnPt" presStyleCnt="0"/>
      <dgm:spPr/>
      <dgm:t>
        <a:bodyPr/>
        <a:lstStyle/>
        <a:p>
          <a:endParaRPr lang="en-US"/>
        </a:p>
      </dgm:t>
    </dgm:pt>
    <dgm:pt modelId="{17DDD853-8F71-4637-92E2-ECB4627E6F07}" type="pres">
      <dgm:prSet presAssocID="{EC912083-46BA-47EC-834F-B53C28E6D0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C73B6-6F25-4B48-830B-6C94CAECB1CC}" type="pres">
      <dgm:prSet presAssocID="{B4159C30-DBE3-473F-B6E7-4D39883C930F}" presName="sibTrans" presStyleLbl="bgSibTrans2D1" presStyleIdx="0" presStyleCnt="4"/>
      <dgm:spPr/>
      <dgm:t>
        <a:bodyPr/>
        <a:lstStyle/>
        <a:p>
          <a:endParaRPr lang="en-US"/>
        </a:p>
      </dgm:t>
    </dgm:pt>
    <dgm:pt modelId="{A0C982F3-0A25-4FEA-94B9-B59C3DD35D15}" type="pres">
      <dgm:prSet presAssocID="{F0ED2BDD-5EFF-4B2D-AF97-3470E2C34E25}" presName="compNode" presStyleCnt="0"/>
      <dgm:spPr/>
      <dgm:t>
        <a:bodyPr/>
        <a:lstStyle/>
        <a:p>
          <a:endParaRPr lang="en-US"/>
        </a:p>
      </dgm:t>
    </dgm:pt>
    <dgm:pt modelId="{55FEFEB4-2B19-437E-BE59-4E2915238C89}" type="pres">
      <dgm:prSet presAssocID="{F0ED2BDD-5EFF-4B2D-AF97-3470E2C34E25}" presName="dummyConnPt" presStyleCnt="0"/>
      <dgm:spPr/>
      <dgm:t>
        <a:bodyPr/>
        <a:lstStyle/>
        <a:p>
          <a:endParaRPr lang="en-US"/>
        </a:p>
      </dgm:t>
    </dgm:pt>
    <dgm:pt modelId="{BA6A6A7F-FAE3-46B7-8639-857BB5DAF550}" type="pres">
      <dgm:prSet presAssocID="{F0ED2BDD-5EFF-4B2D-AF97-3470E2C34E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4C7ED-48BD-4AA3-B01D-0B04B5D3C09C}" type="pres">
      <dgm:prSet presAssocID="{6D32A681-E82D-4E18-A176-1E4E849D3EF8}" presName="sibTrans" presStyleLbl="bgSibTrans2D1" presStyleIdx="1" presStyleCnt="4"/>
      <dgm:spPr/>
      <dgm:t>
        <a:bodyPr/>
        <a:lstStyle/>
        <a:p>
          <a:endParaRPr lang="en-US"/>
        </a:p>
      </dgm:t>
    </dgm:pt>
    <dgm:pt modelId="{1F4AD740-DF2E-4670-878D-EA8266E8511B}" type="pres">
      <dgm:prSet presAssocID="{EE33DF1E-8F9C-4334-A6A3-B26F6CC659C7}" presName="compNode" presStyleCnt="0"/>
      <dgm:spPr/>
      <dgm:t>
        <a:bodyPr/>
        <a:lstStyle/>
        <a:p>
          <a:endParaRPr lang="en-US"/>
        </a:p>
      </dgm:t>
    </dgm:pt>
    <dgm:pt modelId="{0263B962-31B7-475C-9D4C-5F94D393DEF6}" type="pres">
      <dgm:prSet presAssocID="{EE33DF1E-8F9C-4334-A6A3-B26F6CC659C7}" presName="dummyConnPt" presStyleCnt="0"/>
      <dgm:spPr/>
      <dgm:t>
        <a:bodyPr/>
        <a:lstStyle/>
        <a:p>
          <a:endParaRPr lang="en-US"/>
        </a:p>
      </dgm:t>
    </dgm:pt>
    <dgm:pt modelId="{85266E03-352D-484A-A2A5-1177920B300F}" type="pres">
      <dgm:prSet presAssocID="{EE33DF1E-8F9C-4334-A6A3-B26F6CC659C7}" presName="node" presStyleLbl="node1" presStyleIdx="2" presStyleCnt="5" custLinFactNeighborY="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9F16-012B-40B2-953D-BAAFBD88FE77}" type="pres">
      <dgm:prSet presAssocID="{DB4F21EA-D11D-4A25-BF88-2413959F8ED0}" presName="sibTrans" presStyleLbl="bgSibTrans2D1" presStyleIdx="2" presStyleCnt="4"/>
      <dgm:spPr/>
      <dgm:t>
        <a:bodyPr/>
        <a:lstStyle/>
        <a:p>
          <a:endParaRPr lang="en-US"/>
        </a:p>
      </dgm:t>
    </dgm:pt>
    <dgm:pt modelId="{543E016E-1202-4A9C-9D25-655D43F01910}" type="pres">
      <dgm:prSet presAssocID="{1E1A8527-A3B0-4204-9526-E7C9685F8CBD}" presName="compNode" presStyleCnt="0"/>
      <dgm:spPr/>
      <dgm:t>
        <a:bodyPr/>
        <a:lstStyle/>
        <a:p>
          <a:endParaRPr lang="en-US"/>
        </a:p>
      </dgm:t>
    </dgm:pt>
    <dgm:pt modelId="{F02DC5D0-3391-4A1E-8EDB-7D2DDCD66F97}" type="pres">
      <dgm:prSet presAssocID="{1E1A8527-A3B0-4204-9526-E7C9685F8CBD}" presName="dummyConnPt" presStyleCnt="0"/>
      <dgm:spPr/>
      <dgm:t>
        <a:bodyPr/>
        <a:lstStyle/>
        <a:p>
          <a:endParaRPr lang="en-US"/>
        </a:p>
      </dgm:t>
    </dgm:pt>
    <dgm:pt modelId="{3CCE50B4-F9C4-4D0C-B256-4DECE250E0C5}" type="pres">
      <dgm:prSet presAssocID="{1E1A8527-A3B0-4204-9526-E7C9685F8C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939F9-85E0-46A0-9B4C-75635A669594}" type="pres">
      <dgm:prSet presAssocID="{45220C32-92E3-4D99-B720-31149B16D515}" presName="sibTrans" presStyleLbl="bgSibTrans2D1" presStyleIdx="3" presStyleCnt="4"/>
      <dgm:spPr/>
      <dgm:t>
        <a:bodyPr/>
        <a:lstStyle/>
        <a:p>
          <a:endParaRPr lang="en-US"/>
        </a:p>
      </dgm:t>
    </dgm:pt>
    <dgm:pt modelId="{54288C28-96F1-4B37-A60A-778D89040DDA}" type="pres">
      <dgm:prSet presAssocID="{7C03F2C7-F4A6-44C5-8FC7-71191F38685F}" presName="compNode" presStyleCnt="0"/>
      <dgm:spPr/>
      <dgm:t>
        <a:bodyPr/>
        <a:lstStyle/>
        <a:p>
          <a:endParaRPr lang="en-US"/>
        </a:p>
      </dgm:t>
    </dgm:pt>
    <dgm:pt modelId="{135A478A-5DFB-4207-9C06-3E3F202FC9E0}" type="pres">
      <dgm:prSet presAssocID="{7C03F2C7-F4A6-44C5-8FC7-71191F38685F}" presName="dummyConnPt" presStyleCnt="0"/>
      <dgm:spPr/>
      <dgm:t>
        <a:bodyPr/>
        <a:lstStyle/>
        <a:p>
          <a:endParaRPr lang="en-US"/>
        </a:p>
      </dgm:t>
    </dgm:pt>
    <dgm:pt modelId="{B47854B4-D173-4B4A-8851-4FFACBA16BD8}" type="pres">
      <dgm:prSet presAssocID="{7C03F2C7-F4A6-44C5-8FC7-71191F3868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8B5FC6-6218-4A29-B947-E391F702FDC3}" srcId="{1BAD8522-E1D8-4100-9F9C-B922C6893C90}" destId="{7C03F2C7-F4A6-44C5-8FC7-71191F38685F}" srcOrd="4" destOrd="0" parTransId="{FCEED370-33D7-4994-A8BF-45392115D4A1}" sibTransId="{0C0CA9A8-40A2-479D-A22B-65E2DD0124AB}"/>
    <dgm:cxn modelId="{E0989516-A016-473F-9766-DA656C336BEB}" type="presOf" srcId="{6D32A681-E82D-4E18-A176-1E4E849D3EF8}" destId="{5364C7ED-48BD-4AA3-B01D-0B04B5D3C09C}" srcOrd="0" destOrd="0" presId="urn:microsoft.com/office/officeart/2005/8/layout/bProcess4"/>
    <dgm:cxn modelId="{534F3781-C170-46F4-91C0-E10264EC787E}" type="presOf" srcId="{F0ED2BDD-5EFF-4B2D-AF97-3470E2C34E25}" destId="{BA6A6A7F-FAE3-46B7-8639-857BB5DAF550}" srcOrd="0" destOrd="0" presId="urn:microsoft.com/office/officeart/2005/8/layout/bProcess4"/>
    <dgm:cxn modelId="{8A8A5BFB-FE12-4702-BAFC-4AD6557D5B48}" type="presOf" srcId="{1BAD8522-E1D8-4100-9F9C-B922C6893C90}" destId="{A118EDD0-8230-4B7F-9248-7C5E76CE733D}" srcOrd="0" destOrd="0" presId="urn:microsoft.com/office/officeart/2005/8/layout/bProcess4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F3F76DC2-EBB2-42C0-9AA2-5F338E96A7BA}" type="presOf" srcId="{EE33DF1E-8F9C-4334-A6A3-B26F6CC659C7}" destId="{85266E03-352D-484A-A2A5-1177920B300F}" srcOrd="0" destOrd="0" presId="urn:microsoft.com/office/officeart/2005/8/layout/bProcess4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314F714E-88E0-4899-A3AB-2408E7E139D9}" type="presOf" srcId="{B4159C30-DBE3-473F-B6E7-4D39883C930F}" destId="{B63C73B6-6F25-4B48-830B-6C94CAECB1CC}" srcOrd="0" destOrd="0" presId="urn:microsoft.com/office/officeart/2005/8/layout/bProcess4"/>
    <dgm:cxn modelId="{712C13F2-1A88-456B-845C-03DDBF8E794E}" type="presOf" srcId="{45220C32-92E3-4D99-B720-31149B16D515}" destId="{4D0939F9-85E0-46A0-9B4C-75635A669594}" srcOrd="0" destOrd="0" presId="urn:microsoft.com/office/officeart/2005/8/layout/bProcess4"/>
    <dgm:cxn modelId="{E7624FE1-951A-4AE0-BB1B-5517077BC011}" type="presOf" srcId="{1E1A8527-A3B0-4204-9526-E7C9685F8CBD}" destId="{3CCE50B4-F9C4-4D0C-B256-4DECE250E0C5}" srcOrd="0" destOrd="0" presId="urn:microsoft.com/office/officeart/2005/8/layout/bProcess4"/>
    <dgm:cxn modelId="{2F57B906-04DF-4D43-B119-9ECBF675C0DA}" type="presOf" srcId="{7C03F2C7-F4A6-44C5-8FC7-71191F38685F}" destId="{B47854B4-D173-4B4A-8851-4FFACBA16BD8}" srcOrd="0" destOrd="0" presId="urn:microsoft.com/office/officeart/2005/8/layout/bProcess4"/>
    <dgm:cxn modelId="{B428AF42-DA14-44F3-A841-7A8F73CA774A}" type="presOf" srcId="{DB4F21EA-D11D-4A25-BF88-2413959F8ED0}" destId="{0BBB9F16-012B-40B2-953D-BAAFBD88FE77}" srcOrd="0" destOrd="0" presId="urn:microsoft.com/office/officeart/2005/8/layout/bProcess4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8E73866C-60B6-41F1-B451-958943DC0163}" type="presOf" srcId="{EC912083-46BA-47EC-834F-B53C28E6D0BD}" destId="{17DDD853-8F71-4637-92E2-ECB4627E6F07}" srcOrd="0" destOrd="0" presId="urn:microsoft.com/office/officeart/2005/8/layout/bProcess4"/>
    <dgm:cxn modelId="{84D1252D-E517-4706-9EC4-2C25D47F9DD3}" type="presParOf" srcId="{A118EDD0-8230-4B7F-9248-7C5E76CE733D}" destId="{23D6608F-7E9E-4F92-8CF1-A6E3BFBC7BAC}" srcOrd="0" destOrd="0" presId="urn:microsoft.com/office/officeart/2005/8/layout/bProcess4"/>
    <dgm:cxn modelId="{7118063E-7B98-4F13-9369-C1F7716CC963}" type="presParOf" srcId="{23D6608F-7E9E-4F92-8CF1-A6E3BFBC7BAC}" destId="{FA3F5C1E-F8CB-458E-954C-39C6CACC7DEC}" srcOrd="0" destOrd="0" presId="urn:microsoft.com/office/officeart/2005/8/layout/bProcess4"/>
    <dgm:cxn modelId="{8E16A61B-488E-4D00-8458-76CBDE2C0988}" type="presParOf" srcId="{23D6608F-7E9E-4F92-8CF1-A6E3BFBC7BAC}" destId="{17DDD853-8F71-4637-92E2-ECB4627E6F07}" srcOrd="1" destOrd="0" presId="urn:microsoft.com/office/officeart/2005/8/layout/bProcess4"/>
    <dgm:cxn modelId="{45FECA63-3A8E-462D-8473-1122350A3DAF}" type="presParOf" srcId="{A118EDD0-8230-4B7F-9248-7C5E76CE733D}" destId="{B63C73B6-6F25-4B48-830B-6C94CAECB1CC}" srcOrd="1" destOrd="0" presId="urn:microsoft.com/office/officeart/2005/8/layout/bProcess4"/>
    <dgm:cxn modelId="{501AF385-07C4-4E08-BCD9-CCFA3D4038F0}" type="presParOf" srcId="{A118EDD0-8230-4B7F-9248-7C5E76CE733D}" destId="{A0C982F3-0A25-4FEA-94B9-B59C3DD35D15}" srcOrd="2" destOrd="0" presId="urn:microsoft.com/office/officeart/2005/8/layout/bProcess4"/>
    <dgm:cxn modelId="{D51F46A3-9F11-4481-A0F6-4DF3F1EC8B2E}" type="presParOf" srcId="{A0C982F3-0A25-4FEA-94B9-B59C3DD35D15}" destId="{55FEFEB4-2B19-437E-BE59-4E2915238C89}" srcOrd="0" destOrd="0" presId="urn:microsoft.com/office/officeart/2005/8/layout/bProcess4"/>
    <dgm:cxn modelId="{6898EE30-EEC5-4816-8732-670CD675B320}" type="presParOf" srcId="{A0C982F3-0A25-4FEA-94B9-B59C3DD35D15}" destId="{BA6A6A7F-FAE3-46B7-8639-857BB5DAF550}" srcOrd="1" destOrd="0" presId="urn:microsoft.com/office/officeart/2005/8/layout/bProcess4"/>
    <dgm:cxn modelId="{0325A799-47CE-4979-AE2E-03F2E954659A}" type="presParOf" srcId="{A118EDD0-8230-4B7F-9248-7C5E76CE733D}" destId="{5364C7ED-48BD-4AA3-B01D-0B04B5D3C09C}" srcOrd="3" destOrd="0" presId="urn:microsoft.com/office/officeart/2005/8/layout/bProcess4"/>
    <dgm:cxn modelId="{E1D61964-2038-4457-B50B-AF7BC1D9F481}" type="presParOf" srcId="{A118EDD0-8230-4B7F-9248-7C5E76CE733D}" destId="{1F4AD740-DF2E-4670-878D-EA8266E8511B}" srcOrd="4" destOrd="0" presId="urn:microsoft.com/office/officeart/2005/8/layout/bProcess4"/>
    <dgm:cxn modelId="{E3AF1C72-0390-4A02-A65B-95D9D59F0B36}" type="presParOf" srcId="{1F4AD740-DF2E-4670-878D-EA8266E8511B}" destId="{0263B962-31B7-475C-9D4C-5F94D393DEF6}" srcOrd="0" destOrd="0" presId="urn:microsoft.com/office/officeart/2005/8/layout/bProcess4"/>
    <dgm:cxn modelId="{AD4C0EF2-BFAB-4001-9E13-A3641C9177C0}" type="presParOf" srcId="{1F4AD740-DF2E-4670-878D-EA8266E8511B}" destId="{85266E03-352D-484A-A2A5-1177920B300F}" srcOrd="1" destOrd="0" presId="urn:microsoft.com/office/officeart/2005/8/layout/bProcess4"/>
    <dgm:cxn modelId="{A9AC40F0-2498-45B2-B33D-F62DF5E6970D}" type="presParOf" srcId="{A118EDD0-8230-4B7F-9248-7C5E76CE733D}" destId="{0BBB9F16-012B-40B2-953D-BAAFBD88FE77}" srcOrd="5" destOrd="0" presId="urn:microsoft.com/office/officeart/2005/8/layout/bProcess4"/>
    <dgm:cxn modelId="{3A3B6F33-B2FA-43FA-AF07-55958759AA1E}" type="presParOf" srcId="{A118EDD0-8230-4B7F-9248-7C5E76CE733D}" destId="{543E016E-1202-4A9C-9D25-655D43F01910}" srcOrd="6" destOrd="0" presId="urn:microsoft.com/office/officeart/2005/8/layout/bProcess4"/>
    <dgm:cxn modelId="{86E9F769-1CB5-48F9-B77D-5791FE514254}" type="presParOf" srcId="{543E016E-1202-4A9C-9D25-655D43F01910}" destId="{F02DC5D0-3391-4A1E-8EDB-7D2DDCD66F97}" srcOrd="0" destOrd="0" presId="urn:microsoft.com/office/officeart/2005/8/layout/bProcess4"/>
    <dgm:cxn modelId="{2D36ED36-1422-4145-B1A2-971472D8B62C}" type="presParOf" srcId="{543E016E-1202-4A9C-9D25-655D43F01910}" destId="{3CCE50B4-F9C4-4D0C-B256-4DECE250E0C5}" srcOrd="1" destOrd="0" presId="urn:microsoft.com/office/officeart/2005/8/layout/bProcess4"/>
    <dgm:cxn modelId="{C99F0AB3-B38A-49D1-AB6B-8A8B75AD4F20}" type="presParOf" srcId="{A118EDD0-8230-4B7F-9248-7C5E76CE733D}" destId="{4D0939F9-85E0-46A0-9B4C-75635A669594}" srcOrd="7" destOrd="0" presId="urn:microsoft.com/office/officeart/2005/8/layout/bProcess4"/>
    <dgm:cxn modelId="{3B14EBC7-A75F-48C7-AD6D-7CB939F781FA}" type="presParOf" srcId="{A118EDD0-8230-4B7F-9248-7C5E76CE733D}" destId="{54288C28-96F1-4B37-A60A-778D89040DDA}" srcOrd="8" destOrd="0" presId="urn:microsoft.com/office/officeart/2005/8/layout/bProcess4"/>
    <dgm:cxn modelId="{06B23946-3DD7-492F-ACE8-5CFF3CFD4F9C}" type="presParOf" srcId="{54288C28-96F1-4B37-A60A-778D89040DDA}" destId="{135A478A-5DFB-4207-9C06-3E3F202FC9E0}" srcOrd="0" destOrd="0" presId="urn:microsoft.com/office/officeart/2005/8/layout/bProcess4"/>
    <dgm:cxn modelId="{AD48C321-016C-41E6-81E8-A24E8C115C85}" type="presParOf" srcId="{54288C28-96F1-4B37-A60A-778D89040DDA}" destId="{B47854B4-D173-4B4A-8851-4FFACBA16BD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b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aseline="0" dirty="0" smtClean="0"/>
            <a:t>Dr. Nicholson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159C30-DBE3-473F-B6E7-4D39883C930F}" type="sibTrans" cxnId="{58B63ADD-6CB4-4181-ADBB-3F961B5EAB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ED2BDD-5EFF-4B2D-AF97-3470E2C34E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</a:t>
          </a:r>
          <a:r>
            <a:rPr lang="en-US" sz="1600" dirty="0" err="1" smtClean="0"/>
            <a:t>Toth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32A681-E82D-4E18-A176-1E4E849D3EF8}" type="sibTrans" cxnId="{F016BFB9-37DA-4093-BD60-A308E45ECEE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1A8527-A3B0-4204-9526-E7C9685F8C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Eagle</a:t>
          </a:r>
          <a:endParaRPr lang="en-US" sz="16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220C32-92E3-4D99-B720-31149B16D515}" type="sibTrans" cxnId="{AAD415A9-6971-4C21-BBCC-8CD0BC8727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33DF1E-8F9C-4334-A6A3-B26F6CC659C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Anderson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4F21EA-D11D-4A25-BF88-2413959F8ED0}" type="sibTrans" cxnId="{17FB83F0-2F8F-4FF0-B937-9220DFDF4A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03F2C7-F4A6-44C5-8FC7-71191F38685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Cunningham</a:t>
          </a:r>
          <a:endParaRPr lang="en-US" sz="1600" dirty="0"/>
        </a:p>
      </dgm:t>
    </dgm:pt>
    <dgm:pt modelId="{FCEED370-33D7-4994-A8BF-45392115D4A1}" type="parTrans" cxnId="{F08B5FC6-6218-4A29-B947-E391F702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0CA9A8-40A2-479D-A22B-65E2DD0124AB}" type="sibTrans" cxnId="{F08B5FC6-6218-4A29-B947-E391F702FDC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128841-FE35-4B61-A219-5618BAA1FB8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Simone</a:t>
          </a:r>
          <a:endParaRPr lang="en-US" sz="1600" dirty="0"/>
        </a:p>
      </dgm:t>
    </dgm:pt>
    <dgm:pt modelId="{EEB740C7-11FF-47ED-AC65-3C592B312706}" type="parTrans" cxnId="{A3610C3B-20CC-473F-BA2D-CC9DDD664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CAC267-63C8-4186-ACAD-5BEFD8E3C189}" type="sibTrans" cxnId="{A3610C3B-20CC-473F-BA2D-CC9DDD6642A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18EDD0-8230-4B7F-9248-7C5E76CE733D}" type="pres">
      <dgm:prSet presAssocID="{1BAD8522-E1D8-4100-9F9C-B922C6893C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D6608F-7E9E-4F92-8CF1-A6E3BFBC7BAC}" type="pres">
      <dgm:prSet presAssocID="{EC912083-46BA-47EC-834F-B53C28E6D0BD}" presName="compNode" presStyleCnt="0"/>
      <dgm:spPr/>
      <dgm:t>
        <a:bodyPr/>
        <a:lstStyle/>
        <a:p>
          <a:endParaRPr lang="en-US"/>
        </a:p>
      </dgm:t>
    </dgm:pt>
    <dgm:pt modelId="{FA3F5C1E-F8CB-458E-954C-39C6CACC7DEC}" type="pres">
      <dgm:prSet presAssocID="{EC912083-46BA-47EC-834F-B53C28E6D0BD}" presName="dummyConnPt" presStyleCnt="0"/>
      <dgm:spPr/>
      <dgm:t>
        <a:bodyPr/>
        <a:lstStyle/>
        <a:p>
          <a:endParaRPr lang="en-US"/>
        </a:p>
      </dgm:t>
    </dgm:pt>
    <dgm:pt modelId="{17DDD853-8F71-4637-92E2-ECB4627E6F07}" type="pres">
      <dgm:prSet presAssocID="{EC912083-46BA-47EC-834F-B53C28E6D0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C73B6-6F25-4B48-830B-6C94CAECB1CC}" type="pres">
      <dgm:prSet presAssocID="{B4159C30-DBE3-473F-B6E7-4D39883C930F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0C982F3-0A25-4FEA-94B9-B59C3DD35D15}" type="pres">
      <dgm:prSet presAssocID="{F0ED2BDD-5EFF-4B2D-AF97-3470E2C34E25}" presName="compNode" presStyleCnt="0"/>
      <dgm:spPr/>
      <dgm:t>
        <a:bodyPr/>
        <a:lstStyle/>
        <a:p>
          <a:endParaRPr lang="en-US"/>
        </a:p>
      </dgm:t>
    </dgm:pt>
    <dgm:pt modelId="{55FEFEB4-2B19-437E-BE59-4E2915238C89}" type="pres">
      <dgm:prSet presAssocID="{F0ED2BDD-5EFF-4B2D-AF97-3470E2C34E25}" presName="dummyConnPt" presStyleCnt="0"/>
      <dgm:spPr/>
      <dgm:t>
        <a:bodyPr/>
        <a:lstStyle/>
        <a:p>
          <a:endParaRPr lang="en-US"/>
        </a:p>
      </dgm:t>
    </dgm:pt>
    <dgm:pt modelId="{BA6A6A7F-FAE3-46B7-8639-857BB5DAF550}" type="pres">
      <dgm:prSet presAssocID="{F0ED2BDD-5EFF-4B2D-AF97-3470E2C34E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4C7ED-48BD-4AA3-B01D-0B04B5D3C09C}" type="pres">
      <dgm:prSet presAssocID="{6D32A681-E82D-4E18-A176-1E4E849D3EF8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1F4AD740-DF2E-4670-878D-EA8266E8511B}" type="pres">
      <dgm:prSet presAssocID="{EE33DF1E-8F9C-4334-A6A3-B26F6CC659C7}" presName="compNode" presStyleCnt="0"/>
      <dgm:spPr/>
      <dgm:t>
        <a:bodyPr/>
        <a:lstStyle/>
        <a:p>
          <a:endParaRPr lang="en-US"/>
        </a:p>
      </dgm:t>
    </dgm:pt>
    <dgm:pt modelId="{0263B962-31B7-475C-9D4C-5F94D393DEF6}" type="pres">
      <dgm:prSet presAssocID="{EE33DF1E-8F9C-4334-A6A3-B26F6CC659C7}" presName="dummyConnPt" presStyleCnt="0"/>
      <dgm:spPr/>
      <dgm:t>
        <a:bodyPr/>
        <a:lstStyle/>
        <a:p>
          <a:endParaRPr lang="en-US"/>
        </a:p>
      </dgm:t>
    </dgm:pt>
    <dgm:pt modelId="{85266E03-352D-484A-A2A5-1177920B300F}" type="pres">
      <dgm:prSet presAssocID="{EE33DF1E-8F9C-4334-A6A3-B26F6CC659C7}" presName="node" presStyleLbl="node1" presStyleIdx="2" presStyleCnt="6" custLinFactNeighborY="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9F16-012B-40B2-953D-BAAFBD88FE77}" type="pres">
      <dgm:prSet presAssocID="{DB4F21EA-D11D-4A25-BF88-2413959F8ED0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543E016E-1202-4A9C-9D25-655D43F01910}" type="pres">
      <dgm:prSet presAssocID="{1E1A8527-A3B0-4204-9526-E7C9685F8CBD}" presName="compNode" presStyleCnt="0"/>
      <dgm:spPr/>
      <dgm:t>
        <a:bodyPr/>
        <a:lstStyle/>
        <a:p>
          <a:endParaRPr lang="en-US"/>
        </a:p>
      </dgm:t>
    </dgm:pt>
    <dgm:pt modelId="{F02DC5D0-3391-4A1E-8EDB-7D2DDCD66F97}" type="pres">
      <dgm:prSet presAssocID="{1E1A8527-A3B0-4204-9526-E7C9685F8CBD}" presName="dummyConnPt" presStyleCnt="0"/>
      <dgm:spPr/>
      <dgm:t>
        <a:bodyPr/>
        <a:lstStyle/>
        <a:p>
          <a:endParaRPr lang="en-US"/>
        </a:p>
      </dgm:t>
    </dgm:pt>
    <dgm:pt modelId="{3CCE50B4-F9C4-4D0C-B256-4DECE250E0C5}" type="pres">
      <dgm:prSet presAssocID="{1E1A8527-A3B0-4204-9526-E7C9685F8C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939F9-85E0-46A0-9B4C-75635A669594}" type="pres">
      <dgm:prSet presAssocID="{45220C32-92E3-4D99-B720-31149B16D51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54288C28-96F1-4B37-A60A-778D89040DDA}" type="pres">
      <dgm:prSet presAssocID="{7C03F2C7-F4A6-44C5-8FC7-71191F38685F}" presName="compNode" presStyleCnt="0"/>
      <dgm:spPr/>
      <dgm:t>
        <a:bodyPr/>
        <a:lstStyle/>
        <a:p>
          <a:endParaRPr lang="en-US"/>
        </a:p>
      </dgm:t>
    </dgm:pt>
    <dgm:pt modelId="{135A478A-5DFB-4207-9C06-3E3F202FC9E0}" type="pres">
      <dgm:prSet presAssocID="{7C03F2C7-F4A6-44C5-8FC7-71191F38685F}" presName="dummyConnPt" presStyleCnt="0"/>
      <dgm:spPr/>
      <dgm:t>
        <a:bodyPr/>
        <a:lstStyle/>
        <a:p>
          <a:endParaRPr lang="en-US"/>
        </a:p>
      </dgm:t>
    </dgm:pt>
    <dgm:pt modelId="{B47854B4-D173-4B4A-8851-4FFACBA16BD8}" type="pres">
      <dgm:prSet presAssocID="{7C03F2C7-F4A6-44C5-8FC7-71191F3868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7BAD-F3E9-4CE0-86D1-D352752D1AB0}" type="pres">
      <dgm:prSet presAssocID="{0C0CA9A8-40A2-479D-A22B-65E2DD0124A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113453C5-DA33-45E7-BA44-C6A38C3EF4E0}" type="pres">
      <dgm:prSet presAssocID="{07128841-FE35-4B61-A219-5618BAA1FB83}" presName="compNode" presStyleCnt="0"/>
      <dgm:spPr/>
      <dgm:t>
        <a:bodyPr/>
        <a:lstStyle/>
        <a:p>
          <a:endParaRPr lang="en-US"/>
        </a:p>
      </dgm:t>
    </dgm:pt>
    <dgm:pt modelId="{C006A5AD-949D-45F6-8351-6258E34B2BA1}" type="pres">
      <dgm:prSet presAssocID="{07128841-FE35-4B61-A219-5618BAA1FB83}" presName="dummyConnPt" presStyleCnt="0"/>
      <dgm:spPr/>
      <dgm:t>
        <a:bodyPr/>
        <a:lstStyle/>
        <a:p>
          <a:endParaRPr lang="en-US"/>
        </a:p>
      </dgm:t>
    </dgm:pt>
    <dgm:pt modelId="{1C0485CA-F617-4613-8B2C-AB92EEF93BAA}" type="pres">
      <dgm:prSet presAssocID="{07128841-FE35-4B61-A219-5618BAA1FB83}" presName="node" presStyleLbl="node1" presStyleIdx="5" presStyleCnt="6" custLinFactNeighborX="-322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170C8-6ACE-478C-BD66-FFE2EE731158}" type="presOf" srcId="{1BAD8522-E1D8-4100-9F9C-B922C6893C90}" destId="{A118EDD0-8230-4B7F-9248-7C5E76CE733D}" srcOrd="0" destOrd="0" presId="urn:microsoft.com/office/officeart/2005/8/layout/bProcess4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AD75522A-BCFF-4638-9F06-0B40019557DE}" type="presOf" srcId="{B4159C30-DBE3-473F-B6E7-4D39883C930F}" destId="{B63C73B6-6F25-4B48-830B-6C94CAECB1CC}" srcOrd="0" destOrd="0" presId="urn:microsoft.com/office/officeart/2005/8/layout/bProcess4"/>
    <dgm:cxn modelId="{AF810D44-3253-4A02-85E2-E81AE094029B}" type="presOf" srcId="{DB4F21EA-D11D-4A25-BF88-2413959F8ED0}" destId="{0BBB9F16-012B-40B2-953D-BAAFBD88FE77}" srcOrd="0" destOrd="0" presId="urn:microsoft.com/office/officeart/2005/8/layout/bProcess4"/>
    <dgm:cxn modelId="{A3610C3B-20CC-473F-BA2D-CC9DDD6642A6}" srcId="{1BAD8522-E1D8-4100-9F9C-B922C6893C90}" destId="{07128841-FE35-4B61-A219-5618BAA1FB83}" srcOrd="5" destOrd="0" parTransId="{EEB740C7-11FF-47ED-AC65-3C592B312706}" sibTransId="{DACAC267-63C8-4186-ACAD-5BEFD8E3C189}"/>
    <dgm:cxn modelId="{9F971CAF-D74D-422E-93E8-345BBAEEBF31}" type="presOf" srcId="{1E1A8527-A3B0-4204-9526-E7C9685F8CBD}" destId="{3CCE50B4-F9C4-4D0C-B256-4DECE250E0C5}" srcOrd="0" destOrd="0" presId="urn:microsoft.com/office/officeart/2005/8/layout/bProcess4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0B1B488A-9DE8-415F-BEF2-931BBDF2961B}" type="presOf" srcId="{7C03F2C7-F4A6-44C5-8FC7-71191F38685F}" destId="{B47854B4-D173-4B4A-8851-4FFACBA16BD8}" srcOrd="0" destOrd="0" presId="urn:microsoft.com/office/officeart/2005/8/layout/bProcess4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A758BE15-B98F-4D74-B866-55E637ADF8B5}" type="presOf" srcId="{EE33DF1E-8F9C-4334-A6A3-B26F6CC659C7}" destId="{85266E03-352D-484A-A2A5-1177920B300F}" srcOrd="0" destOrd="0" presId="urn:microsoft.com/office/officeart/2005/8/layout/bProcess4"/>
    <dgm:cxn modelId="{F14EB7E6-F9C0-4AAF-9C3F-433FE90804BC}" type="presOf" srcId="{F0ED2BDD-5EFF-4B2D-AF97-3470E2C34E25}" destId="{BA6A6A7F-FAE3-46B7-8639-857BB5DAF550}" srcOrd="0" destOrd="0" presId="urn:microsoft.com/office/officeart/2005/8/layout/bProcess4"/>
    <dgm:cxn modelId="{E79CD7A1-2AC8-42BF-B35C-C0696E15CB98}" type="presOf" srcId="{EC912083-46BA-47EC-834F-B53C28E6D0BD}" destId="{17DDD853-8F71-4637-92E2-ECB4627E6F07}" srcOrd="0" destOrd="0" presId="urn:microsoft.com/office/officeart/2005/8/layout/bProcess4"/>
    <dgm:cxn modelId="{EDC7F3F7-94D6-4A38-BDF5-BB2065A227EB}" type="presOf" srcId="{45220C32-92E3-4D99-B720-31149B16D515}" destId="{4D0939F9-85E0-46A0-9B4C-75635A669594}" srcOrd="0" destOrd="0" presId="urn:microsoft.com/office/officeart/2005/8/layout/bProcess4"/>
    <dgm:cxn modelId="{AA0886F0-A92D-4362-84FE-EEE7BA2BA2D1}" type="presOf" srcId="{0C0CA9A8-40A2-479D-A22B-65E2DD0124AB}" destId="{7B997BAD-F3E9-4CE0-86D1-D352752D1AB0}" srcOrd="0" destOrd="0" presId="urn:microsoft.com/office/officeart/2005/8/layout/bProcess4"/>
    <dgm:cxn modelId="{AFC01EEE-9E0B-4155-901A-0CBBEBAC9399}" type="presOf" srcId="{6D32A681-E82D-4E18-A176-1E4E849D3EF8}" destId="{5364C7ED-48BD-4AA3-B01D-0B04B5D3C09C}" srcOrd="0" destOrd="0" presId="urn:microsoft.com/office/officeart/2005/8/layout/bProcess4"/>
    <dgm:cxn modelId="{81F98931-7235-4EDE-9AC2-93C624F947AD}" type="presOf" srcId="{07128841-FE35-4B61-A219-5618BAA1FB83}" destId="{1C0485CA-F617-4613-8B2C-AB92EEF93BAA}" srcOrd="0" destOrd="0" presId="urn:microsoft.com/office/officeart/2005/8/layout/bProcess4"/>
    <dgm:cxn modelId="{F08B5FC6-6218-4A29-B947-E391F702FDC3}" srcId="{1BAD8522-E1D8-4100-9F9C-B922C6893C90}" destId="{7C03F2C7-F4A6-44C5-8FC7-71191F38685F}" srcOrd="4" destOrd="0" parTransId="{FCEED370-33D7-4994-A8BF-45392115D4A1}" sibTransId="{0C0CA9A8-40A2-479D-A22B-65E2DD0124AB}"/>
    <dgm:cxn modelId="{B3B2ACDF-B7F6-4D28-ADB3-96EC0E99C506}" type="presParOf" srcId="{A118EDD0-8230-4B7F-9248-7C5E76CE733D}" destId="{23D6608F-7E9E-4F92-8CF1-A6E3BFBC7BAC}" srcOrd="0" destOrd="0" presId="urn:microsoft.com/office/officeart/2005/8/layout/bProcess4"/>
    <dgm:cxn modelId="{B823B0CA-8C85-458C-B1C5-FAF3616CD0AD}" type="presParOf" srcId="{23D6608F-7E9E-4F92-8CF1-A6E3BFBC7BAC}" destId="{FA3F5C1E-F8CB-458E-954C-39C6CACC7DEC}" srcOrd="0" destOrd="0" presId="urn:microsoft.com/office/officeart/2005/8/layout/bProcess4"/>
    <dgm:cxn modelId="{067234D9-A590-41E4-951B-468DB22EB5D0}" type="presParOf" srcId="{23D6608F-7E9E-4F92-8CF1-A6E3BFBC7BAC}" destId="{17DDD853-8F71-4637-92E2-ECB4627E6F07}" srcOrd="1" destOrd="0" presId="urn:microsoft.com/office/officeart/2005/8/layout/bProcess4"/>
    <dgm:cxn modelId="{4A9BBB29-4EE3-49A3-92F2-B462DC8658A1}" type="presParOf" srcId="{A118EDD0-8230-4B7F-9248-7C5E76CE733D}" destId="{B63C73B6-6F25-4B48-830B-6C94CAECB1CC}" srcOrd="1" destOrd="0" presId="urn:microsoft.com/office/officeart/2005/8/layout/bProcess4"/>
    <dgm:cxn modelId="{5CA4D9AD-14E8-41AC-B713-1D56EDBFB9CB}" type="presParOf" srcId="{A118EDD0-8230-4B7F-9248-7C5E76CE733D}" destId="{A0C982F3-0A25-4FEA-94B9-B59C3DD35D15}" srcOrd="2" destOrd="0" presId="urn:microsoft.com/office/officeart/2005/8/layout/bProcess4"/>
    <dgm:cxn modelId="{B96C5706-2743-4F84-BF3B-D338429F55E0}" type="presParOf" srcId="{A0C982F3-0A25-4FEA-94B9-B59C3DD35D15}" destId="{55FEFEB4-2B19-437E-BE59-4E2915238C89}" srcOrd="0" destOrd="0" presId="urn:microsoft.com/office/officeart/2005/8/layout/bProcess4"/>
    <dgm:cxn modelId="{9EA443E5-0026-405D-93B5-F3E78167CF2F}" type="presParOf" srcId="{A0C982F3-0A25-4FEA-94B9-B59C3DD35D15}" destId="{BA6A6A7F-FAE3-46B7-8639-857BB5DAF550}" srcOrd="1" destOrd="0" presId="urn:microsoft.com/office/officeart/2005/8/layout/bProcess4"/>
    <dgm:cxn modelId="{2BB2FB39-428B-4D50-A1F3-A8276140C624}" type="presParOf" srcId="{A118EDD0-8230-4B7F-9248-7C5E76CE733D}" destId="{5364C7ED-48BD-4AA3-B01D-0B04B5D3C09C}" srcOrd="3" destOrd="0" presId="urn:microsoft.com/office/officeart/2005/8/layout/bProcess4"/>
    <dgm:cxn modelId="{0091EEA3-1025-450B-AED0-96F595F3351D}" type="presParOf" srcId="{A118EDD0-8230-4B7F-9248-7C5E76CE733D}" destId="{1F4AD740-DF2E-4670-878D-EA8266E8511B}" srcOrd="4" destOrd="0" presId="urn:microsoft.com/office/officeart/2005/8/layout/bProcess4"/>
    <dgm:cxn modelId="{FCCBD5C3-3DEC-4C34-B049-289F9DD2615E}" type="presParOf" srcId="{1F4AD740-DF2E-4670-878D-EA8266E8511B}" destId="{0263B962-31B7-475C-9D4C-5F94D393DEF6}" srcOrd="0" destOrd="0" presId="urn:microsoft.com/office/officeart/2005/8/layout/bProcess4"/>
    <dgm:cxn modelId="{8469265F-7C05-43B7-9E17-5D501583B8B7}" type="presParOf" srcId="{1F4AD740-DF2E-4670-878D-EA8266E8511B}" destId="{85266E03-352D-484A-A2A5-1177920B300F}" srcOrd="1" destOrd="0" presId="urn:microsoft.com/office/officeart/2005/8/layout/bProcess4"/>
    <dgm:cxn modelId="{A9AC9E5A-A4E2-46AE-B873-2063AFF2F663}" type="presParOf" srcId="{A118EDD0-8230-4B7F-9248-7C5E76CE733D}" destId="{0BBB9F16-012B-40B2-953D-BAAFBD88FE77}" srcOrd="5" destOrd="0" presId="urn:microsoft.com/office/officeart/2005/8/layout/bProcess4"/>
    <dgm:cxn modelId="{F575D492-A2B2-42B8-94E8-1B4DD8FAB06C}" type="presParOf" srcId="{A118EDD0-8230-4B7F-9248-7C5E76CE733D}" destId="{543E016E-1202-4A9C-9D25-655D43F01910}" srcOrd="6" destOrd="0" presId="urn:microsoft.com/office/officeart/2005/8/layout/bProcess4"/>
    <dgm:cxn modelId="{111DBA01-E3AF-4C40-85C3-8E1C90C9A8CF}" type="presParOf" srcId="{543E016E-1202-4A9C-9D25-655D43F01910}" destId="{F02DC5D0-3391-4A1E-8EDB-7D2DDCD66F97}" srcOrd="0" destOrd="0" presId="urn:microsoft.com/office/officeart/2005/8/layout/bProcess4"/>
    <dgm:cxn modelId="{1EDB802C-4F30-471C-B71F-1017B54E3958}" type="presParOf" srcId="{543E016E-1202-4A9C-9D25-655D43F01910}" destId="{3CCE50B4-F9C4-4D0C-B256-4DECE250E0C5}" srcOrd="1" destOrd="0" presId="urn:microsoft.com/office/officeart/2005/8/layout/bProcess4"/>
    <dgm:cxn modelId="{9466D9FB-940A-4259-9259-6E4C5E8E87D4}" type="presParOf" srcId="{A118EDD0-8230-4B7F-9248-7C5E76CE733D}" destId="{4D0939F9-85E0-46A0-9B4C-75635A669594}" srcOrd="7" destOrd="0" presId="urn:microsoft.com/office/officeart/2005/8/layout/bProcess4"/>
    <dgm:cxn modelId="{D8D6CB6D-87A5-4488-A33F-1F4AC36D14A3}" type="presParOf" srcId="{A118EDD0-8230-4B7F-9248-7C5E76CE733D}" destId="{54288C28-96F1-4B37-A60A-778D89040DDA}" srcOrd="8" destOrd="0" presId="urn:microsoft.com/office/officeart/2005/8/layout/bProcess4"/>
    <dgm:cxn modelId="{A0E08DA3-14C5-42EC-9AD0-13D8569972DE}" type="presParOf" srcId="{54288C28-96F1-4B37-A60A-778D89040DDA}" destId="{135A478A-5DFB-4207-9C06-3E3F202FC9E0}" srcOrd="0" destOrd="0" presId="urn:microsoft.com/office/officeart/2005/8/layout/bProcess4"/>
    <dgm:cxn modelId="{C150E10F-701B-4E5C-91C8-6DCC7003C885}" type="presParOf" srcId="{54288C28-96F1-4B37-A60A-778D89040DDA}" destId="{B47854B4-D173-4B4A-8851-4FFACBA16BD8}" srcOrd="1" destOrd="0" presId="urn:microsoft.com/office/officeart/2005/8/layout/bProcess4"/>
    <dgm:cxn modelId="{CDF370A8-52E2-426B-BB28-B1CEC89B22B4}" type="presParOf" srcId="{A118EDD0-8230-4B7F-9248-7C5E76CE733D}" destId="{7B997BAD-F3E9-4CE0-86D1-D352752D1AB0}" srcOrd="9" destOrd="0" presId="urn:microsoft.com/office/officeart/2005/8/layout/bProcess4"/>
    <dgm:cxn modelId="{5AB61C51-6A7C-44CB-A217-5881FCE77784}" type="presParOf" srcId="{A118EDD0-8230-4B7F-9248-7C5E76CE733D}" destId="{113453C5-DA33-45E7-BA44-C6A38C3EF4E0}" srcOrd="10" destOrd="0" presId="urn:microsoft.com/office/officeart/2005/8/layout/bProcess4"/>
    <dgm:cxn modelId="{1C7A0EEE-C7B7-4584-956C-45187D82C9EE}" type="presParOf" srcId="{113453C5-DA33-45E7-BA44-C6A38C3EF4E0}" destId="{C006A5AD-949D-45F6-8351-6258E34B2BA1}" srcOrd="0" destOrd="0" presId="urn:microsoft.com/office/officeart/2005/8/layout/bProcess4"/>
    <dgm:cxn modelId="{0C967AD3-DB7A-4E2E-A98A-90091211363D}" type="presParOf" srcId="{113453C5-DA33-45E7-BA44-C6A38C3EF4E0}" destId="{1C0485CA-F617-4613-8B2C-AB92EEF93B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b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aseline="0" dirty="0" smtClean="0"/>
            <a:t>Dr. Nicholson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159C30-DBE3-473F-B6E7-4D39883C930F}" type="sibTrans" cxnId="{58B63ADD-6CB4-4181-ADBB-3F961B5EAB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ED2BDD-5EFF-4B2D-AF97-3470E2C34E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</a:t>
          </a:r>
          <a:r>
            <a:rPr lang="en-US" sz="1600" dirty="0" err="1" smtClean="0"/>
            <a:t>Toth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32A681-E82D-4E18-A176-1E4E849D3EF8}" type="sibTrans" cxnId="{F016BFB9-37DA-4093-BD60-A308E45ECEE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1A8527-A3B0-4204-9526-E7C9685F8C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Eagle</a:t>
          </a:r>
          <a:endParaRPr lang="en-US" sz="16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220C32-92E3-4D99-B720-31149B16D515}" type="sibTrans" cxnId="{AAD415A9-6971-4C21-BBCC-8CD0BC8727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33DF1E-8F9C-4334-A6A3-B26F6CC659C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Anderson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4F21EA-D11D-4A25-BF88-2413959F8ED0}" type="sibTrans" cxnId="{17FB83F0-2F8F-4FF0-B937-9220DFDF4A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03F2C7-F4A6-44C5-8FC7-71191F38685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Cunningham</a:t>
          </a:r>
          <a:endParaRPr lang="en-US" sz="1600" dirty="0"/>
        </a:p>
      </dgm:t>
    </dgm:pt>
    <dgm:pt modelId="{FCEED370-33D7-4994-A8BF-45392115D4A1}" type="parTrans" cxnId="{F08B5FC6-6218-4A29-B947-E391F702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0CA9A8-40A2-479D-A22B-65E2DD0124AB}" type="sibTrans" cxnId="{F08B5FC6-6218-4A29-B947-E391F702FDC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128841-FE35-4B61-A219-5618BAA1FB8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Simone</a:t>
          </a:r>
          <a:endParaRPr lang="en-US" sz="1600" dirty="0"/>
        </a:p>
      </dgm:t>
    </dgm:pt>
    <dgm:pt modelId="{EEB740C7-11FF-47ED-AC65-3C592B312706}" type="parTrans" cxnId="{A3610C3B-20CC-473F-BA2D-CC9DDD664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CAC267-63C8-4186-ACAD-5BEFD8E3C189}" type="sibTrans" cxnId="{A3610C3B-20CC-473F-BA2D-CC9DDD6642A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18EDD0-8230-4B7F-9248-7C5E76CE733D}" type="pres">
      <dgm:prSet presAssocID="{1BAD8522-E1D8-4100-9F9C-B922C6893C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D6608F-7E9E-4F92-8CF1-A6E3BFBC7BAC}" type="pres">
      <dgm:prSet presAssocID="{EC912083-46BA-47EC-834F-B53C28E6D0BD}" presName="compNode" presStyleCnt="0"/>
      <dgm:spPr/>
      <dgm:t>
        <a:bodyPr/>
        <a:lstStyle/>
        <a:p>
          <a:endParaRPr lang="en-US"/>
        </a:p>
      </dgm:t>
    </dgm:pt>
    <dgm:pt modelId="{FA3F5C1E-F8CB-458E-954C-39C6CACC7DEC}" type="pres">
      <dgm:prSet presAssocID="{EC912083-46BA-47EC-834F-B53C28E6D0BD}" presName="dummyConnPt" presStyleCnt="0"/>
      <dgm:spPr/>
      <dgm:t>
        <a:bodyPr/>
        <a:lstStyle/>
        <a:p>
          <a:endParaRPr lang="en-US"/>
        </a:p>
      </dgm:t>
    </dgm:pt>
    <dgm:pt modelId="{17DDD853-8F71-4637-92E2-ECB4627E6F07}" type="pres">
      <dgm:prSet presAssocID="{EC912083-46BA-47EC-834F-B53C28E6D0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C73B6-6F25-4B48-830B-6C94CAECB1CC}" type="pres">
      <dgm:prSet presAssocID="{B4159C30-DBE3-473F-B6E7-4D39883C930F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0C982F3-0A25-4FEA-94B9-B59C3DD35D15}" type="pres">
      <dgm:prSet presAssocID="{F0ED2BDD-5EFF-4B2D-AF97-3470E2C34E25}" presName="compNode" presStyleCnt="0"/>
      <dgm:spPr/>
      <dgm:t>
        <a:bodyPr/>
        <a:lstStyle/>
        <a:p>
          <a:endParaRPr lang="en-US"/>
        </a:p>
      </dgm:t>
    </dgm:pt>
    <dgm:pt modelId="{55FEFEB4-2B19-437E-BE59-4E2915238C89}" type="pres">
      <dgm:prSet presAssocID="{F0ED2BDD-5EFF-4B2D-AF97-3470E2C34E25}" presName="dummyConnPt" presStyleCnt="0"/>
      <dgm:spPr/>
      <dgm:t>
        <a:bodyPr/>
        <a:lstStyle/>
        <a:p>
          <a:endParaRPr lang="en-US"/>
        </a:p>
      </dgm:t>
    </dgm:pt>
    <dgm:pt modelId="{BA6A6A7F-FAE3-46B7-8639-857BB5DAF550}" type="pres">
      <dgm:prSet presAssocID="{F0ED2BDD-5EFF-4B2D-AF97-3470E2C34E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4C7ED-48BD-4AA3-B01D-0B04B5D3C09C}" type="pres">
      <dgm:prSet presAssocID="{6D32A681-E82D-4E18-A176-1E4E849D3EF8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1F4AD740-DF2E-4670-878D-EA8266E8511B}" type="pres">
      <dgm:prSet presAssocID="{EE33DF1E-8F9C-4334-A6A3-B26F6CC659C7}" presName="compNode" presStyleCnt="0"/>
      <dgm:spPr/>
      <dgm:t>
        <a:bodyPr/>
        <a:lstStyle/>
        <a:p>
          <a:endParaRPr lang="en-US"/>
        </a:p>
      </dgm:t>
    </dgm:pt>
    <dgm:pt modelId="{0263B962-31B7-475C-9D4C-5F94D393DEF6}" type="pres">
      <dgm:prSet presAssocID="{EE33DF1E-8F9C-4334-A6A3-B26F6CC659C7}" presName="dummyConnPt" presStyleCnt="0"/>
      <dgm:spPr/>
      <dgm:t>
        <a:bodyPr/>
        <a:lstStyle/>
        <a:p>
          <a:endParaRPr lang="en-US"/>
        </a:p>
      </dgm:t>
    </dgm:pt>
    <dgm:pt modelId="{85266E03-352D-484A-A2A5-1177920B300F}" type="pres">
      <dgm:prSet presAssocID="{EE33DF1E-8F9C-4334-A6A3-B26F6CC659C7}" presName="node" presStyleLbl="node1" presStyleIdx="2" presStyleCnt="6" custLinFactNeighborY="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9F16-012B-40B2-953D-BAAFBD88FE77}" type="pres">
      <dgm:prSet presAssocID="{DB4F21EA-D11D-4A25-BF88-2413959F8ED0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543E016E-1202-4A9C-9D25-655D43F01910}" type="pres">
      <dgm:prSet presAssocID="{1E1A8527-A3B0-4204-9526-E7C9685F8CBD}" presName="compNode" presStyleCnt="0"/>
      <dgm:spPr/>
      <dgm:t>
        <a:bodyPr/>
        <a:lstStyle/>
        <a:p>
          <a:endParaRPr lang="en-US"/>
        </a:p>
      </dgm:t>
    </dgm:pt>
    <dgm:pt modelId="{F02DC5D0-3391-4A1E-8EDB-7D2DDCD66F97}" type="pres">
      <dgm:prSet presAssocID="{1E1A8527-A3B0-4204-9526-E7C9685F8CBD}" presName="dummyConnPt" presStyleCnt="0"/>
      <dgm:spPr/>
      <dgm:t>
        <a:bodyPr/>
        <a:lstStyle/>
        <a:p>
          <a:endParaRPr lang="en-US"/>
        </a:p>
      </dgm:t>
    </dgm:pt>
    <dgm:pt modelId="{3CCE50B4-F9C4-4D0C-B256-4DECE250E0C5}" type="pres">
      <dgm:prSet presAssocID="{1E1A8527-A3B0-4204-9526-E7C9685F8C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939F9-85E0-46A0-9B4C-75635A669594}" type="pres">
      <dgm:prSet presAssocID="{45220C32-92E3-4D99-B720-31149B16D51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54288C28-96F1-4B37-A60A-778D89040DDA}" type="pres">
      <dgm:prSet presAssocID="{7C03F2C7-F4A6-44C5-8FC7-71191F38685F}" presName="compNode" presStyleCnt="0"/>
      <dgm:spPr/>
      <dgm:t>
        <a:bodyPr/>
        <a:lstStyle/>
        <a:p>
          <a:endParaRPr lang="en-US"/>
        </a:p>
      </dgm:t>
    </dgm:pt>
    <dgm:pt modelId="{135A478A-5DFB-4207-9C06-3E3F202FC9E0}" type="pres">
      <dgm:prSet presAssocID="{7C03F2C7-F4A6-44C5-8FC7-71191F38685F}" presName="dummyConnPt" presStyleCnt="0"/>
      <dgm:spPr/>
      <dgm:t>
        <a:bodyPr/>
        <a:lstStyle/>
        <a:p>
          <a:endParaRPr lang="en-US"/>
        </a:p>
      </dgm:t>
    </dgm:pt>
    <dgm:pt modelId="{B47854B4-D173-4B4A-8851-4FFACBA16BD8}" type="pres">
      <dgm:prSet presAssocID="{7C03F2C7-F4A6-44C5-8FC7-71191F3868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7BAD-F3E9-4CE0-86D1-D352752D1AB0}" type="pres">
      <dgm:prSet presAssocID="{0C0CA9A8-40A2-479D-A22B-65E2DD0124A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113453C5-DA33-45E7-BA44-C6A38C3EF4E0}" type="pres">
      <dgm:prSet presAssocID="{07128841-FE35-4B61-A219-5618BAA1FB83}" presName="compNode" presStyleCnt="0"/>
      <dgm:spPr/>
      <dgm:t>
        <a:bodyPr/>
        <a:lstStyle/>
        <a:p>
          <a:endParaRPr lang="en-US"/>
        </a:p>
      </dgm:t>
    </dgm:pt>
    <dgm:pt modelId="{C006A5AD-949D-45F6-8351-6258E34B2BA1}" type="pres">
      <dgm:prSet presAssocID="{07128841-FE35-4B61-A219-5618BAA1FB83}" presName="dummyConnPt" presStyleCnt="0"/>
      <dgm:spPr/>
      <dgm:t>
        <a:bodyPr/>
        <a:lstStyle/>
        <a:p>
          <a:endParaRPr lang="en-US"/>
        </a:p>
      </dgm:t>
    </dgm:pt>
    <dgm:pt modelId="{1C0485CA-F617-4613-8B2C-AB92EEF93BAA}" type="pres">
      <dgm:prSet presAssocID="{07128841-FE35-4B61-A219-5618BAA1FB83}" presName="node" presStyleLbl="node1" presStyleIdx="5" presStyleCnt="6" custLinFactNeighborX="-322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67C851D4-2B43-405D-97A8-25695D4F04D6}" type="presOf" srcId="{45220C32-92E3-4D99-B720-31149B16D515}" destId="{4D0939F9-85E0-46A0-9B4C-75635A669594}" srcOrd="0" destOrd="0" presId="urn:microsoft.com/office/officeart/2005/8/layout/bProcess4"/>
    <dgm:cxn modelId="{A3610C3B-20CC-473F-BA2D-CC9DDD6642A6}" srcId="{1BAD8522-E1D8-4100-9F9C-B922C6893C90}" destId="{07128841-FE35-4B61-A219-5618BAA1FB83}" srcOrd="5" destOrd="0" parTransId="{EEB740C7-11FF-47ED-AC65-3C592B312706}" sibTransId="{DACAC267-63C8-4186-ACAD-5BEFD8E3C189}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1EB74DE9-D476-42A8-8F41-273163F93B30}" type="presOf" srcId="{DB4F21EA-D11D-4A25-BF88-2413959F8ED0}" destId="{0BBB9F16-012B-40B2-953D-BAAFBD88FE77}" srcOrd="0" destOrd="0" presId="urn:microsoft.com/office/officeart/2005/8/layout/bProcess4"/>
    <dgm:cxn modelId="{E0CFAA9D-2B16-4F1B-8FCD-E3034EBC30FC}" type="presOf" srcId="{F0ED2BDD-5EFF-4B2D-AF97-3470E2C34E25}" destId="{BA6A6A7F-FAE3-46B7-8639-857BB5DAF550}" srcOrd="0" destOrd="0" presId="urn:microsoft.com/office/officeart/2005/8/layout/bProcess4"/>
    <dgm:cxn modelId="{2EFEE2B3-D3C8-4DF0-8FA4-CAA921F42794}" type="presOf" srcId="{07128841-FE35-4B61-A219-5618BAA1FB83}" destId="{1C0485CA-F617-4613-8B2C-AB92EEF93BAA}" srcOrd="0" destOrd="0" presId="urn:microsoft.com/office/officeart/2005/8/layout/bProcess4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4D84FB88-D03C-4F65-BC28-F722581CFB6D}" type="presOf" srcId="{EC912083-46BA-47EC-834F-B53C28E6D0BD}" destId="{17DDD853-8F71-4637-92E2-ECB4627E6F07}" srcOrd="0" destOrd="0" presId="urn:microsoft.com/office/officeart/2005/8/layout/bProcess4"/>
    <dgm:cxn modelId="{D89139F8-3272-4EF4-AF1D-5CD934237BF9}" type="presOf" srcId="{0C0CA9A8-40A2-479D-A22B-65E2DD0124AB}" destId="{7B997BAD-F3E9-4CE0-86D1-D352752D1AB0}" srcOrd="0" destOrd="0" presId="urn:microsoft.com/office/officeart/2005/8/layout/bProcess4"/>
    <dgm:cxn modelId="{EE57FE4D-A86D-48DD-A6E3-70786A998D42}" type="presOf" srcId="{1E1A8527-A3B0-4204-9526-E7C9685F8CBD}" destId="{3CCE50B4-F9C4-4D0C-B256-4DECE250E0C5}" srcOrd="0" destOrd="0" presId="urn:microsoft.com/office/officeart/2005/8/layout/bProcess4"/>
    <dgm:cxn modelId="{75CBF086-9A1F-4068-B433-81CEC9A46176}" type="presOf" srcId="{7C03F2C7-F4A6-44C5-8FC7-71191F38685F}" destId="{B47854B4-D173-4B4A-8851-4FFACBA16BD8}" srcOrd="0" destOrd="0" presId="urn:microsoft.com/office/officeart/2005/8/layout/bProcess4"/>
    <dgm:cxn modelId="{36785AB4-B07D-4522-A0E2-ACC84DA2D44B}" type="presOf" srcId="{6D32A681-E82D-4E18-A176-1E4E849D3EF8}" destId="{5364C7ED-48BD-4AA3-B01D-0B04B5D3C09C}" srcOrd="0" destOrd="0" presId="urn:microsoft.com/office/officeart/2005/8/layout/bProcess4"/>
    <dgm:cxn modelId="{E0934880-B14D-494B-8023-B7267B3CE400}" type="presOf" srcId="{B4159C30-DBE3-473F-B6E7-4D39883C930F}" destId="{B63C73B6-6F25-4B48-830B-6C94CAECB1CC}" srcOrd="0" destOrd="0" presId="urn:microsoft.com/office/officeart/2005/8/layout/bProcess4"/>
    <dgm:cxn modelId="{3AD6722F-0E0C-46E5-8192-C044E0831374}" type="presOf" srcId="{1BAD8522-E1D8-4100-9F9C-B922C6893C90}" destId="{A118EDD0-8230-4B7F-9248-7C5E76CE733D}" srcOrd="0" destOrd="0" presId="urn:microsoft.com/office/officeart/2005/8/layout/bProcess4"/>
    <dgm:cxn modelId="{F08B5FC6-6218-4A29-B947-E391F702FDC3}" srcId="{1BAD8522-E1D8-4100-9F9C-B922C6893C90}" destId="{7C03F2C7-F4A6-44C5-8FC7-71191F38685F}" srcOrd="4" destOrd="0" parTransId="{FCEED370-33D7-4994-A8BF-45392115D4A1}" sibTransId="{0C0CA9A8-40A2-479D-A22B-65E2DD0124AB}"/>
    <dgm:cxn modelId="{07B489B3-B3C9-407C-AD7D-88988BA42609}" type="presOf" srcId="{EE33DF1E-8F9C-4334-A6A3-B26F6CC659C7}" destId="{85266E03-352D-484A-A2A5-1177920B300F}" srcOrd="0" destOrd="0" presId="urn:microsoft.com/office/officeart/2005/8/layout/bProcess4"/>
    <dgm:cxn modelId="{3D7FBB57-B841-428F-B392-160EFF4B0297}" type="presParOf" srcId="{A118EDD0-8230-4B7F-9248-7C5E76CE733D}" destId="{23D6608F-7E9E-4F92-8CF1-A6E3BFBC7BAC}" srcOrd="0" destOrd="0" presId="urn:microsoft.com/office/officeart/2005/8/layout/bProcess4"/>
    <dgm:cxn modelId="{34E5DF20-F07E-40A3-8995-045F157C1286}" type="presParOf" srcId="{23D6608F-7E9E-4F92-8CF1-A6E3BFBC7BAC}" destId="{FA3F5C1E-F8CB-458E-954C-39C6CACC7DEC}" srcOrd="0" destOrd="0" presId="urn:microsoft.com/office/officeart/2005/8/layout/bProcess4"/>
    <dgm:cxn modelId="{3EB66FBB-9C46-47AB-9277-3053B8F4C163}" type="presParOf" srcId="{23D6608F-7E9E-4F92-8CF1-A6E3BFBC7BAC}" destId="{17DDD853-8F71-4637-92E2-ECB4627E6F07}" srcOrd="1" destOrd="0" presId="urn:microsoft.com/office/officeart/2005/8/layout/bProcess4"/>
    <dgm:cxn modelId="{96C5CC6F-228E-4638-A627-3E779B14EF12}" type="presParOf" srcId="{A118EDD0-8230-4B7F-9248-7C5E76CE733D}" destId="{B63C73B6-6F25-4B48-830B-6C94CAECB1CC}" srcOrd="1" destOrd="0" presId="urn:microsoft.com/office/officeart/2005/8/layout/bProcess4"/>
    <dgm:cxn modelId="{19F7FF5F-1934-48ED-AF52-965DC324909A}" type="presParOf" srcId="{A118EDD0-8230-4B7F-9248-7C5E76CE733D}" destId="{A0C982F3-0A25-4FEA-94B9-B59C3DD35D15}" srcOrd="2" destOrd="0" presId="urn:microsoft.com/office/officeart/2005/8/layout/bProcess4"/>
    <dgm:cxn modelId="{B3750966-2462-40C1-8127-44A84D56B7BC}" type="presParOf" srcId="{A0C982F3-0A25-4FEA-94B9-B59C3DD35D15}" destId="{55FEFEB4-2B19-437E-BE59-4E2915238C89}" srcOrd="0" destOrd="0" presId="urn:microsoft.com/office/officeart/2005/8/layout/bProcess4"/>
    <dgm:cxn modelId="{78E7555C-0B7D-446B-8557-8F28DB756E7F}" type="presParOf" srcId="{A0C982F3-0A25-4FEA-94B9-B59C3DD35D15}" destId="{BA6A6A7F-FAE3-46B7-8639-857BB5DAF550}" srcOrd="1" destOrd="0" presId="urn:microsoft.com/office/officeart/2005/8/layout/bProcess4"/>
    <dgm:cxn modelId="{B75CBB9C-07CE-4791-90BF-EDD46DE8342F}" type="presParOf" srcId="{A118EDD0-8230-4B7F-9248-7C5E76CE733D}" destId="{5364C7ED-48BD-4AA3-B01D-0B04B5D3C09C}" srcOrd="3" destOrd="0" presId="urn:microsoft.com/office/officeart/2005/8/layout/bProcess4"/>
    <dgm:cxn modelId="{868FB222-30BE-4648-AD63-B15DD0D1D3EA}" type="presParOf" srcId="{A118EDD0-8230-4B7F-9248-7C5E76CE733D}" destId="{1F4AD740-DF2E-4670-878D-EA8266E8511B}" srcOrd="4" destOrd="0" presId="urn:microsoft.com/office/officeart/2005/8/layout/bProcess4"/>
    <dgm:cxn modelId="{CB991A8D-32CD-479D-A2D8-90BB12EF6A2A}" type="presParOf" srcId="{1F4AD740-DF2E-4670-878D-EA8266E8511B}" destId="{0263B962-31B7-475C-9D4C-5F94D393DEF6}" srcOrd="0" destOrd="0" presId="urn:microsoft.com/office/officeart/2005/8/layout/bProcess4"/>
    <dgm:cxn modelId="{25C0F329-BCE1-4514-8970-A70ACFB483FC}" type="presParOf" srcId="{1F4AD740-DF2E-4670-878D-EA8266E8511B}" destId="{85266E03-352D-484A-A2A5-1177920B300F}" srcOrd="1" destOrd="0" presId="urn:microsoft.com/office/officeart/2005/8/layout/bProcess4"/>
    <dgm:cxn modelId="{C9E98F6F-A27D-447E-A507-A3E17041FD8F}" type="presParOf" srcId="{A118EDD0-8230-4B7F-9248-7C5E76CE733D}" destId="{0BBB9F16-012B-40B2-953D-BAAFBD88FE77}" srcOrd="5" destOrd="0" presId="urn:microsoft.com/office/officeart/2005/8/layout/bProcess4"/>
    <dgm:cxn modelId="{3403E83B-A300-4F4E-82F6-398865829ADB}" type="presParOf" srcId="{A118EDD0-8230-4B7F-9248-7C5E76CE733D}" destId="{543E016E-1202-4A9C-9D25-655D43F01910}" srcOrd="6" destOrd="0" presId="urn:microsoft.com/office/officeart/2005/8/layout/bProcess4"/>
    <dgm:cxn modelId="{680F6BA3-3E30-4C30-8C5A-0B3801BE285C}" type="presParOf" srcId="{543E016E-1202-4A9C-9D25-655D43F01910}" destId="{F02DC5D0-3391-4A1E-8EDB-7D2DDCD66F97}" srcOrd="0" destOrd="0" presId="urn:microsoft.com/office/officeart/2005/8/layout/bProcess4"/>
    <dgm:cxn modelId="{EE60F73F-973E-4751-9181-19CDB4ADCE8E}" type="presParOf" srcId="{543E016E-1202-4A9C-9D25-655D43F01910}" destId="{3CCE50B4-F9C4-4D0C-B256-4DECE250E0C5}" srcOrd="1" destOrd="0" presId="urn:microsoft.com/office/officeart/2005/8/layout/bProcess4"/>
    <dgm:cxn modelId="{0C921F2F-5ED3-4F47-B051-D9AB2D5F7266}" type="presParOf" srcId="{A118EDD0-8230-4B7F-9248-7C5E76CE733D}" destId="{4D0939F9-85E0-46A0-9B4C-75635A669594}" srcOrd="7" destOrd="0" presId="urn:microsoft.com/office/officeart/2005/8/layout/bProcess4"/>
    <dgm:cxn modelId="{EAEF45C7-28B6-45A6-9D2C-037DEDFD62DC}" type="presParOf" srcId="{A118EDD0-8230-4B7F-9248-7C5E76CE733D}" destId="{54288C28-96F1-4B37-A60A-778D89040DDA}" srcOrd="8" destOrd="0" presId="urn:microsoft.com/office/officeart/2005/8/layout/bProcess4"/>
    <dgm:cxn modelId="{0D22621B-B1AF-48B2-989F-B0D9659B0525}" type="presParOf" srcId="{54288C28-96F1-4B37-A60A-778D89040DDA}" destId="{135A478A-5DFB-4207-9C06-3E3F202FC9E0}" srcOrd="0" destOrd="0" presId="urn:microsoft.com/office/officeart/2005/8/layout/bProcess4"/>
    <dgm:cxn modelId="{B9234A00-4BE5-4ABE-9647-D32207B5F59C}" type="presParOf" srcId="{54288C28-96F1-4B37-A60A-778D89040DDA}" destId="{B47854B4-D173-4B4A-8851-4FFACBA16BD8}" srcOrd="1" destOrd="0" presId="urn:microsoft.com/office/officeart/2005/8/layout/bProcess4"/>
    <dgm:cxn modelId="{7C1D9891-8AE6-4A2B-9417-E89015A6DBDD}" type="presParOf" srcId="{A118EDD0-8230-4B7F-9248-7C5E76CE733D}" destId="{7B997BAD-F3E9-4CE0-86D1-D352752D1AB0}" srcOrd="9" destOrd="0" presId="urn:microsoft.com/office/officeart/2005/8/layout/bProcess4"/>
    <dgm:cxn modelId="{313C4728-080B-4B40-86AB-FF5A4BE81935}" type="presParOf" srcId="{A118EDD0-8230-4B7F-9248-7C5E76CE733D}" destId="{113453C5-DA33-45E7-BA44-C6A38C3EF4E0}" srcOrd="10" destOrd="0" presId="urn:microsoft.com/office/officeart/2005/8/layout/bProcess4"/>
    <dgm:cxn modelId="{86EC6866-7CC3-437F-A0A0-55B98DD23163}" type="presParOf" srcId="{113453C5-DA33-45E7-BA44-C6A38C3EF4E0}" destId="{C006A5AD-949D-45F6-8351-6258E34B2BA1}" srcOrd="0" destOrd="0" presId="urn:microsoft.com/office/officeart/2005/8/layout/bProcess4"/>
    <dgm:cxn modelId="{9247CF17-CC2D-4462-932F-275988C68F72}" type="presParOf" srcId="{113453C5-DA33-45E7-BA44-C6A38C3EF4E0}" destId="{1C0485CA-F617-4613-8B2C-AB92EEF93B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b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aseline="0" dirty="0" smtClean="0"/>
            <a:t>Dr. Nicholson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159C30-DBE3-473F-B6E7-4D39883C930F}" type="sibTrans" cxnId="{58B63ADD-6CB4-4181-ADBB-3F961B5EAB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ED2BDD-5EFF-4B2D-AF97-3470E2C34E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</a:t>
          </a:r>
          <a:r>
            <a:rPr lang="en-US" sz="1600" dirty="0" err="1" smtClean="0"/>
            <a:t>Toth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32A681-E82D-4E18-A176-1E4E849D3EF8}" type="sibTrans" cxnId="{F016BFB9-37DA-4093-BD60-A308E45ECEE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1A8527-A3B0-4204-9526-E7C9685F8C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Eagle</a:t>
          </a:r>
          <a:endParaRPr lang="en-US" sz="16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220C32-92E3-4D99-B720-31149B16D515}" type="sibTrans" cxnId="{AAD415A9-6971-4C21-BBCC-8CD0BC8727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33DF1E-8F9C-4334-A6A3-B26F6CC659C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Anderson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4F21EA-D11D-4A25-BF88-2413959F8ED0}" type="sibTrans" cxnId="{17FB83F0-2F8F-4FF0-B937-9220DFDF4A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03F2C7-F4A6-44C5-8FC7-71191F38685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Cunningham</a:t>
          </a:r>
          <a:endParaRPr lang="en-US" sz="1600" dirty="0"/>
        </a:p>
      </dgm:t>
    </dgm:pt>
    <dgm:pt modelId="{FCEED370-33D7-4994-A8BF-45392115D4A1}" type="parTrans" cxnId="{F08B5FC6-6218-4A29-B947-E391F702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0CA9A8-40A2-479D-A22B-65E2DD0124AB}" type="sibTrans" cxnId="{F08B5FC6-6218-4A29-B947-E391F702FDC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128841-FE35-4B61-A219-5618BAA1FB8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Dr. Simone</a:t>
          </a:r>
          <a:endParaRPr lang="en-US" sz="1600" dirty="0"/>
        </a:p>
      </dgm:t>
    </dgm:pt>
    <dgm:pt modelId="{EEB740C7-11FF-47ED-AC65-3C592B312706}" type="parTrans" cxnId="{A3610C3B-20CC-473F-BA2D-CC9DDD664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CAC267-63C8-4186-ACAD-5BEFD8E3C189}" type="sibTrans" cxnId="{A3610C3B-20CC-473F-BA2D-CC9DDD6642A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18EDD0-8230-4B7F-9248-7C5E76CE733D}" type="pres">
      <dgm:prSet presAssocID="{1BAD8522-E1D8-4100-9F9C-B922C6893C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D6608F-7E9E-4F92-8CF1-A6E3BFBC7BAC}" type="pres">
      <dgm:prSet presAssocID="{EC912083-46BA-47EC-834F-B53C28E6D0BD}" presName="compNode" presStyleCnt="0"/>
      <dgm:spPr/>
      <dgm:t>
        <a:bodyPr/>
        <a:lstStyle/>
        <a:p>
          <a:endParaRPr lang="en-US"/>
        </a:p>
      </dgm:t>
    </dgm:pt>
    <dgm:pt modelId="{FA3F5C1E-F8CB-458E-954C-39C6CACC7DEC}" type="pres">
      <dgm:prSet presAssocID="{EC912083-46BA-47EC-834F-B53C28E6D0BD}" presName="dummyConnPt" presStyleCnt="0"/>
      <dgm:spPr/>
      <dgm:t>
        <a:bodyPr/>
        <a:lstStyle/>
        <a:p>
          <a:endParaRPr lang="en-US"/>
        </a:p>
      </dgm:t>
    </dgm:pt>
    <dgm:pt modelId="{17DDD853-8F71-4637-92E2-ECB4627E6F07}" type="pres">
      <dgm:prSet presAssocID="{EC912083-46BA-47EC-834F-B53C28E6D0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C73B6-6F25-4B48-830B-6C94CAECB1CC}" type="pres">
      <dgm:prSet presAssocID="{B4159C30-DBE3-473F-B6E7-4D39883C930F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0C982F3-0A25-4FEA-94B9-B59C3DD35D15}" type="pres">
      <dgm:prSet presAssocID="{F0ED2BDD-5EFF-4B2D-AF97-3470E2C34E25}" presName="compNode" presStyleCnt="0"/>
      <dgm:spPr/>
      <dgm:t>
        <a:bodyPr/>
        <a:lstStyle/>
        <a:p>
          <a:endParaRPr lang="en-US"/>
        </a:p>
      </dgm:t>
    </dgm:pt>
    <dgm:pt modelId="{55FEFEB4-2B19-437E-BE59-4E2915238C89}" type="pres">
      <dgm:prSet presAssocID="{F0ED2BDD-5EFF-4B2D-AF97-3470E2C34E25}" presName="dummyConnPt" presStyleCnt="0"/>
      <dgm:spPr/>
      <dgm:t>
        <a:bodyPr/>
        <a:lstStyle/>
        <a:p>
          <a:endParaRPr lang="en-US"/>
        </a:p>
      </dgm:t>
    </dgm:pt>
    <dgm:pt modelId="{BA6A6A7F-FAE3-46B7-8639-857BB5DAF550}" type="pres">
      <dgm:prSet presAssocID="{F0ED2BDD-5EFF-4B2D-AF97-3470E2C34E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4C7ED-48BD-4AA3-B01D-0B04B5D3C09C}" type="pres">
      <dgm:prSet presAssocID="{6D32A681-E82D-4E18-A176-1E4E849D3EF8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1F4AD740-DF2E-4670-878D-EA8266E8511B}" type="pres">
      <dgm:prSet presAssocID="{EE33DF1E-8F9C-4334-A6A3-B26F6CC659C7}" presName="compNode" presStyleCnt="0"/>
      <dgm:spPr/>
      <dgm:t>
        <a:bodyPr/>
        <a:lstStyle/>
        <a:p>
          <a:endParaRPr lang="en-US"/>
        </a:p>
      </dgm:t>
    </dgm:pt>
    <dgm:pt modelId="{0263B962-31B7-475C-9D4C-5F94D393DEF6}" type="pres">
      <dgm:prSet presAssocID="{EE33DF1E-8F9C-4334-A6A3-B26F6CC659C7}" presName="dummyConnPt" presStyleCnt="0"/>
      <dgm:spPr/>
      <dgm:t>
        <a:bodyPr/>
        <a:lstStyle/>
        <a:p>
          <a:endParaRPr lang="en-US"/>
        </a:p>
      </dgm:t>
    </dgm:pt>
    <dgm:pt modelId="{85266E03-352D-484A-A2A5-1177920B300F}" type="pres">
      <dgm:prSet presAssocID="{EE33DF1E-8F9C-4334-A6A3-B26F6CC659C7}" presName="node" presStyleLbl="node1" presStyleIdx="2" presStyleCnt="6" custLinFactNeighborY="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9F16-012B-40B2-953D-BAAFBD88FE77}" type="pres">
      <dgm:prSet presAssocID="{DB4F21EA-D11D-4A25-BF88-2413959F8ED0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543E016E-1202-4A9C-9D25-655D43F01910}" type="pres">
      <dgm:prSet presAssocID="{1E1A8527-A3B0-4204-9526-E7C9685F8CBD}" presName="compNode" presStyleCnt="0"/>
      <dgm:spPr/>
      <dgm:t>
        <a:bodyPr/>
        <a:lstStyle/>
        <a:p>
          <a:endParaRPr lang="en-US"/>
        </a:p>
      </dgm:t>
    </dgm:pt>
    <dgm:pt modelId="{F02DC5D0-3391-4A1E-8EDB-7D2DDCD66F97}" type="pres">
      <dgm:prSet presAssocID="{1E1A8527-A3B0-4204-9526-E7C9685F8CBD}" presName="dummyConnPt" presStyleCnt="0"/>
      <dgm:spPr/>
      <dgm:t>
        <a:bodyPr/>
        <a:lstStyle/>
        <a:p>
          <a:endParaRPr lang="en-US"/>
        </a:p>
      </dgm:t>
    </dgm:pt>
    <dgm:pt modelId="{3CCE50B4-F9C4-4D0C-B256-4DECE250E0C5}" type="pres">
      <dgm:prSet presAssocID="{1E1A8527-A3B0-4204-9526-E7C9685F8C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939F9-85E0-46A0-9B4C-75635A669594}" type="pres">
      <dgm:prSet presAssocID="{45220C32-92E3-4D99-B720-31149B16D51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54288C28-96F1-4B37-A60A-778D89040DDA}" type="pres">
      <dgm:prSet presAssocID="{7C03F2C7-F4A6-44C5-8FC7-71191F38685F}" presName="compNode" presStyleCnt="0"/>
      <dgm:spPr/>
      <dgm:t>
        <a:bodyPr/>
        <a:lstStyle/>
        <a:p>
          <a:endParaRPr lang="en-US"/>
        </a:p>
      </dgm:t>
    </dgm:pt>
    <dgm:pt modelId="{135A478A-5DFB-4207-9C06-3E3F202FC9E0}" type="pres">
      <dgm:prSet presAssocID="{7C03F2C7-F4A6-44C5-8FC7-71191F38685F}" presName="dummyConnPt" presStyleCnt="0"/>
      <dgm:spPr/>
      <dgm:t>
        <a:bodyPr/>
        <a:lstStyle/>
        <a:p>
          <a:endParaRPr lang="en-US"/>
        </a:p>
      </dgm:t>
    </dgm:pt>
    <dgm:pt modelId="{B47854B4-D173-4B4A-8851-4FFACBA16BD8}" type="pres">
      <dgm:prSet presAssocID="{7C03F2C7-F4A6-44C5-8FC7-71191F3868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7BAD-F3E9-4CE0-86D1-D352752D1AB0}" type="pres">
      <dgm:prSet presAssocID="{0C0CA9A8-40A2-479D-A22B-65E2DD0124A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113453C5-DA33-45E7-BA44-C6A38C3EF4E0}" type="pres">
      <dgm:prSet presAssocID="{07128841-FE35-4B61-A219-5618BAA1FB83}" presName="compNode" presStyleCnt="0"/>
      <dgm:spPr/>
      <dgm:t>
        <a:bodyPr/>
        <a:lstStyle/>
        <a:p>
          <a:endParaRPr lang="en-US"/>
        </a:p>
      </dgm:t>
    </dgm:pt>
    <dgm:pt modelId="{C006A5AD-949D-45F6-8351-6258E34B2BA1}" type="pres">
      <dgm:prSet presAssocID="{07128841-FE35-4B61-A219-5618BAA1FB83}" presName="dummyConnPt" presStyleCnt="0"/>
      <dgm:spPr/>
      <dgm:t>
        <a:bodyPr/>
        <a:lstStyle/>
        <a:p>
          <a:endParaRPr lang="en-US"/>
        </a:p>
      </dgm:t>
    </dgm:pt>
    <dgm:pt modelId="{1C0485CA-F617-4613-8B2C-AB92EEF93BAA}" type="pres">
      <dgm:prSet presAssocID="{07128841-FE35-4B61-A219-5618BAA1FB83}" presName="node" presStyleLbl="node1" presStyleIdx="5" presStyleCnt="6" custLinFactNeighborX="-322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6288D-C712-4019-A536-93C6D64CFCB9}" type="presOf" srcId="{DB4F21EA-D11D-4A25-BF88-2413959F8ED0}" destId="{0BBB9F16-012B-40B2-953D-BAAFBD88FE77}" srcOrd="0" destOrd="0" presId="urn:microsoft.com/office/officeart/2005/8/layout/bProcess4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FE024EA7-2AD7-4AAE-B07E-E6953C95D380}" type="presOf" srcId="{B4159C30-DBE3-473F-B6E7-4D39883C930F}" destId="{B63C73B6-6F25-4B48-830B-6C94CAECB1CC}" srcOrd="0" destOrd="0" presId="urn:microsoft.com/office/officeart/2005/8/layout/bProcess4"/>
    <dgm:cxn modelId="{F9D2320D-CF5A-4810-BD69-01E10F4BD68D}" type="presOf" srcId="{F0ED2BDD-5EFF-4B2D-AF97-3470E2C34E25}" destId="{BA6A6A7F-FAE3-46B7-8639-857BB5DAF550}" srcOrd="0" destOrd="0" presId="urn:microsoft.com/office/officeart/2005/8/layout/bProcess4"/>
    <dgm:cxn modelId="{77D35470-0212-4FC5-A57B-8F08B49D9144}" type="presOf" srcId="{1BAD8522-E1D8-4100-9F9C-B922C6893C90}" destId="{A118EDD0-8230-4B7F-9248-7C5E76CE733D}" srcOrd="0" destOrd="0" presId="urn:microsoft.com/office/officeart/2005/8/layout/bProcess4"/>
    <dgm:cxn modelId="{B7947FEC-A833-47B9-AF79-F13B67B08398}" type="presOf" srcId="{07128841-FE35-4B61-A219-5618BAA1FB83}" destId="{1C0485CA-F617-4613-8B2C-AB92EEF93BAA}" srcOrd="0" destOrd="0" presId="urn:microsoft.com/office/officeart/2005/8/layout/bProcess4"/>
    <dgm:cxn modelId="{428C4099-9055-4039-83F4-989BB3C1A0DA}" type="presOf" srcId="{0C0CA9A8-40A2-479D-A22B-65E2DD0124AB}" destId="{7B997BAD-F3E9-4CE0-86D1-D352752D1AB0}" srcOrd="0" destOrd="0" presId="urn:microsoft.com/office/officeart/2005/8/layout/bProcess4"/>
    <dgm:cxn modelId="{8242E2AD-570C-4F43-9D9F-90CE3CD48D9F}" type="presOf" srcId="{45220C32-92E3-4D99-B720-31149B16D515}" destId="{4D0939F9-85E0-46A0-9B4C-75635A669594}" srcOrd="0" destOrd="0" presId="urn:microsoft.com/office/officeart/2005/8/layout/bProcess4"/>
    <dgm:cxn modelId="{F08B5FC6-6218-4A29-B947-E391F702FDC3}" srcId="{1BAD8522-E1D8-4100-9F9C-B922C6893C90}" destId="{7C03F2C7-F4A6-44C5-8FC7-71191F38685F}" srcOrd="4" destOrd="0" parTransId="{FCEED370-33D7-4994-A8BF-45392115D4A1}" sibTransId="{0C0CA9A8-40A2-479D-A22B-65E2DD0124AB}"/>
    <dgm:cxn modelId="{A3610C3B-20CC-473F-BA2D-CC9DDD6642A6}" srcId="{1BAD8522-E1D8-4100-9F9C-B922C6893C90}" destId="{07128841-FE35-4B61-A219-5618BAA1FB83}" srcOrd="5" destOrd="0" parTransId="{EEB740C7-11FF-47ED-AC65-3C592B312706}" sibTransId="{DACAC267-63C8-4186-ACAD-5BEFD8E3C189}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3A05FBC5-1B7D-45BC-A2E0-FF7C8D5E24A6}" type="presOf" srcId="{6D32A681-E82D-4E18-A176-1E4E849D3EF8}" destId="{5364C7ED-48BD-4AA3-B01D-0B04B5D3C09C}" srcOrd="0" destOrd="0" presId="urn:microsoft.com/office/officeart/2005/8/layout/bProcess4"/>
    <dgm:cxn modelId="{5CFA441B-96DD-47FE-A77E-0E4E46906FB4}" type="presOf" srcId="{7C03F2C7-F4A6-44C5-8FC7-71191F38685F}" destId="{B47854B4-D173-4B4A-8851-4FFACBA16BD8}" srcOrd="0" destOrd="0" presId="urn:microsoft.com/office/officeart/2005/8/layout/bProcess4"/>
    <dgm:cxn modelId="{AA7EBA0C-F9D0-40F3-8ED4-2166602A9A70}" type="presOf" srcId="{EC912083-46BA-47EC-834F-B53C28E6D0BD}" destId="{17DDD853-8F71-4637-92E2-ECB4627E6F07}" srcOrd="0" destOrd="0" presId="urn:microsoft.com/office/officeart/2005/8/layout/bProcess4"/>
    <dgm:cxn modelId="{9711354B-8EFD-4606-B5CF-FF57E2D95416}" type="presOf" srcId="{EE33DF1E-8F9C-4334-A6A3-B26F6CC659C7}" destId="{85266E03-352D-484A-A2A5-1177920B300F}" srcOrd="0" destOrd="0" presId="urn:microsoft.com/office/officeart/2005/8/layout/bProcess4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1B6F4C30-B515-45F7-98FC-575FD502DBF5}" type="presOf" srcId="{1E1A8527-A3B0-4204-9526-E7C9685F8CBD}" destId="{3CCE50B4-F9C4-4D0C-B256-4DECE250E0C5}" srcOrd="0" destOrd="0" presId="urn:microsoft.com/office/officeart/2005/8/layout/bProcess4"/>
    <dgm:cxn modelId="{CA3862CD-1C5A-4684-9010-D2CDB2F383EF}" type="presParOf" srcId="{A118EDD0-8230-4B7F-9248-7C5E76CE733D}" destId="{23D6608F-7E9E-4F92-8CF1-A6E3BFBC7BAC}" srcOrd="0" destOrd="0" presId="urn:microsoft.com/office/officeart/2005/8/layout/bProcess4"/>
    <dgm:cxn modelId="{0AD9AB6A-58DA-4BF4-B5F8-274169D9F554}" type="presParOf" srcId="{23D6608F-7E9E-4F92-8CF1-A6E3BFBC7BAC}" destId="{FA3F5C1E-F8CB-458E-954C-39C6CACC7DEC}" srcOrd="0" destOrd="0" presId="urn:microsoft.com/office/officeart/2005/8/layout/bProcess4"/>
    <dgm:cxn modelId="{CD64FC9B-4A34-40D6-A185-F46B41F62F88}" type="presParOf" srcId="{23D6608F-7E9E-4F92-8CF1-A6E3BFBC7BAC}" destId="{17DDD853-8F71-4637-92E2-ECB4627E6F07}" srcOrd="1" destOrd="0" presId="urn:microsoft.com/office/officeart/2005/8/layout/bProcess4"/>
    <dgm:cxn modelId="{5CF9E3D9-9D5B-4B11-8C56-5E7101CBCAE5}" type="presParOf" srcId="{A118EDD0-8230-4B7F-9248-7C5E76CE733D}" destId="{B63C73B6-6F25-4B48-830B-6C94CAECB1CC}" srcOrd="1" destOrd="0" presId="urn:microsoft.com/office/officeart/2005/8/layout/bProcess4"/>
    <dgm:cxn modelId="{BE0D3F94-A366-44EB-BF15-E191C4293072}" type="presParOf" srcId="{A118EDD0-8230-4B7F-9248-7C5E76CE733D}" destId="{A0C982F3-0A25-4FEA-94B9-B59C3DD35D15}" srcOrd="2" destOrd="0" presId="urn:microsoft.com/office/officeart/2005/8/layout/bProcess4"/>
    <dgm:cxn modelId="{C28DD277-88DF-484A-85A7-D775B6276472}" type="presParOf" srcId="{A0C982F3-0A25-4FEA-94B9-B59C3DD35D15}" destId="{55FEFEB4-2B19-437E-BE59-4E2915238C89}" srcOrd="0" destOrd="0" presId="urn:microsoft.com/office/officeart/2005/8/layout/bProcess4"/>
    <dgm:cxn modelId="{241464CF-EC2C-40A6-B736-6A167FCEC692}" type="presParOf" srcId="{A0C982F3-0A25-4FEA-94B9-B59C3DD35D15}" destId="{BA6A6A7F-FAE3-46B7-8639-857BB5DAF550}" srcOrd="1" destOrd="0" presId="urn:microsoft.com/office/officeart/2005/8/layout/bProcess4"/>
    <dgm:cxn modelId="{86C1F6A2-4996-44DA-AE21-855FAABA9332}" type="presParOf" srcId="{A118EDD0-8230-4B7F-9248-7C5E76CE733D}" destId="{5364C7ED-48BD-4AA3-B01D-0B04B5D3C09C}" srcOrd="3" destOrd="0" presId="urn:microsoft.com/office/officeart/2005/8/layout/bProcess4"/>
    <dgm:cxn modelId="{ACDD4AFB-89D6-4C13-9E73-F55C0E0FA9AB}" type="presParOf" srcId="{A118EDD0-8230-4B7F-9248-7C5E76CE733D}" destId="{1F4AD740-DF2E-4670-878D-EA8266E8511B}" srcOrd="4" destOrd="0" presId="urn:microsoft.com/office/officeart/2005/8/layout/bProcess4"/>
    <dgm:cxn modelId="{9EF39950-489B-4F30-8623-DC0137294E85}" type="presParOf" srcId="{1F4AD740-DF2E-4670-878D-EA8266E8511B}" destId="{0263B962-31B7-475C-9D4C-5F94D393DEF6}" srcOrd="0" destOrd="0" presId="urn:microsoft.com/office/officeart/2005/8/layout/bProcess4"/>
    <dgm:cxn modelId="{72C53D46-44ED-47F3-B343-3341A3FEF2DE}" type="presParOf" srcId="{1F4AD740-DF2E-4670-878D-EA8266E8511B}" destId="{85266E03-352D-484A-A2A5-1177920B300F}" srcOrd="1" destOrd="0" presId="urn:microsoft.com/office/officeart/2005/8/layout/bProcess4"/>
    <dgm:cxn modelId="{FEC1BEA4-324A-4737-AE55-0A5FA1381384}" type="presParOf" srcId="{A118EDD0-8230-4B7F-9248-7C5E76CE733D}" destId="{0BBB9F16-012B-40B2-953D-BAAFBD88FE77}" srcOrd="5" destOrd="0" presId="urn:microsoft.com/office/officeart/2005/8/layout/bProcess4"/>
    <dgm:cxn modelId="{0CE63FA0-4867-4A3C-BC96-25BDF6F1064D}" type="presParOf" srcId="{A118EDD0-8230-4B7F-9248-7C5E76CE733D}" destId="{543E016E-1202-4A9C-9D25-655D43F01910}" srcOrd="6" destOrd="0" presId="urn:microsoft.com/office/officeart/2005/8/layout/bProcess4"/>
    <dgm:cxn modelId="{3D3EA387-D37E-4CEF-8CD3-3D2E5639BF4D}" type="presParOf" srcId="{543E016E-1202-4A9C-9D25-655D43F01910}" destId="{F02DC5D0-3391-4A1E-8EDB-7D2DDCD66F97}" srcOrd="0" destOrd="0" presId="urn:microsoft.com/office/officeart/2005/8/layout/bProcess4"/>
    <dgm:cxn modelId="{CC987F10-4E63-47BB-855D-9FB5AE4A70A9}" type="presParOf" srcId="{543E016E-1202-4A9C-9D25-655D43F01910}" destId="{3CCE50B4-F9C4-4D0C-B256-4DECE250E0C5}" srcOrd="1" destOrd="0" presId="urn:microsoft.com/office/officeart/2005/8/layout/bProcess4"/>
    <dgm:cxn modelId="{89E07A63-E676-496B-B026-9714388B3A62}" type="presParOf" srcId="{A118EDD0-8230-4B7F-9248-7C5E76CE733D}" destId="{4D0939F9-85E0-46A0-9B4C-75635A669594}" srcOrd="7" destOrd="0" presId="urn:microsoft.com/office/officeart/2005/8/layout/bProcess4"/>
    <dgm:cxn modelId="{25ABEF0A-D76A-42BF-A813-A3EA55790FBD}" type="presParOf" srcId="{A118EDD0-8230-4B7F-9248-7C5E76CE733D}" destId="{54288C28-96F1-4B37-A60A-778D89040DDA}" srcOrd="8" destOrd="0" presId="urn:microsoft.com/office/officeart/2005/8/layout/bProcess4"/>
    <dgm:cxn modelId="{008D4F8F-87B2-4D66-81DD-6E73FC37E1F9}" type="presParOf" srcId="{54288C28-96F1-4B37-A60A-778D89040DDA}" destId="{135A478A-5DFB-4207-9C06-3E3F202FC9E0}" srcOrd="0" destOrd="0" presId="urn:microsoft.com/office/officeart/2005/8/layout/bProcess4"/>
    <dgm:cxn modelId="{08E1C72E-E65D-4B8D-AD95-DFC5B6546977}" type="presParOf" srcId="{54288C28-96F1-4B37-A60A-778D89040DDA}" destId="{B47854B4-D173-4B4A-8851-4FFACBA16BD8}" srcOrd="1" destOrd="0" presId="urn:microsoft.com/office/officeart/2005/8/layout/bProcess4"/>
    <dgm:cxn modelId="{AB30FFEF-BDEE-4ABB-9E6C-F418C6EC46BD}" type="presParOf" srcId="{A118EDD0-8230-4B7F-9248-7C5E76CE733D}" destId="{7B997BAD-F3E9-4CE0-86D1-D352752D1AB0}" srcOrd="9" destOrd="0" presId="urn:microsoft.com/office/officeart/2005/8/layout/bProcess4"/>
    <dgm:cxn modelId="{6F24C945-DAAB-4F25-B728-A5844AFBC127}" type="presParOf" srcId="{A118EDD0-8230-4B7F-9248-7C5E76CE733D}" destId="{113453C5-DA33-45E7-BA44-C6A38C3EF4E0}" srcOrd="10" destOrd="0" presId="urn:microsoft.com/office/officeart/2005/8/layout/bProcess4"/>
    <dgm:cxn modelId="{8A37AC69-B9DD-42E9-B648-4366C8281041}" type="presParOf" srcId="{113453C5-DA33-45E7-BA44-C6A38C3EF4E0}" destId="{C006A5AD-949D-45F6-8351-6258E34B2BA1}" srcOrd="0" destOrd="0" presId="urn:microsoft.com/office/officeart/2005/8/layout/bProcess4"/>
    <dgm:cxn modelId="{0D314422-4569-4F75-8CED-61C93A6F0EF1}" type="presParOf" srcId="{113453C5-DA33-45E7-BA44-C6A38C3EF4E0}" destId="{1C0485CA-F617-4613-8B2C-AB92EEF93B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603878-839B-43D9-8E21-4EF0929A60F1}" type="doc">
      <dgm:prSet loTypeId="urn:microsoft.com/office/officeart/2005/8/layout/equation2" loCatId="process" qsTypeId="urn:microsoft.com/office/officeart/2005/8/quickstyle/simple1" qsCatId="simple" csTypeId="urn:microsoft.com/office/officeart/2005/8/colors/accent1_4" csCatId="accent1" phldr="1"/>
      <dgm:spPr/>
    </dgm:pt>
    <dgm:pt modelId="{359FDE11-7B5A-4674-97CB-53CF8CE4F8DB}">
      <dgm:prSet phldrT="[Text]" custT="1"/>
      <dgm:spPr/>
      <dgm:t>
        <a:bodyPr/>
        <a:lstStyle/>
        <a:p>
          <a:r>
            <a:rPr lang="en-US" sz="1400" dirty="0" smtClean="0"/>
            <a:t>LS 719 and </a:t>
          </a:r>
        </a:p>
        <a:p>
          <a:r>
            <a:rPr lang="en-US" sz="1400" dirty="0" smtClean="0"/>
            <a:t>Dr. Eagle</a:t>
          </a:r>
          <a:endParaRPr lang="en-US" sz="1400" dirty="0"/>
        </a:p>
      </dgm:t>
    </dgm:pt>
    <dgm:pt modelId="{42DA4ACF-228C-4481-A555-0A87259DFA5E}" type="parTrans" cxnId="{85A003E5-5D97-4CF2-90F2-EF5D1833141C}">
      <dgm:prSet/>
      <dgm:spPr/>
      <dgm:t>
        <a:bodyPr/>
        <a:lstStyle/>
        <a:p>
          <a:endParaRPr lang="en-US"/>
        </a:p>
      </dgm:t>
    </dgm:pt>
    <dgm:pt modelId="{2AA85B26-90DF-4051-B2BC-6067ECF87ED2}" type="sibTrans" cxnId="{85A003E5-5D97-4CF2-90F2-EF5D1833141C}">
      <dgm:prSet/>
      <dgm:spPr/>
      <dgm:t>
        <a:bodyPr/>
        <a:lstStyle/>
        <a:p>
          <a:endParaRPr lang="en-US"/>
        </a:p>
      </dgm:t>
    </dgm:pt>
    <dgm:pt modelId="{0EACDD1E-F452-415E-A69D-56273AAF12E3}">
      <dgm:prSet phldrT="[Text]" custT="1"/>
      <dgm:spPr/>
      <dgm:t>
        <a:bodyPr/>
        <a:lstStyle/>
        <a:p>
          <a:r>
            <a:rPr lang="en-US" sz="1200" b="1" dirty="0" smtClean="0"/>
            <a:t>Pam Alderman, </a:t>
          </a:r>
          <a:r>
            <a:rPr lang="en-US" sz="1200" b="1" dirty="0" err="1" smtClean="0"/>
            <a:t>GinaTaylor</a:t>
          </a:r>
          <a:r>
            <a:rPr lang="en-US" sz="1200" b="1" dirty="0" smtClean="0"/>
            <a:t>, Rachael Alley, and Jennifer Perry</a:t>
          </a:r>
          <a:endParaRPr lang="en-US" sz="1200" dirty="0"/>
        </a:p>
      </dgm:t>
    </dgm:pt>
    <dgm:pt modelId="{ED793DB4-27EE-406F-AC83-EB789D7D5C5F}" type="parTrans" cxnId="{172CDEF0-5250-4746-B052-292B151EBF76}">
      <dgm:prSet/>
      <dgm:spPr/>
      <dgm:t>
        <a:bodyPr/>
        <a:lstStyle/>
        <a:p>
          <a:endParaRPr lang="en-US"/>
        </a:p>
      </dgm:t>
    </dgm:pt>
    <dgm:pt modelId="{D79894E1-1090-4665-BC9D-EB4990BE1BFB}" type="sibTrans" cxnId="{172CDEF0-5250-4746-B052-292B151EBF76}">
      <dgm:prSet/>
      <dgm:spPr/>
      <dgm:t>
        <a:bodyPr/>
        <a:lstStyle/>
        <a:p>
          <a:endParaRPr lang="en-US"/>
        </a:p>
      </dgm:t>
    </dgm:pt>
    <dgm:pt modelId="{A08EBFC1-FCD5-4487-BE9E-C570546D909D}">
      <dgm:prSet phldrT="[Text]"/>
      <dgm:spPr/>
      <dgm:t>
        <a:bodyPr/>
        <a:lstStyle/>
        <a:p>
          <a:r>
            <a:rPr lang="en-US" b="1" dirty="0" smtClean="0"/>
            <a:t>Influencing a person’s place in society are those around them</a:t>
          </a:r>
          <a:endParaRPr lang="en-US" dirty="0"/>
        </a:p>
      </dgm:t>
    </dgm:pt>
    <dgm:pt modelId="{1CE62FF5-A501-4C4E-9EFE-2C404398728F}" type="parTrans" cxnId="{E05F0171-7B25-4740-8C3F-6BF372E73B20}">
      <dgm:prSet/>
      <dgm:spPr/>
      <dgm:t>
        <a:bodyPr/>
        <a:lstStyle/>
        <a:p>
          <a:endParaRPr lang="en-US"/>
        </a:p>
      </dgm:t>
    </dgm:pt>
    <dgm:pt modelId="{78FAA53B-24A5-499E-BB81-CD6DABEEF3AE}" type="sibTrans" cxnId="{E05F0171-7B25-4740-8C3F-6BF372E73B20}">
      <dgm:prSet/>
      <dgm:spPr/>
      <dgm:t>
        <a:bodyPr/>
        <a:lstStyle/>
        <a:p>
          <a:endParaRPr lang="en-US"/>
        </a:p>
      </dgm:t>
    </dgm:pt>
    <dgm:pt modelId="{65CEA85A-CC95-42DD-8C85-DC3C2FF533AB}" type="pres">
      <dgm:prSet presAssocID="{96603878-839B-43D9-8E21-4EF0929A60F1}" presName="Name0" presStyleCnt="0">
        <dgm:presLayoutVars>
          <dgm:dir/>
          <dgm:resizeHandles val="exact"/>
        </dgm:presLayoutVars>
      </dgm:prSet>
      <dgm:spPr/>
    </dgm:pt>
    <dgm:pt modelId="{43EB49EF-57BC-412D-8B97-CA4959382FD6}" type="pres">
      <dgm:prSet presAssocID="{96603878-839B-43D9-8E21-4EF0929A60F1}" presName="vNodes" presStyleCnt="0"/>
      <dgm:spPr/>
    </dgm:pt>
    <dgm:pt modelId="{E8E8F839-C5A5-456B-8DBF-B774987FD497}" type="pres">
      <dgm:prSet presAssocID="{359FDE11-7B5A-4674-97CB-53CF8CE4F8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6464E-02D8-4CD9-B734-4C0DBE0C7130}" type="pres">
      <dgm:prSet presAssocID="{2AA85B26-90DF-4051-B2BC-6067ECF87ED2}" presName="spacerT" presStyleCnt="0"/>
      <dgm:spPr/>
    </dgm:pt>
    <dgm:pt modelId="{5D6E97DE-5343-4661-94F4-6AF3B323EC34}" type="pres">
      <dgm:prSet presAssocID="{2AA85B26-90DF-4051-B2BC-6067ECF87E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911894-08A7-4C3F-B2D8-87C8DA02A361}" type="pres">
      <dgm:prSet presAssocID="{2AA85B26-90DF-4051-B2BC-6067ECF87ED2}" presName="spacerB" presStyleCnt="0"/>
      <dgm:spPr/>
    </dgm:pt>
    <dgm:pt modelId="{494A0A54-6012-420B-AA29-15568D823728}" type="pres">
      <dgm:prSet presAssocID="{0EACDD1E-F452-415E-A69D-56273AAF12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74A9D-F244-4B46-935C-DCB980EA9E4B}" type="pres">
      <dgm:prSet presAssocID="{96603878-839B-43D9-8E21-4EF0929A60F1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CB924DF3-3001-4E49-A890-C037386C8383}" type="pres">
      <dgm:prSet presAssocID="{96603878-839B-43D9-8E21-4EF0929A60F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706DBA4-CBB7-4B46-9F24-ACB9500DFD29}" type="pres">
      <dgm:prSet presAssocID="{96603878-839B-43D9-8E21-4EF0929A60F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CDEF0-5250-4746-B052-292B151EBF76}" srcId="{96603878-839B-43D9-8E21-4EF0929A60F1}" destId="{0EACDD1E-F452-415E-A69D-56273AAF12E3}" srcOrd="1" destOrd="0" parTransId="{ED793DB4-27EE-406F-AC83-EB789D7D5C5F}" sibTransId="{D79894E1-1090-4665-BC9D-EB4990BE1BFB}"/>
    <dgm:cxn modelId="{FC793B95-89C9-42B4-A5FD-33F81E9A6D5D}" type="presOf" srcId="{A08EBFC1-FCD5-4487-BE9E-C570546D909D}" destId="{C706DBA4-CBB7-4B46-9F24-ACB9500DFD29}" srcOrd="0" destOrd="0" presId="urn:microsoft.com/office/officeart/2005/8/layout/equation2"/>
    <dgm:cxn modelId="{4220A78F-EB59-4810-975B-4527ECF065DB}" type="presOf" srcId="{359FDE11-7B5A-4674-97CB-53CF8CE4F8DB}" destId="{E8E8F839-C5A5-456B-8DBF-B774987FD497}" srcOrd="0" destOrd="0" presId="urn:microsoft.com/office/officeart/2005/8/layout/equation2"/>
    <dgm:cxn modelId="{85A003E5-5D97-4CF2-90F2-EF5D1833141C}" srcId="{96603878-839B-43D9-8E21-4EF0929A60F1}" destId="{359FDE11-7B5A-4674-97CB-53CF8CE4F8DB}" srcOrd="0" destOrd="0" parTransId="{42DA4ACF-228C-4481-A555-0A87259DFA5E}" sibTransId="{2AA85B26-90DF-4051-B2BC-6067ECF87ED2}"/>
    <dgm:cxn modelId="{02892B04-6CF4-4DC0-A47D-BFE722C10E46}" type="presOf" srcId="{2AA85B26-90DF-4051-B2BC-6067ECF87ED2}" destId="{5D6E97DE-5343-4661-94F4-6AF3B323EC34}" srcOrd="0" destOrd="0" presId="urn:microsoft.com/office/officeart/2005/8/layout/equation2"/>
    <dgm:cxn modelId="{15D80ACD-B0B1-4D88-BC6E-7FF6A03C57CC}" type="presOf" srcId="{D79894E1-1090-4665-BC9D-EB4990BE1BFB}" destId="{A4774A9D-F244-4B46-935C-DCB980EA9E4B}" srcOrd="0" destOrd="0" presId="urn:microsoft.com/office/officeart/2005/8/layout/equation2"/>
    <dgm:cxn modelId="{CF49DF4B-5FEE-4DEC-9247-F8C58B4BC239}" type="presOf" srcId="{D79894E1-1090-4665-BC9D-EB4990BE1BFB}" destId="{CB924DF3-3001-4E49-A890-C037386C8383}" srcOrd="1" destOrd="0" presId="urn:microsoft.com/office/officeart/2005/8/layout/equation2"/>
    <dgm:cxn modelId="{E05F0171-7B25-4740-8C3F-6BF372E73B20}" srcId="{96603878-839B-43D9-8E21-4EF0929A60F1}" destId="{A08EBFC1-FCD5-4487-BE9E-C570546D909D}" srcOrd="2" destOrd="0" parTransId="{1CE62FF5-A501-4C4E-9EFE-2C404398728F}" sibTransId="{78FAA53B-24A5-499E-BB81-CD6DABEEF3AE}"/>
    <dgm:cxn modelId="{CA124C89-2042-4DA2-9623-2CD660D6D6D3}" type="presOf" srcId="{0EACDD1E-F452-415E-A69D-56273AAF12E3}" destId="{494A0A54-6012-420B-AA29-15568D823728}" srcOrd="0" destOrd="0" presId="urn:microsoft.com/office/officeart/2005/8/layout/equation2"/>
    <dgm:cxn modelId="{31CE6DD4-D4A1-42BC-A9F3-D5BE6129858E}" type="presOf" srcId="{96603878-839B-43D9-8E21-4EF0929A60F1}" destId="{65CEA85A-CC95-42DD-8C85-DC3C2FF533AB}" srcOrd="0" destOrd="0" presId="urn:microsoft.com/office/officeart/2005/8/layout/equation2"/>
    <dgm:cxn modelId="{1327532E-34D6-4C0C-9195-2A5E807B4C24}" type="presParOf" srcId="{65CEA85A-CC95-42DD-8C85-DC3C2FF533AB}" destId="{43EB49EF-57BC-412D-8B97-CA4959382FD6}" srcOrd="0" destOrd="0" presId="urn:microsoft.com/office/officeart/2005/8/layout/equation2"/>
    <dgm:cxn modelId="{AF1E624A-8291-4372-B6C6-473D16026CA3}" type="presParOf" srcId="{43EB49EF-57BC-412D-8B97-CA4959382FD6}" destId="{E8E8F839-C5A5-456B-8DBF-B774987FD497}" srcOrd="0" destOrd="0" presId="urn:microsoft.com/office/officeart/2005/8/layout/equation2"/>
    <dgm:cxn modelId="{089DEEAD-5336-41EF-BDAE-D4836DD4F81D}" type="presParOf" srcId="{43EB49EF-57BC-412D-8B97-CA4959382FD6}" destId="{B116464E-02D8-4CD9-B734-4C0DBE0C7130}" srcOrd="1" destOrd="0" presId="urn:microsoft.com/office/officeart/2005/8/layout/equation2"/>
    <dgm:cxn modelId="{F5C1E164-70FE-431F-9535-B0916722AC6A}" type="presParOf" srcId="{43EB49EF-57BC-412D-8B97-CA4959382FD6}" destId="{5D6E97DE-5343-4661-94F4-6AF3B323EC34}" srcOrd="2" destOrd="0" presId="urn:microsoft.com/office/officeart/2005/8/layout/equation2"/>
    <dgm:cxn modelId="{C8F7C349-AB40-4FB0-8C79-B7D66519900C}" type="presParOf" srcId="{43EB49EF-57BC-412D-8B97-CA4959382FD6}" destId="{96911894-08A7-4C3F-B2D8-87C8DA02A361}" srcOrd="3" destOrd="0" presId="urn:microsoft.com/office/officeart/2005/8/layout/equation2"/>
    <dgm:cxn modelId="{D90598A2-00EE-4E32-8069-A9D08331CBF5}" type="presParOf" srcId="{43EB49EF-57BC-412D-8B97-CA4959382FD6}" destId="{494A0A54-6012-420B-AA29-15568D823728}" srcOrd="4" destOrd="0" presId="urn:microsoft.com/office/officeart/2005/8/layout/equation2"/>
    <dgm:cxn modelId="{5F2CE560-8B32-455B-B0CC-B64B084C41FB}" type="presParOf" srcId="{65CEA85A-CC95-42DD-8C85-DC3C2FF533AB}" destId="{A4774A9D-F244-4B46-935C-DCB980EA9E4B}" srcOrd="1" destOrd="0" presId="urn:microsoft.com/office/officeart/2005/8/layout/equation2"/>
    <dgm:cxn modelId="{9DF5971B-304C-4A63-96D0-73C530574E4E}" type="presParOf" srcId="{A4774A9D-F244-4B46-935C-DCB980EA9E4B}" destId="{CB924DF3-3001-4E49-A890-C037386C8383}" srcOrd="0" destOrd="0" presId="urn:microsoft.com/office/officeart/2005/8/layout/equation2"/>
    <dgm:cxn modelId="{32C6C2B7-AE68-4658-881C-C437C0D32BD2}" type="presParOf" srcId="{65CEA85A-CC95-42DD-8C85-DC3C2FF533AB}" destId="{C706DBA4-CBB7-4B46-9F24-ACB9500DFD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radial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endParaRPr lang="en-US" sz="1600" baseline="0" dirty="0">
            <a:solidFill>
              <a:schemeClr val="bg1"/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159C30-DBE3-473F-B6E7-4D39883C930F}" type="sibTrans" cxnId="{58B63ADD-6CB4-4181-ADBB-3F961B5EAB7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8A9A00-1735-4AD7-91CD-4219E128385D}">
      <dgm:prSet phldrT="[Text]" custT="1"/>
      <dgm:spPr/>
      <dgm:t>
        <a:bodyPr/>
        <a:lstStyle/>
        <a:p>
          <a:r>
            <a:rPr lang="en-US" sz="1600" baseline="0" dirty="0" smtClean="0">
              <a:solidFill>
                <a:schemeClr val="bg1"/>
              </a:solidFill>
            </a:rPr>
            <a:t>Academic Pursuits</a:t>
          </a:r>
          <a:endParaRPr lang="en-US" sz="1600" baseline="0" dirty="0">
            <a:solidFill>
              <a:schemeClr val="bg1"/>
            </a:solidFill>
          </a:endParaRPr>
        </a:p>
      </dgm:t>
    </dgm:pt>
    <dgm:pt modelId="{164E3571-578C-4D09-802D-DA7CA8523DFE}" type="parTrans" cxnId="{6A09AE4A-BF3B-4923-9211-7002CECB24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213DFF-C503-48D3-89F4-E8701BA849D7}" type="sibTrans" cxnId="{6A09AE4A-BF3B-4923-9211-7002CECB24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B4AA56-4C80-400F-B429-56540F0D2A30}">
      <dgm:prSet phldrT="[Text]" custT="1"/>
      <dgm:spPr/>
      <dgm:t>
        <a:bodyPr/>
        <a:lstStyle/>
        <a:p>
          <a:r>
            <a:rPr lang="en-US" sz="1200" baseline="0" dirty="0" smtClean="0">
              <a:solidFill>
                <a:schemeClr val="bg1"/>
              </a:solidFill>
            </a:rPr>
            <a:t>Scholarship Opportunities</a:t>
          </a:r>
          <a:endParaRPr lang="en-US" sz="1200" baseline="0" dirty="0">
            <a:solidFill>
              <a:schemeClr val="bg1"/>
            </a:solidFill>
          </a:endParaRPr>
        </a:p>
      </dgm:t>
    </dgm:pt>
    <dgm:pt modelId="{FFD28052-AA56-4A5C-87FA-2E255A443C85}" type="parTrans" cxnId="{CBE0FA2F-21DD-42AA-9B29-8EF4C4EE64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170DE0-6553-4C68-AF8D-1E4C3613735A}" type="sibTrans" cxnId="{CBE0FA2F-21DD-42AA-9B29-8EF4C4EE64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ABDCB0-CF42-45F9-9CA3-F7C9B369C2B1}">
      <dgm:prSet phldrT="[Text]" custT="1"/>
      <dgm:spPr/>
      <dgm:t>
        <a:bodyPr/>
        <a:lstStyle/>
        <a:p>
          <a:r>
            <a:rPr lang="en-US" sz="1400" baseline="0" dirty="0" smtClean="0">
              <a:solidFill>
                <a:schemeClr val="bg1"/>
              </a:solidFill>
            </a:rPr>
            <a:t>Required coursework</a:t>
          </a:r>
          <a:r>
            <a:rPr lang="en-US" sz="1600" baseline="0" dirty="0" smtClean="0">
              <a:solidFill>
                <a:schemeClr val="bg1"/>
              </a:solidFill>
            </a:rPr>
            <a:t>, electives, support courses </a:t>
          </a:r>
          <a:endParaRPr lang="en-US" sz="1600" baseline="0" dirty="0">
            <a:solidFill>
              <a:schemeClr val="bg1"/>
            </a:solidFill>
          </a:endParaRPr>
        </a:p>
      </dgm:t>
    </dgm:pt>
    <dgm:pt modelId="{AA812F48-B691-4B49-87E8-F387B986ACCF}" type="parTrans" cxnId="{7D07B33D-1FAC-4B89-A625-FB771262D8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34C35-5701-43BA-9F89-C1E5F60B625D}" type="sibTrans" cxnId="{7D07B33D-1FAC-4B89-A625-FB771262D8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990E20-9888-494A-8898-90CD926B2262}" type="pres">
      <dgm:prSet presAssocID="{1BAD8522-E1D8-4100-9F9C-B922C6893C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FA5B1-7084-4C6B-8E30-64E96758A2C3}" type="pres">
      <dgm:prSet presAssocID="{1BAD8522-E1D8-4100-9F9C-B922C6893C9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6383A10-9F70-4401-B536-3B3B5D859D3E}" type="pres">
      <dgm:prSet presAssocID="{EC912083-46BA-47EC-834F-B53C28E6D0BD}" presName="centerShape" presStyleLbl="vennNode1" presStyleIdx="0" presStyleCnt="4" custLinFactNeighborY="-1221"/>
      <dgm:spPr/>
      <dgm:t>
        <a:bodyPr/>
        <a:lstStyle/>
        <a:p>
          <a:endParaRPr lang="en-US"/>
        </a:p>
      </dgm:t>
    </dgm:pt>
    <dgm:pt modelId="{8F8563BF-E811-45CD-8863-FB804F106490}" type="pres">
      <dgm:prSet presAssocID="{78ABDCB0-CF42-45F9-9CA3-F7C9B369C2B1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9AAE8-FFF6-4FDB-8D48-8A54933064D6}" type="pres">
      <dgm:prSet presAssocID="{258A9A00-1735-4AD7-91CD-4219E128385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B7AA-C5CC-442D-8768-00B198799B06}" type="pres">
      <dgm:prSet presAssocID="{3BB4AA56-4C80-400F-B429-56540F0D2A30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BE81-B933-4521-BDC5-7CA0518A71B1}" type="presOf" srcId="{1BAD8522-E1D8-4100-9F9C-B922C6893C90}" destId="{2C990E20-9888-494A-8898-90CD926B2262}" srcOrd="0" destOrd="0" presId="urn:microsoft.com/office/officeart/2005/8/layout/radial3"/>
    <dgm:cxn modelId="{7B8B412E-D328-4148-8361-6FD91638453D}" type="presOf" srcId="{3BB4AA56-4C80-400F-B429-56540F0D2A30}" destId="{DAD5B7AA-C5CC-442D-8768-00B198799B06}" srcOrd="0" destOrd="0" presId="urn:microsoft.com/office/officeart/2005/8/layout/radial3"/>
    <dgm:cxn modelId="{1DDA55FF-8B12-4DBE-A02E-756026409DF2}" type="presOf" srcId="{78ABDCB0-CF42-45F9-9CA3-F7C9B369C2B1}" destId="{8F8563BF-E811-45CD-8863-FB804F106490}" srcOrd="0" destOrd="0" presId="urn:microsoft.com/office/officeart/2005/8/layout/radial3"/>
    <dgm:cxn modelId="{7B5D12EE-2C20-43EB-ABAD-53A6880D4085}" type="presOf" srcId="{EC912083-46BA-47EC-834F-B53C28E6D0BD}" destId="{D6383A10-9F70-4401-B536-3B3B5D859D3E}" srcOrd="0" destOrd="0" presId="urn:microsoft.com/office/officeart/2005/8/layout/radial3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6A09AE4A-BF3B-4923-9211-7002CECB24DF}" srcId="{EC912083-46BA-47EC-834F-B53C28E6D0BD}" destId="{258A9A00-1735-4AD7-91CD-4219E128385D}" srcOrd="1" destOrd="0" parTransId="{164E3571-578C-4D09-802D-DA7CA8523DFE}" sibTransId="{79213DFF-C503-48D3-89F4-E8701BA849D7}"/>
    <dgm:cxn modelId="{7D07B33D-1FAC-4B89-A625-FB771262D833}" srcId="{EC912083-46BA-47EC-834F-B53C28E6D0BD}" destId="{78ABDCB0-CF42-45F9-9CA3-F7C9B369C2B1}" srcOrd="0" destOrd="0" parTransId="{AA812F48-B691-4B49-87E8-F387B986ACCF}" sibTransId="{FE834C35-5701-43BA-9F89-C1E5F60B625D}"/>
    <dgm:cxn modelId="{B56C9684-C9F9-4DDE-A63F-FF7BD7EEA7A9}" type="presOf" srcId="{258A9A00-1735-4AD7-91CD-4219E128385D}" destId="{6829AAE8-FFF6-4FDB-8D48-8A54933064D6}" srcOrd="0" destOrd="0" presId="urn:microsoft.com/office/officeart/2005/8/layout/radial3"/>
    <dgm:cxn modelId="{CBE0FA2F-21DD-42AA-9B29-8EF4C4EE6435}" srcId="{EC912083-46BA-47EC-834F-B53C28E6D0BD}" destId="{3BB4AA56-4C80-400F-B429-56540F0D2A30}" srcOrd="2" destOrd="0" parTransId="{FFD28052-AA56-4A5C-87FA-2E255A443C85}" sibTransId="{32170DE0-6553-4C68-AF8D-1E4C3613735A}"/>
    <dgm:cxn modelId="{700774F5-949F-4575-ADC8-259C7EC9A37D}" type="presParOf" srcId="{2C990E20-9888-494A-8898-90CD926B2262}" destId="{1C1FA5B1-7084-4C6B-8E30-64E96758A2C3}" srcOrd="0" destOrd="0" presId="urn:microsoft.com/office/officeart/2005/8/layout/radial3"/>
    <dgm:cxn modelId="{A674B3E6-4942-4514-AEA5-B6760C074DDC}" type="presParOf" srcId="{1C1FA5B1-7084-4C6B-8E30-64E96758A2C3}" destId="{D6383A10-9F70-4401-B536-3B3B5D859D3E}" srcOrd="0" destOrd="0" presId="urn:microsoft.com/office/officeart/2005/8/layout/radial3"/>
    <dgm:cxn modelId="{756E0247-DA60-4415-9972-E9E2613FEF30}" type="presParOf" srcId="{1C1FA5B1-7084-4C6B-8E30-64E96758A2C3}" destId="{8F8563BF-E811-45CD-8863-FB804F106490}" srcOrd="1" destOrd="0" presId="urn:microsoft.com/office/officeart/2005/8/layout/radial3"/>
    <dgm:cxn modelId="{F85B7B36-14E3-46F0-967D-4272B196A46F}" type="presParOf" srcId="{1C1FA5B1-7084-4C6B-8E30-64E96758A2C3}" destId="{6829AAE8-FFF6-4FDB-8D48-8A54933064D6}" srcOrd="2" destOrd="0" presId="urn:microsoft.com/office/officeart/2005/8/layout/radial3"/>
    <dgm:cxn modelId="{3C6BB6B8-06A7-4F09-BAF0-6F3AC3DCC69D}" type="presParOf" srcId="{1C1FA5B1-7084-4C6B-8E30-64E96758A2C3}" destId="{DAD5B7AA-C5CC-442D-8768-00B198799B06}" srcOrd="3" destOrd="0" presId="urn:microsoft.com/office/officeart/2005/8/layout/radial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C73B6-6F25-4B48-830B-6C94CAECB1CC}">
      <dsp:nvSpPr>
        <dsp:cNvPr id="0" name=""/>
        <dsp:cNvSpPr/>
      </dsp:nvSpPr>
      <dsp:spPr>
        <a:xfrm rot="5400000">
          <a:off x="-308030" y="1863587"/>
          <a:ext cx="1381113" cy="16758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DD853-8F71-4637-92E2-ECB4627E6F07}">
      <dsp:nvSpPr>
        <dsp:cNvPr id="0" name=""/>
        <dsp:cNvSpPr/>
      </dsp:nvSpPr>
      <dsp:spPr>
        <a:xfrm>
          <a:off x="2396" y="971390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 Self-concept</a:t>
          </a:r>
          <a:endParaRPr lang="en-US" sz="1600" kern="1200" baseline="0" dirty="0"/>
        </a:p>
      </dsp:txBody>
      <dsp:txXfrm>
        <a:off x="35119" y="1004113"/>
        <a:ext cx="1796617" cy="1051791"/>
      </dsp:txXfrm>
    </dsp:sp>
    <dsp:sp modelId="{5364C7ED-48BD-4AA3-B01D-0B04B5D3C09C}">
      <dsp:nvSpPr>
        <dsp:cNvPr id="0" name=""/>
        <dsp:cNvSpPr/>
      </dsp:nvSpPr>
      <dsp:spPr>
        <a:xfrm rot="5400000">
          <a:off x="-346732" y="3298835"/>
          <a:ext cx="1458515" cy="167585"/>
        </a:xfrm>
        <a:prstGeom prst="rect">
          <a:avLst/>
        </a:prstGeom>
        <a:solidFill>
          <a:schemeClr val="accent1">
            <a:shade val="90000"/>
            <a:hueOff val="242594"/>
            <a:satOff val="-20252"/>
            <a:lumOff val="1190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A6A7F-FAE3-46B7-8639-857BB5DAF550}">
      <dsp:nvSpPr>
        <dsp:cNvPr id="0" name=""/>
        <dsp:cNvSpPr/>
      </dsp:nvSpPr>
      <dsp:spPr>
        <a:xfrm>
          <a:off x="2396" y="236793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719"/>
            <a:satOff val="-15189"/>
            <a:lumOff val="93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Experience</a:t>
          </a:r>
          <a:endParaRPr lang="en-US" sz="1600" kern="1200" dirty="0"/>
        </a:p>
      </dsp:txBody>
      <dsp:txXfrm>
        <a:off x="35119" y="2400660"/>
        <a:ext cx="1796617" cy="1051791"/>
      </dsp:txXfrm>
    </dsp:sp>
    <dsp:sp modelId="{0BBB9F16-012B-40B2-953D-BAAFBD88FE77}">
      <dsp:nvSpPr>
        <dsp:cNvPr id="0" name=""/>
        <dsp:cNvSpPr/>
      </dsp:nvSpPr>
      <dsp:spPr>
        <a:xfrm rot="21502991">
          <a:off x="389751" y="4000967"/>
          <a:ext cx="2469810" cy="167585"/>
        </a:xfrm>
        <a:prstGeom prst="rect">
          <a:avLst/>
        </a:prstGeom>
        <a:solidFill>
          <a:schemeClr val="accent1">
            <a:shade val="90000"/>
            <a:hueOff val="485187"/>
            <a:satOff val="-40503"/>
            <a:lumOff val="2380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66E03-352D-484A-A2A5-1177920B300F}">
      <dsp:nvSpPr>
        <dsp:cNvPr id="0" name=""/>
        <dsp:cNvSpPr/>
      </dsp:nvSpPr>
      <dsp:spPr>
        <a:xfrm>
          <a:off x="2396" y="384188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1439"/>
            <a:satOff val="-30378"/>
            <a:lumOff val="18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Readiness to Learn</a:t>
          </a:r>
          <a:endParaRPr lang="en-US" sz="1600" kern="1200" dirty="0"/>
        </a:p>
      </dsp:txBody>
      <dsp:txXfrm>
        <a:off x="35119" y="3874610"/>
        <a:ext cx="1796617" cy="1051791"/>
      </dsp:txXfrm>
    </dsp:sp>
    <dsp:sp modelId="{4D0939F9-85E0-46A0-9B4C-75635A669594}">
      <dsp:nvSpPr>
        <dsp:cNvPr id="0" name=""/>
        <dsp:cNvSpPr/>
      </dsp:nvSpPr>
      <dsp:spPr>
        <a:xfrm rot="16200000">
          <a:off x="2168512" y="3260134"/>
          <a:ext cx="1381113" cy="167585"/>
        </a:xfrm>
        <a:prstGeom prst="rect">
          <a:avLst/>
        </a:prstGeom>
        <a:solidFill>
          <a:schemeClr val="accent1">
            <a:shade val="90000"/>
            <a:hueOff val="727781"/>
            <a:satOff val="-60755"/>
            <a:lumOff val="3570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E50B4-F9C4-4D0C-B256-4DECE250E0C5}">
      <dsp:nvSpPr>
        <dsp:cNvPr id="0" name=""/>
        <dsp:cNvSpPr/>
      </dsp:nvSpPr>
      <dsp:spPr>
        <a:xfrm>
          <a:off x="2478940" y="3764484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2158"/>
            <a:satOff val="-45566"/>
            <a:lumOff val="28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Motivation to Learn</a:t>
          </a:r>
          <a:endParaRPr lang="en-US" sz="1600" kern="1200" dirty="0"/>
        </a:p>
      </dsp:txBody>
      <dsp:txXfrm>
        <a:off x="2511663" y="3797207"/>
        <a:ext cx="1796617" cy="1051791"/>
      </dsp:txXfrm>
    </dsp:sp>
    <dsp:sp modelId="{B47854B4-D173-4B4A-8851-4FFACBA16BD8}">
      <dsp:nvSpPr>
        <dsp:cNvPr id="0" name=""/>
        <dsp:cNvSpPr/>
      </dsp:nvSpPr>
      <dsp:spPr>
        <a:xfrm>
          <a:off x="2478940" y="236793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22878"/>
            <a:satOff val="-60755"/>
            <a:lumOff val="37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Orientation to Learning</a:t>
          </a:r>
          <a:endParaRPr lang="en-US" sz="1600" kern="1200" dirty="0"/>
        </a:p>
      </dsp:txBody>
      <dsp:txXfrm>
        <a:off x="2511663" y="2400660"/>
        <a:ext cx="1796617" cy="1051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C73B6-6F25-4B48-830B-6C94CAECB1CC}">
      <dsp:nvSpPr>
        <dsp:cNvPr id="0" name=""/>
        <dsp:cNvSpPr/>
      </dsp:nvSpPr>
      <dsp:spPr>
        <a:xfrm rot="5400000">
          <a:off x="-308030" y="1863587"/>
          <a:ext cx="1381113" cy="16758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DD853-8F71-4637-92E2-ECB4627E6F07}">
      <dsp:nvSpPr>
        <dsp:cNvPr id="0" name=""/>
        <dsp:cNvSpPr/>
      </dsp:nvSpPr>
      <dsp:spPr>
        <a:xfrm>
          <a:off x="2396" y="971390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Dr. Nicholson</a:t>
          </a:r>
          <a:endParaRPr lang="en-US" sz="1600" kern="1200" baseline="0" dirty="0"/>
        </a:p>
      </dsp:txBody>
      <dsp:txXfrm>
        <a:off x="35119" y="1004113"/>
        <a:ext cx="1796617" cy="1051791"/>
      </dsp:txXfrm>
    </dsp:sp>
    <dsp:sp modelId="{5364C7ED-48BD-4AA3-B01D-0B04B5D3C09C}">
      <dsp:nvSpPr>
        <dsp:cNvPr id="0" name=""/>
        <dsp:cNvSpPr/>
      </dsp:nvSpPr>
      <dsp:spPr>
        <a:xfrm rot="5400000">
          <a:off x="-346732" y="3298835"/>
          <a:ext cx="1458515" cy="167585"/>
        </a:xfrm>
        <a:prstGeom prst="rect">
          <a:avLst/>
        </a:prstGeom>
        <a:solidFill>
          <a:schemeClr val="accent1">
            <a:shade val="90000"/>
            <a:hueOff val="181945"/>
            <a:satOff val="-15189"/>
            <a:lumOff val="892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A6A7F-FAE3-46B7-8639-857BB5DAF550}">
      <dsp:nvSpPr>
        <dsp:cNvPr id="0" name=""/>
        <dsp:cNvSpPr/>
      </dsp:nvSpPr>
      <dsp:spPr>
        <a:xfrm>
          <a:off x="2396" y="236793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4576"/>
            <a:satOff val="-12151"/>
            <a:lumOff val="7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Dr. </a:t>
          </a:r>
          <a:r>
            <a:rPr lang="en-US" sz="1600" kern="1200" dirty="0" err="1" smtClean="0"/>
            <a:t>Toth</a:t>
          </a:r>
          <a:endParaRPr lang="en-US" sz="1600" kern="1200" dirty="0"/>
        </a:p>
      </dsp:txBody>
      <dsp:txXfrm>
        <a:off x="35119" y="2400660"/>
        <a:ext cx="1796617" cy="1051791"/>
      </dsp:txXfrm>
    </dsp:sp>
    <dsp:sp modelId="{0BBB9F16-012B-40B2-953D-BAAFBD88FE77}">
      <dsp:nvSpPr>
        <dsp:cNvPr id="0" name=""/>
        <dsp:cNvSpPr/>
      </dsp:nvSpPr>
      <dsp:spPr>
        <a:xfrm rot="21502991">
          <a:off x="389751" y="4000967"/>
          <a:ext cx="2469810" cy="167585"/>
        </a:xfrm>
        <a:prstGeom prst="rect">
          <a:avLst/>
        </a:prstGeom>
        <a:solidFill>
          <a:schemeClr val="accent1">
            <a:shade val="90000"/>
            <a:hueOff val="363890"/>
            <a:satOff val="-30378"/>
            <a:lumOff val="1785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66E03-352D-484A-A2A5-1177920B300F}">
      <dsp:nvSpPr>
        <dsp:cNvPr id="0" name=""/>
        <dsp:cNvSpPr/>
      </dsp:nvSpPr>
      <dsp:spPr>
        <a:xfrm>
          <a:off x="2396" y="384188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9151"/>
            <a:satOff val="-24302"/>
            <a:lumOff val="14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Dr. Anderson</a:t>
          </a:r>
          <a:endParaRPr lang="en-US" sz="1600" kern="1200" dirty="0"/>
        </a:p>
      </dsp:txBody>
      <dsp:txXfrm>
        <a:off x="35119" y="3874610"/>
        <a:ext cx="1796617" cy="1051791"/>
      </dsp:txXfrm>
    </dsp:sp>
    <dsp:sp modelId="{4D0939F9-85E0-46A0-9B4C-75635A669594}">
      <dsp:nvSpPr>
        <dsp:cNvPr id="0" name=""/>
        <dsp:cNvSpPr/>
      </dsp:nvSpPr>
      <dsp:spPr>
        <a:xfrm rot="16200000">
          <a:off x="2168512" y="3260134"/>
          <a:ext cx="1381113" cy="167585"/>
        </a:xfrm>
        <a:prstGeom prst="rect">
          <a:avLst/>
        </a:prstGeom>
        <a:solidFill>
          <a:schemeClr val="accent1">
            <a:shade val="90000"/>
            <a:hueOff val="545835"/>
            <a:satOff val="-45566"/>
            <a:lumOff val="2677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E50B4-F9C4-4D0C-B256-4DECE250E0C5}">
      <dsp:nvSpPr>
        <dsp:cNvPr id="0" name=""/>
        <dsp:cNvSpPr/>
      </dsp:nvSpPr>
      <dsp:spPr>
        <a:xfrm>
          <a:off x="2478940" y="3764484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33727"/>
            <a:satOff val="-36453"/>
            <a:lumOff val="22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Dr. Eagle</a:t>
          </a:r>
          <a:endParaRPr lang="en-US" sz="1600" kern="1200" dirty="0"/>
        </a:p>
      </dsp:txBody>
      <dsp:txXfrm>
        <a:off x="2511663" y="3797207"/>
        <a:ext cx="1796617" cy="1051791"/>
      </dsp:txXfrm>
    </dsp:sp>
    <dsp:sp modelId="{7B997BAD-F3E9-4CE0-86D1-D352752D1AB0}">
      <dsp:nvSpPr>
        <dsp:cNvPr id="0" name=""/>
        <dsp:cNvSpPr/>
      </dsp:nvSpPr>
      <dsp:spPr>
        <a:xfrm rot="16185086">
          <a:off x="2165033" y="1863112"/>
          <a:ext cx="1382076" cy="167585"/>
        </a:xfrm>
        <a:prstGeom prst="rect">
          <a:avLst/>
        </a:prstGeom>
        <a:solidFill>
          <a:schemeClr val="accent1">
            <a:shade val="90000"/>
            <a:hueOff val="727781"/>
            <a:satOff val="-60755"/>
            <a:lumOff val="3570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54B4-D173-4B4A-8851-4FFACBA16BD8}">
      <dsp:nvSpPr>
        <dsp:cNvPr id="0" name=""/>
        <dsp:cNvSpPr/>
      </dsp:nvSpPr>
      <dsp:spPr>
        <a:xfrm>
          <a:off x="2478940" y="2367937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78302"/>
            <a:satOff val="-48604"/>
            <a:lumOff val="29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Dr. Cunningham</a:t>
          </a:r>
          <a:endParaRPr lang="en-US" sz="1600" kern="1200" dirty="0"/>
        </a:p>
      </dsp:txBody>
      <dsp:txXfrm>
        <a:off x="2511663" y="2400660"/>
        <a:ext cx="1796617" cy="1051791"/>
      </dsp:txXfrm>
    </dsp:sp>
    <dsp:sp modelId="{1C0485CA-F617-4613-8B2C-AB92EEF93BAA}">
      <dsp:nvSpPr>
        <dsp:cNvPr id="0" name=""/>
        <dsp:cNvSpPr/>
      </dsp:nvSpPr>
      <dsp:spPr>
        <a:xfrm>
          <a:off x="2472944" y="970440"/>
          <a:ext cx="1862063" cy="11172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22878"/>
            <a:satOff val="-60755"/>
            <a:lumOff val="37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Dr. Simone</a:t>
          </a:r>
          <a:endParaRPr lang="en-US" sz="1600" kern="1200" dirty="0"/>
        </a:p>
      </dsp:txBody>
      <dsp:txXfrm>
        <a:off x="2505667" y="1003163"/>
        <a:ext cx="1796617" cy="1051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05400"/>
            <a:ext cx="7772400" cy="99377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3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road_loop2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5143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2959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1981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0"/>
            <a:ext cx="1981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48200" y="1295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48200" y="2133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8200" y="29718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48200" y="3810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524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105400"/>
            <a:ext cx="7772400" cy="99377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3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2959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52400"/>
            <a:ext cx="9144000" cy="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4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3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Arial" pitchFamily="34" charset="0"/>
              <a:buChar char="•"/>
              <a:defRPr sz="2400"/>
            </a:lvl1pPr>
            <a:lvl2pPr marL="457200" indent="-231775">
              <a:buFont typeface="Arial" pitchFamily="34" charset="0"/>
              <a:buChar char="•"/>
              <a:defRPr/>
            </a:lvl2pPr>
            <a:lvl3pPr marL="855663" indent="-231775">
              <a:buFont typeface="Arial" pitchFamily="34" charset="0"/>
              <a:buChar char="•"/>
              <a:defRPr sz="1800"/>
            </a:lvl3pPr>
            <a:lvl4pPr marL="1146175" indent="-231775">
              <a:buFont typeface="Arial" pitchFamily="34" charset="0"/>
              <a:buChar char="•"/>
              <a:tabLst/>
              <a:defRPr sz="1600"/>
            </a:lvl4pPr>
            <a:lvl5pPr marL="1487488" indent="-231775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4406900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9" y="2906713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066800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763712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0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0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1981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0"/>
            <a:ext cx="1981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1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43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1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48200" y="1295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48200" y="2133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8200" y="29718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48200" y="3810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2667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514600" y="35814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257800" y="35814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599" y="3581400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3581400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781799" y="3581400"/>
            <a:ext cx="20573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14599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48199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781800" y="15240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Arial" pitchFamily="34" charset="0"/>
              <a:buChar char="•"/>
              <a:defRPr sz="2400"/>
            </a:lvl1pPr>
            <a:lvl2pPr marL="457200" indent="-231775">
              <a:buFont typeface="Arial" pitchFamily="34" charset="0"/>
              <a:buChar char="•"/>
              <a:defRPr/>
            </a:lvl2pPr>
            <a:lvl3pPr marL="855663" indent="-231775">
              <a:buFont typeface="Arial" pitchFamily="34" charset="0"/>
              <a:buChar char="•"/>
              <a:defRPr sz="1800"/>
            </a:lvl3pPr>
            <a:lvl4pPr marL="1146175" indent="-231775">
              <a:buFont typeface="Arial" pitchFamily="34" charset="0"/>
              <a:buChar char="•"/>
              <a:tabLst/>
              <a:defRPr sz="1600"/>
            </a:lvl4pPr>
            <a:lvl5pPr marL="1487488" indent="-231775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4406900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9" y="2906713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066800"/>
            <a:ext cx="30480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763712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0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0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ad_loop_vert_h264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23812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90600"/>
            <a:ext cx="6324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250" y="0"/>
            <a:ext cx="0" cy="685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56"/>
            <a:ext cx="23812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90600"/>
            <a:ext cx="6324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3A6B-4281-47BE-8AEA-4FD9AF09B735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DAA9-5DF8-4CCC-9452-175F1B2D78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250" y="0"/>
            <a:ext cx="0" cy="6858000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Reflective Journey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Berton Kent Wilson</a:t>
            </a:r>
          </a:p>
          <a:p>
            <a:r>
              <a:rPr lang="en-US" sz="1800" dirty="0" smtClean="0"/>
              <a:t>October 6, 2011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9387840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9144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Residency Portfolio</a:t>
            </a:r>
          </a:p>
        </p:txBody>
      </p:sp>
      <p:pic>
        <p:nvPicPr>
          <p:cNvPr id="13" name="Picture 6" descr="Marsh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3050"/>
            <a:ext cx="1981200" cy="1403350"/>
          </a:xfrm>
        </p:spPr>
        <p:txBody>
          <a:bodyPr>
            <a:noAutofit/>
          </a:bodyPr>
          <a:lstStyle/>
          <a:p>
            <a:r>
              <a:rPr lang="en-US" sz="2400" dirty="0" smtClean="0"/>
              <a:t>Electives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008293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4600" y="1752600"/>
            <a:ext cx="198120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616: Governance of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618: History of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 677: Writing for Publication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647: Adult and Continuing Education Administration</a:t>
            </a:r>
          </a:p>
          <a:p>
            <a:endParaRPr lang="en-US" dirty="0"/>
          </a:p>
        </p:txBody>
      </p:sp>
      <p:pic>
        <p:nvPicPr>
          <p:cNvPr id="5" name="Picture 4" descr="Marshall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55626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Roadblock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LS 707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8" name="Picture 7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397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bwilson\Local Settings\Temporary Internet Files\Content.IE5\1ORKEHMJ\traffic_light_flash_red_3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2849"/>
            <a:ext cx="171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bwilson\Local Settings\Temporary Internet Files\Content.IE5\CDAHWK16\stop_sign_spinning_300_cl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292225"/>
            <a:ext cx="2238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Dr. Nicholson’s Response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“Just Culture”</a:t>
            </a:r>
          </a:p>
          <a:p>
            <a:endParaRPr lang="en-US" dirty="0" smtClean="0"/>
          </a:p>
        </p:txBody>
      </p:sp>
      <p:pic>
        <p:nvPicPr>
          <p:cNvPr id="8" name="Picture 7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4676774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wilson\Local Settings\Temporary Internet Files\Content.IE5\3JFWPCXW\go_sign_spinning_3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bwilson\Local Settings\Temporary Internet Files\Content.IE5\3JFWPCXW\traffic_light_flash_green_300_cl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657600"/>
            <a:ext cx="171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Souvenirs: Scholarship Opportunities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u="sng" dirty="0" smtClean="0"/>
              <a:t>Southern Regional Council on Educational Administration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“Where Have all the Leaders Gone?”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“Institutions with an Identity Crisis”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“Cultural Competency and Diversity Issues Facing Higher Education Administrators”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“Being Creative in Clinical Site Selection”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  <p:pic>
        <p:nvPicPr>
          <p:cNvPr id="6" name="Picture 5" descr="Marsh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086349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Sightseeing: Professional and Academic Pursuits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000" u="sng" dirty="0" smtClean="0"/>
              <a:t>Southern Regional Council on Educational Administration</a:t>
            </a:r>
          </a:p>
          <a:p>
            <a:pPr algn="ctr"/>
            <a:endParaRPr lang="en-US" sz="2000" u="sng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000" u="sng" dirty="0" smtClean="0"/>
              <a:t>VPAA Internship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2000" u="sng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000" u="sng" dirty="0" smtClean="0"/>
              <a:t>Chancellor’s Leadership Institute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2000" u="sng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000" u="sng" dirty="0" smtClean="0"/>
              <a:t>EDF 711: Survey Research in Education</a:t>
            </a:r>
          </a:p>
          <a:p>
            <a:pPr algn="ctr"/>
            <a:endParaRPr lang="en-US" sz="20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000" u="sng" dirty="0" smtClean="0"/>
              <a:t>MUGC Doctoral Planning Seminar Planning Committee</a:t>
            </a:r>
            <a:endParaRPr lang="en-US" sz="20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  <p:pic>
        <p:nvPicPr>
          <p:cNvPr id="6" name="Picture 5" descr="Marsh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676774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Recent Scenery Changes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Professional Nursing Career Leadership: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Charge Nurse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Clinical management Coordinator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Nursing Supervisor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Higher Education Leadership Opportunities: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Faculty Senate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Faculty Senate Co-Chair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Chancellor’s Leadership Institute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Management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NISOD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Clinical Coordinator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Faculty Senate Vice-Chair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Faculty Senate Chair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Associate Professor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Nursing Program Director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4114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1325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Knowles’ Assumptions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6324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Adult Learners: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Need to be involved in the planning of their instruction and move from dependency to self-directedness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Draw upon past experiences and mistakes for the basis of learning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Have a readiness to learn when subjects have immediate relevance to their job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Want to solve problems and apply new knowledge immediately</a:t>
            </a:r>
          </a:p>
        </p:txBody>
      </p:sp>
      <p:pic>
        <p:nvPicPr>
          <p:cNvPr id="6" name="Picture 6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3050"/>
            <a:ext cx="2743200" cy="11620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oadside Assistance: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07801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Passenger </a:t>
            </a:r>
            <a:r>
              <a:rPr lang="en-US" sz="2400" dirty="0"/>
              <a:t>Support Along the Route</a:t>
            </a:r>
          </a:p>
        </p:txBody>
      </p:sp>
      <p:pic>
        <p:nvPicPr>
          <p:cNvPr id="5" name="Picture 6" descr="Marshall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3050"/>
            <a:ext cx="3352800" cy="116205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Personal and Professional Growth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763511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67000" y="1435100"/>
            <a:ext cx="1600200" cy="46910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76" y="2667000"/>
            <a:ext cx="2286000" cy="1714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4601" y="2362199"/>
            <a:ext cx="1752600" cy="2965765"/>
            <a:chOff x="2667000" y="1807029"/>
            <a:chExt cx="1371600" cy="2971800"/>
          </a:xfrm>
        </p:grpSpPr>
        <p:sp>
          <p:nvSpPr>
            <p:cNvPr id="8" name="Rectangle 7"/>
            <p:cNvSpPr/>
            <p:nvPr/>
          </p:nvSpPr>
          <p:spPr>
            <a:xfrm>
              <a:off x="2667000" y="4321629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Ability for Goal-Attainment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67000" y="1807029"/>
              <a:ext cx="1371600" cy="707571"/>
              <a:chOff x="2209800" y="1807029"/>
              <a:chExt cx="1371600" cy="70757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09800" y="18070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Self-Reflection</a:t>
                </a:r>
                <a:endParaRPr lang="en-US" dirty="0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2590800" y="22860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667000" y="2645229"/>
              <a:ext cx="1371600" cy="703823"/>
              <a:chOff x="2202305" y="2496577"/>
              <a:chExt cx="1371600" cy="7038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2305" y="2496577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Analysis</a:t>
                </a:r>
                <a:endParaRPr lang="en-US" dirty="0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2590800" y="2971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67000" y="3483429"/>
              <a:ext cx="1371600" cy="707571"/>
              <a:chOff x="2209800" y="3254829"/>
              <a:chExt cx="1371600" cy="7075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09800" y="32548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Enhanced Self-consciousness</a:t>
                </a:r>
                <a:endParaRPr lang="en-US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2590800" y="3733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6" descr="Marshall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343400"/>
            <a:ext cx="5486400" cy="8683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Checking the Map and Plotting the Rest of the Journey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Conducting independent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Selection of a dissertation committee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46171"/>
            <a:ext cx="1608365" cy="2144486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6339840" cy="3962400"/>
          </a:xfrm>
        </p:spPr>
      </p:pic>
      <p:pic>
        <p:nvPicPr>
          <p:cNvPr id="6" name="Picture 6" descr="Marshal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1325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Appalachian born and            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raised…….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324600" cy="40687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Stereotypes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/>
              <a:t>Berton</a:t>
            </a:r>
            <a:r>
              <a:rPr lang="en-US" sz="3200" dirty="0" smtClean="0"/>
              <a:t> and Betty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Reflection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Planning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6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Questions?</a:t>
            </a:r>
            <a:r>
              <a:rPr lang="en-US" sz="3200" dirty="0" smtClean="0"/>
              <a:t> More Information?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15000" y="1828800"/>
            <a:ext cx="3048000" cy="4297363"/>
          </a:xfrm>
        </p:spPr>
        <p:txBody>
          <a:bodyPr/>
          <a:lstStyle/>
          <a:p>
            <a:pPr algn="ctr"/>
            <a:r>
              <a:rPr lang="en-US" dirty="0" smtClean="0"/>
              <a:t>Special thanks to Dr. Michael Cunningham (Committee Chair), Dr. Teresa Eagle, Dr. Barbara Nicholson, Dr. Edna Meisel, and Edna Thomas from Marshall University </a:t>
            </a:r>
            <a:r>
              <a:rPr lang="en-US" dirty="0"/>
              <a:t>Graduate College; Dr. Cynthia Persily </a:t>
            </a:r>
            <a:r>
              <a:rPr lang="en-US" dirty="0" smtClean="0"/>
              <a:t>from West Virginia University; and peers- Pam Alderman, Rachael Alley, Gina Taylor, and Jennifer Perry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2771775" cy="4762500"/>
          </a:xfrm>
        </p:spPr>
      </p:pic>
      <p:pic>
        <p:nvPicPr>
          <p:cNvPr id="6" name="Picture 6" descr="Marsh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324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Path of  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Education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1"/>
            <a:ext cx="6324600" cy="40386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First try at college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Diagnosis of Cancer and  Introduction to Nursing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RN-BSN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MSN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Lifelong Learner</a:t>
            </a:r>
            <a:endParaRPr lang="en-US" sz="3200" dirty="0"/>
          </a:p>
        </p:txBody>
      </p:sp>
      <p:pic>
        <p:nvPicPr>
          <p:cNvPr id="6" name="Picture 5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912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Deciding a Route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6706"/>
            <a:ext cx="6966488" cy="6966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Patricia Benner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Malcolm Knowles</a:t>
            </a:r>
            <a:endParaRPr lang="en-US" sz="3200" dirty="0"/>
          </a:p>
        </p:txBody>
      </p:sp>
      <p:pic>
        <p:nvPicPr>
          <p:cNvPr id="8" name="Picture 7" descr="Marsh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Self-Directed Learning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173411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Knowles’ influences: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Cyril O. </a:t>
            </a:r>
            <a:r>
              <a:rPr lang="en-US" sz="2400" dirty="0" err="1" smtClean="0"/>
              <a:t>Houle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Kenneth Benne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Leland Bradford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Ronald </a:t>
            </a:r>
            <a:r>
              <a:rPr lang="en-US" sz="2400" dirty="0" err="1" smtClean="0"/>
              <a:t>Lippett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Kurt </a:t>
            </a:r>
            <a:r>
              <a:rPr lang="en-US" sz="2400" dirty="0" err="1" smtClean="0"/>
              <a:t>Lewin</a:t>
            </a:r>
            <a:endParaRPr lang="en-US" sz="2400" dirty="0"/>
          </a:p>
        </p:txBody>
      </p:sp>
      <p:pic>
        <p:nvPicPr>
          <p:cNvPr id="5" name="Picture 4" descr="Marshall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Dependent personality to self-directed human being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Writing Sample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MUGC Faculty Interview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Mapping a Plan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47193" y="1467114"/>
            <a:ext cx="1371600" cy="2971800"/>
            <a:chOff x="2667000" y="1807029"/>
            <a:chExt cx="1371600" cy="2971800"/>
          </a:xfrm>
        </p:grpSpPr>
        <p:sp>
          <p:nvSpPr>
            <p:cNvPr id="16" name="Rectangle 15"/>
            <p:cNvSpPr/>
            <p:nvPr/>
          </p:nvSpPr>
          <p:spPr>
            <a:xfrm>
              <a:off x="2667000" y="4321629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67000" y="1807029"/>
              <a:ext cx="1371600" cy="707571"/>
              <a:chOff x="2209800" y="1807029"/>
              <a:chExt cx="1371600" cy="70757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8070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590800" y="22860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67000" y="2645229"/>
              <a:ext cx="1371600" cy="703823"/>
              <a:chOff x="2202305" y="2496577"/>
              <a:chExt cx="1371600" cy="70382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2305" y="2496577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2590800" y="2971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67000" y="3483429"/>
              <a:ext cx="1371600" cy="707571"/>
              <a:chOff x="2209800" y="3254829"/>
              <a:chExt cx="1371600" cy="70757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09800" y="32548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2590800" y="3733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Increasing maturity becomes a mounting resource for learning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First semester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First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Area of Emphasis and Dissertation Committee and Chair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Setting Out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47193" y="1467114"/>
            <a:ext cx="1371600" cy="2971800"/>
            <a:chOff x="2667000" y="1807029"/>
            <a:chExt cx="1371600" cy="2971800"/>
          </a:xfrm>
        </p:grpSpPr>
        <p:sp>
          <p:nvSpPr>
            <p:cNvPr id="16" name="Rectangle 15"/>
            <p:cNvSpPr/>
            <p:nvPr/>
          </p:nvSpPr>
          <p:spPr>
            <a:xfrm>
              <a:off x="2667000" y="4321629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67000" y="1807029"/>
              <a:ext cx="1371600" cy="707571"/>
              <a:chOff x="2209800" y="1807029"/>
              <a:chExt cx="1371600" cy="70757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8070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590800" y="22860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67000" y="2645229"/>
              <a:ext cx="1371600" cy="703823"/>
              <a:chOff x="2202305" y="2496577"/>
              <a:chExt cx="1371600" cy="70382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2305" y="2496577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2590800" y="2971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67000" y="3483429"/>
              <a:ext cx="1371600" cy="707571"/>
              <a:chOff x="2209800" y="3254829"/>
              <a:chExt cx="1371600" cy="70757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09800" y="32548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2590800" y="3733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 descr="Marsh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3050"/>
            <a:ext cx="1981200" cy="140335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Navigating the First Leg of the Journey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74154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4600" y="1752600"/>
            <a:ext cx="198120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705: Administrative Theory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710: Principles of Leadership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714: Administration and organization of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725: Higher Education Finance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745: Higher Education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756: Current Issues in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760: Politics of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707: Ethical Theories</a:t>
            </a:r>
          </a:p>
          <a:p>
            <a:endParaRPr lang="en-US" dirty="0"/>
          </a:p>
        </p:txBody>
      </p:sp>
      <p:pic>
        <p:nvPicPr>
          <p:cNvPr id="5" name="Picture 4" descr="Marshall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55626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273050"/>
            <a:ext cx="1981200" cy="140335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Area of Emphasis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57527"/>
              </p:ext>
            </p:extLst>
          </p:nvPr>
        </p:nvGraphicFramePr>
        <p:xfrm>
          <a:off x="4495800" y="273050"/>
          <a:ext cx="4343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4600" y="1752600"/>
            <a:ext cx="198120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646: Administration of Community and technical Colleges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755: Internship; Administration in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626: Institutional Advancement in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LS 780: Special Topics in Community College Leadership</a:t>
            </a:r>
          </a:p>
          <a:p>
            <a:endParaRPr lang="en-US" dirty="0"/>
          </a:p>
        </p:txBody>
      </p:sp>
      <p:pic>
        <p:nvPicPr>
          <p:cNvPr id="5" name="Picture 4" descr="Marshall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5562600"/>
            <a:ext cx="12573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Layout">
  <a:themeElements>
    <a:clrScheme name="Custom 8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AB800"/>
      </a:accent1>
      <a:accent2>
        <a:srgbClr val="0D9E00"/>
      </a:accent2>
      <a:accent3>
        <a:srgbClr val="A4AEB5"/>
      </a:accent3>
      <a:accent4>
        <a:srgbClr val="51626F"/>
      </a:accent4>
      <a:accent5>
        <a:srgbClr val="7A7628"/>
      </a:accent5>
      <a:accent6>
        <a:srgbClr val="B7B35B"/>
      </a:accent6>
      <a:hlink>
        <a:srgbClr val="00B0F0"/>
      </a:hlink>
      <a:folHlink>
        <a:srgbClr val="0070C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ustom 8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7AB800"/>
      </a:accent1>
      <a:accent2>
        <a:srgbClr val="0D9E00"/>
      </a:accent2>
      <a:accent3>
        <a:srgbClr val="A4AEB5"/>
      </a:accent3>
      <a:accent4>
        <a:srgbClr val="51626F"/>
      </a:accent4>
      <a:accent5>
        <a:srgbClr val="7A7628"/>
      </a:accent5>
      <a:accent6>
        <a:srgbClr val="B7B35B"/>
      </a:accent6>
      <a:hlink>
        <a:srgbClr val="00B0F0"/>
      </a:hlink>
      <a:folHlink>
        <a:srgbClr val="0070C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9371</TotalTime>
  <Words>618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PresenterMedia.com Animated Layout</vt:lpstr>
      <vt:lpstr>PresenterMedia.com Static Theme</vt:lpstr>
      <vt:lpstr>A Reflective Journey</vt:lpstr>
      <vt:lpstr>Appalachian born and                         raised…….</vt:lpstr>
      <vt:lpstr>Choosing a Path of                                 Education</vt:lpstr>
      <vt:lpstr>Deciding a Route</vt:lpstr>
      <vt:lpstr>Self-Directed Learning</vt:lpstr>
      <vt:lpstr>Mapping a Plan</vt:lpstr>
      <vt:lpstr>Setting Out</vt:lpstr>
      <vt:lpstr>Navigating the First Leg of the Journey</vt:lpstr>
      <vt:lpstr>Area of Emphasis</vt:lpstr>
      <vt:lpstr>Electives</vt:lpstr>
      <vt:lpstr>Roadblock</vt:lpstr>
      <vt:lpstr>Dr. Nicholson’s Response</vt:lpstr>
      <vt:lpstr>Souvenirs: Scholarship Opportunities</vt:lpstr>
      <vt:lpstr>Sightseeing: Professional and Academic Pursuits</vt:lpstr>
      <vt:lpstr>Recent Scenery Changes</vt:lpstr>
      <vt:lpstr>Knowles’ Assumptions</vt:lpstr>
      <vt:lpstr>Roadside Assistance:</vt:lpstr>
      <vt:lpstr>Personal and Professional Growth</vt:lpstr>
      <vt:lpstr>Checking the Map and Plotting the Rest of the Journey</vt:lpstr>
      <vt:lpstr>Questions? 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Thomas, Edna</cp:lastModifiedBy>
  <cp:revision>45</cp:revision>
  <cp:lastPrinted>2011-09-15T21:25:08Z</cp:lastPrinted>
  <dcterms:created xsi:type="dcterms:W3CDTF">2010-10-20T20:28:13Z</dcterms:created>
  <dcterms:modified xsi:type="dcterms:W3CDTF">2011-10-10T19:20:12Z</dcterms:modified>
</cp:coreProperties>
</file>