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9"/>
  </p:normalViewPr>
  <p:slideViewPr>
    <p:cSldViewPr snapToGrid="0" snapToObjects="1">
      <p:cViewPr varScale="1">
        <p:scale>
          <a:sx n="68" d="100"/>
          <a:sy n="68" d="100"/>
        </p:scale>
        <p:origin x="7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7F7F-DEC3-CA4E-89A8-F42E32C35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DD0CA-A865-C74C-821D-35F8A259E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542C1-3023-2840-BB18-8CF10FE26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4ADBA-0E1C-1F4F-8A18-358A5B08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7BACB-A2BB-8548-B24E-BFA1EECA8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2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F1472-AC5C-4842-9292-E15C1F5C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BAFD4F-D42F-6E4A-ACF7-165359313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6A7AF-5550-7F43-BAE9-021B270B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0373E-20D2-D141-90A0-2761117B2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703A8-80BC-8544-9B32-24BB489ED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2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7921F-DDF4-064D-994F-49E615475D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EBC86-4834-0549-BD08-A76AAF89A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6BA21-40C2-1447-9E05-0160D421C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C02EA-CF35-2445-AD2D-70095D9B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BC8DA-EEA9-3F44-BADE-85F7E47A5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8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597C3-E1D6-7943-BF01-70FDD6D3C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55C04-A30E-C447-A6B1-AC33B8A3A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2ED9D-A705-3740-8E84-1CE12B51F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E23B1-7F11-3948-ACAA-403395D8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FECE5-FAFE-1747-A5AF-68ACE1414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4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AA293-4691-8643-901F-3570EFEEB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06F27-A8F1-8346-84ED-D747E2FAE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7380B-4ECF-034E-90F2-69A8D9568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B77F1-B2FD-4D41-AD68-FD4D1803E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0039-7FF8-384C-B48C-7A7531BBA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8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19D08-4893-4945-9900-E10F8E5A6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F1827-D22A-0D46-A32A-5A34BCEA4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B9373-01BD-D048-91DA-B089CCEF1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7E2DE-30DC-B441-980F-6183EEF36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F60F9-E8D1-CC40-8271-469EF0A2A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8D0F9-CB2E-894B-8CA1-C7E87F5A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6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CDD0E-2737-AC47-9EFB-ACDECFFAE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FF255-3371-0643-9C89-3EE558667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8219B-1FBA-8D4B-90D1-7627B8202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7FE46B-5A5F-9F4A-BD11-0EB64200C9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6F3791-B0DA-4240-8FF2-114CF1042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064D97-401E-B243-99C5-7BC64A77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D1A806-F1D9-D34B-AFDC-0A050142F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C974B2-99B6-874A-AAC4-F03204DB5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3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B069-9A34-F949-8908-FD8120B6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C7110-925B-9B41-92B8-D32831D80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56C5C8-63F0-4C4A-9EC0-9E798F6A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FA3BA1-FF4B-0247-890A-79C09157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7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79494-29BC-2D4F-B8E2-9251BF673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B8A1E5-3528-2046-A10B-90A0E7F8B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318D3B-F5EC-5C4F-B43D-5506C5106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8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CA33C-8D7D-5C41-B706-C06EF734F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0F22B-E72C-CA4E-A2EE-902B0A71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E1FB86-6D53-5541-9A35-387B98CE2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44E30-4565-8747-AF61-F484C00D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B3BBF-A760-0F46-A217-30DCF68C0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926FC-44C1-854D-8466-45A5943B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7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B2BA0-7AEA-1743-9382-468087275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FCFE3E-33D6-684B-B370-4E9A84A03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F83CD-3449-B840-9387-8C5F3C46F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C1ECC4-49FE-4E4A-956F-BF1231E6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1CFEC-A815-BD4B-BC6D-BAC6D528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76C33-B930-274B-90D7-E1EC5FCAE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4D2387-29E4-BC4D-81B9-01BEF7C0E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B70F6-B4CA-0C42-A0F8-B6D4FD820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D84FB-BA89-8A46-839E-A822FEB06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83F5B-C704-8548-B0C1-E234FFEB2B5E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AE23A-1202-7B4A-AE52-18BFD0010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453E-88F6-BF47-8E2E-0DB2F9D18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6F443-27C9-7F4A-8C88-62E013D2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2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B66BE-4AC0-9340-AE07-7767273D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1613"/>
            <a:ext cx="9144000" cy="1528762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My Growth </a:t>
            </a:r>
            <a:br>
              <a:rPr lang="en-US" dirty="0">
                <a:latin typeface="+mn-lt"/>
              </a:rPr>
            </a:br>
            <a:r>
              <a:rPr lang="en-US" sz="3100" i="1" dirty="0">
                <a:latin typeface="+mn-lt"/>
              </a:rPr>
              <a:t>As a student and a person.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3501A-BB00-1E44-B003-6DDDF8FE72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Jeffrey Shrewsbury</a:t>
            </a:r>
          </a:p>
          <a:p>
            <a:r>
              <a:rPr lang="en-US" dirty="0"/>
              <a:t>Portfolio Presentation</a:t>
            </a:r>
          </a:p>
          <a:p>
            <a:r>
              <a:rPr lang="en-US" dirty="0"/>
              <a:t>July 25</a:t>
            </a:r>
            <a:r>
              <a:rPr lang="en-US" baseline="30000" dirty="0"/>
              <a:t>th</a:t>
            </a:r>
            <a:r>
              <a:rPr lang="en-US" dirty="0"/>
              <a:t>, 2018</a:t>
            </a:r>
          </a:p>
        </p:txBody>
      </p:sp>
      <p:pic>
        <p:nvPicPr>
          <p:cNvPr id="1026" name="Picture 2" descr="https://www.marshall.edu/home/img/main/mu_logo_blk.png">
            <a:extLst>
              <a:ext uri="{FF2B5EF4-FFF2-40B4-BE49-F238E27FC236}">
                <a16:creationId xmlns:a16="http://schemas.microsoft.com/office/drawing/2014/main" id="{B0D654A6-63BE-4943-9A56-FE48816CC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6525"/>
            <a:ext cx="36576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12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B66BE-4AC0-9340-AE07-7767273D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" y="1471613"/>
            <a:ext cx="10401301" cy="671512"/>
          </a:xfrm>
        </p:spPr>
        <p:txBody>
          <a:bodyPr>
            <a:normAutofit/>
          </a:bodyPr>
          <a:lstStyle/>
          <a:p>
            <a:r>
              <a:rPr lang="en-US" sz="3100" b="1" dirty="0">
                <a:latin typeface="+mn-lt"/>
              </a:rPr>
              <a:t>There are two reasons why I want to earn a doctorate.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3501A-BB00-1E44-B003-6DDDF8FE7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4614"/>
            <a:ext cx="9144000" cy="1371600"/>
          </a:xfrm>
        </p:spPr>
        <p:txBody>
          <a:bodyPr/>
          <a:lstStyle/>
          <a:p>
            <a:pPr algn="l"/>
            <a:r>
              <a:rPr lang="en-US" i="1" dirty="0"/>
              <a:t>I am curious and I want to participate in life’s debates. </a:t>
            </a:r>
          </a:p>
          <a:p>
            <a:pPr algn="l"/>
            <a:r>
              <a:rPr lang="en-US" i="1" dirty="0"/>
              <a:t>I want to do good, everyone deserves a fair shot at making the most of themselves. </a:t>
            </a:r>
          </a:p>
        </p:txBody>
      </p:sp>
      <p:pic>
        <p:nvPicPr>
          <p:cNvPr id="1026" name="Picture 2" descr="https://www.marshall.edu/home/img/main/mu_logo_blk.png">
            <a:extLst>
              <a:ext uri="{FF2B5EF4-FFF2-40B4-BE49-F238E27FC236}">
                <a16:creationId xmlns:a16="http://schemas.microsoft.com/office/drawing/2014/main" id="{B0D654A6-63BE-4943-9A56-FE48816CC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6525"/>
            <a:ext cx="36576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6340EA-6CD6-AE42-B5CB-09D01D84F895}"/>
              </a:ext>
            </a:extLst>
          </p:cNvPr>
          <p:cNvSpPr txBox="1"/>
          <p:nvPr/>
        </p:nvSpPr>
        <p:spPr>
          <a:xfrm>
            <a:off x="971550" y="478631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/>
              <a:t>Marshall has prepared me for both. </a:t>
            </a:r>
          </a:p>
        </p:txBody>
      </p:sp>
    </p:spTree>
    <p:extLst>
      <p:ext uri="{BB962C8B-B14F-4D97-AF65-F5344CB8AC3E}">
        <p14:creationId xmlns:p14="http://schemas.microsoft.com/office/powerpoint/2010/main" val="378075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B66BE-4AC0-9340-AE07-7767273D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513" y="1471613"/>
            <a:ext cx="9996487" cy="700087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>
                <a:latin typeface="+mn-lt"/>
              </a:rPr>
              <a:t>Curiosity-Research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3501A-BB00-1E44-B003-6DDDF8FE7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0288"/>
            <a:ext cx="9144000" cy="3600450"/>
          </a:xfrm>
        </p:spPr>
        <p:txBody>
          <a:bodyPr/>
          <a:lstStyle/>
          <a:p>
            <a:pPr algn="l"/>
            <a:r>
              <a:rPr lang="en-US" dirty="0"/>
              <a:t>LS-703 Research-was the first class I took in the program;</a:t>
            </a:r>
          </a:p>
          <a:p>
            <a:pPr algn="l"/>
            <a:r>
              <a:rPr lang="en-US" dirty="0"/>
              <a:t>American Psychological Association Handbook (APA), 6</a:t>
            </a:r>
            <a:r>
              <a:rPr lang="en-US" baseline="30000" dirty="0"/>
              <a:t>th</a:t>
            </a:r>
            <a:r>
              <a:rPr lang="en-US" dirty="0"/>
              <a:t> Edition;</a:t>
            </a:r>
            <a:r>
              <a:rPr lang="en-US" dirty="0">
                <a:effectLst/>
              </a:rPr>
              <a:t> </a:t>
            </a:r>
          </a:p>
          <a:p>
            <a:pPr algn="l"/>
            <a:r>
              <a:rPr lang="en-US" dirty="0"/>
              <a:t>EDF-711 Survey Research ;</a:t>
            </a:r>
          </a:p>
          <a:p>
            <a:pPr algn="l"/>
            <a:r>
              <a:rPr lang="en-US" dirty="0"/>
              <a:t>Statistics EDF-517, (PSYC 652 Advanced Regression, PSYC 653 Multivariate Statistics);</a:t>
            </a:r>
          </a:p>
          <a:p>
            <a:pPr algn="l"/>
            <a:r>
              <a:rPr lang="en-US" dirty="0"/>
              <a:t>CIEC -700 Technology with Dr. Heaton;</a:t>
            </a:r>
          </a:p>
          <a:p>
            <a:pPr algn="l"/>
            <a:r>
              <a:rPr lang="en-US" dirty="0"/>
              <a:t>EDF-625 Qualitative Research, EDF 620 Mixed Methods, EDF-725 Advanced Qualitative.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1026" name="Picture 2" descr="https://www.marshall.edu/home/img/main/mu_logo_blk.png">
            <a:extLst>
              <a:ext uri="{FF2B5EF4-FFF2-40B4-BE49-F238E27FC236}">
                <a16:creationId xmlns:a16="http://schemas.microsoft.com/office/drawing/2014/main" id="{B0D654A6-63BE-4943-9A56-FE48816CC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6525"/>
            <a:ext cx="36576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44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B66BE-4AC0-9340-AE07-7767273D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525" y="1471613"/>
            <a:ext cx="9896475" cy="771525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>
                <a:latin typeface="+mn-lt"/>
              </a:rPr>
              <a:t>Curiosity-Policy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3501A-BB00-1E44-B003-6DDDF8FE7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14588"/>
            <a:ext cx="9144000" cy="1628775"/>
          </a:xfrm>
        </p:spPr>
        <p:txBody>
          <a:bodyPr/>
          <a:lstStyle/>
          <a:p>
            <a:pPr algn="l"/>
            <a:r>
              <a:rPr lang="en-US" dirty="0"/>
              <a:t>CI- 627 Program Plan &amp; Evaluation;</a:t>
            </a:r>
          </a:p>
          <a:p>
            <a:pPr algn="l"/>
            <a:r>
              <a:rPr lang="en-US" dirty="0"/>
              <a:t>LS -714 Higher Ed Admin.</a:t>
            </a:r>
          </a:p>
        </p:txBody>
      </p:sp>
      <p:pic>
        <p:nvPicPr>
          <p:cNvPr id="1026" name="Picture 2" descr="https://www.marshall.edu/home/img/main/mu_logo_blk.png">
            <a:extLst>
              <a:ext uri="{FF2B5EF4-FFF2-40B4-BE49-F238E27FC236}">
                <a16:creationId xmlns:a16="http://schemas.microsoft.com/office/drawing/2014/main" id="{B0D654A6-63BE-4943-9A56-FE48816CC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6525"/>
            <a:ext cx="36576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FB45C3-61ED-864E-80D3-034B76D336AC}"/>
              </a:ext>
            </a:extLst>
          </p:cNvPr>
          <p:cNvSpPr txBox="1"/>
          <p:nvPr/>
        </p:nvSpPr>
        <p:spPr>
          <a:xfrm>
            <a:off x="771525" y="4914900"/>
            <a:ext cx="7486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/>
              <a:t>I realized I loved to research policy</a:t>
            </a:r>
            <a:r>
              <a:rPr lang="en-US" sz="3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6076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B66BE-4AC0-9340-AE07-7767273D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471613"/>
            <a:ext cx="9696450" cy="771525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>
                <a:latin typeface="+mn-lt"/>
              </a:rPr>
              <a:t>Curiosity- Curriculum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3501A-BB00-1E44-B003-6DDDF8FE7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14626"/>
            <a:ext cx="9144000" cy="2171700"/>
          </a:xfrm>
        </p:spPr>
        <p:txBody>
          <a:bodyPr/>
          <a:lstStyle/>
          <a:p>
            <a:pPr algn="l"/>
            <a:r>
              <a:rPr lang="en-US" dirty="0"/>
              <a:t>CI -702 Curriculum Theories class with Dr. Campbell- First CI class; </a:t>
            </a:r>
          </a:p>
          <a:p>
            <a:pPr algn="l"/>
            <a:r>
              <a:rPr lang="en-US" dirty="0"/>
              <a:t>CI -703</a:t>
            </a:r>
            <a:r>
              <a:rPr lang="en-US" dirty="0">
                <a:effectLst/>
              </a:rPr>
              <a:t> –Theory Models Dr. Childress;</a:t>
            </a:r>
          </a:p>
          <a:p>
            <a:pPr algn="l"/>
            <a:r>
              <a:rPr lang="en-US" dirty="0"/>
              <a:t>CI -704 -Social Cultural, Political, Determinants with Dr. </a:t>
            </a:r>
            <a:r>
              <a:rPr lang="en-US" dirty="0" err="1"/>
              <a:t>Debela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CI-705 - Higher Education Curriculum with Dr. Campbell.</a:t>
            </a:r>
          </a:p>
        </p:txBody>
      </p:sp>
      <p:pic>
        <p:nvPicPr>
          <p:cNvPr id="1026" name="Picture 2" descr="https://www.marshall.edu/home/img/main/mu_logo_blk.png">
            <a:extLst>
              <a:ext uri="{FF2B5EF4-FFF2-40B4-BE49-F238E27FC236}">
                <a16:creationId xmlns:a16="http://schemas.microsoft.com/office/drawing/2014/main" id="{B0D654A6-63BE-4943-9A56-FE48816CC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6525"/>
            <a:ext cx="36576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0A801D-642E-1C4A-98EE-50A0E5820C09}"/>
              </a:ext>
            </a:extLst>
          </p:cNvPr>
          <p:cNvSpPr txBox="1"/>
          <p:nvPr/>
        </p:nvSpPr>
        <p:spPr>
          <a:xfrm>
            <a:off x="971550" y="5357814"/>
            <a:ext cx="8743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/>
              <a:t>I wanted to know the big secret to teaching. </a:t>
            </a:r>
          </a:p>
        </p:txBody>
      </p:sp>
    </p:spTree>
    <p:extLst>
      <p:ext uri="{BB962C8B-B14F-4D97-AF65-F5344CB8AC3E}">
        <p14:creationId xmlns:p14="http://schemas.microsoft.com/office/powerpoint/2010/main" val="2387883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B66BE-4AC0-9340-AE07-7767273D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71613"/>
            <a:ext cx="9982200" cy="800100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>
                <a:latin typeface="+mn-lt"/>
              </a:rPr>
              <a:t>Curiosity -Writing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3501A-BB00-1E44-B003-6DDDF8FE7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65402"/>
            <a:ext cx="9144000" cy="129222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The Book on Writing Well;</a:t>
            </a:r>
          </a:p>
          <a:p>
            <a:pPr algn="l"/>
            <a:r>
              <a:rPr lang="en-US" dirty="0"/>
              <a:t>CI-677- Writing for Publication with Dr. Campbell</a:t>
            </a:r>
          </a:p>
        </p:txBody>
      </p:sp>
      <p:pic>
        <p:nvPicPr>
          <p:cNvPr id="1026" name="Picture 2" descr="https://www.marshall.edu/home/img/main/mu_logo_blk.png">
            <a:extLst>
              <a:ext uri="{FF2B5EF4-FFF2-40B4-BE49-F238E27FC236}">
                <a16:creationId xmlns:a16="http://schemas.microsoft.com/office/drawing/2014/main" id="{B0D654A6-63BE-4943-9A56-FE48816CC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6525"/>
            <a:ext cx="36576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59FFED1-9523-6E4A-B22A-C1AB9F365FBB}"/>
              </a:ext>
            </a:extLst>
          </p:cNvPr>
          <p:cNvSpPr txBox="1"/>
          <p:nvPr/>
        </p:nvSpPr>
        <p:spPr>
          <a:xfrm>
            <a:off x="685801" y="4572000"/>
            <a:ext cx="9758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Good writing is the basis for everything in research. </a:t>
            </a:r>
          </a:p>
        </p:txBody>
      </p:sp>
    </p:spTree>
    <p:extLst>
      <p:ext uri="{BB962C8B-B14F-4D97-AF65-F5344CB8AC3E}">
        <p14:creationId xmlns:p14="http://schemas.microsoft.com/office/powerpoint/2010/main" val="2521760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marshall.edu/home/img/main/mu_logo_blk.png">
            <a:extLst>
              <a:ext uri="{FF2B5EF4-FFF2-40B4-BE49-F238E27FC236}">
                <a16:creationId xmlns:a16="http://schemas.microsoft.com/office/drawing/2014/main" id="{B0D654A6-63BE-4943-9A56-FE48816CC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6525"/>
            <a:ext cx="36576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DF7C3B-221C-114D-A4D7-94DFE6348D83}"/>
              </a:ext>
            </a:extLst>
          </p:cNvPr>
          <p:cNvSpPr txBox="1"/>
          <p:nvPr/>
        </p:nvSpPr>
        <p:spPr>
          <a:xfrm>
            <a:off x="685800" y="1800226"/>
            <a:ext cx="97869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/>
              <a:t>Doing Good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B3C64-AB30-D14F-B1D9-9A1C20BE2AA7}"/>
              </a:ext>
            </a:extLst>
          </p:cNvPr>
          <p:cNvSpPr txBox="1"/>
          <p:nvPr/>
        </p:nvSpPr>
        <p:spPr>
          <a:xfrm>
            <a:off x="1357314" y="2686051"/>
            <a:ext cx="90011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want to do positive work that helps people; </a:t>
            </a:r>
          </a:p>
          <a:p>
            <a:r>
              <a:rPr lang="en-US" sz="2400" dirty="0"/>
              <a:t>Qualitative studies help me connect to people ( so you can do good);</a:t>
            </a:r>
          </a:p>
          <a:p>
            <a:r>
              <a:rPr lang="en-US" sz="2400" dirty="0"/>
              <a:t>I went from strictly quantitative to believing in qualitative too;</a:t>
            </a:r>
          </a:p>
          <a:p>
            <a:r>
              <a:rPr lang="en-US" sz="2400" dirty="0"/>
              <a:t>I recognized my bias, I realized I can be very biased;</a:t>
            </a:r>
          </a:p>
          <a:p>
            <a:r>
              <a:rPr lang="en-US" sz="2400" dirty="0"/>
              <a:t>I recognized the need for collaboration-it helps reduce bias.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529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marshall.edu/home/img/main/mu_logo_blk.png">
            <a:extLst>
              <a:ext uri="{FF2B5EF4-FFF2-40B4-BE49-F238E27FC236}">
                <a16:creationId xmlns:a16="http://schemas.microsoft.com/office/drawing/2014/main" id="{B0D654A6-63BE-4943-9A56-FE48816CC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6525"/>
            <a:ext cx="36576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CA8C5C-FDDD-BA45-9CAF-0ECA00BB1FDF}"/>
              </a:ext>
            </a:extLst>
          </p:cNvPr>
          <p:cNvSpPr txBox="1"/>
          <p:nvPr/>
        </p:nvSpPr>
        <p:spPr>
          <a:xfrm>
            <a:off x="1171575" y="1771650"/>
            <a:ext cx="810101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I’m ready to start a dissertation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7B8EC7-66D3-3144-9165-90603C2617E0}"/>
              </a:ext>
            </a:extLst>
          </p:cNvPr>
          <p:cNvSpPr txBox="1"/>
          <p:nvPr/>
        </p:nvSpPr>
        <p:spPr>
          <a:xfrm>
            <a:off x="1728788" y="2571751"/>
            <a:ext cx="7543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talked to a teacher that preferred to teach boys- I saw a possible problem;</a:t>
            </a:r>
          </a:p>
          <a:p>
            <a:r>
              <a:rPr lang="en-US" dirty="0"/>
              <a:t>Who encourages children to seek higher education;</a:t>
            </a:r>
          </a:p>
          <a:p>
            <a:r>
              <a:rPr lang="en-US" dirty="0"/>
              <a:t>Is it internal drive or something in society that gets kids in school; </a:t>
            </a:r>
          </a:p>
          <a:p>
            <a:r>
              <a:rPr lang="en-US" dirty="0"/>
              <a:t>I want to now specifics, not generalizations.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07F22-0BA5-B740-A5D5-688DB306E2F7}"/>
              </a:ext>
            </a:extLst>
          </p:cNvPr>
          <p:cNvSpPr txBox="1"/>
          <p:nvPr/>
        </p:nvSpPr>
        <p:spPr>
          <a:xfrm>
            <a:off x="1207294" y="4095127"/>
            <a:ext cx="858678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I would like to complete a mixed methods study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E0C1E-1580-3646-AF22-2AF1A17CDECE}"/>
              </a:ext>
            </a:extLst>
          </p:cNvPr>
          <p:cNvSpPr txBox="1"/>
          <p:nvPr/>
        </p:nvSpPr>
        <p:spPr>
          <a:xfrm>
            <a:off x="1728788" y="4879839"/>
            <a:ext cx="85010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a survey tool with variables such as sex, choices of people that encourage, family income, parents marital status, race, etc. using multivariate regression; </a:t>
            </a:r>
          </a:p>
          <a:p>
            <a:r>
              <a:rPr lang="en-US" dirty="0"/>
              <a:t>Interview students using qualitative techniques;</a:t>
            </a:r>
          </a:p>
          <a:p>
            <a:r>
              <a:rPr lang="en-US" dirty="0"/>
              <a:t>Use colleges across the state- Concord, Marshall, WV State, Bluefield State,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0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marshall.edu/home/img/main/mu_logo_blk.png">
            <a:extLst>
              <a:ext uri="{FF2B5EF4-FFF2-40B4-BE49-F238E27FC236}">
                <a16:creationId xmlns:a16="http://schemas.microsoft.com/office/drawing/2014/main" id="{B0D654A6-63BE-4943-9A56-FE48816CC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6525"/>
            <a:ext cx="36576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1A8A1B-19F4-7D48-B00A-63D7C1D80A27}"/>
              </a:ext>
            </a:extLst>
          </p:cNvPr>
          <p:cNvSpPr txBox="1"/>
          <p:nvPr/>
        </p:nvSpPr>
        <p:spPr>
          <a:xfrm>
            <a:off x="5000626" y="2757487"/>
            <a:ext cx="1985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   The End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B20A56-BA60-9044-9D45-E66DF2C5F601}"/>
              </a:ext>
            </a:extLst>
          </p:cNvPr>
          <p:cNvSpPr txBox="1"/>
          <p:nvPr/>
        </p:nvSpPr>
        <p:spPr>
          <a:xfrm>
            <a:off x="5443537" y="3800476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38191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414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My Growth  As a student and a person.</vt:lpstr>
      <vt:lpstr>There are two reasons why I want to earn a doctorate. </vt:lpstr>
      <vt:lpstr>Curiosity-Research</vt:lpstr>
      <vt:lpstr>Curiosity-Policy</vt:lpstr>
      <vt:lpstr>Curiosity- Curriculum</vt:lpstr>
      <vt:lpstr>Curiosity -Writing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Growth  As a student and a person.</dc:title>
  <dc:creator>Jeff Shrewsbury</dc:creator>
  <cp:lastModifiedBy>Jeff Shrewsbury</cp:lastModifiedBy>
  <cp:revision>10</cp:revision>
  <dcterms:created xsi:type="dcterms:W3CDTF">2018-07-22T22:44:27Z</dcterms:created>
  <dcterms:modified xsi:type="dcterms:W3CDTF">2018-07-25T16:05:03Z</dcterms:modified>
</cp:coreProperties>
</file>