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82" r:id="rId9"/>
    <p:sldId id="267" r:id="rId10"/>
    <p:sldId id="281" r:id="rId11"/>
    <p:sldId id="26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B4DD6D-9760-47C0-BC61-9746FC82274C}">
  <a:tblStyle styleId="{8DB4DD6D-9760-47C0-BC61-9746FC822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292"/>
  </p:normalViewPr>
  <p:slideViewPr>
    <p:cSldViewPr snapToGrid="0" snapToObjects="1">
      <p:cViewPr varScale="1">
        <p:scale>
          <a:sx n="85" d="100"/>
          <a:sy n="85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1311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12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09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01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29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11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92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40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12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18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36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25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95" name="Shape 39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96" name="Shape 39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25" name="Shape 42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eeannvecellioportfolio/lett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Users/lvecellio/Downloads/LS%20714%20Presentation.pptx" TargetMode="External"/><Relationship Id="rId5" Type="http://schemas.openxmlformats.org/officeDocument/2006/relationships/hyperlink" Target="Final%20Draft%20C&amp;I%20677%20Lee%20Ann%20Vecellio.docx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9.jpg"/><Relationship Id="rId7" Type="http://schemas.openxmlformats.org/officeDocument/2006/relationships/hyperlink" Target="2018PresentationEMS%20(1)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ASA%202018%20Powerpoint.pptx" TargetMode="External"/><Relationship Id="rId5" Type="http://schemas.openxmlformats.org/officeDocument/2006/relationships/hyperlink" Target="promotion%20and%20retention%20(1).docx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165100" y="114300"/>
            <a:ext cx="8636000" cy="28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latin typeface="Papyrus" charset="0"/>
                <a:ea typeface="Papyrus" charset="0"/>
                <a:cs typeface="Papyrus" charset="0"/>
              </a:rPr>
              <a:t>HAVE I REALLY MADE IT TO THIS POINT ALREADY? FITTING IT </a:t>
            </a:r>
            <a:r>
              <a:rPr lang="en-US" sz="3600" b="1" dirty="0" smtClean="0">
                <a:latin typeface="Papyrus" charset="0"/>
                <a:ea typeface="Papyrus" charset="0"/>
                <a:cs typeface="Papyrus" charset="0"/>
              </a:rPr>
              <a:t>ALL TOGETHER</a:t>
            </a:r>
            <a:r>
              <a:rPr lang="en-US" sz="4000" b="1" dirty="0" smtClean="0">
                <a:latin typeface="Papyrus" charset="0"/>
                <a:ea typeface="Papyrus" charset="0"/>
                <a:cs typeface="Papyrus" charset="0"/>
              </a:rPr>
              <a:t/>
            </a:r>
            <a:br>
              <a:rPr lang="en-US" sz="4000" b="1" dirty="0" smtClean="0">
                <a:latin typeface="Papyrus" charset="0"/>
                <a:ea typeface="Papyrus" charset="0"/>
                <a:cs typeface="Papyrus" charset="0"/>
              </a:rPr>
            </a:br>
            <a:r>
              <a:rPr lang="en-US" sz="1600" b="1" dirty="0" smtClean="0">
                <a:latin typeface="Papyrus" charset="0"/>
                <a:ea typeface="Papyrus" charset="0"/>
                <a:cs typeface="Papyrus" charset="0"/>
              </a:rPr>
              <a:t>Doctoral Portfolio Defense</a:t>
            </a:r>
            <a:r>
              <a:rPr lang="en-US" sz="4000" b="1" dirty="0" smtClean="0">
                <a:latin typeface="Papyrus" charset="0"/>
                <a:ea typeface="Papyrus" charset="0"/>
                <a:cs typeface="Papyrus" charset="0"/>
              </a:rPr>
              <a:t/>
            </a:r>
            <a:br>
              <a:rPr lang="en-US" sz="4000" b="1" dirty="0" smtClean="0">
                <a:latin typeface="Papyrus" charset="0"/>
                <a:ea typeface="Papyrus" charset="0"/>
                <a:cs typeface="Papyrus" charset="0"/>
              </a:rPr>
            </a:br>
            <a:r>
              <a:rPr lang="en-US" sz="1600" b="1" dirty="0" smtClean="0">
                <a:latin typeface="Papyrus" charset="0"/>
                <a:ea typeface="Papyrus" charset="0"/>
                <a:cs typeface="Papyrus" charset="0"/>
              </a:rPr>
              <a:t>Lee Ann </a:t>
            </a:r>
            <a:r>
              <a:rPr lang="en-US" sz="1600" b="1" dirty="0" err="1" smtClean="0">
                <a:latin typeface="Papyrus" charset="0"/>
                <a:ea typeface="Papyrus" charset="0"/>
                <a:cs typeface="Papyrus" charset="0"/>
              </a:rPr>
              <a:t>Vecellio</a:t>
            </a:r>
            <a:r>
              <a:rPr lang="en-US" sz="1600" b="1" dirty="0" smtClean="0">
                <a:latin typeface="Papyrus" charset="0"/>
                <a:ea typeface="Papyrus" charset="0"/>
                <a:cs typeface="Papyrus" charset="0"/>
              </a:rPr>
              <a:t>, MA, </a:t>
            </a:r>
            <a:r>
              <a:rPr lang="en-US" sz="1600" b="1" dirty="0" err="1" smtClean="0">
                <a:latin typeface="Papyrus" charset="0"/>
                <a:ea typeface="Papyrus" charset="0"/>
                <a:cs typeface="Papyrus" charset="0"/>
              </a:rPr>
              <a:t>EdS</a:t>
            </a:r>
            <a:r>
              <a:rPr lang="en-US" sz="4000" b="1" dirty="0" smtClean="0">
                <a:latin typeface="Papyrus" charset="0"/>
                <a:ea typeface="Papyrus" charset="0"/>
                <a:cs typeface="Papyrus" charset="0"/>
              </a:rPr>
              <a:t/>
            </a:r>
            <a:br>
              <a:rPr lang="en-US" sz="4000" b="1" dirty="0" smtClean="0">
                <a:latin typeface="Papyrus" charset="0"/>
                <a:ea typeface="Papyrus" charset="0"/>
                <a:cs typeface="Papyrus" charset="0"/>
              </a:rPr>
            </a:br>
            <a:r>
              <a:rPr lang="en-US" sz="1800" b="1" dirty="0" smtClean="0">
                <a:latin typeface="Papyrus" charset="0"/>
                <a:ea typeface="Papyrus" charset="0"/>
                <a:cs typeface="Papyrus" charset="0"/>
              </a:rPr>
              <a:t>June 19, 2018 </a:t>
            </a:r>
            <a:r>
              <a:rPr lang="en-US" sz="4000" b="1" dirty="0" smtClean="0">
                <a:latin typeface="Papyrus" charset="0"/>
                <a:ea typeface="Papyrus" charset="0"/>
                <a:cs typeface="Papyrus" charset="0"/>
              </a:rPr>
              <a:t> </a:t>
            </a:r>
            <a:endParaRPr lang="en-US" sz="4000" dirty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Acknowledgements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747925" y="1200150"/>
            <a:ext cx="6140400" cy="2965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/>
              <a:t>Thank you to all of these individuals for their help with getting me to the portfolio and on to dissertation!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/>
              <a:t>Dr. Edna </a:t>
            </a:r>
            <a:r>
              <a:rPr lang="en-US" sz="1400" dirty="0" err="1" smtClean="0"/>
              <a:t>Meisel</a:t>
            </a:r>
            <a:endParaRPr lang="en-US" sz="1400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/>
              <a:t>Dr. Elizabeth Campbell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/>
              <a:t>Dr. Luke Eric Lassiter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/>
              <a:t>Oscar and Lois </a:t>
            </a:r>
            <a:r>
              <a:rPr lang="en-US" sz="1400" dirty="0" err="1" smtClean="0"/>
              <a:t>Vecellio</a:t>
            </a:r>
            <a:endParaRPr lang="en-US" sz="1400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/>
              <a:t>*Lucy </a:t>
            </a:r>
            <a:r>
              <a:rPr lang="en-US" sz="1400" dirty="0" err="1" smtClean="0"/>
              <a:t>Vecellio</a:t>
            </a:r>
            <a:endParaRPr sz="1400" dirty="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 smtClean="0"/>
              <a:t>If you would like to view my electronic portfolio follow the link below.</a:t>
            </a:r>
            <a:endParaRPr sz="1400" dirty="0"/>
          </a:p>
        </p:txBody>
      </p:sp>
      <p:sp>
        <p:nvSpPr>
          <p:cNvPr id="717" name="Shape 717"/>
          <p:cNvSpPr txBox="1"/>
          <p:nvPr/>
        </p:nvSpPr>
        <p:spPr>
          <a:xfrm>
            <a:off x="747925" y="4493807"/>
            <a:ext cx="6249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3"/>
              </a:rPr>
              <a:t>https://</a:t>
            </a:r>
            <a:r>
              <a:rPr lang="en-US" sz="1800" dirty="0" smtClean="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3"/>
              </a:rPr>
              <a:t>sites.google.com/site/leeannvecellioportfolio/letter</a:t>
            </a:r>
            <a:endParaRPr lang="en-US" sz="1800" dirty="0" smtClean="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lvl="0">
              <a:buClr>
                <a:schemeClr val="dk1"/>
              </a:buClr>
              <a:buSzPts val="1100"/>
            </a:pPr>
            <a:endParaRPr sz="1800" dirty="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39" y="1911944"/>
            <a:ext cx="1238503" cy="165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References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7701" y="1385248"/>
            <a:ext cx="63257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Bruner, J. (1960). </a:t>
            </a:r>
            <a:r>
              <a:rPr lang="en-US" i="1" dirty="0"/>
              <a:t>The Process of Education. </a:t>
            </a:r>
            <a:r>
              <a:rPr lang="en-US" dirty="0" err="1"/>
              <a:t>Cambrigde</a:t>
            </a:r>
            <a:r>
              <a:rPr lang="en-US" dirty="0"/>
              <a:t>, MA: The President 	and Fellows of Harvard College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Elementary Mathematics and Teacher Leadership Project (</a:t>
            </a:r>
            <a:r>
              <a:rPr lang="en-US" dirty="0" err="1" smtClean="0"/>
              <a:t>n.d.</a:t>
            </a:r>
            <a:r>
              <a:rPr lang="en-US" dirty="0" smtClean="0"/>
              <a:t>). </a:t>
            </a:r>
            <a:r>
              <a:rPr lang="en-US" dirty="0"/>
              <a:t>Retrieved </a:t>
            </a:r>
            <a:r>
              <a:rPr lang="en-US" dirty="0" smtClean="0"/>
              <a:t>	June 1, 2018, </a:t>
            </a:r>
            <a:r>
              <a:rPr lang="en-US" dirty="0"/>
              <a:t>from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sites.google.com/site/emstlonline/state-	certifications</a:t>
            </a:r>
          </a:p>
          <a:p>
            <a:endParaRPr lang="en-US" dirty="0"/>
          </a:p>
          <a:p>
            <a:r>
              <a:rPr lang="en-US" dirty="0" smtClean="0"/>
              <a:t>My Modern Met (</a:t>
            </a:r>
            <a:r>
              <a:rPr lang="en-US" dirty="0" err="1" smtClean="0"/>
              <a:t>n.d.</a:t>
            </a:r>
            <a:r>
              <a:rPr lang="en-US" dirty="0" smtClean="0"/>
              <a:t>). </a:t>
            </a:r>
            <a:r>
              <a:rPr lang="en-US" dirty="0"/>
              <a:t>Retrieved </a:t>
            </a:r>
            <a:r>
              <a:rPr lang="en-US" dirty="0" smtClean="0"/>
              <a:t>June 3</a:t>
            </a:r>
            <a:r>
              <a:rPr lang="en-US" dirty="0"/>
              <a:t>, </a:t>
            </a:r>
            <a:r>
              <a:rPr lang="en-US" dirty="0" smtClean="0"/>
              <a:t>2018, </a:t>
            </a:r>
            <a:r>
              <a:rPr lang="en-US" dirty="0"/>
              <a:t>from </a:t>
            </a:r>
            <a:r>
              <a:rPr lang="en-US" dirty="0" smtClean="0"/>
              <a:t>	https</a:t>
            </a:r>
            <a:r>
              <a:rPr lang="en-US" dirty="0"/>
              <a:t>://mymodernmet.com/brain-teaser-math-puzzle</a:t>
            </a:r>
            <a:r>
              <a:rPr lang="en-US" dirty="0" smtClean="0"/>
              <a:t>/</a:t>
            </a:r>
          </a:p>
          <a:p>
            <a:endParaRPr lang="en-US" dirty="0"/>
          </a:p>
          <a:p>
            <a:r>
              <a:rPr lang="en-US" dirty="0" err="1" smtClean="0"/>
              <a:t>Qualtrics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n.d.</a:t>
            </a:r>
            <a:r>
              <a:rPr lang="en-US" dirty="0" smtClean="0"/>
              <a:t>). </a:t>
            </a:r>
            <a:r>
              <a:rPr lang="en-US"/>
              <a:t>Retrieved </a:t>
            </a:r>
            <a:r>
              <a:rPr lang="en-US" smtClean="0"/>
              <a:t>June 10, 2018, </a:t>
            </a:r>
            <a:r>
              <a:rPr lang="en-US"/>
              <a:t>from </a:t>
            </a:r>
            <a:r>
              <a:rPr lang="en-US" smtClean="0"/>
              <a:t>https</a:t>
            </a:r>
            <a:r>
              <a:rPr lang="en-US" dirty="0"/>
              <a:t>://www.qualtrics.com</a:t>
            </a:r>
            <a:r>
              <a:rPr lang="en-US" dirty="0" smtClean="0"/>
              <a:t>/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Why Curriculum &amp; Instruction?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586886" y="1184641"/>
            <a:ext cx="2997000" cy="325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My Background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4150426" y="1201003"/>
            <a:ext cx="3127800" cy="319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Why it fits with what I do 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93" y="1689080"/>
            <a:ext cx="1510779" cy="1510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21" y="1601627"/>
            <a:ext cx="2083254" cy="715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053" y="3030290"/>
            <a:ext cx="2025272" cy="695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877" y="2313540"/>
            <a:ext cx="1088809" cy="742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6414" y="3869140"/>
            <a:ext cx="2591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Achievement scores often can indicate a disconnect with the curriculum and/or instruction in reading and/or math.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143" y="3350525"/>
            <a:ext cx="32072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started to see recurring themes as I evaluated more children in the same academic struggles around the same grade levels.  I wondered how much of a connection there was between the boxed in curriculum and the students lack of academic success?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ctrTitle" idx="4294967295"/>
          </p:nvPr>
        </p:nvSpPr>
        <p:spPr>
          <a:xfrm>
            <a:off x="2730500" y="1073093"/>
            <a:ext cx="5410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Papyrus" charset="0"/>
                <a:ea typeface="Papyrus" charset="0"/>
                <a:cs typeface="Papyrus" charset="0"/>
              </a:rPr>
              <a:t>Academic Background and Goals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530" name="Shape 530"/>
          <p:cNvSpPr txBox="1">
            <a:spLocks noGrp="1"/>
          </p:cNvSpPr>
          <p:nvPr>
            <p:ph type="body" idx="4294967295"/>
          </p:nvPr>
        </p:nvSpPr>
        <p:spPr>
          <a:xfrm>
            <a:off x="3019275" y="2119100"/>
            <a:ext cx="4641300" cy="2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1800" b="1" dirty="0" smtClean="0">
                <a:solidFill>
                  <a:srgbClr val="0070C0"/>
                </a:solidFill>
              </a:rPr>
              <a:t>Nationally Certified School Psychologists</a:t>
            </a:r>
          </a:p>
          <a:p>
            <a:pPr marL="342900" indent="-342900"/>
            <a:r>
              <a:rPr lang="en-US" sz="1800" b="1" dirty="0" smtClean="0">
                <a:solidFill>
                  <a:srgbClr val="0070C0"/>
                </a:solidFill>
              </a:rPr>
              <a:t>Transition to teaching in Special Education at a university</a:t>
            </a:r>
          </a:p>
          <a:p>
            <a:pPr marL="342900" indent="-342900"/>
            <a:r>
              <a:rPr lang="en-US" sz="1800" b="1" dirty="0" smtClean="0">
                <a:solidFill>
                  <a:srgbClr val="0070C0"/>
                </a:solidFill>
              </a:rPr>
              <a:t>Conduct research related to better address the curriculum needs of Special Education Students </a:t>
            </a:r>
          </a:p>
          <a:p>
            <a:pPr marL="342900" indent="-342900"/>
            <a:r>
              <a:rPr lang="en-US" sz="1800" b="1" dirty="0" smtClean="0">
                <a:solidFill>
                  <a:srgbClr val="0070C0"/>
                </a:solidFill>
              </a:rPr>
              <a:t>Creating a course for teachers designed to address curriculum and the psychology of instruction</a:t>
            </a:r>
            <a:endParaRPr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02299" y="153563"/>
            <a:ext cx="3036852" cy="875137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Collaboration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" y="442802"/>
            <a:ext cx="1882694" cy="950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8205" y="153563"/>
            <a:ext cx="3854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Co-Teaching Statistics 517 (Fall 2016)</a:t>
            </a:r>
          </a:p>
          <a:p>
            <a:r>
              <a:rPr lang="en-US" dirty="0" smtClean="0"/>
              <a:t>       with Dr. </a:t>
            </a:r>
            <a:r>
              <a:rPr lang="en-US" dirty="0" err="1" smtClean="0"/>
              <a:t>Meisel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6" y="1689302"/>
            <a:ext cx="1333730" cy="880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8205" y="1884918"/>
            <a:ext cx="6700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C&amp;I 677 The Secondary Family (Spring 2018)</a:t>
            </a:r>
          </a:p>
          <a:p>
            <a:r>
              <a:rPr lang="en-US" dirty="0" smtClean="0"/>
              <a:t>       with Dr. Campbell </a:t>
            </a:r>
            <a:r>
              <a:rPr lang="en-US" dirty="0" smtClean="0">
                <a:hlinkClick r:id="rId5" action="ppaction://hlinkfile"/>
              </a:rPr>
              <a:t>Final Draft C&amp;I 677 Lee Ann Vecellio.docx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38205" y="2997200"/>
            <a:ext cx="5035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LS 714 Higher Education Administration (Spring 2017)   with Dr. Anderson </a:t>
            </a:r>
            <a:r>
              <a:rPr lang="en-US" dirty="0" smtClean="0">
                <a:hlinkClick r:id="rId6"/>
              </a:rPr>
              <a:t>../../Users/lvecellio/Downloads/LS 714 Presentation.pptx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Research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 sz="2000" dirty="0" smtClean="0"/>
              <a:t>Retention and Promotion-are these detriments to the student’s goals?</a:t>
            </a:r>
            <a:endParaRPr sz="2000" dirty="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-US" sz="2000" dirty="0" smtClean="0"/>
              <a:t>Statistics-why this program was created to help.</a:t>
            </a:r>
            <a:endParaRPr sz="2000" dirty="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-US" sz="2000" dirty="0" smtClean="0"/>
              <a:t>Therapeutic writing-is there healing and growth through writing groups?</a:t>
            </a:r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-US" sz="2000" dirty="0" smtClean="0"/>
              <a:t>Publication-learning the process of creating a publishable piece.</a:t>
            </a:r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-US" sz="2000" dirty="0" smtClean="0"/>
              <a:t>Higher Ed Administration-it takes a village to create a final project for Dr. Anderson!</a:t>
            </a:r>
            <a:endParaRPr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47" y="3907524"/>
            <a:ext cx="1513025" cy="1080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5" y="4201196"/>
            <a:ext cx="1721448" cy="63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2159325" y="127000"/>
            <a:ext cx="4825500" cy="773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Scholarship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62" y="1325259"/>
            <a:ext cx="1386386" cy="1386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07" y="3029133"/>
            <a:ext cx="1796079" cy="1444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121" y="967976"/>
            <a:ext cx="21708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Partnered with Marc Shoemaker to conduct research and present at the SRCEA Conference on Retention and Promotion</a:t>
            </a:r>
          </a:p>
          <a:p>
            <a:r>
              <a:rPr lang="en-US" dirty="0" smtClean="0">
                <a:hlinkClick r:id="rId5" action="ppaction://hlinkfile"/>
              </a:rPr>
              <a:t>promotion and retention (1).docx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0748" y="1325259"/>
            <a:ext cx="2031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Partnered with </a:t>
            </a:r>
            <a:r>
              <a:rPr lang="en-US" dirty="0" err="1" smtClean="0"/>
              <a:t>Leighann</a:t>
            </a:r>
            <a:r>
              <a:rPr lang="en-US" dirty="0" smtClean="0"/>
              <a:t> Davidson and Dr. Campbell to conduct research for a women’s therapeutic writing group and present at ASA </a:t>
            </a:r>
            <a:r>
              <a:rPr lang="en-US" dirty="0" err="1" smtClean="0">
                <a:hlinkClick r:id="rId6" action="ppaction://hlinkpres?slideindex=1&amp;slidetitle="/>
              </a:rPr>
              <a:t>ASA</a:t>
            </a:r>
            <a:r>
              <a:rPr lang="en-US" dirty="0" smtClean="0">
                <a:hlinkClick r:id="rId6" action="ppaction://hlinkpres?slideindex=1&amp;slidetitle="/>
              </a:rPr>
              <a:t> 2018 Powerpoint.pptx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87652" y="3280672"/>
            <a:ext cx="2938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Partnered with Jeff Shrewsbury and Dr. </a:t>
            </a:r>
            <a:r>
              <a:rPr lang="en-US" dirty="0" err="1" smtClean="0"/>
              <a:t>Meisel</a:t>
            </a:r>
            <a:r>
              <a:rPr lang="en-US" dirty="0" smtClean="0"/>
              <a:t> to conduct a review of the Elementary Math Specialist Certificate program and present information at ATE </a:t>
            </a:r>
            <a:r>
              <a:rPr lang="en-US" dirty="0" smtClean="0">
                <a:hlinkClick r:id="rId7" action="ppaction://hlinkpres?slideindex=1&amp;slidetitle="/>
              </a:rPr>
              <a:t>2018PresentationEMS (1).pptx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5" y="967976"/>
            <a:ext cx="1472679" cy="1441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14" y="3246299"/>
            <a:ext cx="1892491" cy="1419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title" idx="4294967295"/>
          </p:nvPr>
        </p:nvSpPr>
        <p:spPr>
          <a:xfrm>
            <a:off x="280950" y="4333500"/>
            <a:ext cx="8587500" cy="532200"/>
          </a:xfrm>
          <a:prstGeom prst="rect">
            <a:avLst/>
          </a:prstGeom>
          <a:solidFill>
            <a:srgbClr val="1155CC">
              <a:alpha val="4962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FFFFFF"/>
                </a:solidFill>
              </a:rPr>
              <a:t>Do not worry about your difficulties in Mathematics</a:t>
            </a:r>
            <a:r>
              <a:rPr lang="en" sz="1600" b="0" dirty="0" smtClean="0">
                <a:solidFill>
                  <a:srgbClr val="FFFFFF"/>
                </a:solidFill>
              </a:rPr>
              <a:t>. I assure you mine are greater.  </a:t>
            </a:r>
            <a:r>
              <a:rPr lang="en" sz="800" b="0" dirty="0" smtClean="0">
                <a:solidFill>
                  <a:srgbClr val="FFFFFF"/>
                </a:solidFill>
              </a:rPr>
              <a:t>Albert Einstein</a:t>
            </a:r>
            <a:endParaRPr sz="1600" b="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6" y="508730"/>
            <a:ext cx="3665502" cy="2749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175" y="811658"/>
            <a:ext cx="421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Dissertation Topic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836" y="1397285"/>
            <a:ext cx="3924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Review of the Elementary Math Specialist Program at Marshall University.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Marshall University is leading the way to ensure we have strong math teachers in elementary school to solidify those foundational skills.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study will not just look at the current Elementary Math Specialists, but also how the students are performing comparing yearly summative assessments.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/>
          <p:nvPr/>
        </p:nvSpPr>
        <p:spPr>
          <a:xfrm>
            <a:off x="7752261" y="3360893"/>
            <a:ext cx="414830" cy="366421"/>
          </a:xfrm>
          <a:custGeom>
            <a:avLst/>
            <a:gdLst/>
            <a:ahLst/>
            <a:cxnLst/>
            <a:rect l="0" t="0" r="0" b="0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8267460" y="3695501"/>
            <a:ext cx="355778" cy="411093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8406604" y="3096976"/>
            <a:ext cx="366421" cy="349396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4" name="Shape 734"/>
          <p:cNvSpPr/>
          <p:nvPr/>
        </p:nvSpPr>
        <p:spPr>
          <a:xfrm>
            <a:off x="7559037" y="2653741"/>
            <a:ext cx="368541" cy="45628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7671573" y="4528119"/>
            <a:ext cx="376518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3" name="Shape 763"/>
          <p:cNvSpPr/>
          <p:nvPr/>
        </p:nvSpPr>
        <p:spPr>
          <a:xfrm>
            <a:off x="7730120" y="3954648"/>
            <a:ext cx="345681" cy="414830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8267460" y="4350766"/>
            <a:ext cx="351516" cy="354707"/>
          </a:xfrm>
          <a:custGeom>
            <a:avLst/>
            <a:gdLst/>
            <a:ahLst/>
            <a:cxnLst/>
            <a:rect l="0" t="0" r="0" b="0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9" name="Shape 779"/>
          <p:cNvSpPr/>
          <p:nvPr/>
        </p:nvSpPr>
        <p:spPr>
          <a:xfrm>
            <a:off x="8048091" y="1877397"/>
            <a:ext cx="397258" cy="292507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0" name="Shape 780"/>
          <p:cNvSpPr/>
          <p:nvPr/>
        </p:nvSpPr>
        <p:spPr>
          <a:xfrm>
            <a:off x="8356982" y="2507487"/>
            <a:ext cx="396734" cy="292507"/>
          </a:xfrm>
          <a:custGeom>
            <a:avLst/>
            <a:gdLst/>
            <a:ahLst/>
            <a:cxnLst/>
            <a:rect l="0" t="0" r="0" b="0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7353398" y="2062799"/>
            <a:ext cx="382353" cy="33503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79" y="395785"/>
            <a:ext cx="677576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Dissertation Topic Continued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Program Evaluation of the Elementary Mathematics Specialist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Certification Program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Sequential Explanatory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Sample Size: 60 teachers that have graduated from the program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plus existing data at their schools from grades K-6.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Inclusion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Criteria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program graduates, not including those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currently taking classes in EMS.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Instrumentation: Using Excel and SPSS for existing quantitative data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Qualtrics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create a quantitative/qualitative survey with some demographic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information such as: age of the graduate, gender, amount of years in teaching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profession, and size of school district.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37" y="204017"/>
            <a:ext cx="2501612" cy="1424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How I will Accompish my Dissertation?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12" name="AutoShape 12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nRRS16hwhRRRSAKKKKYCUUtFACUtFFACUUtFACUUtJQAUUUtACUUUUAFFFFIAooooAKSlooASilopgFJS0UAJiloooASloooASloooAMUUUUAFFFFABRS0UAJRS0UAJS4oooAKSlooAKKKWgBKKWigBKKWigBKKWigAooooAKKKKACjFFFABRRS0AJRS0lIAopaKAEopaKAEpaKKYBSUtFIQlLRRTAKKWkoGFFFLQITFFLiigBKMUtFAxMUYpaKAEpaKKACiiigAooooAKKWikISlopaBiUUtFMQmKXFFFABRRRQAYoopaAExRS0UAFGKKWgBKKWigBKMUtFABRRRQAUUUtACUUtFACUtFFAgopaKAEoxS0UAJiloooAKKWigBMUUtFMAoxS0UAJiobgfNB/11H8jU9Q3PCxH/pqn86TGtyaqOrpusWP9xlP64/rV6oL5d1jOP9gn8uamavFjjuc+wqfTn23keDjJ21CeadbfLMG6YYEV552HWXuTKjE5LRqSffp/Sq9WbkEpC57pj+v9agrupfAjlqfEJRS0VoZiYpaKKBhRilooASilooASjFLRQAUUtFACUUtFABRRRQAUtFFABRilpcUANop2KMUAZlLRRSGFFFLQAlFLRTASjFLRQAlLRRQAlFLSUAFFFFABRRRQAUlLSUgCiiigAooooAKKKKYBRRRQAUUUUgCiiimAUUUtIBKKWigBKWiigAooopgFFFFABRRS0AJS0UUAFFFFABRRRQAUUUUAFFFFABRRRQAUUtFACUUUtABRRRQAUUUUAFFLSUAFFFFIAooooAKWiigAooooAKKKKYBRRRQAUUUUAFFFFABRRS0AFFFFIApKWigApKWigAoopaBCUUtFABRRRTAKKKKACiiloAKKKKACiiloASloooAKKKKACiiloASilooAKKKKACiiigApaKKACiiigAoopaAEpaKKBBRRS0AJS0UUDCiiloEJRRS0wEqC8/1Sf9dU/wDQhVioL3iAf76f+hCkyluT02Rd8bIf4gRTqKHsJbnLdAppytyPrTpU2yyL/dYj9ahPIxXnPc7UdhuD2Fu4bPUY9OBUdVtGd5NNk81iWVlIz0xz0qzXXQfunPV+IKKWitjEKKKKBhRRQKACloooAKKKKBBRS0UDCilooASloooAMUUUtABRRRQAUtJS0AZlFLRQMKKKKQBRRRQAUUUUwCikpaACiiigBKKKKACiiigBKKWikAlLSUtACUUUtACUtJS0wCkpaKQCUUtFABRRRQAlLRRTAKKKKQBRS0UAJS0UUwCiiigAooooAKKKKACiiigAopaSgAooooAKWiigBKKWigAooooAKKKKACiiigApaSloAKKKSkAtFJS0AJS0UUAFFFFABRRRTAKKKWgAooooASilooAKKKKACiiloASilooAKSlopCEpaKKACiiigAooopgFFFFAC0UUUAFFFFABRRS0AFFFFABRRRQAUUUtACUUtFABRRS0AJRRS0AFFJS0AFFFFABRRS0AFFFFABRRS0CCiiigAooooAKWiigYUUUtABVe94tifRkP/jwqxUF8M2U3spP5c0DW5P3prtsUtjJAzgEZNRyXCrKYkVpJMZwvb0zR9nWQqZUUlTn1JPvSv2Cxh3LFriQnZknJ2tuH51V71p6ogS7JAwGQH+Y/pWcwyBiuCatJnXHY6DQPn0+brkDH5EVaqt4XbclxD6hjj/gNWq3w70aMa29wpKWiukwCiiloGFFFFABRRS0AFFGKXFACUuKXFGKAEopcUtACUUtFACUUtFABSUtFABRRS0AZlFJRQMWikpaAEooooAWikpaACiiigAooooASilooAKSlooASiiikAUUUUwCiiikAUUUUAFFFFABRRRQAUUUUAFFFFMBaSlopAFFFFABRRRTAKKKKACiiigAooooAKKKWgApKWigBKWiigAooooAKKKKACilooASloooASlpKWgAooopAFFFFABRRRQAUUUUAFFFFMApaKKACiiigAoopaACiiigAooooAKKKKBBRRRQAUUUUAFFFFABRRRQAUUtFABRRRQAUtJS0AFFFFABRRRQAUUUUAFLSUUALRSUtABRRRQAUUUUALRRRQAUUUUAFHelooASlopaAEpaKKACiiigAopaKAEpaKKACloooAKKKY8gUhQNznoo/n7CgB5IUZJAA7mqN1cma3mS2XcNjZcg7ehzike1uJpwzyRkryAykqvphf6mnXkbJYzGSV5XKEcnA6egqG2ykkh+nbfs5wHznJZxyfx71aoVQihR0AxS1SVkJu7MrWF/eRN6qR+X/AOusoggkZrZ1lf3Ebdw2PzH/ANasdhjFcdVe8dNN+6afh24eG+X0DBjn0zgitiRNkjJ/dJFYOjk/b0AGc9a6K7UpdSKeuc/nzVUPiaJrbXIqKKK6zmCiiigYUUtLQAlLRRQAUtFFABRRS0AFFFFABRRRQAUUUtACUtFFABRRRQBl0UtFAwooooASilooASloooAKKKKACiiigAooooAKKKKAEopaSkAUUUUAFFLSUAFFLSUAFFLSUAFFLRQAUlLRQAlLRRTAKKKKQBRRRTAKKKKACiiigAopaKAEpaKKACiiigAooooAKKKKACiiloAKSlooAKKKKACiiigAooopAFFFFABRRS0AFJS0UAFFFFMAooooAKKKKAFpKWigAooopCCiiigYUUUUxBRRRQAUUUUAFFFFABRS0UAFJS0UAFFFFABS0lFAC0UUUAFFFFABRRRQAUUtFACUtJRQIWiiigBaKSloGFFFFABRRS0AJRS0UAFFLRQAUUUUAFFFFAC0UUUAFFLRQAUUUUAFBIAJJAA5JNMllSEAueScKo5LH2FNMXnYaccDkR5yB9fU/pSGJ5rTL/o/3T/y0YcfgO/8qfFCsQOMszcs7clvrUlFAXEKhsZ6joRwajngE0bRl3Ct15z/ADqWimIOpoopaAKWqLusmP8AdYH+n9awn610d6u6zmH+zn+tc8w681yV1qdFLYlsG23ceDg7hzXV3y4uM/3lBrjY32SI47EGuyuT5kNtKPuvEAPwqaL98qp8JXoxRS12nIJS0UUDFooooAKWiigAopaKACiiigAooooAKWiikAUUUUAFFLRimAUYpcUUAZVFFFAwooooAKKKKACiiigAooooAKKKKACiiigAooooAKKKKQBRRRQAUUUUAFFFFABRRRQAUUUUAFFFFMAooooAKKKKACiiigAopaKACkpaKACiiigAooooAKKWkoAKKKWgBKKWigAooooAKKKKACiiikAUUUUAFFFFABRRS0AFFFFABRRRQAUUtJQAUtFFMQlLRRQAUUUUDCiiikIKKKKYBRRRQAUUUtAwooooEFFFFABRRRQAUUUUAFFLRQAlLRRQAUUUUAFFFFABS0lLQAUUUUAFFFFABRS0UAFFFFAgooooGFLRRQAUUtFAgooooGFFFLQAlLRS0AJS0UUAFFFNkkSNC7sFUdzQA6oRM0rYgUFB1lbp+A7/AMqFDzjMiFI+yHq31/wqfoMDgUh7EaRIjl+Wc9Xbk/8A1qkoopgFFFFAhaSiloASilooAa6742T+8CK5hh8o/Kup6Vzdwu2WRfRiP1rmr9DakVyOldkh3aPanB+U4/MVx2M11WmMz6OQTkKykflWMNJI1lrFjqKKK7zkCloooAKWiigAopaKACiiigAooopAFLRRQAUUUtMAooooAKWkpc0ALSUZpKQGXRRRTGFFLSUAFFFFABRRRQAUUUtACUUtFACUUtFACUUtJQAUUtFACUUUUgCiiloASiiigAoopaACkpaKAEooopgFLRRQAlLRRSAKKKKYBRRRQAUUtJQAtFFFACUtFFABRRRQAUUUUAFFFFABRRRSAKKKKACilooASiiloAKKKKBBRRRQAUtJS0DEpaKKACiiimIKKKKACiiigYUUUtAhKKWigBKWiikAUUUUAFFFFMAopaSkAUUtFMBKWiigBKWiigAooooAKKKKACiiigQUUUtACUUtFABRRS0AJS0UUDCiiigQUUtFAwoopaQhKWiimMKKKKAClpKWgAoopaACiiigAopGdUXc7BR6moiZZjhMxR92P3j9B2+ppDHSSNu2QqGfuT91fr/hSpEFIZ28yQfxHt9B2pyKqKFUYUdBS0ALRRRTEFLSUtIAooooAKKKKACloooASsG/XbfSjtnP5jNb9Yuqpi8Y/wB5Qf6f0rGt8JrS3M4nDYrp9CZX06RMZbYT+Vcw3+s/Cug8NyDcyfUD8a5NmdBcooor0UcQUtFFMBaKKKACiiigApaKKQBRRRTAKKWigAoopKAFoopKAFozRRQAUUUUCMyiiigoSloooAKSlooAKKKKACiiikAUUUUwCiiigAopaSgAooooAKKKKQBRRS0AJRS0lABRS0UAJRS0UAJRS0UAJS0UlAC0UUUAFFFFMAooooAKKKKACiiigAooooAKKWkpAFFFLQAlFLRQAUUUUAJS0UUAFFLRQAlFFLQISilooASilooAKKKKACiiigAooopgFFLRQAlLTJJEiXdI6qPc1VfU4hxErP79qlySHYu0Vmf2mxONqg+mKeuoMx6CmncluxoUUy3urWVdsheJx/EPmH5VOscb/cuYj9SQf1qPaJOzKtfYjoqZrcrj95EQf+mgpjxsgySv4MDTUk9hPQZRRS1Ybq6EpaKKQBRRRTASloooAKKKKACiiigAooooAKKKKBBRS0UAFFFFABRS0UAFFFFIAooooAKKWigAopaKAEpaKKACilopgFFFFAwopaKACiikZlRSzEKo5JPQUALUZlzIY4xucfe9F+v+FN3POvyFo4z/ABYwx+np9akjjWJAiKFUdhSHsMSBVfzHJkk/vN2+g7VLRRTEFLRRQIKKKWgBKWiikAUUtFABRRRQMKKKWgBKytZXEkTdyCP1/wDr1rVnayv7mJ/R8fmP/rVnV1iXT+IxCCWBPpWt4fOL0AHnAI/Os0jmrekNi9Rf7w2/1/pXEdaOhmXbM6+jGmVNd83DHBGQD+lRV3wd4o45aNiUtFFUSGKXFFFMAooooAWkoooAKKKKACiiigQUUUUAFFFFAwooooELRSUUAZtFFFAwopaKBiUUtFABRRRSASloopgFFFFABRRRQAUUUUgCiiigBKWiigAooopgFFFFIAooopgFFFFABRRRQAUUUUAFFFLQAlFFFABRS0UAJS0UUAFFFFABRRRSASloooAKKKWgApKWigAooooAKKKKACiiigAooooEFFFLQAlFFFABRS0UAFFJS0AFFFFABUN1cLbQlzyeij1NTVjX84kuBnlAePpUzlZaFRV2VJ5GaUtI25+5649qj3txtZs56GlZd0jbcvk56U5isOccyevYVyt39TZIW4f515yQP0pBJke/Y1CTzknJpCSBnFaQXKrEyXMy2r/d9h096lSQrhix4J/I1RV8HHepRKOCDyD0rVSMnA0I5sSEkghsEAc1NG7+Wdrndzhs/lWajqHLE4OMnPTFWI32j3OTzx71omYzh2NFJCwIYkZHT0/GpQCjbjkoRySc4qjHLlQ2OPqKnaRmtpVUHBQ9x6VVru5VKtyxdOa0ZZibeeeAeV4xkVJ5bduaLNBKsZdlAwCFA4zjqavi1O/dkDjpQ7GqpTl70NUZ2MUVpjTmlAWFASR+VUJoXglaORSrrwQai6ZVSm4SsyOilpKZmFFFFIAopaKACkpaKAEpaKKYgoopaQBRRRQAUUUUwCloopDCiiloEJS0UUAFFFFMYUUtFAgooooAKWiigAopCQqlmIVRySeAKiEjTLmEbVPR2HX6D/H9aQx8kqxkA8s33VHJNMEO9w8xDEfdT+Ff8T706KFI8kZLN9525JqSgdwoopaCQooopgFLRRQMKKKKQBS0lLQIKKKKACilooAKKKWgBKp6qu6xY/3SD+v/ANertQXyb7KYf7JP5c1MldMqO6OcPLVLZNsvI2zjnNRHhqI22Sq2M4OcVwHYdjcEN5bDuuKhp6ESadbv/EBj68f/AFqZXbRd4I5qitIKWkorQzFopKKAFopKKYC0UlFAhaKSigBaSiigBaKSigBaKKKBhRRS0CEopaKAM2iiigoKKKKACiiigAoopaACkpaKAEopaSgAoxS0UAJRS0UAJRS0UgEopaKYBRRRQAUlLSUAFFLRQAlLRRQAlLRRSAKKKKYBiilooASilooASilopAJRS0UAJS0UUwCiiikAUUUUAFFFFMQUUUUAFFFLQAlFLRQMSilooAKKKKQhKWiigAooooAKKWkoAKKKKYBRS0UAIeh+lYDQtIxb7sa9WNb5AYEHoeDWNcOSvlhdqjgisKt7aGkEm9SrJIQuyFdqe/U1XKsO2fpUjkknGcU0H/JrC0o6o6PdehGSMUuMdWP50uMlvTNJtxWq1Rk9HYaM7hnrj+tOAOcj1BFIR845I4pckdelDkkNJvYl+8hAHJ7mrKvkA7cn0qqhH1qygBAIOKSrW3QOg3sySJ8JCpHzAjr2q6hPmunHMWTj8qqI+DtPWr9qiyAlRgjg7eK6oSUtUcNX3H7yLVr/AKiL/cH8q3dGiaeQhydiisa3jMRVTyq8AY5xXXadEkVmGUglxnNTiJ2hoRhlerdMslRDGxRBkCsHxCquYZ1AyQQT6jtVtNYVpfKcYO3OfUg8j8qr6jgWssR527tvsNy/5/GuKKammz0ZT5kzBoooruOcKKKKACiiigAopaKAEpaKMUCDFFFLQMKKKKACilooAKKKKACiiigQUUUUAFFFLTAKKKKAClpKRmCLuY4FAxajknWNtgBeQ9EXk/8A1h7mkHnSnJ/dJ6D7x+p7fhUiRrGMIuO59/rSDYYIjJtabBI5CDlV/wATUtFLQAlFLRQIKKKWmAlLRRQAUUUUhhS0UUAFGKWigQYoxS0UAJS0UUDCiilpiCmSLujZfUEU+ikxo5Njx+HNNB+6fWprlQs0q9NrEfrUBxhfzrz3udqOs0w+ZoykZOzA/n/iKfVfQG36fKnoCf5VPXTQfumFbcWiiiugwCiiigAooooGFFFFAgooooAKKKKACilooAKKKKACloooAKKKKBmdRRS0DEoopaAEopaKAEooooAKKWigBKMUtFABSUtFABSUtFABRRRQAUUUUCEopaKAEopaKACkpaKAEopaKACiiigAooooAKKKKACiiigAooooAKKKKACiiloGJRS0UAFFFFABRRRQAlFLRQISilooAKKKKQBRRRQAUUUUAFFFFMApaKKQBRRRQAUUUUAFFFFABWVfqI7hvl+8Nw/GtWqepR7oA46r6UpbDRjOMHb2pnlkkf3e9WWAZtw5TGaYw37VHGa5W29EdUYpPUhxnJ59qZ7HipWHccDpUeM8N3rXYXLFu3UYQSRjkjmjOe1PjHGaQDls8HNY35p6lNcsBFNSoxXkGowMfjT0XJBPTIzzVWujNuzLpBeLOPmXvV3R7qC11COS4z5JBD4pjpEjSGBy0R5QngkY/nVGUnyQO/8An/P50qcuXmtsPER5oxctzutTntZI1a22kqoYY7rVG01ho5o1bIXOR/hXN2V0TBtdyNvA+lSvKrxttYsR0Oehprm5ddjznG07nUXwht7rz2XfA+JQR1HPNR3F4J45XBA3FiAfQ44/Sq0N0b3w/IhGZYlJAA5OQc1Uti4t9rNwxDYH0/8A11VKKe/Q3bd9Nh9FLRXQMKSlooAKKKKACiiloEJS0UtAxKKKWgAooooAKKKKACiiigQUUUtACUUtFMAooopAFFI7pGhd2CqO5qMq06/Nujj9OjN9fQfrQMVpc5WFfMYcdflH1P8ASiOIq2+R/Mk9cYA+g7VIqqihVAVRwAOgpaACiilpiCiiikAUUUtABRRRQAUUUtMBKWilpAJiloooAKWkooAWiiigYUUUUxBRRRQAtJRRQBzuoptvZh2Jz+maqYHFaOrr/phPqoP9KzJCBgVwT+JnZHVHQeGn5ZTwGG39Kv1l+GyPPYEgAetazjbIy+hIrWhu0Z1tkNpaKSuo5xaSlooAKKKKACiiigAoopaAEpaKKACiilxQAlLRRQAUUtGKACjFLinAUDMqloooAKKKKBhRRRQAUUUtACUUtFACUUUtACUUtJQAUUtJQAUUUtACUUtJQIKKKKACiiigAopaSgAopaSgAopaKAEpaKKAEopaKAEopaKACkpaKAEpaKKACiiloASiiloASiiloGJRS0UAJS0UUCEoopaAEopaKQBRSUtACUtFFABRRRQAUUUUAFFFFMAooooAKKKWgBKbIm9GU96dS0AYVwpidkA4bnbQwUSx7SoBAJJ5rTvbcSIJAMsnP1FZcieWZAVyOxz071ztcpopO6fYY1rKPuKWXqCOmKLeEzXIVDgD2/AfmaDK+zbvJUDA5pN5WNShIOd2QfypXNeaO6GywtDLsc8454qBhhyfWrMpkkPmybiT/E3eoJMlePqKxn7s+Yum+em4vcaMdDRgetNzkZp0UbStgdO59KJpb3FCfRomS4YxiI/cU5H+FJLICw5470eWmMRnLYyQT1qNhtYbvrSTShZEVLuV2TDaIVzzjBp6TgOfTbz9aYSTak5wMCn2tuZHCY28gkEcmtW7GKhzXNfSZHjV5EI5+UDPPfmrdMiTYuMAEnJx0z7U+uiMbEoKKKWqASilooAKMUtFACUUtFACUtFFABRRRQIKKKKACijFLTAKKKKACiiikAUUtRvMqvsUF5P7q9vc+lAySoWldjtgUMe7n7o/xoMLyn98/wAv/PNeB+J6mpgAAABgDsKAI1hAcO53uOjHt9B2qSiigAopaKBBRRS0AJRS0UAFFFFABRS0UAFFFLQAUUUUAFFFLQAlFLRQAUUUUwCikpaACiiigAopKWgDH1tcSxP6qR+X/wCuskjPJrb1tf3UTDsxH5j/AOtWI3YVxVfiOun8JpaK+y8BK5zjrXQXBzO59TmuY0x9l2u7pXU3IxID6qDToP3xVfhIqSlorsOUKKKKACiiigAoopaAEpaKWgBKWilxQMSilxTgtAhtKBTgKcFpDGbaULTwtOC0AMxShaeBS4pDMSiloqhBRRRQMSloooAKKKKACilooASiiloASilooASmPIkeAzAE9B3P4U1maR2jQ7QvDsOufQU5I0j+4oB7nufxpegCeYx+7E5+uBUIvd199kWEtJjOFYE+v8qtVRkgt11SNthWRkZsqxHPH/16mV1sXGzLfmKPvBk92HH59Kf1AI5B5Bpc0zZtyUOwnrgcH6j/ACarUnQdRQOQTjBHUelFBIUUUUwCilpKACiiigAooooAKKKWgBKKWigBKKWigBKKWigBKWiigAooooAKKKKACiiigAooooAKKKKACiiikAUUUUAFFFFABRRRQAUUUUAFFLRQAlLRSUwFooooEFFFFAwopaKAEqjf25IDouccED0q/RUSjzKw07GCbdTC8m88DOBUbEAAbcMOefStee0GWeMcMMMnr9PeqaQCR1+QFVJzk1yybpt3NVFTWhHM58gncpVh0B5z9O1Z7sQVWrEq7JGHVQ2AfTmq0vL5pyXNEVL93IQjaTwCDyKnB8u2AH3nPWo3O4r37U92DRRgDBXrWNm0jeVlJiROA6kqoVcn9KRUaQ7iQABnLU7Gew5q3baZLN8z/u07Ejk1pGFyJXS1IYWkeH7PGmS5HI6nH8hWxZ2YtxuZt0h6nsPpUltbR2ybUHPdj1NT10xp21Zi56WQlLRRWhAUUtFACUUUUCCloooGFFFFABRRRQIKKKKAClpKWgAooooAKKKWgYUjMFUsxAUdycCozMC5SMb3HXHRfqf6daFhG/zJD5jjoT0X6DtQAm6WU4jBjTu7Dk/Qf1NSIioMKMdz706igAopaKBCUtFFABRRS0AFFFFABRRRQAUUUtABRRRQAUtFFABRRRQAUUUUAFFFFABRRRQAtFFFABRRRTAKKKKAKGsLmyz/AHXB/p/WsFhkn9K6PU13WE3sM/kc1zrdPxrkrfEdNLYlsHUXUTEgfWuuuHMiQsccJt/In/GuKi4kU+9dnkPaq47OR+lRT0mip6xI6KKK7jkCiiloASlopcUAJRinYpcUDG4pQKcFpwWkAwLTgtOxSgUDG4pQKeFpcUrgNC07HFLilpAIBSgUuBRQMMUUUZoAw6KWirJCiiigYUUUUgCiiigAooopgFFGKa7qnLsq/U4oEOpkj+XGz9SBwPU9qgnv4YUJBMhwSAo4/Oqy3dxeKvk23CtkljwfT09jUOSRSi9y/CnlxhOrDk+57mk+0Q5YeagIODlgOazJ7W+lucsVUyL95CcLj1pyaO3nETSmSI4YnOGJqeaXRFcserLGp3Hl2JeGUBiQAVbr9KytOkebUovMkYkhl3FuR8p71e1SytorNpI4VVgQAQTWXpzbNQhcglQ3OPpXPWbubUkrHS25Z7eNjy20Z+venkgHBIBPbPNVZ7GG4Z5C0iNIdx2twDVSLT7q3kkEE+CV4kP1HH6V0KUrLQycVfc1Gyo3AZI7eo7j/PcClBBAIOQeQfWs2ya9jeXzU85+A2WAI64xU7XyW64miljyTguOMdcZH401MTiXKKjjnil+5Kh9twzUmOKtO5FrBRRRTEFFFFABRRRQAUUUUAFFFFABRRRQAUUUUAFFFFABRRRQAUUUUAFFFFABRS0lABRS0lABRRS0gCiiigAooooAKKKKACiiigAooopgFFLRQAlLRRQAUUUUgCiiigQUUUUDCoZbaOVtxyrd2U4Jqaik0nowTa2MfULQwQl9wYEgehrNieMXA81S0eecHBxXRXkXmqmU3hW3EE1kSQJLIqhDuJI4PJJ6VjJWdkax1WpIllKWbyYXK5O1mwOO1PGlXDsN7RqD1xk1tFVUlU+6OBmkq1TRHM0ytbWMNvgqu5v7zdas4opatJLYTbe4lFLRTJCiiigYUUUUCCiiigAooooGFFLSUCCilooAKKKKACiiloASikd1jQs7YUdSajDSSj5QYkPcj5j+Hb8fyoGPeQK20fM55Cjr/wDWFMETvzM+R/cThf8AE/54p8cSRKQgxnknqSfUmn0AIqqihUUKo6ADApaKWgBKWiigQUUUtABRRRQAUUUUAFFFFABS0lLQAlLSUtMAooopALRSUvegAooooAKKKKACiiigApaKKACiiimAUUtFACUvaiigCK4XfbyJ/eUj9K5YmuuIyK5KRduV7rxXNX6G9EQ9662ycyaYpx6Zx61yD48wfrXTaLIzWAVRxjDfgawjpJG0leLLdGKXFOC16BxjQKMVIFo20gGAU4LTwKXFFxjQKXFOC04LSuA0LShadilpANxS4paKBhiijNFIAopKKYC5ozSUUALRRRQBi0UUY/KrJCimedFnAcMfReT+lG9j92Jz7nApXHZj6KYPNI52L+bf4UeWT96Rz9OP5UAPJCjJIA9TUfnRn7rbv9wFv5UohjU52An1PJ/M0+gCPe7fdix/vHH8s0uJSDl1X/dXP8/8KfRRYCPyARh3kf6sR+gxSpDHH9yNVPqBUlJRYLh160gUKAAAAOABS0UxBTWdEIDMAfTv+VNJaQlUJVBwXHUn0H+NKixxghMDBwTnnPvU3KsU9VcNZMCsgXcPmx/QmsWAwrMDufI78LW1q7obB1DqWyvGR61z8LBZDuAYNwcjp7iuSv8AEdFLY6pJC6BliJB9GH9cVHHexSSvEFkDJww25/kTUlsNsWMYUdPpisq1ns7fUmSDzgJMICG+U/X1GcVrGVooiSTkzYDqzhA2WPQdCfwNK8auCsiA9RgigqGXDgFfQ0ijaq+WdyY4UnP5H/Ira5kLtUDG0flTREgOVXafVfl/lT+oyOn+eKKegtRuxs/K7D2OD/8AXo/eA9EYfiv+NOoosK40uQeY3x6jB/8Ar0eYg6uF/wB75f506loGIORkcj1FLTDEhOdi59QMH86Nhx8ruv45/nmgB1FNxIB1RvqCP8/lQGcfej/75YH+eKAsPopnmr3yv+8pFORlcZQhh/snNAgpaKKYBRRRQAUUUUAFFFFABRRRQAUUUtACUUUUAFFFFIAooooAKKKWgBKKWigBKKWigAooooAKKKKACilooASilooASloooAKKKMUwCiilpCEopaKAGyeYYHSJtpfAJ/pVK2s51mWX5FUDOdw5Hpjrmr9IBgAUuW+pSlbQWiiiqEFFFFIQUUUUAFFFFABRRS0wEopaKQCUtFFABRRRQAUUtFABRRUTTjO2JTK3ovQfU9BQMlqLzt4/cKJP9rOF/Pv+FBh80DzuR/cH3fx9alxigCNIyCGkbe/rjAH0HapKKKAFooooEFFFHegApaSigBaKSigBaKKKACiiigAooooAKKKKYBRRS0AFFFFIApaSloAKKKKACiiloASloopgFFFLQAUUUUAFFLRigBKKdijFACVy16m27mUdnP8AOur21zWqpsv5/cg/oKwr7G1Lcohcc966Lw+GELHAK88/pXOk4Wtzw7KQzDJwD0rkOg2gKcBTtuCaXFd9zjsNxTttLRQAm2lxS0UDF4FFJRmkAUtJmkpgOzSUlLigAooxS0AJS4oozQAUUmaKAFzRmkooEYexj96Vj9MD/wCvR5Mfdd3+98386koqrBcQDAwOB6CilooEJS0UUwEopaa0iL951HsTSAdRTBKCPlR2/wCA4/nik3SnoiqP9puf0/xouOxJRTArkfNJj/dUD+eaTyU/i3N/vMT+lABLPFCMyyKv1NVZL8SxlbZWkfdtbbzgeuferEiRKFHkxlicKNoqrvtrW085iMEsgAB27l7fy6+tZyk+5cUiE3Nz5pCQbEkj8tAGzhuoOfWhLe7gExuLgGKZQZH67SDx+Pb8TVk6lF9nhkjBkeRf9UnLA5wRj9azNWvpJJvKMbxooyFYYJPrWUrWuaK97GfOy5G3JXJIz1qKJl8wFuVz3rQ/si6MAn2gk87CcMB61nAdBXO01uapp7F6fUFdGhiTbH1yfvH2+lSaXp/2hxNcZWEfdz0b8ewptvprZWR0MwHLRp19ua04dWQyiMwNDGud2ewwccVpTS3ZM2+gt5pKSlpI2cSdSCchqingv4ok2zHyAo3IOq+o96u297BNKY4GJULuIIx6dPfnpVodARyD0Iro5Yy2MeaS3Ka3F3Eq+ZalhgAlGySPcetImqW7OyvujI67x05xV2k2Lu3bRnBGcevWqUWtmS5J7oFdH+46t9DmlprRo/30VvqM0hiX+Esv+6xH6dKvUnQfRTdsgHyyZP8AtKD/ACxRmQfwq30bH+fzoCw6im+ZgZZHX8M/yzQJY26OufQnB/Ki4WHUtFFMQlIURjlkUn1Ip1FADPLAOQzj6Mf5UbXHSQH/AHl/wxT6KVguR7pAeUVh/stz+R/xpTIB1Rx/wHP8s06igLjRIhxh1ye2eafgikIDDBGR6Gm+TGB8q7f907f5Uaj0H0U0IQOJG/HBpB5o7o35r/jQA+imb3B+aJvqpBFHnIPvEr/vKR+pouKw+ikBDfdYH6HNLTAKKKKACiiikAUUUUAFFFFABRRRQAUUUtACYpaKKACiiigQUUtFAxKKWigAooooAKKKKYBRRRQAUUUUCCiiihAwooooAKKKWgBKKWikAUUUUAFFFFABRRRQAUUUtACUtFMkkSIAu2M8AdSfoO9Ax9RvMqNsUF5P7i9vr6fjSFZJT8zGNP7oPzH6nt+H51Iqqi7VUKPQCgCMxGXBmOR/cB+X8fWpRwAAMAdAKKKACiiloEFFJS0AFFFFABRRRTAKKKKAFooooAKKKKQBRRRQAUUUUAFFLRQAlLRRQAUUtFABRRS0AJRS0UAJS0UtMBKWjFGKADFGKXFLigBKWlApQKQxuKXFPC04LRcBgWlC1JtpcUrjsM21zuvptvc/3kB/U10uKwvEaASQP3IYY/KsqvwmlP4jn2Pzfka1NCciZlHByCKzGUAVd0whboYPb9a5GdKOxblifXmkpW/hI4yoP6UldsXdI5JbhRRRVCFpKKMUAFFLiigBMUoFGaM0ALRSZpM0ALmjNJRTELRSUUgClzSUUwDNFFFAGRRTNjk/NKfooA/xoMKH7ylv94k/zpgDSxrwXXPpnn8qPMz91Hb8Mfzp6qFGFAA9AMUjuqD52VfqcUANJlPRVX/eOf5f40bHIw0pH+6oH880eauMqGb/AHVJo3SHpFj/AHmx/LNIBPJQ/eBb/eJNPVVQYRQo9AMU3bIerqv+6v8AjQIuMM7t9Wx/KmA5iF+8wH1OKb50ZPytu/3Ru/lSrEifdRR7gU+jUNCMOxPETY9WIFV7kXrA+UsQHTG45Hv26VcopNXBOxRFk8wD3Ur+ZjBCHAoi0yGORs/NFncsZ5AOOvvV6ilyIfOyCC1itt3lLt3HJ/wp7QxM4dokZh0YqCafRVWRN2QXV1FbJmXPPGAM5rkhyfxrrLiMXMnkNkIo3N9TwP6muWuI/JnkQnO1yM/jXNXudFI6KxYfI+0ksCDj/eq48SO6u65ZQQM+9Z2mEuIXyCPmB+vNatPD6x1CvpK6KZ023MrNs+Uj7g4GfWmy2DhMW1xIhzyGbIxV6ituRGPOyrbJdoiiWSN8KOMHOfrU5ZwOYs/7rA/zxT6KpKwr3GGRB94lf94EfrTgQwypBHqDmlprRox3FBu9eh/OgNB1FMKH+GR1/HP86X94P7jfmv8AjQIdSHkYPI9DTS7DrE31BB/+v+lBlQdWC/73y/zoAQQxj7q7f907f5UoRh0lb6HBp45GRyPWiiwajP3oP/LNh+K/40F2B5ib6qQRT6KAuMMqD7zbf94EfzpwIYZUgj1BzS01oo35dFY+pFGoaDsUU0RgD5WdfoxP86Nsg6SZ/wB5f8MUAOopgMo6op+jY/TH9aPMwcNHIPwz/LNFwsPopnmxg4LqD6Hj+dP7Z7UAFFFFMBrxo/30VvqM0nlgfdLr9GP8qkopBcj2yAcSZ/3lB/lilBkHVVPuGx/Sn0UARhz/ABRuv4Z/lR5secFwp9G4/nUlFAxBz05+lFNMMZOTGufUDBoMfHyyOv45/nmgB9GKYFkH8at/vL/gaMyDqin/AHW/xoEPopgk5+ZJF/4Dn+WaPNjzjeoPoTg0APope2e1FACUtFFABRRRTEJS0UUDCiiigAooooAKKKKBC0lFFABS0UUAJSr979KKOnU4HrQAUUUUgCiiigAopaKAEopaKACiiigAoopGZUUs7BVHcnFAxaa7qilnYKo7k0wtJIP3XyL/AH2HP4D/ABpRCgYM2XcdGY5I+nYfhQAhMkmPLPlr3Yj5j9Aen4/lTkiVDuAy2MFick/jT6KACiiloEJRS0UAFFFFABRRRQAtFJS0AJRS0UAFFFFMAooopAFFFFABRRS0AJS0UUAFFFLQAUUUUAFFLRigBKWloxQAlFLilxTASjFOApwWkMZilAqQLTgtFwsRhaULUgWlxSuOwwLShafiikAAUtJRQMWikJooAKx/EKZhil7q238//wBVbFUNaTdpsh/ukN+tTNXiVHdHJy/eJqS0k23MZXnJAqOUfnRB8row7EH9a4jpO4gfzIVYZAxjB+lSVBYEGzUg5GanzXXSd4nPU+IMUtJmitDMKKKKACjNJRTAXNJmkpcUAFLSYpaAEoopM4oAdSZpu6kzQIfmkLU3NFMBd1GaSigDK3SHpGoH+03+ApCsh/5aBf8AdX/HNSUUWHcjMSn7zO31Y/0pyoifdRV+gp1FFguFFFFMQUUUUAFFFFABRRRQAUUUUAFB4GTwB1NFRz8oEHWQ7fw6n9AaQDYAdvmHP7w7vp6fpiua1VcX9x/vk/nXVkZFczrK41KX3wf0FY1/hNqW5d0c7okHdWyfyP8AjWzXO6I4+0bDnbmujqMP1RVfoxKKWiuo5xKKKKBBRS0UAJRS0UAJiloxS0DIzEh/gAPqOD+Yo8s/wyOPYnP86kopWC5HiUdNjfmv+NLvIGWjb8MH/wCv+lPpKLBcZ50fGWCk9m+X+dP7Zo9qYYY+yBfdeD+lGo9B9FN2EDAkcfXB/nSASjujfgV/xoEPopgdv4omHupBFHmp3bb/ALwK/wA6LhYefQ0wwxn+BQfUDB/SnghhlSCPUc0tAyPy/wC7JIv45/nmgLIP41b6rz+hqSiiwrkYMg6xg/7rf44o8wA/Mkg/4Dn+WakooGRiaInHmLn0Jwak/lSEBhhuR703yY+yBf8Ad4/lRqLQdS0wR4+7JIPxz/PNAWUf8tFYe68/oaAH0VHulB5iUj/Zbn9RSmQD7ySD/gOf5ZouFh9FM86Pu6j68fzp45GRyPagAoIyOeaKKYEZhj67AD6rx/KlMZ/hkkX8c/zzT6KVgGASgffVvqv/ANejdIPvRg/7rf4gU+iiwyPzcfeSQf8AAc/yzS+dFnBkUH0JwafR1GDyKBB1Ge1FM8mP+4o+gx/KgRY6SSD/AIFn+eaAH0UzbKDxIpH+0vP6GgmUH/Vqw9m5/lRcB9FN8zAy0cg/DP8AKkE0fdwv+98v86LhYfS0ikMMqQR7HNLTAKKKKBBRRS0gEpsieZE6dNykU+imAyLPkpu+9tGfrT6BRQwCiiikAUUUUAFFFHAGegoGFISFUsxAA6k9BUZkd8eSAQf42+7+HrS+SpIaQmRh/e6D8OlACF3fHkgAf326fgO9KIV3BmzI46M3b6DoKkpaAuJRS0UCCkpaKACiiigAooooAWkpaKACiiigAooooGFFFFAgoopaAEopaKAEopaKACiloxQAlLRilxQAlLRilxQAlFOxRigYmKMU4ClxQA3FKBTwtOC0ARhacFp4FLilcdhoFKBTgKWkAmKWiigYUUUUAFFGKXFACUUtFACYpcUZozQAVXv08yxnTqTGf5VPmmtyCPWk9gTOJlAAzUKMV+lTzKVLL+FV8YJzXEzrR12iuWtME8g/1rRrI8Pvuh+6TkYz6YFa+a6KL0sY1dxaSkorYxFzSZopelACUUpIppamA7gUZpmaKBC7qTNJRTAXNJRRQAUUUtAgooxRigAopaKAMyiiimMKKWkoAKKWigBKKKWgAooooASloooAKKWigBKi4a5J7Rrj8Tyf0A/OpsZqKDlC/wDfYt+Hb9MUhklc94gXF4resYP6mtu7u4rNA0xIycAAcmsTV5ftU8DRRuTs4HBzzx0JrKs1ymlJO9yDSmxKyjuB0611Gc1zemxmK+OUIABwGGOa257+C3fbJvClsBsZB/WsaEkm0zWrG6LVJQMHocj1FLXYcolFLRQISilooASloooAKKKKACiiigAoooxQAUUUUDCiiigQUdKWigYwxIW3FFz645/Ok8rByryL/wACz/PNSUUWC5GRIDwykehXH65/pRucdY8/7rA/zxUlFKwXIzKq/eDL9VOPz6U5WVvusrfQ5p1NdEcfOit9Rmgeg6kpnlKBhSy/Rj/KjZIBxLn/AHlB/ligB9FMBlHVUb3BI/TFAkP8Ubr+Gf5UXEPopgmiJxvAPo3B/WnjmgA9u1M8mPOfLUH1AwafS0AReTj7ryL/AMCz/PNKVkHSQH/eXP8ALFSUlFguMzKP4Ub/AIER/Q0eYw+9E4+mD/WpKKAuRedHnklf95Sv86erK33WVvoc06mvGj/fRW+ozQA7FJTPJQdAV/3WIoEbDpK/0OD/AEoAkoqPEw6NGw9CpH9aUtIOsQP+6/8AiBRcLD6KYJf70ci/8Bz/ACzSefFnBcKf9r5f50XCxJRQpDDKkEexzS0ARmGNmyY0J9cDNHkrnKs6/Rz/ACNSUUARlZAPllz/ALyg/wAsUDzQORG30yv+NSUUWAjDvnDRN9QQR/OgzIPvbl/3lIH51JRQA1XRvuurfQg07FIyK4w6hh7jNMEMY+6u3/dJX+VAEoUlWI7daSnW0RMhQSP86lQCc89uvvioSJh910PsVP8AjSAkopm6QDmMH6N/iKa86xqWlVo1HcgEfpmncLEtDEKpZiAB1J4FVzcbm2oyxL/ekBBP0Bx+v5VIsUbkMT5rDkMxzj6dqVwsBkdwPJTcD/Exwv8AiaDCHx5x8zHbov5f45qWimAUUlLQIKKKKACiiigApaSloGJS0UUCCiiigAooooAKKKKACilooAKKKMUAFFFLQAlFLijFABRS0YoAMUYpcUuKBiYoxTgKULQA3FKBTwtLtpAM20oWn4pQKBjQtKBTsUuKQCClpcUYoGJilxRS0AFJS0lABRRRQAtHFJmkzQA6jNMJozQIcTSZpKWgAzRRRQAtFFJQByWpjy7+4UDjeSPx5/rVE46DJrW1uPbqDN2ZQ39P6VllQDXFPSTOqOxs+H5BkoTx2rfFcppD7Loc8ZxXVE9Oew6VpQ3aIq7JjqM0zNFdRgO3Um6m0UxC5opKWkAUUUUAFFKKKADFGKKWgBMUtJRTELRSUUALRSUtAGbiilopjEooopAFFLRQAlFN82PON6k+gOTQHz91HP4Y/nQA6lpmZD/Cqj3OaNrnrJj/AHQB/PNAD6azon3mUexNJ5SH72W+rE/pTlVV+6oH0GKAG+YP4Vdvov8AjRmQ9EUf7zf4VJSUARSiXyziQKeg2r3/ABzUcljHKqK8kpVBgDdj+VTPyyL75/L/AOvin0WHcpzaZbSx7NrIf7ysc1m6xZpbW0GxmO3KjOPb0H1rerG1+eFrdYlcGRXBwOexFZ1IrlLhJ3M/Sji+j5+98v51uT6cJ2DedJF3wgC/0/nXO2bFLmNgC2GHA711cUyS7tjE4PfrXLSSc7M6ajahdAsTIABPKQBj5yG/nTV+0KVDiNxzkrxip6K7bHHcjEg/iVk+o4/McU9SHG5SGHqDmlprIjHJUE+vf86oQtFN2MPuyMPZvmH+P60ZkB5VWHqDg/kf8aAH0UzzVH3sp/vDA/PpTwcjI5B7igApKWigQlLRRQAUUUUAFFFFABRRRQAUUUUAFFLSUAFFFFABRRRQMKKKKACiiigAqMwxFt2xQfUDB/SpKKQDDGf4ZHX8c/zzRiUdHQ/VcU+iiwxm6QDmLP8AuNn+eKBKv8Suv1U/0p+KWgCMSxscK6k+meafQyq33lDfUZpnkxj7q7f90lf5UaiH0tRmNh92Vx7HB/pmlxKB1jb6gj/GgB9FMDyD70Wf91gf54oEq/xB1+qn+dFwsPopiyxucLIpPoDzUmMUAJRRRTAY0MTnLRoT67RQIVUfKXX6OafRSC5H5bg8TP8AQgH+lKRMOjRn6qR/U1JSUWC4wNIOsQP+6/8AiBSeb/eikX/gOf5ZqSloAjM8Q+84X/eBX+dOVlf7jK30OadTWjjb7yKfqoNADqKj8iMfdDL/ALrEfyNMchDt89w3Xbwx/LGaALCsVYMOoORRdFIZW3MFUnK+4PIqsoupAfmWNexK/N+hwKtyo4toJljViAY2bdzx05x6GlcLFfMko+TMS+rD5j9B2/H8qcIUDByCzjgMxyf/AK34Ub2A5hf8CD/Wjzk7h1+qH/CgY+mNFG/3o0PuVFAniJwJUz6bhUmMjI6UxEYiUfdLr9HNJsYdJW+hAP8ASpKKLBcjxKOhjb8CP6ml3SDrFn/dfP8APFPooAYJP7ySL/wHP8s0edEOC6g/7Rx/OpKKAEB3DKnI9RS0wxRt1jQ++0UgiUfdLj6OaAJKKj8t+0zfQgH+lLiUd42/Aj+poAfRTA0neMH/AHW/xxR5mPvRyD/gOf5ZoCw+imGaMdX2/wC8Cv8AOnIyv9xlb6HNADqKMUUAFGKWigBKKdRQAlFLS4oEJRilxS4oGNxS4pwFKFoAaBS4p4WlAFIYwLS7akxRii4DcUoFOxRikAmKMU7FLQMQCjFLRQAUUUZoAKWkzSE0AOzRmo91Gc0CH5pM02igBc0maMUuKYCUuKKKBBilpKXFIAoozikLUwFopu6kzQMeWxTd1NooEYuvjEkT+qkf5/OsNjk4ro9dTNqjf3X/AJiuckHIPTnBrkqq0jqp/CS2L4nB+h/z+tddCSYUz6YrjLc/OPrXZWrb7ZCPSlSdphU+EkopaMV2HKJRS4paYhAKXFFFIYYoozRQIKKKKYBRRRQAUUUUAFLSUUALRSUUAZzMqfeYL9Timean8JLf7oJ/lTlijU5VFB9QOafTGR73PSI/8CIA/rSYlPdF/At/hUlLQBGIzj5pGP5D+VHlR913f73P86koosAgGBgcD2opaSgAopaKAEopaKBCUUtFAxg5lP8AsjH9f8KdTYuVLf3iT/h+lPoAKxNYtzLFLcqABGwXp94A4z+dbMr+XE7/AN0ZqpfRBNJlj67Y/wCXNRNXRcHZnM2zYmX2NdfGqljLj5nC5PrgCuMQlZBjrxiuztWDWyEHP+RXHT/iI6p/AyWkpaK7ziEpaKKQgpKWimAlNMaHPy4J7jg/mKfRQMYUYfdc/Rhn/wCvRlx1UN/unn8j/jT6KQDPMUfeyv8AvDA/PpTgQRkHI9RS03ykJJ2gE9xwfzFADqKZsYD5ZD/wIZ/+v+tGZB1UN/unB/I/40APophkUffyv+8OPz6U8EMMggj1FMAooooAKKKKBBRRRQAUUUUgCiiigYUUUUwCiiigBKWiigAooooAKKKKQBRS0lABRS0UCEpaKKBiMqv99Qw9xmmGGPsu3/dJX+VSUUAR+WwHyyuPrg/zFGJR/EjfVSP61JRRYLke6Qfeiz/uNn+eKDKB95JB/wAAJ/lmpKWgCPzoz/y0XPoTinjkZ7UEZGDyPQ0zyIu0aj/d4/lRqGg+ioGMcbYWWTd/dU7z+RzRi5f7riMf7aAt+hxSuOxPUfnAthFaT3UcfmeKjMDE5kVZj/tOQPyxipQ7DrE4+mD/AFouAm2Vz87BF9E6n8f8KckaRghFC56470nnR/xEp/vqV/nTldG+66t9DmmIWrtnF59rcR55UCRR9OtU8Vb0ybyb2Mn7rHafoamW2g47lQjBpKnu4vJuZI8fdYioapO4thGAYYYZHvTPJi/55IPoMVJRQBH5Kjo0g+jmjy3H3Zn/ABAP9KkoosFyMCUfxRt/wEj+tG6UdY0P0f8A+tUlFFgGCRu8Tj8j/Wk85O+8fVGH9KkooGME0R/5ap+LCnjkcHP0pTyMHke9R+RCTnykz/uijUQ+lqMwIem9fo7D+tKI2HSaT8cH+lIB+KKYUl/hlU/7yf4EUo870jP4kf40APFNMSMcsik+4zSb5QeYcj/ZYH+eKPMwMmKQf8Bz/LNAxPITsCv+6xH8qd5ZHSWQfiD/ADFN+0RDqWX/AHlI/mKeJYm6Sxn6MKA1GhZQeJFI/wBpP8DSkzDokZH+8R/SpByOOadigCHe3eF/wI/xo85R1WQfVD/hU2KcFoAhE0XTzUH1OKkUbuVOR7U/bkYPIpv2aHOfKQH1C80gFC04LTPsydjIv0kYf1pwhYHieT8Qp/pRcdhwWlxTNs46SRke6H/Gl/fD+CM/8DI/pSuFh2KXFRiVx963k/Aqf60puEX7yyL/ANsyf5Ci4WJAKMVGLmA/8tkHsTg/rUisrfdYH6HNAC0UUhNAC0U3dSbqYDs0ham5pKBXHbqTdSUuKADNFLijFAhKWlxS0DExRilzSE0CCijNJupgOpM00mkzQA/dSFqbRQAZNFFFABRRRQAUUtGKAKeqR77CX2Ab8jXKSZ5FdpPH5sEif3lI/SuNlHJPtXNWWtzopPQiQ4PFdjpjiS0JHbFccMcetdPoL5tinXrn8+Kyi7SRpLVM1KKKK7jjDNFFFAgoopKYC0UlFAC0UUUAGaKSloAKKKKACiiigAoooFAyhRRS0wEoopaAEooooAKKWkoEFFLRSASilooAKa5KozDqBxTqbJztX1Yfpz/SgYqrtUKOwxS0UUCIp+fLT+84/Ic/0oul32k6+sbD9KG+a6Uf3EJ/M4/oakIyCPUYpFI4Yf6xQBzXX6e6taoehJJx7cCuQcYaum0fBhRhxjK4/KuGOk0dj+BmpRRRXecQUUtFAhKKWigBKKWimAlFLRQAUUUUAFJS0UAJTTGjNuKjd6jg/nTqKBjdhB+WRh7Hkf4/rSDzB1Ct7g4/TmpKKAI9+PvKy/UZ/lTlZX+4wb6HNOprIr/eUN9RQAtFN8vA+V3X8c/zzRiQd1b6jFIB1FN3sPvRt9Rz/wDX/SjzELbdwB9DwaAHUUuKKAEopaKACiiigApKWigAooooEFFLRQAlFFFABRS0UAJRS0UAFJS0UAFFFRvMinaMs/8AdQZP/wBb8aBklIzKi5dgo9ScVHiZz94Rr6AZb8+g/WnLCivv25f+8Tk0AN8x3zsibHZn+Ufl1pBEzg+dJvz/AAgbV/x/M1NRQA1VVFCooVfQDAp1FFAgooooAKayI/31VvqM06igZGIIx91Sv+6xH8qURsD8ssg/I/zFPpaAuTag0kzRToyZdBu3L1YcHvVUGUDmNT/uv/8AWpzSFZI4z91s4+v/AOr+VOpJWQXIxIc/NFIPfg/yNBmjH3mK/wC8pH8xUmKBTAaro/3XVvoQadSMiv8AfVW+ozTBBEv3V2f7hK/yoAkopnlH+GWRfxz/ADzQElA/1oP+8v8AhikA+jFM/fA/djYfUj+hpS7jrCx/3SD/AFFO4DsUuKYJV7rIv1Q/0o8+HODKgPoTikFh+KXFAwwypyPalxQAmKMU7FGKAExRinYpwWgBgFKVDdRke9SBacFouMrfZICcmGPPqFFPFsnYuPo7D+tT7aMUhkH2cj7s0o/EH+YNL5Uw6TZ/3kB/lip8UoFAFfbcjvC34Ff6mnbpu8SfhJ/9apsUUgIPNkHW3k/Aqf607zh3jlH/AGzJ/lUuRSZoGRG5hH3n2/7ylf5ilW4hb7s0Z+jin5ppAPUA/UUCuh4IPTn6UZqu1vAxyYYz/wABFIIIl+6GX/dcj+RphcsE1E8ML8tFGT7qKaYvSSUf8DJ/nTfKk7XEn4hT/SgB/kxgfKGX/dYj+RpvlMD8s0o/HP8AMGl2zY/1qn6x/wD16TFwOnlH8CP8aAF2SjpMD/vID/LFIPtAP/LJh+K/40oM/eKP8JD/AIUu+Qf8u7n6Mv8AjQAbpR/yxB/3X/xApBK38UEo/AH+RpRPj70Ew/4CD/I04XEfpIPrE3+FADTOg+9vX6xt/hSi4gPHnR59CwBoN1AOsqr9eKBcQPwJo2/4EKAJAwI4IP0pahMMEnJijb32ikFvGv3Qy/7rEfyNAifNITUJi44lkX/gWf55pAko/wCW7H/eUf0xQBNmkzUeJuzxn6oR/Wm7px1jjP0cj+lMRNmjNReZIP8Algx+jD+pFIJ/70Uq/wDAc/yzQBLS1H50fcsPqhH8xSC4gJx50efTcKAsS0UKQw+VgfoadigBuKXFLRQAmKWkzRQAtFJRQAGuQuo9lxKhH3WI/WuvrmNXXZqMvHBw36VjWWlzWk9TNIw3HQCt/wAOSYWVSe9YWOc+1aOiy7Jtn96uU6DpqKMg9OlFegtUcT3CiiimIKKKKACiiigApaKKACiiigAooooAKKKKACloooAoUUUUxhSUtFAgoopaQxKMUuKKYCUtFFIBKKWigQlN6y+wX+Z/+tTqagyzt6nH5cf40DHUUtFAESDM8rem1f0z/WpR1qOFcKzdd7Fvw7fpipKAOKuE2XMidwxH61uaE/7sIeqk/kRWTqi7dSuB/wBNCfzOavaIHzwQcleSffn+dcD0kdq1idDRRRXecQUUUtAhKKWigBKKWimAlFLRQAlFLRQAlFLRQAlFFLigBKKWigBKKWigBKKWikAlBGRg8j0NLRQMZ5SA5A2/7px/Kja4PEmR6MAf5Yp9FADMuOqAj/ZP+NHmL/EGX6j+vSn0dKAGqQ4yhDD1BzS0hjRjkopPrjmk8vH3Xcfjn+eaAH0UzEg/iRvqMf40BmA+aMj6EEf4/pQA+imeandtv+9x/On9RntQAUUUYoEFFFFABRRRQAUUx5Y4ztZvm/ujk/kKQmZm4Cxr6nlj+HQfrQMkJCqWYgAdSaj80uD5UbN7t8o/x/SlWFA+9su/qxzj6en4VJQBEYjIMTNuH91eF/8Ar1IqhV2qAoHYDFLRQAlLRRQIKSlxRigAooxS0ANpaKXFACUYpaKAEpaKMUAV70bYPNHWJg/1A6/pmrGPyoZA6lG6MMGobJ2e1QN95Mo31HFAybFFLRQISlxRilxSASilxS4oGNxS0uKXFADcUuM9acBS7aAIjBE3WJD/AMBFILdB93cv0cj+tThacEpDK/kN/DNIPrg/zFOWOYf8tUP1T/A1YCUoXFAyvi4XokTf8CI/oacGkHWBj/usD/Mip8UtICDzgPvRyr/2zJ/lml+0Qj70oX/f+X+dS0ZoGMSWOT7kiN/usDT8Go3jic/NGjfVQaYYIeyBf9z5f5UCJ6QmoPJUfdklH/bQn+dIUk/hnf8AEKf6UwLG6kJqD9+P+WkZ+qEf1pC1wP4I2/4GR/SgCfNJmoRJJ/FA34MD/MilMuPvRyj/AIDn+WaBEmaKiFxF3JX/AHlI/mKUTwnpNH/30KAJKKUYb7pB+lLt9RQA3FLtpaM0AG2jFGaTNADs4pM03NGaYDs0mabmigQ7dTSA3VQfqKKKAIzDC3WGM/VRSfZoT/yyUfTj+VS0UARCBB0Mg+kjf40vlekso/4Fn+dSYpcUBchML9riUfgv+FAimH/LfP1Qf0xU2KWgCILN/wA9Iz/wA/8AxVBE4/55H8x/jUtFAEObgf8ALKM/SQ/4Uu6U/egB+jg1LRQFyAhT96zz+CH+tMKxj/l1lX/dwP5GrNFFguVgyD/n6H/fR/xo3jtPcL9Yv/sas0tFh3KwlK/8vKY/24yP8KDcqP8Al4tz9Tj+tWM0ZNFguVhd5/ityPab/wCtUizlv4M/7rqf61IVVuqg/UU0wRHrEh+qigWgnmt3hlH0AP8AI1ia2A1wj7WXKY+ZSO9bf2eD/njH/wB8CsrXoUjiidEVeSpwMf56VnVXumlNrmME1Z05wl7GT0zVZ+v60+2bbMh9+1cZ1HaJyox6UuD3qA2sEqRyOuWK8kMaQWUKn5fMH0c12U23FHJNJSZYoqEWyjpLMP8AgZp4iI6SyfmD/StCNB9FRmJ+08g/Bf8ACmGG47XR/GMGgCelqv5dz/z8Kf8Atnj+tGy7HSWM/UY/pSuOxYoqti8H/PM/SlDXOOV/ID/4qi4rFiioN1x6f+Qx/wDFUvmSj73/AKJb/GncLE9FV/Ob++B9YH/xpfOP/PaL8UI/rRcLE9FQ+d/03g/L/wCypRIT0lhP0H/16LhYlpaYBIejRn/gJ/xpcS/3k/75P+NFwKNFLRVAFFFFIQUUUUDCiiigAooooAKKKWgQhIAJPQc0yIFY1B64yfr3pZRlNv8AeIX86dQMKbIcRtjrjA+p4FPpknJRfVs/l/8AXxQIUAKABwBxS0tFAzk9bG3VJvfB/QVZ8Pvtu9ueCvSmeI126iG/vRg/0/pVbTJDHcK46g/p0NcFVe8ztp7I6/FFB6miu5bHG9wooopkhRRRQAUUUtMBKKWigBKKKKACiiigAooooAKKKKACilpKQBRRRQAUUtFACUUtFACUUtFACUUuKMUAJRS4ooAKZ5UfZAPdeP5U/vRQMYIyBxI30OD/APXoHmj+435r/jT/AOVRiYMcRqz+44H5n+lAC72H3o2H05/lTGuoF4aQBv7p+9+XWl8t5P8AXNgZ+6hIH4nqf0p6Roi7UVVHoBigY3fIx+WLA/vO2M/gM0gjZx++fcPRRtH+NP8AJjGSFCn/AGeP5UCMg8SN9Dg//XpCFREjXaihR6AYpaaPNB/gYfiv+NG9gfmjYe4waYD6Sm+dGDhm2n/a+X+dPHIyOntQAUUUUCCiiigAopaMUAJRS0UAJiloooAKKKWkAlFLijFMAqCEbLqdOz4kH8j/ACqxioJRsuYJOxJQ/j0/UU0BNilxS4pdtSMbilxTgtOCGgZHilC1IEpwSlcLEYWlC1LtFHFFx2GbKUJT6TNIA2ilppak3UAPzSZpmaTdTAeWpN1M3UmaLCuPzSFqSigAzRmjFGKYCUtLijFAhMUuKXFFIYgFLijNJmgBaDgj5ufrSZpM0ANMEB58mPP+6KaYIuylf91iP5GpM0maAuR+QAfllmH/AAMn+eaXY46TufqF/wAKfSU7BcYRP2lT8Y//AK9Jmf8A6Zt+Y/xqWigCItN/zyQ/ST/61HmyDrbyfgV/xqWigRH5uOscg/4Dn+VJ9pjHUSD6xsP6VLiloGQi4gP/AC2QfVsU4SxnpIh+jCpKRkVvvKD9RQIUc9OaXFRG2tz1hj/75FHkRD7qbfoSP5UAS4oqIwr2aQf9tG/xpPJPaaUf8CB/mKAJqKiCSD/l4c/UL/hQVm7Sr+Kf/XoAloqDFx/z0iP/AAAj+tLm4HaM/iRQBLRUW6b/AJ5J/wB/D/hRvlH/ACxz9GFAEtFRebIP+XeQ/Qr/AI0CY94ZR+A/xoAloqPzhj7kg/4AaPOX0kH/AGzb/CgLElFRfaIh1Yj6qR/Sj7TB/wA9UH1OKYEtFRi4gP8Ay2j/AO+hThLGekiH/gQpAOrO11N1hu/uuD/T+taIZT0YH8arakoewmHX5c/lzUy+Fjjuck/VeKSNtsoPoafIMVCM5PrXCdh2tk++zTDZA7HqKmqhoz77RT7frWhXVQfunNWXvCUtFFbGQUUUUAFFFLQAUUUUAFFLRQAUUUUAGTTSiN1RT9RTqWgCPyIf+eUef90UCGMdI1H0GKkpaAM+iiimMKSlooAKKKKACiiigQUUUUAFFFFADXGXQemW/p/WnU0DMjH0AH9f606gYUwjM3+6v8z/APWp9NX/AFjn3A/T/wCuaAHUUtFAjnfEy4uIW9UI/X/69ZdkczBc43cVteJ1+S3f3YfyrDtgDKo79vrXFW+I7KXwnaxNviRs5JUZ+uKdVfT23Wq9sEirNdVN3ijmmrSYUlLS1ZAlFLRQAlFLSUAFFLRQAmKKWigBKKWigBKKWigBKKWigBKMUUtACUUtFABSUtFACUUtFACUYpaMflQAYoqPz4+QpLkf3AT+vSjdK2NqBB/tnn8h/jQFiSmu6RjLsFHqTim+W7Md8p2/3UG39ev60qRRx/dQA+vf86AG+aS2Eidh/e6D9aNszr8zLH/ucn8yP6VLRQFyMwRsVZwXI6Fzn9OlSUUUDCiiloEJRS0UAJS0UtACUwwxls7AD6jg/mKkooAjMf8Add1/HP8APNGJR0ZW+ox/n8qkoxQMZucDmLP+6wP88UnmL3DL9VP8+lSUuKQDEdH+46t9DmnYoKK33lVvqM00QoPu7l+jED8qAHUU3y3B4lJ9mUH+WKU+aD91GH1I/wAaAsLijFJvI6xOPcYP8qPNjH3nC/73y/zoCw7FGKcBuGRyPUUoWgBmKXFSBKUJRcLEYWo7uNmtn2/eUbl+o5q2EpdoouOxDHh0Vx0YZFPCU21XZGY/+ebFR9Oo/QipicUmA0JTsAUm403NIY/NITTd1NLUAPzSFqZmk5piuP3Uham0UALmjNGKMUAJRTsUYpgJijFLRSATFLilooAKKTNFAC5pM0lFMQuaSjNJmgBaSiigAo5oooAKKKWgBKKWjFACYop2KKAExRilzSZoAXFFJmkoAdSUlFAC5ozSUUCDNFFFMApaKKAEpaKKQBRRRTAKKKKBhS0UUgCiiigQUhVT1UH8KWloAYYoz1jQ/VRTJbaF42XyowSCM7RU1FD2Gji3HyjNQHg8VevF2XEq+jkfrVI9/wA64HoztWxv6FLmII33SccEjtWv5KD++P8Ato3+NYOgyqN6t1XkV0VbUOqMa3RjPKX+9J/38b/Gl8sf3pP+/jf40/FFdJgM8sf3n/77P+NHlj+9J/32afS0AR+X/tyf99UeX/tv+dSUUAM8v/bf86PL/wBt/wA6fS0AR+X/ANNH/Ol8v/bf86fRQAzy/wDbf86PL/23/On0tAiPy/8Abf8AOl8v/af/AL6p9FAxvl/7T/8AfRo2D1f/AL7NPooAzqKWimISilooAKSlooGJS0UUCCijFLQAlFFI52ox9BQA2M5XPqSafSKoVQo6AYp1AxKZFypPqxP608kKCx6DmmxDEaA9dooAdRS0UCMjxIubBG9JP6Gubi/1q845xXVa6m/SpD/dKt+uP61yQyGFcldanXReh2GlyCSB8c4fH6Cr2Ky9GICyKoAXitStqPwIxqr3gooorUyCilooASilooASilooASilooASloooASilooASil6UwyxA4MsYPoWFADqKj8+Lja2/P9wFv5Uvm5B2xSH224/nigB9FMDykjEOPdmA/lmjbMc5dFH+yuT+ZP8ASgB9I7Ki5dgo9ScU3yQTlnkY/wC+R+gxSpDGhyqAH170AN8+PjaWfP8AcUmlzKW4RVX1Zsn8h/jUlFAEQSQ53y/gg2/4mgW8XG5d2P75LfzqWigA7UUUtACUUUtMBKKWjFACUUuKKQCUUuKMUAFFFLigBMUUtFAwoopaAEopcUYoAKMUuKMGkAlLinBKcEoGR4pwWpQmKcFpXCxCEPpThHUoFOApXHYg+yxdfLUH1AwaUW4X7ryD/gWf55qbpSFhQMi8uVTxKrD/AGk5/QigtKp5iVh/svz+oFPLU0tQIQzBfvJIP+A5/lmk+0Rf89FB9CcGlL00ncMHkehosFxPu3BPZ1/Uf/r/AEpxYYqu8MYAKoFwedvy/wAqURlekkgHoSD/ADFUImLUm6o9soP30YehUg/nmjdIOsWf91gf54pAPophlVfvK6/VTj86csiN911b6EUALS4oxS4pgJijFLRSAKKM0maAHUU3NGaAFzSZozSZpiFzRSUUALmkzRiigAopaMUAJRTsUYoATFGKWigAxRiijIoAMUYpN1ITQA7ijNNzSUAOzSZpKKBC0UUUAJS0UUAJS0UUAFGKWigBKKWimAUUUUAFFFLSASilxRTASloxS0AJRS0UgCiiigAopaSgBaSlooA5jWE2X8oHfDD8qyyCG6Vua+m26jk/vJj8j/8AXrGOck1xTVpHZDWKLujNsvRjqRXVIcqDXG2Enl3kb9NrV2auHG4LjtVUXaRNX4RaKKUCus5RKMU7FGKBiYoxS4paAG4opxFAHFACUYp2KAKAG4pcU7FGKAG4pcU7FLigBmKXFPCn0pwSlcdjJxRRRVEhSUtFACUUtFABRRRQAUUUUAFNfnaPU/8A16dio3dFlAZlUhc8nHX/APUaBklFR+fFnAcMfRPmP6UhmftbykevA/rQA6YZhceox+fFPqrObhtihI1DOMZJJ45/pUqFpQR5oBU4YKuCD+tACySqrKm9QzHHNKWZFLMBgc5zSGBChjO4qe2ahWyjBJCESc/OzFj+valqNWKF3qSXelXDIg2/dwWOeo7YrmhnOdua6v8Asy3Syk2KQGQsQrEBuM881yjL1KnPt3Fcta/U6Kduh0GjuyS5RC4YYwCOvXPP0reGSASMH0rndFCtOm5VYNngj2reFvEOiY+hxWlD4SK3xEtFM8pfWT/v43+NBj9JHH41uYD6KZ5Zx/rZPrkf4UeXx9+Q/jQA+imeUp/ik/7+MP60GCM9Qx+rH/GgB54pjTwrw0qAjtuFH2eD/njGfqoNPAAGBwPSgBnmqegcj1CE/wBKPMYn5YXI9Tgf1qSigZGTMQMKi+uSTSBZiPmkUf7q/wCJqWigRGY2J+aaQj0GB/IZo8lOPvnHq7H+tSUUARfZoP8AnjH/AN8ipQMdOPpRRQAUUUUAFFFFABRRRQAUUUUAFFLRQAlFLRQAlLRS0AJRS0YoASilxS4oGJRS4pcUANxRin4oxSAbijFPAp22i4yPFLtqTbShaVwsRhKcFFSBaXbRcdiML7U4JTwKUClcLDAtOA9KdkCk3gUDExS4AppemFs0CJNwFIXqMtSZNFguPLU0tTaMUxAWNJS0UAJRS4oxQA1huUj1GKRCWVSepHNSYpkfG5fRj+vP9aYhcUuKM0ZpDCkZVYYZQw9CM0tJQAzyowMKu0f7JK/yoCMvSVsehANPzRmgCPMw7ow/Ff8AGjzHB5iYj1Ug0+lzQBGZkH3ty+7KQPzpyuj/AHHVvoc06mvGj/fRW+ozQIdSU0Qoowu5R6BiB+VAjcdJWPswB/woGOxRim4mH/PNvzX/ABoLsvWJj7qQaYDsUuKb5qYySV/3lIpyOjjKMrfQ5oEGKXFFJmkAuKWm7qM0wHUmRTaKAFLUZptFAC5pKKWgQlFLRQAUUUUAFFFFABRS0UAJRS0UAFFFFABRRRQAUUtFACUtFFABRRRQAUtFFABRRRQAUUtFACYpaKKADFFLS4oASilxRigZjeIkPkwydgxX8x/9audcd+xrrNbj36bIcfdKt+v/ANeuVcADb71yVviOmk/dGI22QH0Oa7Syk8yEc543fnXEnh/aut0WTfbx8Y+XFRB2kmXJXizTxSgYpKWu04xcUYpKdg0AJtoxTsGlC0DG7aMU8LTglK4WI9tKFqTZS7R60XHYjCUoQU/KjvmjzAO1IBAg9KcFphlppkJ70ahdEuAOpoyo71AXpN1OwrmbRUfnAjKJI3/AcfzxRunPSJF/3n/wFWSSUUzExH3ox9FJ/rSeTn78sh+h2/yoGS4zTHkSP77qvsTTRbxd13f7xJ/nT1RE5RFX6DFADGnUdFkb6IaBIzDIhf8AHA/rUuKKAIh57dREnty3+FIIpScm4bHoqAf41NRQBGYEY/OWf2ZuPy6UkcMQd2WNAM44Udv8mpelNjHyD35NADqKXFFAiN+ZYx9W/p/Wo9ohnklJwr4yT2wMZ/z6ipcfvvov8z/9alZQ6lWGQaBgxVVy3AP600Bn++SB/dBx+ZpVjCnKqgPqFwaXDZPPHsKBEZtY2BX5wD2EjD+tcNIpSTHQg13m05zk/nXFX8fl3s6f3ZGH61z19jeiXdKmdJ43VQ+Dyo49q6hHVxweR1B6j6iuU0p9srEDJUhv/HhXVNGshDdHHRh1FLDvdFV1sySio0dg2yXAbsR0b/6/tUtdJzCYopaKAEopaKAEopaKYBRRRSAKKKKACiiigBKWiigAoopaAExRilooASilooASjFLRQAlLRRQAUYpcUuKAG4oxTsUYoGJijFOxS4pANxRin7adtouMjxS7akC07bSAjC0oSngU7bQOwwJShaeFpcAUrgMC04LS5FNL0hjsUYFRl6aWJp2C5ISBTS+OlMzSUCuOLUmaSimIKSlooASiiloASlxRRQAdqKKSgBaSikoAWmdJv95f5f8A66dmmScFG9Gx+fH+FMQ+iiikAUUUYoAKMUuKXFMBuKMU7FFIBuKXFLSZoAXFFJupM0wHZpM03NFAC5pjIjfeRW+ozTqSgBghQH5dy/RiB+VBRwfllb6MAR/Sn0tAEf70f3G/Nf8AGje/eJv+AkGpKKAIxKvfcv1UilWRH+46t9Dmn01kV/vqG+ozQA7pRTPJTsCv+6SP5UeWe0rj8j/SgB9FMAlH8SH/AICR/WjdKDzECP8AZbP88UAPpajMmOqSD8M/yzR50fdwv+9x/OgCSikUhvukH6GlxQIKKKKACiiigAoopaAEopaKACiiloASiloxQAlLRijFABRS0UAJiloooAKKXFGKBhRinAUuOKAGhc0u3FKDijOaQCYpcUdKUUAJRTgM0u3NAypfx+bYzp6ocflXGEfMPfmu+MeRg9K4aaMxyMh/hJU/hXPW6G1IrNncRXReHJd0Wz0Nc83Y1raBLtlZc8+lYG51gSlCipAVwDSbwOgrtTucbVhAntTtntTTKaaZCe9PUNCXaB1Ioyg96g3GkzRYVyfzAO1NMpqLNFOwXHlyaaWNNoosIXNGaSimAtFFFAgoopaAM6looqgCkpaKAEpaKKQBRRRQAUUUUANk+4R68fnTqa5+ZF98/p/+qn0DEopaKBEaDMsh9wP0/wDr0+kj6E+rE/rTqAEopaKAErkNcTZqs/uQfzANdhXK+JF26lns6Kf6f0rGt8JrR+Ir6awWY99y4rroDugjb1UH9K4qzI85M+vriuzszutYz7VlQ+Jm1b4SVlV1KsAVPY1Fh4cY3SR9weWX/H+f1qeius5BqsGAZTkHuKWo2hG8vGdjnrjofqKVJMtskXY/p2PuDQBJRRRQAUUUUAFFFFABRRRQAUUUYoAKKKWgBKKWjFACUuKXFLigY3FGKcBTgKQDNtLtp4WlC0XAj20u2pAKXFK47EW2lC1JilxRcLEe2gLUm2jbQAzbTgtO204JSHYZilxTwtGQKAsJtpcCkLUhagY7gUbqjLU0miwiQvTS9MpKLBccWpM0lFMQUUUUAFFFLQAlFLSUCFpKKKACikooGGaM0UYoEGaTNLilxQMbRTsUYoENxTZFzE3rjI+tS4o470ANAyMjpS4psRxGq5+78v5cU4tTAMUtN3UmaQDs0bhTM0UwFLUhNFJQAtJS0UCEopaKAEpaKKACkpaKACilooASilooASilooAKKKKACiiigAopaKAGGKNjlo1J9SopDCh6bh/usR/WpKKAGCNh0lf8cH+lJtlHR0I91/8Ar1JRQAzMv91D/wACP+FIHfvE31BB/rUlLigCMyqp+ZXH/ACaBNEf+WiA+hODUgooAQEHoQfpS01oY2+9GhPuopBCg6Aj6MR/KgB9FM8r0kkH/As/zpQjj/lqT9QP6YoGOpaZiYdGjP1Uj+tAMvdE/wC+z/hQIfRTdzj/AJZMfoR/jSh/WORfwz/KgdhaMUnmKOocfVD/AIUCaL/nqg+pxQFh1LihSrfdZSPY08LmlcLDRS4p22nAUDGYoANSY9qcFNK4WItmaNlS4A6mjKj3ouOwwJTglBkA6CmmQ0ahoSbKPlHU1CXNJmiwrkxdQK4zVU2ajcLjGX3D8ef611pNc1rybdQ3f30B/p/Ssqq900pPUx2H+NWtHbbefhx9aqt3+lSWjbLqMj1rl6HSdypJVc9cUZqK3bdCpqWu2m7xRxz0kwooorQgKKKKACiiigAopaKACiiloASilooAKKKKAM+iloqgEopaKQBRRRQAYooooAKKCQv3iB9aTeh6MD9OaAEHMh9hj/P6U6o0cHcQrHJ/un6f0p+4/wBw/mKBi0dKbl/7qj8f/rUjh9jfMvTHT/69AhyDCKPalpNp/vt+n+FGwHqW/wC+jQAp468UwyxqcGRAfdhTjFGeqKfqM0pKxrk4UDv0oAb5qdiT9FJ/kK5zxP8ANcQuFYfJjJGM4P8A9euj3O33Bgf3m/wrD8TxYjt3yWOWBJP0rOrrE0p/EYEGfMXgGuz01i9ordiSRXFxEhge+a7LS2Bt8Z/D9P6VzUX750VVeBdooortOMKR0V12sMilpaAISJIhkbpV9D94f4/z+tSKyuu5TkU6mPCrNvBKP/eU/wA/WgB1FR+YyHbMAo7OPun/AAqWgYUUuKKBCUYpcUuKAG4pcUuKXFAxuKMU/bS7aQDMUYqTbS4pXCxHil21JijFA7DMUuKdilxQA0Clp22lC0hjcUuKeFpdtFwGbacFp3FIWApAG2l4FML03dQMk3AUheoy1JmnYVx5am7qbRTFcUtxSZopKADNFLSYoAKSlxRQIKKSjNABRRRQAUZoooAM0UYpaAEoxTsUYoGNxRinUZoATFGKC1JuoELRTSaTNADiaC1MopgOLUmaSloAYvDN7nP+fyp1GOaKACiiloASilooASilooEJS0UUAJRS0UAFFFFABRRRQAUUUUAFFLRQAlFLiigAooooAKKKXFACUUuKKACiiloASilooASiloxQAUUuKMUAJijFOxRigYmKMU7FGKAG4pcUoFOC0gGgUuKeEpdqjvSGMxS4p2VFJvA6CgBDErdUU/UU37LD18qMfRQKcXNJuNAC+TEP7w+jkf1owg6M4/4ET/Om5oosFwO8dJpB+C/4UmZf+eufqtLSUWC4mZf76f8AfB/xpMzDtGfxIp9FMQwNJ3Rfwf8A+tQXcf8ALJj9CP8AGn0UAR+ae8Ug/AH+RpRKp7P/AN8N/hUlFAEZlQdWx9eKxPEBR2hdGVuCDg59P/r1v1leIU3WCt1KuP5GomrxLpu0jmH601DskB96ey1Ec7q4zqO3spfMhXA42A59+9WazdJYS2sa5YYHZiP5VoeX6O4/4Fn+ddVF+6c1X4h1FM8tu0zj8B/hQEkH/LUH6r/hWxkPpabiT+8n/fJ/xpP3o6Kh/wCBEf0oGPopgaTvGv4N/wDWpdzf88m/Mf40hDqWmeYR1jcfgD/WjzV7rIP+AGgB9FNEqepH1Uik86PvIo+poAfS4pgmiP8Ay1T/AL6FPDKejA/jQMMUYpQCaXHtQIzA6nowP40m9fc/RTT6KoBu4/3GP5UmXP8AAB9Wp9FADfm9VH4Zo2t3c/gBTqKAGlM9WY/jj+VGxfTP1OadRQA0Io6KB9BSsdqlvQZpabJ0A9SBQMVAVQA9QKWjI9R+dIXUfxD8KAFpG6AepFJvHox/4CaC2WX5W7np/n1oAdR70zzCc7EJ9ycCk2yk5ZUP1Y4/LFIB+4n7gz7npQF5yxyaT96f+eY/M/4Um2Y9ZEH0Q/40APrI8TLnTkb0kH8jWqUcjHmsPoB/hWRrtntsJJfNd8Mp+bk+nX09qmfwlQ+JHMxnDfTBrqdGYMrITzgEf5/GuTXhxXTaEd8wJ/hQ4+ucf1rihpNHZPWDNxTng9RwaXFKBznHNLivQOAbilpcUYoASlpcUAUgExkYNReQU5gIT/Zx8p/Dt+FT4p22gZXEoUhZQY29/u/n0qbbTtoIwRkHsajEJjz5DbR12Nyv4en+eKQx+2l2VEZzGMzxlB/eHzL+fb8RUykMoKkEHoRQAm0UuKcBS7aAG4oxTsUoWkA3FGKkCUoWi4yPbShDUmKKQxoWnbaTNIWoAdgCjcBUZakJosK48vTS1MJpCadgHlqQmm5opiDNFJRQAtFFFAgooooAKSlpKAFpKWjFABSUuKXFADaMU7FLigYzFGKdkCk3CgQYoxSbqN1AC0ZFMyaM0AOzSbuKbRTAUsQCa5efxLcySBYY0iXPf5j/AJ/Cun68VwWzbMcjocdfesK0mtjWkk9zstOllmtleViWIB5GOtW6p6USbJM8kALn6VcrSm7xJmrSCiiirMwooooAKKKKACiigcigYYo7UUUCCilpKBhRRS0CEopaKAEpaKKACiijFABRS0YoASilxRigBKKXFFABiiiigAopcUYoASilxRQMKKXFGKAEpaMUuKQCYoxTsUYoAQCjFO20u2gBtGKdgDvS5FAxuDS7TRupNxoAdtA60vyio80UAP3AdBQXNMooEKWpMmiigAooooAKKKKACiiigBaKKKACloooASloooAKKKKBBVPV4/M02cdcLu/LmrtR3CeZBIn95Sv5ik9ilucNISCaiJJYVK2T/hUZ5J7VwnYdHoTkrFk4xx9a3q5rQ5sRhepDZFdNW9B7oxrLZiYpaKK6DAMUUtFACUtFFAgoxRS0DCiiigAIz1GaaYoz1RT+FOooAZ5MX/PJP++RR5EX/PNfyqSigDNz7H8qTJ/uH9KdS1QhvP8Ad/Wj5vRR+NOooAbhvUD8KMH+9+lOooAaVJ/jb9KNg9W/76NOpaQDCinqM/U5pnloJVwi9CScfl/WpsUxcl3Pvj/P50DHYxRSbs8J83v2o2Z++c+3amITfnhRu9+3503buk+c7sDpjjr/APWqXFNHLt+A/T/69IYtLRVC/wBQa2cRxIGbGSW6Chu24JN7FyWWOGMvK4RB3NOUh1DKcgjII71z1ze3F3EY5RHsyDtAq7YRfalaOe5d9gGFjbC49DWXtU3ZGns9Ls1apayu7Sbgeig/qKk+wtGM21xIh9GO5T+FR3MpksrmCZPLm8pjjswx1FW3oSlrocQDg++a6Lw+SWjbI6spGfbNc433jWz4ek2XkS54Y4/Q1xLSSOt7M62lApwWl213nENxS4p22lxQA0ClxTsUuKQxuKKeFpQtIdhmKXbTwtO20XCxGFqNrVGJYAox7odv/wCv8as4opDK2Joidw81OxUYYfUd/wAPyp8UsUpIRwSOq9CPqKmqOWOOTG9ckdD0I+h7UAPwKWq2ZoRwfPX3wGH9D+lKlyjkLyj/ANxxg/8A1/woAsZpCwqMmm5p2FckL00tTc0maLCuO3UmaSimAUUZqKe5htxmaVUHueT+FAElUdZkuIrBntm2MGG498f5xVW51+JAfIiaTH8TcD8utZk+pXN4o3yARtzsUYH+NZTmrWRpGDuRR3d2sqs12+c/xMSP512MPnz2yyP5B2gAmNSp/EZNcNI20g9wQRXQ6TfOIVZ9yRsCNzDAPrj1/CsYydzaUVY16O9VDfeZkW0Dzf7WML+dTwC4+Y3HljONoTPHrmupO5zWsSAUuKXFFMQlGKXiigQ3FGKdSZoAMUUm6k3UwH0maZmkoAfupN1NooELmkoooAKKMUUAJS0UUAFFFFAAOtcPcgpe3Cg4xKw/U13FcVqY26rdD/pqx/WsK+xvR3Oo0oBbNVAA78e9Xaz9GKm3+U5BVT+mK0Kql8JNX4gooorUyCilooASilooASilpvRwPUUALRS4oxQAlFLiigYlLijFLQA3FLilopAJRS0UAJiilooAKKMUtACUUuKMUAJijFLRQIMUYpaKBiYpaXFLigY2lpcUuBQAzFLinUmaADFLikzSZpAOoyKbRQIXdSZoopgGaKKKACiiigAooooAKKKKACiiigAoopaAEpaKKACiiloASloxRQAUUUtACUUtFABRS0UAJQaWigDiLxBFcyp/dcj9apnIPXFaOsps1S4Hq278xms4jMvTPFcMtGzsjqjW0R8SBT2bpXWr90fSuL0gkXpUDJPI/Cu0Q7kU+1aUfiaM63wi0UtFdRzhRRRQAUUUtIBKKWigBKKWimIKKWigYlLRRSAz6KKKoQUYpaKAExRilooASjFJuzwo3H9Pzo2Z+8c+3agBN2fu/N79qbGhZAX53fNjtzUkn+rIHGRgfjxTgKBiYoxTsUuKAGYpE6E+pP8AOpMADNJGmI1HfFACYqne2kbnzSvPfFaGyjZUyV1YqLs7mGtpCxAAPPua07W1S1jKJnk5P1qwIgDkKAfpTthqIU1F3KnNy0GAVDd2q3UDRtw2DtYdQas7KULgirZC0PM3XDsK0dHkCTRkjoynn/eH/wBeqt6nl3s6f3XZfyNPsMGUA8D1riejO1ao9AFOoRcqD1zTwldqehx2G4pQtSBKcFouFiILTgtSYApKVxiYxRSk00tQAtJmkL03NAXHlqaXphNJTFccWJpM0lFMQtNkjSVdsihl9DTqTNICHypU/wBVLkf3ZBn9ev55oNxsIEyGP/a6r+fb8cVNmmu6xqWdgoHcnAoAAQyhlIIPcUtZNzqVhGW8lS8nrD8v5nv+tZ0mrXrKVVwi54OBux9f/rCpdSKLUGzpJZY4U3SuqL6scVm3GuW6ZECtM3r91fzP+Fc/JPubdMzs395zn9adGk04/dISv948L+Z4rJ1n0NFSXUu3GrXc2QHEK+kfX86zpGUhtxJYjlieauQac0p+Z2c/3Yh0+pPStO20jbzsji9z87fn0H4VFpyL92JgIs3kq2xggGA5HB/GrSaZKllHcyFtrruRVXIC5xye1a2p2ccVmXBZ33AbmOTVsMreGYUDAssDZA7cmlyWdg57q6OaUIgEsih0jkUsh/iHOR+legX9rBPa2s0SIYEU7VxxggYP6V55KCY2UdyK9C8OIzaDFbyvvIXAPt2/Ko2aL6FLPGB0pKfIvluVPUHBpmRXetjiYtJSbqTNAhxOKbupKKYgJooooASloooASilooAKSlooAKKKKAM/S7p59Sv0aJo/3YwCeu0gZrQqOOLOqwy55aJ4yPXg4qSs4btGtRp2aCiilrQyEopaKAErjdYG3WLn/AHgfzArs65DX126xKf7wU/8AjorGt8JtR3NnQCGtc4weh/OtWsfw5n7Mw7ZOP0rZxRR+EK3xCUUtFbGIlFLRigBKMU7FGKAG4pGHzIff+hp+KjnLARlQT84zjsDx/WgB9GKWikMTFFLRigBKKXFGKAEop1FACYoxS0UAJRS4pcUANop2KXFADaMU7AooAQClxS0maQBil4pKKAFzRmkooAM0maWjFACUUUUAFFFFABRRRQAUUUUwCiiigAooooAKKWigBKKWigAoopaAEopaKAEpaKKACilooAKKWigBKMUtFABRS0UCEpaKWkAlFLRQM5XxGu3Ud2PvRqf5isUcE+tdF4oj/e28nYqyn8CP8a5wnBrkqfEdUPhLOmvtvkY8Cu0smDQY9DXC277JkbPQiu10zHlt7gGinpMdT4S7RS4orrOQKKKWgBKKWigBKKWigAoopaAEopaMUAJRTsUYoGZ1LiiiqEGKKTdk4Ubj7dKNhb75z7DpQAm7PCjcf0o2Z++c+w6VJijFADcdqMU/FLtpAQuMsg98/l/kU/FAUGVv9kAf1/wqTFAxmKWnYoxQIZJny2A7jH58VJTHB+Uerf8A1/6U/aaQwFLQFNKFNAwpcUoSnBKQDMUu2pAuKMUDPPfEEXla1cqOMtu/Pmq9iMSjHrWj4rXGtSH1VT+grKtmKyqVPzKQa457nVDY9JsyHtIW65QfyqbiqGly79PiI6cj8iRVvdXVHVI5paMkzTS2KjJJoqrE3HF6aTSUUwuGaKKM0CCikzRmgApKWkpiClzVO51K1tSVeTLj+BBk1mXGuytxbxCMf3n5P5VLnFFqDZvEgDJ4HrVC51e0gyA5lYdoxn9elc7PdST8zyvL7E8fl0qOPzJTiGMt6kDgfU1i63Y0VLuak+t3L5ESLCvqfmas2aZpW3TSvIfVjmpYrCWZgGbJ/uxjcf8ACtK30Q4BZET3f52/LpUe/Iv3ImLH5kzqkKFmc4UDuasw6dJKwBZmPdYxn8z0Fa9lAIPFFqu4sAw5P+7WuVA4UAKOgHSiELuzCU7K6Od/srydhZFTcwUFjuYf0q/b6ZbtFukUs54LAkfyp+sTJbwRu2eHBwOtJb6lFutowrYudzKx7egxV2UZWJvKUbljyJo1Cwy5A/hkXI/MY/rTt8q/fgY+8ZDD+h/Sp91MJJroMLmfqs8LWLLv2vkfK4Kn8jU1rBGnhpXVcNIshY+pFN1QZ0+QHkcdfqKWzton8OREKVbMoO1iv8jWE/iNofCcyX2bsruBHY4rrPDd1qTW8c8iRR2vKImPmY4zn9P1rkZEYdH49CM12GjtcjSocRRtH5nXzCD909sf1rnZuixduZLhnIAJ9KhpJ5284h7eZOOuAw/QmovtcAOGk2n/AGwV/nXbD4Ucc17zJqKakiSfcdW/3TmnYqyApKWigBKWig0AFFITjNNywBJIxQMfRUccgZsHg4BxUmaQMKMUYopiCilxRQBG7bLi2k/uyD+dSuu12X0OKpai7R2DyoeUYEE/XFaE+DM5HQnI/Hms18TNGvduRUU7FJWhmGKKKXFADa5bxKu3U0b+9GD+pFdXXNeKRi8gb1jI/X/69ZVfhNaXxEvht1+aPvkn8Mf/AFq38Vzfhx8TbfU4/SulqaOxVbcTFGKWlrcxG0tLijFIBMUUuKMUANqO4KrA7PkKvzEjtjmpsUyePzYJI/76FfzFADutLioLB/Nsbd+5jXP1xU9ABRRRQAUlLRQAYoxRS0gEpaKKACiiigAopcUYoASilxRigBKKWigBKKWkoAWkoooAKKKSgBaSiigAooooAKKKKACilopgFFFFABRRRQAUUtFIBKWiigAoopaYCUuKKKACiiloAKKKWgBKXFFGKQgxRS0UDCiiigAooooAKKWigDE8UJmzik/uvj8x/wDWrl2APbtXZa+m/SJvVcH9RXGt94j2rmq/EdNLYYODmuy0Rw8IbP8ACK43jNdT4efMaKDwODWa0kjR6xZvUUYpcV2nEJRTttLtoGMpcU7bS4pXCw0CjbTqWi4DdtLtpaOaBibaNtLilpAJijFLS4oAys9l5PtRsJ+8c+w6VJtwOlLtNWSNCjGOlLtp2KMGgYm33pdvvS4NGD6UgDFAFLtPpSSBljYjrjA+poGNiwy7v7xJ/wAP0p+KcqbVAHQcU4LSAaAKXaKcFpcUDIiMyqPYn+X/ANepNtIAPNc+wH9f607PpSANopcAUmaTNADs0mabmm5pgPLU0vmkNJigRyHi5Makjf3owf1IrDgbZLmuj8ZJiS1f1Uj8j/8AXrmohukxXLU+I6qex32jsrWXy9A7fzz/AFq9msvw6ytZso6qQT+X/wBb9K19ua3pv3UYVF7wyin7KMe9aEDKKXikLe1AhDSUtGKBBVee9trcfvZ0B9Acn8hUGteaNNl8rdnjO3rtzzXJecoICADPcnFZzny6GsIXVzop9eHS2hJ/2pOB+VZtxqNzOCJbghT/AAp8oqW30gyrG9xewxrL9wI24t9P8mtWPSrSKNvsqxyzrxulO7B+nT9Kj35F+7E5sBzGXjjYoOC2OPzqxFYTSxRyykokmdgC7mbHXArWvLaVtNM087O3ZBwow2OlaWmMh0e0RWBZQ2Rnkcms1D3i3KyuY1toxP8AyyC/7Ux3H/vkcfnWlFpsImQSs0o2n5Twox0wBVsN1b34FCk+dHnqd38q35EkYqbbHKqooVFCqOgAwKXNNJpqnPNaWM2zMniSfxDBE5IWRlBwcHFbEuFkZR0BIrJk+XxFZn/aT+ZrXuRi4k/3jWUPiZpP4UY+vxCWzRmJ+VxwD1BqxbWUMUcJ2AvDuRG9BmmawM6dJ7EH9auJzGf980NfvCk/3YtFFFbmBV1L/jwl+g/mKk0r5vD6D0lcVW1W7t4rd4HlVZXUbUPU80llfJZeHPMkBP8ApLKBnH8Nc82uY2gnynPycV1mjXitpEUUSSSMr8sFO1Tg8EnvXJOQck11mhXER0YQq4Lh1OAPcVzs6EWZCzBGddrFQSPQ0yqms2dzc3MZgZVTbhixPqfSlsbNrVW3ztKWx16D6V1UpNq1jmqJJ3uSyW0Mp3SQxs3qVGfzpv2WIYwHGPSRh/WrGKK1Miu1uxOUuJk9twYfqDS+VMOlxn6xip6KAIDHPjidM+pi/wDr0wi5/wCekJI5H7sjP61YPVaRwCjeo9KBlZxcllAeAhsj7pHb60yWS6Fs5McJwpyRIQfyxT9gUMnKsDwR13YFU7iR0jmBYYKZCkdsD/D9TWbdjRK4NczmeOZEi2cBsSdvXOPepo71mcI8MiN94kDcOntmmJsFjkZTfHnb+HWm2weHamMtxn169PfFLmaKcUy8LqMrkiQev7p+P0qMX1uMkv07YOfyqN7rZZSSbS2Dxjuc5/8ArU62QEZkb5hjIzyCO9XzGfKTLdoxHLH2VGbH4gUG6Q5+Sbjn/Uv/AIUolRZXG7OOcE9sf/rqFbraZY35weo9P/rZouCiQ3M4m06ZEimcENzswOpPfFWIryRoLd2tZyDEvzKFIPGM9c9qz0vSlqEAG3ACjsec8/XmtAM32K3KkheUOOB976ehFZ83vXNLe7YkW4kf7lpN/wADKr/XP6Upa7I4ihB95Sf/AGWhJGB2kZx3FPeQAZU5wegrW5lYYGu8f6qD/v4f/iaALvPLQY9AD/jQtwjSCPPzHoKlJywT8T9KBFWWW5iaJWeEGRtowhOP1rndbtrmHyWuZvOLMwVsk4x1H6/pW3qETNfWrp0V4woHH8Xzfpj86zfEs25o4cAiNzk55BIHFZVNjWG5H4eI+0YJH3hiupxXI6Ac3eMZwQa68Z6t19PSpo9Sq3QMUuKM0Zrc5wpKKKACiiigApKWimBT0v5bPy/+ecjp+TGrdVbMbbu9j7eYHH4qP8DVzFDAbilxS4oxSGJijFOxRigBMUYp2KMUANoxTsUYoAbiinUlABRRSUALSUUlAC0UlFAgooooAKKKKACiiigAopaKAEopaKAEopaMUAFFFFABRRijFABRS0YoATFGKWlxQAlFLiigBKXFFLQAmKKXFFACUU6igBKWjFGKACilxRigBKKXFLigBKKXFLigY2jFO20u2gBtGKfilxQFilqUXmabcp6xt/KuFcEnI68V6My7lKnoRivOplMbtGeqnafwNc9Xob0iuTzXReG2AxzzmueKc8da1dBkK3AXoM1gzY7fFFKnKqfanYrtT0ONrUbS0vAozQAmKXFGT6UfjSGGKOKKKADPtS0lGaBC0UmaTNAx2aTNJRTFcq0tO8ulEdMdhtLUgjpRHSuFiKlqYRil2LSuOxCBTHUs6L75P4f/AF8VZwoqMMnnO3oAv9T/AEouFg2UbSKf5gpDItAaCYoxntR5q0hnVQT6c0ANjQnc3qx/w/pTitMjk2xKp6gc0eYKYaClaQqaPNpPNNAtBdnrS7aYZDSbzTEP4oyKj3GjNAXOf8Zrm3tX9GYfmB/hXIp/rBzXZ+LE3aSrf3ZR/I1xan94D71zVVqdFPY7HwrKDHKp5PHP510PmegrmfDCqhOGyWU5GO/FdFWtH4TOrpIUsT3pOtLtJpdtamQ08UAUPwp+lRXVzDZxCW4fYnTPWgLE4FZNzrsCTJDbxPcSMcfLwPzNR3HiXThC4SV2YqQMIeuK5eKeC4nWF2ZUfILE4wMVlKdtjWMO5o6xqtxcv5cyfZ1TjYG6/X1rNg8u4lWFmBZyQvPft+uKbqOm/YZ/KEyy/LuyBj6VWjj2srhyGByMdqwk3fU2SVtDodTt0tNKtiYYY7o4AKFtwA5znOPTt3rO0e/mtr9djqC52t5hO0+5/Gi7uXn8jeWJSPblu/J5/lVeziM2pwopwWYDOM45ovroHTU66S5SXRtjvH5o3EhXBz8+eB1q1p8aJokLooV5Gfc3c4P+FVjYxR6YZj80m1ueg4cj+lWbHnQbf0SV81or3RDtZkq5JDHhR0FOU5niPbJA/wC+TUHmeYzKOVU/MR37YqZT++twvTd+fymtpbGKWoE7uOg704cjpikC5OD0B59zTzgDParWxLRmXfy61Zt/tJ/6FWxdjF1L/vGufu723udRt3t5RIEZQ2O3zVc1rXYbXUJ4guWRiMk9/oKw5kpNm3K3FIl1FBJYyqehA/nSR3cEMEnnSqh39Ceeg7VzdzrN1dgqpIQ9hwP8/jVPbK55P5VEp+9dFRh7tmdHceILeLiNGc+pOB/jWXca7dy5CHYD/cGP161SEAHU0792nvSdSTGqcUQuZJrhZZCzMO5NPaR5QyFuEP3ecAmn20E8srC3hkk3HOVGQPxrRh8PXkzbpXSAHqPvH/D9alJsptIoOPlGeneruh3RW4jhHOHHH41XuIfJleLOdhK59cVveFbVzaXEvnGNQd2xAAXwf4jjOPapZSNifkiosVI0YjUKM4BPU5puK66fwnLU+IbijFJuy2AvfBJ7UucDJ4FWRYY52496hkl6cnAZc/nRczADcATsIPYVnpP5h2MT8xwABnIxyfp/jUOdi4xuafm53fLjHQEYpgkHmuAwZGXOc55qssjqhV3DqrbSD6env3qOWRoJpPKU7doJzztJ/wAn86XMVyloPm7k6Y6An6LVfUoAoRR33fMfTr/n6022Ky4dxwRnBJ+XBwP0xSXTJGwO4qM8Afw5BBH50pO6HFWZFCzOmx/4WCqAeuOuPyFJIsvmiaNvnMe/0Gfb8KqRNKojYOAUJ4H8OeP61cglaCN/lyw5PTg/j2x/OoTui3oyq0jPMqncFY+ZtPQH/wCsas2twzTyHfhcDAUEDJ//AFVTnIa5lwvyqBjPA+YdPz/lTWYxRMEOGVcHB74x1/EY/GpTaKtdF5JszsBkggYHbqTzT73MTfaFI34+c9AevSq1girHDIWzucKz9/u9PwqSZ2mt2iZFYqMAg+uAP8+1XfQi1mUpw3mNAcoOrYHbkjGfetm3kR9HJLHcrdF68qOP0rn3ebgycsVwQMYA4x/P9at2Zza38asPl8qQHHTGVzj8ay5rM15bouJPI0r8bY8/dPOB06/hirQuGDBVO7+Hj8c/Xt0rKhPlxx5AZCd2N2SeMc/ofxq9DKixtvHRSVHc+p/MVqpGTQ1w63UiF1JCg8/56/4VJb3MnkNJKd/GQe+OcVWuZC8rY+Zm3AH1AHGPyqSVnFqtvEAWnUY7YzwCf5/hTTE0XHkjuLaKJhjLYGBzwOcf41ja0ESz8oMvmCfcwHP8J6n8a0NrQnYGJcj5nA6Lkc/z/E1U1tB/Z8nlxhUEy845zjuaJaoUdGZ2jqWugA2MY/nXa1xGmyGO6UqMnH+TXbKwMSt2IH61NHdlVtkLRTsUg56dK6DmEwaXFOxRQMbilxTqKQDcUu2nYoxQBVwF1D/rpF/6Cf8A7KrOKr3GFurV/wDaZPzUn+gqzTYCYopc0maQBSUZozTAKM0lFABmikooEFFFFABRRRQAUUUYoASloooAKKWkoAKKWigBKKXFFACUUuKMUAJS0YpaAEopaKAEopaKAEpaWigBKMUtLQAlFLRigBMUYpcUuKAEopQKXFAxtGKdil20rgNxRin7aXFFwsMxRtp9LRcYzbShadRilcBNtLilxRigBKMUtLQA3BpdtV1v7drtrUSjzlGSP/r1YzQMNtLgUmaMmgBcVwOsRmPVLoY4EpP5nP8AWu9/GuM8RRlNYlIzh1Vv0x/SsqmxpT3Md+o9etWtLcreKDVR85A9O9T2TiO7jJ9cGudm56DbvvgRvapKq6e261HsSKs11w1ijlnoxaM0lFUSLmikooAWikpaBBRRRigAooooAKKXFGKAEyKNwFQbz600tzRYq5Y8wUnnVXLUZo5Q5iYzU0yE96izRTsK4/f6mo4j8gY8Fvm/Omyk7CB1b5fzp1FhXH5FIWFNoApgKWpkrExkevH508LTXHzIPfP6f/qoAXNLTgtLtoAZRUmwUu0UBYipak20oApDsRYNLg1JxRuUd6AsY/iWPdos3+yVP64/rXAn71eja6BJo90o5OzP5HNedOMGuerub0tjqPCzs10UJAAA69Twf8K6vCiuK8NuBfqTxuXj611wYnFVR2JrbkpkAxTWbPTg9qaRmk6HBHHrW5iDNkN2GDUN1FHd25inQMp4IPf6VK+CuRzTf4Ax5I4zSY0Yw8Mae5YK03cD5x/hXN/ZUR2AQnA4zySa7snyJG44IyKypNLkj1Nplx5IzJn+lZSinsaxk+ph6rbyxPE0qsMxKMkdwMGmaTCt1fWsRUEPKqn3GRn9K6TV4PttusUeBLuYgHv6iqOn6e+napYpIwLNKrkDoMtjH6VnKNmaRlcs+IdOBst1vGo8ljwoxx04/IVm+HNOd7n7VIpEcXQnjJx/SutnBe7lBG1VJx+fWonlVdxPHrnsMVpyLcz5nsRzgjSSD12Pn/vtjUNkWbQVRWx/pDDp7Cq2o6xbxW8cEf71n8xCVPAyxxUH9ora6L5KEGZ5yduOdu2s3JFpGrEvyKOAickt1JqCXU7WGSN3kDsrZITnAwa5ye8u7nhuF7ZbNQiBm5difrTdS60EodTbufEYHy20QGO7c1lT6leXPDyPt9Og/IUzy40pUbe2yJGdj0CjJqXNstRSI7dZI9xTgnBz6VJsBJZyCSck981ft9G1CfkxCFfWQ4/TrWjb+G4Vwbmd5T6L8o/xoUJMTnFHPGRE9zVi3s728wYIG2nnc3yj9a6WXT7W2sbjyYEQ+W3OMnp6nml0ch9Ogb/YAqvZ62ZPP7t0ZcHhuRjm5uAP9mMf1P8AhWlb6PZW+CIA7f3pPmP+FaFFbKEUYucmNC4GAMD0FGKcTSZqyTk9RXF/cf8AXRv51veFv+QfcjvsasTVeNRn/wB6tTw1dQQW9wsrgMykKoBJP0Aril1OuJszdaiJxT5G3KThlAPcdfeq3mqZNvQkcH8a6KT90wqL3iTYAMDiq7yMr7Nw3ZznpxVkttUljjArPmL+ZE6MAQcY7tzyPy/lWjIWpFPvf7rZjBBYgYY/j6VTET+bhiQMtjceMZBH/wBaru8iN2PIY7T/ALueePxqjcsyMxhHKqcjg/nWMzaBKsxyJVIK7sZJ6dSP6infK7swLFyNuCcZ7Z/M1UQ4UIXBEiAMrdc/5HWnw+aZrdMkSEDBP3cY4P6GpTKaLd1brC4SN9oIB2Z+/jsPTiqdxMwkJaRVbI2tt7g+tWpd91MJAVVYDg7CSRz1z/niob8f6GDCBtxhl74PH9ackKLIbKLdcjzBhXQMq9eQCf8A6/PrWgkSSW6zKzCRiWIbnOG/wFV4bYxXSpISrGMsAp4yNvAHvkikikMnmRq4IBZxzg4z0B9c8YoWiB6vQrGVS4QLykWzI9RnH6GqcirI0kkSHGcjHQAdfw/xqW5KrcB0G3AZWA7dv6/pS28SxxbkbggcNkdsnj8R+VZ7s0WgpmVShBUopDFR69+Px/SpHl2xMXUgPuwQMDODgfrVi0jWWWVJI/mYspb0AwB/L86huIBbpC5P7sEAbuucAn8OtOzSFe7KtwUAwr8bV54HOKs6ZDIwu1C8PalQO5Iww/lVaV1e5k2jdsQgH2Bx/KtHQ8vOqv0kyvtggioLuZqqRCWyFClcZz34/rVm3Hmy7DlkT1OM89uPU/pVaKJnuooM7VHzMR2xnn3xU8EjxsXQL0XaG4JIyfX3qoslk5LidtxGU5B98jcP506CUm8eTB2IcZI+7xn9P61XuHMUoViGkYbmYD3FMtm8xTGHwM5AGP8APT+lVzaitoX4pJJBPIu0O7BACecdf0wf1qTXfKGjmJXUlNh4PJ5/+uTUNtKjzCJF3EKSxz7nv9CefrU2qxr/AGddSM28tgAherBucewAq+hn1OfsM/alxXaIf9BRvRQa4mx4uk5wK7AsradHGMfOACP9nv8A4fiKil8RdRaE8soLxxjkuc49hUgUjlxl27elMt1ddzMPmb7zN/ID/wDVUygDJyWPcmuk5mKFx1pcUZpC3zYoELRSZpM0wFzRmkpKAK+oHbAkn9yVG/8AHgP61ZPWquorv0+4HfyyR+HNTxt5kav2YA/nT6CHUlLRSASilxRigAopaSgAooooAKKWigBKKWjFACUUtFABRRijFACUtLRQAlGKWigBKMUuKKAEop2KMUAJRS4oxQAmKMU7FLigdhmKXFOxRSCw3FLilpcUBYbilxS4pcUXGNxS7adijFIBuKXFOxRigBuKUCnUUANxS4paKAExS4oopAFFJRmmAtFJmjn1oAWjNJgUUAGaOfWiigDDMa2via3A5WSLGT1J561uVi6z+61PTp+wkKk/iP8A69bVJblPYKKKKZAVzPihMXkLdN0ZH5H/AOvXTVg+Kk/0e3l/uuV/Mf8A1qifwl037xyZPDGhDiUMPWlOQzCkQfOPSuY6ju9Ifdbnnvmr9Y/h1y1vz1AxWzXRSfunNV+ISilxRitDMSlpcUu2gY2inhaXbSuFhmKWnhRS7R6UrjsR0uDUnAHPH1pA6E4DA/TmlcLDdpo2GnFwB0b8jSCUE4H8xRcdjPooorUzCijFLigBKKXFLigZEw3SqPQbv6D+tOxSx4Znb3wPw/8Ar5qTFICMClp+KXAoAaKb1mPsv8z/APWqTFMQ5Z2/2sflxQMdRmkLUwmmIk3UhemZpKAuP3mkLmm0uKBBk01ulPC5o2UAVL35rK4jbq0TfyrzqT7xr02aHfGw68EV5q64Yj0rnrHRSNTQnxcRd+TXaoMk+nSuB0tzHPGw/CvQkZQoVaKL3HW2Q3ByBinbMjFBIZyPSnEkEd63uc9iuyMrAjnuQO9IpD267SCSuPxxUh5JPQg8CqynbIUH3icr+PWkWh8674mUNtIHH1o8zepJGV+6R6GgfKApOT2NNdcMMrtz8pYDI9s0mNEMDAzAE5ZVO1RyTkiswalFeatazJlRHIgbcMfxVfhcIss8iggRbivcgZrnXbznLbI4VJ+5GuBWU3oaRWpq6r4gP26YWw3DewV15yM1jS3F1dNudmP1OakAQEKoLMewq1Fp99OgZIfLU9C525/DrWV2y9EZ4gbcGc++akOxPvHJ9zV1LAedMk0rv5aqcRDqT25rStdGt4ogXUNMw3fNhgg/HimoNic0jBiMk77LaFpG/wBkVoR6HeON08iQj+6DuY/0/WtxAiYS3TI6k54+uf8ACpgNuA3zO3YelaqkupDqPoULTw9aRAG53TuezHAH5VqRRxwIFijRB2VABTCzSSYBA7ZFSqoBPc9MmtVFLYycm9x3aijFGKokiuRutZl9Y2H6GqGiNtsLZO+xv0atNxlGHqDWTo4CrAoPRJP/AEMVm/iRpH4WjWpcUUVoZCYpjtgheme9SVSvZvLaFs/KHJY/hSbsUkYeqqRfz55OQc/gK1vBwXzLj5RuKkZ79KztXdTcOU537RnHsD/KtHwfxduP89K5J7nVDYuag7paoUwWJCgHvkVTd2jczp838OO/TuPr/KrepoXskAOCGU5FZat9nleGRd8jAbM9D7j07cVdN6EzV2WXm8w8kgBgVA6e340y4nSMKUbJYhiAOQf88VS+yM022RssMP8ANwDkYxmo96YIT92g+VsHPPT+daORCirj5pD8y9Nx3bf4h7j8ac4ZrQt8sakAHnoM806zcSw424XJDHHI464HNROY42IUsqEkFumD3yD9frUlddBnmCK6KSjcTzu7Ecc9PY0FzHGCo27QHA6EDuP1qOVJZPKaJGk2g9sHp0/WieZ57crECBECAGOSR3/Ss7l2LulSCZpCV+Z5S209fx/Kl1WTyZ0jC53kN9Ap3H9f51BpTZRQ3+tZTk9M85/qae8qy6mqysrbYtuOwJb29q0TujNr3h9ymb+CYc702HnpnkfTpVW0UOsmzkGRtrMfTjr71ZkU3EbRjl0C4GOpHQevp+dMhLSW8MzDZ5kpxzwDuPH6D8qT1GjPuVVndi2GYYCjv0/pT4pXhkCSMw28ZIz261KUWTiTccKdoB/2gBUEySAowIJxsLHk4PTIrJmi2J9OkYRCNmAZWIB6Y/H3qSRlYRs4VgIWbkk5JIHP5Y/Gqtu/mIVTepJxnnGcA/nmhDGkBkzuYK6sPoQB/OnfQLalXIRiCOCeBj7wxgfrzU2n3MtpfQORmNWVSc992c/lU/2WNrUy7toJBUA8qB3P1/rVXyGJ8olSWUFHJxnH/wBap1KTVye8g+zajJHI5VC7AEDoN3/1vypkM2FeSQEsB8hAx1JJP8qu6y2J2+Xd5oV1A6gkDn9DWOct5iEs2DgE9On60bBuTB3vrpUjG4v2X68n/PtVuWMR7EDLFztwD0Gc4/z1pLecW7vLGqhnQquf4QPb/PWoXmaS7STBfo24jp6nH+elUTqadkFWVt6kyE4CA8D6n0Gau3qq+k3UjEs4h9MKvGcAVnWu6aB1hXbJK2SzH5scdPoMc/lWjdWscGmTeYdzGNsEkkZIP+NbLYxk9TkITiVa6+yjHmJK+SFXC56DHX69q5CA/vkz6iunXf8AY4VX5VdgrEHnsce3Tr71jD4jWesTVkm2hj1IIAHqx6D+VJMxjjyTwAOn15pFjaRkYDbGn3cnkn1/z61BeXANrPjGUTn8/wD61dVzlRc39O2cYpIW37m9T/n+n5VBc3H2e13uAXA6erUltMqwRJ8xO3LHHX/9Zp3CxbJpag3ZXaOu7a3seuKnU7hmmKwYoxS0UCGOgkRkPRgRUOnkmwgz1VAp+o4/pVmordNiunYOT+fP9aYEmKMUtFIBMUYpaKACkpaKAEoxS0uKAEoqKWZknijEZbfn5uw4/wDrVJh/7oP4/wD1qVx2FxRSZwQCrDPfGRRJJHEAZXVAeBuOM0XCzFoqIzH7RHEsTHzASHI44qbDAjODn0FF0OzEoqMTq1wYFB8zbv54GM1LsPdvyFFxWDFGKVc8hsEj0pcUANxS4p1FADcUuKXFGKAExRinYpcUhjKWnYpcUBYZijFPoxRcLDdtG2nUUDE20Ypc0ZpAGKMUZozQIKKTNLQAUUmaOfSgBc0UmDRimAuaTNGQO4pN6j+IfnQAtH403zE/vr+dHmx/31/MUAOxS0zzY/8Anov5ijzE/vr+dAD6KZ5if3hR5i+v6GgB9FM3r/tf98mjePRv++TQIfRTBIpOAGJ9lNVDFfOzMk0kfzHCMisMZOP6flQOxU8TgixikHVJQf0Na6NvjVv7wBrC1yHU201/NaFolIZti4bH/wCurFgb64sIDFcRxptAB2BmOPxqb6l20NeiqUFteRSKxmkmz97zCFA+gFWwtweoQfSnciw7FZXiWPfpDtj7jK364/rWpsm9RVTVoZpNMuVZgR5ZOB7c/wBKT1Q4rU4Qn5s+oqIjH0qVxgA0wjJxXKdZ1Hhh87dzYyT178V0uYwcb1z9a43QpdkgX+76/WuxCY6PF+Kk/wBa0psyqLqOyg5z+lN82IHGcml8v/ai/BP/AK9OAI/5a4+i1rcysNEg/uN/Oje56Rn8cj+lO5/56v8A98j/AApef+ekn/fI/wAKQCfvT/Dj/P1pNsx7gf5/GnYz/HJ+X/1qTZnvIf8AgVAxRG/d/wDP4YpPJz1b/P45o8sekh/4Gf8AGjYv91vxb/69ADhEo9fyA/lS+WO4J+pJpnlj/nmPxNHlr/zyj/z+FAD8IOyijzEH8aj8ab5a/wDPOP8AKjZjoFH4UAUMUu2pNtGK1uZ2GbaNtPpKBiBaR/kRm64GaUuAevNRSnJVM/eOfy5/nigCSNdiKuc4HWnUwNkCg5NAh2RSbqaeKUCgALYBJ6CmR58tc9cZNOkX92R6/L+fFSBBQMjpp5BIqXABI9TTcDbgDgtj/P5UXCwiqTn2pwj96kBGOKazYH5UXCwnl+9LsAoD5HHrioFlaV8KMDHU0XCxPgY4ppbbzjg0obGFximv0/QigBS/I574rze9j8u8nT+67D9a72QlSxGeDyM8D3FcPq426rc46Fyfz5/rWFXY3pjbDORwMAjk130BBtoyhzuUH9K8/s3Cs4OAMZOfrXbaTMJtPikB4xj+lTS3Kq7F6JcLknJPNKTnPpnGaYjdTngAZNQyyfKwBADkAZ9PX9K6DnHE5J3ZweSfSodkjL5iY39s9v8APNSP8rBCxBkJye+P8/zpsjATssZwFAzikUg81HVc7lKtzjsf8mnvyrK5wMHB7H2qB8KPOc5GSCR0ApQ7FMtzuXIA4ycUhkcA/eSrNwiIc5H3gSf/AK/51Vj0O2FwMmRl2FvLJ4HoM9TU5Lf2vGsnOU29OCef/iaso2+7Z2Y7QAmB3PPH60rJ7hdoSW3it0xbokY55UYJ4NWGK/KvATHGewFRSFWkRW7NtAHtz/IVS1Wby1aJG+eYhBz0B5J/WjYErsgsWaXldqhmZ9xGce5/Acf/AF61REigKBHuOM/Lk/UmqlnGFjRY8gnuBwKuxsojzkBcDLfhTiEtWO8sDc0kjdPXFRozzgiFNq93YVFNMrlmlJWNT0H8XtVi23bsMNqgZA6Afh/npTJ2JUiEWADknqx604E7uuck0jE+ag7HJ/lUYkAYs3RV3E+mTn/CqJJXIIVfU9/anVDBl2Mhbr0X0FT0CDrWPpPyyRr6Bx+oNbA6isjT/wCFlGdszLj6r/8AWqJbouOzNailANGK0IEIzVDUwTbhsElGBz2q+yk8Z471FcQq9tMDwCp+lS9hrc5eSMiWKFNzE9B16D/9dX/D008eqeTCY4y45aQE4/DNZdxFseJlUeWvy49Cef5VseFsLqmQAM1xy3OqK0L147RWskkkoZNq8MMD07VgyfMxbouQQHGR9Ca6TUYzLBNGqhiSRtPf5qxCJYlMEjBQTx3BA9RVw2CW4z7PPvVly8T8AcbiOvX/ACauLbW5UTFGKt/0zJA4/T6VSQyWl3kyfKTkEJxnv8vbNXXnkS6W4SVH3jJQcbu35itEZvyIImRHmWRApkwUJ9Rxn/GneUUa3XPBzISwzgfxZ/OolMVzKsz/ADRhsHtgcdf0/KpFcwPIxYqQCyhuvuCfb+tCBkt1D5MKyq43tjauevfIrNkcPdPLhgkq4XbggEjv+IP0rSCwtbRuArZIywXHv/IGqssTrjcEZjnJ25z/APWpSQ4szrKV4n+8FliP+A/rVlXMl67qSzY2jsAeev5ZqvJAsU7tG6SRsoYAcZ7fhz+lSWDANuZAWcN8zHjPB/oR+NZp9DRrqaEe7bE5PlluvqVPU/p+tQ3TeXNcxRSqoBV9gGACeT+o/WmXE7SW8bH5UXa3PXr2/CiaFxGt2mV4CHfyTuyOfxqiSo0uWTYu9oumemeSc/jj9allDyoD8v7wqHbqBnJ/wqGKQIsakhcO0oPQ84/pn+VTxMBcpBI5KxyE7wei5yM/nUlMr2ymC8ZHbIRtwyMbvTPp/wDWppBSVwW3Lj58Hjrjj8h+Qqa8Ry8dwUIVwRv2j5iCSDUMbMXd5QwbKseMAg/5NJoEaEe2S1KHh37D0HUHHUcVWSPEayMceXIoyffjH/16dLmO53wf6tQSML0UnP6ZH5UzUlCoWB3ENksD174/DP8AKqYupa1WHctpKGO94wuB1+Unp+X61kkFGZHJG04IB7c1ozyvcWljMo2tmVBg/dYEEfz6VmxoJ5lAfJwOX6fWpZWxO0QOxfmK43SY4464qUjBeKNNzkKrnoAMf/X/AEpwm3PJ5KDJHlgYJzn+v+FNiYyxLDksPN3SP/e7fl0/OmkJs0rPEVssvy+aw6AY6k8Ci5u2aGOKU4II3A9xg1JcSpE4nlbBLADIxtPr/wCg/kayJZnvL6QAhY2LKp6cdj+AFaN2VjNK7MuNtrL6gg109nsUW7TNwpbCYzk9M1zIwGPeur0zcxjUHhSxOP8APvWUfiRpL4TUSYsQeoPoKoXbRvJcFx8iplj64HH6n9KtGWJLk9giksccAg/4VjSxzyzJAgzLcYkKdAq54DH2FdMmc8UTg+cI2fLeYNyw/wB1cdWPv6e5q1DHM9w+WQyHGSBwvv8A0A9c/WlWH7OvlJ5hn2gZyOCep4/qas2tq0EGx32jqzDkn6mhAxVRWZIYx+6i+8ff0/XmpYfmQv8A3zu/w/TFR26CSPaq7Iu4Hp2H9T9at7aohjMUYp5GBS7fancViPFMRSJpB2OG/p/SpSv7xR2wT/KjbiZfQqf5j/69Fx2E20u2pNtLtpXCxFto2VLtoxRcLEeyjZUlJRcYzZRtp9ITgZouIyrtbme+ltoDhGhXLk8RnLDP1Ip80OoRSGdLgyfdBjX0HXANaKg456nk0uDUONy1JooSR3lwheK7TlcAgf8A1utZM+p6pb2++RYXjEhjRmBJbGeR7cVuz2zb/Nt28uc8Z/hf/eH9etYfiR2kit1ZWieJiWQngjGAR61EopI0jJtlrTBf3Fqlx9r5ctkHoOTwBipZWv8AMj/aSY413FwcDI7DiptIt0GnxGIkJINzYYnn0HpV/aOEAwo7URimglJpmZCNTu4FeSfyVkT0+dR/jVuG3ljj2tdzOfVsH+YNWsUuKtRSM3JsrLbsGLGeUk+u3/CneS//AD2k/Jf8KnozVEkHkv8A895PyX/Cl8lv+e0n5L/hUuaM0AR+U3/PZ/yX/Cjym/57P+Q/wp+aM0AM8t/+ezfkKQo3/PZvyFPooAZsf/ns35Ck8t/+erflUlFAEflt/wA9W/z+NHlN/wA9G/M/41JmjNAiIxN/fb8z/jR5R/vt+Z/xqX8KKYEXlH++f++m/wAaPK/2j/303+NS4ooAi8r0J/Nv8aPKPr+p/wAalooAj8o/3h+v+NHlf7p+oJ/rUlFAEfl+yf8AfP8A9ek8oHtH/wB8VLRigCLyV/ux/wDfFHkJ/cj/AO+KmxS7aAIfJUfwp/3xS+UB0C/981Nto2ikFiMJz2/KgK3979KlwKXFFwsR7W/vGjY394/pTtwP3fm+lGHPov15ouOwgQ/3j+lJgA43kn2AP9Kf5YP3iW+vSgFRwOfYCi4WGbWPcr9cGl8kH7zM31p+GPQAfXml2f3mJ9u1IYzCKMAn6CjaT0BHuWqUKAMAAD2opAUtQtvNsLhSzEmNgBk4ziqnhhll0dBzlGI6/jWwyggqRkHg1geEzsiu4O6Sf4j+lLqUtje2D/Jo2L6UPKkYzI6oPViBShgwBByDyCKYg2L6CmyRI8bIVX5gR0p+aTNAHmcikFkPUcGogefer+rxiHU7pB2lbj2Jz/WqA7+ua5nudCNDSJNtz83Ga9AibfCjeqg/pXnNhxdpxkE139pNGtnFvkRSBjBYCrhuTPYs0tRfaIf+eqn6HNKJkPTefpG3+FamJJRUZlHaOQ/8Bx/OjzXPSCQfUr/jQBJRTN8p/wCWSj6v/wDWpCZz2jX8SaAJKKi2z95Ix9EP+NKY3I5mYfRQP6UASUVF5Oessp/4Fj+VL5EZ6gn6sT/WgQ8kDqcU0zRL1kQf8CFNEEI6RJ+VSAAdAB9KAKlJmnYqKSQowXbyfyrQQ6igEHOD0OD9adtzx0ouKxGy7j71CgLTMDwU4X37n+lW/lwcnGOp9KiC/uQW6n5ie4zzSKQidcHqRn8akIGM+nWoAzI+1hnHIbsf8/0qYZBJ9SaLg0KSgBzQgG30NQEgHaTjkYyakjYFRnrRcLAzZZU75J/L/wDWKkjOVGevcVAT+/bPoAD79f8ACnhwXOO4yRQAOCCoHHzYpEcbh6YyP8/nSu6hix6/1waWKPczp6AClcdhVOOO/WmN8rNkZGOnvUpUBgHYITxjPX6U11LuF45GTn2NFwSIFYJEOei5/HpT7fLbiRgZ4z6dqqSui3ARm4yWIHQgEYH51pRQqFHOW7n1NCYNDSoIx1phVl6cj0qcDHB604gdM07k2M+RcyK6jnnKkdRXF+IY1j1ZyowrhWH5CvQJIlYeo9/WuI8WxeVqcfvEP5kVnU2NYbmEetdr4WkEmkhO8Zb885rjEG5hnpXX6I6RpIqYCKcgeuQKyg7M0mrxNWMGSMK3C4yx6VHKhe4Riv7tQWAPdaVAqrgsWXP5kjg0XrfOsQJ3Mg5HYHit+hih5AlLEt8hxgjqwH+TUAJlYdEVQSc98dqdHiLCr90/dB7/AI+lOIEe75tx6E7c8npxQAqMhDFPnXPU9BVQR+TcjbuaMPyM4xnoP8P/AK9Wy2xGAO5W4ZuMAnvUSBXe4DgMp2nA74//AFGmIivJv3zvEcunlFR+JyKdZuDaeYuT5jEg/jx/KobyJxDekSZKsADjnhQR9Tk4/GrtgiJbx4+ZFjVRS6j6DHdY3UydVBz7jH/6vzrKhjlv78SlsRxruBHv/n+VWr+P7XeiANlUU7yOTj0/kPzp0DolqAnyNcsSAB91Rxx+AH50t2NaIk54HmMNvAVBz7fzqNy/lruZgF4WMgZJ9/yqZVIYvIQFAycscL9eetMtYhPK0ucIoLKoGMg9znoKYLQltrVjtlk+U9g3X/PvUpk23SADGV+oPJ6VJ5ZA+8QT3J4H4GkWJYyGG3BQ/MT6Ef41WxO4SsUmXgklW/pTNu9hGOQWJYHvg4A/T9KA+5N7/KTuDbuNvHT/AMdp1m5KvLx8zHbk/wAOaL6hbQtKpAA70/bTEP8AEeWpWZvNVQRyCTVEA7LEhdzhQMk1zVtqkdrJLEELyyXBZFFbsmbmVEyPLTDt3BPYf1/KuTvyIPETOSwXzieDjv71jUdtTaklqjsUlPk722bh1UHmpEcOoZTwayd8mTknHan6cLtp3Ysq2ynAUjJY+ue1TTm27MdSCSujU71Xvn8uylI5OMD8anqjq7FbQD+8wHHpW72MFuc1HIsqXXDYLptyDxjjJ/M1o+G5VXVlDNgYySAeMfXFJDCIPs2ek6fMT23Dn+dR6RbxyaxGky7grcg9M5rkmrHVF3N+eWGd5Y1kHzFm+U84yeRWTMsG9VeUlc5O44IP6D1rbuY44p5SI1ABPAHaq02+ZW2x4VeRv4/StKSuiKjszNKiO28t3EsDAjzOjJx0P496hEjPEUfAmB2sV53YI/pj862IrZTEMOVVhyqcDntzn9Ky5oJIVEkP77chDA9SOv5jtVuJEWFtHBbrmVQY3JPXOR/e/Cq7jzhtjcs0aMVbr04/UU6F1kRWjjaQA5dOS6cenp79armNUZfnzvXHyLtbk8bsf55qSy/cOsjKija4UkgHAHH/AOurFyqrbo0T7X2kYPOR/j/jWVPDNFNuE+9WXGZePwNPguVSU/aFKMxDfOArAE5GPX/69NMXKV7sIYeQVkT5XPOT1waqRs8LMoU8ptX07HP04rWvdskMknmKzBshSc5HTt16/rWOGdZ1AXcASAp5AB54/WspKzNYu6L9vG01vtUYX7wXu3TBz+Jq158V1bRW+F2uArH8Bz+BNU0u8QxR7gGUEZAyDj1H+elNTa1yYl3gDOSw+YjOefTtVXJauQo6LhMqpUEFiOvOf6frUqQqJ3B2rwCMngHrjP6VFegJfqxARWwxPXFamnSC4a5d9o3sNwPGMAdP89qlalN9SpePstHQlXXapj77fTp7VWtoRdFiwJaQooKA/LknI/IVJcYnuEt9u0ISjN0LHtn8qjy1vcnH+plKlj0GQQf5fzovqK2heulkSRIo2cwOCBlRkeox+tV7wo+nYVvn8wqQ3GO3P+e9XbwBPliOTvL+wAB3Z/z2rOvWxaggnczcj1HOf/HqcgiXNPAk0S4UrvEUu/I/hyvB/MVnWARRLKwYkDHoB/nArXsoY/7Ouo0UfNGpPJ6ggf1rEi3wJyCPMUjn1zUbFvVkzsJZGEZwD0Huc8fmTV3yoxGqQgIE4ZwSCTwT+HSqkaK6RfM24SKiYx06E/mf51evEjiiCszZA4boNp6k8d+fxpollQyLuQ5LIv8AGwPOBz+v9KmtopMG53EMTkYUcc9/SkgiNzIZSALdWwvOA2D/AC96vWyi52RrvS3Z2JbpuXJwB7e9UlcluxzRGHbnJyefWut0eNZ4juyMEcg4PIHeuWu0VLudE4USMF+mTit23umttOkcYDOgAz06Dn8galaSLavEsajKi3cVum59mcoP4z1259OmfrViwtpoWeWWVRJJwzjlvXHoOfrVHTYJf3t08hE0pxgADGegJ/HoPzrQurcxxiSWaQnIOzcMNz9P0rZO+pi10LcZjLMIRlQ3zNnO4+5/z0pbhxPut0bgjDvjhcnGM+tLDDEzqjOxjjBGN3ylgB/jTZZk+0QQxgMEG9kX1P3Rj8z+Aqrk2LcSADYgwi8VIFpyAqgzx607FO4rELjDRnoN2P0NOchQPUkCmSlWiBJ43gZHbDc/yNEqtJOiocKoJY9xngY/WlcLCoQzu3b7o98df8+1KxAwfepAqqoUDAHAFJKAI2OOgz+VO4WG80uDT+vSigLEeDRtp9FFwsM20u2nUlAhNtNxlsdh1pS2B6mgcD1Pc0ALiik3U1m7DqelAhRyxPYcCsvX0WTTbhiMlCgBPbn/AOvWnkAY7Cs7VBv0Wc9Ny7v1zSa0Ki9RPDsiHSUUHlCc+2TmtJTxnuayPDoH9m4Ax+8O736Vr0qfwjqfELmjNJSVZmLmikzRn2oAWko5oxQAUmaXFFMAzSc0tGKADHvSYp2KMUAJRTttG2kA2in7RShRRcdhmKMU/FLii4WI9tLtp9FK47DdlG0U/FGKLhYbgUuKXFIWUHGefQc0AFGKMk9Fx9TRtJPLfgOKAA4AySAPekyT91Sf0oBjUnHJ9uTS5Y9Fx9TQAm1z1IH05oKqBlzkDuxp21j1b8BxQEA6Dn170hibv7oJ/Clwx7gfTmnYoxQA3Yp65b6n+lOoOAMk4HvSZz90E+/QUCFoJA5PApNrHqdv0pdqKNx/NjRcY3fn7oLfTpUFxaC6kRpgpVAcLg9cjnOR6VZ3egJo+Y9wPpzSAo/2Yq/6q4uIh6JIcfqTWBo9mY9WubPznG0k7ojgnHofxrrdq9xn681zxzb+MgT0lUfquP5ikykaUejWykNsBYfxSfO361bjtzHGqedIQox2/wAKmopkjPLH95z/AMCo8pfV/wDv43+NPooA4PxPEIdZmxnDqrDJz1H/ANasbJDA9K6bxfCPt0Mn9+LH5E/41zjjIGawlubx2JrZsP6H1rvdGk8ywXOCQa89iJEgxXb+G3L2rZ9AaI/EEvhNrNFJRitznFoooxQMSinbaNtAhtFOwKMCgBtGKdxRmgBMUYoLY68U0yoP41/OgDPguVaL1KDB9eODTrhgY5VIyFXdkde/+FVEZo5y6YZZPvA+g70rzMhI6KYzgk8dKdyraklvMSqgHLHLE+5P/wCurTkEZJxjuKzIG33B/dkLgkDp/EasySYdUc4z/APSmhPcfcybQI25aTgY9O/6VIkqtwCM9uetVVyspd2O5FA5ORzUjrvwXUN7r1FMQ6WNZEyvB/T8RUKTsqmNzyOAfempcMznb8yg/e6HH0NOlXfjaQQRuH9aQ/UlkOfoMDP5U3DoBg5HXB61Er4hbfypB6+o7VNM2E3D0/XtTDYZE5cM/cMT/n8KV2IO5MEf4UpRIyqk4wMbv8agctHubZyO46dOc0APkYOEYngAM34c1LbysA7seSR/IVBOVjKMuCrApgd84xUSy4VF6u/apGXppV2mQ8spyopssoBWQEYOSD68f/qpkRK5yBuH3ue1V7tj5RaMZ5B2j19RTEtyth5b6QqWOzBIHAHGf8/StKFgSc7gfdue1UbKVGM+1S7Oxzj8uacA8qAuxwcgBRjtzzUoqReacb1XOc89elS5YDjJ/Hmq1sCIwNp24wD7etWRwMhh9CaszYgkOCGyD7iuV8Yp+9tZc53Kwz9D/wDXrq0deSPvZ6E1z3jPa9pbSAAEOw/z+VTPYuG5ySNhv6Vv6Gzsbjecl1Ucdh/kGsCI/vB61uWBRsoMiQLkEdxwcfz/ABrmTszoaujo3l/eZxwvO31OABSeWGczHk8KMnjI6n6dqqrKJoyykMyKS2e5PCj8eeKumNXeODO5UUM/88V0LUwehMoErb9oYbflz2X/AOvTZbVQCXbd/SrJbDDgdOlQu2SI0HzDuOqgd/8APrVkEBKIuyQgg5BYe3qKLXJCRMVYFXViO+CP8f1qNixUyoMbNuTn6UvmQxtHOAE3HDenPT9akohnOba5iyQzThVOPZf8Klsx/oiyPJgA7QvQAZ6/kRVeKVn1NgThVkaTYfXaAP61DcPLFbuqA7ZCyr6btxXH5Y/Kpv1Kt0FSWRNNuL5gA0xKpzgkZwB/M0+1LW9ujSMBIVCpu5IH90dhx1qtcYuJIbGFsxQKCzt0zjH+J/H2q9HEschDsWYjOf7oHJA9OtG4CrmfCNH5gUg7QcDPuT1/CrRWUzKXUKrAjCHPTkf1psZRI1RDhzy2Bk0y4mLYCAnDcsoPHY8/jVkFt/uiNFG5j39PWo7mTDx7ySobbgdzj+XFNBcIZOIlIwOct/8AW/WqsrhomEIZtgyS54AHOPrQ2JIbfSSeUHiztDY2A5O4gjP61o28ZSFFVQoUYyep96p3Cwx26fKpCyIpbJ/vCtAAqoPUnoKEtRyeg8cc/rVd5sRl88nngdAO/wDn1ounZYtu8Dedo9fc/lms+6uBGkbTOVExyRjnYP8AH+tNuxKVzTttwiDFdryHdtPb0H4DFcnqOlXd1qEuzZuBJYk+g6/jWy2q3E522ttIzE8Hbx/n8azbyK9aR1kd0dyAyo3NZTaaNYJpjtGlma9WxuZmKrlT8uSCO2frXUoiooVRgDoK5jQYZrfWHh3gSKjqWI3c100SeXEiFmcqMbm6mikhVWOrM1wN5CBRnOV/E8CtSoLiDz9gJwEdW574Oa2eqMk7My9XXyjCFGfkJwPbFUNDYnVUJOSeaveJQQluwJByw4P0rK0uYwX8TCNpDnAVeprmqbnTT2O0vQPtMg9/6CqrgBGwSOMcipZzcPcFpY1jJPzLu3Y4GOaU9DV0diK26IMKqkZ6jI55qnLhRuVFkVSfbBz7+xqywk2EL8pzycdO4qO2O2KXecpuIYDsMAVqZIZe2qXEina6SgYDhTz9cdayg2+aS0vCkD7flY8A+mCfr+latvcFpsI6ycADPAqheOv9pOJFRo3TbyuQDn3/AM9aiVi432IElV4lm3FT91k/hKj7341cu4I3t5GRWkVhjbtDKPT3FVrS0a2uXgWQlWiEqKRn64/EVag1LYvkTLKypgIxTr7H6e3WkimZGWA2ToGjZBznJX2OelUWChkLbRuTcMHJxnvWtdsqrMzIG88gbscL6kfr+VZtxaCKaN8bVJ7nnj1rOSNIslSFruNn3jk/f2YwQAfyqNWla6aOUET7grHIxnIGasQs6R7HIYFsb84znt6Z96bdBcIV+WRRyB16+v1P8qQyO6ts3f2cEbgAM5+pp9iFa62ysygIfNIHJAznB+mM1EjjMgG5g0n7t+xOO/fvmluIHi2MNwEmVB7kZGfzB/Wp6j6F9oljskaXBkfdKVHUE9B/9b61AqefpkoAHmAjaOpyAP8A64q7cBDBGZMGMZ+UdzsPJP4D6U2xjd4dxGx2bfHv6Y7A4/z/ACq7E30IVl82KSQMhVIQBwPm3E8E/p+NUCu6OQyAptjOwEYH3s4/nUlvkXmwr5eMMRzuB3Y557E0s6D7FAh3M7LuclgT0wB9O+KT1HsaFm4ktJFC7Q0DKB0PAz/SsqFgzxKG2gPjJH3f85FW9MbN5YhmJDs8b5PqMfyIqozLBAPkIkEobdnjr0x+FTuVaxdIEcd15W8Rw7HzjnG7j9Oah2nULoEqwiXvnI6+/X0qB5Zrq5OT/rTzjIwo6j+lb8EDrIrvENww5A/hXpj9elWtSG7DWtbWCwmlRA8uSFMgDEZOBz2604vFDZwRwuVfcq8tyffHWm/ZnvZZYVP+iQNhQW+8R7+gNVZ5x5ywRRYXGSsa5PI/TjA/GnsTuYl3/wAfk2MY3t06da3LRBNpfI3AKpx0zjtWPqKbL6RdgjAxhQQccD0rY0hs6a4bkAcg+nOf5Vk9zVFl5VeW2Ee0EnDY6AY7+/FSXtwZLmGPcfkYLk/jk/p+lZckgt7p44243ZBA46cUhZhF/EADy208H6+ver5hcpri5hjilSNSxZvLiBOAFAGW/wDr1d02DyVimm/183T/AGR/n+dYkGQ/lhlHmDJBw21R0GO57Y+tbG9VaIM/zkM8mRkrhcfpnNWmZtGjdybLKaRedqE4+nWmTSlbcyR9AQwP+yCP6Zpv2gS2xSFcgR/N2C8dKz552QrAjEN5QByOATlcH8aolIt+Y08NuqLyX3Edj1J/DOfyq9t8qFj95upPqao2MkhhWZ1OMbV9SSeTj04/Q1P5vn+ZCp+X7pI9O/8Ah+dNCZb7mkOCMHvxUe7AwKCxp2IuRWEvmWaEnLLlDn1Bx/Spy1ZenS4uruIfdL+avuG/+uD+dXDNGBuaRAD0ywqmguT7qTdUaurqrKcgjINLmiwrjt1GTTfwpGzwB1NAgBLNnsOlOpAMDA6UYoAKapBO7P0pWGTt9f5U6gCOU/u2A6ngfjxUGpjOm3I6fu2/lVhhmRB9WP8An8aivU8yzuF7eW38qBrczvDLbrKUA9HB/T/61bGKxPC3+ruQBxlT/Ot3FZ09jSpuNxS02V1hiaR84HoMk+1JbymZWLRtGyNtZGxkcA9vY1oZ2H0U7FLii4WGYo20/FGKVwsN20bafilxRcdhm2lxTjgdeKYZYl+9Kg+rClcdh2KMVC19ZRn57u3X6yr/AI1Vv9UtVtZFhuUeUjChGyfQ4ouOxoDDDIII9qXFZ+j3drLI9tCViZ3LRRHg4wMn9K1o4JWB3RlDnGCQfxqeZD5GRYoxU5tpB/Dn8aaYZR/yxY/iP8aOZBysixRinmG47Qn8WApjQ3xPywR495Of5UudD5GGKCVHUgUfZbw9Yoz/ANtj/wDE1YFmyjjaPpRzoORlbcT0Un68UYc9wPpzVn7HIf41H4UosvVs/U0c6DkZTIXPzHJ9Cf6UozjCof5CrotAowCB9BSi1/2qOdByMzY545ZmhWZDIv3lXk/nU3lr3+b60qaW8YjVZECRyl84OSDnj9afImxyvpQpXBxsMC4GAOKXFN3rnGcn25oyx6Lj61RI6kLBepxSbT/ExP04pFKA/IM/7ooAXcT91SfrxS4Y9Wx9KT5j2A+vNG3PVif0oAPkU84z78ml3Ej5VJ+vFKFC/dAH0paAG4YnlsD0ApQijtk+p5paQsq9TigBaa7rGjO5wqjJPoKXJPRT9TxTZIfNjZHYhWGDt4oAhXULNyQLqLPTBYDvisLWp44/EFhMrhsKM7Tnjcf8a6KW3hcfvUVs/wB41zXiWxt7UW1zbw+V8xVsDAPcf1pMa3N+XUrOLG+4TJ6KDk/kOafa3cd1ny1kGBn50K5+mabaWkKwI0aqu5QcqOTx3NTi3iDbtgLYxk8mi4h2KKTyo/7i/lSiNP7i/lQKxzXjBQRayAg43Kf0rkn5PtXb+LYwdMjfA+WUfqDXFSr8maynubQ2I0co2a7HwzcAKUYk4B6AnvXGYya6nwzlbqM8gkgHng5GKnqU9jqhKp6JIf8AgB/wpfMP/PKT8h/jUmKMVuYEZkftC/4lf8ab5kx6QgfV/wD61TYoxQIizOf4Ix/wIn+lGJz/ABRj/gJP9alxS4oAg2THrKv4J/8AXpfKc9Zn/AAf0qbFGKLgQ+R6ySH/AIFR9nj77j9WNTYoxRcCIW8Q/wCWa/iKcI0HRFH4U/FG00XAwLbJiQ4CKUJyT0PGTVZ1UKkkznGc8cdT1x27VJG32iAc7VRBj3P+f61XR2aNVAZyoOCfXGabLRJaztHvXBLK38XXHY1YgfzbvceVRAM+/p/Ws+SRI2ZiCY8bV9sdAT+f4Yq7ZOq2RldlVpfz9+Pbn8qIsJLS5aTacyHgkbsZ9en6Corhy0ghjH7xxkn0HrTR5lzKXhUrFgBXfgHjjA6kflT47cRyYZmkkc5J3Y/l2qzMUKsGIo+oGcDjH15pPK6SeYytnPTg1KVAcRKoHTJFSmP+6FBoEUpMSMVCYY8lOobHcUm9lCqcsrNwe+R2PvU84JKoyZ6tweRj0qr5oDNvHyqMZx8rc9/Q+9SylqXA6yLt9SRz+dQzDbGxCMfcVHDNmc/NuXGCDwQeOD7/AM6tebEuC7EBuQp6/lTuFrFGQ5hDBWAUgnHT6j35poRDMyAgqilh68/1B/nV6CJGtY9hOQuD3z2IqulufmdUXz4W9Mb1Pr9R+opFXFVXJEbEEsc5zwR704AySAFsHk49OKgef9wGH3X+TB6qQaia58uKVycmNcc8dBwam40hdOJ2tKFxhuQPTrVoSiZzgFQefwOeKh05CYzsOMZA49gP8/SgnypVIUsquOnt1/D/AAprYHuXfOWIMrkKRwKk8wkYJ5I4qHdsd5WKhuOcdB6UyCLdhnBQnDBRyPx96ozJvs6EgD8MjsKxvFds40pW3blSQdeoBBrXNwPn38MvTA4qh4jIbRZRuyPlPr3FKWw43ucKrbXBrY09ycPtzsOT+XSsQ9a3dHKqwD4EbKQ3PqMVy9TqRpWzNE6h9rB5MgdBnoAfXnH61tW8flB0HAzyR1J9TWXptstxZSszbXwpQk4CcZ/qau6XMZmmD8SKRuB/h/zzXTE55Fh5hHGPlyFz2wMVHat5iuXJDsdzn39Pwpl67mBx8uCoDEdueaeI0+ziQKoBxhunWqJ6CFDGxVCwXcPce1VZdoZAw3QtJtOM4HOMj25qfb5zhRl8kH7xGB9araqrQ2c3lhtuAcFs4ORz1qWUiGDbLcTupV3eQqSO20cn8f61FfzrEscCnLLKzlUwCAARz9Sc/Sm2sqWrjA3SeXsVRkh2J/8ArjNQyREanFHgSyZBY5A3MeeeenKis76GltTRtYnCKE2+ZN87sFyRzx1qZ4UMrrGrylMbsHI/E59+lRqWG5bh9wyWfZwpHp781Zt1YQOv3UPJAGBn2q0QwZ5jbg7QF4VVBwuPr1P6UTp/o6qflQ4UBcjv6ZxTMgtgE+XgiMenHP65p00hkXCc7V+uPf8An+tO4khqlJikZ52j5gPY/wCNT7C8bxl8KAe3HP8AOqtuRHMsZ4EuGLN69x+lTyT74yoU+WvPTqfX/wDVQmDIL648y1t2LDaXUhQc59/1q7byyTIHJG4jBI7d8CsTEsiW0SIABMEBzkZGf6gmtc7baNkMhZhgKOBuz0/XihPUGlYbcMryqkjZZRgj6/8A1v8A0Kn2kiT+ZOwDFzhAFJ+UcD+p/GqKQtNO1uMtyBK46E+n+e2BWuXWFeWAwNueir7VS1Jeg5nVFHysSeFUVnlf+JlMJMM6qG4HGcCtFA7uJGOF6KpHP1NZd38us3GO9tux9MUp7Dp7jLNceKJvcv8AyrcHIrnbacR69JPMdq4Z29htzVH/AISOS4dnknMCmTCIpIwO3Ss4zUS5QcjscUYrm9I1u8u5GiZosZKiR1PB7DjrTL3QdWmkmlF6rbgTjewz9B0Fac91dGXJZ6l7xLj7LCe4cj9KxtLONRiI9ayTDcRXHlyB4mxzuHP60sAlNzjzWBzjIzWE3dnRCNlY9Jujm4b/AHVP6f8A1qjlYKpqjpxl8thM5c4XaSecY/8A11ZSUSLujIKnpkfnVUWTVRHLIWyUU4IzyOtVbUlmfkq+cqCMg0slwqsUmG3jIcg7ceh9KrSrIjNcWpLxk7wM5IBJ59T0zWjZmloLLbxSOSWMKtlnXPcHuB/nioZ4mkvIYsfejKkhP4Pw602G9V51LlSSMEjn68fjmoYb3GpRySk4QFOeAfQ/oKlstJlm8aKNLe5iBULIUlCE/KM4P06ZqfU41igdI9zKB8o2569s9fxqC5nU3D/IpilGMA/eyMfr0/Ko/tLui2rL5jxBkzu6noCfwzQFig6zqfIldCsX7xl7nrn+tGo3DiJUaMh0cMA/UKOAP1/lV7VIlWSKZz/rB82emMdP5c+9U5mEkE8cwLSMNyluoA5xUNWLTuT3KW5wPlTzArbg3THfArNfdDIyE5JU9OffHsatQqJI1LAkEFi3cY61FKhAwHzk9cc5xk8VLY0hu1EhyzHBlweM/wAPUfnRcXMqLbxucpEwbeDnAPQe1OsSiu6yPl+mw89epz06U+KMS2FwH4bsDx0GQf8APrSGXMnCIDuVFwq4+b5uv5Y6/wC1VjK29oA2ZNuWLJ1U9iKracyQRrO8glLRN8h5xg8cdzyT9Ksx2zR2a3Lv5QXJ2senbP8AICtEyGjKucx3n2k9X5GD9OP/AK/tVqzeP7NvwHcPh3Y8EYbHH5VE0KsjNdDYWXMYwQO+0+//ANeoLC4/0NrdEcsJNylTjOegx9cVHUroEDFNUjEQJWOYMQB06Z/rT7uBkOoZDFUkIRR67ic1FaKYtShJ3fvtwJPTOD/XFXtYSX/SpFIEYCOM+pAJpWKb6EOmIkbRXJRiN3QnGABx/P8AHNac94kEQRSTdMzDBJAXLDH4D+lULaf91IFRMbeM8AYHb17flUZt5tUneOEsIUJaSVjjfycYHQdapOyIauy1HdHLWtpMkcC4V536cdgO560RgJdbbfzGGfmlzkuxyefTtT7SOC2skBjbcw+UEY7dfelJH2aQEmLC7jxgscDt+P6UxGPrKeXqTpu3DavP/ARVvTctpki54xj/AMe/+vVHU38y+dz1wAfqKt6S5NnNt6qG/HpWcjWJFPJ5sjZGEwe3Xr/Mmk8xnMUZdfK3E7QeOcdvx/ShpPOxKRwnyYHU88mpIFja1YKpJGCDnlcZPH6UITNDTo9vl7AqyPgs7HJz6j8DgCrd4UkljjiGY0z5hJyZB/dJ9CRUc20SRQI6sQVUsc8Z/p0/P606QHzhBjCo+5nx1yMr/WtkjJu5rtxat83KrzjgVlSzv/aTJtJLNhM9OCcfkTn8KvzyeTbKD8ysQpzWVpTvNeybHyFj2bz/AA8nJH8qp7olbM142CpCMlti7UUH7xx/hnntTrVTE8oLbudzHtk8nFVomiWQRQBmCkKH6ljjnH4bqWJXZpLcMNzSfvCOcDAJ59ecVZBobwRkcj1qGWXL+SrfvH4HsO5/CnM6RgjgINqj/P0xTbUBwZcZMvzZ9F7f40ybFa5C22pWzgfLKjQn69R/WqniGOOJbJ1RAFmAPHb/ACKu6yMWPndGt5Fk/IjP6Gq3ipf+JbG4/gmB/Q0pbDjubBoptu3mQRsTksoP6VNtouKxGeBmkUZ5PU1JtDH2FO2ii4WI8UpGBmn4pMZPsP50XHYYqY5PU07bTqKVwsQ4/eMep4UD9f6iiVP9HkUd1I/SnQYZBJ/f+YfQ1IRkEUXGc14Tb95crnqoI/OukxXMeFQDfyg9RGSPzx/WupwKzh1NKi1MnWr37OI4F4kk+YNnpgg1j/23dWTtGqRyeYfMLPnOTx2+lXPFq4azcHByy5/KufZmdsuckDFEm7jilY1j4jvSPuQD/gJ/xph1/UD0eNfogrMAFLip5mVyouPreot/y97foi/4VA2q6kx/4/Zce3FVz/rAcdv8KcaV2FkOa/vi3N5cH/toaY8tw/355T9XNH8qQ0XY7FWRCz4Ysx9zTDCFKkLgjrVlh8w+lBGKQFc2+45x1q7bkRyI78DB57D/ADiohTxypH+elAx4uGbVrZ4GZSjgKw4PWulz4hHWa6z/ALq/4VyaHZPE/owP6ivUS25Qw70gOZMniAf8t7r/AL4X/CgSa/8A89br/vkf4V0ZpKYjl7m91m2VTNczpu6Zxz+lOW61p1V1nuiGAIIGQf0q54mXNrC/o5H5j/61aWlosuj2rDqE2n8DimBh+drhH+uu/wAgP6Ubdbb/AJbXX/fzFbzLtNJSA5y5fVraPzJbm5Vc4yZe/wCdTWserXVsk0VzOykdfOxyPxq9ro3aY/swP9P60vhxydMC+jN/PP8AWmFyt9j1c9biUf8Abc/409dP1U/8vbj6ztWzQKVwM610q8Mym6vHaIclRKxz7VdUJsUHnGRjr0JH9KsKahiOFcekj/zz/WqjuTPYX5uy8e/FAViOWx9BTs0ZrQyGiNe4yffmnYoJwMngUmT2Un6UDFxRRtc+gH50FBj5zke54oATcucZyfQc0fMei4+pp4wMBQT+GBS7WPcD9aVwsRhCerE/TilGxSQMZ7gU/wAsfxZb604AD2FFwsRfMei4+ppdhPVj+HFS4FGKLhYYEC9BisbxZHu0fd/ckU/0/rW5iqGvRiXRbtcdE3fkc/0pDSDR5PO0m2bvsx+XFXcVk+FpN+jqvUo5FbGaAa1G4owadmjNAjJ8SxF9DuD3Ta36iuDddykDivR9VTzdLu065ibH5V5z2qJGkSt0bpiuh8OTbZ19Mg/rWBIvz59a1NFkCuU7jnP+fpUFnoe0etGB60zzFChmYAEZ5NNaUAZVWf8A3Vz+tbIwJMD1o4qlpuoDULXzUjKsCVZMjKmra+YQMxgH0LUwHcUuR6UwLMc5KL6YBP8AhR5UhbPmkD0CikA7PtRmkMJI5lf8wP5UphU92/76NAWYZx1qMzIDjeM4zgc1IsEa9Fz7nmld0jGXZVHucUXCxEZQP4ZDn0Q0u5j/AMs3P5f40ouYSMrIGH+yCf5VGt2smdi5xxywH6cmgLHOmYL5RjTPygYUdunX64qJNoTZ8wITLkdh3+vP8jSMiJAzp1Z22gnsCRVcyERh2PGduSeoGOg/D9aGy0iKaORmZcBmBG1AeBk4/M8etagjeYrE6oqp95FXcq89Se5xVGeXZb28ewACX52J5OOSf0q3bTmGJmxubb3PX3+nFNbg72L806xhfmwpOBj0qtLcHzMeWVmYHOT0HH+FUYZpLlzcTlSwHCDI47D60Olwl3HlQpxgZ6Y71XMQomrDIGmO0kqq9epye9KLotIV67SVJPHINUBeCFJPJbdI7YHH6mo4rgCArjkqQXPH4D6+vvRzBylq4vQu19uNhwRnpkZOaihmURHHDuSTjBA+g70lwvmkBsbVJY9ie5P+fWo/tJil8qJtxIwNp9fWlfUq2hJGqhCBvfAwRjBA9qFvF+aPzAzAdcEfTI7H29vepI7hlckyEFjlgi5+g6Uy7WOXYDxIe7cdj/8AWpi6kkbFLll80qG5GeRkDBH48VJHclbz5/lDICG7HB9fxrOEpCmKcYUfdbHJPsaSWYD/AFjNIifMrAYGcdD+FK4OJPKVSdZwp2Dg/wBT+X6fSq+oEB17hyC355P8qjmuTtYxsxjwGz/9f3rPkdmmBR9u0YBPP61EpFxibFvcmJnhQAMWB9lyB/8ArxVyOaKGJWI4I5Y9x6Vn2pjhaUZH3QwJYjPvUhiaSRXySoPG735Jx+PSqi3YmSVyVZESVN7HaM4UHJz/AI1ZW5VU+SJm+UEuRjt71SRQ0ayLtCiQHJPJ7f1qaadTb+QUyfulgffHX6VVyWkTW8Xm5bG0dh2J9ag1a1U6Xc4G1hHk446YOKfHczFiqRfKuMkEZ/CpbqSZrCfdb4DxMCN3scdqfQWtzzxh81TwzMWjVvugg/WoG5c0+FS7qijLNwK5mdKOy0wM82wYC4BGT6Ej+lXG/wBF1csx3LPFz7sMn+Q/WsWyeS1cNIjHKsJAW6c9en+c1enbyxb3BffIkv3fUMP8cVtF6GE1qS3UimLZnBdxu+uef8aspOIlXGCB8vPp6/WqMjs8kQESsGfO4jO7g5qdz5RLHaQwwq9SPQ1VxWGgEO0uAFyNoPpziotWkO63jYgI/wAzAdSo5P8AKpJZFSGP5QWUFWIwy4yDn68VVlKy3jM7ZSCMoo9yM1DZaRHOyx6jHKysD9nLdOd3H5cUulBpmln8vElw2AcZCr7f57VHrCS74pC2GlQpx6elXbGEwWseDswOoOcYP9TUrcb2LF5GlskWzoDzluNv/wCvH5GiR5JmSIkqrc9McDuagKyXT5csV4ABIGeOnT3P60/P2bKlna5PHODnPQ+wwKu5NhbpwsZiTczk/Lg8Zx/+v9amtNkduWLB5GyuzsPf/wCv9KpwQyG4DPIqsR87D5m69B6VM5CskVv1fl0PU4I5BPc9KQMcYFnZ3aTLEllA5CdO/pTlkRrfcMRueOeuccn6en4VBE5nmkVdwDN8wbjgAcUs2BNJNvCuoxHuXhgM5/XoaoViuB5Vzaru2xiTcp9thBP55/OrF7csj28ipvk+YrkdD0z9Of0rLuLidruE+UBIAEXecqT+HapofPFzMzMJ34/eE/LkdgO/P8jU36FW6mjYZhiMMblpGO4kYyfUk9uauwJ5QEk6+YwGQeqoPx6fWoLVWjV02qzPyWfj8T6VcMfm/fB2ZAx0B/CrjsZscLgOC65KqOODz759KzpTv1wccPbkfrVy6mRA0PWMDLY449P8/wBao+Wf7Rtpn4MkRJB6AcmlN6FQVjM1dWFzdhRg+V0HpsGf0rlOrV26qLnX40lHyyoqkA9QUxXIX9q9rdSRMPusQD6j1rGW5qth1jO9vcJ5bffIUg9DXpFrN52nJK552fMfcdTXlq5ByODXoehzO2l2ySY8xvmKjvk5H6c1pTM6iE8QR40lCx3MJRk/XNcnEjNdbVYoS3X0rq9fdn05t5UfvBtCnrzXM2/F8n+8KmpuVT2OwtLVI9oy7ttVwXYnnkVX064Rrq4ghLBN2VLdQ3Rq0UGFjPrGKy9Oi26lcFRhRvzn3NTT3KnsTM7Jcup4MiE88gjviqj24jhM8ICNtGY/4WB46djnnPvV28iLGc79rKq4AHTk8VVErSpHkmMIwy2N3J9R9M1u2YpERSK4hSclo5WGQ6DvjgEfXg1lmIS3A3spkK5Hy5Dc/wCfwq7PvgY+aGWORiGJBx9f6GoJIdrq8PK7mTaeexIP6VmzSIWrbZY5FiULIB+7cYB47N/T2qsxeW62xnaQCQT198/p+NX7fyrmb7O+fLOHZcEEMSBjPYHrVWK0lurmYQyqoiXGWP3s9vbvSYyW5naa1QlUHlA70LHOAec8fT8qrSsxLeZLH5uDxk5I6Yxj/OKjnALqIxyOMHpx2P5EVaDI8cYgj8uc/fCLnnPX+dTe47WM+OR2hVUOGyV6gDB9qtGaZh5BiAwcHb2x19etUzuhkfghUkwTjHuP5GtCzkEEBRdrTS/M3fI9D9P50txlJ3Kt5Sqeu7I5ZQRyAPSpI5VBcrtxkYH8JAApQu+5IQ/w8EDOPX9KbsPzRoAYj9zPUg/zxSGWLaVbbzInDM5bGU6lSOg/H+daFu3n3Al1BwERQEiHI4/w5rMkEiTRXEinY52g5HYd6vwh2jLvuPlDIAwMdc+/SriRIvz3ivIxulypBVgw4II4/EEVzlk4+3SJnarMCCePXH9D+Fa18V8ry0b5QC2457nA6jrk1m28TJqNxC68hAVdeNuMYP8AL8ab3Etia8EcV9aHOR5gYEHORnngdOauas6vbLkkBocrk8bgSMY+lZUjT3O6YKM2ylW2nOOev51qak+dLh6n5mUEHgdxUN6miWhRi5hitlAZMb3weTxkAfnWlb3W21ELoEaVicHsP84qhbwLHH5rtjDYGQOvv+VPjk24aMsOoZjzn0HvTTE0WzOIwqMhdT8gOMkccr+p/SniKQ7lkO1WwAO4zzj61mtL/pKByyqSWCZwAT3P6Vow3Tu6eRGZmRm5dguTg/41V0yGmjD1aMw3rIRggAcj2qbSBuhuVA+YocH8P/r1Bqg/0ncSSWGTkewqxoWTNL7IcE/59qzkaItT28cNtGyqSxBduPun/J/U1StMo7R7G3yI0eB07AfrVu7kmaIROWV2YYU9CD0P0qszEFTEcbcs3OMDOB/jTFY1IDHFEy7w7FMHA7kdT6dqQSNcTlZPuhAjYGPm5H+NVpFkgjhPy/vogfX8T+H8qSJiZQrBgrAFBnqOTn+dVzCsaN/eq+neVG373dhmP8ODjr6nj86qwXAglZFxIqL8uOcnJ7e9U2K+f5aNuUAnb6np+HT9aQzbtjI+NzAY+nf9T+VDlqCjZGybh1vIrVMIRkZjGSCRk4H4j86ebprSSaOCJiDhmLsOOBnnPWs6IyKzJACV6h+ikDq35n9KntITcCaUAx2+753HJZR/CPTOOT3qlIlxsXJBNd7Yn2uAw3qh4Yk8jJ9Bx+Var7LOCNd2fKHI7njGfzrP0kSXd1JLIMQoeMHAJGQMe3etVniNvMXAEQ3A47gdf1zVpkMqamm+xZZBjevKj1HP8+PxrO1B/tPhZCwy6bQ3sQdpq9d3kC2rvNIGURYO0E/N1PI98VkvNHe6bfbAqqJPMRGYA/X+fHvT1cRK1zW0qXfaW5B6W4JHvnA/lV6WQ79kZ+YDLe2eAPxP8q57RbjyrIM4kCjGAF3bucD6VqLM8e4eQ6lfnkc4PJ/HnA/pSjsEtzQUc7Qcqoxn1NPqAO6gKI+nq1Bkk/uc+maqxNyUnsPz9KXIHSoAZAPu8/596Myn+7RYVybNRTkPE6diNv1zxSfvCcbvy7fpTWViyLu9/wAv/rmgCZcIqqvCgYApSePSovLPdv5/40OqIpZjgAZJwP8ACmBx1hGW1ZofM8tFLF2I4IB6YHXtxXQQzywi3t4ZHK4wGljyGA6ntj86xLIyx63LldsmZPlAyepOPrXS28MpG+c544BOfzrGO7NpbIxPEVy8qQxyooZW3ArnGMY71i85rpfEtqhsBcDAZCowB1Ga5oUpXuOOwopTSCg0ihrcMpp2aZJ0H1pw6CkAdqSgUUARt1U+/wDSlbkChu31H86VqAEFLjFItOoAjkGFBr0yzYSWcTeqKfzFeaPyor0PRH36XaN/ehUfpSGWyKTFSFaTbTEZHiFd2mMf7rg/0/rU3huTfpEa56Fh+uf60mupnSpvbaf/AB4VB4Xb/iXuP7sp/kKfQDVkWoyMVYkFQuKQFDVV3abOP9nP5HNVfDUm2zf/AGZT+oFX71d1lcD/AKZt/Ksrw0fkul91P86fQR0TDnpTcU9DujBpDxSGIvWooyBLcKc8SA9PVR/hUw61CmRezgAcojc/8CFNbiew/DHouPqadsPUtx7DFLhu7fkKAo+v15rQzsNGwcqNx9Rz+tO+Y/w4+pp2aCQBknA9TSATae7H8OKUKB0FRG5gBx5qE+gOTQbmMDIDN9FJoAmoqMTBj8quf+A4/nSmRuNsTH8R/jQA+io90x6Ig+rH/CnESkcbAffJoAdmjNRkSAfNIi/8B/8Ar0LG20bpmPuAP8KAJM1DdR+fayxf30K/mKcVVRh5mPuWA/lTV+zL/wAtVOP70mf60AYHg+YfZriMnG1g3NdAJ4iSBIpPoDXLeGWht9Zu4WK4+ZVzz0aupku7eIfPJgeyn/ChDa1FMqjAwxJ9FJo3N2ic/l/jVSfWbKJMh3kPYLG3P6VDDrscrAfZpsHvgD+ZFFxWZoOsjqy7FwRjlv8A61easvlytGeCpwfqK9JhuWnUskDAf7TL/QmvPdVjaHU7pWAB81jgHPU5qJFxKMhGR3xxVrTWVbg+pU4qqwy5+tTWJ23Me48ZxUFnpViqNZwuEAO3rjmrOO+KxdOaCWxXzp5UK5yBKVGPwNTqdNDD5Sxfu2Wz9c1otjNrUz7maPRvEKyK6/Z7z/WID91h1OP1/Otn+0LXICS+Yf8ApmC38qrXljZ6hZTW0axoxHysqgFWHQ1W8N6g88D2dx8txbkqVNA90XbvVre0gM0qTbM4z5ZGT+NTx3JmjWSGPejDIYuAD/OqHiePfoc5PVSrDP1FR+GZ9+jxK5jUIWUYbk89xTJ6GoTcEn/VIMe7f4Uww3DNk3jKPRI1H881IJAxO1icccIaXdjqH+vA/nTEQtahwN807fV8A/gMU5bSBekYH4mnFm42qT65bH8qMPgYAB98kf0oAcsSIPlRR9BRlR3A/Gk2MT0/JQP5mk2MmSztgnucY/IUCOQkRVs5lkUlzI3Crwec8n9aiZFE6j5JNpLEjo3oB7VbE3zyRhfly7AZzj5AM/TnrVaOSRpC+duAMBfvZx3oZaHak0ZiV42245Ixz78U2GVxEzKMlvlUkjp2P8qbdwSAmV2Bkxg+wPY1XtCW3qSVVDkAHvUN6lJaF2BirAclhxg8849KiubjzpI2d/lVSFPQZPrRHjezDhcA4zyzehP+etV8K1wHkAc5JI7Z9Pwp3YJa3JoQbp1C5SJDtDegHp/jTnT94rMdwQhY0Hf3wOwqW3jEZ3z/ALzdnMfQMeMD3oDJCrKXALjLkDJJ9B7U9hdR4h2BTPISxySofgL1waltYyyu0ZWNj1k7AegFUo9sxXzRlFOCij7x9Ca0HLStzn5cEKBwPTrVJktCbZN0YSVCh+VdvGev+c5pk8Dt8zoCf4Ttz+ZzU0h2xuryqe6jofWq4nuGKSuu9Tkhc4I7c02JXIdsEscaFGPchWxzj61WnJtQCFBiY5yeo/3hU73jJwFQglgMn/61VpJjIBFsUEnnPXH5fWobRaTIIyMumccZVSeMfj6VESWYhW+ZSCNw9u9JPG6gBd5GMgAfd+ntTFAmYkHjv/hWTNEaFkyyyqzNztGcc7W7DH51dBjjIEzlw3zAjkflVONmWR1hVVVxnoBkj/8AWKdEy+ZicKQvy4/hP4d6uLJkieR2cSCNd7kfKBzjB7mprSJlRZBzgb8jgnP4VJHHGGbyOxJYAcAe3v1/On27R28jROx2HMidTgfxDHt1/GtUZMWK0fzAskpAbnaDz+NWJLbzABjcmCBuJOeOtPgRnd2kGC4GE9h61YLGP7/TPWrIueXSLhjU+nticcc9AabdrtmlX0Yj9aLE7Zg3uP51yyOpHUQQPHqyrkKJY/NUDoxyMg/XFP1Fo9u6zXESlXIPRGyOlF4T9m024iYq0RCFhzhW4pbuDyrGQABo2J246qev5VotEZPckhkV73L53xqxYJ25wQPz61fdAYUJVcsQcEcZ69PwrEtpfLuVJOA8Y9zgHpWg87m5TehKhdxTIzzVJ6EtajdR2wIZZI1DD74B+VvpVKxtmMfmOSN5Ltg9F659+B+tSak32wwW7MoEsmCQe3U/kMVenRGEhDHZDtVVXnKjkila7KvoZupytdXtnEzbmIOQCcDoMfpV1iI5JIeBjGcADJPH8xWdcEvqsUkMmcjKA87fTH5D/Ip1xOTOsW7a+Scg9u+Pr71NyrFmSVYNrLJ5jOxMajggDjJ+tRsTAgl/5bnLZ6Ar6Z9/51IkKQRMXl2M+0DZyx6/y9vzq1FZoDnY53kZAGSB6ZNFhXGRXcSW8LM6sQwIBOODnqOuajE/mu7SKNu4E8YyM5xnsOv5VDcSC3vWELKVzvXI5D5GeAf880geW8vmWGMhC27IHpgZz+NPyBIWWaNizJhZHchSh4Ucdf8APrUSs1vtMkW+QsPnY4HJ6Me3+eavC1ZbgI3ygAv8/JySBn61C5ETokTLI3JJZcqOoHHc9adhXKtzJ5d7C6DmKJ2znrVqzZLYFVXzZ24ILZwec/rms3yEOrReY5ERj3Njptz09geK1bUJIIk4xjb5aDJPf8KlbjZOkeWZ5G+ZhuG3jee34dqle6kGxEP71hk8ZI59O3WnyqsKlydgVMFgfb161WDeVETEBlgBvIyB6tj0+tXsRuSSIEnEJw5BLuSc5bjio7iRpruJtpHysv44OaUlRzEWMinLN1I45J9+aRldbu2aRGQFsKrdgP8A9dJsqxUs3U69aFTnmMH67RWrq+nWNzan7Qu3YeJBwRk81nHamv2oVdoDqPx3HNaN1PFaS+ZeugcuRGGbheevoT/KktwZRstCt5owHgLQg8M67C3qT3rTW13zCOJtsSj5vLXav0zmsm31u91VTHaWDeUOAyuFz+JHv0pk6+JkKLBF5UYGAsW0j8zmqVlsLV7mzrqImiTqNoI2nA/3hXEiQJch/Qg043FzHqUgvjI0jnbIG556Y/l+VUGkfzCGXFZyd2XFWR3On6wL5tggZREgHByTkgZxWjbLDD5oI2s53Et3z/k1zPhZj9tlHrF/UVp6hFfF3YXZSLoiBQcDHr2ohowlqiaI/wCkyr5gHm4GD82OCcfkapwM24JsIcM4IAzu9/yPeueW/MGpm5WWRwOrt1PGKjstYu7a681nMnPzKx69uv4VXMLlOsupligCeW5RSCu+M8DuCax5EMESvDKoTOcZzs/2vetqS6+2aUXhYbJI8ktz+fvms6RZFICuFjGD0+7nt79efrTaJiyhNmaGa6MhE6sAmw4z+OP9rpU0SusCu0YKuw5A42gDqOw4/Wm3BZY5rSNYwjnzQT2wMHH4/wA6s2gNpJCWSRocYIYcgH09s4qFuW9itewEF5EO7aobgf5zVYOsjNwC6ng9mHp/n2qz54UTJtZ1yACBwo9PwH6VWjRhMq7sb2GCemSM4pPca2Irny2vTs3LE5BYdMHuMVKIszkLlVXLYB7Z6fXH8qbqHF6OCuMD5R/L86c8uB+8XY6jKA8gjsRSGQ28rRznywshPAXuf8/1q46m3uInZiWcYbqpBOe3X2qCzAZ5Cw4BBJHX/wCv/wDWq/eAvEMSHKgNhm6N2xnnFNbCe5HMC9gu08MS6k4685H9fzqWyusRSNGx8+XqCMj/AD1qh55kSJsKdgAAAx0PrViyDMksAYLAXG5v4jnnj0OBQnqDWhdtF3FLyYN5avy5OAWPcewxVeafz/EZc4VJI1+8MccH+QradUPlLIuzYvywkcHAxnn9PSsm92Nrtq8IzlCQPxYfyqmSihbpiC+TByFZiQM5welXbyM/2FHIG34KsRjjBX/61VCzvbXZChgJ33yHAyOB/PJq5HLjw/NtG4CPkewbH9ahlpsgtwXtQzttA5Un3qG4md41PAzwq8ljxz/n3pLWPzE+Te0YHIUHk46n6URGYyl2IJUY345GOBkdqBjY3AUMy52N82Ty351fiu40mLuAEkR2QAYwcj+lQXkflq0kS7YpQVxnv0BP8s0yWN5Z44k4GNxB7Db0/HFC0B6lS+G5IpipV5SxYk8dsAfQVY0RtsjZHBwtRX8geG3HAxuOAenT8ulP0dS0j9O1KQIl1FTGULkjIUAg54GOAe1RQSMIZSIyfOypJP8An1/QVJqMaKCBlnJZjk9Pm6flTI7eWSzDr8rJ3/vcd+aAJ7OaEvaGYM+0/OCM5x0/z7VHeyESxsHZBtB/3d2f6VAsxaRgVCLvztPTB7fz/OknLEuw25JPHp0x+lFwsWISqW+TzLI+4ngnA6D+tQLH5kUjggY4APoKnSNvL81gEQISvmdXJ/D9PanG2dIYDtKiRlOF/iGeP0z+VMLluCBmRTcqyqfmAzx+J79OlPe6e2juLGHJeTEYyfuqeCR/n+VWBMZD5VtE0sijJ4+UDGOv51XAFqsj7A0pIViwy3I7flWiM3qaAuvsw+zwKchMtxwMDH8sflUMSmYxAnAjAaR2fIJPOMH3/wA80x7mFk/dlR5g25PRADkcdyefzFW4vs1tGqGeORlwSXkBw2eTjpzVIlmdqcsz2cqK4KD7r45wCcgfrz3xWLLDd2yBplwM7Tk4Zs/r271tajdpLHKwZSpz84YHpgYx+Jp8UtrcJJJK6SSYbam7PzEY/H/PpVKdtBcug/SJoGthDbSOzArjeuNrE89Px5roAoVFQHOTyT39TXI6BC+/d50UWGG7e2Djrx611UM0LfJBKkjHphwSfanddCWmTk49zQo69/eoROrRqyjLFckZ6H0+tWANi8n8aLk2ExSH0HX+VY2tTzxalbCKV41x2OOpwa35B85xU8/vWNZU7RUiILgU0f6xvQAD/P6VIxC4z1PQetRq3yklRyc8kZqrmVh3HqKjkG+RY88D5m+nYfn/ACpTNCBhn2+oNRwKqhi6tuf5vmzwPT8P60XGc62IvFZPTMufzGa6sqM1yWpYj8RBhyCyHk9eMV1KSlxkAHvkZ/wrOO7NJbIpeIE3aLc8dArfkwrjQa7XVQz6Xdqf+eTdvbPrXED5uT0omENh460E0mcGgn1qDQax+UZ+v604dKjY5jyPSnA0AKDS0gwDncM0h6/WkA1/uk+1PbpmmP0pc5WgAB5oY8UzNOY8UABOVJrvPDT79BtD3UEfkxrgd3y88fWuw8KXkY0hYiJGZZGGFQn364pDOnIppKjgnFQrcnbxBM2PQD/GkM0rEAWxA7l2Ax/OgCPVIvM0y5X/AKZk/lzWP4Vf91dJ6Mp/n/hWtMt46SL+42MCMbm/niud8MO6Xc6FlXKA4I6nP196roI6wn5MmopKjwzHBlIU9gBTZIyG5lkOenQfyFIBJF3xuvqpH6VheGzi5uF9UB/I/wD162wihskse3LGue0dETWJI2UEFWXkZ6H/AOtTA6m3lUblLKCOeTTmnQBtuZCBnCDNVY3iglByiZ4PQVZNzCcYlU56YOaQFbTtQTULYTRROOzDjg9+9NeaVL/iIKWiIG9sZww9M+tZd3P/AGLq32mNXNpdH94Apwr+316/nWo5Zry0mAZwwYcDAAK54z9KFuNrQkJvm5H2dB6ElsfpQBfAcvAfpkY/Q1Plz/Bj6sKx73W3gmKRpGADjJJOcdcVoZGisd0Qd7pnthjx+QFVbkSwK+TG2ecshf8AmeKqi/uLhw3nLGuAeBj6j/PpUb3q3B3zyt5CLy3Tv14FAWJrWW7kklRbhRsXIAjxnv60+0u5lCM9xuVs8cdjjPP+eKqvHFbXcZDxyxOpXPmcjuP8+9UHdBaQyRIoAQZyvGe5oGdVLOqxFxd9sj7n+FRxT+dDvEtwcDPCAZ4/3a5ptTYuu6bIwQQT/n1qaK+ie2cJcKuRxGTg8ZFK4WH395KTvLTKF6jzOR+GaSC/lizE29ju/ilbgcen1rEublJI5QJNxYAflimxXz4+9knv1IpXHY17y/cwKi8KcnliffNZsd06tk7SPTbUVzcM6xg5JC4zjHbpVUyHrtJpXHY2INWmtwfKCdAOVFSW2uXBk3SPuAPQcfyrIjZmRyMYA7nkVFEx8ticDmi4WNe0uo112S42jY5ZsHntn/Gta48RRfNFGiqCOoXB71y9vzOg3YBOM+meKgG7PzZzRcLG1LqDzspLAY4GKWK7ySruVPcn9P5frWIDlsdfqakzjOAATSuFjatdYkty7JIAw4A4NZ2q3DXV5JO3VwD0x2AqsHIUt0Hc0k0ivg+YBz0HJoY7EWeR7U6Jtrq49eKiJTYDh2YjntzxTV/129RtTHQmkM6G7mdbZChwpJ5P5ioFvrhcHzWAA4HpReS50uLK4IYZ546Ef0rMa6fdhYgw3ZPWiL0Bo3odUdADNJIx474z+VQ6hJFb3ltfQuwEuBNk9D2P+fSsZriVgw2YPbik23T4Msg2dSp707glY7K6vYJ9LuYyFDvESARz09fwqv4Y1C1t7OWOaZgwYsqbyOMdh+dczFFJJC371R8xAXJyeOtQC3LZAbp7UczFyo9JuNb0uAfNdRMcjgNmq8nijS42GyXeO5VDXFwWMRjV5Zm28ZCjBq3DY2TSKm52yM5LYA/KndiskdBL4xtFceXDK649AOfzqs3jQ5bZaAjtl8f0pkem2CymI26FRgbySefTmp1+xwyY8qONQfkIQDd709RaFE+LdSkDCOBOc42oWIH4VCdT8R3OFVpFyOnlhf51qyahCAxYfvAp5HQD/Cs572MO8sErMuMsRySOvFIfyFu4zJezugKo0WdvTIJwT+eKliTy7d5GA3Fu59ulNd1knuio3HEceRyPvZPP41HPP92JTneSOB26Z/KqvZi6WGXdz5vy7drMei/pVS3dkWU7huB6g8Z/nU0imVmkZflAyFHeobc+XuZ/l5OW9M8fpUN6lpaEtzIwEbhGDDIUnAPOR+NPVPKjja4kUHAO3HTjgf4+5qGSVnjLSKGLrhFDcjPeo1jMrje6sX5X0WlcOhejfzrobNpOPlV1wFHYk+px09qS4j/eBEk3yOfvDhQOhIA7UrxRxW7Jjdg7mYEfTNJZw5RphuMnZQoIUY4GTx6e9WSWYUMMGzGEHzB8ZBpiXKtlVHzAhtoPQfjVhtPcqokB245HmYz+QqC6s2EDcoPL4XnJ+nAFVYm6FRnWQnChi3Tvn0HtUDxzTT+U2EJ6nPA5yf8A9VRpcOkxTPmY45BBII4Oastc7ZVSS3lbjthiRgfrRuD0K09oImbaNx6F8/z/APrVXTAdGVxsyMjrxVuVt0ezZJDkjJbd+Zqqrx7wo2ldvAV/es5LsXFh9oTYAquJGzyBxVYsod2AVow3IPHPtViVzIPLjXcTye2PrTIo2nV4g2MclT0Oe/ap3K2I0fIEhOY0f7rdcEc9PrU7MpZiI9vqCM4FRxReWn3wJozhlLZVh1z+NT2jxHMZYFH5Vu69Mg49P8KaEaEU4jULCwC4+Y7u+Omc4ou7xH8po8llO07vQ4H5ZxUFtsLBUTefu8fLn/H/APVVa58pY5MMFKfdB4ORV3aIsdCl7HCcyEknkjvTGdnG/wCZm8zEaetZEU4ESSyuhJ5JHUDjirVjdh7l52LHb8seRgc9f0q1IlxscpqiFNQuUPJ8xuQMd6r2zYcj2q7rpB1e5IAALk8VQg5lUA4JIFYvc1R0rXP/ABIGjBCybgxyeuG4x+tan7ksGYsSFBxk4B9/YVzxiZrFkXAbBJ9vxrfsIBcRrNNwjRhlAPX6mqi7kyVjJQubqdctIkRyvHbk5xWlbsYjme3fyjjLoSVB9D3Hb8qSMImstFGiqs8IUEcfxc/pmr2GheaffiOPcWAHTHQ4/D9apIlsxtPCz3ck8isIYsgBenQk/wA/1rRiiVfJXZ8/Vz2B75/EiqlvbxJpttIyBZZHJMgPrngjvj0qRrhxcb5mw44XIIWTP/6+lF7D3IGSL7eGYExM7Kd3cY//AF1FaljdG6VPNDnAGRkL2Pp2HX0pdURPJjaNGJIywIxt9P0NXhlI/ICLFGmCB3I9TipW4+hVS7We9UKRGB0EoJz1AzitMNJPiM3DsW5bZ8oQfQc546ZqNY1S3YAK805+66fdHqeegFVJ4prLKQ3GJeQzL0Y+pzntVXsTa5ZnSIRNFHIRCvzFMgc+x9RVWxu2s7ny5I8Mgwqngc45/SnJb3DWrPJ5ixhSM5Bz6/SmXEFpKwS2uC0ig/MW4PfjP0pN9R26F1WkvLjB2glSMjOCAfzNNI8i9lXyDM8eMBCAANo5qrazsDFF5qoYzgyZ6oehUH3x9MVct5GjMsltDIzSuSryMMFegbnJxTQnoY8pEuqTB0UhIwihT9OefrWlLK4f90piSMYJU5A57npms61hl/tK4Z9gUNjJJw3YY9at7mRFU5kQcsqr8oPpyef6VJQ5pWlRSyZiDcDdwx9+9WnjkkcrI4JYg7McdsfQdeuapi5+zs0ssag9VVju2n9Bn2+lPM9zdofMHlrIRl3fk9uF/wAelUhFpruGAu0WHRcBI04DH1J9M5qozzveWc8rDDyDAHQA9hVi20lPtDDdI4x80jcZ9gMUauRcW1qlvmNPMVfOXj5j6euPWm07BFq5XkcjWYJXOAZAR7Deaq+Mb2KbUo40lR0jj/gbIBJP/wBas+90i9F4IZZhIScB2Y85/wD11Fqmiy6XOsM8iMWXcCnT6c/Ss7lWNjQ9bt9N0uNJEkc72f5cY9KkuPGsnIt7JR7u+f0ArJ8MpjVtrKHjMTb1IzkYz0+uK7CGzsFZZEsYcY4/djLHP9K0jdozlZM446vJd3kt3PFGJSF2lV4GP8ijVrZILsNGcxyosi/Qj/8AXWt4tiRfs0yoFJ3IVA4GCMfzrBuZXmEW/wD5ZxBB+FZyVmaRd0bHhZsakRnrE38xSeINQnh1C6tQ7bGVdv8As5Az+fNR+HATqIUNtLRsAfTio/FCE602BkmNT+n/ANalfUdjPKhVHrVaYBWBAxmpPOAA3ZzUTN5jZ6CgDa0m62aVco0pA3cJ2ORVwzqYVATLDO8dASehPtzWPa8W7x7fnLKR+f8An860EtxIJd+5/wB0QCfXt/I1SZNglCG2ecZ37hjjkLnHP15NW/tMstokbcsV24Y9/b06mqc4SWxgDLlpGXDE447j86l2xGxZNrmYttUbiBj1x/nrQPoMGbecRxMXUDJCjnp096in2lJRbxSIwIIz933yDV6COK0mgnjUOBgsCc8k4IP4UssTvOzJKEUsQc8jgelKwXMmab7Q6hlBcEkMOMjAxVm5xNEkUaghDuZgOhPb6d/yqndxpDcfMMhjuJB56+narBLB1ByVIzhxhvw9akY7Sy6PKmOGyrc9+npUyCJ0aQ/M2dq5+YE46c/5HNVoyvmSRo2QcsDvAB9+3txU8Yi8rafMchuG2kKB+FUhMqvB5U7QtjnJGCMVNZyNEwG1hIOHxzk/5zROIx+8t5EPljjjlueuKkmwYQ6fduEGOPuuD/UVNh3Nae9D2pdGEzsehGcZOB/Ss12P9pWrK28jKE443c8AenNV7WVo7YAodsnKkdQ2cY/HrTrqVt9tMhG1GVQAeeMdfzx+FU3cSVhEjk/s+fbli0rkkj75DenrVixZxbT27cq1q7gd84zj9Krwozw3Cls+XJI+N2ARjP41NoxZpoN/HmBkAxjggjNJlxFslEdsHj4baWZR/EMnH6Z/KrVkYZG8wxsCcsxBxgZzjrz1FFtDvjjhRlLSAI3IOMHOcd6tRPmRFZR856kDA5/xqomcjN1SD7LajeoBY8gDGM84x3/Sq8EqQIWBw7ZORkED05/pWp4iVRNFApAAKhgcn7zD9eKyDH5t0YImBEj4U478Y/SlLRji7opyZcNKe7HFXdF/4+GHfH9adqNtJBbKuQ0SyHB7hucrnv0qDTCRdDHpUvYpbmhdW0YeeQN8xYkgDnqf6ZqC1YxKyOxG0jg9+pFTXU5fzIvukSevUnHX2AzVe8lEdxFIoBKDHXPXgfiKa2EylcEidgQOHPA/Wp43aUtvAUBTxtxnA4NMBVWbgllbIY/kadbRodyt/CpH1B9/yqSiaSRpI/N8vAChSz8Fm4/zxViyia7ud0v7yKEAH+6B3x9BVe2DTOvHyRocEngYzk/StnRo0j0xmcEHDMSeBjHU+2MVcdSJaGrBCkMDLbKqIC3I7n1/Ks+6hUs0sYI2sq8jOTgFjj1AqS2vZLlFgtR5rDhieFx6k+/HTng1agsHtmZmdp2IOWb5QCTkgD3Na7mezMO7tIEEzrIA0RAA55Gev5VBdW1klkzEMJgvI39G/wA4q7eysriN9pZANpHzZAHH/wCr2qhqISO5aM7lbjvwMjoffrWT0NFqVre1SVE3gpDJ8qsTwD3Y9+OafY2yXDTPIRtT5MsSPw4rX06E7pZplYR/dCIMkDuOPU96h8Nxq95euyKXXDpntyelFgbM200/7a8iw/dTkl/lIFao0iCCy+2ifyS4UqME7T2Gc0mhMItanUglXLKFx2yaseIWb7NbqhARUGVGM57fhTa0CD95Gnp5WZlinKpcOA6yr92b/wCvxV7y2yfnOR7CuZW7S70dPLRo5rQjkdwe/tyBWoNbji0VJ5nDXH3duRluODUU520ZrWpKXvRKeoOk3iK2gZ94TaG9jnOP5VvTAB2I8wjOMA8frXKaFbm61HzpcsFy7E9zXVbw53MwHO0CrhrJszq+7FRK8oKKzHbvb7vG4n6dKXzol2naxUcEqx4/Dr+VRTXEazkvgxj5c5GAf84p0l4hiYiPKjlt/AIHf1/StTnHStFI8cWVeNjliecDsPxNOLmGZR0Qg7SfX0/Ssx5xDKyzmINKpYgnp+PsB+NZwuLy6idNxaINjOfmPXkD+maB2I9dk/4nKMRkMqkAfU1uyXssQ+aOPBGdu8kr654/GuS1eRmuI2zIZdgDeaBnIJzWtBJO8Cy3ASNvMAOEznscg1C3LfwmtPdxXMDxo2SUIdQcnp+fNcYr4jB9q1p4N0wIVim/5GUbee4OPyxWEqKu7fgspxzRJhFWJPPUscN0pBLuyc4A4GATVfPkyhxghuCBVlHRlGG7VBYeZ8mBkjHoaBMo4IOfpS7snpkj2pgc8fKaYEgkHofqaDLhemRj1qLcT0A/OlYHIHHWkA47yMkge1O+cqOfwAxSNuPfj6Uo+6PmNADPbmnYyuSM/Wm456n86cAMdPzoGAC49xXV+DplFjcIzAFZcgZ9RXKqF9ga6PwbJhryPOPut/OkB1UVwnJBLAjPCk1I0ncRO30AH8zVUXEQf/WKSD0zVkTIc4JOPQE0ADl8DEYJ9GbH+NcrpSyR6/cQqIwDvUg8jAYf4V1HmgjhZOuPukVzNuzJ4sb5CNzsMHGeQTTEbX2aUMoiuWjGem3I/WnNDOZFd5CwXjAOAeOuMf1qRvNPPlgH0Lf/AFqcfNaPPyKxHqT/AIUhlMhQuH80HOBuY/04rDtY408QlSoI8xwM8+tdGySFCN6g4/u5/rXMXEbQ66oWQg+avIAxzj/GqQjoiqgY2qB9KmWQLEjJyuMYHr7VSfLsVO8nHQPinWwidVLjcpOFBJPX60gJrm2S+tZIbwAKwxwfu+/1rH0rUXtpk0+8fMkE4CsOcggj8jnP51u5iQMPLVdg9AOK5/xI9t5dvf288QuIiAVDjcVP9RSGjoL+4C2btGru2PlCKck/lXFXcjNv3xMswOR2z6ipTrrsMq3fJzVS8vo7kiQtl+PurjHriruRaw/7TICpViTyB83qKsa7d5s4VjZQpO0qg4wB61jG4GSqbuDkE8UTXjzKiOu4ICB70rlWLcd+72aQPg7Puseo7ilkvW+x+RvZu2eOBWfvfoI8e+KQs4PQD8KVwsSrkgjnjpzTg+MgRjHbIqv+9LffPPpRudSTvJz1G40XHYeqkEkYx6VJFceSd2QGHTNRDLj7q/gKBbxn5mBPtQIsyXkb/e2EZycetV3kU5wcj6UCBOy09VQD7v0pDI4blYn3EOcfw4+9TDcO3ROM9M1OFA4496M4bcpI+lAESSzjBSMZByMinN9pMj7sKSckDHWpQNowOc96luj++DDOHVTn145oAqmOQnAJ464NN8onO5j+dWBkrnHPrS7d2OMAUAVBbgnByKnhQJux3ApdpV8kYzTh60ARyDjio++KlYfNyevrUTHBwOKQGrGWk0uXcc7cMPwP/wCuqCnk+9aFk+7T5U6llI/z+NUzCygHA5pIGRDHTqfepC+7qMAUvlgcDFNZfyqgLInj/s4RhwJPNJ29yMVBECUlA6YDH8wP61XbAlhJ9cVZQNHI6YySjA4Ptn+lCAVXI6cZqVJTHkqPm7H0quvAz2pScUAaf9pbY1jwCrDr0pwu/Pfc7528AdO3WspScjjJHYd6cZCUBVMEDnFFxWLM1wHlbDDkbWI4qtExh4ySmMY74NRq43bCBt6kgcmn/MD95R6Y460hmkkpEMkeeXuwGDAkEbvX8BU0UawzlnO2EAqr+h5/I1SR9s9zgsvKOcjnORnn65/Kpbz5IvKjLBnc/LnoDng1YhyyIJg7BicngnHOOKz3kUCRc72fgY/nmp3hQW6kN5nJDMc8kemahhXdISMLx0x/n61DKQrhfvI678EsQMAD0q/pkDFfMCDIXkH04/L1qk6bLEKDuaTGR0/OtKImWHyI2AhU/vXx94/3c+n+Ipx3FLYtW8KTSo4jCwAjYepkx3+mfzq/N5TyqqELg9zgcf8A1wKrr520ys6IFAAO3HHt/hTIZEEjZJyg2AHnPf8AwrZGLLOZhFgqGhY4yvJrOZjHICh+UjqSCR9K0JC+0OmwqM7sjr/hWdcSvJCHP3EPPHJHTrTYIY9sXuEaNyvOVQ9vf25H8qW3ljE6q7MGw2cj1pJI18rzFk3L13g9Paq6wMbddqqUYjLnsTxnn+VZvQtajrjzHjOXAXHIB5x71Vfy1dYxEMbc4PU/iamliW3byUjWR8buOcjt16VAFLO7SFWbHdsH8M9allLQhRI2JLoCqnGQMAf406Nmid1SRxubCDGc1Yi+zmNnLFdvPUHP4VUVVLhFYDJOCe1RsUWHkxegTR+WSCCV5Xg54I/GorqIxMskbOCMFlXuPT64p7qGRFJ/erg7wfyIpkc6i4VJto7ZHCn6fX0p7iLMMxRVk3lgV4PBPoP5VC8bNIY8uGfnO2nD/R188KBbueUAyV7ZHt7VJFcSTAqqB4+BuI4OKoRRQyJuhOAU6nrj6VoxoyWx3vtCdSKgvRDCI/JPzYxIiY5H4VF54Lx7QQpOQD/npS2HuZ+pqy30m5WXOCARg4wKpIcSA1e1ZpHug0jbmKjnPaqQGSCOtIZ01rb+fCzrjpjkZxn0rQ0qYmwjhlICxhhnoeDjH/1qo6efLtm/j+78u73PbvxV+xizc31nI4ALeaAeRhuexq4bE1Nxskwj1SGYR8xQMSRjB5xx+dO1O5MemPApIMuIxn+Ikj+lR3eU1GKLzNwETKvuCM5/T9Kr3k2+/txIwaJGMmfXHc/lVN2ISuTOQrRwkFY0UsAVxg9Bx9KiufKMKQt15ct6cZ/TNSPcvJcx8YUxgZl+XAz2qAIk00q+aHVQGYgjnHQAfX+VSyyjMZWvk+TzHiUMFP8Ad64PHXmtf5dscv8ArHk+cAcHPQDnt/hVHT3Ml9c3agnA2rnt27+gqzpkirK7TRSAH54hjHynOcfy/GkhMtvLLZksV4cgNkjk9seg+tLaDzZJJpAu44+XBcgHp+NSGATSbWxkqT14VfQe+aak++aNYUElzISC3HyjH3vT6Vdib6DLqS3lV41VmlHAJ5Yk8AHsOvWgQPKVEwTYpAwE4Ofl/T1qxcoYzFbxt5asdzbTknHfPryKV4Ud1B3PlBt+bCjHTr9RTEmUdWtRBDuEgZe4IGVPYg/pz+NQDVJY2DXAyqcCQDGPZh2/DirN5dg2k4kMalwybew4xx6mshHe+lhgi6DADv3x29+tS99C15kdtcJLJLK7kMxIAHXB54/WrsERO3zpwsajIAOcDqeemapQ2yw3d3HK6h1Xjvz1yK0JUUzReYxEbruYEdT78fSp6jJrdFlnjdE8qFDlcrud/fH48ZrQKMdhEjA78ICVwPrge1Phv7e2VUbfuONkY5ZvfA75qtcyXU92onUIjnHlq4D8Z+8fxI4rRGb1J7meUxfZkUgsx82VclcegI557/jVO8keWG2BypjZSVCbVGOmP1q+l5bwylEwj/8APMLgDHTH+TUF9KXgIkCmQOOhztGOntQ3caVmVNTP+nxvnK7gB+GM0zxZaM7PcbeVlKnHoen+fek1JfLnQEkneTj0HFdJdyW8hlhmWM5HIYcEf4/rUJXY27I5TRPLsrIXMitHJcb0SXBIGB90j3I/ziugtnU2800e4k9GPCqMA8Z96z9WuFfRmtoo1i8rBCD+HB4Of8M1Dp13PLbrCCpZ4h8gGDkfKfp0GT/jWi00IavqX7qFrhZAzBo4Q2OndGzz35xXHyplQfauysGkuRcSMMEKYyPVv4jx2z/KuScfuxn0qJlwLmiOsF9HI/CqrE/98mrsdv8AaJ5L2RiZZm8lAP4c9f0OKyoOAhrXsGdog6PhY33jt2GefpSiOWxRvfDpW7kjgkCqD0fOBnpzQnh14QxndWYAEInQ+uT7VtrMzMxZ1UuMAHqpHT9D+lV3mtzDIEnQx7Acbh19s84xV2RF2Zl/EI2M0K/JHhc4HoDUtnPhGTDbFZWCjvngfjVW4uvMVogSE+8Nq55HGDUmnbJkmgCABsEOx5Ucj8SOKjqX01IPMAudu/8AdwMXjQ8HcSMirSShbuOKb5w7KxcADkZx+HOPwqhqETQXxYfdfo4HDDoSOPrVu4lkeKBGPmKOcjgAEY69jnApXHY1I0ilMbTFiZtzAgYz3Bz+FVthe6ViGLbm3KnXICkn9agRpFKqJPMTBK/L/D+H0qaK5hOoXEpfCKNqh+M9OPxxT3JM3VihnV0fKHcoI/Pmo0/e2qYckKMbMdOa0tV8h7KJYkDzGQSOy87R0PI9TzVKwjAWVXRmKcgAdG7Z/Sk9ylsOssQXgWREfzFAy4wMcYx05q7IGF08aB4c/Lgdx7Dtz6etRtPsv4lMSyN5QXaSD6g/ypXSZ4QpjJSEgFd3zDuMH8cfhSAjuVXaxkuFZkBXYVByMewqkJZjGsSnIHzKTxtPY5rQWVoC6zQGCNuSSoOeuOff+lU7eMSuqHcFIG0Duc0MaEMxW0kR0yCVwAenc/rUuoIY7G1ePO7rgAdM8Hgk1VnRrZjE5O7gjPQjH+RUk10sunGMZGHVgv4+v5/nSQ2XreaJ31BtmVVtygAdPT6U7RV2NGzfNtwwJ7Zx/hVeyBFtczuxCyCT7o5z2z7dKtWk9ssMSRCUTMCG34x6jH4CmJF1f9FdmU/KsxVvTuM/h/Wqwkle+kEZyFYZYg/Lxz6c5/lU01vLdSyhTgFTIVDHDED0qpaXjM08mQN2zc+OBjj9aYF3WYGg0+DzH2qJQCpG5j9T3xjpWVaIDF58jYViO3KjPBHvxT9bMzPbtcsBK+5vKTogxj86nRYUt1jRQWVhkZ3L1zz6/Sk9WC0RVv8AetoFlOWDDsPu84NVtObbeLnvWrq8Sw2DLJ805IZjj7vPA/U9KxLZilwhx0PpSY0a2qxqj+cpAfONoH3/AGPrVe7kWdi6rtUx/u1UdPUn8iau3MyyXkA2uI9rMCQBk8HjPtisqRo45SsKbFZNuX/nx9KFsD3JZWiEUpTdjIAzx7/zzUabwMZ+STHGec8j/wCtSBNyr8gCt1yeTSp5skUbM4VUUrjB+UZ6n8TSGTW4knVlTYoJXeW6Yz0x9a6O1shGUa5zcTyAbVk+7/3z0GBnr6VztkSMoMD5snaMk85H8q6SNyYzNK8uQM53L0Hrnv8A4YrSJnMns1htnWOSNMBTufaOTn+XIqzK1v8AfaJNoyeY+1YcM/2m+j8xiFRdwBbG7oAfzz+VX5IY/LAMkGCOcDJH41aIZV1OCFrVvK2eZCu5VycH1/DvWRADeXZaBD5QBdR2AA4/HOa0L2ZY43i80ybjhEGTn5cAfnWRYSsjGAFlaX7jKejen4/zrOTszSOx0NvqIfYwDEAArHkcAnHc1l6YwF/OXGNxZs8djn1+lN850tZcsyyK4jXp8oyTgY59T+FUVeZRIw6A9W/rQ5XHy2NG1fZqzXAjMm4s2AcZHOeanvW/0F2cHzZGAwGyFA6D8v51l+fI6uxcB+OQuOMcn6VoXwgSGMxkNLMN8hGcL6Dr+NK40tShZ3j2buwXcpUqyHkMPelhtprlWkVMqnP4VCCVZuhyCORmuk8NxiaKXd6YrKTsdEdTQt1ii01ZIzHEXOA2cBgKozXShi7yK5k4VEJJz+fTrWkIxEIrZ1Vo1G1Qyg9AOn61G9pFzzGrFSCOBgdwD2rekrROStK8zLS0Wa4H76YsBlzz37A/1qvc2ShSGaaRFXlZJPUcd/8AOBWlb3UcMDsrb3O0KgPJOOAPw/lUblN4DiQbxsZthwe5ABHFamXU5l0eRybZWOO5OfTIz+X51p3DXUhRjGSxPzbG57cgcVE0W+6kWNWCoHIJIGeeuD26VOshZW81lQouA4PIOOBxz/8ArqCjI1AB3R1b5Sp2r3Xn61aMk8oR/MP70cL6YGOgHHSodVUSSKUjSMLkfLyDwD/X9atxW6z20U/nMJQqtgcYBIXH5D9anqX0Jrm12WhR5JGIZTlc5PQ5z0/OsF40M0vcBzg/jW+0zJE8SysrFVMTkgDjnp61h3QiW8nSI/Ju4AJIpsURpHykOBjvUCk28mCcoalO0dFA7c1HJsZDyuB0Gagsn3qcEVGG3ZUZ9uKZG5GFO7gcED9KcGJzgN9aYhwf24pwYk7ttRgkEZH1yRSq7cZwMdeaAJSzEdAKFJK9hUe4k4z79DQrNjgA59v/AK9IY7nPWnfiaiYyHHOPwoVZCPv/AJHFAEoADVteFWSO+ufMC7fJLZPsRWEsTE48w5/Hmrmk6dFeX6wzM/lsrElevAzjmgDt3vbWMhWniXIzy4AoGu6escZe7hyeCA2SPyrJj8K2KqEdpCfvA7hjHoeOtWLfQNOU/wDHuSeyl24Hr1oAszeJtNQOFuNzD7uI2OePpWDNqtt/by3sO9og4Yjbg4wAev410S6Vp6AGO0iPaMlc7j75/wA9awdagt4dWjEcSIq7SwAA5zzTQFp/FKsFEdtKzKcnkDPtxmmjX76VZFi01ysnCnLHHGOwrfaMKRGAFb7xYdMelNRiWLYwZOCv90ev+fakBgHUNbmZWSwVCgKjKHvj1PtWNetqSXpecCOQnf8AKBgHP4+ldwy42kHIXiI+pxXPeIYwt0jcg7fnP+1/k/ypgRfYNdkkzLeBXI5AbBx+AoXRroqN9+4TOAAWPOfqO9bqbnijycPKoYP6DHSk/wBtVHy/KE9fcUAZH/CMhn2y3jNgZOV7e2T9aj1LRLO00uS4TzGkA4ViOOR1wK6IKuxVLAxj5i/ofT/P0qpq0Rm065RgRK0ZIGOCBz/n60gOLjtClmJWbIZvl57VGFXgYFCXT/LA+0xgZU4ORzQr/KGPORzgUIGNdQOnWnh89OKa2CvTr0NIgLcDgj170xD2HfuabkqemacQcUFOOO1IBnC89qi2nJyam2MSV70pUjGDjtTAYnfgAU+hYztwenY0YKnnt+tADgB7+9AAx/KnLg9vrSkoedoAHTFIZEV24peMdOKeBkFSBk01R83HagBVGMD19KmkBaOBskfLtB+hP+IqHOCPrz7VLJj7GpPRXIBz6jP9KYDOSOBzSfeHWgNklW69jTNxU57g0gHY6DHWl24Hb60wtxnHX9KcH+UKTlfWgCN1ycVGx+c1O+MA1A3zH6UgNHSGBYqee4qBhtJ44BxRpb7LtQR1yKuzWFxJO8kaAoTkZPWktx9CiODj1oJHero0i9LYCKCe3P8AhSrod0+eV468Hg+nSqEZNzxsYdQ4NWIQ0l1Gu4qWbb9M8f1qO+hMIeMnJQ9qsTW/2eG3m8xH80BgFI+XoeaAI/MHP7iMevLf40u9SP8AULj2Y1Z+wosrq88YI5PI/wAab9mgEZP2jJ6YAzSGQiSPcP3XA9HNCyx5JMLfg/8A9ao+pIP50HPzEjvxigBAybwSjdBuw3/1qeGgzzHJg/8ATQf4VGB91scHgigLgex70Aa2qK8N27vGUEqc59iMf596ghYXF7I5OC5yMtj36fSreqpJNbr5i4USBQoHQYz/AIVTs4t8O9kzzz69B/8AXqnuSthtzKFZ1RdoccAHIHr+YptvIXV9qqo2kfl0p9/Z7XUQZwBxn+dRIBGNrtn0OKllLYmcOtqHLAScY4z6VfgSIRRoCAeSxBwTj9MZqlMSVVWYKQRhS2CBUsTBI9ioNxOSwHP0zQmDRqyhFw4+aY84ByOnSqsarFua4RtzAFQD+RxQqSJ84O3ICgkcYPfmnmCPy9jnfKw+Xg5P69q03M7WHrPG4UD926jP+HWozM7LI8gQDO5wDjd7f/Wqjcb7aR1XLJ945Gce+e1RLMBuaVeCOoPP5UnIaiTb1JYvsPljCpnAx9e+KjeZxaPD94biTjovcY/Oq7SoyMxB46DFKWl8kjyjvOPung1HMXYkh3D96CcNzk84H8uad5mxZPl3b225x0/CqYYiNFIY55VQePSnpvZgsSgHGevtRcLDxMsblXVQr4GR/D6moVbczAAEEn61IYGf5WIyRk89P069aqwfeZNpLEHAHGffNAE5YKoXeHcnoOg+uPrVi3i88glF2gchzwSf8KjZdiIp5zxnOMfhTYA5lCI42NyP9kjrQgHSwGCUJ5hMIIBcHAXI6fh6042/2S4aNdpWQZTPK59M981aZDAqswJjClRuHHes2d8jyFbEPVec7P8A62abEXckqNq7UVcbvbqfzqOACGKWMRllOGVh2OfX1qFbh3ULuYH7rDOeeOlNvwC29VbYOSCc9Rj+dICrqmWuA5JLMuSSMc5qrHgMDV7VXMjxyEAZBAx+FZ643c9KBnS6ezqMhFZSm5gewz1p6zXMV/G7oEEg8r7pJxnIHPes7R7h2vo1bmNVOF7YHNdDeIs1nKiMWkj+5g5O4cg/0qoLQmb1Kt84jkE0jyGcMuN2Mhcc9sYwRWXuYTEuSeOM8gf5NXLu5gvE3omHKYYHqCRz/KoIj5jCXvtGcfkR/Ok2OKL+myIjzGaNmlyuwtnCgg9+1EkifZbgrsIcszMfboce4FVvO/eSsibiOp7fdGD/ADpt7bGPTWkToAqH/aJ5J9qaYrahpwzbQqS4XlpD1yM4AxV2WQr5czviSHB2r3TvjHp1/CobLTnNqs8pWQKg2g9h9KkCNLAI1gZd5IUIQPxxmhITaLqyGNTK5VmPIHoo4APuf61DYO0AluCwByqruH8XIIH0zj8DVeBrswJGC7eV8pG5eXHAx3PSquyWWUqS7ZJ+bPyrnk8d+/41VxWLj6k/2h33BVwYw5B5OcnGMn0/KoJmvLrYJ0Kwrnlxtz17dqtrbxW0HnvE7MigAu4/AADOPwpjWMrAXlzKib+Uj25CnsDnqfwosFymluCrSSgsu0lCTtJHT8vy6/hViGRXt4obcZuF27Wxwhx69OnarF/aq0Rkkea5lHAyuFPqMY/X2qvaLJDHHJCArlRgbjhuOTjHH1pWsw3Kkv2ga1GZ40Mkg2bh91s8Z/lSBW81ow5DQbULkjAIHQD65pdWuH8uF87jEwGDkFSc+/tS22ZyzPEFZ3yyj5hgUmUkWbEyiQmL94ScFxwTx6j9KvSmaCaMGCJmG5gAc8+pzVXzUgusBt7n7saYyT2/LmnLNMJkZ4l2hcYEnXkHHGcdKaE9y2lv5523EqMznOF+6PXP9BRfQwwWbLasxiByRtGCc44P9Kek8yo0q2yICB8qn7voCe2aWe3unt5J7gRKnHA6jnHH6c+1UT1KOtPueD5v4OnpW1qcEE+3zWdiQPkypHTPQiubv7eWJhNM4bzFG0D+EDNdLOqOw85ZCGVcbQTn5Rx1pR3HLYyfscdxbMImUyHACOSw47g/w/Wq1pKbXV55VV445AocMclSRwc+nbP0rUjnEN4N8RRSvCEY5GKrQW4v/kxgOrZccjrjB9R/9bvVEo07LIWeQN8vnN8u3tgA/wAs1xTj5a6DTLi5sJJrF4i8wcsnzZ3A989/65rAccNn1NTJ3KiifTFSS6t0kXKswBFdQ9rDBhoY0XapO3HB6frzXL6acXVt/wBdF/nXXSqWmXjjABPpUx3KlsYU7wzXEVsI/LBIL5OAQOB+Zxmprt7iSbAgTYCRvQYBA/pUj7/tlxKqCSPb5A6ZJHp+J/SlWX7VbhSQhUdDwSO+cdOlaGZhBWEzSH5cfdG0Zzjk89u9FpBvLLFI42/x5wvTke2c4qe7PlCORHZ1bgR8DggcevUVraZIYbN4p1JJO5iB/E3NQlqU3oYF1/pFmrcmSPlTjGQMDH4D+VXfDpiu7ee2mOHVAoY9xk1cexW9td8NuEn8vOHxhh1xz17c1i2Mc8GoxxIw/ejaMk888Z/z2otZ6j3ReEM1rdm2B3HaXR/0P656VLYXFstvKssLyTXDuUCpnPYAVX1K2khTzWA3oc456dDjn1OfzptpdfZNOkVJxHOWKBFX5h1y2R2xijZha6KUmJLW4LEA8BYx3IOSeOw/rS6Y8iysiSiLeRuJHOM5GKsJbRR6VcOzOXCltpOBgnGfftUM0DR3Vm1vnc8SscHH1Oe3AqShrollqkJjchFOdxA7HrVpLtj5uyIlX5HPfpmo0lV9UgkYrtRsbm5DYJJNXrkQtPEH+f5CFC4Ayfp6f1piKkaPKqrIxXkAKPu/Wn3NopkLWimLyhzggBuOTS2ayfaMCNmZBywznPTFaixPcW8sgs9xOSGXHykDHH+fWna4r2OeujJNCiXIwse5VkOePaqkWJVKMAMnZz065reuLaMRo3lKWG7cN+S2SOvFY5WRCYdq9Q4HQjNQ1YpMu22YNIdQ+0uuMluuTyMfl+lVguIG8xckKRj0OKdJIvk7PMV23cMM5A/zzUMcakOPmAU/Lk9qV7lLRmuhlWKIvKS5jDjLHDp6cd+Mf/rqnpx3CWOMKJQA65JwBkg/lmrUq7dNsw7bJAGGSScYyenv0qnE9upjuFGN5KsvoCOR/OgbQW0gu9eiaaXhgfmJ6cHHt6VsMu0skMnmSHazf7PA7/h/KqOlWhTVYl85VdYi25QMjp0z14P862oEjEkqRfPu53ZJPT1A5+8fyrSKMpMg1GCOPRZssWYJ8xKnJOQec1ysGBOM5x7Voarrs8jT2yoqKxKOTyeDWdEcSqe2aUhxv1Nq+D/6PMAF3/LnPQYOenQf4VWtVV5N4h2xodrckjB9fXgGrU0jgBUO1mX5epGOh4+hqrveyuHRCFSUYw+RtI6VK2LZU810QLklUHHcK2eKvCJodNTc+DOASCuDjnAz78VRtYnnWKIH/W9gOw7/AM6uXlqlvKv2aabGSpaQHHTnj86ESyOyzHcFiNxUFmDZHQjP9a2rS3W5k89VLRDDKpBOc57f57Vz83mwXP71SA2VOGyDxW9a3EUNqqyyKoGAOR7f0/rVRFInEdr/AGlhEUKSRjpzj/P5VbUlCq+bGqsxBDN973B7ZFZk1/YreiRSojiz86YJYn+feohraGYvPEZOcoF4Ueme+fX6VpdENMtagEkuIRCnFv8AvGIHbcv598VzyBWBXaSDnqeR6VrXWs27RsEEskkn35Pu89sZ7AdqyI5IxjKM2FIGP0rOepcS4C1/bl1QNdQcuRxuUYw3161AY5PKdsAncVIZuQe9MjuLmwlS4hUo4U7cjhgRyOlNiN1cAiONX8xs56e/TOKzsXe5ZsYFkjkDNgKM7ccHkcVO4BjQA52jHA6VQBvIEKMRETkYK+4/qKu2tpOlr9okdWR+AvcH34702C3Kzghq63w9EItM80n7xOa5SQYausgsVl8NLbSuVEhB4798fpWbV2kbXsmyW5uLFDuYxBwNwdmH5cmqc2qWC5P2qGNsBiqMCT7cd6hh8PaehAkhfJ7lsgN2XjFJd6Zp0EEjJbqoTIzkn58dOvTpXWrnFoVoNW0+J5bgSMZRkRrtZvbr71HqfiOCbIgSc4HykgYDevPPpWxaWVlHbrm2iDA7SSo+/wD4VXljjSO4IjjODmMjAOfUY9zRqGhhRaoqeZ5VpM6uNuTjI/Q+1MF7cglYrJgnCsrknPPfiuhtoYhG9uGViH24H8Q7t+lQzQhlYQlyQ37v5Qwfjk/5/rSsx3Ry06XKIrPHsUHbj3+madGl2qxsjbVcYyAOgPU/j/KtLU4pYrNd6LtZv3bAnIGDkH8x+QqvbiRrBAinf5hjiIPYjkYqHoy1sEtjfytG0szSDb+7ZeRxz/TrVKeDy5cGTeCAQxB5zW/bSGOSKaJ3aMZAUn5k46g+lZF/IJLohVxsXYePQnn8sU3sJPUqeUozx7dKFQeuR6ZpxyOnPp7ihM8fkKgojZcOvJAx0zShRuzjoeabIWWeMZyMkYp45bA7daYCjCgnHAp39OfrSEZ6fh70q9Pb+tABnj2/zxQmeR+dKRx9Ov1oUYfB9M0ABz+dOGT7HtSN/wDrpfp+HsKQw6MOeB0q/ojlNatmH94gj1ODVA9R+lWtPOzU7RgT8sq9OO9AHd4G1t3CE7pf9k+n+f60Df5oGSJD0P8As5/nSZILbuSnMn+2aMDhScB+d39wen+femSTjGNwXCH5VBP3T6/59Peud8ULtuIWxnau3P8AeOf/AK9dIrFgHCgORgKP7vr/AJ+lYXihB9nt2TmJCVQ+/wDkfzpoDXRkaBTkGNgHc46HrS/OWzyJT0/3R/X+pqvYuJNOgYcgRqZQf4uP/rf0qfGSq7sF+VbP3R6Uhjn27Q4BMedqjP3T0z/n3rC8RptWHcMlM5b+8eD/AErdDErvVVLD5Qnr7/57CsnxAn+gqF5jjcHdjuc8U0IkscNpsHIIeMBsfw44/wA/nUpJzkY3DiLjhv8AP9KraQ5fTYwpO/J3j2yf8asZHBHKE4j9qALUZHlsOSi8yA+vWmzoZIWU5LSgrGSfujFJFkSbdwBUZck8NUgOBux/rOoP8A/z1oA80AAuEUjsRUsO5owOpA/OlulEGplANwWZlxnkjOKjwAkgBxgkg5pDJ9se0/e4/hpMJnjP1oaQ/NnJZs5JpkVxLbCR4ZHUEc7aAHbvbmlzycjj0ond5GDuqhnXduU9eccjt0zUTuyjcF3YPQmkBL7cU0nnPQ+lMByzZz6/QVIIZJFysbsB3AOKaAVW49qEVnyMjgbuSBU0WnXDsAyFM+taEekBdzbnYJn+Hg+9AGP84OehpAeM9q1fsFuuN9wBnqN65H4UgtdOjY5leVAOCM9f0ougM8ABRluvp2pm7L8npWsPsaJhLdmc5xuxjH608XSof3NvEir1BJOfyxS5kOzMlYpnOUikJPopq2tlO6NF5WASGOTg/wCeatfbZ+WDIuegCA4/PNMaaZwI2uJSv+8cUudD5WOXSVNmcpIk+RtJb5SPTGKj/s23BVXu0Ix8xXBP6ZpvctyW7e9HOeM5Jy1LnHyki21hGzFjLKvRcDr+eKkU2qRhI7QbzzliMfyNVyRyediil5Xt8zH8qXOw5UU7kZmcbQuT0HQVTfjNXrgfvB9OaoyDrVIhkls+LhSO5x9K2Zsh1G5goUEc96wYmw49jWvFc/aWYniNMAZ9e9TLuVEUnJGeXPTPPFJtUjAXBHXind8s2T0FIQeFLfN/exU3LKN6AWkUdNv9KAM6dC/ttx+Y/pTr0fvFwO2DUdt82mkn+BiuPx/+vVogszukbAbj8yhvXqAaZ5ibd279KikUqkGWPzKSOPfH9KXO47smgBhCh8Bsj1xTmYZCnr0B9af+6AO8MWOOhpgdCQCrAL6HNUIaz/xD6kUbl9Rj60hJGMcEUu7J3AdOooA1b+SdLNdyghTwwJJBB/i/+tUumSQTWvlRA/6z51z2+vp/hUWourzSbNxUDrnPzZqrbODFCNrZXOH3EYP4VTeoraGhd7mkY88bQQvb3rNILXQYuRuJAJPvVyCZliuon3FwvBxz+P4iqYOyNWAG5WyQTUsa0Jnbc6oMH5Sfy4qSMP0RcjHzE8A49KhjAFyiyckocZHuMVchtkJVZHxjk89Dz/nikhjjchYtylncfKOOR9fwqsLnZH5Ss3qcjkmrMot4vnhDGRc8E5H45qovmSzsdqjKkhT3/wDr1WpKsVpJCcO4Lk9Tnr/nio36YclQgzjOf5VbMZbajYzjntVS4O+URht+OKQxqFmG3bkH2qQFyVHZRhsHn6/59KWNfMfnkDv0/IVbeOEELb/OifMxPf1/z7UhlNo8BvkbjlTjFPtWIJbB6cfNg1LcMitHiXeQpBx61EshjVmXOegx7+tAhs82+XjC9egxnmm2cQeOQcbeScnkD296iVTud8gFR355p1mrFNxKlOe5FAFho0QhknmLH7gbBJPv/ntQGcIzSjnO5WXjnr+RpjFwCArADkL15/GnXSSCNQYpG44JHP4CgAdvMKZLcnIyeg9T+tPjVBhcqRnJ56//AFs5qG3d3SRCu1lYEr3/AM5rQgtFmKK8iqqrnaOpOaa1E3YzHBs7kSxOGCENweozSzILhGMYbefmC9eCP/rVckt1IKll3M4GSvQHjpVJo5LKZ/Lz5cnAycenWnawble7T/RIHzxnH6VRI54q7c7RDIhxuEisvf5SD/8AWqn0NIZc0xgt9AWPGefyrqHuvJ8uMRGMrtygwvHv+JrkbBzHcxv3Dg10TRyzgKzhVT2xzxnmqTsS1crxyq01wWRUzI2Bj7pOMVHHGyXZTcNkn3STx74qWIMt4RHlsOrY4y3B6/nRODFdqpjYsykdMEnPUfyqblE8bZtZlRVbscn6c/hxSasix29vAjHa7bgc5z74/GovNCBRIjqzScjGQOT0/SkilN1qdt5oLRxDaAD1xnHPvTTE0asUW3YHgZsLtRAR2Pv/ADqC51BIjJsdRJGSmE55J5OfpgU+aVIQ7/MyLkM3TJ7Ln69azdMsmkYzTptjPLFgQG56ew9/wqrk2JbeTdKJXjaGzlcBjGO4H06H9cVpQSrBdTtGhC26BPm6hck/yxTtQmm1G0e2to8wY+/t2gY6YrNs47i5Z1mDbfMUTnucDoT6Hj8qewtyyDPdSRzABIR80ayNgD/a9asyWyiQtNeoWIOWRhnHpyTUmIh+8WWFUUEYQdF6fj0qwk0d2EQkFdu9xtxnvzQHoU2W3Hl/v5Z2ByTuyCTUFkfItlVM+WzbX54Q7iOD6H/PWtQRwsQ4Tad3ybVAY9efp9ar2373T2ikQsQXwi8jOTnJPT/69HUDL12JDHI8Y2Mu0EHjjsePqaz4HlUoFZsMuc8Z64P9KtyQzSxSRuUwsRcN1ygGfz4AzVGzIkEIYE+XJ90dT0/n/SokXE1bXLSgeWuX9QOB6c1rNCn2omXzDiPIUkcDPXj6VnJKoux5EQl+X7i46e/5dKkB+0XoWWMx5jXMUMeQRk+vf8P5VUSZF2FQ4BlUIqndg9AOxPufTtVm9cfZJPLiGzAG449ahS3njlzDtUEbh9oTeVPp2xUN9NeyRHfJAYxlSY8jPfPJ9qvoRuzM1a4L/ZYgPl8ndnv6V1SA/Z4XUlf3a56YPFcjqMZJtJBuKmJhn8a3rhLc2VsslwyMYldRnOCAOfzIqFuW9h91CZJwQcEA7jkdxwv41QhkSCaIARcsV2jjseKls5RcIsLAq0ZJkCj5mOeoP49adcLDtZYYgDuViSeQP85qyNtCnqds91aCUhEdDvQ4Iz7Z/IVg5yv3TiukuZibZEKIWx8xB/lXPScySbeBuOOPeokVEWxJE8B6YkXn/gVdNfzTJLBEWWIzFl35+4B1PvxnFcvbZDIc9Gz+tdRrcEckEYkl8tg+UcnlWxxU7MvoTpAP3KwQyCGIfKTxntn+fPvVS4t0eWR0lVHPYkEHHGD703T7j7bAySyp5ikh0ycg9jnJJBq5c+TDDJK4jQR/wiPdz/k/rWpjsc7LEV1FYSoZkAfKrn36fj+tbEU1s0ISRdoyU4wvHOOvPf8ASqUNq0T/AGqaHMjZbBGBg/5/StANEq7XXZuOSC5xz7DjpUopktqw+ymPchaP5Rub046e/H51l6jagpvV0XeAGA/gYYw34nFSW0KpHM6GSBHZl3AfKew4/Pn3qfbcOxjiljeLAGGXaWHPGOe2fSiWqGnZmJNczy7YbgIzbv3jE4LD3/nTba3WaWFFcs0jeWWJ5Cgjk9x2/OpZ9hupFmcqyYVXJwWXHqO9R2qxQSBp5VKyICzbuQcg5HfoPzrK7vqadNDU1C3WTR5WAGUP97pn/INYMojkW22PhnXax6Yxj/EitO51CzksZYiVeQrgbUxnnI7cVmtKhitmB/eIxLrj9ffNWyUWXjT7RaIhBSNmXLAgcEH+o596uM80UwluI12rGxTYuCPbkc9vzqjNemUQ7rciQSlzxgEnsKnur641B2j+ysGABxnoMgk9PpRcLFrSJ0Cn7Q0ixl8SHbgEknq317VctbhI3lRZo/LUlgPN+UjH8/8APas6MakkYiWOONGHGWx0Oc8Gmmzu7yQxyvCNvzE45H6VSZLRJPeRZVDcI6r77vSoNXjaPyCURUKhSUXGe3P5HpUj2UwiMX2pdq4IAjwTg/06/jVW4sPJibfM3mbNwQnjP5/WpZSI3SJ9N8xVxOG+YdiuP8aanQI4wVHUse/aogivGxJzgZweuDSomFGQ3segNSUasjRPbBFuY1eHLDBB3HpwaoQtFb3RWT5oW+ViBn6MK0zZW7XMsOwJt2k5zxuGRzWRtGJGIAG5eMcEZoeoK6LxvVW7juI5yHVcA+X8wyTkEZA71ZXWLpZg6oZRjaSI9pIx9TVy3gt5ruNrKRI1ijX5xhumRVy6RlUm6BLblIdSdv0wOnGapXJaVziZ0UztIcbmkLbT+ooTau0nnv8AWpNVHl6hcoRjEpzj9CKiBIbk4Oevof8ACkykaEsl0YkYxqIwwZT15xjrmiSyuRbuXCEKA5HcZAx29Kt7VkSABsANynXK8bj+lS6yDHAbgAgTxlXAHTuv6fzpIGZ1nBMxgMbGNiSEx1Ud/wCZq9qGnPBboHvpJQST5bZ4xgcc/WnR+bHHaLGodjHtBxgtuHP9easGymmUz3Bc4jyEQjjPA6nr1qlsSzGe2xbrMrFlJwemVPOOPyp2nQwzoxliZnjOZCp6L644q6SgtkWA5MaYY4xkkfzycVTkT7LcRr8yLPjcobkgnoT7/wCNIdy7YWltLFJJLDkod7hjwFIBA6+9aSWkUEoBtoTk7flAwWIB4PpVUpJ50sXliJlAZ1Izk8Bcn9fxrRnlWCz83IBb5SDggPgZIHf2piZTu3ggSUZxsKbRgAOc5JFZdtA8NiLl1BWT7qkZKrkjj1zVm4wLWW5KyIHjby9x+4OAOPfP61aSDzBZxuB5cQCBf9oDkH8f609xbGFdh2jDOoLDG7A6e1P02eJpy+/EILDGMbc4HH+e1a3iJIvszOhXC4xk87u6j6CudsiYpmkGMpJkAjjtmoasyk7o09UkjkkQqMLyF7gYxn68mtS2jZtGkYLlpFGfVVXofxx/nFYt2JZLeN3BVQSqAjpxk/r7VZuNZNrpEdvGVMrjlhzsHoapCKksiiTG4ZHNbOna7NeCKyQRhg67BnGceua42R3kbdnn1qzZyskkZyxZT8oXjn/OKixpzHoTeZKu1kjUDh0Dck//AFv89KiMalXhbshVc9H6Zb8KZpTyTIWYRh35BA5z7mp5EITELlQ2VQE52jv/AJ5raLujCWjK0e6SKIfKWZdqgjlgerfUc/5NVtQiCW1tluCQEODwhIz/AJ+lSTSolxEI28tDkKemzj5un5/jVHUr6KPCylWTceAMlQOBx7k/pTJK89zPbRyz2jK0YGFJGMDjOPyrT02aGaAOoCSsA2OfkGBkjPr/AFFYNxfxtZPBGWHmf6wkde45+taVqkMmiw72k8wxgtjHCjI+Xjr/APXqb6lW0G66XkSQ7CsfDEA/c5H885qjpsStCskzbY1lIYfUHB/MAUXN5M9vJC7D5yOD3VTng+tLpkfn2LRHdyWY4PB4BAP4ik9ylsarxYe4mVQjRMJAOgaM8Y/U/nWFqcSLe74mBWQbgAMbfatgRY2RysI8wmOUkE7SCBj26fr71ianKz3SpIu1412v/n6U2JbkMQDOvOAe/pTpV+fIGAeo/rTADuPr3+lSO4fB53f0qCylcgB0YHo3WpuknH4VHefcyBgZqTrtPTd/nNADzjt9BSA4HTgdqU+2PQUAcDHb7vvSAAMY746e9IAN49P607HHt2+tNPDA4z2P1pgOb/65pAM/1pW469uvvQOn86AFPTP5U5WCMjdlYEfnSY49zSN/qz9MCkB34KjHzZVeVbrk+n+f6U5P4g3fmUelQQOrW0bjJj2g4z/Ee/61OikHaxG4Dcxzww9P8/1piLEbMwChiHb/AFbei+/+fSsvxJHu04OowqSBdnvyM1oxkE+gk6+sY/z+tV9cUSaZMTgMoATj7wyOf8/1oGRaMwfSrbOB5YPP945PH+fargG7cCPv/wCtX+7/AJ/+vWb4ecnSwHyY45COBzuyCP51qDezbf8AlpjL88Een+fegBEJL8H5iMRE9CPf/PQVT1uPdps23O1OXB9cg5/z61aJA2uOFY4T/ZpmoRb7OdOMpGef75x/n8aaAytBbdZNF0fzM7vbA4/z71f3fMXCjn5dnX8f89qytAYFbmFvuttZjn7vWtVtxbeP9ZjEfowoEKNq7U3/ACp8wc+voasbnJ3jiZsZH+z/AJ/WqjYXPXylyXz1z1/+vU0bMVCscSnO1j2FIDhdcVItUnMf3VmyPan/ANn3Ejy7FO1yTjGDj15qTxWo/tOcqpXIXj8B+fSp47md4EUyEAqGyOD09hSbsUlcij0m6lQNhcjgY5qQaOqkpLcRoNvPIH8zQ8rvy7F+wDMTTVwPl428kmp5yuUk+x2axrvmLsvCqAemfp70/wAvTlbcIGcAclh3+pNQlsnOQGI4oJ+brwpyaXOx8qLC3CRriO1VXPQ56fkBQ15MGyvloF6hVzn881Xzx15I446UZy3XG3mp5mFkSm5nIOZX+bnhsAflUTHc3zdB3POaOeq53E8j0po+Xu20D9aLjFCEdAA57YoI2/w/IvUZ70vI6g7ieKAOwGNo5560gAKTgkctwvPSlx7j5cE+9Nzk78cE8A0DjC5HHU0ALk8uMZ6AUgAxt3ZU8t7U7fli5IBHT3pOegPzH72KAHAjO4nIBwppuT6kOetLuHLE/u16cUEN3yGbIB9KADAJyAQq9RSbsckZyOPaj+IDoRgn3pByTIAeeMUAQXQ2lfx5qm/3hjpV65wYxtyRkMfaqMilTzzkVpHYiW5CvStqzj22IxgjflhWMp6H0NbdonmWkjZwQBhfUUS2FHcUnA3cFT09qQk/dJyzHrS5HL8bPSk+4M5B3fpWZoVr3KqoweD1qCzOYLhT/CScf5+lWbvJgCZ3AHOarWSqbmcE9VBH+fxq1sS9xJAv2WJhw28g/p/jTQcY9BRwYnyw5HT/AD9KbuTA+YcdcmqEOc8gjqR0pqna/IO0+hpGkQ/xc+lN3DjknHXANAiR2yM4x9TQnI96aXB+6rFT0pIy2SAnPPJNMDXeEi0LOTnDMwPXP/1qj0RFljlWRRlM4Dj5asXJH2UMOWlXr6DiqWnIWSdW+6WOTjP0/rTF0FSPcJmOSwC7Tn1zz+opkS+ekqZwWHB/z9adcMUumYYI2H5R0xz/APrp9grrGZFfHzY574GcVIxlpvuXZyWZmRUzj6k/XpV8HyxuByxx0HAGKrWjLbyI8+7CyMSMAnvgY/z1q7fvFMXK4K7gWJH8WOlMCEo8i5IxDgZz1fnv6CmzXUcqOq5Vc7s44P40XDPFFscZMnQAfe71VJMA/fRfvDyoPGB2piGPK5LKjKB0P+fSoGjbzFI54zntVo2soGZAi/xnPv6+tQks0jKxxwRjt1/lSGAVlT5BlQcZ39+/epRvYN++8uLuF5+nWmxKASNxBwef04qz5PkxByuyMZ+fOefXHHNJAURt2dcbG68/d68c/WmFSvzORjOMY5/SrcjebJGXjKRN8uONxPY5+uKhkbY67hxGQzKTnr0/SgBHCKhUK64HzjGPoOas2Kl7UiPaAGBCjPH/ANenXkZWyLuSDuLBe4zxmp9OWL7Kyx/NLgYHck9aqwrkMhcyNGm8ALjcO7Edyfr+FUoreSSdov41JDYP5fhW6kUMGnvdz8shyqtzz9OnUdap2FpmfzrtdrTFWAxg/MTjH04/OnyiuVZCyKk+Cuz5CrHOPf6VqWV2gg3KAdpICActkdP1qHUbB3juGjkYoi5YFRngnjP4VBpEwhuRmQbWDcnuw7D60bMN0WtpMMjOcSg72BHYcmlmtvtok3DaJH/d4GcH+n/16ju7zcJNq7EdcEAAdv8AP51Fb3Fxu3RSCNQuSSOAT14obBJmLdq6RuJAAcgDHtVImtnVYAkbkOXYH5if0NYpqSiS3JEqkDODnHrXZu6SwZaIJnBbr7964qJirBs9DmurlmJt13ttBGSAMkZP+fwoANOCzanNHEE2qFYuVJPQdOafeRvDewSr+92r949cg02wg+yakwZW2CJckjI3dak1J7ZZ7YSSOrJuDbskNnHXrijoLqZ1xKWml25JVyTxxznH60aQiXNxIc7SVA56LzySaWQIt1IWZgFTbtPIHHrU+k+Ta2tw7tnjJKnsP60kN7DJYXe8FoskjRrk7QAct2H/ANer8cT286vcQtIy4xsJxnHGB35zVeyWeKMXBYqZCXzu4xjuPpVuaQ3SqqMu4YGQ3GO/8qpMVgfU1jtWS2dg7njecAEnn/JqvpxgikuYSwK7k++fbk1C8sZaQ26x9ceYy5L4Pqemar2pDXLsGwyLnaw9etLmDlSNx5oVVyRHtZtuXHTjtxUTyq9skaQ7mHJ2kfLznP06DJqnLOZZFiiBMrY2qFHB/wAmnRtLbKUkgd4ycEFsg+5x1/lxTvcVrDo9UljmmtplwsTFhGjZGMYGSOWpbGYSwPG0sgRJGxGq/Lkt3P4jqapaoBb3kV24WRc7XQcLj2welWldoL6VoCGjxvGU2g5XOKYDbuB5EEyyIohBGC2eDwR+X1rMTaIWK7spKqquOxrfsDFcboZ49u3khz3/AIjjua511cCcIdxDYbGeoz2pMaOktrOSxtCqJ8+c5wDuPT/GpdOjnN/cJ8rZSPljjb14+v8AhQkpmUZusEgE5wAMjk/nxVWeeVLm8ZHdXCIcoMZPOenTvVIhmpKLiaT7PPMogU4kkQdT1259fU025EMELIDkbSokLDaQQetc+NUv4Rt+0KsfOAUH+cVE+pXBmSX7TllORhBgH1xinzBylzVbGO2htFhfckkQlB6kk9Sa0bmM/wBl2EiMr3BAKhk2hgM5BOaw5r+WaC2jdJHMasNxGAcnPHtV6W71MWdqEjEEaKVRt4JbmoLHy6kFvopvIkjZQVl3KBkd8Efzq2jtDu2RBVkQMCW3B+uD+VZUUWo3hZmuUBztAPJ/LFVxbXEtvLO1xmKA7VJ7nPYduufxovZha6JLuR7zbCsqIXbPQ4Hpgnv71SC4Byfy6U8RG4c7nLuWPBbk9umPx+gpGhVZHQ9AcZzRe4krCBBGgYsvOSMHNautalaXdqkds2WDbjhSM8H2rHUKVb5QOvviuomso5rQBsEEb1AGB07Y/P8ACkMw0vcyxzQibzo/lZgvBT0PNX31S4vnVorQlEO75nwC3b24/wAPSqFiksVwUjdQ69Mc5HUj8P6iprN40uJYWZYuQ4XPGO/P+etUmxNIke61G4dVYRx46FjwPT+tQ+VcTOlu1wgZgDuySQBSyzbkeSGPA3H6FRgAVW+1XBlMm9N5GMlRzk//AFsflRcLGitnOTJA99JuQ7jGvAIPfr6H86bPZ2ybD9qnO4fMXbGP0otnMtzEHkwxXaRgA4zx+fP5Vbv7uNZgjPkqOWHzFjyf8/hTEY9vZxz6nHAqnAOcH+IdfyIp9xZxWy+fy6xylXTHYEg4z17VQvQULsuV3Lnng1a8ie6iVYgS5Uclvx4/HNQWaF7DaLZvIRH1aNQijrtzkYHPYfjWbJj7PbuHz5YQFiO/Jx/n1pr7mtGkLNtYAng/zqSfH9kx5hkUkdc5XH9D16+tAiS9jYWaTsWHmuGK7s4zyOvOelX9Oglkt3u2uGjctjPrgkflxWPNO02nxnaqyQuBlVA3EgkE/lXU6fapbaXEbhWlVUB2nnZ+Hv600ribsiCFnYLnMi8ghf5Ede2eM0kc8ZkkwGwVwCmTk9hj36mr0FtEYyy7gMnBU8EY6/04qtJp8STq++RJGyCVOPXI/CrsRcpTYXc84ZIwQ249T8uOPyNYF3q8lznMaKhOTxkn3/CtDXrS46ifMYUkgDBPf1OeOa5/luSQCPbjP/16llosmOa4RpYkJjQfNtOenXNRWrEzqNxz/D7+1RoWRtyllGCMA4yO4p9uN1yuB0OeP51JRtDBNwiymQm2VixXHTBI/DGM0R3UK6ZdQscSyyAhc5PUHr+dWpbffYwzjgiAoQB1G4isdbUkrIjZ+Qsc+gFJDlqOs9QfTmYxoGySMHtzn/P0restavrySNfsoaNsqxCkggjqM/yrI022855GO3asoGSoJ5Bxj3roZIkhidA8oJ+U/vMlh3xVJsh2OU1AAXsqrkYY4DZ4PcfQ03gAYGRjge3p+FP1VWW8kEoy2AWxxkYH61Fnjk9gc/yNJjRrzzGG0ikQZClSx9iCP607UZnawWbJ2MQOvBOP/rUqFJ9NaMYDOmAAeN+RgY/D9azGlP2YJ8wjzhA3f1H+fWkima29ore3eZkQOiLjH3B6fietaB1FiyNEkbFnH3pANzZ4OOoFZot82q7kVVBw65Oc9FBPtU0jukEayw7gjFUc4YH1B9PrVpkNXGGLy4GmkQYTYoVW4yOSTn6mrGs20a6O03yBw6yHHVe23P45/Cqcwjlt1hhVgfmyOmMEkcflVVELSLDIm8N8pOe5H9KLhY2ftCOGuIgHeWKONVOctIcn9M/pU9pHIY9pxKzBlLqvEa9DtrF0iRWwrsVWIk5Dd8gZ/nW/ZzosTHpgkkque/GKa1E9DN1OTc0dvJv81pFHqNvYVc1CVLWKKFJOY/mdyeBxwfc+lUb67je/iPnYZN8jYXI3dAB69BTHvPNeNmIMYfKR4zg93Y9z6UBYWWL7VZTSNkLGmI426gdSfr3P5VkWDpHcM0vMYIyPYjmtm7vka0dFUg7GC88AYwc+ucmsS3UGRlYZHykjOKmRSNbU599lCrrtcEM2cDPWsm4TeiSBGJHyt7mpXdipGAW4HOSQMVJbxr5DO+GIYAccZOaVx2MpwRSwMVlBzj/P/wCqnSja7L6EiohwaYjt9FnMkW08blxgdv8APA/Cq93rLyyyRorIPuMNoHyjj161R0e6VCoZsH/P+fx9qn1W3Yal5iK22ZQ3Qjn/ACKE7A1civY5LSOOWblZlI+Xrj+hyaz57zziquVOwDkjOeec/pWzqzxzaXapEQzJIS3TIyMfl0/SsBbeSSQtsJGew6/5/qKE2FkS3JgFmoREEm7cSB654/lSi68uziAKsRyQe3J4rQltrJtMEbQeXdqVDSeZxn6Y/wA5qhbQRS2e9nCsu5SMjLdP8aBDJZzNCuU2jHQcjJPXmpbOd4PNdeQoBIHTJYCnLD8sSNJEfJRt3zcNzx/6EarWuCZU34BXAJGQSOaGNEl1fSXFwZSzZfmQBu/+RVeX/WZLFj1JLZz7VbNjbct9pU4x0HU+n4UXllDDE0kc3mFSBjBHPf8AnQBVQ8cn3zSjuW4zyfak789utOJx159fegCG5G6M56//AF6chzFGe+P0pJh+5PfgmkiObdfTPX05oAkx0x9B7Uvb0zx9KOvt6+1LyT7n+VACfT6U1uNuOcHj3p45xg/SmPwvHbp7GgB56Y9P50g9/wAaU/nj+dJ0/CgB4GeD3/lSE/L9eBQB2/E0uflPqf0oA7LS3Z9MtZQoysQUL/e7Z/z71cQKBtJzGDuzjo3p/n6VnaE7to9vzyNyx/XJ61fPCk4JVPvj1NAEu5t//TQ8uP8AZ9v8+tRXziawlQHh0Ii9QMZpu45Cs3zHndnt6f5+tSK6uhIXPmZXaRnaPX+v5UAZfhx9tpc5BZI5MlOucj/61a6cjYxHJ3b8/p/T6Cue8PH9/Om7DLhl/wBogmt75dpU/dzul9qAJSxJLgDe3BT29f8APsKXCvAqkkxrwjDu3TH+fWmbnYgk/vG+4T/d9/8APpT4nQK+VPlL1Xvuz1oA5vQg4vpo+5T94PYEdPzraznDA5DcRH0rItYzF4ikhzglmzz1HJxW12aQKPm+Xae3v/X8qYiM8MR3j5cZ+9REccdBL09U/wA/zpHAVlXd8qdH65PoaajPv3Y2uxG9cdBSGc54uU/bFO3jytoI74JqpaMrWkeANu35sn8P6VpeLEyLdk5jAKL+lYFv+8s1TgYyOfxNTJXKjoah6btuD2pPUYzg5NQ20rNC0cgLeWflJ7Z7fpUoAHy4GRgk+tZtWLuJzgHg7uB7UpxnBYfLg59aUcHfgZJ6U3aAMbvlA6+9IYobncOWPGKUABQNx2gfrSDOc8Bu30p2e3YZ3Z9aBCAsM9QxPH0oIGcDOB96kycbsn5sBfanAfNs9OvvQA3OFDEZBI25NOCkkJ36k+tI+TGzDqRgClTa6Afwt8xPpQA1j1fbzjgetKB/D1B+9QTliT2yFPrQAc9fmOM0wBjnqQUA4NLhlIGfmPOfajg88bFzkGgMQOcZbGOelIBfQLwE6j1oBYDd/CegI6Ui7ZLmO2VlEjnAyeDnpk1au7Se0VZJtnz5AAOeR1pgVDj7hPbOcUoYD5ycEdOOtMcfKV3cEnOBSK4bh24HT3oAWUZibaPmIyw+lUJTuPsBV5HLIuVIdgQaosOxq4kSIB1xWxpTqwG84BUqM9uBWM33q1NIcDDnoh4FN7ErcsZ3nPCheCO1KrYXeMEnjbSEhppEGB5Z796UckycZ6AetZGpFdACB1U5z82az7QhdRQE4DKfz61qSJ+7YA5Zgcj0rJAAu7dm6btpq47EvcmYKfNVlzz8oI9//r1FCEGFI46GrQKi7k3cgqSpPrjIqqylHdT2Y5piCQbOOOtIPli5HzGlMQZAeQoHr+tJnfnse1MTCMZ+lCcMT1HakB+Ze1LgeYc8UwNONW+xsn3l37Ad3XB/z+dR2wUQzjO0mQg4PFX4XT7NcKoXzt+8D0BUN/n6VRtAvmtu2qPlcgc9Fz0NMSI5JXzuZNoZGRQfw5qfTXVIZCTuOCOW6e4qrdSmS4iGAqCP5R6Z6n86taeNts8zjCxqSTx0zg/0qeo+gtssd0WWZ2CiVpfkXJPHAHp3q9LZssKp5LRkDJJ54+n/ANeqmkQAtbpv+adHDDPcEY/lW5PcL5HlQq8zY+Y5JBJ4AzVxRMn2Mq4EdoZI9+ZSCASMdM8/SnhCEE0qbn6E9ev/ANari2KxWMjytmQnLOOrc9PbnioZ4Y3KQqSyghSfQninYVzMnZ3VmQDaD0I4PrxVGViz8sS23tz1PStK+CqWgicF/N+8B7YrMmDGUGLJx1PsAMVDLRMnlx7SCd4O7C85H17VaWTziJJXV2z0GSBx1A79OpqnHGEZgx5XhufvGpBcIsWMnzOe559qEJjorZrub5wxiyQuT39R9OPyqBnAfynCmTld/v8A1Bq3DPsjYBihB4wOo+v49KrX8JVbfAVXdSTg9aAFu7nz7VFRW+Vt0innHpz6VfhCBUPmnagKhlGMZ55PrWS7lyuQYzv+bHUDAH9DWo96I7Vo3DqyuGQhTtc57j1zihMLEl00brDbKfkGHbqAf/1nmpr+5VpbZ5SN8bAkAZ4I7Y/Os9BcfPcOF8xzliWHA9h+dQSO6W52cSEgAqeg9BTuFjXluF8osz+WuMFersOo47Vh7GikbA2lXUKB1Ge9TR3Di3EQRMEgMSeTULu2wS4Yoo2ucdR2NS2NIknLzZB6jGQRj6mnJKjZBJVsbWx3x0P0NQhvNcjd0Xn/AGh61LJKiEFI/MLKQ35dfakMLllMEuF2B0Oc9Mj3rDatx48blyBJtIK56cVhHNNCAGuigjURw3BBHyKQOzNj/wCuK51fpmtqCYC3tpCv7tTsPPfHBoY0Wmnli1GEnBBQ/L2Hb/JqHUXacrKezDgc4H+RRqvzQwPDkNHwWPHX1qK7dntQPujPC/TjikgCViYHl3ElhyQM4+v5frSxSMywQq3X52I5OORRdqiafEqkFmPPboSP6U7S9hTexAfO0HoMD/69AGkjhGUuXb1AY/8A6qJJU4COU8zKD3z7fTNQsdjcPn1PYcVWjbzmOUIQHCkcZbvn2xj9KVxk6sqyBYTtjQY3YyfpVWR8Xkbbwr9DjkD6461LKw48lAGHGMdfemwxNHc27OcuZcMcHqeP8imhE6Kqq21t7E7iR948Y4P6+1aMSM0aruUuwBAOOP8A9VVJwF3K+yb9CffPbvTWujEpgTIH3Vbuee9MViSW3RrK4UtgEDeTyo5H4/Wq8Go20Ft5RLO/y8rk9D27dKk80yxYY4jVCAD3OKh0/IfzCAFUYBGTtA6fr/SgAk1GadmcwSHPOAoGOPWqStIslz8m1n+dt3JUZz7Vq7WeWcQhijJxu9B/9Y9fasxZEeeeXcRvQkgdBnvQBrQ/bJYVV7yKBCgACAZKkZ6/Sq0toHkuGmuJXMYGTkjcT7elbOlmNI12lPugb25Pp/8AW/Cse4maa9uAQdoY43cHjAHQVXQA0zT4rq5ddjFUXcQBnnjA/n1rdWws442jciJCNxXvjHUnp6mudguZbWUyQuVYjBqO91Ke5iVZnDBWyCB6/wCRTJN+7tVvlj+zSW6gtkbpRnp0xk1fbT7ptOhtkMYKAgtye3BH864hTsuNw4IOQR2rob7U3UeXC5L92z09hUlIli0O7YyA6hvlQ4JUtlTwcH9KyLpbizuZrP7QWQEluOCeOfWtHRnUxS7WySylmB74/pyajEcUniAxzgCNgwI9Pk4pAU7R9sjfKCoG3B68/wCcVHOmyQgnJwCec5OBU9kgigknds5Q4GBnORzzUd75X2kiEDZtUEA5GdozzTEV074/z/npXRXsqx6RDK4OF2Zx2zx+XP61zPmqGYck/Tr/APrxWzNfwz6UlqN24qq8jg8f/rpMZn7tsiBZNoUErjnGf8/rUN5ci4PnIhjmAIfBPX2/Xj3p1uxKbHAynOT36f8A6qa+1kUFMdfmxzjjB/z60ASh18uRVJZNvyj0+v0qupAIzyfb9R+PamwnYQucDOcegpx27iBwD07Ef5NACSyy4BEnzg9R06Y6+4yKkmuXlVExtQDPqce/+FVyjN95fUYHc/55pwTAwG5PPP8AnvTALtmk3Ow+YpjA7deKliZ9iHJUMig/Njdx/WoGC8hePl/E/wD6qWFwLdMZY7cbc4H+e9IC/alZIZYn52AugPQj8qs2cMUumTFolV3jYLkEnoTwfb/CstWYOpyAc4IPfP8AjWtbzBNLEW5cjcMnAx1//VigDKdkW3XbkMWy5JGP9n+taaSMYiElkI6BQxx3x+WM1n+Xt0/J2487JAxngVbjTy2eMBlUklMngDv/ADp7AyR8xAsGOxV7DoecfhxWmk8K2sflzK0nB2Dkj04+uc+1ZN0sk2EDlMAmRV7k7jj8q19MeEWMYm8mLk53gDt7+1WiJIZIXcbljVQ6MrGXvnqMfXp04rmrrSGilYBvl5xwTx1P1/8ArVs3lzZhgsMw2jHQEnHYf41Rlu4HUqqEHywM4+ucCpkOJUt4YpLaVSu4oNwbv9aZHEqkMgwM4PerFmVDzYw2V4yMYz1NRDcJo9uRu4wD1FQWadlOXCwMFAjBK8ckk9PpVO1hdluFaVYwFb5m/ixngfWowJRcxrESGc7SR7mr5tXVXZFJBG7gEEcdP8+tMCHRLea4a6+zz+VIu3HGc5/wxmtD7UyxETLlwTuXoTg/yP8ASsSxZlnmCFgSo5XsOatmYGVN/DA4yORg+n5n86d7CsU9awNQkIfd0Oe3Tt7dqrA4VeMH0/pWjc2qzyx5O0kEcDggZ5/HFZ2PlAOSMfp/iKANzTZBDaiVxiMcAjkg55b8KybkruniTOwSF489cHpWnpjH7PtbO3POO44zWdfgw3Eap8qlVbaegJz2qUNmnPLJ/q0AbfuAIHbPJ/CkaeQh22mTIB7cAetVZLrb5bTW5G3kFTkEZ5qwwRFy2ACM4PuDj+lMRXcEyjy0KlM4IYYB4qxaXSxyM3lozMNuGHFQGVEkQh1yhPP4ih5lZmVCQpXb93qPf8aAGW7iKZ1YcHkc9Rk1ahaaZjENzbuSozg9ce5rMU4k2gfNxjPBB9KuQTy2QMqgKyjK/PjnP60AJFE7ztvX5V4GFyBzzj+dWpIkQZAkIz83y9jxuHPc1HGJFhaf5F89jJg5yvWnFnZS0khDZ+4F56jFMCOQJIykqdgIDHHOM8VRgYpI2euz+taMwEcJc5YoysR2ye3H0rNCA3wTHyksvPpSGWI2VT85B7AZ6ep/CrKXMIMi/uwpI6KT0B5496YsCKg8vDE/KrcZ46mnRfLcSIMZIByfTPQ0IDMux/pEjYwrHI4xVYj8Kv6gDlGJySPy9qotVEmlpEyxScJuc/4Z/ofzrqLlLm401mWRUkQhhjkgd64u0lMUwYde317V2Wj3SEKqcgjr+X9P5Gkxo5y+E0ULPJcyNk7SCcbvT8sVHAI0fexkdQDjDH5unp7Y/Kr+u2ZW9+yliqcFOOuST/iKhgXfbxQMM+WCoH907uf60xDIzZzN5UcOXwcMQCScf/WNSacoMTRBQxWVgu4dyv8A9ap4ooY9zLGsZyVB7r1yc/5/Wq+mMrNNtPBkXB54HPNNiHpDHukwqjJCxkp34z/OqmnRoZ5Ayg4V9uQDggGr6ZJbDZJYrtHoB97/AMdH5VRsxjUSq87wU+oIxn60mNCvPaJI48uKRSNox2bsenSlvJLNrc+WIxIMAEIRnke31/Won8tdpBTGNo6ciomkR4tu4ZAIUAdaAAdc9cdPelwPwH86av3fx4+tP6e+KBjXGVx+dQW//HuR6HJqwfr0/Wq1v92ZemDn/wCtQIs//r/Cj09/09qAc4OeOp9jS9c578tQAHn2z+lNfkH16D6U45/H+lITkcd+n0oAB90Y6dqOn4UKQVHGOwpCQGwfy9aAHjkfzpQcg+ppB/8AXoHU+/X2oA6bw2+dLPcLKVAPboc/59K1TkbQMEoOCf4z/n9axPCz4iuVQ/vAwIHsRz/KtsEBVIz5YwF9Q3T/AD+NAEZjXGDyp5kJ/h/z/nrU0RYyKTkSMcDjHy/5P50jKTkNyyjMgHRuKikG0I4YjeynI6qARxQBlaUI4dYnVs7cMq+uQRW2N28B/vdZOcBhWFG3keJ2wgILN8o9wefpzW8AANrMCqHcHPc9cGgCQHcBjjf9055j/wA/z4pVO2TeFyY+Ao/j/wA/40i7juJ++/DqB0HrS8fLjlV4iPrQBhXsSReJIwzYR2ViRxjPFbeWLFukp4UY4K+tYviABL62mx8xGZeOCQf8P0rZbcWBycv/AKpvQY7/AM6YiORVCHr5I6+obP8AjVcCTG3d++9f9nP/ANf8zVs7SWO35Y/vr/ePrVeZDG6nPyyfxDqnp/n3pDMrxJHv02KVOFSTaVP97Bz/ACrlrfOx1P3Ufpj6V12vKJNLmzhfLK4A6NzjP+feuRg3ZnUDjqfYf5xSY0XllEcr9WbAxhRg+/608DMa/vQQRk8Dg56f59qiyxulkPBKZHHXj/61TY4PBx1aoZSFzJktuG7+EFaTbJgjfxn5srTs8biM54WmuQgO7tyfepKGSSPGgZnBJHy/L/8AXpdNuQ955VyyKh53shYZx0OD3qqzlzuI+g9KsQ24VlY/exnJ9+1VsSWrgqJGa3kRkboPLIx+GahJlI2blPctinbssW4z0AHelAU5UNkkZYelSUN3zZ3Bk4yBweait3lERVQB8xyOfWpzgck/L2xUEO4yTRj75Oc0CFLTY3AxlFPTmlBuD8oEe4jrzxTiFDsuCE6lc05cAZxnd09qAG/vy33IwFPOSeaY88iDcUTLDAG7p+lLI6ohUckYOc9TVYBpX3dWP600AwRNLIufv5zuBrWnv765RVuJQwT7pJ6/pzVdIwiYXqfvUqnKkdFQdfpQwELyZ6KGYjv/APWqGQuzHCcJ05qTfndlvmH3TikdkUgO2DnnHNACQSGRizbic/KM9PaoZBk896USxidnQ5XABBom4JqkSyq4+Y1b01yshAwR1x9KqSZzmprIhblc9MYpslGrcyEzsnlHBO7IA/xqHzyW3mIjHTp/jUl3dxZHmnaHHB78df8ACqrX1sDt3E7RxhSOazsaXJ/Ok5xCd56jjH86y7rMe0kYIYGr39owAF8MW7Yx+vNVL1hJCXAPPPP1qooTJixNyHOEVuPUAdKgZmZ2LDDPzzTGu13RsQQQMjnikmuv3zbUGRxg56VQiVTglcfKRyKANvfiqpupCCQqj1GKV55MCRfuk9MDigRYZSOTj25oxnBHJAxVPz5c8u2PUHFIZHPDOSOxzTEdHaMXWbB2NhEPbBwQT+lUgxlvGQ/OF44HLADirUVvI7z7WYNGqsCTtJX0qpbD/Tw6HCsSVJzQMfcYee4d8cRqRnscjgfnUjI76YUjyFjTzXXGASWAH5VHfKftDfMshZVO7cAMnFSRSyQ6fPGyEiTagY84CnOP1oAtQW6wQR3LbSySqoDDPyEYrUt7iF7supxFH0VRwzcgAfTJP4isy5urf+ydqyKG8kHGfmLBuM/r+VT6XPb2NnGzMAQdzMeTgnjH4c1SZDVy9exyrEZCyjJBaMcnOc/gTxWfJdbEfLFdzFtxH3j6fh1pt5q015L+7/cRDhd/LEdMgdvqazCDLOBjcoOD6D8aJSHGItxOrS5JIAJy56+oqBOjPKCQo2496c6oDkHEZJAyeoqJSxc564wOagskR+STyAedvFKW2/NgBvQDgVMsEXlffCkDOSM5/LrUPlBSVZ+B/EFoAmdmwW3c5796rmR5WZzklRx7CpZGXaFVncZ5O3FVy3lybCp2buPXPSkA+UiPDr8+3g5HarBDzOSCZI/Xt+Xaq8iSLHnIUeg7/WpElxFvJygOCueo7D6+9IB0akzssrfMDncTyR3H1pWMSkO75U9MLgVIfJmiMcCFlxuDbumO49KpurQzQoSsignAYdPr+dMC3akvxL8yN82wDPfp61NOHaNkVQqMhGMc+tQYAjDIoLqcqduP5mre6WS3+bAUoCD5YGcn1xmiwGfJtKxyRdVROD34P41MJfLDNGhVCuSuOh70lsN0bh2bcAQAOpP+f5VBEqw3BhclypwueNtOwXD7QWXKqOBjdgdPWshxhiOuDW20O64WIAuX2tgAgAd/5dayboYu5c/3z/OhaAQqM5rYsbfz7PAUFsHaS2Oc/wD6qyRwK1dKkJgMYYhm3KPTOBQxEt1bxLZGWNlPHTdznIzxSXUYFuGLL82BjPIPXBpZUlxdhk8tlI+XP3c4JxTJ2zHGhbJADnHTOP8A9dIZHO26zTJYtvIz29f61d09WNqpDbVP3iB0Oaou2+yVOTtbIXPqO34g1pwRs5t1RyUChmyBzzj+ZpgIY4SrvI0hQAlBwN3OMnnpUdvJHDpu6aNwZSzA5wOtW7tFispMgBijL93vuA61WMCPIkRYGO3yrAdS3pRZCJLMwvIZjxLtDBOmzgf/AK6fcSrm3j3IpjkB+UccUx7YrMZ40ZRyrgHO4explyQ6RgYOHGEVeTx39aQy07okbBYowqkEkk57HPJquri4T5/LVThcbeTx9emRUht5GjY7VZ8jgqeMg9KYVMmUjP3iMA9gMjJpgNVZCh807yuDwOg59PfIP4UkSu8jRgMyB92Acdsf4flUhjEccZRiX29Tk4z2PtUtvCyI9wfuSHaMHnjr296BEWohvs0bbmRsFVA+7gjp+YFYlxujZQOMj8xWxeqjIibtzFlHJ6f55/Ks66VGcOM4xnj69v8APagDb02R4rMLt2yIuMDnPHX8R/MVFDJI8qv0MspDgn/e5z+J/Kq9vdukajrvUD5vUcf5+lMhcqoJLZGQCOMHJpXGi7NpMqwCaN0ZcZIzjA7VlPbna4b5QvIB/i5HA/DmrM87k7FdipHA3HGP8/zquQo2ev6dKq4rCbcSE++a1NSTEqBFwuwBcfj/AJ/Gs8jOTnFdKsStHFIx+cDjIzjp/XAoArWdj9mjbDEbsEjH3cdfrzUBXZr0f+91/wCA1eijkMKyOzKSARn/AD9aoTfLrVtljyycenbFAEJVZNNA3HPBb86pgAjjLcc+v+f8KvpCy2VzvbkgBV4/vdv5/hVIRtEQJFwSM0AFmFDzyN94RsAR15FM3FXRgobn6A+1N/5a9+BmpWimBRghBblRg0gIndS6u4O18KQO/wD+upHZDHkMCOg49qla2dk8orGA/ckD2/8Ar1UikZVaBpOQfu/1FAEMy8qy4PTH1/zx+VPc5YHO5mbP+fp0qZnXyWXZleCQO/vUaYyuC3BBXj9f0FAxHTy9owwJOSD1x6/hSnoB055x69x/hVhzEwLbmYhcnI75/wD1/nQY4RkANwe57ZB/OgCptyQ2Opx9femRDdaqBwfXHPBP/wBarU6DbuUYAPY0acIzboXj3YJBOfc80AVnBZf6D8zWhJv+y/Lja24kf3sgHH6mpVMYDMIoyvIBbqvH09qiSZvscluqbiMqwz79v0ouBXYbbXcrgoSQVx6HjNWLhnViEXKrgqccfnUDEtZyBtqnfuAHc8d/xq7NJHG0CSSgNtUEYHyqePzx/OlcCuzSKTgk5IHuSf8AGmvEQcFG5zkkfnTZQrR5iJJ8wLgL2xkcf56Us8244EbHB4LED07fzqriEmikQk7B74I4/wAio9mMnk88Y/Sl3yvH5eR5afw7uOvamlmyBjDZI4HtzSAIZipdPu7lIz3HrWvoLBb63IVT+8A6cEng1j2kZMu/AOOoJxn0+hrXgdIpVkiiWIK2/hic4Oc8/lQkDL8U+ladfOS2/awCsIiemf1zjmoNa1s6hGYYHKQ4y3bee/4e1VIrpZr55VtVmLTOQjDIOc4H9aTVHg86MJDHCwUbkBzt9j702Bn2AT7VI0i7lWPdjGc8gf1p5AO1QG2DPUeuM1BBI0d4xUfM0ZH6inh3eMop2jPXuRSYx6BzcJEpYHoAW6ewzVSUESNnGQecetWy4WTcmMk5GD/EQef1qlIRvPHFJAa2mZa0cIcMDkcdDxj9aoaguy7RS5ZgvzZHuat6Yc2k6f7LY9+P/rGs5SZrjc+efQ5wccULcbNNYoZbYMxJymT8x/urx/Oq0ZGzZhQyHbnHJ96jRT5qArzhQAOmdvemoVWYE8ZODk9PxpiLDThwgVMBQOOuSP8AHiowCrHKk5DAZ+nAqNwfNCkke2asxGX5cqCSxUsT7UgKzBgA3p3qaFhdSjdtVF5I9aSRR5eOi8Y+g70QNtVgRj1/pQBeBVsE/NGrH5T6ZOKWVQyqW5Jxls4yeOn0qLzWQ88H72MfxcY/SgygRsOp5C/U5BpgTJyi8A5GOvDZJBPv1rMceVfoqcYdlHPqKu+bEyqqHAAyOemAP51QunDXaydR5inn6c0CLY3fNHjaQP4vTnpQGVLlcjJ2ksV4xg0yWXM6sBjB/L2pFdYpUcA4UE8jqe4oGJfqfIjbGCDz9TWc3Wr8sjTxMduFByBj/PvVJhTJIxwa6HQrwqVQAfLxXPGrdhN5coG7aM9aAR2Ot2wvLSG4X78JAYjqFJ6/gayLRQYnC/3mGP8AZxnP61uaXNHcQeS43JIu0g+lcveWptbiS2kLfI55LY/znFC7DaLjkB9wkUMSAQcDK56/Xms/SJFQzgthQAQenAb/AOvUW2MHnaueuT0qGFxunXHDgjI/h5BzTJNOKeHZGxkwzZxgH5VOcjiqsTYv1kjBxvyM8YHpTHlXGDux3AHT0oiJ8wO6Ejq4wcYoY0VW2k4HAJ7dqQfeP5H/ABp/lnfgAAYJGSBlacsTcEOucZ4OePTipKFTkZxz/Sn9uP8AgNQwnPyjj0NS9f5fSmSBIx7dqrw4E8ynoef8/nU56fpiq6/LeHvlaAJ1+6M9hz7089eetMj+6PYcfWnfyB/WmAfpn9PakPIPbPX2pSfX/gVHX6/0oAIzkA9+gpCBkH06URdPr09qU/8A1hQA5ffoP50Hg49eTSDgfT9aWgDY8Nvia5QfKzKCp9MZrpvLZVyq7gnylfU+v+feuW8On/TXTHEi7WwOQOp/lXXoTwRywGIj2YYoAgQAEK7ABed56MfT/PtTbpCYnwMGTBkGeVHf/P41acR4PB8sHLcchuv+fwqKcFYmDHD4yT2K56f596AMO+LQeIYZUwNxXbngEcDJ/Kt1AANz7vKyS/HO7qP8fyrF8Rrtu7WeM4U8ID2wf/r1vFhtDBc+XgsP73v+tAAEf7hJE31/hB6f57ml+XlgD5edqr0wfWlI+bZniT5tw/g9v8+9PQ5zJtG4fKEH8XuP89M0AYPiRMW8IYZdH+Z/72R/9atS3bzbWKYAETIOP7vHWq/iGEHSX24ZEYOWx3z0/WrGhZk0u3dT+827CMdgSP8AP5UAPMQyAT/q/ut/eP8An9aY8JKkDgyf61cZ2jH+f51oeSoUYJ8pPu46g9KRoS3HIlI+Yg4+X60Ac3qIE+m3GeRGmEI7kda4+Bc3EijHMeeTivQ7q2XybtduYCn7tcdCQQf1rzksEuVJ6FSDSY0XE3LLCzA7SNq4PXjFS7goHmvtHfPGf8/0qnJMv7slMqOcevNNa6aQLHsUDPWoKL/2iD728EYxjB4/SqkswdupI+lVjKwJyi+lN818Ywo/CnYLlyGWFMu+8tnhQMj+dSG6hPyqkhBznIAz+tZ/mSHnIH0GKUNL2dvXiiwjQN4PveSx54+bH9Kb9t2v8seP7x3dR+VUCSxJZjuo4OOeaLIZoG8yxJVFQDheuf1qEXJErSfKjN6cgCq8mHVc8EDH61GeuPyoAvPcpL5XJ+T7xHf04pJ74MzGNtisMYCiqfRjjjApXCghgvBHT370WEOM3RVZ/wAaelwFYcuPcN0qHGPcetKMk9MY70ATiUOzHe2PRiTmkMjHquMdfy4qMBuCVwp4z6VMoQhY5Nw7E4xxnufSgYRyjbynIqWNiT8zYwMlqh8uR2KqjMMknjr/AJFBjkGBIjKx5APXFAAxzyOqnFSIcpzkEetJHGXyiRkoxHPvTtpVzkg9uKaEyJ+i0kJIlU5wc06TpUSHDj60yS7quJrGBwBtRiuR781lgFmz/EP1raMBns+mWDDAHftTI9Nt1uPLaSTcp5BG3Ptn1qUUUPLITJ+Vj0FTFQ9mVHUA1MsUWZGlOQmQo3nIb3x2p7x7Ixx95c5HQ/5BFMDN2Zt1fB2+uOlMkBITpzxke3+RV/S90nlxqFLBiPnOF6961bieMX/mfZkSJB9wYPI6mgDn3s5xbLcGJljyQG9aIra4lBWOJyxAOAOK3WuEE0kgYNGQMI5JzzSSSOE2o+4sSGwflUH0yP1pXCxhJZXDLuETBehLcAVZTRbho2Z2jhUHGJSQSfbirk0ah5BG5AIAyW4Ppjj6VNHHcSW4jmkeRHOVAfrRcLEUTut47FlJaHJIHTGD/wDWqrAzR+XlQSG5Gecd6nXM0+7AjWVGHXsAOP0qvjzJExgFnbk8D0pghJp90jfu9m0YwTzxUKXLyEIyfug2VPYe1MuPmk2DOcfNinIvlJsJ5PIHv3oAtzSKxYbQqjkJ2psEbyqxViCwwAOgHcmoghJCcY747CrloPKHG7GTgAdRntQBA8n/ACyfCk/ecc5H+NPiO6OTylURgE5JxgU+6RpXjVk25ICj2xioIyotTEvDFytAEsY3MszrlWcIADng5/wxREqyl2ZCQCCDjjrT5Y0ii4VlMfccjOKNPDKs4GPmZck+mQaQEgj2sdqMBg5FRSFWZiv3d/APU5HXmrEs25Ml1Od33TVUz7EVhy24HJ4A44pgNcs+GZwoVBjHbmomKKAu8lySWx0X6e9NDPIVPAGeBinGDYS20gLzjHv3oESgtImwb2THGMU2C3MpLLiTYwGGOOcgYx+NXVh/fbuSFKjA77hziq2nSkMSwPMg7jnnNAwmheMO8MLQnJyFIZSPQimmZZLmFto3P759fzrSLK0bbWG4llK5rItopGuykYR1RsLnoxz/APrpiNSHlgznjK5HqO2PaiKQvBt6BF2gk+j+lPWUPC0yKxSJF3EnnI6iktIGa2ROHkkGAuM85yT70CKyzeXf3qxOP4ipPb1wPwqGZB9hhvF4m3/Pnq2ef8/Wpr62ezuGmMWFZmi2kZxkcH696lt1RbNZXaONF7cE9P1oGMEsatBJCuDt+YoOp44rEvhi7f3wfStOxUxzLJhginnP8IPQ+1VNZREul2d4wTznmkBR7VpaOrOkyp99RuT64xWZmtDSSgeVXycgEDjk88UAXSRI0kghjwUJweQSowf5U63XzXU4zviALMfuk9cU0GHzrkRowV1IXJ5BPX29afp43eWjsNrKF+b5R1P+frSGVEKtAYt27AAJA4yGP+NadjAkgbdEOgC9s4xk/maz4kAuJlK7RuY4znGOa3rWSW3hVT5ZXAO5ge7c96YFHU7cRW5eMyLtc/eYkcMMdagt8xR7pPlPzOoHVmxwDn6VY1y4nuYkhDKQGy21cDvT7aBYIY51WTzXU5fg4OO2aGwFCzxIiBd28nbzzkjk8Co5LeW1jE8vzgSq3ynkH1/xp0Utwsjy27MFO4AZwcDPTHQ0y9uRdW7F2mk6cs5x9Oe9ADriQmAyiYsQw2pnHPTGPWp1sDuVSGEoA3AudwOaiuY1wzQoFYuvbrnGc0FkMZkRMEY+U884xg/57UrgJcW3kxr5txhSB8u88H6URWm6xEj3DKPNZcE4UcKenqc/pU0cKb1f5c5DMAvqDSRy40llwC3ncD6qP8Kd9BGe4RmBdlbYw4HRuR3qK6hRssrEgMc8cf54NSXDFLdu3IyuentVeS4LLtYbeeevXnk0hjo0y5DYKqTznp7VIBuA3HdyRg/5+tQQFyQRyFOTz1qWMBnOd3GCeO3SkA8hE+YYZc9M9s/5/KnybREEC8+v+R/nNVixUlSGwMEY9e1OYPn5ud2OP8/SmMUuq5BI+hrUbV7HZHnzSyLt4x7f/XrDMSkMGY7gSOtNWJC3zyKFxwc9Of8AJpkm1/bFjx+4lbHYkf56YFV5rtLm7geNDGqlVGTz35rPXyVHo3XpTomC4YcgODQgNR5GVYlaT5dgyM/X/P41VLXF3I5y7soyTycAf5/WlvCV8pcbSEFbvg+zSSC8uZl+Rl8oZPbGW/pTAzNOhW4vVjkieQYHAIH8zVvWLOGOYyRx7QRwBjCkcj9P61Ss7sWd9HKMFNw35A+73roNWtxIZY92SxyGB7//AFzSYI5uJVDSeYqAg9B04PT/AD2qnMQZ1I4I444yM053eKYruIQE9exqFiRJuYcelIZIQc4PCnJP+f1prAFVO5Tj0/lTQQykHgDkUbdxZl6egNAEkLFioGN3HNS5CrnkcjmoLd1VjvGe/epgC0Y6nOTk0ALO27cAu3H+cVFYvtgbGPlkOcjPftSsVOQRk9Bjp9aiiIWOZTnHmH6dBzQBbMpl2ruYtgBSAKrsv75drcFhnPXj1qXzCQGUKCDuOeO9VXJMhK/eyMH8Ov8ASgCziNILmEqGwflB68HnFW4wVUPJyCqnj2IB+tUBvbzvnz0wRx3qVmYQxYz8o6dR60ASxBJZn3vt3t8vpwOn14IH1qBgzyccsTnPbkVGzMsKAct1zUrgDa/BL8/pk0wGuFichGLA4yD3FRli0oOcLnnnrzzSh97NnjIxnPtgY/z3pCWUbh8ueeKAH2aljIN3fIHpV6Rv3WAM7jjA9PT8apwNiR9vOVyfrkVbVmFxGm3J2n8+P5VS2JY+N8K6oSrJJuBH4Z/KqtxbMZQ5bHGcYPzCrNnFLLdtFtDFyuOcZ7D860dfiibThPbyKfLkMJCgjBOf8Ovehgjl3GZ0IPUEZH0qd12tk/hx3/wqKXiSIjjk4GPapZGLMFbcOO5qGUJkYjzwT7dR1qCYN5h3DBxzxUyjlSxOc5xmopAd47ZGRmhAXtIOfOXuR+nOT/KqjRZgjkGODk4/lVnSiBOwzj5f8iq43rBtbawVm6/T+mKXUfQljKC4UptGQOSajkj5c5+X8e2cD/PpUkCxysjnCrnkfTrUk8J3uSVIOcH07gcUxEMrFwGJy2M9uc9KkjIEYbdgmQA+w7moIUEhUbwmBjJp8pWNSo+baRkg54/zigBJJCS4I3DH5UiNgYODzk4NNc7XYY79/wCVNDED0IoAmAL7hvIOeKRFV1+9npnFNDYJbG76imbsP+7PBH5j0pASMu0sWBCk9xxUNwuQuDzkH6c1KhJ69B+OfamyKzKwGTlfzpoCYthhxgdx2Pp/n2pu/Miqq5IyAR2+tJKRvZsgqeh/rTFYAhtxweDg4BFADgWafaD1yOTmqzjBqZmwpOMEMc47daZNy2fUZqkJlc0qnawIobrSUxHUaHeZUDuKk8XWw3QXyjiRdr8dx0/T+VYemTmKQHPGa6y5jOoaFNCM7kG9OO4/+tmp2ZW5xjZwR14ycd6LcHz2zz8jd+vGf6VMbX5Od5HQDJxn/vmktEEd+ihcA5GD64x/WmKwuxB/EpPXsR9OpoUA7uBwcg4/T7tLlNvzMBjrk9/zNVy8Slg0mRnopxn9BSGOT5sKSB68/p1FTqOPnzt6t1O3+dUVkSNx0I75PWntcQHg7m9Tnr+lMBF/1jj0PNSlwU3d8fpVF5MyMy8A0eYdpGaCSc3PpTLhisiuvdagzU0/McLe1AFqNgVB7f1p+4fl196zkkZSCDTxMQMGgC7wMcj1zRkEduefpVEysT1pvmN60AXRIqbsnqaXz1JyCPSqGcn5uQaUDGe57+9AF4zIvfp0pDcJwM+9U/T9D/SlK4Xdj5T+hoGdD4Uk83XYow2BICOvseK7yOBNmVPyH5Y+fumvNNCB/tCHDbeSM7sduua2LvWfJv5LX7MoyQu4txz36E96BnYSiOMnLr+6Hzgn73v9aq389qli8ZuYSSpYHeOPb/PbNcffajdW88ccLpHs5DIAc9s5IqhLqV/uaOa5cq5ywGBmkB1Pia5t5baOWJw0u/btU5GPX9BVqC/gW0RmLsRGCp2E5bHT8/8APFchFLO++a5mldSu1Ocktkfl3P4U2aF2XKhiwweTx6UXCx20muW2MPGw81SZQSoxwOmTUR8R2ikbSm4DEZaVenHXBNcXHZSzNsEbbnI4x/nvU66eiKHmlEaHjkZP4kfj0pXCxval4lt5bKWCIxkSgggOSck9fu1V03xSNPsREpVnycEoSV56ViiwVpCFLYHzZdSoP0q0NKkZIifLXzckHAOMdeTTuBrnxtIXA2/J3CxDn82NTWXiOfUpWhjFwJeoI2k4/T+dZVtGqOkLxJMFBw5jXDf1q1DFHHexMiqnmEq+3GFx2GPqKVx2JY/EEtzerHbpKXKlQjE8n8D7GuYukZJ1XjIYr7VvyRJaXkd3CqqVkIVRzu55PsKxtXGy+ckdJc0xDGV1RVOVYHaR60ht2QguMKOpxj8BWrcNJcKqxkh41XBPfjn/AD7VHbnfeYkk2y9CGGQecfyqRmZ5E9xMvlRO5kPAA6mlNlcKdpQA+hYD+tdI9wzRFVhICAKhjG0Dnr/hTEsUHlKsW6bO5m3dV96LhYwpNNnRQ25Nx6Lnk099JuYztl2qWGQuclvpitnfCjyH7OFDZCnGQSPT/D3qNbZlk3nZDlgoCcsM989uO9Fx2MuDSzOJCsoATjlTz9KkOkMhUNPGGfKgSAgGtiQJ5hhFwVZf9Xtxtbn1qvctFKFJYszkZDHPHPP50XFYzZtLkiYIJEcDklc/5zSjSlRRJLJ9Y9uD+daAt2KlCQY8cSAg4prKwyvmowwcbQenH+FFwGDTLIspTfIhXJKtkgds1nLaEq287QCMfLjePbNaQ8gKWDsGbIbavUZ6e2RimTSJlSGVo+oXGTx2oAijigA8t4mMjHHzgY/LFPIj+R4bfPGXG0H6VDOS9zudiGblQOxpUmxGwVSzjGSuRnnrQAEq8sjInyyYAToOuenanrFP5qxp8rP24JHtk05I5pwy7VGOfnOfmpBHIVVj5andyHXGMdPwoAbFJutgjkI65XBz+WfrUE8zTLvAChQFxg++TSXIVScNuwAXAGMev8hVZ5fm8wgFTxgemMUxCeYZG+98oJOfWnwuzEOzZycdc1XMnOEVVGBnA71YiZVkJMS7SAcA9OaYh0v3T9aiI+bP41anjATehyp6VX7c9qBGtY7ntGwRx3P51GzIzFkILfebmjS9zqVUgD1NQSuY1KHJlPBx6f57VPUpFmG4jEmPJwuckHOM+/r3qOYqwJikD5GQAMYHYVII18xdwIVeWXoTSXB3MZT95j/dC8dKaGZtso8yWMnDbs1e35cBTkr2PArNJxdyjkE9MVK1zKqbGKlWAP8Ak0MRdR0+YpjK5APrROZzEzNs+Y54OB/niqkM7ruTCqCec+n19Kb9oO35hnHbtSsO5bEjBsJghP4TyADjn9aN7yqHLIPLPCg9fx7dqi8wDb5YGQm1hz83rUTxbdxRiVCc9hn0pgSWk264jUqoRQVKHvx/OmyTCNFwoBGdv4//AK6bDLsuSxG0CU5I9CORUMS+fPj+HqcenpTsIfEoVSx5ZuadKNgB6uWGBmhCxYkc7ufYGnrGAyNyWzkk8DFABahV2MzMc5PB74P9altARl49wOSe578Cmxw/KuCTgDAIx3NXNM+4WY4SN2I+vB/z9aQCTQSJAshclsKzYHbJ7/hUUAL3MrLHuADEkduOv0qeRzPG+MBSFGfbPWqySm2ZldtqYKgA+o/+tTAs3zlraYA8l+meBwKbaKEtJAW+Viu8+uDjH04qndXBkVskjPbb14o+2KIvVtoGAM570AS3DKsjBCCMnoeP/r1CqiQfPwM8CkDCQ73XIPAGOlPZlIJTgEcZOKAGIVViyoQO3NWo2zE4kUu3zHnpyOtQ7ViUZx7YFSAvu+UYXJHAycf0pAPuLkLhwdp3ZAA7gdqqWw3W5YqA2evtUqgb2LDDZxg9elLbKBHIByARk+h9KALq3SwWvmIcsCc/IMEccZxzVCKUG5kZ3AZyrfKMgf5zV8wl7JF287iWJOSAPQVWubd4LwllV/NUqRgcHAIx+lMCWQ7AfK3hJcFst1OO/wBfep7C1kbE2MAqCm4++MmnNYrJBIwjzlFwM8g1JayboEgIzJGNrsD6N29+aQDLu3jMNwpUDZuIwR1GCM1Qt9szoZOYwc4z1OO/5VpTyqITEvzErI5GM4HUVnabD9oYRcDByXx0HPH40AW5pFkvUMakgxheBy/qRWNq0TRSRE42Fflxnpn3rbl8pNQsWUMCFAOOpyKzNejfbBI54IYBR2ANNAYxqzaEb3BXcCM4/EVWNXtKIF6uRkEMp/FTTEi7KWZlkLEfLwD3BGKsaSrboWckqF2gYzgk1UEjLFKpOSnQdf8APGatabMVdASFOec8elQMiVQl43q6fL9SOK0GlYRxngADAJPHB61SvJEN6GH8IC8fXn9DU2wiD5iEGCoJ57j/ABpgMmYSzQB+AWMj854J44/CtJVD+YAuVCsM+nGetZchC39xJjckYwCxx9Ks/aokAG/k8HaMjkdqQDoTuCwcJH5YJYdT8vSi9ZBEzRhB0BUcDoKrx5SNVAdm9sYIwP8ACh33qcqMHrzx0oGTedttskAnIOT16VAkjSXCqASc546DiohvI8pOOgJx35oWRkdmQ7TkdPpQBdJ86MbeGOMA+vNUo7hyzRxndjBP15/xpVkfeuS5XGG5qzDboLGe5K4ZWRVOegIPb8KaEylMZhE2VQK3J9TzUHJRgX4X5iP8/X+dXpkRrdQF+Y4yQR6j/P41VuG+bAAwpIyOnX/9dADYi4DbH284470m5yxG8kgYzRG4UMDnJxwDTwMNuJwR6DP+f8DQAbMqfmZu1AiTZgggn1OKehIbOcA8H/P+e1IzYB5PIwM/5/yRQAwxKGBA49KGRBIvygrnnipXwuwnjI5P+fzpsrDgoQSOcCqEICI2OR3zjrjmlmVfLGFZT1YE989qbgkhunuf8/5zU04BjJH+eaSAXUmZ7kswG4qpI7dB/n8a17C6+z+ELjkZaRo19eccfX/CsW+ybor06d/ajzyuni2H3fNLk/3uAB/I/nTEBOQG9uhroLaaS5trGYE7AhST6rx/LB/GucY/uhk547Vr6C2bWZcnO8E+nT+tDGZuoAm+nXGMOTgdKqknG4bSOtWdTG2+nwf48/pVQklSevv7YqRijey9e3elI43rxjGR9KbtKgZ6A+4zUkZKhlOTxxjr1oACDIy7eOOAD+lKRxjJHGSQaYAFyVUj0J7U91yobGMjt2oAaoON/Uf55psfM0g/2wcZ68VLGSMKcbumPeo48efNzjG0gfhQBYVPlZAwznGQaZPGu/5RyBnnvTdxPGeSetMPLbs8gYx/OkBKRtJ2nrHk44FSFo2UK7c8du//ANaqrPjHoQeP6UvDRAA9vSgCa2k2SIx6bs4P4095IVXO3djcAPoePx5FViWypH3tuCB60jMfu9O+femAc9RkNnPHSpXBKfe5FQqWz3I7Cn5/dtn0xTAu2yhS+xF3A4ySemBx/WrOoWqDSo72KVlmWYxkjuMdao2bu8kgD4OFI71qSfvPD18n9xkcHPvj9aroLqUtDleO9V/NJZGU5xkn+falvbiSWOcNJuxJgMFxhQW9O+TUOk5E0mem0nPpgjmpdQ3s91hGXdcZ+QHoQT+VLoHUznyywt3DgfrVhjkqM8E9B6df6VBdjZAuezg1oiymkkVcbDuB3kHABHqAaljKbnMhYn5icfjUM+PM46AVbNrLHP8AMjBOQxwefcVVuQVkA3A49iD+tCAn0vH2g5Gccge9QygRzSRjkbjyfrUmmsPtY5x6H0p15NZrczB/O3FuQqjsfrS6j6EVuBtYIS3oPQ5qed1zhB68Y75qqL23VgyxSk85LOOc9+lJ9viXIW1yT/ekPX8qdhE8J2PJnkDuw7cmmXLMxYkYLHOD/KoP7QwTttoR35LH+tMe8d/vJHjvgHpTAsSktMzDBJORjvTFPPJP+Aqv9pl2gFgOMdBTTLL/AHyPp60AWyMt6+oB/WjBPGMcjt0NUw0h/iYntz19qUbSeckHp7juKVgLm5go+dV57kcGmSMu1gDkDPAOcVVYbeDzx2/iX/61SxfMkgPXb17HjrTAs+YjxKp+8oGQB09Ki85WXapHzH0piOwmVQGwwC4A68cfrihreQHZ5ThieRg5GaAHPdK3yjIUkHp3H/66UsJIlZenSo/ImEhXyiSMA/Lnmp44JUgbfE6LuyCVIBPf+VNCKxFNqRxzTCOaYi1YHD7iuQnOa7fQ2kkUbuhHToMVwsEmAIxxlsk11+mXB+Uu5CjptqWNHGajFNa300EpdWRyMH+dVckjqa7XxLpSXtzFdxuzGQCMoeDwOuT1rmVtYFkkR97YHBBHX3/Ci4WM/HNKa1FisEVjn5i3y5YnA9DxUscFrcSMsSKpYjHJ4FK41FmNgnHGaXy3/un8q2pbL7KZASQ2cIA2ce/86nEzpCkcsAMKHBw3JPqef6UXCxgRrndkdBQgyeVxx+da99Ips1jjRP3TAFgME5B68dqhcrPpqSKFUoSCMnj9P88UxGeltM6eYkTFR3A4FPlRltUDDBVsEH8auWNytvBynB3DcTkZ7ce39TUN3jyGUOHZcbiOmaAIjYzJGGfaqt6nrUv9kXJhaQbTt/hB5/Kp11SFIVXbIWMYQ5xwfUVHDqnlkkg8IVXB/TrRqPQSPSZm3KSN4Gdueo9qlTSQ0o3h0jGQx3Z5HpwKhbVZFbdCqxY5x97r1qtNfXExO+ZiGOSBwPyo1FoXjaWUbqHMi5yCGYZH4Y/zipYYtNkBw0YHKqWcgn3waxSxZgScn1NKD17Dv7GgLmzBcadD+6eCOVgcCQj5T6Z54/8ArVXutjMxj2bAB9zpms8ZOf7w5I9RVmDHkdTjNFgLFsyxTRE8KfvH6ip9Rmd5I3fIwcgHsKrLuBiZ87Qe56AGrupZFpHkxnfIcDd8wwPT05pdRkmqqrTRyBflYFVz6/5NQW2/Doqgnb1JxipL9xJbW8gG1goAGPbr+lWbaJI4pHZhvCBz3KqR0+vT8KAK1/IZJI2RmZSOFbt0z9aWKNWZeqrgj15HGaV3aeKARJkqcAKvzdPX/PerUSfYHywV5MZjU42gHoSaQx5tZIoiCSQ53JI/Bz9OvPFMt1neYSu2HJ6gZ/z681HcXoF1KzyNIHYlm24HUdKryawT907VBAx1yM0tR6F8wSyyKJJZHHXLEbj7e/8A9eh7Bi/klmWboUPHHrjOaypdSmkjVSpHIK5JA69RUpe8iu0Eqzbdu1gzFgFJ7Z+tOzDQ2I7WOSZWEisMDy1gYEhv88VBJE0MqngMrgyIBgjPtWRFFcoQQqoyN8sinDDnGeOtXUiAn3/aBJKgDb8Elvx/SlYC/eyKszCBWJGMYTPX0OfpWBqpy8jE5Ixk+4wK1LhZbrcXldxjBWMAYOcfSszUYnjjxJkvtBOf8+1UhMnlut6rKqMPlA4JPODVq3drmPypgkkxkEm88fUZ6jOKpQzotgvybX2bcjvnv/SmxEGQGYMRnkE9sdKQGuHSB9r8EjLoi7lyBxnPX/69RmZoYyFdWy2Q6sePy+tQmdQ/mm1WJs5AR/8APFEEgZ2XydgfnK/dHrSGT+eM7iPudAOhOO5/GiO7IZtzBZHbc2V3Y9fw9qidiSqFx5YHBJ4B9KasQXc52+YeNo+bHvSGWG+ylxly0ZI5AIx1x1z/AJNNK28LqyttcNgIV5A59evaoQqYb5ThRnPQE+9RTyo7DYu0jp7UwLM8qzRDBYcndz/h9aheXYGZUB4GOeaRZP3apkAA5IzjNKzq0ZkVTwMAjoKQgibzEAysbsdzfT+lSFoAoIbJB5UKMdKbtUgKWy+3LHPQZxioWBjkBhA2rwxPT2H1pgLJIvlPK4SQ5Gz5uV9qbI58sQb8qOd3rUDTrvwu4Ky8dvrSIwCorE8kjrnFMRaeZmjVHmwU+XJHXj9Kk81fspnbLSwkLIgHDAjqfxHNZjgeYQcYx1J61NY+Ykkm2MMHUqQfpkcfUfrQAjyKyRspOcfNntnj8QaomQjAIxsPHHNTzqBs8o4Rxxk/p9R/nrUB5Y/3unrn3qkJkZb5ty8HrVmKRSjbuBjDY/SoHUrlcZOakhOARhc9iec0xGhHIU5I3Iw+YetMeDJUhlCPwGPSnIBJEPLARwCNhPB9qfbhxIEdQU/iUjv9KkB+m7vM8sDknBz2qrc7kuGzx8x7VqrGY5cjhmG5D2NVL+JfPj3jKlex5yBU31GUQzOeHYye56/j+NLHI5lCPnGRyaZJBIo+Q7h60z7uDl1IB5PQ1SASRx9qZlGcjingLnDZB7kVAFLsBnnGBmkYlSRnn2piJl5UE8AUgkGAWAYA9D0xUIc4K9umKTf8oGMEGgCwjlSMHipdyg8sVJ61VDkHLemKBIS2AN2e1AXJpmO+RMDBfP41KqBCseTkZL47npj6f/XpkS/KZ25wcLnufWgEpKXHHXr264psEWPKOFPYrkY9BninOFyd68qenqf6ClyFkxuJxGO/qM075NkR2k8YOTjPtUDFUt5ak8Akktnr2pqK00nlZOzO4gcdsf0oQlYRtb5fmB5z3qe0f/Sphgqm0AsO3BpoCKWaVYWVVwqjbkdTg5FVpwUlJmBZzgkk59av3IgiEmeSUygHr71SnctNIdmFUjAPOM8jNMRWdmP3VIBzjNTeWqRpt5Lc8dqc+YndWABHJFErAARodxwMgDGKAHDMYBLYAFNRCXXb8oAzk1Igz8zDOOgI6U7Odm7jfknJ/KgBpUKmDjLcE9TTlwDxnd602SQKOMDBHTqaYZI2f5gTjpQMXIy56YzzRbSoInG3GSPmPQe9RNJ8pxwD7cD6VLaRgQFwrOc4x2FIDQtJ/LRt58zIKLtI46Yznt0qtdusUysZJHKSZZSev09OKYwZTuCBCR0wBx70xwZmkywBYck9aANK4ud1q1mgzl0TOeMZ4P5UzcIJJju+WVMg9ec8n+VUYWZrSJk2LtfB7kkdD+v6U9y8jq0rnKnJ57E80AXgS1vJL5mQykYPA4HpVaykMNwS7YVjnA4p90ESEgAtg4A3GoYQySBx9/fj14xSAmleNntUjI++rHBzzzUOuSiW3jCg/Kx/hI459aJmYz25Cjfheh680zUSZLQsdoA5A7n5v/r0wMZuKnsziZCOucVA3SpLZtsin0INUI1pMtKA3IIA4ptuPJkcE5U1E2cls8hfypVwG3Z47VAyWR2ExkXBXPGanlVWEaxp03ZJ5z71UJJbAbkVZibKqM7gqscA9KBkSlkSVd2FLjp9atSzh/vDAx36ZxVSMhoC2cHd07VJJtbaM5DEcDpQIVJsKAWyoPr/AJ96kMqSA7UxnA69Krgpt2jHQH3zgVEXxgKefQCgZKZirOSw5A6dqieXbIDkAZAOKYW3rn0NRHcT0xmmBKH5yW5PJxWyjg6LNgY/exEA9Bw1YaksMBTkcnFaAuM6bJAc72aNsHocBgR+tNCYySUNCB/Dwfpz/kflUN1wGG77xyFHahG/cYLZB4zjn2/PFRuOMjr70gFiYAMxJyfSpTuwCWGfb8/8+1VkIABzznqKk3ZUAD8fSgB7yADbnPb/AD/n0oQeZkFscEjPemnacbeB6+tOgGTQBo2dhBdxDe0uUJBKkc8dBx9Klk06SKVRCpKYO3PUjjk/rUmlMPLkBPO7v/n/ADitPKn7ORyuD9T0/wABTuI5Ilgw9jwKkdwyMRkZHQ/Wi+UrdSqR/EfpTdoUFS2Wxz6D8aENjrlg1wzDgdP0qNj8p78mmShjK3HHBJzU9tCm7bO22NsgHaTjjjp70xEUjYhB71s+HCTHcjIwCv58/p/jVCXT0CojXLAscKBA2Sa0fDqRw+c8SSXSMQpYDZjHbmk2BQ1kBdQl6dF47jgcVTRRtYFsk9j6966O/S3N0kklo7NNhVXIbJxjP4/0qGTw6pYeTPhcDlhkk1JRhlQF559gKaGG7I9OD610KaDFu3SXLuSMfcx7Dv8AWnroNkOC8pBPUkd+nai4WOcYHOSeKcvEePfPX/PtXRjSdPA+4x44LP0z0/L+tTfYbEDaLdfbLHj9e3Wi4WOX53YPbI/rUaqftEmBkbQTXWra2gbK2sXXgFfbp/WsTSW8vXZQCP8AVEDPQ/MKLhYo+VI3CIzfQE0C2uj0gkOT/cNdabtQc+bnA4/p+dRteKQeGI9+OP8A9dK47HOpo94+wrbOO3zDH8/apo9IvmjAaNV47sO9a7XbsSoVeQc/1pQ11KchjknsAOcf4UBZGauhT5J86NeD79PwpRoGGBkukXnB49q0CsnG9iBxkFvyFIbfADN0ORxznufzoApf2PZIB/pD5/D/ADxTv7OsdoBaaTHocf5zUzMByRJ1wGx3/wD1cU0O6MyspjK84fj6D8OtADY7S0iO5EbdjbuZ+3c/0qTIEbIFUK4wy8nPoD9OtRuCg3EMQFz+H/16azqjY8t3OOob1HX6gUASKu0fIkaj2HQf/Xp+STjhW6cRr1PX8qiVmJYpB8g7sTz2A9vWnKhw29pEyp3bQTnnrjJ9hTAy9cGYwQcgKMHGM81tpIzKDjOR6fn+lY+tnfAHEbIhXgH61oW0oe2g83aFZFO5SeBjjPv60PYSJQQemduOnt2/Gue1BpTeOJmLMCV7V0BLQScLEp3bv3bMCDjg81ka0jGWOctkSjIJGDkccihAyrYttnz7dKmm0m5ubieSMx9QwDOATn0qtaMFuEPTnj61uxoJt6bNxcheMA8HLH364oe4+hgHSroSOpRcpwQXHT86mGh3W3exjCDO5w4bHucdK2nJWYu0W5IhjBYDjsCeo6fWo4hI0Lb44sMDxIRwSRyPYU7k2MqHRpJU3LIrknohzjHU9KU6PiNpfOIRW6lO1aZimS3OBJDIMgxjofy7c+9SPDItvEqLJlM4LEsFGBgcDrnn8KVx2MltNhhl2sZHC8kHCkj0weauppFu8Twop8+QA7WGCvPAz/npUoWUJFJs81n3FkaQ5YHjB/Q9e1RhZoJI3WC3eNsr948E9s5zxQBEmnWbsYSmXKbvlchs5/XH0p0djap5gntmBDA53NkY6n3H/wBanRQSFCyYjkGQGQ7AR36Cljhlt5Yme7kGRskTgMFI9ic0wE+yWjrvaDyvmBAYMcAjjGDzmob23t4rYJbxMpR9rMR97r0NWIrGS2kRidmeSz5Gw9vx6VHeyt5HlsySbCDkZGOeevWgCDTY91pE7wxvEW2knhs4Pfr3/SriSzIinkHhSXBBQ4xn8u9V9KnEVhtDKJBIwXOMjjrT4b0xHzFAyOAxG7eCee1IBTJcbctKoKyYBI6/5/Xmmyzed+7kcAHOByR16ge/rTZ9uGPnMEAyisOgz0HvTJUWBY/IG55GxnAJA6Y5/wAKYjPkQhiPSoT3q443jccFujYI6/hVUrVkjVO1gRXTaPI7QmQ7nC43HHC+lYEcSBN8hP8Aujqa1NP1aWxspoosKs3JGM0MaOg1O/gh00tcsqtg+WB97PtXDS3Bmfpgd8UXlzJdTF3YufU1FhfLZs4A/WpGKTsPLY9gKtW1xtIznH1qkpB4xxnPNOQ7SCQcdaTQ0zr4JLbUbMRMgWRed2c4/Gsq6hFvJtcIy42hjnJpNIuGRgBtBPGCMird3GgQFh5a7uvUZrNaM0equY5TdlVbPOQCTx9KpCWRQIWPygnjFbc2mvFiRDkNyD2as+dRI7KwAkGfx/8Ar1omZtFBnb7u44ByBnipYvmt5R7ZqAr85FWbeJ1WTepAYYqiCs2c0BDUkS7lyxwo700MUyCPm6ZPagBdsY6k5pj7eNowKAM9KkNvJtDbSQRkcUAQ96fzn1IH5imgHPTmnYxjB/3T6H0oAOVxg+4P9Kt2hG1z69veqp5UE/Q+1T2x+Yhj83H4/WgCUggsQCeOoqa+IM8TMMM4OCadeFQ+1fuheT70ydPMRNwJIGTxyBUlFxmD2VsxC7oiTjtgZz+eKl0yRZJZ/O3OjowyOpz0P4E/nVWPf9m8v7xcMBj8asxWxs4VcyrkkgjPI9qQyWzLrbske4SOw3dBxz1PvjoPxp4tJplaWfhJuAz9Wzxkj2qW1t5vLVIkChjuEjcbh6Dn/PrUd+8yQq0izQqMgRCPhfRmPqfWkMJbS2WIQLKyqn3iSMufWqVxZ2sK70Ay4DANzjjuM0s7KzwFd7O+WJLfLgk9eKrRwSyMwGDIQMHac49elMRcg1Bo4EiSNHizuAcdCO3A6daaglSZH3Kd46g7sDPv6VEslvZKFDNJNkcjhF9Se5P8qkSeQmR02rkclef59KAJTMEZmQl3BPAQhSfp/wDqqHzJyzZiIcn722pFndSkrHc5BKkkcc460ibp2Mbvx9/I4Hv/ACoAngkuIV3iX5SMBFOd35cD8apalGoUt3cE4HTpxUgMaRsFPmEfdKYx+vPaq88zOAhDADnk9/8AI/SmkDZHbPm0jJUOyEgLjrUx2jLMepDcc4qpZTrEu2VSVVsgA4PvipQ/EmB1OSD6UgL4VZE5JbaOD6fWlwWj8s8A88jHA6EelUFuiE27uM52n0pJLsZJ3EMBgEClZhc0mMcjNG77VXuOcEevtUUm6GVVyct0OOtUYpcAkkqCOpHBPvTmleQBckgHgE8DvRYdy3LIQq7vlOMHPf61F5qAMxUENhSP61WVw8BZ87gev+NMMmWwynAGeDTsK5PM2FAAzgZBpyOpXG7GQMg1AFMiKqnBB6njj3oXJwRgkdjxnmmFyQy5JO8Fj7YxQ8m6IoX74/GoHG0jHOMjmmysPLTvkE/r/wDWosK5IZgSMj5qQPgD5j1zUPzFd4yffFIgkkzjNFguWmQyQrJk4HAz0z1xUJZidxyOeOelTRJKkZ6FT1U/54qaK2WTCtnHYntQIghlQlkYfLJyTj7p9RQ1rsY7+GHdDn6VfktkjjxA3mZPC7Rj8aDCPJSJVPnBSc9tv93/AA/zhXGZs0OGD7uHGaTarKEXnHcf4VdMCiONuGYjoO/1pTZqroTxu6gc07iK42qNqbiM/wAXWrMDN8vPA5BIPHPSoZ1WMAhgxJP+c022mKPncR2xRugR0Ee1Sg2+ZHj7o69KbcWcbsreYX2nKnHP0os5N6gkksOuO/vVkbpcjYWx8xYE5ArFmhg3cLqzOSVz2xjkCqB3zOq7+cDg9DXUSQLPCzZIA6E8EHPBxWRLatDIWGCMYIFUpEMzXikhlG5Djofz4pZLVp5l2bQScEDt15rRw5XawyM8DHNWEW3Vt3AkA7H2xzT5xGU9jEJcKzlRwc4H40LGh/dhF4PXFXggBLLyAANwPGafFEp+8oiGMk460+cVigbLfGzFNxXkkHH6VHHaOMNGFYZ5yAcfXNaoGGIHAHvTEPzEwqSw9s5pc7Az5SoiRUBC7RTCWLFe3sOhqNWckbThv4frU7HExOACQM5+laMpEyp8g4IO3bxzxTnAVoic46gd/wDP+NKuxgCTncOQPX+gpH2r3yxPbnFSMSPcVKyYwhPXtUsK9D93cx3HPHA4pioW3bwOvOelCErlAfk3Z6ex6frTESTyQsXk37nwMZPUA1XKs1qZNh/eyHk8gYGAP1P5VbWNRC+4csjEHPQ1DboRavz8pbofXHFAFW5JlVZOWLKAR9CBU0iGORwqhcHjHTGMVXJVgQBht5I5zjof8annGJCMttB43daAI1MjMN7ZA6gccAZqQDdIit8+5tuO+MVFjLqOmOtWLcqLqPj+IAUxEZ2ng8EH14pCmBuC+wNB5YHsRinksCOvr+FAEUqssa7ccntz+NSwJOYGbefvDjH8qicll5UE9N3SrFpIEtyhUbiw68EUhj5Wz5aSuw+U8Y/lUDIrxhOODxzmpQ5llXADMOMH/PpT5YhHsCr1AOGPTNAFaEAOYkP38EDHepWyYiOccgjFQfMCG/iU9as5XIwQUJzn2pAKzu8Y4B5/GhmEcrY+XAUj8uaiLcMo4b+VSoitkEZwPxNAEczBJFOOQN3X360/U3DxS7VypJKk9cZBpJX+fgfLjAIHrSXD77RvlydnUnnpQBjGlQYNIOaVf/rVYjWk+Z1JOdwHH+NRKGUnjjOOPWp0+exjcgnjHNRNvRz155xUFCY3ONpHzflUkafuyRxxnnjtUDgBwy5xnn2q0AfL+QZOduPagBoBEAAXkn86jMjKCM5IOR29a0Yra4ZPLihkIPUhD1+tJJo967Li2fPuMfzoAyy3II4ppI/h4IrXXw5fsAWWNfq4/pUy+F7hh800K/TJ/pTEc+jksAePWplwykdsdB3rfTwsAcyXePon/wBepV8OWiHLXMh+mKBnMg7mJIwRzWjDBG+mTSFAXGzk9eSc1tpommxnJSRyfVsfypsEMKz3sQjHkhUOw/Uf1NNCZzBb5h39x3prgtwF711oigQDy7eEEdCUFNMm3gDn+6oGf844/GlcdjlY7Wd2G2KQjvhTVhbG5c7fIkyOxGMV0qpPKeS2D2B5PPr7n+VSR2pwMDA7Z4z70rhY5xNHuyOVVD2ywqT+yZo0aRpUwBnCgntXQ+RGuMsMY7Dn/OP1NYmtljfQqsjBSmfYnJouBnR+X5yB5WVSwDHOMetdPbXunQ2VqjHfJGMEAk5+n48/ga5jyHJUBSWPGO+asR2zpON698EfTrTYjbMNjd3Bl2MvBPPZs5Hf/Ofas3UxaQM1tBHtlT7xA46dM/j+lXYF2nkgepPQH/8AXWTeoz3ks+1tjDaCR14qYvUbWg6z1WOziaNrXzGJ3E7scED2pbjWvtEkLm3CeWdwAfqfy9qg+x+bbpIhBJA68Y6ikGlzO/ylSoOMrz+NO6uLUmk1ueYxuY41KyB+PXn/ABP51PZX0sEQjRUVAx5IPX/PNRroc8cPnvkxDqQOP89Kla2UIpTGT154FJtDSNKObznikfblGypHG09eK0jh7cuq898D8/0/WsaBVj+bd8oGc+mD1/OrsOoQRxMkjg5BOR+v68/hUXLHlmIOcD1/r+nH1prOuMuwBPbP5/4VmveOckkbR3zx6/qaFuEbJ6gDqeM/561VxF83ES8Ekn2/z+FQPegHjaOcck/n/SoUeKQlFJ3DkEc5P+eaR1UEmRMr1yf4jnrzSuAr3kgcqXwe+3/Pasu3y+r/ACrnejdPTOa0opkRT5cAHoSMnrwayzPs1dJRu/j6HH4VSZLZtLCxkCBl5GRk47Z/lTo1QsPlwxGQGIxjPB/nVL7YWBG8j+LGB07/AK4py3rOSny5xxjr7/pU3C6HZulY+WyAqcqo5JA59PxqwZneNVw6qoycfxev58VViuWZtoYIDyPUelN+0MrgBiAB36H/ACaLj0LrlpGOcqrZJYk8ZA6YpRc3DIUR8BBtXdzxjjtzz0qk9xKG/ePhRkkj078fpQ2oYjXPAU4JkHB//VxRcLotbmIZZgsu/ndn9cHp6cUj7dnzjceWJxk5PX8qqPOGUupADHaCF9Ov51XN6zKMyNndjJPHI/wp3C6NdHaNY1CL8owqkkcf3SPrQhQIrOwhRTwUHfucfpWSl9IJAwVz6EHt6UwzMXHDFjyQepHelcVzW80MN3zHPGM9eOnJ96ryFJJNzDCgYBJ6AdTx69Kost4egwCR97nI7H8KcbWfH7642kHJHt9adxjtWH+hKnGVySuT1P1+lOtNQihtIQ7ZKIvB57Y/IVBdReVa8nLAbd2c54ptjaxSWUMz7txBUnqOp7U+gupoveRAb3b5ZEKhznJHesa7nEsUIVcuuQRjqMcjPrWwkSrG29RheMNg4PpTESBuV79SEHWkpDtcyoracOpMUg5xnb+tbQRAnOGXb0z+Q4qMiRzhEC8ZDE5IHrTFebfhAxkznBPGc8fh/hQ3ca0J2I2tCyIMgDIHftTiUjUoFCDGQCenqaElkPzPGGXpmM8nnnnH9KZcRNLIZVhYK64256AUrjFSZQCI5W24zy2Bj+6Pc015CEy3ykHdjbyfSmeTLEdzZYg5I4IB7DrTTA38a4J45PVqBEsbh05Zzg45x1x1pv2nlUV1Qjp6CkZ18nZ95R8qk4wPXFNiwpZYpMA85By3PT2oAWVZC3zMsaFeQe47cUzy9gBExG/k5xj6CmSTZwQqlzgOpJOSO+PTFKrRGQYVt5yAGGct+lMB8iMSR9paTHY8hj3qK4RGjbGTtGQQMBunNUbiSaW7xGzqF4BPGT3/AFq5MJvsyB5CW8skoW5GPb8qewinauqGQMoPzttYtja3alWVo5eFJZR8pztx9Peo7aLzfN3HaAQ2AOvBqyu1TGJNzZ/1nHJx0/mKq6JHyXHmOzTyJ82Co54HXGKiHnfafNixDJH82OFHH1PWoo41ChwMgsQATgZqWeJiyLGsi8fxgjJ9RQADLSyb2BJAbcTjOeeB071Xddj59DmrxMYZXX5ymFKY4Ix9P8/hVTPmJnuOtNMQ9mluWVWc/KuSxPOP85qpdygHavSrdzH5ARhx8uDWYBvlJPQUbjFAIXnqaaWKgjseKkPOWPSljh84dfn7e9AEGecZ4qzF8+WLZIHAPpVfymBOeD71bgBMewcA9TSYIuaYZDOrRjAGe1aWoyGazUbfuvyB2rOs9sZIOTkY4NWktjNG8anBGCOe9QzVbF+2j+0aT5obJT5SpNYF7EQ+cMH69OuK39PB+y5bMbMdsi44J9R71WvrZXYjILdmHrURlZlSjdHNyYb5hwT2qyJA5TBz60yePbIVIwaihcDCngg8CtjAhUsuVHGO9LtA5Y5NI52yP3+amE5PNUSOL9xVoXZwPlGQMVTxg05QWOF60bAWHkjdQTw4HX1qA85P5j096Qqe9WLZIhKpnw6fxKGw2KAGRjduXvjjP8VOiDAkEZ4wOKk8mJgoQvuU85+valkRhIFAbbu4JG3ilcZYkKumM7dvT8f8/rSiWNY/LAMingnOO3H5VAI5QG/dHPrjvUDu4bayFWHXtzSC5ejuUD+Uz7FZcEjnB7Gohd7ZNwbkHAII4PrVaGGadvlBPvipRZS7mRlY7RnCjJo0C5pCZ4sAy7iCScDofeo5ZpJW2ybmLDhNv9KqeRcSkbFdEJzuY9PWn/ZLyKZl3kHHLxv64paD5icyTxxHEDiJQR86kYOeufrRFqU1urFJMGVcFhgkew9KatjcmYfaLjbjkEndx60+TTGBAe6BQ87l/ljtSug5imLpYjwpyOmQDzUkt8VLosYJZQDn2/8A1UsunwIdqzEt/tDGKc1tAHLuWbuB0/OndE3Kct3JPgOSVXOFNPNyxijRV6ZBIOC2fWnGGLbvVT1wRmnxWzLtKAON3f8A+vTuguQ27qHO8navfmkEjlyMEk+nQVoR29umWkjJOc4HQUuI8M0ETbh1AyQfwpcwXKcVpKSN6kMcsN3AwelLJA4bBAVhzgnvnpVtDJcRng4OABt6UqWasCu8bgTnJzx/jS5g1Krq0U+5eFHGXGccVCIN8mHkIB5B6/StWA2zwvDcvkIQQScFvaqs4DMPLIK9QucH1ouOzIVTKgbfmzk54qSO3/eL8zLt5JoQ7huC7gfxyP8AGrYdfuc8+pzQ2A0RopLFQ47moJ7cBFzyuAMf5/zxViQmFWXGSffilYox6na3PuKkCoUdBwoz0pTAAd+Mr16dKsFi2IQuQDkEnFKJEUKoXLZBPfnmncCIwsyFUXIxnf1qIxxlc+Vzx+PHP51aBCOCM5IyQB0+tPZ0ZtkSl8dcDr/nmi7AqQQ4icZ2lj+lRyQzSMdiMeegHpV2RXyhwR2C98+lP81oYXeUhSRgDsf88UahYoi3eEYkbA6kntQXd4RtH7tew7n396GnjYHzNzHuHNIbpIwQEGKoCWKUxcqMnbyB0xTZLpiCN/A6YqpNK0h5ckEcY4xUJwO5p8oXNJbgeWzIw3DJYdTz3H+f50pvA8If77oNv+B/p+VZkTmOVXXt61Y8phKxTKxS8DPbvj88UWC4skrSADYAc54pYCY2LFiCO1LGJCOHO7HTdTXLg/O3f60wNjTdWeFyJG3LtOPY9qvx3W4H95uZzgla5qLapIbpwcjvVlLwxWuTjd1H4Vm4lJmybmKGL5l3M3TLc9M/5zUe9TOyjaWxj/ZrC3tOd8hYyEgKB39akEjxsyMpyowoIwR1o5AuakiKjgHhsZIxgLVZ1JuUE7bIxycdcf8A66a1wDbFHP7zzAjZ59uvpSA+aqRA8nAycdugqbWAsv5TfLu2xISVx06//qpXZlBWIZ49M1CrBbZoo8ZT73v7Zpkt48SFFwW6/Kf0p2GPvHGxCSNw5+90NU47hoW/dcK69ams0JmMpGflKkHoQQagMEg+UbGVT0MgH65qkiStgbQe/TNTRMA4IHGeR1pkY+XB9asRxq0nHHH9KpgC/KXAIIx1pzgqA+0hRg5z0/zxUaFieBwPvfnU0qiSEgdAwyP8/WkMZ5h3SevAHpTIiolbuTjB/OpQqlpDjnAwKiRSsxIOfXNMRO92WCDy2G1SpIPXNMAH2aUq2RkcN2GCOnqKa+cbs9TTcAO57Ffr36UAQygruwORtIPY1ZkXMmONx5wT3qOdVCqehPy+vSmj52HIDACgCZjjcGwCAPr6f4U6CQMyvs6Y6Dnr1p6DzLd/NAOAMMD79KZtjQsm9dvHJYDvmkMGARSygZB5x3/ClA8zgnOBxnr0qLz4o5T+9U5HJ605L63jU/Nk4/u96ADyWO3kbTwSO4pltECeQMdSaUahBGrLGrkE8ZHA/wAiq/20KxKRnntkYo1DQ0UAUZdcqaiY5ZtychOCf89arDUpdu1Y1xnIyScVLbWmqXRzBbMV9SuF/M07CGkdTzjrxThuVcLwvHWtO28M3z/NPcxwg9l+Y/4VoxeHLNMedLPOfdsD9KQznzGgJbd3O4Ht6VLDBKQdsbOSRjbzx36V1cFhZW+PLgjUjvjJ/OrJdRwBmkByUelXsi4Fs68YBOF/nU3/AAj10bdhIUUBDwDn+ldPvbsoprOxBBYDtRcDzHGGIoXoaWUbZmHvSA4FaEnW+HNPtLrTBJPvLbmUgNxjrW0NO09SD9kDkDA3kmsLwrc7LCZPSXP5gf4Vsm6c5GPxqHuUiykFtH/q7aBPogqTzQvQgfQVQ82RulLslbrmkMuNcL3cmozcqOgqFbaRv4TSeXGq5eaNR0yXAoAma5PamGZzUEtxZQRh5bpNp6Ec5qm+vacrFIiZG9WO0UCuaBZ270BHbsTVCPXVjQb1tt3+zID/ADqGfxESSIrhFUdlByaLhc2Etpeu0496w5LuaHVHAYrHKQrK68gcf4U86r5qKR50hPXCnH61UtGiN47yhsFTtDncc8daExG0TFj52KjoVHU/X09KYbu2gTCoMdcnv7n/AD2FUzMCvyjcu7kAZJPYVQmtjO4aUuM5OGYYx9BU8w20jZ/tNW+5sCnuPT1/L9abLdSqGLMODg+n+TxWRFZQpJuLkAdBmpXVd2Nu7ngkkCk5C5iy2oxhjmUsTxgZ/wA//qqG5uLWUh9xZk46f49P/r1A1xhCrMo+YnjNBBdlDxgcdWGDSuHMDX6xk/u+fXHNV5tVdyVTC+/f/PSrTrEoBdlOD39ah81JN2y0D5x8+3H86rmFcbBqLxqquAcHcffikl1Bp18pUOM8kCnNavNL88SouM4BGf8A61TRWqRAja2c9sc/nRdIdyC11GS2iMUsQCgbdzjkA+lRy36khYYDk9dverItYiQXO/HUNwP0qUNHH93jHYDilzq4uY0ItbV9KWzMTxTEEEkfL1z19axbl5SpEGSxGCduMEf5NTySMDnjHOQeaWGTcuACfoMUubqHMVbdZZFIds5P8PHbmtHzMxqrMAdvT0x29uKhJIbOdpHpzSfMV4b5h1P160mxcwrS5jRfLJXGcqOcVWmS5mb5I1jQ4PDAnFWGdyOADx35zSfaCQTkEgYxihNhzDUZmO+NCWVgAOOn4VO7yTJtDfNngAjiqZmByoDtn04Ap0jMjMSDtIyUHGR9aYcxDN5oIC5bJ4/Lnios7mDSM+UJwRgHOK29N1mwtXERt2hYjHmYyT9T1p13q0U4YWlnGef9bINoz/M1psMx4o5PPHlKypkZZzkn8KldJWGYwF7P6E+1LM8jHcGGcAHA5J+tO+33ygBZ1hTOCFAz+dTuFySCyl34VZHAGAzAnmohY3MX31cYHIJ2/p1IqOS/uNw/06ZsjnBIJ9qhNxcXAWNdxPbLHP8AnmnYLotvEy8hxGyrwB1P49KrPdNuVSN5QkkZznOO4pEtpJJwJh5igfKM4GaljtfIHVATnkk8Y/CloK5UEk0ilIgVjPOSelTJZSbAXYYzndnirUQYkHOXI+8p7elSlkZjyOM420uYVyOJUh/idxxnjOKsBy4+6EBy3AAIqB5owWwCSeuOlRCSOFztQhn+Ynrx6Y9KQ+YuNMyMFjCtyDkcYqZuUZ8xL26kn6/5zVDzppHUpkcdX6Uj7+Vk3qD3XCj86Q+Ymv7hWg8oNGcEEKnX+XeixtpY7aJZUwFJbBPUZ6e1RKkEOG8pB/tZJP6057oM2TIWQdAR0/GnfSwcxdEipI/mIgTHGTkmmxN5YwEijQddmcn/ABqiJosHZknOeOKc8jE9Qcfwn0pai5i89z5YDM5+Y4GfT3pPtLEfu/LJHG49cf5zWeXcfKAgB9805S6KTtVRxkn/AAoDmZeN1sB2oVwSRt4BppvHkwI0YYOM4wM/4VWMjkHJJGM7iOlNJZv4x0x160BzFtpGxkFQ3IJphuZGbcAC+ePm/pVBsDczK3ry2RR54Ee7gYHX1phzMvXEsI6S47t8oGWHtUKqruGXzVAGSC2A3PcflUC3iM3yoWb19qimnk3EbgBnnB5p2Y+ZmlJJEoVIlKquBjPbvVR57dV2sQfm3Dbwar5UgHJ56ikCAAnO0/TJp2Fdlm3kEbDy4iF+vNOlmBUrKQCR1HU/Wqay4kzEHz6sKQCQsqlSB/ePFAXZYRkjACqHKjGO9SqzEFXwA3Ze/wBagRRtHGM/rUM86xABHy2OopbiuWMxQs23PzjBYDp7YqCe9VCAoyw7nmqct1LL/FgegqADJ9a0Ue4XLD3kj5wdufSlsmY3kYB+8wBHtVY8VY084vof94VVhov6tJ0Ws4DagXuetXdRG64Ue9VGHzMfwpItjSS2EzgUp3DDAAgdxTcYBP4U9GAGCcZpiJoyJQRIvzetOVUHRtuKb/Dg4PvQBxjbkfWkMtRFQ33s/SrOWjIZDWcnByP1qzHdKoC7sVLRSZpx3LMDyAx4PvSytLIoJQBx1U/xVTkuo5CGj5bvVmG5MsZSQfT2qeUvmM+9j84CRRgg/wCRWXImHJ5zmuhEJkDADcG7jtTIdCur0kCIqRxubgVUXYiUb7HOMCxLdzTordpGwo5rrLfwnKjFp5UTHcc/lVqDw3I+fKvUViTjC4B96bkT7ORyEdpIZjuBBGMH3q2llHGV3LjI5BPWrl/DNYSvbS4SUEcnnPXpTQkZXcFLNj0qHJkPQpm1hJUg8jAIFTrab5W2Wy7go/2Rj29akZYml2ZJUc5RcfnxU0WxQPnYMBjk8f8A1qXMxXK6KA6pN8u1cAqc8emfzqe3Kzq2ITtXgtjrTXCbTtVWOeGA59uetSkhomLuxKggbc46cdO9IBI2W3LEAu2MggE8Z/SlnW3km8xrZtwxwUOD/jVeKUKzgL8pHy7hkH8KtfaXGSPukckZoASSFflKIyNj7gxj1pUZoVLrlY26ADv7VE77pI9rbmyM/KB+FVdkwfdIwGRk4PvRa4F+eYMp+Z3Qnv7e1VPOfjAyp6LnpTFVQpLNtAPIx0qORztKICGHGB3osBaa4YcsckevP4VC96d24YzzUUUMkhBb8ieeKlMCblPHPfNGiEIJZSwEfXqOBSxptdi+85wMHv8A496ekYI+Vec4JB6ev86kMQUbmO4N78j6UXAgjiWTcuV45AIqUwyhimVA4xtI7eopoUIAVxjscc0zzgi8845FGrGWFh6A8f7J4FPlmggyF2kEchRzn3rMlu5JGxuIHUAVGWYliW+uTV8pRcN6IWKw4UZyc881VnunZmYZ3Hq3rUROe2OakePEOSMOrc47g4/+tVWSFciZm5549Klt/wB4xUnII4z1zStbsZQY8OM4B/DpSovlyh1OCOcelO4D4l8tmL5Ur71ZQK6GRiu0HHzHHbp+hqOUBl81wN2cEDmoo8GKWPdgZBGT16/40tyjTwFj3FAQ+ByOvPrURjUSNsO5cdf8KlsXzGsMy5hPB7FfpU8tuEtQiTRsiscgnDYNQVYzS+Mb18tcduv505L+UQlE2r7hRn6f59alNqSyu7dMfKB1A/8A1U2GEKfnBwTxj/8AVTEMVm81WZcKByCecfSpLmaNHH2ZACnGccVHJHGGKse+eOpHpUbANwg2R88E8kfWgBfMwjbJN7HnnjJrPluJJWIkYgDgc9KkkVkb5TntUeAc5AzirSJImBY56+pH86cEbHXI9aeEORjg/rQeev5iqENDbD0yO9RyDAJHK+tTOhC7shl9R/Wo+h4+YdxQA1RVy1bephyAGIwfQ1W2kZIBwD0PUVPCo6EDKnofSkwRLPayxSkshTcMrzxn/wDX/OoclsP03HafrWpHcbIzDMgZByoPbA4NCW0PlyNtyccrnhT+FRzWKsVYo964KYwBvI/Ij+Rp4s3ZCVXduGCDwOPf1qzBEmSUJ5+8Dz1p8zeXGsqtgZKmMn7ox1/Hr+dTzAUDbFNroDlTlR3DZ6U+QkRseqgkjI5XmmvcTElQoOT0HT/PSguwHnLuJGQeMgdjn2p3YiNzGki7RgEZwOfrUTzEFQCT6AcUkwCsjAjaBzzk0wt5v76JEVk6oOhHeqEWLKYq0gZAFcdSc/SmSTqrDYWckZJIxVUviQlCQuMDBoVstkmnYdy0ky+WG6HpzUZcPJySVPaoCeKkgCOQrZDevaiwiy5jQcMufrQtxCpViwyB0BqRtDmRwrz2yk/7R/wp8OhFt2+5RSOcBc59KNCiqt1EARng9xUi38SjG1jkYPFWhocSYaa6YKc/dT/69C6Rbbt3mysp6DgGjQNSk92UY/I2TUX2xt2Vjxxjk1tPYWTmNSpLZw2XPynHNST6faQqJEs1IbopBb8euKNBnPm6k242p25oN3MT95R24FdG1pbRt5nkCJhjkKAemeg6VIZBBchQVeQAgnt9Dmi4rHMEXb7dyykHkDYecelSCzvpFVhFMQ3IOMCuqz58nyx7ii4/dnOM9akNnPKSACqkEEPgA+570XHY5MaTfFmBgbcvXLDj9aWPSLmRsbVGMZJPrXXrp6rMzvKoDdVA61O0dqY9jZZAMAEkgUXCxyg8PusaSSS5V+PkXP65q7/wjMUsatBJKcjkOuCD/IiugSSCPPlgAnkkKefxpTdKQeHNK7CxjJ4St8fPPID6cf4Vag8N6bC4ZkeXHZ24q59rB/5ZMPqaa97tGdqg+9F2BPBb21soSCBEA9FqYs3pWat+7kgEfhihrs5IfIpDNAtjqQKaZE9c1RNwh5MmKjeeINzKo/CldCuaJlUDoKYZ/wAKzmvIY+C24+1QPqTMu2OMhj6jPFF0FzRnvUhRndhx61TuNT/dxOmQpOScdsZrOLNMwZgzZ6qUOPyp/lygKrqxA4G7C/SpciW2Ys9nIzyOqnBft/jTU06Y7hgDHTJxmtozxQKRMYx1IUNk/pVdruGaQxpGzZPDbetNTkTqRWF0dMMqKPMZwOhzj/OanfXWEi7o3K45B4/zxUCtcKCIbUKMYLEYzQbeR2BZgCOwFPm7hcuf8JKxBVLfZnjcfmI/lUVtrl/FCVRnk5wGIGf5VX+yJuO5m6Zx+NK1oypkSE/7LdB+tHMguLLqGp3Z+R7g468nFVHsbgDMg29OCelaEJkTIkhPTgDJ49af5isvmFsnPfqaXOFzLNo0e05yMZGBSi1fjMTEDt0JrVZMHK5AbPfjP+cUh4BUH5vY80udiK8Ft8rMsQUN08zsaWa3RYxuaMMecLHz70+R8Hhd345NBk2DkL97gDildjAbAOXYjHGP8KfbRRxtu2cjoKiSTDBmYHPfFTlwwyu4En2pMCRXckuRgr2IollzkEZUjjA7+lVxL5bZ3cHimi6AA2IzEehosMkdMnLEgfTtSuAiKwYfjzVd5J22hmUjODxTwysRlSzdt1FhCmYAhR8x9KVN8hAkY7ewA4pdxD8sOB25pvmt3OcCgRJHEkaMeGf+8eTTmmQEH5Mg845NRKxbPPHvSLtycYBJ4FIZOzbssASD3I61E8zblD8Y6AUhbkbyc56dqMxE543Dpxmiwhm8McdTTm+XkL19uKGTaScgA88U0MAhQ53DoRTAkGWUmmgHbzxx60w/KAxYrn0qN5sBsDce3P8AOiwExYAEhuQcHNNNwqYSNc56etRqNw6EeoFLGAoLExr7HmnYB+92xltqjoT1oVFVSGkDDacVG0gC58xSM8fLTiyEbtpLk9KAJUAP8QB9u4oCgZ3sSeg9aiLhEztAyeo7UyS7j3Yxz0yTTswJjHCFGMlvUc0b2DY2kAep7f0qk97gELkk/gKr7pJ29vaqUe4y49yM7XYHtheag/ezDgYAPenRwIg+Ygt1GKnC7WDb9o4OduSBRohDIYvLGQpJAGcjjNWIjtIyFB4GcflShJFTzOGQkgE8n15qMueVTPBxyOlS3cCcXBDEIuVyDn1/zmoiSTwob2PJxShiMgHavtVd52BJG5j0OBRYCZdxZjgLuzznHPrUcZDuRI+78Qe1R7Xdt20lqPIZV3MAnP8AOmInRVDA7yg6k4qTztijYcrjOf6VX3IpXLk+wXIHFOK4YcM/GNx9KVgJjMxXcArc5IxjH401ppeDlSC2MelNVckHaAenJwKZIrYHG3uRSsBKXLqQ7BiPbFIQZByvHbHODUIJfOzqB1pVJGASxY8g+lOwx4Q7gVCg+u2nqrYB4cD73GBUTt5NwrbwTnOc8n2przMy4xt7cU7AWGklCYVVUDsMciohICxGPNb9BURQyH5n2r3IGTToeD8uQoON3TNFgJJZtp2vJj2FAkTcAzs+egHFMcxOAeDjvSu4AVUTC44xziiwD3WQAbEjHuarysgP70b29uBS5kk5I4z948Yp6qS+DyQOCTx07U1oBEFYqcgxp2FSRooPyp8p755NOKowI3Akc4HWmNExUbOPUdTRcBWICgjknsvakE3HyqT6+lIkMofaeEYY9OccZplwDGeWYLjHNG4DjcEMQG5Jo+1MuGdgMdh1qmZQCfLGPc1GTk881XKBYmvGlY7V2g+5yar5pKM1SVhhRRRQAd6chKsrKeQc5puafGu+RV9TQBpXB86WN+meT+VU2+7n3q4fvAegqqwyAPU1JoRleFH40qqSxxzj1qRlDSbRQSsYIHXuaYh6jauCajZsVE8xIwOlM3c85/CmBMzZ6ilVTjgACogT2WnA560ATDcBnk/Tip4JCp6kf8CqqAv94g05XYn5Wzj1pDOk0y/aJjlhg+tbUGplJA0g+Qnlh0riUkYcskbfQY/lWtp1xu+QEj/YY8H6VLRcZHaRy2t0m5Hz3xmoxdxJKVCrgd+9cxMrQr51tKyNnlDVQ3dzHMsxY5frmpsaqSNzxPZJdW/26JhlRsdT9eDXMI+3hjlh0x0rsY0W/wBFuEBO4rnA7Ec1xYVQe4x6+lSYVVroSNcuy42qQD9Me1RFZUjDq+5ScnjnPvSvhVDKB9elSRzsJPkx6HJpmRGU8yP5+D3GetPVfLztlXBHIGcdKSZY2xlip/ujpUYkyCu0gk9+tIQ+Tzg5O/Ge+O9MDszbXO7OPlHajewwzHPqDTJJg2AWA55ApgWDhQChzKOCR0NQGXa3PX2/Wkzv+4Nv+NNk5kYqmePm254ppDJACSS5IBHXp9KenzEH06c1BGWmkznL9896tWsXmXAidT8yYAz3I4P8qY7EMjPuwMoy84xjirUEbjBZ9u0ZKsMZHtTJYVcJtXcByQeKUQl3VoBtyMjHXI64P61OgWE81Y5HKNnPUEcD6UxpnXDdTjhaebRjI+8Ykz0UcfX/AD60ksLBlQ8uVPQcimkgsQMJpccEBhxxwD6fzqvKj7C21sD1qWaNknUwzbewOSMH0/z61NIxdgWVDkckcfX+Zqk7AUYlLKQy+/NWTCyybuDjoOuamiEEQIdiDngKM/n+NKbpY4SqDluMkc47UNgNltgtwCrbFcZHOQD6VInlvCo/iHy7Tzx/k/ypsdzEQyzLleSOcc9qT7TGCW2AMOmaWoD4bdgrFF3LgDB7+v8AKqjqxkKtjION1OmuWnk2BmO4gFv8PamxtsB2jO7oR2GP/rU0mgJzFshYsp27TjHr1pYYDGrMzfLwCw798j6VLbT+aPLPoAAB17Y/U1NOyxZLttbP3QMZpXZRU3kMF3EkHjNKk7SFUkw+7pk9KrzTB3J6E8UgywLoTuX7w7j3qrDuXcbl3ocHGOOOalWaUbPMkAjBBGDznnPFU458QyfLluCcdu+ahndi28HIyDz2pWC5p3V8pUoMMADgg+/esmadtx560yTuO2eKhZsk81SRLZIZSVz68U4YQFjy+eB6VEjgHHHNWBEZYWGcMCMEnjv/AI0wI/O2rgLlyclj/KrIMbqNqYHfHHp/n8apurIxB7etTqwKn5sALjFAEc5CMDGSDimgpITldjdyvA/L/Co3BzyakjTOf9r0oETFWDBlGVA++OR+NLGdpLJgZ4I9P/rUyMFSfmCjqcinyMJFBUEAYyP8PWhgOc7B1yfY5OakhuPLOHX5SeSDzn1qBZlVNpbOT/k1AzHzDjk+tTYZejuZXl2qM7mxnpjNJdrKk8dvvB7NycZ69fT/AAplm0WRvIUlsBRz+PtSzzHziuVcrlS3TiiwySQ5gR8BTj65560OZEhWXhwch88/jUTthd+fRefzq7EiSRPK+5ggLBR0bPfFLYDPlKtCFVQFB7c9e1V/ubHHAPT696syn7u0bV6jHrVd2Ozbj5c7h7Z6/wBKpEjT8xPY9T700cZz+FWRa7ovOimVtpwVxyP880ssIlZpIwFXOQo7A9qoCr0AxSrkEHoasvZkQNMmWVSAc9jTI4XcjKnb1460gOpkEZnzGQVUnaCo4oTYGXfI27k5Uc+wqRdPnLEyOik++ak/s2MspaY8f3Ris9TTQhMUTyIgaUMeCDgKKUbUd5FSN9jHL5z9Oas/ZLUdQ7exY1IvkIgVIkCjkAigCsbd5cjYN/YkZAqQW8zLsmVWTg8kk5+nSpXuwmMsFzwKrvqUYm8lpf3nXHtRcVx/2DcS0zMxPUDCg/rUiW8EP3IYwfVjuqqL0vnj/GmSSyhtwHA6kjGKXMK5oGUgfeX6Dim+bnnt71jy3mxQXlA9R5gyRUCah5nCu3XgKhP9cUcwXN0vtHBUZ9qiaXBAMq5PGMf/AF6x5POc/wCscj3O3+VQtbTsx/eKuPqaOYXMbM8xTAFxGCfUZP8AOqL6jscp52/3AxzVGO0uFcqZOfVRk0gs3/jkLjqR+NHMLmLM98scy8swzzlqYNRy2EWMf7TtTTZQ5JCg/Q0vkQx7dqZIHUjNLmQuYlSY7t73EQH+zk/0pFuFklKrO7BeSVGf1o2BlGOCOxoBMbD5s9+nFTcOYlVo9xG2Ryf4vSmTSRrz5Ge2cmkJO0k4YkdBx+NI0m0Dleff+tK4XHJeRLwscYH05/WnNdsp+WTyxxkAAH9Kq3durIXjHzgZypHNRQyFowONw65PWn5hzMtuzTEFpn9iWJ/GoDb5YE3LY6ZUdPrzU3bA259B/SmYGznBpXYrjVs4Bk/eO7qTU/lr/AAB1x2FQbmGW3nOPlUCnHJOcEnuWGKNREj43BS2B2xwDSNxjIJ9zzQsO8qxUAg9QT0p5i2MT8wU/wB3vQMZEXOcA4HGAKVixQhjk9dpBFKreUx4JODxSmTBXCgkDB5/SgCLztrjgDcMAiq8+xW3rIM84H+frU8iW+P3rgnrtDdqYLeyJGckE4wGz+dNWAqRzjlS+TVsJubK8cn61VlMUCkoctngcdPrQJ3Kjy0bBOM/4VTVwLDyeWoDPyeOKYioHIcs+fwFNiiKsWLHBGfnxTxE5PzugHpmkA55IUUB1ximCQ5O1Cox1PFOdI3ClF5Pc0vko+CXz+FGgCPEhDEyE47ev405EaPaqooXOM/exTkCAAcAY5OOhphEiuvzZB5ABoAf/Cdxzj0phk25Ukeox+FRypK7jKle3NOAYABiCR7UwJUcLFlucjqe1NZ/vFlxkDkmovNUOU55PJA4FPIYt8gOPbtSAdnysDPB5571CWUMCwOPWpBHJnEhX2x1FMKlWJYD6nrTQAH3DKg8etPDbDy/4+9COojKv3OcdqCsbcoO/TPSgBXY4+ViVPPPQUyS4VmCJ8z47f40ot1dvnJI64HSnGFFfCR9ec44o0GMCM/zEtk44zinRIpZlUfMOcA9TT0zt+YnHbB6e1MYYwVTZ0PAPNAgZn43fuyPU5pjngAdWPPHWpJQuR8ykAckdai3OwIVUKgEZJpjFLDZ8/G38P1pgnO1s/cx3HemSSRpnd8zemc1WJeduF9uKpIB0szMMDP1qIKT2yanS32n5wcD8jVlWjBHloAehp3sIgSBch/lIOOP51OFAYrngH8Mf5xT2Ys645yRjihNm7pgDg/5/WpvcBGzG2F2gAZOeRikkcsRlgvHNKwjIJxk8jr2qLchIZxk9TRYBylkbAO/HfOc0NLh9wJ3dMCoZH3lmRfyGMU5I964UbnzkHvRYBxMhYiRsAdMHmlDldysAAOMDjpSBdrEyDGe3X86sSvhflUMevPrSYiIbinQZ7EdacrIysSc8c4bIqJ0mdzuXZjmnR20gYZfA/OgCQBD8oIJA6/59qaHZcrtVl7BuB9KUxgNvj4yeSKZJKU+9tx04pAOAlMpYyAD/YHNOG9CzYLL1I9aSOUk/dyDzgHinBXCtyq54AFMZGC4bO0IvftxSCTL/IflHBfHAqZESTcWJYju3HNNmfy8MEDY6EjpQA3eGJ3IpA6tUjbPmC/MCOg4qusry5aVsHgDipUmChhgYPT0p2AFDiPoFGeg60MzIfnU4A6nkVH5zbwNgA96TbkjOW9aAEG2SbOSATnIpcAP8jA4Hb+dRSqyyKFyfbFSxzFMnGG4OKYEhmcY4ySMYPpTWZRHlzhicVC5mLE9jweKZwpzKxwO1FgLIbaSEG3I7nFNe5Cg7AC2epNVJbpm+UcL0xUB560+XuBckvCenWqskjSMWdiSfWm0lUkkMXNJS0YoATrSjijNFAB1oooFAAKt2SZcueiiqyrk1pRJshVcYJ5NDKW41zgMfXioW7CnSuDJt7L1puf4j+FSWAOHdyegqtJIWPHApZXJJHrUZ4qkiWLnHWlV8kYGB7dai680oz+FMQ8tzy2BShkHYt9aSOPcQAMk00kg4wBQBZiKnlkAApWYZJCAD0BquS2BuY4puCaALiPlgAMfjWxZy2oVVmyzjunasBRnAZsAe1SQSSRvvQnApWGmdZcSxtFvjJJIwQw61mF0BIkTfyOd2Dj0qsNSE0W1iY5B3HQ1LarHM2JHw3bJ61NizsNAuoijQgADjae5B7H3FcxqtosOpTx7iihiQMdu1b2hRCIncBnNL4jt42Kz4ywHJ9ulZ9SpK8TkngLZKvu/SojEQflOc1oOiqMq+R6HtUHmRpICwBAP50XZzkYVY2BbkMODTluIwm2aPMZyA4+8tQHc2WznBxj0FSPAHG08tjIApiEmgkRRscPG4yHH+feo4YlKkyDluh9OtWIVNug5YDqw7fX+lOdEkkRrdtkb/wB7nHt+dAyuS0bBVUjcSKiV5WYvH15B96uJGiXBNyrH0wcEH2qwsMSNlThSeOOnoaL2BFMwBWjBOMjcT3H+TViJg0vLFeMAjNXk0/aokk2iFgOc/MAegx71OunFmLggqwwCBt2t2x/+ulctIhjtiwOVCDPAznj8P88U7zLSxIBbcdvzZ4IJPTHbjFWxGkcblUQlW2kngfgPwFYd6IWaRPKKsSct3Pvj6jP40JDehPcXLFhg5XGAARVZYcyb2fLHIXkc8Z/x/Kogx8srLtXHcUz7QCpIyNvTtk+tOxFx87oHZchlLdQKhaZlIVcBhyKhbJDZOW6VGBtUfLyeme9WkImjfYzscZAyB7mmyK6ZbcSDtIz1744qURgzFNuEAbhjyTimSzcKvUr3wKYxsjNwpx8vpSFmfcSeB1wOlRZ9KnjkMPKtngg7eozTAb5Zjb5uGIyD1B9/yqZEKLG4bCg/e7dajUr5ZViCoJx6/wD6qRpisaoOxyRnjHYUgJpZzGF2fIRkEjqTVdpGchnPOOtNZxKxyArfoacVPGfwOaLALuVgCRyOvOM1IkgZx/Ac8MO1Nki2xqQMEkgmnGNFQH5sH+LHFMZO7gtlVUnHJH+elQlVRtr8oeM/h/n8qVY2UMMj7vytnjqO9TxxqX2yAgEfLk98cZpDK8kbLEHwPlOD+HSkjtR5r7+iDLAHtx/iKs4Gw7FPzIfz9KbDJujZgo3opBOeD0waLhYpiDccjjnGSasl1MEu0YUYxnr6Gok6FCTuA3ZzVuOIzDy2YY27SBQIoiVTGVdOnQ96jl4YBTzjOKt3Fqtu4BYtITnZioC+ewHrgdvxpiHRwco04Kqx/GlklOf3a7T04qEuTyRnjAyelAfv1FAATgHPLH3pgbDHBPuaD830pVHPtTADwOaYMhTjvUzxt5Bk4IJ4/wA/lTAdpUg8j1FACgjd8o6/5/xokfcx9+TSFiW3Mc/WmA4J9aALSH7R+6ZuAS3X/PpVuzRpVGwsSB8vTJHeqNuD5w2tgtlcc1o20bsiFQvmK+VJPUH1/KpZSGXMIlfeFKYO0nGBkf41UaCQNtIOQe3ORWx5TIZFbBjkXJAP3T6j6f40tr8n7uTHmdAfqKV7A0ZsNtJA7M42Efwn16girJnR2LP8vAxSTrtjC5zg/pj/AOvVQk+Z0wtG4bGo8qIrhWOe+45FVZWjZXZI9suONvT3qpLIVK88jnIPrTC/mDPQ45HYmhILnVfbWfhTz2wDzSNLdE7VAA75NUAblvvTkH0VRSiPeACHY9y79fwrK4rotNNIqnfNGnuTUP2uHkLOznvtUmmJbIjEIq8nkt0FR4mBJOAOygUrk3GzTq0jKIZ5SvOScA0glvfvJbwx+7tk09dyZBIAz3pBIwI86TAz/CO1FwuB+2OpY3YUeiLUbWXmf664mk9cmpJWG4kOPpjH4CmiYFcZIAzg+tHMwuwjighjKoud3B34NSNjOzBwMEgdKbvYgAOxxwQMcelGWC5I59zilqxA3yj5xjvuBGacGiJ3tlgRgNim+WSu4KMHnFHyldpQAA4PNIB53HAVgcgjj6U1g8Y3MvBwMChFG49mzgYPWnuf4EAJxjr70ARMCQGGflzkA0riMqu99r5pCRgZwq9OnegbvLLNuH8PHRqYhWZTj5sYPUHrUZjIGQwOAck96cUiKkbiAO4pzRlScAlcnB/+tSAjXAZfnUgdhipHQOvG0DjqO9IVVgdyDPHIXpTC5RQSrHB+9jnHpQArxKsbKoyezAVQhH2eXY4xk960kVmDKrHOMAZxx9KznJe5bcMMvUEcVcQLYT5R5T4PXp71IysRlsFu/wDWqiFQAFOc/wB3vSSSzAbgmFHIc9qLAWA8jE4OMDgA80JJuU732jvk5zUMRlLIzM8mc9TxU5SRlG3IIP3cZHXPWiwEMrCKTYFYZ+YcZzmpvMlbdhwVK5HvRIHdl3qQyjnGPzzUXkMIyBIPl6EnpRoUSGJpQA7NuH+e1Ai2qxMe3b3K02CMIvznEg+6yt71YVZeSVJB5DA+1JsQzYdykMoI5KkYpyzDcvAHPQCkzkjGSM/n7UjKzEsqbQc9D1pASgwujLtjBPf0/wA5qIKwLKRtKnrimjK5DKT34HB+lJ5u+QjAx9eaYA8W1cgrkD7+eaAVK/N83uOKaXUhVKL7ZHWgyMyqNm0eoH60CCRyrgdcjgrTd5IH7vkc470rguCAO/X2poDLx5gHYUwFQA5ByAO3SlMqoNgIA+9j3ppifaWU7hxmgxjAJf5uQMcEigCRZ2lfAHfHI45qRXWIMkqgEdT71Cx3EFcggdOoNKwcJt3B/U0ANkkUMWVd24nJFAMsinDMg5AA4oBKkjgc5wacHeQAZUZ7k4oGNEbK2Q+3NKWG7AyGx271M9vGsbBpcgj070mYguI1JI5/Ci4FYK7LkjKkgEDt6U+MHJAHXjHpUijcARjHTGaciLl1PGCAcjpQA1TtJDvheo71MsiAbAhyejD0xTJYAZMAl84GMVE06x5XIG3B9TQMkJXIGPxXrTSwXLOxPf71U5b7OQi5ZhySc1VYvMxycnrVKIi9LexRkhULHHr+lVHuXk+VFAB4x1qWG1Y8SAAEZHIzUxhC/KioCp7nnFVogKiQqWKu/wA3oKtbViLLEi47ZPNJGyLNucjrnaOtK8W6QPG2VJ546ik2A0wNJIBJJgHjjse2aXyvIfa2cZ5/+tSbnVwyKucHkHNPBd0w5JI4ye1AEaswcHcw5PGOtKWBjI5P86V1BHc5OMkVGImYMFTHGSTT0AQui8EfmeamMaFAxPJHPtTYLbHMhXg+uDipTCMD5vl9jnik2ugCRfMNqx5xgfN0pzxKXG0shyMBeMGmBx7r2+tJI7MRtLbjwMcZpCJdsanGDjOBn+tMYtj5QuM4609EkRhvIAx0HrTsqYirnJB9MVIESTtlmGd3/wBb1pHO1xJv2vwRjI9s0uY1bep2r1ABp4YStjy1yO55pgQ75WY/OdhHXHFBtwVDSZB9O9WSUQFCBnHQDPNCohYdQQe/cUXAgQYIUAIAfxoU7XAHI9+1WmRWDOo3bF65wev61C0qocDaSOw70DFy/wB5RweCe1MlJK4IbIHPPH5U7e+85G0g0zlwQc5A6dqAK7HeAI42HbmgxTIxEoAxyFIqyk7IGUrtXjnvTXu2JyFY/Uc1VwI/NbGSmTjIpQr4LE59M0rv0Ksg7/Smucpt6EcE880AOkuVDYXczA8Fhg/zpuxg+5ht3fNg9vSoDOqcR9ffnNRSXDv1OKdgJ3mEe7YeWHU9R9KpsxZskk0hJpKtKwwoNFKFzTASlxTsYpOtIBKSlxSYoAKUdaNtKBigAx70lL14BpBwcd6ALFmm+TnoOavMcIT7VVsOr+lTytiNvypMtFcDP4nrTJH6ipY+UFVj0JoQ2MY9zTDSsdxpCcVRIYwAc0hNJQetAiVZWBUjjHFIvXJpqjJ5OKTOaAJRhjzyTwBUyWjsGby32qOe+Krq2OlaEMn7lV5y/oaBldWQLhuB2pscgjk2sMrTJU2Oaljt/NA29TxQBbntArLInMbAc1bgsPOjDBsgHHFJpb7o2tJecdzQk0tncbFO369/eoLRspdT6dCu9d6gZDVpi8hvlhYYdGjIYfjWDLfrc22CMHowz0NQaXc/Yrwr1jkpWKvpY6K68Pwyw+dZsY2IztPINczNZ+S5DjDKcFeld3aXKNEqlseh9ax/ENorKtyg5Q/NjuKbVzNo5ryiVOMEEnjofp+lV5N2wAOFGatiSJ5doYAjPOP8+1PMAVezc87cZFRZomxTiDFmQAsvQkDpU9vJHGhUpuxkFe1LNHkqI8rwOW7+9NTONrfK2M7gMn6GlYEi05RlLxBZMjOMDcPrUSTxJGfMi+ZeoUkZ/oMU0FYWMjKpAGSR6+o9KsQTxTsTtUg8579Mc07FpF+2aIsiAfMRzuPBJH9Ks3YS3VPMlYBOVAGQW7cZqhIgityySrFtw2PX1qC61FrdBGDyfmIcdODUpFbE17IfJd3kUO43BVGMHP61hGRs4LDJOMmia4klmB3KccDHANIIjhuCDzk1drGcnchkLLtVxnv+FRtKd20c4Jwatzgbgzcb1H86puu5mYdMZAHoapaklkiMqJGQBc9AcA0NhliCLiTnOO2aaY2W2VlG0kZH0PH+NJnb9xsFepPB/wA8Uxj2kEYbysZxgnHPvVRs9xTnlLtzknGKnggDtsY4yaewFXvinAYwamdUjZlzkjjioM8H1pgPc4UfKF4/OmxxPLnYMkc+2PrSF+w/P0pGLNgMxOP0oAcEUMd749lGasBYzGdqOcdeev4VXCknrnPTNPWVkk4PSkM0IiqRqko+VsHI4x+NL9kPGH3rkja3+faoBKu0MOFbgjrg1PCSo+fkg9B0NIog+W1k25DpknYP4enfv0qe3aJ2ZTuIIwR3PBwasLBFd7vMVmYDjbyR/j61Xazkh2uoaQo2C69hmkA1NzQuWOGXHOfcDP4j+VQBNiyqD16Y/CnPK+0iQbhjBPpUUkhdhG3OFypPQigGI+Ek6jk5Jq1bfeLbgSeePpVGRiynqPmxz60u8og+bBBxTEX9Ria5VZYlZ8gcKMkY61mHI+8CPY1etJyqNvbhjg/Wq10XSQZ6HvQgZBnLBScDuaXaQSpHPTFaNp9nMOZIlZhyzFSePQcgVciFtKzN5SCNe7ABiMe1O4rGHsbPSlIO04/H6VfniDRjCeWAfmJ65wKQxgQvthDEFSc84Xp/UUXCxRjYghQNwPY+tNZTGdpwSDzVw2cgQyxDIHJHcCmRwFy6tGWORg+lFxWI0jDKwGDmmRR5mAb5QeMmtCC3kDAFVGec+vFXnsQ21gjfd3ED681PMNIxI2zIQMcnjNXoZed2WHTg9KJ7aGMnCMvG7nvzUKkuCM4UdaNx7F0zrKhCMVk+8P6/lTI7gnA2DzF6HFRm2K27TISSrZBHeq4kBkVhwCenvRYCfzvMO5+DyOfWoXDpIzbcrTk6FSoOTgZ61P58MrJE6YbAViD973+tIRTeKR3BQNkqMZHbFEdqzq5bCbOcev0qxcxvCxVuVABBB6+4qBFdeTnPUVQGwbgZKkHjrUYkLcg49KXYDwGz+FIYGDFEbIP4muYgBI2AmTz1NK7s7Hc3PbmmPmF2UbWGOGNNjlDjcy4osBI5aILkZyOhpmyF2bvu9+lL5sO0M7bqVpYDGNq85xx/WgBzxxhtqEfl7U0xKV2LnP3jxTS8QXOCOmcU0T7AWSInPH0p6gKiEk4yT04PWpHQnClcEe9N82fqqMfXIqPz3MhVY1A5HPf3oswJljwSHbkdMcmnYBI/eDkHr+NQmWR4eWVeOox1/wAmmIq7F+b8TQBcVI1IIYlwDznoPSmSBSxVpFOegA6D3qEKrMFVMk5zigrv3BQq7SApIwR65oAeArKEzyOMjFQ72U4EhbjO3gYqUp5RGTkGmyEHDBc9iDjj9aYWF3qQFUHdjtg+5/nTDO3ACfOp5GecUSFF2hlDdSuDjH0qEktIAFJXJxzzx05osBKZJ9uGULnp7+1IWeTKO4AB+7jpQrAJkhuSCO9P8xN43KCMdTQAw/I2Xd244xmqL/PNjH15zmrzzr5fACke1UUYy3BIwAD0HQ1UQLkcYKJhgFyPanSwb3/dt8hxjJzUPmSM5TD4UdMfypm6QZBY7uwBzRqBaaBuA7ZCnn/ZpJEKMXMjKp5Axu/A/lVeIy5Zmkw2PUjIqR5dyja2T056dKNQFhZNoOGbDY5OKfJ5TRluc/xDrx+PeoAqKN+5celPK+YpUKWx68UAB3xkiNScYbAxzTYrqRZGzkjdn0B9qWLzVXcW3FemRxxTzEXXBHAAyPw7UXGSGVHJG4hQAB2HXrSiV1k2uDuPFRJACp3EAAcHvUzR8KTLgAdxnmp0ENdwAFfOT90g96Y5UuQq8gdGpI1+8Tnp1NTBQybt2M8/KOPemIhTzBx8u0+lChhkbifoKfuHCjJPSpVVSoReWYZOf4TQBEWVW3FSSf4j39adnKb1UYB4OOmKcrIsnzZdcHgHv61HGypGwbcMnJHrQA8sfI3b8YyPT8ajZouAcgY7UpXbkFsocDHrTTsjTDAsc5Udc0ARCNhtZRkHgADmpo4SQfMOAeM5qMyzSJgR7R0UKcc0qWc0k2JmChQQMsMVfKOxK8sMasOWIwCAOlMiuYZHVHQlB1weh9aWKz8wlpGAUHbgcDPpTjbFIG8tARkZPt9fy/ShKJVhrzQwNwgZs9OvHXmnRPPOylm8sHjaV4qMiJCGRBIRweMgeuTTZb3yxthA46Mf5VVkBemeSWNFRkUBQOmFqjLOFULvy2c4Cgc/1qBbqUqwd8g9qjd92OOapRAnN0wUdGwcjBIC/l3qptklzgZ9qft4DHkZxipDeGNNkY2j3pNW2ESR6cwTc7gN6dQKMJFwreWy9Dgc1Ckj79wOeMHPTNTqrtne2OMHIGKjUQ5JFwQxwAQMgdKUwearYYgZycY9KURxkFdoIz1A71ODGGWPaJDjg88VAEEFt5alnYbiABkgj3/GpDFiZfmzkgcc06Tyt29kY5OeeB70xmkYJtAGCBmjV6gHliEliQpHXLZJzSKFdB5e4ueoPpSqh8v72W6kH0xTQwbaxl/XFO4C+UigMeT94ZxjNSK2S+H/AIcAYFQPIpwAuCe3QU8OQ48tTj/OaQhCAQCRlhkUmWIG4cAc4PSnPNskyMMcH6d//r1G02FJ2nOOB3PPShAKGG8sEyc84FKxlU5RUC85FVt7lgduxf51IJNw3quABwc/XNVYCVxKcu5yOoAHA9aRHDMwf7uO/SmRXKFQvQenpQ7xnjbwOlIY7zIQoAXzCOBxS72dCyALk421HCibhk8EcZ7mpHQRr8mAR3oAh+0SMTtGMcYA7U0TlAN445BHrU6ShRwvTrg4zUbLukEvLEc475qgE3SeV+7XaqnIbHf3qKMMH+Ykse46VYBmfggKCOKFSMfKW+gz1/Ki4DoWwpLY+ZSB65qUMzL0xgcHHaq29TwUz/u9ac95GEAH4k9vbFKwiSaIOod3JPcmoXZYyQcAe1V3us521XeQsc1Sixk7zqMhUAqF5nYnnr2qOjHrV2GGSaAPxpf0ooADwaQkelKAM80poAaBxmlJopDQADnrR0pKXafwoATNOFAA4FJ2pgBNBowKXFIAANKI2Jz0q5bRIwHmDJPGKtlIlGdg3daVwK8SeTD7mopn6LT55sHrlqqElmzTKJ4mwqiq8p4wKfuIB9TwKi6ksaAE6VGacxzTaYgo7ZopRQAdKSg0o4FADivTFS2z7Jgx7A4qNDz7Uqf6zIP0NAFu5TzJNw7gEUttKYJg2Pkzn6U2SX9xC452gqRSqQ8fbkZHvSKNi4WJUivoh8+7EqgcY7GoL0rcQDPLoMqfVap2V2ygxs2VPBB9KcJeWTn5f5VIyO3m3HHrx+NTFiRtzg9QapSbobg46HkVYDblB9aYI6PS70zogd8Y4xnvWuWDWs6MdwxmuOt2KnKnAYduxrTtL5re2lWZ+X4GTSQMwnzHfhlY88EVcWeGTKMm1uxU/wBD/wDWqkzCS4WTPTJoQjcW96vcRqRDGURwykdDwKQ5ZGCxyeaDnO3IrP8AMbOVJrRt7vzkWK4G5cjk9RUOI7lX7NJOwDNtZzxvBAA/L/OKbFbshOZQVGPljYMatvChuEwuSR2yTj/HtVWS2Nqsrs2ecADg0ASm9OyROCM4GD3PX8OKo3dybm4aZ15Ix1pXyyqu0DC59Djn/GmQ7WOzaDn5cnsexH6U0rCbGByTktjn8avQK0qjdnYfTqBVY2zKxBQgqcYPfmrb/LMsQxtjDI20c8ih6iG3FuI5VQMzqQRyP5VFLCFiLDvw3sO9aOxJEhWJTmPg5OCTu9/rVeaMssiZAdD0PA9/5VKHYqTSOTtJwoxhQeBgcVCxO7PUnvVzyAshMjbkcHJH8/zpDF8rM0RPljaQOOe39aq4isqqMD364qeVDEgli+5xyBUMoKhQBxjOT1PNSRSFYto7cmgCm+eDnOeaaDjgGrP7mWUnAX19D9KY8aDo2e/FUIjUBjjt6UvA9zQzY4FRnmgCQsSeOKA/amDoAeKkSJmIYcCkA+NwDknK9CDUvmmNTHkEH7pzTTbFmJUYXsTSpAxGNy/nRoMfHO6rhGKk8H69MfjViN/kzHkFV5U/XtUL2bqmcgkgEFaR0eO4j5xuI4HOAaRRajkSSKQMocEgkHt+NVd4EewRrkfdxnpnpRazbPl+UHBBJ6dKqy3DN8o+7/OhIGy1cXWUEQO8qThycnGBwPyqnIcEAN700HkU1zluTVEkwbamDSs+V2k5Ucioc/l6Uud3bGaBEibiAADgjOBWlZRCRow2BsGcnoPc1RUgRqg+XHDN/n605p8r5a5CAcevrSGja325hYzOspOcKTyT647dKmsLmEqFmaMIyEsMds1zbSMzFu5pySHcCucip5SrnSS3ViijyQUZTgBYxzz39KqRRRmRnmchjjKqOayWuAqbQdp9fWrHnPbzyQCRSUyCwPGenB/Olyhcv3UyERooIjA++TyT71FLcrE22B9yqvXHB/CqHnsykjPuOuKe7RH5juVvTPFKwCPI9yw3OT14NRu2MKMgelTr+7ZWwFzyMGnTw+YuRtGRwRTuIqFyydSccEdOKeY9ijDAlsNjvToERHKSqzkgqOcc/wD6/WkiQeZGHGAPmbI9DyKoQ1zJFJGzYDYDKQffvRdIvmg9MgMCPQ81LcILphKBsPpQLd8RvvwE4wR1pDsPmkaVQC2TjB96UsfLRs/dHBqCeTLkZwO1FrKwODyCelAz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nRRS16hwhRRRSAKKKKYCUUtFACUtFFACUUtFACUUtJQAUUUtACUUUUAFFFFIAooooAKSlooASilopgFJS0UAJiloooASloooASloooAMUUUUAFFFFABRS0UAJRS0UAJS4oooAKSlooAKKKWgBKKWigBKKWigBKKWigAooooAKKKKACjFFFABRRS0AJRS0lIAopaKAEopaKAEpaKKYBSUtFIQlLRRTAKKWkoGFFFLQITFFLiigBKMUtFAxMUYpaKAEpaKKACiiigAooooAKKWikISlopaBiUUtFMQmKXFFFABRRRQAYoopaAExRS0UAFGKKWgBKKWigBKMUtFABRRRQAUUUtACUUtFACUtFFAgopaKAEoxS0UAJiloooAKKWigBMUUtFMAoxS0UAJiobgfNB/11H8jU9Q3PCxH/pqn86TGtyaqOrpusWP9xlP64/rV6oL5d1jOP9gn8uamavFjjuc+wqfTn23keDjJ21CeadbfLMG6YYEV552HWXuTKjE5LRqSffp/Sq9WbkEpC57pj+v9agrupfAjlqfEJRS0VoZiYpaKKBhRilooASilooASjFLRQAUUtFACUUtFABRRRQAUtFFABRilpcUANop2KMUAZlLRRSGFFFLQAlFLRTASjFLRQAlLRRQAlFLSUAFFFFABRRRQAUlLSUgCiiigAooooAKKKKYBRRRQAUUUUgCiiimAUUUtIBKKWigBKWiigAooopgFFFFABRRS0AJS0UUAFFFFABRRRQAUUUUAFFFFABRRRQAUUtFACUUUtABRRRQAUUUUAFFLSUAFFFFIAooooAKWiigAooooAKKKKYBRRRQAUUUUAFFFFABRRS0AFFFFIApKWigApKWigAoopaBCUUtFABRRRTAKKKKACiiloAKKKKACiiloASloooAKKKKACiiloASilooAKKKKACiiigApaKKACiiigAoopaAEpaKKBBRRS0AJS0UUDCiiloEJRRS0wEqC8/1Sf9dU/wDQhVioL3iAf76f+hCkyluT02Rd8bIf4gRTqKHsJbnLdAppytyPrTpU2yyL/dYj9ahPIxXnPc7UdhuD2Fu4bPUY9OBUdVtGd5NNk81iWVlIz0xz0qzXXQfunPV+IKKWitjEKKKKBhRRQKACloooAKKKKBBRS0UDCilooASloooAMUUUtABRRRQAUtJS0AZlFLRQMKKKKQBRRRQAUUUUwCikpaACiiigBKKKKACiiigBKKWikAlLSUtACUUUtACUtJS0wCkpaKQCUUtFABRRRQAlLRRTAKKKKQBRS0UAJS0UUwCiiigAooooAKKKKACiiigAopaSgAooooAKWiigBKKWigAooooAKKKKACiiigApaSloAKKKSkAtFJS0AJS0UUAFFFFABRRRTAKKKWgAooooASilooAKKKKACiiloASilooAKSlopCEpaKKACiiigAooopgFFFFAC0UUUAFFFFABRRS0AFFFFABRRRQAUUUtACUUtFABRRS0AJRRS0AFFJS0AFFFFABRRS0AFFFFABRRS0CCiiigAooooAKWiigYUUUtABVe94tifRkP/jwqxUF8M2U3spP5c0DW5P3prtsUtjJAzgEZNRyXCrKYkVpJMZwvb0zR9nWQqZUUlTn1JPvSv2Cxh3LFriQnZknJ2tuH51V71p6ogS7JAwGQH+Y/pWcwyBiuCatJnXHY6DQPn0+brkDH5EVaqt4XbclxD6hjj/gNWq3w70aMa29wpKWiukwCiiloGFFFFABRRS0AFFGKXFACUuKXFGKAEopcUtACUUtFACUUtFABSUtFABRRS0AZlFJRQMWikpaAEooooAWikpaACiiigAooooASilooAKSlooASiiikAUUUUwCiiikAUUUUAFFFFABRRRQAUUUUAFFFFMBaSlopAFFFFABRRRTAKKKKACiiigAooooAKKKWgApKWigBKWiigAooooAKKKKACilooASloooASlpKWgAooopAFFFFABRRRQAUUUUAFFFFMApaKKACiiigAoopaACiiigAooooAKKKKBBRRRQAUUUUAFFFFABRRRQAUUtFABRRRQAUtJS0AFFFFABRRRQAUUUUAFLSUUALRSUtABRRRQAUUUUALRRRQAUUUUAFHelooASlopaAEpaKKACiiigAopaKAEpaKKACloooAKKKY8gUhQNznoo/n7CgB5IUZJAA7mqN1cma3mS2XcNjZcg7ehzike1uJpwzyRkryAykqvphf6mnXkbJYzGSV5XKEcnA6egqG2ykkh+nbfs5wHznJZxyfx71aoVQihR0AxS1SVkJu7MrWF/eRN6qR+X/AOusoggkZrZ1lf3Ebdw2PzH/ANasdhjFcdVe8dNN+6afh24eG+X0DBjn0zgitiRNkjJ/dJFYOjk/b0AGc9a6K7UpdSKeuc/nzVUPiaJrbXIqKKK6zmCiiigYUUtLQAlLRRQAUtFFABRRS0AFFFFABRRRQAUUUtACUtFFABRRRQBl0UtFAwooooASilooASloooAKKKKACiiigAooooAKKKKAEopaSkAUUUUAFFLSUAFFLSUAFFLSUAFFLRQAUlLRQAlLRRTAKKKKQBRRRTAKKKKACiiigAopaKAEpaKKACiiigAooooAKKKKACiiloAKSlooAKKKKACiiigAooopAFFFFABRRS0AFJS0UAFFFFMAooooAKKKKAFpKWigAooopCCiiigYUUUUxBRRRQAUUUUAFFFFABRS0UAFJS0UAFFFFABS0lFAC0UUUAFFFFABRRRQAUUtFACUtJRQIWiiigBaKSloGFFFFABRRS0AJRS0UAFFLRQAUUUUAFFFFAC0UUUAFFLRQAUUUUAFBIAJJAA5JNMllSEAueScKo5LH2FNMXnYaccDkR5yB9fU/pSGJ5rTL/o/3T/y0YcfgO/8qfFCsQOMszcs7clvrUlFAXEKhsZ6joRwajngE0bRl3Ct15z/ADqWimIOpoopaAKWqLusmP8AdYH+n9awn610d6u6zmH+zn+tc8w681yV1qdFLYlsG23ceDg7hzXV3y4uM/3lBrjY32SI47EGuyuT5kNtKPuvEAPwqaL98qp8JXoxRS12nIJS0UUDFooooAKWiigAopaKACiiigAooooAKWiikAUUUUAFFLRimAUYpcUUAZVFFFAwooooAKKKKACiiigAooooAKKKKACiiigAooooAKKKKQBRRRQAUUUUAFFFFABRRRQAUUUUAFFFFMAooooAKKKKACiiigAopaKACkpaKACiiigAooooAKKWkoAKKKWgBKKWigAooooAKKKKACiiikAUUUUAFFFFABRRS0AFFFFABRRRQAUUtJQAUtFFMQlLRRQAUUUUDCiiikIKKKKYBRRRQAUUUtAwooooEFFFFABRRRQAUUUUAFFLRQAlLRRQAUUUUAFFFFABS0lLQAUUUUAFFFFABRS0UAFFFFAgooooGFLRRQAUUtFAgooooGFFFLQAlLRS0AJS0UUAFFFNkkSNC7sFUdzQA6oRM0rYgUFB1lbp+A7/AMqFDzjMiFI+yHq31/wqfoMDgUh7EaRIjl+Wc9Xbk/8A1qkoopgFFFFAhaSiloASilooAa6742T+8CK5hh8o/Kup6Vzdwu2WRfRiP1rmr9DakVyOldkh3aPanB+U4/MVx2M11WmMz6OQTkKykflWMNJI1lrFjqKKK7zkCloooAKWiigAopaKACiiigAooopAFLRRQAUUUtMAooooAKWkpc0ALSUZpKQGXRRRTGFFLSUAFFFFABRRRQAUUUtACUUtFACUUtFACUUtJQAUUtFACUUUUgCiiloASiiigAoopaACkpaKAEooopgFLRRQAlLRRSAKKKKYBRRRQAUUtJQAtFFFACUtFFABRRRQAUUUUAFFFFABRRRSAKKKKACilooASiiloAKKKKBBRRRQAUtJS0DEpaKKACiiimIKKKKACiiigYUUUtAhKKWigBKWiikAUUUUAFFFFMAopaSkAUUtFMBKWiigBKWiigAooooAKKKKACiiigQUUUtACUUtFABRRS0AJS0UUDCiiigQUUtFAwoopaQhKWiimMKKKKAClpKWgAoopaACiiigAopGdUXc7BR6moiZZjhMxR92P3j9B2+ppDHSSNu2QqGfuT91fr/hSpEFIZ28yQfxHt9B2pyKqKFUYUdBS0ALRRRTEFLSUtIAooooAKKKKACloooASsG/XbfSjtnP5jNb9Yuqpi8Y/wB5Qf6f0rGt8JrS3M4nDYrp9CZX06RMZbYT+Vcw3+s/Cug8NyDcyfUD8a5NmdBcooor0UcQUtFFMBaKKKACiiigApaKKQBRRRTAKKWigAoopKAFoopKAFozRRQAUUUUCMyiiigoSloooAKSlooAKKKKACiiikAUUUUwCiiigAopaSgAooooAKKKKQBRRS0AJRS0lABRS0UAJRS0UAJRS0UAJS0UlAC0UUUAFFFFMAooooAKKKKACiiigAooooAKKWkpAFFFLQAlFLRQAUUUUAJS0UUAFFLRQAlFFLQISilooASilooAKKKKACiiigAooopgFFLRQAlLTJJEiXdI6qPc1VfU4hxErP79qlySHYu0Vmf2mxONqg+mKeuoMx6CmncluxoUUy3urWVdsheJx/EPmH5VOscb/cuYj9SQf1qPaJOzKtfYjoqZrcrj95EQf+mgpjxsgySv4MDTUk9hPQZRRS1Ybq6EpaKKQBRRRTASloooAKKKKACiiigAooooAKKKKBBRS0UAFFFFABRS0UAFFFFIAooooAKKWigAopaKAEpaKKACilopgFFFFAwopaKACiikZlRSzEKo5JPQUALUZlzIY4xucfe9F+v+FN3POvyFo4z/ABYwx+np9akjjWJAiKFUdhSHsMSBVfzHJkk/vN2+g7VLRRTEFLRRQIKKKWgBKWiikAUUtFABRRRQMKKKWgBKytZXEkTdyCP1/wDr1rVnayv7mJ/R8fmP/rVnV1iXT+IxCCWBPpWt4fOL0AHnAI/Os0jmrekNi9Rf7w2/1/pXEdaOhmXbM6+jGmVNd83DHBGQD+lRV3wd4o45aNiUtFFUSGKXFFFMAooooAWkoooAKKKKACiiigQUUUUAFFFFAwooooELRSUUAZtFFFAwopaKBiUUtFABRRRSASloopgFFFFABRRRQAUUUUgCiiigBKWiigAooopgFFFFIAooopgFFFFABRRRQAUUUUAFFFLQAlFFFABRS0UAJS0UUAFFFFABRRRSASloooAKKKWgApKWigAooooAKKKKACiiigAooooEFFFLQAlFFFABRS0UAFFJS0AFFFFABUN1cLbQlzyeij1NTVjX84kuBnlAePpUzlZaFRV2VJ5GaUtI25+5649qj3txtZs56GlZd0jbcvk56U5isOccyevYVyt39TZIW4f515yQP0pBJke/Y1CTzknJpCSBnFaQXKrEyXMy2r/d9h096lSQrhix4J/I1RV8HHepRKOCDyD0rVSMnA0I5sSEkghsEAc1NG7+Wdrndzhs/lWajqHLE4OMnPTFWI32j3OTzx71omYzh2NFJCwIYkZHT0/GpQCjbjkoRySc4qjHLlQ2OPqKnaRmtpVUHBQ9x6VVru5VKtyxdOa0ZZibeeeAeV4xkVJ5bduaLNBKsZdlAwCFA4zjqavi1O/dkDjpQ7GqpTl70NUZ2MUVpjTmlAWFASR+VUJoXglaORSrrwQai6ZVSm4SsyOilpKZmFFFFIAopaKACkpaKAEpaKKYgoopaQBRRRQAUUUUwCloopDCiiloEJS0UUAFFFFMYUUtFAgooooAKWiigAopCQqlmIVRySeAKiEjTLmEbVPR2HX6D/H9aQx8kqxkA8s33VHJNMEO9w8xDEfdT+Ff8T706KFI8kZLN9525JqSgdwoopaCQooopgFLRRQMKKKKQBS0lLQIKKKKACilooAKKKWgBKp6qu6xY/3SD+v/ANertQXyb7KYf7JP5c1MldMqO6OcPLVLZNsvI2zjnNRHhqI22Sq2M4OcVwHYdjcEN5bDuuKhp6ESadbv/EBj68f/AFqZXbRd4I5qitIKWkorQzFopKKAFopKKYC0UlFAhaKSigBaSiigBaKSigBaKKKBhRRS0CEopaKAM2iiigoKKKKACiiigAoopaACkpaKAEopaSgAoxS0UAJRS0UAJRS0UgEopaKYBRRRQAUlLSUAFFLRQAlLRRQAlLRRSAKKKKYBiilooASilooASilopAJRS0UAJS0UUwCiiikAUUUUAFFFFMQUUUUAFFFLQAlFLRQMSilooAKKKKQhKWiigAooooAKKWkoAKKKKYBRS0UAIeh+lYDQtIxb7sa9WNb5AYEHoeDWNcOSvlhdqjgisKt7aGkEm9SrJIQuyFdqe/U1XKsO2fpUjkknGcU0H/JrC0o6o6PdehGSMUuMdWP50uMlvTNJtxWq1Rk9HYaM7hnrj+tOAOcj1BFIR845I4pckdelDkkNJvYl+8hAHJ7mrKvkA7cn0qqhH1qygBAIOKSrW3QOg3sySJ8JCpHzAjr2q6hPmunHMWTj8qqI+DtPWr9qiyAlRgjg7eK6oSUtUcNX3H7yLVr/AKiL/cH8q3dGiaeQhydiisa3jMRVTyq8AY5xXXadEkVmGUglxnNTiJ2hoRhlerdMslRDGxRBkCsHxCquYZ1AyQQT6jtVtNYVpfKcYO3OfUg8j8qr6jgWssR527tvsNy/5/GuKKammz0ZT5kzBoooruOcKKKKACiiigAopaKAEpaKMUCDFFFLQMKKKKACilooAKKKKACiiigQUUUUAFFFLTAKKKKAClpKRmCLuY4FAxajknWNtgBeQ9EXk/8A1h7mkHnSnJ/dJ6D7x+p7fhUiRrGMIuO59/rSDYYIjJtabBI5CDlV/wATUtFLQAlFLRQIKKKWmAlLRRQAUUUUhhS0UUAFGKWigQYoxS0UAJS0UUDCiilpiCmSLujZfUEU+ikxo5Njx+HNNB+6fWprlQs0q9NrEfrUBxhfzrz3udqOs0w+ZoykZOzA/n/iKfVfQG36fKnoCf5VPXTQfumFbcWiiiugwCiiigAooooGFFFFAgooooAKKKKACilooAKKKKACloooAKKKKBmdRRS0DEoopaAEopaKAEooooAKKWigBKMUtFABSUtFABSUtFABRRRQAUUUUCEopaKAEopaKACkpaKAEopaKACiiigAooooAKKKKACiiigAooooAKKKKACiiloGJRS0UAFFFFABRRRQAlFLRQISilooAKKKKQBRRRQAUUUUAFFFFMApaKKQBRRRQAUUUUAFFFFABWVfqI7hvl+8Nw/GtWqepR7oA46r6UpbDRjOMHb2pnlkkf3e9WWAZtw5TGaYw37VHGa5W29EdUYpPUhxnJ59qZ7HipWHccDpUeM8N3rXYXLFu3UYQSRjkjmjOe1PjHGaQDls8HNY35p6lNcsBFNSoxXkGowMfjT0XJBPTIzzVWujNuzLpBeLOPmXvV3R7qC11COS4z5JBD4pjpEjSGBy0R5QngkY/nVGUnyQO/8An/P50qcuXmtsPER5oxctzutTntZI1a22kqoYY7rVG01ho5o1bIXOR/hXN2V0TBtdyNvA+lSvKrxttYsR0Oehprm5ddjznG07nUXwht7rz2XfA+JQR1HPNR3F4J45XBA3FiAfQ44/Sq0N0b3w/IhGZYlJAA5OQc1Uti4t9rNwxDYH0/8A11VKKe/Q3bd9Nh9FLRXQMKSlooAKKKKACiiloEJS0UtAxKKKWgAooooAKKKKACiiigQUUUtACUUtFMAooopAFFI7pGhd2CqO5qMq06/Nujj9OjN9fQfrQMVpc5WFfMYcdflH1P8ASiOIq2+R/Mk9cYA+g7VIqqihVAVRwAOgpaACiilpiCiiikAUUUtABRRRQAUUUtMBKWilpAJiloooAKWkooAWiiigYUUUUxBRRRQAtJRRQBzuoptvZh2Jz+maqYHFaOrr/phPqoP9KzJCBgVwT+JnZHVHQeGn5ZTwGG39Kv1l+GyPPYEgAetazjbIy+hIrWhu0Z1tkNpaKSuo5xaSlooAKKKKACiiigAoopaAEpaKKACiilxQAlLRRQAUUtGKACjFLinAUDMqloooAKKKKBhRRRQAUUUtACUUtFACUUUtACUUtJQAUUtJQAUUUtACUUtJQIKKKKACiiigAopaSgAopaSgAopaKAEpaKKAEopaKAEopaKACkpaKAEpaKKACiiloASiiloASiiloGJRS0UAJS0UUCEoopaAEopaKQBRSUtACUtFFABRRRQAUUUUAFFFFMAooooAKKKWgBKbIm9GU96dS0AYVwpidkA4bnbQwUSx7SoBAJJ5rTvbcSIJAMsnP1FZcieWZAVyOxz071ztcpopO6fYY1rKPuKWXqCOmKLeEzXIVDgD2/AfmaDK+zbvJUDA5pN5WNShIOd2QfypXNeaO6GywtDLsc8454qBhhyfWrMpkkPmybiT/E3eoJMlePqKxn7s+Yum+em4vcaMdDRgetNzkZp0UbStgdO59KJpb3FCfRomS4YxiI/cU5H+FJLICw5470eWmMRnLYyQT1qNhtYbvrSTShZEVLuV2TDaIVzzjBp6TgOfTbz9aYSTak5wMCn2tuZHCY28gkEcmtW7GKhzXNfSZHjV5EI5+UDPPfmrdMiTYuMAEnJx0z7U+uiMbEoKKKWqASilooAKMUtFACUUtFACUtFFABRRRQIKKKKACijFLTAKKKKACiiikAUUtRvMqvsUF5P7q9vc+lAySoWldjtgUMe7n7o/xoMLyn98/wAv/PNeB+J6mpgAAABgDsKAI1hAcO53uOjHt9B2qSiigAopaKBBRRS0AJRS0UAFFFFABRS0UAFFFLQAUUUUAFFFLQAlFLRQAUUUUwCikpaACiiigAopKWgDH1tcSxP6qR+X/wCuskjPJrb1tf3UTDsxH5j/AOtWI3YVxVfiOun8JpaK+y8BK5zjrXQXBzO59TmuY0x9l2u7pXU3IxID6qDToP3xVfhIqSlorsOUKKKKACiiigAoopaAEpaKWgBKWilxQMSilxTgtAhtKBTgKcFpDGbaULTwtOC0AMxShaeBS4pDMSiloqhBRRRQMSloooAKKKKACilooASiiloASilooASmPIkeAzAE9B3P4U1maR2jQ7QvDsOufQU5I0j+4oB7nufxpegCeYx+7E5+uBUIvd199kWEtJjOFYE+v8qtVRkgt11SNthWRkZsqxHPH/16mV1sXGzLfmKPvBk92HH59Kf1AI5B5Bpc0zZtyUOwnrgcH6j/ACarUnQdRQOQTjBHUelFBIUUUUwCilpKACiiigAooooAKKKWgBKKWigBKKWigBKKWigBKWiigAooooAKKKKACiiigAooooAKKKKACiiikAUUUUAFFFFABRRRQAUUUUAFFLRQAlLRSUwFooooEFFFFAwopaKAEqjf25IDouccED0q/RUSjzKw07GCbdTC8m88DOBUbEAAbcMOefStee0GWeMcMMMnr9PeqaQCR1+QFVJzk1yybpt3NVFTWhHM58gncpVh0B5z9O1Z7sQVWrEq7JGHVQ2AfTmq0vL5pyXNEVL93IQjaTwCDyKnB8u2AH3nPWo3O4r37U92DRRgDBXrWNm0jeVlJiROA6kqoVcn9KRUaQ7iQABnLU7Gew5q3baZLN8z/u07Ejk1pGFyJXS1IYWkeH7PGmS5HI6nH8hWxZ2YtxuZt0h6nsPpUltbR2ybUHPdj1NT10xp21Zi56WQlLRRWhAUUtFACUUUUCCloooGFFFFABRRRQIKKKKAClpKWgAooooAKKKWgYUjMFUsxAUdycCozMC5SMb3HXHRfqf6daFhG/zJD5jjoT0X6DtQAm6WU4jBjTu7Dk/Qf1NSIioMKMdz706igAopaKBCUtFFABRRS0AFFFFABRRRQAUUUtABRRRQAUtFFABRRRQAUUUUAFFFFABRRRQAtFFFABRRRTAKKKKAKGsLmyz/AHXB/p/WsFhkn9K6PU13WE3sM/kc1zrdPxrkrfEdNLYlsHUXUTEgfWuuuHMiQsccJt/In/GuKi4kU+9dnkPaq47OR+lRT0mip6xI6KKK7jkCiiloASlopcUAJRinYpcUDG4pQKcFpwWkAwLTgtOxSgUDG4pQKeFpcUrgNC07HFLilpAIBSgUuBRQMMUUUZoAw6KWirJCiiigYUUUUgCiiigAooopgFFGKa7qnLsq/U4oEOpkj+XGz9SBwPU9qgnv4YUJBMhwSAo4/Oqy3dxeKvk23CtkljwfT09jUOSRSi9y/CnlxhOrDk+57mk+0Q5YeagIODlgOazJ7W+lucsVUyL95CcLj1pyaO3nETSmSI4YnOGJqeaXRFcserLGp3Hl2JeGUBiQAVbr9KytOkebUovMkYkhl3FuR8p71e1SytorNpI4VVgQAQTWXpzbNQhcglQ3OPpXPWbubUkrHS25Z7eNjy20Z+venkgHBIBPbPNVZ7GG4Z5C0iNIdx2twDVSLT7q3kkEE+CV4kP1HH6V0KUrLQycVfc1Gyo3AZI7eo7j/PcClBBAIOQeQfWs2ya9jeXzU85+A2WAI64xU7XyW64miljyTguOMdcZH401MTiXKKjjnil+5Kh9twzUmOKtO5FrBRRRTEFFFFABRRRQAUUUUAFFFFABRRRQAUUUUAFFFFABRRRQAUUUUAFFFFABRS0lABRS0lABRRS0gCiiigAooooAKKKKACiiigAooopgFFLRQAlLRRQAUUUUgCiiigQUUUUDCoZbaOVtxyrd2U4Jqaik0nowTa2MfULQwQl9wYEgehrNieMXA81S0eecHBxXRXkXmqmU3hW3EE1kSQJLIqhDuJI4PJJ6VjJWdkax1WpIllKWbyYXK5O1mwOO1PGlXDsN7RqD1xk1tFVUlU+6OBmkq1TRHM0ytbWMNvgqu5v7zdas4opatJLYTbe4lFLRTJCiiigYUUUUCCiiigAooooGFFLSUCCilooAKKKKACiiloASikd1jQs7YUdSajDSSj5QYkPcj5j+Hb8fyoGPeQK20fM55Cjr/wDWFMETvzM+R/cThf8AE/54p8cSRKQgxnknqSfUmn0AIqqihUUKo6ADApaKWgBKWiigQUUUtABRRRQAUUUUAFFFFABS0lLQAlLSUtMAooopALRSUvegAooooAKKKKACiiigApaKKACiiimAUUtFACUvaiigCK4XfbyJ/eUj9K5YmuuIyK5KRduV7rxXNX6G9EQ9662ycyaYpx6Zx61yD48wfrXTaLIzWAVRxjDfgawjpJG0leLLdGKXFOC16BxjQKMVIFo20gGAU4LTwKXFFxjQKXFOC04LSuA0LShadilpANxS4paKBhiijNFIAopKKYC5ozSUUALRRRQBi0UUY/KrJCimedFnAcMfReT+lG9j92Jz7nApXHZj6KYPNI52L+bf4UeWT96Rz9OP5UAPJCjJIA9TUfnRn7rbv9wFv5UohjU52An1PJ/M0+gCPe7fdix/vHH8s0uJSDl1X/dXP8/8KfRRYCPyARh3kf6sR+gxSpDHH9yNVPqBUlJRYLh160gUKAAAAOABS0UxBTWdEIDMAfTv+VNJaQlUJVBwXHUn0H+NKixxghMDBwTnnPvU3KsU9VcNZMCsgXcPmx/QmsWAwrMDufI78LW1q7obB1DqWyvGR61z8LBZDuAYNwcjp7iuSv8AEdFLY6pJC6BliJB9GH9cVHHexSSvEFkDJww25/kTUlsNsWMYUdPpisq1ns7fUmSDzgJMICG+U/X1GcVrGVooiSTkzYDqzhA2WPQdCfwNK8auCsiA9RgigqGXDgFfQ0ijaq+WdyY4UnP5H/Ira5kLtUDG0flTREgOVXafVfl/lT+oyOn+eKKegtRuxs/K7D2OD/8AXo/eA9EYfiv+NOoosK40uQeY3x6jB/8Ar0eYg6uF/wB75f506loGIORkcj1FLTDEhOdi59QMH86Nhx8ruv45/nmgB1FNxIB1RvqCP8/lQGcfej/75YH+eKAsPopnmr3yv+8pFORlcZQhh/snNAgpaKKYBRRRQAUUUUAFFFFABRRRQAUUUtACUUUUAFFFFIAooooAKKKWgBKKWigBKKWigAooooAKKKKACilooASilooASloooAKKKMUwCiilpCEopaKAGyeYYHSJtpfAJ/pVK2s51mWX5FUDOdw5Hpjrmr9IBgAUuW+pSlbQWiiiqEFFFFIQUUUUAFFFFABRRS0wEopaKQCUtFFABRRRQAUUtFABRRUTTjO2JTK3ovQfU9BQMlqLzt4/cKJP9rOF/Pv+FBh80DzuR/cH3fx9alxigCNIyCGkbe/rjAH0HapKKKAFooooEFFFHegApaSigBaKSigBaKKKACiiigAooooAKKKKYBRRS0AFFFFIApaSloAKKKKACiiloASloopgFFFLQAUUUUAFFLRigBKKdijFACVy16m27mUdnP8AOur21zWqpsv5/cg/oKwr7G1Lcohcc966Lw+GELHAK88/pXOk4Wtzw7KQzDJwD0rkOg2gKcBTtuCaXFd9zjsNxTttLRQAm2lxS0UDF4FFJRmkAUtJmkpgOzSUlLigAooxS0AJS4oozQAUUmaKAFzRmkooEYexj96Vj9MD/wCvR5Mfdd3+98386koqrBcQDAwOB6CilooEJS0UUwEopaa0iL951HsTSAdRTBKCPlR2/wCA4/nik3SnoiqP9puf0/xouOxJRTArkfNJj/dUD+eaTyU/i3N/vMT+lABLPFCMyyKv1NVZL8SxlbZWkfdtbbzgeuferEiRKFHkxlicKNoqrvtrW085iMEsgAB27l7fy6+tZyk+5cUiE3Nz5pCQbEkj8tAGzhuoOfWhLe7gExuLgGKZQZH67SDx+Pb8TVk6lF9nhkjBkeRf9UnLA5wRj9azNWvpJJvKMbxooyFYYJPrWUrWuaK97GfOy5G3JXJIz1qKJl8wFuVz3rQ/si6MAn2gk87CcMB61nAdBXO01uapp7F6fUFdGhiTbH1yfvH2+lSaXp/2hxNcZWEfdz0b8ewptvprZWR0MwHLRp19ua04dWQyiMwNDGud2ewwccVpTS3ZM2+gt5pKSlpI2cSdSCchqingv4ok2zHyAo3IOq+o96u297BNKY4GJULuIIx6dPfnpVodARyD0Iro5Yy2MeaS3Ka3F3Eq+ZalhgAlGySPcetImqW7OyvujI67x05xV2k2Lu3bRnBGcevWqUWtmS5J7oFdH+46t9DmlprRo/30VvqM0hiX+Esv+6xH6dKvUnQfRTdsgHyyZP8AtKD/ACxRmQfwq30bH+fzoCw6im+ZgZZHX8M/yzQJY26OufQnB/Ki4WHUtFFMQlIURjlkUn1Ip1FADPLAOQzj6Mf5UbXHSQH/AHl/wxT6KVguR7pAeUVh/stz+R/xpTIB1Rx/wHP8s06igLjRIhxh1ye2eafgikIDDBGR6Gm+TGB8q7f907f5Uaj0H0U0IQOJG/HBpB5o7o35r/jQA+imb3B+aJvqpBFHnIPvEr/vKR+pouKw+ikBDfdYH6HNLTAKKKKACiiikAUUUUAFFFFABRRRQAUUUtACYpaKKACiiigQUUtFAxKKWigAooooAKKKKYBRRRQAUUUUCCiiihAwooooAKKKWgBKKWikAUUUUAFFFFABRRRQAUUUtACUtFMkkSIAu2M8AdSfoO9Ax9RvMqNsUF5P7i9vr6fjSFZJT8zGNP7oPzH6nt+H51Iqqi7VUKPQCgCMxGXBmOR/cB+X8fWpRwAAMAdAKKKACiiloEFFJS0AFFFFABRRRTAKKKKAFooooAKKKKQBRRRQAUUUUAFFLRQAlLRRQAUUtFABRRS0AJRS0UAJS0UtMBKWjFGKADFGKXFLigBKWlApQKQxuKXFPC04LRcBgWlC1JtpcUrjsM21zuvptvc/3kB/U10uKwvEaASQP3IYY/KsqvwmlP4jn2Pzfka1NCciZlHByCKzGUAVd0whboYPb9a5GdKOxblifXmkpW/hI4yoP6UldsXdI5JbhRRRVCFpKKMUAFFLiigBMUoFGaM0ALRSZpM0ALmjNJRTELRSUUgClzSUUwDNFFFAGRRTNjk/NKfooA/xoMKH7ylv94k/zpgDSxrwXXPpnn8qPMz91Hb8Mfzp6qFGFAA9AMUjuqD52VfqcUANJlPRVX/eOf5f40bHIw0pH+6oH880eauMqGb/AHVJo3SHpFj/AHmx/LNIBPJQ/eBb/eJNPVVQYRQo9AMU3bIerqv+6v8AjQIuMM7t9Wx/KmA5iF+8wH1OKb50ZPytu/3Ru/lSrEifdRR7gU+jUNCMOxPETY9WIFV7kXrA+UsQHTG45Hv26VcopNXBOxRFk8wD3Ur+ZjBCHAoi0yGORs/NFncsZ5AOOvvV6ilyIfOyCC1itt3lLt3HJ/wp7QxM4dokZh0YqCafRVWRN2QXV1FbJmXPPGAM5rkhyfxrrLiMXMnkNkIo3N9TwP6muWuI/JnkQnO1yM/jXNXudFI6KxYfI+0ksCDj/eq48SO6u65ZQQM+9Z2mEuIXyCPmB+vNatPD6x1CvpK6KZ023MrNs+Uj7g4GfWmy2DhMW1xIhzyGbIxV6ituRGPOyrbJdoiiWSN8KOMHOfrU5ZwOYs/7rA/zxT6KpKwr3GGRB94lf94EfrTgQwypBHqDmlprRox3FBu9eh/OgNB1FMKH+GR1/HP86X94P7jfmv8AjQIdSHkYPI9DTS7DrE31BB/+v+lBlQdWC/73y/zoAQQxj7q7f907f5UoRh0lb6HBp45GRyPWiiwajP3oP/LNh+K/40F2B5ib6qQRT6KAuMMqD7zbf94EfzpwIYZUgj1BzS01oo35dFY+pFGoaDsUU0RgD5WdfoxP86Nsg6SZ/wB5f8MUAOopgMo6op+jY/TH9aPMwcNHIPwz/LNFwsPopnmxg4LqD6Hj+dP7Z7UAFFFFMBrxo/30VvqM0nlgfdLr9GP8qkopBcj2yAcSZ/3lB/lilBkHVVPuGx/Sn0UARhz/ABRuv4Z/lR5secFwp9G4/nUlFAxBz05+lFNMMZOTGufUDBoMfHyyOv45/nmgB9GKYFkH8at/vL/gaMyDqin/AHW/xoEPopgk5+ZJF/4Dn+WaPNjzjeoPoTg0APope2e1FACUtFFABRRRTEJS0UUDCiiigAooooAKKKKBC0lFFABS0UUAJSr979KKOnU4HrQAUUUUgCiiigAopaKAEopaKACiiigAoopGZUUs7BVHcnFAxaa7qilnYKo7k0wtJIP3XyL/AH2HP4D/ABpRCgYM2XcdGY5I+nYfhQAhMkmPLPlr3Yj5j9Aen4/lTkiVDuAy2MFick/jT6KACiiloEJRS0UAFFFFABRRRQAtFJS0AJRS0UAFFFFMAooopAFFFFABRRS0AJS0UUAFFFLQAUUUUAFFLRigBKWloxQAlFLilxTASjFOApwWkMZilAqQLTgtFwsRhaULUgWlxSuOwwLShafiikAAUtJRQMWikJooAKx/EKZhil7q238//wBVbFUNaTdpsh/ukN+tTNXiVHdHJy/eJqS0k23MZXnJAqOUfnRB8row7EH9a4jpO4gfzIVYZAxjB+lSVBYEGzUg5GanzXXSd4nPU+IMUtJmitDMKKKKACjNJRTAXNJmkpcUAFLSYpaAEoopM4oAdSZpu6kzQIfmkLU3NFMBd1GaSigDK3SHpGoH+03+ApCsh/5aBf8AdX/HNSUUWHcjMSn7zO31Y/0pyoifdRV+gp1FFguFFFFMQUUUUAFFFFABRRRQAUUUUAFB4GTwB1NFRz8oEHWQ7fw6n9AaQDYAdvmHP7w7vp6fpiua1VcX9x/vk/nXVkZFczrK41KX3wf0FY1/hNqW5d0c7okHdWyfyP8AjWzXO6I4+0bDnbmujqMP1RVfoxKKWiuo5xKKKKBBRS0UAJRS0UAJiloxS0DIzEh/gAPqOD+Yo8s/wyOPYnP86kopWC5HiUdNjfmv+NLvIGWjb8MH/wCv+lPpKLBcZ50fGWCk9m+X+dP7Zo9qYYY+yBfdeD+lGo9B9FN2EDAkcfXB/nSASjujfgV/xoEPopgdv4omHupBFHmp3bb/ALwK/wA6LhYefQ0wwxn+BQfUDB/SnghhlSCPUc0tAyPy/wC7JIv45/nmgLIP41b6rz+hqSiiwrkYMg6xg/7rf44o8wA/Mkg/4Dn+WakooGRiaInHmLn0Jwak/lSEBhhuR703yY+yBf8Ad4/lRqLQdS0wR4+7JIPxz/PNAWUf8tFYe68/oaAH0VHulB5iUj/Zbn9RSmQD7ySD/gOf5ZouFh9FM86Pu6j68fzp45GRyPagAoIyOeaKKYEZhj67AD6rx/KlMZ/hkkX8c/zzT6KVgGASgffVvqv/ANejdIPvRg/7rf4gU+iiwyPzcfeSQf8AAc/yzS+dFnBkUH0JwafR1GDyKBB1Ge1FM8mP+4o+gx/KgRY6SSD/AIFn+eaAH0UzbKDxIpH+0vP6GgmUH/Vqw9m5/lRcB9FN8zAy0cg/DP8AKkE0fdwv+98v86LhYfS0ikMMqQR7HNLTAKKKKBBRRS0gEpsieZE6dNykU+imAyLPkpu+9tGfrT6BRQwCiiikAUUUUAFFFHAGegoGFISFUsxAA6k9BUZkd8eSAQf42+7+HrS+SpIaQmRh/e6D8OlACF3fHkgAf326fgO9KIV3BmzI46M3b6DoKkpaAuJRS0UCCkpaKACiiigAooooAWkpaKACiiigAooooGFFFFAgoopaAEopaKAEopaKACiloxQAlLRilxQAlLRilxQAlFOxRigYmKMU4ClxQA3FKBTwtOC0ARhacFp4FLilcdhoFKBTgKWkAmKWiigYUUUUAFFGKXFACUUtFACYpcUZozQAVXv08yxnTqTGf5VPmmtyCPWk9gTOJlAAzUKMV+lTzKVLL+FV8YJzXEzrR12iuWtME8g/1rRrI8Pvuh+6TkYz6YFa+a6KL0sY1dxaSkorYxFzSZopelACUUpIppamA7gUZpmaKBC7qTNJRTAXNJRRQAUUUtAgooxRigAopaKAMyiiimMKKWkoAKKWigBKKKWgAooooASloooAKKWigBKi4a5J7Rrj8Tyf0A/OpsZqKDlC/wDfYt+Hb9MUhklc94gXF4resYP6mtu7u4rNA0xIycAAcmsTV5ftU8DRRuTs4HBzzx0JrKs1ymlJO9yDSmxKyjuB0611Gc1zemxmK+OUIABwGGOa257+C3fbJvClsBsZB/WsaEkm0zWrG6LVJQMHocj1FLXYcolFLRQISilooASloooAKKKKACiiigAoooxQAUUUUDCiiigQUdKWigYwxIW3FFz645/Ok8rByryL/wACz/PNSUUWC5GRIDwykehXH65/pRucdY8/7rA/zxUlFKwXIzKq/eDL9VOPz6U5WVvusrfQ5p1NdEcfOit9Rmgeg6kpnlKBhSy/Rj/KjZIBxLn/AHlB/ligB9FMBlHVUb3BI/TFAkP8Ubr+Gf5UXEPopgmiJxvAPo3B/WnjmgA9u1M8mPOfLUH1AwafS0AReTj7ryL/AMCz/PNKVkHSQH/eXP8ALFSUlFguMzKP4Ub/AIER/Q0eYw+9E4+mD/WpKKAuRedHnklf95Sv86erK33WVvoc06mvGj/fRW+ozQA7FJTPJQdAV/3WIoEbDpK/0OD/AEoAkoqPEw6NGw9CpH9aUtIOsQP+6/8AiBRcLD6KYJf70ci/8Bz/ACzSefFnBcKf9r5f50XCxJRQpDDKkEexzS0ARmGNmyY0J9cDNHkrnKs6/Rz/ACNSUUARlZAPllz/ALyg/wAsUDzQORG30yv+NSUUWAjDvnDRN9QQR/OgzIPvbl/3lIH51JRQA1XRvuurfQg07FIyK4w6hh7jNMEMY+6u3/dJX+VAEoUlWI7daSnW0RMhQSP86lQCc89uvvioSJh910PsVP8AjSAkopm6QDmMH6N/iKa86xqWlVo1HcgEfpmncLEtDEKpZiAB1J4FVzcbm2oyxL/ekBBP0Bx+v5VIsUbkMT5rDkMxzj6dqVwsBkdwPJTcD/Exwv8AiaDCHx5x8zHbov5f45qWimAUUlLQIKKKKACiiigApaSloGJS0UUCCiiigAooooAKKKKACilooAKKKMUAFFFLQAlFLijFABRS0YoAMUYpcUuKBiYoxTgKULQA3FKBTwtLtpAM20oWn4pQKBjQtKBTsUuKQCClpcUYoGJilxRS0AFJS0lABRRRQAtHFJmkzQA6jNMJozQIcTSZpKWgAzRRRQAtFFJQByWpjy7+4UDjeSPx5/rVE46DJrW1uPbqDN2ZQ39P6VllQDXFPSTOqOxs+H5BkoTx2rfFcppD7Loc8ZxXVE9Oew6VpQ3aIq7JjqM0zNFdRgO3Um6m0UxC5opKWkAUUUUAFFKKKADFGKKWgBMUtJRTELRSUUALRSUtAGbiilopjEooopAFFLRQAlFN82PON6k+gOTQHz91HP4Y/nQA6lpmZD/Cqj3OaNrnrJj/AHQB/PNAD6azon3mUexNJ5SH72W+rE/pTlVV+6oH0GKAG+YP4Vdvov8AjRmQ9EUf7zf4VJSUARSiXyziQKeg2r3/ABzUcljHKqK8kpVBgDdj+VTPyyL75/L/AOvin0WHcpzaZbSx7NrIf7ysc1m6xZpbW0GxmO3KjOPb0H1rerG1+eFrdYlcGRXBwOexFZ1IrlLhJ3M/Sji+j5+98v51uT6cJ2DedJF3wgC/0/nXO2bFLmNgC2GHA711cUyS7tjE4PfrXLSSc7M6ajahdAsTIABPKQBj5yG/nTV+0KVDiNxzkrxip6K7bHHcjEg/iVk+o4/McU9SHG5SGHqDmlprIjHJUE+vf86oQtFN2MPuyMPZvmH+P60ZkB5VWHqDg/kf8aAH0UzzVH3sp/vDA/PpTwcjI5B7igApKWigQlLRRQAUUUUAFFFFABRRRQAUUUUAFFLSUAFFFFABRRRQMKKKKACiiigAqMwxFt2xQfUDB/SpKKQDDGf4ZHX8c/zzRiUdHQ/VcU+iiwxm6QDmLP8AuNn+eKBKv8Suv1U/0p+KWgCMSxscK6k+meafQyq33lDfUZpnkxj7q7f90lf5UaiH0tRmNh92Vx7HB/pmlxKB1jb6gj/GgB9FMDyD70Wf91gf54oEq/xB1+qn+dFwsPopiyxucLIpPoDzUmMUAJRRRTAY0MTnLRoT67RQIVUfKXX6OafRSC5H5bg8TP8AQgH+lKRMOjRn6qR/U1JSUWC4wNIOsQP+6/8AiBSeb/eikX/gOf5ZqSloAjM8Q+84X/eBX+dOVlf7jK30OadTWjjb7yKfqoNADqKj8iMfdDL/ALrEfyNMchDt89w3Xbwx/LGaALCsVYMOoORRdFIZW3MFUnK+4PIqsoupAfmWNexK/N+hwKtyo4toJljViAY2bdzx05x6GlcLFfMko+TMS+rD5j9B2/H8qcIUDByCzjgMxyf/AK34Ub2A5hf8CD/Wjzk7h1+qH/CgY+mNFG/3o0PuVFAniJwJUz6bhUmMjI6UxEYiUfdLr9HNJsYdJW+hAP8ASpKKLBcjxKOhjb8CP6ml3SDrFn/dfP8APFPooAYJP7ySL/wHP8s0edEOC6g/7Rx/OpKKAEB3DKnI9RS0wxRt1jQ++0UgiUfdLj6OaAJKKj8t+0zfQgH+lLiUd42/Aj+poAfRTA0neMH/AHW/xxR5mPvRyD/gOf5ZoCw+imGaMdX2/wC8Cv8AOnIyv9xlb6HNADqKMUUAFGKWigBKKdRQAlFLS4oEJRilxS4oGNxS4pwFKFoAaBS4p4WlAFIYwLS7akxRii4DcUoFOxRikAmKMU7FLQMQCjFLRQAUUUZoAKWkzSE0AOzRmo91Gc0CH5pM02igBc0maMUuKYCUuKKKBBilpKXFIAoozikLUwFopu6kzQMeWxTd1NooEYuvjEkT+qkf5/OsNjk4ro9dTNqjf3X/AJiuckHIPTnBrkqq0jqp/CS2L4nB+h/z+tddCSYUz6YrjLc/OPrXZWrb7ZCPSlSdphU+EkopaMV2HKJRS4paYhAKXFFFIYYoozRQIKKKKYBRRRQAUUUUAFLSUUALRSUUAZzMqfeYL9Timean8JLf7oJ/lTlijU5VFB9QOafTGR73PSI/8CIA/rSYlPdF/At/hUlLQBGIzj5pGP5D+VHlR913f73P86koosAgGBgcD2opaSgAopaKAEopaKBCUUtFAxg5lP8AsjH9f8KdTYuVLf3iT/h+lPoAKxNYtzLFLcqABGwXp94A4z+dbMr+XE7/AN0ZqpfRBNJlj67Y/wCXNRNXRcHZnM2zYmX2NdfGqljLj5nC5PrgCuMQlZBjrxiuztWDWyEHP+RXHT/iI6p/AyWkpaK7ziEpaKKQgpKWimAlNMaHPy4J7jg/mKfRQMYUYfdc/Rhn/wCvRlx1UN/unn8j/jT6KQDPMUfeyv8AvDA/PpTgQRkHI9RS03ykJJ2gE9xwfzFADqKZsYD5ZD/wIZ/+v+tGZB1UN/unB/I/40APophkUffyv+8OPz6U8EMMggj1FMAooooAKKKKBBRRRQAUUUUgCiiigYUUUUwCiiigBKWiigAooooAKKKKQBRS0lABRS0UCEpaKKBiMqv99Qw9xmmGGPsu3/dJX+VSUUAR+WwHyyuPrg/zFGJR/EjfVSP61JRRYLke6Qfeiz/uNn+eKDKB95JB/wAAJ/lmpKWgCPzoz/y0XPoTinjkZ7UEZGDyPQ0zyIu0aj/d4/lRqGg+ioGMcbYWWTd/dU7z+RzRi5f7riMf7aAt+hxSuOxPUfnAthFaT3UcfmeKjMDE5kVZj/tOQPyxipQ7DrE4+mD/AFouAm2Vz87BF9E6n8f8KckaRghFC56470nnR/xEp/vqV/nTldG+66t9DmmIWrtnF59rcR55UCRR9OtU8Vb0ybyb2Mn7rHafoamW2g47lQjBpKnu4vJuZI8fdYioapO4thGAYYYZHvTPJi/55IPoMVJRQBH5Kjo0g+jmjy3H3Zn/ABAP9KkoosFyMCUfxRt/wEj+tG6UdY0P0f8A+tUlFFgGCRu8Tj8j/Wk85O+8fVGH9KkooGME0R/5ap+LCnjkcHP0pTyMHke9R+RCTnykz/uijUQ+lqMwIem9fo7D+tKI2HSaT8cH+lIB+KKYUl/hlU/7yf4EUo870jP4kf40APFNMSMcsik+4zSb5QeYcj/ZYH+eKPMwMmKQf8Bz/LNAxPITsCv+6xH8qd5ZHSWQfiD/ADFN+0RDqWX/AHlI/mKeJYm6Sxn6MKA1GhZQeJFI/wBpP8DSkzDokZH+8R/SpByOOadigCHe3eF/wI/xo85R1WQfVD/hU2KcFoAhE0XTzUH1OKkUbuVOR7U/bkYPIpv2aHOfKQH1C80gFC04LTPsydjIv0kYf1pwhYHieT8Qp/pRcdhwWlxTNs46SRke6H/Gl/fD+CM/8DI/pSuFh2KXFRiVx963k/Aqf60puEX7yyL/ANsyf5Ci4WJAKMVGLmA/8tkHsTg/rUisrfdYH6HNAC0UUhNAC0U3dSbqYDs0ham5pKBXHbqTdSUuKADNFLijFAhKWlxS0DExRilzSE0CCijNJupgOpM00mkzQA/dSFqbRQAZNFFFABRRRQAUUtGKAKeqR77CX2Ab8jXKSZ5FdpPH5sEif3lI/SuNlHJPtXNWWtzopPQiQ4PFdjpjiS0JHbFccMcetdPoL5tinXrn8+Kyi7SRpLVM1KKKK7jjDNFFFAgoopKYC0UlFAC0UUUAGaKSloAKKKKACiiigAoooFAyhRRS0wEoopaAEooooAKKWkoEFFLRSASilooAKa5KozDqBxTqbJztX1Yfpz/SgYqrtUKOwxS0UUCIp+fLT+84/Ic/0oul32k6+sbD9KG+a6Uf3EJ/M4/oakIyCPUYpFI4Yf6xQBzXX6e6taoehJJx7cCuQcYaum0fBhRhxjK4/KuGOk0dj+BmpRRRXecQUUtFAhKKWigBKKWimAlFLRQAUUUUAFJS0UAJTTGjNuKjd6jg/nTqKBjdhB+WRh7Hkf4/rSDzB1Ct7g4/TmpKKAI9+PvKy/UZ/lTlZX+4wb6HNOprIr/eUN9RQAtFN8vA+V3X8c/zzRiQd1b6jFIB1FN3sPvRt9Rz/wDX/SjzELbdwB9DwaAHUUuKKAEopaKACiiigApKWigAooooEFFLRQAlFFFABRS0UAJRS0UAFJS0UAFFFRvMinaMs/8AdQZP/wBb8aBklIzKi5dgo9ScVHiZz94Rr6AZb8+g/WnLCivv25f+8Tk0AN8x3zsibHZn+Ufl1pBEzg+dJvz/AAgbV/x/M1NRQA1VVFCooVfQDAp1FFAgooooAKayI/31VvqM06igZGIIx91Sv+6xH8qURsD8ssg/I/zFPpaAuTag0kzRToyZdBu3L1YcHvVUGUDmNT/uv/8AWpzSFZI4z91s4+v/AOr+VOpJWQXIxIc/NFIPfg/yNBmjH3mK/wC8pH8xUmKBTAaro/3XVvoQadSMiv8AfVW+ozTBBEv3V2f7hK/yoAkopnlH+GWRfxz/ADzQElA/1oP+8v8AhikA+jFM/fA/djYfUj+hpS7jrCx/3SD/AFFO4DsUuKYJV7rIv1Q/0o8+HODKgPoTikFh+KXFAwwypyPalxQAmKMU7FGKAExRinYpwWgBgFKVDdRke9SBacFouMrfZICcmGPPqFFPFsnYuPo7D+tT7aMUhkH2cj7s0o/EH+YNL5Uw6TZ/3kB/lip8UoFAFfbcjvC34Ff6mnbpu8SfhJ/9apsUUgIPNkHW3k/Aqf607zh3jlH/AGzJ/lUuRSZoGRG5hH3n2/7ylf5ilW4hb7s0Z+jin5ppAPUA/UUCuh4IPTn6UZqu1vAxyYYz/wABFIIIl+6GX/dcj+RphcsE1E8ML8tFGT7qKaYvSSUf8DJ/nTfKk7XEn4hT/SgB/kxgfKGX/dYj+RpvlMD8s0o/HP8AMGl2zY/1qn6x/wD16TFwOnlH8CP8aAF2SjpMD/vID/LFIPtAP/LJh+K/40oM/eKP8JD/AIUu+Qf8u7n6Mv8AjQAbpR/yxB/3X/xApBK38UEo/AH+RpRPj70Ew/4CD/I04XEfpIPrE3+FADTOg+9vX6xt/hSi4gPHnR59CwBoN1AOsqr9eKBcQPwJo2/4EKAJAwI4IP0pahMMEnJijb32ikFvGv3Qy/7rEfyNAifNITUJi44lkX/gWf55pAko/wCW7H/eUf0xQBNmkzUeJuzxn6oR/Wm7px1jjP0cj+lMRNmjNReZIP8Algx+jD+pFIJ/70Uq/wDAc/yzQBLS1H50fcsPqhH8xSC4gJx50efTcKAsS0UKQw+VgfoadigBuKXFLRQAmKWkzRQAtFJRQAGuQuo9lxKhH3WI/WuvrmNXXZqMvHBw36VjWWlzWk9TNIw3HQCt/wAOSYWVSe9YWOc+1aOiy7Jtn96uU6DpqKMg9OlFegtUcT3CiiimIKKKKACiiigApaKKACiiigAooooAKKKKACloooAoUUUUxhSUtFAgoopaQxKMUuKKYCUtFFIBKKWigQlN6y+wX+Z/+tTqagyzt6nH5cf40DHUUtFAESDM8rem1f0z/WpR1qOFcKzdd7Fvw7fpipKAOKuE2XMidwxH61uaE/7sIeqk/kRWTqi7dSuB/wBNCfzOavaIHzwQcleSffn+dcD0kdq1idDRRRXecQUUUtAhKKWigBKKWimAlFLRQAlFLRQAlFLRQAlFFLigBKKWigBKKWigBKKWikAlBGRg8j0NLRQMZ5SA5A2/7px/Kja4PEmR6MAf5Yp9FADMuOqAj/ZP+NHmL/EGX6j+vSn0dKAGqQ4yhDD1BzS0hjRjkopPrjmk8vH3Xcfjn+eaAH0UzEg/iRvqMf40BmA+aMj6EEf4/pQA+imeandtv+9x/On9RntQAUUUYoEFFFFABRRRQAUUx5Y4ztZvm/ujk/kKQmZm4Cxr6nlj+HQfrQMkJCqWYgAdSaj80uD5UbN7t8o/x/SlWFA+9su/qxzj6en4VJQBEYjIMTNuH91eF/8Ar1IqhV2qAoHYDFLRQAlLRRQIKSlxRigAooxS0ANpaKXFACUYpaKAEpaKMUAV70bYPNHWJg/1A6/pmrGPyoZA6lG6MMGobJ2e1QN95Mo31HFAybFFLRQISlxRilxSASilxS4oGNxS0uKXFADcUuM9acBS7aAIjBE3WJD/AMBFILdB93cv0cj+tThacEpDK/kN/DNIPrg/zFOWOYf8tUP1T/A1YCUoXFAyvi4XokTf8CI/oacGkHWBj/usD/Mip8UtICDzgPvRyr/2zJ/lml+0Qj70oX/f+X+dS0ZoGMSWOT7kiN/usDT8Go3jic/NGjfVQaYYIeyBf9z5f5UCJ6QmoPJUfdklH/bQn+dIUk/hnf8AEKf6UwLG6kJqD9+P+WkZ+qEf1pC1wP4I2/4GR/SgCfNJmoRJJ/FA34MD/MilMuPvRyj/AIDn+WaBEmaKiFxF3JX/AHlI/mKUTwnpNH/30KAJKKUYb7pB+lLt9RQA3FLtpaM0AG2jFGaTNADs4pM03NGaYDs0mabmigQ7dTSA3VQfqKKKAIzDC3WGM/VRSfZoT/yyUfTj+VS0UARCBB0Mg+kjf40vlekso/4Fn+dSYpcUBchML9riUfgv+FAimH/LfP1Qf0xU2KWgCILN/wA9Iz/wA/8AxVBE4/55H8x/jUtFAEObgf8ALKM/SQ/4Uu6U/egB+jg1LRQFyAhT96zz+CH+tMKxj/l1lX/dwP5GrNFFguVgyD/n6H/fR/xo3jtPcL9Yv/sas0tFh3KwlK/8vKY/24yP8KDcqP8Al4tz9Tj+tWM0ZNFguVhd5/ityPab/wCtUizlv4M/7rqf61IVVuqg/UU0wRHrEh+qigWgnmt3hlH0AP8AI1ia2A1wj7WXKY+ZSO9bf2eD/njH/wB8CsrXoUjiidEVeSpwMf56VnVXumlNrmME1Z05wl7GT0zVZ+v60+2bbMh9+1cZ1HaJyox6UuD3qA2sEqRyOuWK8kMaQWUKn5fMH0c12U23FHJNJSZYoqEWyjpLMP8AgZp4iI6SyfmD/StCNB9FRmJ+08g/Bf8ACmGG47XR/GMGgCelqv5dz/z8Kf8Atnj+tGy7HSWM/UY/pSuOxYoqti8H/PM/SlDXOOV/ID/4qi4rFiioN1x6f+Qx/wDFUvmSj73/AKJb/GncLE9FV/Ob++B9YH/xpfOP/PaL8UI/rRcLE9FQ+d/03g/L/wCypRIT0lhP0H/16LhYlpaYBIejRn/gJ/xpcS/3k/75P+NFwKNFLRVAFFFFIQUUUUDCiiigAooooAKKKWgQhIAJPQc0yIFY1B64yfr3pZRlNv8AeIX86dQMKbIcRtjrjA+p4FPpknJRfVs/l/8AXxQIUAKABwBxS0tFAzk9bG3VJvfB/QVZ8Pvtu9ueCvSmeI126iG/vRg/0/pVbTJDHcK46g/p0NcFVe8ztp7I6/FFB6miu5bHG9wooopkhRRRQAUUUtMBKKWigBKKKKACiiigAooooAKKKKACilpKQBRRRQAUUtFACUUtFACUUtFACUUuKMUAJRS4ooAKZ5UfZAPdeP5U/vRQMYIyBxI30OD/APXoHmj+435r/jT/AOVRiYMcRqz+44H5n+lAC72H3o2H05/lTGuoF4aQBv7p+9+XWl8t5P8AXNgZ+6hIH4nqf0p6Roi7UVVHoBigY3fIx+WLA/vO2M/gM0gjZx++fcPRRtH+NP8AJjGSFCn/AGeP5UCMg8SN9Dg//XpCFREjXaihR6AYpaaPNB/gYfiv+NG9gfmjYe4waYD6Sm+dGDhm2n/a+X+dPHIyOntQAUUUUCCiiigAopaMUAJRS0UAJiloooAKKKWkAlFLijFMAqCEbLqdOz4kH8j/ACqxioJRsuYJOxJQ/j0/UU0BNilxS4pdtSMbilxTgtOCGgZHilC1IEpwSlcLEYWlC1LtFHFFx2GbKUJT6TNIA2ilppak3UAPzSZpmaTdTAeWpN1M3UmaLCuPzSFqSigAzRmjFGKYCUtLijFAhMUuKXFFIYgFLijNJmgBaDgj5ufrSZpM0ANMEB58mPP+6KaYIuylf91iP5GpM0maAuR+QAfllmH/AAMn+eaXY46TufqF/wAKfSU7BcYRP2lT8Y//AK9Jmf8A6Zt+Y/xqWigCItN/zyQ/ST/61HmyDrbyfgV/xqWigRH5uOscg/4Dn+VJ9pjHUSD6xsP6VLiloGQi4gP/AC2QfVsU4SxnpIh+jCpKRkVvvKD9RQIUc9OaXFRG2tz1hj/75FHkRD7qbfoSP5UAS4oqIwr2aQf9tG/xpPJPaaUf8CB/mKAJqKiCSD/l4c/UL/hQVm7Sr+Kf/XoAloqDFx/z0iP/AAAj+tLm4HaM/iRQBLRUW6b/AJ5J/wB/D/hRvlH/ACxz9GFAEtFRebIP+XeQ/Qr/AI0CY94ZR+A/xoAloqPzhj7kg/4AaPOX0kH/AGzb/CgLElFRfaIh1Yj6qR/Sj7TB/wA9UH1OKYEtFRi4gP8Ay2j/AO+hThLGekiH/gQpAOrO11N1hu/uuD/T+taIZT0YH8arakoewmHX5c/lzUy+Fjjuck/VeKSNtsoPoafIMVCM5PrXCdh2tk++zTDZA7HqKmqhoz77RT7frWhXVQfunNWXvCUtFFbGQUUUUAFFFLQAUUUUAFFLRQAUUUUAGTTSiN1RT9RTqWgCPyIf+eUef90UCGMdI1H0GKkpaAM+iiimMKSlooAKKKKACiiigQUUUUAFFFFADXGXQemW/p/WnU0DMjH0AH9f606gYUwjM3+6v8z/APWp9NX/AFjn3A/T/wCuaAHUUtFAjnfEy4uIW9UI/X/69ZdkczBc43cVteJ1+S3f3YfyrDtgDKo79vrXFW+I7KXwnaxNviRs5JUZ+uKdVfT23Wq9sEirNdVN3ijmmrSYUlLS1ZAlFLRQAlFLSUAFFLRQAmKKWigBKKWigBKKWigBKKWigBKMUUtACUUtFABSUtFACUUtFACUYpaMflQAYoqPz4+QpLkf3AT+vSjdK2NqBB/tnn8h/jQFiSmu6RjLsFHqTim+W7Md8p2/3UG39ev60qRRx/dQA+vf86AG+aS2Eidh/e6D9aNszr8zLH/ucn8yP6VLRQFyMwRsVZwXI6Fzn9OlSUUUDCiiloEJRS0UAJS0UtACUwwxls7AD6jg/mKkooAjMf8Add1/HP8APNGJR0ZW+ox/n8qkoxQMZucDmLP+6wP88UnmL3DL9VP8+lSUuKQDEdH+46t9DmnYoKK33lVvqM00QoPu7l+jED8qAHUU3y3B4lJ9mUH+WKU+aD91GH1I/wAaAsLijFJvI6xOPcYP8qPNjH3nC/73y/zoCw7FGKcBuGRyPUUoWgBmKXFSBKUJRcLEYWo7uNmtn2/eUbl+o5q2EpdoouOxDHh0Vx0YZFPCU21XZGY/+ebFR9Oo/QipicUmA0JTsAUm403NIY/NITTd1NLUAPzSFqZmk5piuP3Uham0UALmjNGKMUAJRTsUYpgJijFLRSATFLilooAKKTNFAC5pM0lFMQuaSjNJmgBaSiigAo5oooAKKKWgBKKWjFACYop2KKAExRilzSZoAXFFJmkoAdSUlFAC5ozSUUCDNFFFMApaKKAEpaKKQBRRRTAKKKKBhS0UUgCiiigQUhVT1UH8KWloAYYoz1jQ/VRTJbaF42XyowSCM7RU1FD2Gji3HyjNQHg8VevF2XEq+jkfrVI9/wA64HoztWxv6FLmII33SccEjtWv5KD++P8Ato3+NYOgyqN6t1XkV0VbUOqMa3RjPKX+9J/38b/Gl8sf3pP+/jf40/FFdJgM8sf3n/77P+NHlj+9J/32afS0AR+X/tyf99UeX/tv+dSUUAM8v/bf86PL/wBt/wA6fS0AR+X/ANNH/Ol8v/bf86fRQAzy/wDbf86PL/23/On0tAiPy/8Abf8AOl8v/af/AL6p9FAxvl/7T/8AfRo2D1f/AL7NPooAzqKWimISilooAKSlooGJS0UUCCijFLQAlFFI52ox9BQA2M5XPqSafSKoVQo6AYp1AxKZFypPqxP608kKCx6DmmxDEaA9dooAdRS0UCMjxIubBG9JP6Gubi/1q845xXVa6m/SpD/dKt+uP61yQyGFcldanXReh2GlyCSB8c4fH6Cr2Ky9GICyKoAXitStqPwIxqr3gooorUyCilooASilooASilooASilooASloooASilooASil6UwyxA4MsYPoWFADqKj8+Lja2/P9wFv5Uvm5B2xSH224/nigB9FMDykjEOPdmA/lmjbMc5dFH+yuT+ZP8ASgB9I7Ki5dgo9ScU3yQTlnkY/wC+R+gxSpDGhyqAH170AN8+PjaWfP8AcUmlzKW4RVX1Zsn8h/jUlFAEQSQ53y/gg2/4mgW8XG5d2P75LfzqWigA7UUUtACUUUtMBKKWjFACUUuKKQCUUuKMUAFFFLigBMUUtFAwoopaAEopcUYoAKMUuKMGkAlLinBKcEoGR4pwWpQmKcFpXCxCEPpThHUoFOApXHYg+yxdfLUH1AwaUW4X7ryD/gWf55qbpSFhQMi8uVTxKrD/AGk5/QigtKp5iVh/svz+oFPLU0tQIQzBfvJIP+A5/lmk+0Rf89FB9CcGlL00ncMHkehosFxPu3BPZ1/Uf/r/AEpxYYqu8MYAKoFwedvy/wAqURlekkgHoSD/ADFUImLUm6o9soP30YehUg/nmjdIOsWf91gf54pAPophlVfvK6/VTj86csiN911b6EUALS4oxS4pgJijFLRSAKKM0maAHUU3NGaAFzSZozSZpiFzRSUUALmkzRiigAopaMUAJRTsUYoATFGKWigAxRiijIoAMUYpN1ITQA7ijNNzSUAOzSZpKKBC0UUUAJS0UUAJS0UUAFGKWigBKKWimAUUUUAFFFLSASilxRTASloxS0AJRS0UgCiiigAopaSgBaSlooA5jWE2X8oHfDD8qyyCG6Vua+m26jk/vJj8j/8AXrGOck1xTVpHZDWKLujNsvRjqRXVIcqDXG2Enl3kb9NrV2auHG4LjtVUXaRNX4RaKKUCus5RKMU7FGKBiYoxS4paAG4opxFAHFACUYp2KAKAG4pcU7FGKAG4pcU7FLigBmKXFPCn0pwSlcdjJxRRRVEhSUtFACUUtFABRRRQAUUUUAFNfnaPU/8A16dio3dFlAZlUhc8nHX/APUaBklFR+fFnAcMfRPmP6UhmftbykevA/rQA6YZhceox+fFPqrObhtihI1DOMZJJ45/pUqFpQR5oBU4YKuCD+tACySqrKm9QzHHNKWZFLMBgc5zSGBChjO4qe2ahWyjBJCESc/OzFj+valqNWKF3qSXelXDIg2/dwWOeo7YrmhnOdua6v8Asy3Syk2KQGQsQrEBuM881yjL1KnPt3Fcta/U6Kduh0GjuyS5RC4YYwCOvXPP0reGSASMH0rndFCtOm5VYNngj2reFvEOiY+hxWlD4SK3xEtFM8pfWT/v43+NBj9JHH41uYD6KZ5Zx/rZPrkf4UeXx9+Q/jQA+imeUp/ik/7+MP60GCM9Qx+rH/GgB54pjTwrw0qAjtuFH2eD/njGfqoNPAAGBwPSgBnmqegcj1CE/wBKPMYn5YXI9Tgf1qSigZGTMQMKi+uSTSBZiPmkUf7q/wCJqWigRGY2J+aaQj0GB/IZo8lOPvnHq7H+tSUUARfZoP8AnjH/AN8ipQMdOPpRRQAUUUUAFFFFABRRRQAUUUUAFFLRQAlFLRQAlLRS0AJRS0YoASilxS4oGJRS4pcUANxRin4oxSAbijFPAp22i4yPFLtqTbShaVwsRhKcFFSBaXbRcdiML7U4JTwKUClcLDAtOA9KdkCk3gUDExS4AppemFs0CJNwFIXqMtSZNFguPLU0tTaMUxAWNJS0UAJRS4oxQA1huUj1GKRCWVSepHNSYpkfG5fRj+vP9aYhcUuKM0ZpDCkZVYYZQw9CM0tJQAzyowMKu0f7JK/yoCMvSVsehANPzRmgCPMw7ow/Ff8AGjzHB5iYj1Ug0+lzQBGZkH3ty+7KQPzpyuj/AHHVvoc06mvGj/fRW+ozQIdSU0Qoowu5R6BiB+VAjcdJWPswB/woGOxRim4mH/PNvzX/ABoLsvWJj7qQaYDsUuKb5qYySV/3lIpyOjjKMrfQ5oEGKXFFJmkAuKWm7qM0wHUmRTaKAFLUZptFAC5pKKWgQlFLRQAUUUUAFFFFABRS0UAJRS0UAFFFFABRRRQAUUtFACUtFFABRRRQAUtFFABRRRQAUUtFACYpaKKADFFLS4oASilxRigZjeIkPkwydgxX8x/9audcd+xrrNbj36bIcfdKt+v/ANeuVcADb71yVviOmk/dGI22QH0Oa7Syk8yEc543fnXEnh/aut0WTfbx8Y+XFRB2kmXJXizTxSgYpKWu04xcUYpKdg0AJtoxTsGlC0DG7aMU8LTglK4WI9tKFqTZS7R60XHYjCUoQU/KjvmjzAO1IBAg9KcFphlppkJ70ahdEuAOpoyo71AXpN1OwrmbRUfnAjKJI3/AcfzxRunPSJF/3n/wFWSSUUzExH3ox9FJ/rSeTn78sh+h2/yoGS4zTHkSP77qvsTTRbxd13f7xJ/nT1RE5RFX6DFADGnUdFkb6IaBIzDIhf8AHA/rUuKKAIh57dREnty3+FIIpScm4bHoqAf41NRQBGYEY/OWf2ZuPy6UkcMQd2WNAM44Udv8mpelNjHyD35NADqKXFFAiN+ZYx9W/p/Wo9ohnklJwr4yT2wMZ/z6ipcfvvov8z/9alZQ6lWGQaBgxVVy3AP600Bn++SB/dBx+ZpVjCnKqgPqFwaXDZPPHsKBEZtY2BX5wD2EjD+tcNIpSTHQg13m05zk/nXFX8fl3s6f3ZGH61z19jeiXdKmdJ43VQ+Dyo49q6hHVxweR1B6j6iuU0p9srEDJUhv/HhXVNGshDdHHRh1FLDvdFV1sySio0dg2yXAbsR0b/6/tUtdJzCYopaKAEopaKAEopaKYBRRRSAKKKKACiiigBKWiigAoopaAExRilooASilooASjFLRQAlLRRQAUYpcUuKAG4oxTsUYoGJijFOxS4pANxRin7adtouMjxS7akC07bSAjC0oSngU7bQOwwJShaeFpcAUrgMC04LS5FNL0hjsUYFRl6aWJp2C5ISBTS+OlMzSUCuOLUmaSimIKSlooASiiloASlxRRQAdqKKSgBaSikoAWmdJv95f5f8A66dmmScFG9Gx+fH+FMQ+iiikAUUUYoAKMUuKXFMBuKMU7FFIBuKXFLSZoAXFFJupM0wHZpM03NFAC5pjIjfeRW+ozTqSgBghQH5dy/RiB+VBRwfllb6MAR/Sn0tAEf70f3G/Nf8AGje/eJv+AkGpKKAIxKvfcv1UilWRH+46t9Dmn01kV/vqG+ozQA7pRTPJTsCv+6SP5UeWe0rj8j/SgB9FMAlH8SH/AICR/WjdKDzECP8AZbP88UAPpajMmOqSD8M/yzR50fdwv+9x/OgCSikUhvukH6GlxQIKKKKACiiigAoopaAEopaKACiiloASiloxQAlLRijFABRS0UAJiloooAKKXFGKBhRinAUuOKAGhc0u3FKDijOaQCYpcUdKUUAJRTgM0u3NAypfx+bYzp6ocflXGEfMPfmu+MeRg9K4aaMxyMh/hJU/hXPW6G1IrNncRXReHJd0Wz0Nc83Y1raBLtlZc8+lYG51gSlCipAVwDSbwOgrtTucbVhAntTtntTTKaaZCe9PUNCXaB1Ioyg96g3GkzRYVyfzAO1NMpqLNFOwXHlyaaWNNoosIXNGaSimAtFFFAgoopaAM6looqgCkpaKAEpaKKQBRRRQAUUUUANk+4R68fnTqa5+ZF98/p/+qn0DEopaKBEaDMsh9wP0/wDr0+kj6E+rE/rTqAEopaKAErkNcTZqs/uQfzANdhXK+JF26lns6Kf6f0rGt8JrR+Ir6awWY99y4rroDugjb1UH9K4qzI85M+vriuzszutYz7VlQ+Jm1b4SVlV1KsAVPY1Fh4cY3SR9weWX/H+f1qeius5BqsGAZTkHuKWo2hG8vGdjnrjofqKVJMtskXY/p2PuDQBJRRRQAUUUUAFFFFABRRRQAUUUYoAKKKWgBKKWjFACUuKXFLigY3FGKcBTgKQDNtLtp4WlC0XAj20u2pAKXFK47EW2lC1JilxRcLEe2gLUm2jbQAzbTgtO204JSHYZilxTwtGQKAsJtpcCkLUhagY7gUbqjLU0miwiQvTS9MpKLBccWpM0lFMQUUUUAFFFLQAlFLSUCFpKKKACikooGGaM0UYoEGaTNLilxQMbRTsUYoENxTZFzE3rjI+tS4o470ANAyMjpS4psRxGq5+78v5cU4tTAMUtN3UmaQDs0bhTM0UwFLUhNFJQAtJS0UCEopaKAEpaKKACkpaKACilooASilooASilooAKKKKACiiigAopaKAGGKNjlo1J9SopDCh6bh/usR/WpKKAGCNh0lf8cH+lJtlHR0I91/8Ar1JRQAzMv91D/wACP+FIHfvE31BB/rUlLigCMyqp+ZXH/ACaBNEf+WiA+hODUgooAQEHoQfpS01oY2+9GhPuopBCg6Aj6MR/KgB9FM8r0kkH/As/zpQjj/lqT9QP6YoGOpaZiYdGjP1Uj+tAMvdE/wC+z/hQIfRTdzj/AJZMfoR/jSh/WORfwz/KgdhaMUnmKOocfVD/AIUCaL/nqg+pxQFh1LihSrfdZSPY08LmlcLDRS4p22nAUDGYoANSY9qcFNK4WItmaNlS4A6mjKj3ouOwwJTglBkA6CmmQ0ahoSbKPlHU1CXNJmiwrkxdQK4zVU2ajcLjGX3D8ef611pNc1rybdQ3f30B/p/Ssqq900pPUx2H+NWtHbbefhx9aqt3+lSWjbLqMj1rl6HSdypJVc9cUZqK3bdCpqWu2m7xRxz0kwooorQgKKKKACiiigAopaKACiiloASilooAKKKKAM+iloqgEopaKQBRRRQAYooooAKKCQv3iB9aTeh6MD9OaAEHMh9hj/P6U6o0cHcQrHJ/un6f0p+4/wBw/mKBi0dKbl/7qj8f/rUjh9jfMvTHT/69AhyDCKPalpNp/vt+n+FGwHqW/wC+jQAp468UwyxqcGRAfdhTjFGeqKfqM0pKxrk4UDv0oAb5qdiT9FJ/kK5zxP8ANcQuFYfJjJGM4P8A9euj3O33Bgf3m/wrD8TxYjt3yWOWBJP0rOrrE0p/EYEGfMXgGuz01i9ordiSRXFxEhge+a7LS2Bt8Z/D9P6VzUX750VVeBdooortOMKR0V12sMilpaAISJIhkbpV9D94f4/z+tSKyuu5TkU6mPCrNvBKP/eU/wA/WgB1FR+YyHbMAo7OPun/AAqWgYUUuKKBCUYpcUuKAG4pcUuKXFAxuKMU/bS7aQDMUYqTbS4pXCxHil21JijFA7DMUuKdilxQA0Clp22lC0hjcUuKeFpdtFwGbacFp3FIWApAG2l4FML03dQMk3AUheoy1JmnYVx5am7qbRTFcUtxSZopKADNFLSYoAKSlxRQIKKSjNABRRRQAUZoooAM0UYpaAEoxTsUYoGNxRinUZoATFGKC1JuoELRTSaTNADiaC1MopgOLUmaSloAYvDN7nP+fyp1GOaKACiiloASilooASilooEJS0UUAJRS0UAFFFFABRRRQAUUUUAFFLRQAlFLiigAooooAKKKXFACUUuKKACiiloASilooASiloxQAUUuKMUAJijFOxRigYmKMU7FGKAG4pcUoFOC0gGgUuKeEpdqjvSGMxS4p2VFJvA6CgBDErdUU/UU37LD18qMfRQKcXNJuNAC+TEP7w+jkf1owg6M4/4ET/Om5oosFwO8dJpB+C/4UmZf+eufqtLSUWC4mZf76f8AfB/xpMzDtGfxIp9FMQwNJ3Rfwf8A+tQXcf8ALJj9CP8AGn0UAR+ae8Ug/AH+RpRKp7P/AN8N/hUlFAEZlQdWx9eKxPEBR2hdGVuCDg59P/r1v1leIU3WCt1KuP5GomrxLpu0jmH601DskB96ey1Ec7q4zqO3spfMhXA42A59+9WazdJYS2sa5YYHZiP5VoeX6O4/4Fn+ddVF+6c1X4h1FM8tu0zj8B/hQEkH/LUH6r/hWxkPpabiT+8n/fJ/xpP3o6Kh/wCBEf0oGPopgaTvGv4N/wDWpdzf88m/Mf40hDqWmeYR1jcfgD/WjzV7rIP+AGgB9FNEqepH1Uik86PvIo+poAfS4pgmiP8Ay1T/AL6FPDKejA/jQMMUYpQCaXHtQIzA6nowP40m9fc/RTT6KoBu4/3GP5UmXP8AAB9Wp9FADfm9VH4Zo2t3c/gBTqKAGlM9WY/jj+VGxfTP1OadRQA0Io6KB9BSsdqlvQZpabJ0A9SBQMVAVQA9QKWjI9R+dIXUfxD8KAFpG6AepFJvHox/4CaC2WX5W7np/n1oAdR70zzCc7EJ9ycCk2yk5ZUP1Y4/LFIB+4n7gz7npQF5yxyaT96f+eY/M/4Um2Y9ZEH0Q/40APrI8TLnTkb0kH8jWqUcjHmsPoB/hWRrtntsJJfNd8Mp+bk+nX09qmfwlQ+JHMxnDfTBrqdGYMrITzgEf5/GuTXhxXTaEd8wJ/hQ4+ucf1rihpNHZPWDNxTng9RwaXFKBznHNLivQOAbilpcUYoASlpcUAUgExkYNReQU5gIT/Zx8p/Dt+FT4p22gZXEoUhZQY29/u/n0qbbTtoIwRkHsajEJjz5DbR12Nyv4en+eKQx+2l2VEZzGMzxlB/eHzL+fb8RUykMoKkEHoRQAm0UuKcBS7aAG4oxTsUoWkA3FGKkCUoWi4yPbShDUmKKQxoWnbaTNIWoAdgCjcBUZakJosK48vTS1MJpCadgHlqQmm5opiDNFJRQAtFFFAgooooAKSlpKAFpKWjFABSUuKXFADaMU7FLigYzFGKdkCk3CgQYoxSbqN1AC0ZFMyaM0AOzSbuKbRTAUsQCa5efxLcySBYY0iXPf5j/AJ/Cun68VwWzbMcjocdfesK0mtjWkk9zstOllmtleViWIB5GOtW6p6USbJM8kALn6VcrSm7xJmrSCiiirMwooooAKKKKACiigcigYYo7UUUCCilpKBhRRS0CEopaKAEpaKKACiijFABRS0YoASilxRigBKKXFFABiiiigAopcUYoASilxRQMKKXFGKAEpaMUuKQCYoxTsUYoAQCjFO20u2gBtGKdgDvS5FAxuDS7TRupNxoAdtA60vyio80UAP3AdBQXNMooEKWpMmiigAooooAKKKKACiiigBaKKKACloooASloooAKKKKBBVPV4/M02cdcLu/LmrtR3CeZBIn95Sv5ik9ilucNISCaiJJYVK2T/hUZ5J7VwnYdHoTkrFk4xx9a3q5rQ5sRhepDZFdNW9B7oxrLZiYpaKK6DAMUUtFACUtFFAgoxRS0DCiiigAIz1GaaYoz1RT+FOooAZ5MX/PJP++RR5EX/PNfyqSigDNz7H8qTJ/uH9KdS1QhvP8Ad/Wj5vRR+NOooAbhvUD8KMH+9+lOooAaVJ/jb9KNg9W/76NOpaQDCinqM/U5pnloJVwi9CScfl/WpsUxcl3Pvj/P50DHYxRSbs8J83v2o2Z++c+3amITfnhRu9+3503buk+c7sDpjjr/APWqXFNHLt+A/T/69IYtLRVC/wBQa2cRxIGbGSW6Chu24JN7FyWWOGMvK4RB3NOUh1DKcgjII71z1ze3F3EY5RHsyDtAq7YRfalaOe5d9gGFjbC49DWXtU3ZGns9Ls1apayu7Sbgeig/qKk+wtGM21xIh9GO5T+FR3MpksrmCZPLm8pjjswx1FW3oSlrocQDg++a6Lw+SWjbI6spGfbNc433jWz4ek2XkS54Y4/Q1xLSSOt7M62lApwWl213nENxS4p22lxQA0ClxTsUuKQxuKKeFpQtIdhmKXbTwtO20XCxGFqNrVGJYAox7odv/wCv8as4opDK2Joidw81OxUYYfUd/wAPyp8UsUpIRwSOq9CPqKmqOWOOTG9ckdD0I+h7UAPwKWq2ZoRwfPX3wGH9D+lKlyjkLyj/ANxxg/8A1/woAsZpCwqMmm5p2FckL00tTc0maLCuO3UmaSimAUUZqKe5htxmaVUHueT+FAElUdZkuIrBntm2MGG498f5xVW51+JAfIiaTH8TcD8utZk+pXN4o3yARtzsUYH+NZTmrWRpGDuRR3d2sqs12+c/xMSP512MPnz2yyP5B2gAmNSp/EZNcNI20g9wQRXQ6TfOIVZ9yRsCNzDAPrj1/CsYydzaUVY16O9VDfeZkW0Dzf7WML+dTwC4+Y3HljONoTPHrmupO5zWsSAUuKXFFMQlGKXiigQ3FGKdSZoAMUUm6k3UwH0maZmkoAfupN1NooELmkoooAKKMUUAJS0UUAFFFFAAOtcPcgpe3Cg4xKw/U13FcVqY26rdD/pqx/WsK+xvR3Oo0oBbNVAA78e9Xaz9GKm3+U5BVT+mK0Kql8JNX4gooorUyCilooASilooASilpvRwPUUALRS4oxQAlFLiigYlLijFLQA3FLilopAJRS0UAJiilooAKKMUtACUUuKMUAJijFLRQIMUYpaKBiYpaXFLigY2lpcUuBQAzFLinUmaADFLikzSZpAOoyKbRQIXdSZoopgGaKKKACiiigAooooAKKKKACiiigAoopaAEpaKKACiiloASloxRQAUUUtACUUtFABRS0UAJQaWigDiLxBFcyp/dcj9apnIPXFaOsps1S4Hq278xms4jMvTPFcMtGzsjqjW0R8SBT2bpXWr90fSuL0gkXpUDJPI/Cu0Q7kU+1aUfiaM63wi0UtFdRzhRRRQAUUUtIBKKWigBKKWimIKKWigYlLRRSAz6KKKoQUYpaKAExRilooASjFJuzwo3H9Pzo2Z+8c+3agBN2fu/N79qbGhZAX53fNjtzUkn+rIHGRgfjxTgKBiYoxTsUuKAGYpE6E+pP8AOpMADNJGmI1HfFACYqne2kbnzSvPfFaGyjZUyV1YqLs7mGtpCxAAPPua07W1S1jKJnk5P1qwIgDkKAfpTthqIU1F3KnNy0GAVDd2q3UDRtw2DtYdQas7KULgirZC0PM3XDsK0dHkCTRkjoynn/eH/wBeqt6nl3s6f3XZfyNPsMGUA8D1riejO1ao9AFOoRcqD1zTwldqehx2G4pQtSBKcFouFiILTgtSYApKVxiYxRSk00tQAtJmkL03NAXHlqaXphNJTFccWJpM0lFMQtNkjSVdsihl9DTqTNICHypU/wBVLkf3ZBn9ev55oNxsIEyGP/a6r+fb8cVNmmu6xqWdgoHcnAoAAQyhlIIPcUtZNzqVhGW8lS8nrD8v5nv+tZ0mrXrKVVwi54OBux9f/rCpdSKLUGzpJZY4U3SuqL6scVm3GuW6ZECtM3r91fzP+Fc/JPubdMzs395zn9adGk04/dISv948L+Z4rJ1n0NFSXUu3GrXc2QHEK+kfX86zpGUhtxJYjlieauQac0p+Z2c/3Yh0+pPStO20jbzsji9z87fn0H4VFpyL92JgIs3kq2xggGA5HB/GrSaZKllHcyFtrruRVXIC5xye1a2p2ccVmXBZ33AbmOTVsMreGYUDAssDZA7cmlyWdg57q6OaUIgEsih0jkUsh/iHOR+legX9rBPa2s0SIYEU7VxxggYP6V55KCY2UdyK9C8OIzaDFbyvvIXAPt2/Ko2aL6FLPGB0pKfIvluVPUHBpmRXetjiYtJSbqTNAhxOKbupKKYgJooooASloooASilooAKSlooAKKKKAM/S7p59Sv0aJo/3YwCeu0gZrQqOOLOqwy55aJ4yPXg4qSs4btGtRp2aCiilrQyEopaKAErjdYG3WLn/AHgfzArs65DX126xKf7wU/8AjorGt8JtR3NnQCGtc4weh/OtWsfw5n7Mw7ZOP0rZxRR+EK3xCUUtFbGIlFLRigBKMU7FGKAG4pGHzIff+hp+KjnLARlQT84zjsDx/WgB9GKWikMTFFLRigBKKXFGKAEop1FACYoxS0UAJRS4pcUANop2KXFADaMU7AooAQClxS0maQBil4pKKAFzRmkooAM0maWjFACUUUUAFFFFABRRRQAUUUUwCiiigAooooAKKWigBKKWigAoopaAEopaKAEpaKKACilooAKKWigBKMUtFABRS0UCEpaKWkAlFLRQM5XxGu3Ud2PvRqf5isUcE+tdF4oj/e28nYqyn8CP8a5wnBrkqfEdUPhLOmvtvkY8Cu0smDQY9DXC277JkbPQiu10zHlt7gGinpMdT4S7RS4orrOQKKKWgBKKWigBKKWigAoopaAEopaMUAJRTsUYoGZ1LiiiqEGKKTdk4Ubj7dKNhb75z7DpQAm7PCjcf0o2Z++c+w6VJijFADcdqMU/FLtpAQuMsg98/l/kU/FAUGVv9kAf1/wqTFAxmKWnYoxQIZJny2A7jH58VJTHB+Uerf8A1/6U/aaQwFLQFNKFNAwpcUoSnBKQDMUu2pAuKMUDPPfEEXla1cqOMtu/Pmq9iMSjHrWj4rXGtSH1VT+grKtmKyqVPzKQa457nVDY9JsyHtIW65QfyqbiqGly79PiI6cj8iRVvdXVHVI5paMkzTS2KjJJoqrE3HF6aTSUUwuGaKKM0CCikzRmgApKWkpiClzVO51K1tSVeTLj+BBk1mXGuytxbxCMf3n5P5VLnFFqDZvEgDJ4HrVC51e0gyA5lYdoxn9elc7PdST8zyvL7E8fl0qOPzJTiGMt6kDgfU1i63Y0VLuak+t3L5ESLCvqfmas2aZpW3TSvIfVjmpYrCWZgGbJ/uxjcf8ACtK30Q4BZET3f52/LpUe/Iv3ImLH5kzqkKFmc4UDuasw6dJKwBZmPdYxn8z0Fa9lAIPFFqu4sAw5P+7WuVA4UAKOgHSiELuzCU7K6Od/srydhZFTcwUFjuYf0q/b6ZbtFukUs54LAkfyp+sTJbwRu2eHBwOtJb6lFutowrYudzKx7egxV2UZWJvKUbljyJo1Cwy5A/hkXI/MY/rTt8q/fgY+8ZDD+h/Sp91MJJroMLmfqs8LWLLv2vkfK4Kn8jU1rBGnhpXVcNIshY+pFN1QZ0+QHkcdfqKWzton8OREKVbMoO1iv8jWE/iNofCcyX2bsruBHY4rrPDd1qTW8c8iRR2vKImPmY4zn9P1rkZEYdH49CM12GjtcjSocRRtH5nXzCD909sf1rnZuixduZLhnIAJ9KhpJ5284h7eZOOuAw/QmovtcAOGk2n/AGwV/nXbD4Ucc17zJqKakiSfcdW/3TmnYqyApKWigBKWig0AFFITjNNywBJIxQMfRUccgZsHg4BxUmaQMKMUYopiCilxRQBG7bLi2k/uyD+dSuu12X0OKpai7R2DyoeUYEE/XFaE+DM5HQnI/Hms18TNGvduRUU7FJWhmGKKKXFADa5bxKu3U0b+9GD+pFdXXNeKRi8gb1jI/X/69ZVfhNaXxEvht1+aPvkn8Mf/AFq38Vzfhx8TbfU4/SulqaOxVbcTFGKWlrcxG0tLijFIBMUUuKMUANqO4KrA7PkKvzEjtjmpsUyePzYJI/76FfzFADutLioLB/Nsbd+5jXP1xU9ABRRRQAUlLRQAYoxRS0gEpaKKACiiigAopcUYoASilxRigBKKWigBKKWkoAWkoooAKKKSgBaSiigAooooAKKKKACilopgFFFFABRRRQAUUtFIBKWiigAoopaYCUuKKKACiiloAKKKWgBKXFFGKQgxRS0UDCiiigAooooAKKWigDE8UJmzik/uvj8x/wDWrl2APbtXZa+m/SJvVcH9RXGt94j2rmq/EdNLYYODmuy0Rw8IbP8ACK43jNdT4efMaKDwODWa0kjR6xZvUUYpcV2nEJRTttLtoGMpcU7bS4pXCw0CjbTqWi4DdtLtpaOaBibaNtLilpAJijFLS4oAys9l5PtRsJ+8c+w6VJtwOlLtNWSNCjGOlLtp2KMGgYm33pdvvS4NGD6UgDFAFLtPpSSBljYjrjA+poGNiwy7v7xJ/wAP0p+KcqbVAHQcU4LSAaAKXaKcFpcUDIiMyqPYn+X/ANepNtIAPNc+wH9f607PpSANopcAUmaTNADs0mabmm5pgPLU0vmkNJigRyHi5Makjf3owf1IrDgbZLmuj8ZJiS1f1Uj8j/8AXrmohukxXLU+I6qex32jsrWXy9A7fzz/AFq9msvw6ytZso6qQT+X/wBb9K19ua3pv3UYVF7wyin7KMe9aEDKKXikLe1AhDSUtGKBBVee9trcfvZ0B9Acn8hUGteaNNl8rdnjO3rtzzXJecoICADPcnFZzny6GsIXVzop9eHS2hJ/2pOB+VZtxqNzOCJbghT/AAp8oqW30gyrG9xewxrL9wI24t9P8mtWPSrSKNvsqxyzrxulO7B+nT9Kj35F+7E5sBzGXjjYoOC2OPzqxFYTSxRyykokmdgC7mbHXArWvLaVtNM087O3ZBwow2OlaWmMh0e0RWBZQ2Rnkcms1D3i3KyuY1toxP8AyyC/7Ux3H/vkcfnWlFpsImQSs0o2n5Twox0wBVsN1b34FCk+dHnqd38q35EkYqbbHKqooVFCqOgAwKXNNJpqnPNaWM2zMniSfxDBE5IWRlBwcHFbEuFkZR0BIrJk+XxFZn/aT+ZrXuRi4k/3jWUPiZpP4UY+vxCWzRmJ+VxwD1BqxbWUMUcJ2AvDuRG9BmmawM6dJ7EH9auJzGf980NfvCk/3YtFFFbmBV1L/jwl+g/mKk0r5vD6D0lcVW1W7t4rd4HlVZXUbUPU80llfJZeHPMkBP8ApLKBnH8Nc82uY2gnynPycV1mjXitpEUUSSSMr8sFO1Tg8EnvXJOQck11mhXER0YQq4Lh1OAPcVzs6EWZCzBGddrFQSPQ0yqms2dzc3MZgZVTbhixPqfSlsbNrVW3ztKWx16D6V1UpNq1jmqJJ3uSyW0Mp3SQxs3qVGfzpv2WIYwHGPSRh/WrGKK1Miu1uxOUuJk9twYfqDS+VMOlxn6xip6KAIDHPjidM+pi/wDr0wi5/wCekJI5H7sjP61YPVaRwCjeo9KBlZxcllAeAhsj7pHb60yWS6Fs5McJwpyRIQfyxT9gUMnKsDwR13YFU7iR0jmBYYKZCkdsD/D9TWbdjRK4NczmeOZEi2cBsSdvXOPepo71mcI8MiN94kDcOntmmJsFjkZTfHnb+HWm2weHamMtxn169PfFLmaKcUy8LqMrkiQev7p+P0qMX1uMkv07YOfyqN7rZZSSbS2Dxjuc5/8ArU62QEZkb5hjIzyCO9XzGfKTLdoxHLH2VGbH4gUG6Q5+Sbjn/Uv/AIUolRZXG7OOcE9sf/rqFbraZY35weo9P/rZouCiQ3M4m06ZEimcENzswOpPfFWIryRoLd2tZyDEvzKFIPGM9c9qz0vSlqEAG3ACjsec8/XmtAM32K3KkheUOOB976ehFZ83vXNLe7YkW4kf7lpN/wADKr/XP6Upa7I4ihB95Sf/AGWhJGB2kZx3FPeQAZU5wegrW5lYYGu8f6qD/v4f/iaALvPLQY9AD/jQtwjSCPPzHoKlJywT8T9KBFWWW5iaJWeEGRtowhOP1rndbtrmHyWuZvOLMwVsk4x1H6/pW3qETNfWrp0V4woHH8Xzfpj86zfEs25o4cAiNzk55BIHFZVNjWG5H4eI+0YJH3hiupxXI6Ac3eMZwQa68Z6t19PSpo9Sq3QMUuKM0Zrc5wpKKKACiiigApKWimBT0v5bPy/+ecjp+TGrdVbMbbu9j7eYHH4qP8DVzFDAbilxS4oxSGJijFOxRigBMUYp2KMUANoxTsUYoAbiinUlABRRSUALSUUlAC0UlFAgooooAKKKKACiiigAopaKAEopaKAEopaMUAFFFFABRRijFABRS0YoATFGKWlxQAlFLiigBKXFFLQAmKKXFFACUU6igBKWjFGKACilxRigBKKXFLigBKKXFLigY2jFO20u2gBtGKfilxQFilqUXmabcp6xt/KuFcEnI68V6My7lKnoRivOplMbtGeqnafwNc9Xob0iuTzXReG2AxzzmueKc8da1dBkK3AXoM1gzY7fFFKnKqfanYrtT0ONrUbS0vAozQAmKXFGT6UfjSGGKOKKKADPtS0lGaBC0UmaTNAx2aTNJRTFcq0tO8ulEdMdhtLUgjpRHSuFiKlqYRil2LSuOxCBTHUs6L75P4f/AF8VZwoqMMnnO3oAv9T/AEouFg2UbSKf5gpDItAaCYoxntR5q0hnVQT6c0ANjQnc3qx/w/pTitMjk2xKp6gc0eYKYaClaQqaPNpPNNAtBdnrS7aYZDSbzTEP4oyKj3GjNAXOf8Zrm3tX9GYfmB/hXIp/rBzXZ+LE3aSrf3ZR/I1xan94D71zVVqdFPY7HwrKDHKp5PHP510PmegrmfDCqhOGyWU5GO/FdFWtH4TOrpIUsT3pOtLtJpdtamQ08UAUPwp+lRXVzDZxCW4fYnTPWgLE4FZNzrsCTJDbxPcSMcfLwPzNR3HiXThC4SV2YqQMIeuK5eKeC4nWF2ZUfILE4wMVlKdtjWMO5o6xqtxcv5cyfZ1TjYG6/X1rNg8u4lWFmBZyQvPft+uKbqOm/YZ/KEyy/LuyBj6VWjj2srhyGByMdqwk3fU2SVtDodTt0tNKtiYYY7o4AKFtwA5znOPTt3rO0e/mtr9djqC52t5hO0+5/Gi7uXn8jeWJSPblu/J5/lVeziM2pwopwWYDOM45ovroHTU66S5SXRtjvH5o3EhXBz8+eB1q1p8aJokLooV5Gfc3c4P+FVjYxR6YZj80m1ueg4cj+lWbHnQbf0SV81or3RDtZkq5JDHhR0FOU5niPbJA/wC+TUHmeYzKOVU/MR37YqZT++twvTd+fymtpbGKWoE7uOg704cjpikC5OD0B59zTzgDParWxLRmXfy61Zt/tJ/6FWxdjF1L/vGufu723udRt3t5RIEZQ2O3zVc1rXYbXUJ4guWRiMk9/oKw5kpNm3K3FIl1FBJYyqehA/nSR3cEMEnnSqh39Ceeg7VzdzrN1dgqpIQ9hwP8/jVPbK55P5VEp+9dFRh7tmdHceILeLiNGc+pOB/jWXca7dy5CHYD/cGP161SEAHU0792nvSdSTGqcUQuZJrhZZCzMO5NPaR5QyFuEP3ecAmn20E8srC3hkk3HOVGQPxrRh8PXkzbpXSAHqPvH/D9alJsptIoOPlGeneruh3RW4jhHOHHH41XuIfJleLOdhK59cVveFbVzaXEvnGNQd2xAAXwf4jjOPapZSNifkiosVI0YjUKM4BPU5puK66fwnLU+IbijFJuy2AvfBJ7UucDJ4FWRYY52496hkl6cnAZc/nRczADcATsIPYVnpP5h2MT8xwABnIxyfp/jUOdi4xuafm53fLjHQEYpgkHmuAwZGXOc55qssjqhV3DqrbSD6env3qOWRoJpPKU7doJzztJ/wAn86XMVyloPm7k6Y6An6LVfUoAoRR33fMfTr/n6022Ky4dxwRnBJ+XBwP0xSXTJGwO4qM8Afw5BBH50pO6HFWZFCzOmx/4WCqAeuOuPyFJIsvmiaNvnMe/0Gfb8KqRNKojYOAUJ4H8OeP61cglaCN/lyw5PTg/j2x/OoTui3oyq0jPMqncFY+ZtPQH/wCsas2twzTyHfhcDAUEDJ//AFVTnIa5lwvyqBjPA+YdPz/lTWYxRMEOGVcHB74x1/EY/GpTaKtdF5JszsBkggYHbqTzT73MTfaFI34+c9AevSq1girHDIWzucKz9/u9PwqSZ2mt2iZFYqMAg+uAP8+1XfQi1mUpw3mNAcoOrYHbkjGfetm3kR9HJLHcrdF68qOP0rn3ebgycsVwQMYA4x/P9at2Zza38asPl8qQHHTGVzj8ay5rM15bouJPI0r8bY8/dPOB06/hirQuGDBVO7+Hj8c/Xt0rKhPlxx5AZCd2N2SeMc/ofxq9DKixtvHRSVHc+p/MVqpGTQ1w63UiF1JCg8/56/4VJb3MnkNJKd/GQe+OcVWuZC8rY+Zm3AH1AHGPyqSVnFqtvEAWnUY7YzwCf5/hTTE0XHkjuLaKJhjLYGBzwOcf41ja0ESz8oMvmCfcwHP8J6n8a0NrQnYGJcj5nA6Lkc/z/E1U1tB/Z8nlxhUEy845zjuaJaoUdGZ2jqWugA2MY/nXa1xGmyGO6UqMnH+TXbKwMSt2IH61NHdlVtkLRTsUg56dK6DmEwaXFOxRQMbilxTqKQDcUu2nYoxQBVwF1D/rpF/6Cf8A7KrOKr3GFurV/wDaZPzUn+gqzTYCYopc0maQBSUZozTAKM0lFABmikooEFFFFABRRRQAUUUYoASloooAKKWkoAKKWigBKKXFFACUUuKMUAJS0YpaAEopaKAEopaKAEpaWigBKMUtLQAlFLRigBMUYpcUuKAEopQKXFAxtGKdil20rgNxRin7aXFFwsMxRtp9LRcYzbShadRilcBNtLilxRigBKMUtLQA3BpdtV1v7drtrUSjzlGSP/r1YzQMNtLgUmaMmgBcVwOsRmPVLoY4EpP5nP8AWu9/GuM8RRlNYlIzh1Vv0x/SsqmxpT3Md+o9etWtLcreKDVR85A9O9T2TiO7jJ9cGudm56DbvvgRvapKq6e261HsSKs11w1ijlnoxaM0lFUSLmikooAWikpaBBRRRigAooooAKKXFGKAEyKNwFQbz600tzRYq5Y8wUnnVXLUZo5Q5iYzU0yE96izRTsK4/f6mo4j8gY8Fvm/Omyk7CB1b5fzp1FhXH5FIWFNoApgKWpkrExkevH508LTXHzIPfP6f/qoAXNLTgtLtoAZRUmwUu0UBYipak20oApDsRYNLg1JxRuUd6AsY/iWPdos3+yVP64/rXAn71eja6BJo90o5OzP5HNedOMGuerub0tjqPCzs10UJAAA69Twf8K6vCiuK8NuBfqTxuXj611wYnFVR2JrbkpkAxTWbPTg9qaRmk6HBHHrW5iDNkN2GDUN1FHd25inQMp4IPf6VK+CuRzTf4Ax5I4zSY0Yw8Mae5YK03cD5x/hXN/ZUR2AQnA4zySa7snyJG44IyKypNLkj1Nplx5IzJn+lZSinsaxk+ph6rbyxPE0qsMxKMkdwMGmaTCt1fWsRUEPKqn3GRn9K6TV4PttusUeBLuYgHv6iqOn6e+napYpIwLNKrkDoMtjH6VnKNmaRlcs+IdOBst1vGo8ljwoxx04/IVm+HNOd7n7VIpEcXQnjJx/SutnBe7lBG1VJx+fWonlVdxPHrnsMVpyLcz5nsRzgjSSD12Pn/vtjUNkWbQVRWx/pDDp7Cq2o6xbxW8cEf71n8xCVPAyxxUH9ora6L5KEGZ5yduOdu2s3JFpGrEvyKOAickt1JqCXU7WGSN3kDsrZITnAwa5ye8u7nhuF7ZbNQiBm5difrTdS60EodTbufEYHy20QGO7c1lT6leXPDyPt9Og/IUzy40pUbe2yJGdj0CjJqXNstRSI7dZI9xTgnBz6VJsBJZyCSck981ft9G1CfkxCFfWQ4/TrWjb+G4Vwbmd5T6L8o/xoUJMTnFHPGRE9zVi3s728wYIG2nnc3yj9a6WXT7W2sbjyYEQ+W3OMnp6nml0ch9Ogb/YAqvZ62ZPP7t0ZcHhuRjm5uAP9mMf1P8AhWlb6PZW+CIA7f3pPmP+FaFFbKEUYucmNC4GAMD0FGKcTSZqyTk9RXF/cf8AXRv51veFv+QfcjvsasTVeNRn/wB6tTw1dQQW9wsrgMykKoBJP0Aril1OuJszdaiJxT5G3KThlAPcdfeq3mqZNvQkcH8a6KT90wqL3iTYAMDiq7yMr7Nw3ZznpxVkttUljjArPmL+ZE6MAQcY7tzyPy/lWjIWpFPvf7rZjBBYgYY/j6VTET+bhiQMtjceMZBH/wBaru8iN2PIY7T/ALueePxqjcsyMxhHKqcjg/nWMzaBKsxyJVIK7sZJ6dSP6infK7swLFyNuCcZ7Z/M1UQ4UIXBEiAMrdc/5HWnw+aZrdMkSEDBP3cY4P6GpTKaLd1brC4SN9oIB2Z+/jsPTiqdxMwkJaRVbI2tt7g+tWpd91MJAVVYDg7CSRz1z/niob8f6GDCBtxhl74PH9ackKLIbKLdcjzBhXQMq9eQCf8A6/PrWgkSSW6zKzCRiWIbnOG/wFV4bYxXSpISrGMsAp4yNvAHvkikikMnmRq4IBZxzg4z0B9c8YoWiB6vQrGVS4QLykWzI9RnH6GqcirI0kkSHGcjHQAdfw/xqW5KrcB0G3AZWA7dv6/pS28SxxbkbggcNkdsnj8R+VZ7s0WgpmVShBUopDFR69+Px/SpHl2xMXUgPuwQMDODgfrVi0jWWWVJI/mYspb0AwB/L86huIBbpC5P7sEAbuucAn8OtOzSFe7KtwUAwr8bV54HOKs6ZDIwu1C8PalQO5Iww/lVaV1e5k2jdsQgH2Bx/KtHQ8vOqv0kyvtggioLuZqqRCWyFClcZz34/rVm3Hmy7DlkT1OM89uPU/pVaKJnuooM7VHzMR2xnn3xU8EjxsXQL0XaG4JIyfX3qoslk5LidtxGU5B98jcP506CUm8eTB2IcZI+7xn9P61XuHMUoViGkYbmYD3FMtm8xTGHwM5AGP8APT+lVzaitoX4pJJBPIu0O7BACecdf0wf1qTXfKGjmJXUlNh4PJ5/+uTUNtKjzCJF3EKSxz7nv9CefrU2qxr/AGddSM28tgAherBucewAq+hn1OfsM/alxXaIf9BRvRQa4mx4uk5wK7AsradHGMfOACP9nv8A4fiKil8RdRaE8soLxxjkuc49hUgUjlxl27elMt1ddzMPmb7zN/ID/wDVUygDJyWPcmuk5mKFx1pcUZpC3zYoELRSZpM0wFzRmkpKAK+oHbAkn9yVG/8AHgP61ZPWquorv0+4HfyyR+HNTxt5kav2YA/nT6CHUlLRSASilxRigAopaSgAooooAKKWigBKKWjFACUUtFABRRijFACUtLRQAlGKWigBKMUuKKAEop2KMUAJRS4oxQAmKMU7FLigdhmKXFOxRSCw3FLilpcUBYbilxS4pcUXGNxS7adijFIBuKXFOxRigBuKUCnUUANxS4paKAExS4oopAFFJRmmAtFJmjn1oAWjNJgUUAGaOfWiigDDMa2via3A5WSLGT1J561uVi6z+61PTp+wkKk/iP8A69bVJblPYKKKKZAVzPihMXkLdN0ZH5H/AOvXTVg+Kk/0e3l/uuV/Mf8A1qifwl037xyZPDGhDiUMPWlOQzCkQfOPSuY6ju9Ifdbnnvmr9Y/h1y1vz1AxWzXRSfunNV+ISilxRitDMSlpcUu2gY2inhaXbSuFhmKWnhRS7R6UrjsR0uDUnAHPH1pA6E4DA/TmlcLDdpo2GnFwB0b8jSCUE4H8xRcdjPooorUzCijFLigBKKXFLigZEw3SqPQbv6D+tOxSx4Znb3wPw/8Ar5qTFICMClp+KXAoAaKb1mPsv8z/APWqTFMQ5Z2/2sflxQMdRmkLUwmmIk3UhemZpKAuP3mkLmm0uKBBk01ulPC5o2UAVL35rK4jbq0TfyrzqT7xr02aHfGw68EV5q64Yj0rnrHRSNTQnxcRd+TXaoMk+nSuB0tzHPGw/CvQkZQoVaKL3HW2Q3ByBinbMjFBIZyPSnEkEd63uc9iuyMrAjnuQO9IpD267SCSuPxxUh5JPQg8CqynbIUH3icr+PWkWh8674mUNtIHH1o8zepJGV+6R6GgfKApOT2NNdcMMrtz8pYDI9s0mNEMDAzAE5ZVO1RyTkiswalFeatazJlRHIgbcMfxVfhcIss8iggRbivcgZrnXbznLbI4VJ+5GuBWU3oaRWpq6r4gP26YWw3DewV15yM1jS3F1dNudmP1OakAQEKoLMewq1Fp99OgZIfLU9C525/DrWV2y9EZ4gbcGc++akOxPvHJ9zV1LAedMk0rv5aqcRDqT25rStdGt4ogXUNMw3fNhgg/HimoNic0jBiMk77LaFpG/wBkVoR6HeON08iQj+6DuY/0/WtxAiYS3TI6k54+uf8ACpgNuA3zO3YelaqkupDqPoULTw9aRAG53TuezHAH5VqRRxwIFijRB2VABTCzSSYBA7ZFSqoBPc9MmtVFLYycm9x3aijFGKokiuRutZl9Y2H6GqGiNtsLZO+xv0atNxlGHqDWTo4CrAoPRJP/AEMVm/iRpH4WjWpcUUVoZCYpjtgheme9SVSvZvLaFs/KHJY/hSbsUkYeqqRfz55OQc/gK1vBwXzLj5RuKkZ79KztXdTcOU537RnHsD/KtHwfxduP89K5J7nVDYuag7paoUwWJCgHvkVTd2jczp838OO/TuPr/KrepoXskAOCGU5FZat9nleGRd8jAbM9D7j07cVdN6EzV2WXm8w8kgBgVA6e340y4nSMKUbJYhiAOQf88VS+yM022RssMP8ANwDkYxmo96YIT92g+VsHPPT+daORCirj5pD8y9Nx3bf4h7j8ac4ZrQt8sakAHnoM806zcSw424XJDHHI464HNROY42IUsqEkFumD3yD9frUlddBnmCK6KSjcTzu7Ecc9PY0FzHGCo27QHA6EDuP1qOVJZPKaJGk2g9sHp0/WieZ57crECBECAGOSR3/Ss7l2LulSCZpCV+Z5S209fx/Kl1WTyZ0jC53kN9Ap3H9f51BpTZRQ3+tZTk9M85/qae8qy6mqysrbYtuOwJb29q0TujNr3h9ymb+CYc702HnpnkfTpVW0UOsmzkGRtrMfTjr71ZkU3EbRjl0C4GOpHQevp+dMhLSW8MzDZ5kpxzwDuPH6D8qT1GjPuVVndi2GYYCjv0/pT4pXhkCSMw28ZIz261KUWTiTccKdoB/2gBUEySAowIJxsLHk4PTIrJmi2J9OkYRCNmAZWIB6Y/H3qSRlYRs4VgIWbkk5JIHP5Y/Gqtu/mIVTepJxnnGcA/nmhDGkBkzuYK6sPoQB/OnfQLalXIRiCOCeBj7wxgfrzU2n3MtpfQORmNWVSc992c/lU/2WNrUy7toJBUA8qB3P1/rVXyGJ8olSWUFHJxnH/wBap1KTVye8g+zajJHI5VC7AEDoN3/1vypkM2FeSQEsB8hAx1JJP8qu6y2J2+Xd5oV1A6gkDn9DWOct5iEs2DgE9On60bBuTB3vrpUjG4v2X68n/PtVuWMR7EDLFztwD0Gc4/z1pLecW7vLGqhnQquf4QPb/PWoXmaS7STBfo24jp6nH+elUTqadkFWVt6kyE4CA8D6n0Gau3qq+k3UjEs4h9MKvGcAVnWu6aB1hXbJK2SzH5scdPoMc/lWjdWscGmTeYdzGNsEkkZIP+NbLYxk9TkITiVa6+yjHmJK+SFXC56DHX69q5CA/vkz6iunXf8AY4VX5VdgrEHnsce3Tr71jD4jWesTVkm2hj1IIAHqx6D+VJMxjjyTwAOn15pFjaRkYDbGn3cnkn1/z61BeXANrPjGUTn8/wD61dVzlRc39O2cYpIW37m9T/n+n5VBc3H2e13uAXA6erUltMqwRJ8xO3LHHX/9Zp3CxbJpag3ZXaOu7a3seuKnU7hmmKwYoxS0UCGOgkRkPRgRUOnkmwgz1VAp+o4/pVmordNiunYOT+fP9aYEmKMUtFIBMUYpaKACkpaKAEoxS0uKAEoqKWZknijEZbfn5uw4/wDrVJh/7oP4/wD1qVx2FxRSZwQCrDPfGRRJJHEAZXVAeBuOM0XCzFoqIzH7RHEsTHzASHI44qbDAjODn0FF0OzEoqMTq1wYFB8zbv54GM1LsPdvyFFxWDFGKVc8hsEj0pcUANxS4p1FADcUuKXFGKAExRinYpcUhjKWnYpcUBYZijFPoxRcLDdtG2nUUDE20Ypc0ZpAGKMUZozQIKKTNLQAUUmaOfSgBc0UmDRimAuaTNGQO4pN6j+IfnQAtH403zE/vr+dHmx/31/MUAOxS0zzY/8Anov5ijzE/vr+dAD6KZ5if3hR5i+v6GgB9FM3r/tf98mjePRv++TQIfRTBIpOAGJ9lNVDFfOzMk0kfzHCMisMZOP6flQOxU8TgixikHVJQf0Na6NvjVv7wBrC1yHU201/NaFolIZti4bH/wCurFgb64sIDFcRxptAB2BmOPxqb6l20NeiqUFteRSKxmkmz97zCFA+gFWwtweoQfSnciw7FZXiWPfpDtj7jK364/rWpsm9RVTVoZpNMuVZgR5ZOB7c/wBKT1Q4rU4Qn5s+oqIjH0qVxgA0wjJxXKdZ1Hhh87dzYyT178V0uYwcb1z9a43QpdkgX+76/WuxCY6PF+Kk/wBa0psyqLqOyg5z+lN82IHGcml8v/ai/BP/AK9OAI/5a4+i1rcysNEg/uN/Oje56Rn8cj+lO5/56v8A98j/AApef+ekn/fI/wAKQCfvT/Dj/P1pNsx7gf5/GnYz/HJ+X/1qTZnvIf8AgVAxRG/d/wDP4YpPJz1b/P45o8sekh/4Gf8AGjYv91vxb/69ADhEo9fyA/lS+WO4J+pJpnlj/nmPxNHlr/zyj/z+FAD8IOyijzEH8aj8ab5a/wDPOP8AKjZjoFH4UAUMUu2pNtGK1uZ2GbaNtPpKBiBaR/kRm64GaUuAevNRSnJVM/eOfy5/nigCSNdiKuc4HWnUwNkCg5NAh2RSbqaeKUCgALYBJ6CmR58tc9cZNOkX92R6/L+fFSBBQMjpp5BIqXABI9TTcDbgDgtj/P5UXCwiqTn2pwj96kBGOKazYH5UXCwnl+9LsAoD5HHrioFlaV8KMDHU0XCxPgY4ppbbzjg0obGFximv0/QigBS/I574rze9j8u8nT+67D9a72QlSxGeDyM8D3FcPq426rc46Fyfz5/rWFXY3pjbDORwMAjk130BBtoyhzuUH9K8/s3Cs4OAMZOfrXbaTMJtPikB4xj+lTS3Kq7F6JcLknJPNKTnPpnGaYjdTngAZNQyyfKwBADkAZ9PX9K6DnHE5J3ZweSfSodkjL5iY39s9v8APNSP8rBCxBkJye+P8/zpsjATssZwFAzikUg81HVc7lKtzjsf8mnvyrK5wMHB7H2qB8KPOc5GSCR0ApQ7FMtzuXIA4ycUhkcA/eSrNwiIc5H3gSf/AK/51Vj0O2FwMmRl2FvLJ4HoM9TU5Lf2vGsnOU29OCef/iaso2+7Z2Y7QAmB3PPH60rJ7hdoSW3it0xbokY55UYJ4NWGK/KvATHGewFRSFWkRW7NtAHtz/IVS1Wby1aJG+eYhBz0B5J/WjYErsgsWaXldqhmZ9xGce5/Acf/AF61REigKBHuOM/Lk/UmqlnGFjRY8gnuBwKuxsojzkBcDLfhTiEtWO8sDc0kjdPXFRozzgiFNq93YVFNMrlmlJWNT0H8XtVi23bsMNqgZA6Afh/npTJ2JUiEWADknqx604E7uuck0jE+ag7HJ/lUYkAYs3RV3E+mTn/CqJJXIIVfU9/anVDBl2Mhbr0X0FT0CDrWPpPyyRr6Bx+oNbA6isjT/wCFlGdszLj6r/8AWqJbouOzNailANGK0IEIzVDUwTbhsElGBz2q+yk8Z471FcQq9tMDwCp+lS9hrc5eSMiWKFNzE9B16D/9dX/D008eqeTCY4y45aQE4/DNZdxFseJlUeWvy49Cef5VseFsLqmQAM1xy3OqK0L147RWskkkoZNq8MMD07VgyfMxbouQQHGR9Ca6TUYzLBNGqhiSRtPf5qxCJYlMEjBQTx3BA9RVw2CW4z7PPvVly8T8AcbiOvX/ACauLbW5UTFGKt/0zJA4/T6VSQyWl3kyfKTkEJxnv8vbNXXnkS6W4SVH3jJQcbu35itEZvyIImRHmWRApkwUJ9Rxn/GneUUa3XPBzISwzgfxZ/OolMVzKsz/ADRhsHtgcdf0/KpFcwPIxYqQCyhuvuCfb+tCBkt1D5MKyq43tjauevfIrNkcPdPLhgkq4XbggEjv+IP0rSCwtbRuArZIywXHv/IGqssTrjcEZjnJ25z/APWpSQ4szrKV4n+8FliP+A/rVlXMl67qSzY2jsAeev5ZqvJAsU7tG6SRsoYAcZ7fhz+lSWDANuZAWcN8zHjPB/oR+NZp9DRrqaEe7bE5PlluvqVPU/p+tQ3TeXNcxRSqoBV9gGACeT+o/WmXE7SW8bH5UXa3PXr2/CiaFxGt2mV4CHfyTuyOfxqiSo0uWTYu9oumemeSc/jj9allDyoD8v7wqHbqBnJ/wqGKQIsakhcO0oPQ84/pn+VTxMBcpBI5KxyE7wei5yM/nUlMr2ymC8ZHbIRtwyMbvTPp/wDWppBSVwW3Lj58Hjrjj8h+Qqa8Ry8dwUIVwRv2j5iCSDUMbMXd5QwbKseMAg/5NJoEaEe2S1KHh37D0HUHHUcVWSPEayMceXIoyffjH/16dLmO53wf6tQSML0UnP6ZH5UzUlCoWB3ENksD174/DP8AKqYupa1WHctpKGO94wuB1+Unp+X61kkFGZHJG04IB7c1ozyvcWljMo2tmVBg/dYEEfz6VmxoJ5lAfJwOX6fWpZWxO0QOxfmK43SY4464qUjBeKNNzkKrnoAMf/X/AEpwm3PJ5KDJHlgYJzn+v+FNiYyxLDksPN3SP/e7fl0/OmkJs0rPEVssvy+aw6AY6k8Ci5u2aGOKU4II3A9xg1JcSpE4nlbBLADIxtPr/wCg/kayJZnvL6QAhY2LKp6cdj+AFaN2VjNK7MuNtrL6gg109nsUW7TNwpbCYzk9M1zIwGPeur0zcxjUHhSxOP8APvWUfiRpL4TUSYsQeoPoKoXbRvJcFx8iplj64HH6n9KtGWJLk9giksccAg/4VjSxzyzJAgzLcYkKdAq54DH2FdMmc8UTg+cI2fLeYNyw/wB1cdWPv6e5q1DHM9w+WQyHGSBwvv8A0A9c/WlWH7OvlJ5hn2gZyOCep4/qas2tq0EGx32jqzDkn6mhAxVRWZIYx+6i+8ff0/XmpYfmQv8A3zu/w/TFR26CSPaq7Iu4Hp2H9T9at7aohjMUYp5GBS7fancViPFMRSJpB2OG/p/SpSv7xR2wT/KjbiZfQqf5j/69Fx2E20u2pNtLtpXCxFto2VLtoxRcLEeyjZUlJRcYzZRtp9ITgZouIyrtbme+ltoDhGhXLk8RnLDP1Ip80OoRSGdLgyfdBjX0HXANaKg456nk0uDUONy1JooSR3lwheK7TlcAgf8A1utZM+p6pb2++RYXjEhjRmBJbGeR7cVuz2zb/Nt28uc8Z/hf/eH9etYfiR2kit1ZWieJiWQngjGAR61EopI0jJtlrTBf3Fqlx9r5ctkHoOTwBipZWv8AMj/aSY413FwcDI7DiptIt0GnxGIkJINzYYnn0HpV/aOEAwo7URimglJpmZCNTu4FeSfyVkT0+dR/jVuG3ljj2tdzOfVsH+YNWsUuKtRSM3JsrLbsGLGeUk+u3/CneS//AD2k/Jf8KnozVEkHkv8A895PyX/Cl8lv+e0n5L/hUuaM0AR+U3/PZ/yX/Cjym/57P+Q/wp+aM0AM8t/+ezfkKQo3/PZvyFPooAZsf/ns35Ck8t/+erflUlFAEflt/wA9W/z+NHlN/wA9G/M/41JmjNAiIxN/fb8z/jR5R/vt+Z/xqX8KKYEXlH++f++m/wAaPK/2j/303+NS4ooAi8r0J/Nv8aPKPr+p/wAalooAj8o/3h+v+NHlf7p+oJ/rUlFAEfl+yf8AfP8A9ek8oHtH/wB8VLRigCLyV/ux/wDfFHkJ/cj/AO+KmxS7aAIfJUfwp/3xS+UB0C/981Nto2ikFiMJz2/KgK3979KlwKXFFwsR7W/vGjY394/pTtwP3fm+lGHPov15ouOwgQ/3j+lJgA43kn2AP9Kf5YP3iW+vSgFRwOfYCi4WGbWPcr9cGl8kH7zM31p+GPQAfXml2f3mJ9u1IYzCKMAn6CjaT0BHuWqUKAMAAD2opAUtQtvNsLhSzEmNgBk4ziqnhhll0dBzlGI6/jWwyggqRkHg1geEzsiu4O6Sf4j+lLqUtje2D/Jo2L6UPKkYzI6oPViBShgwBByDyCKYg2L6CmyRI8bIVX5gR0p+aTNAHmcikFkPUcGogefer+rxiHU7pB2lbj2Jz/WqA7+ua5nudCNDSJNtz83Ga9AibfCjeqg/pXnNhxdpxkE139pNGtnFvkRSBjBYCrhuTPYs0tRfaIf+eqn6HNKJkPTefpG3+FamJJRUZlHaOQ/8Bx/OjzXPSCQfUr/jQBJRTN8p/wCWSj6v/wDWpCZz2jX8SaAJKKi2z95Ix9EP+NKY3I5mYfRQP6UASUVF5Oessp/4Fj+VL5EZ6gn6sT/WgQ8kDqcU0zRL1kQf8CFNEEI6RJ+VSAAdAB9KAKlJmnYqKSQowXbyfyrQQ6igEHOD0OD9adtzx0ouKxGy7j71CgLTMDwU4X37n+lW/lwcnGOp9KiC/uQW6n5ie4zzSKQidcHqRn8akIGM+nWoAzI+1hnHIbsf8/0qYZBJ9SaLg0KSgBzQgG30NQEgHaTjkYyakjYFRnrRcLAzZZU75J/L/wDWKkjOVGevcVAT+/bPoAD79f8ACnhwXOO4yRQAOCCoHHzYpEcbh6YyP8/nSu6hix6/1waWKPczp6AClcdhVOOO/WmN8rNkZGOnvUpUBgHYITxjPX6U11LuF45GTn2NFwSIFYJEOei5/HpT7fLbiRgZ4z6dqqSui3ARm4yWIHQgEYH51pRQqFHOW7n1NCYNDSoIx1phVl6cj0qcDHB604gdM07k2M+RcyK6jnnKkdRXF+IY1j1ZyowrhWH5CvQJIlYeo9/WuI8WxeVqcfvEP5kVnU2NYbmEetdr4WkEmkhO8Zb885rjEG5hnpXX6I6RpIqYCKcgeuQKyg7M0mrxNWMGSMK3C4yx6VHKhe4Riv7tQWAPdaVAqrgsWXP5kjg0XrfOsQJ3Mg5HYHit+hih5AlLEt8hxgjqwH+TUAJlYdEVQSc98dqdHiLCr90/dB7/AI+lOIEe75tx6E7c8npxQAqMhDFPnXPU9BVQR+TcjbuaMPyM4xnoP8P/AK9Wy2xGAO5W4ZuMAnvUSBXe4DgMp2nA74//AFGmIivJv3zvEcunlFR+JyKdZuDaeYuT5jEg/jx/KobyJxDekSZKsADjnhQR9Tk4/GrtgiJbx4+ZFjVRS6j6DHdY3UydVBz7jH/6vzrKhjlv78SlsRxruBHv/n+VWr+P7XeiANlUU7yOTj0/kPzp0DolqAnyNcsSAB91Rxx+AH50t2NaIk54HmMNvAVBz7fzqNy/lruZgF4WMgZJ9/yqZVIYvIQFAycscL9eetMtYhPK0ucIoLKoGMg9znoKYLQltrVjtlk+U9g3X/PvUpk23SADGV+oPJ6VJ5ZA+8QT3J4H4GkWJYyGG3BQ/MT6Ef41WxO4SsUmXgklW/pTNu9hGOQWJYHvg4A/T9KA+5N7/KTuDbuNvHT/AMdp1m5KvLx8zHbk/wAOaL6hbQtKpAA70/bTEP8AEeWpWZvNVQRyCTVEA7LEhdzhQMk1zVtqkdrJLEELyyXBZFFbsmbmVEyPLTDt3BPYf1/KuTvyIPETOSwXzieDjv71jUdtTaklqjsUlPk722bh1UHmpEcOoZTwayd8mTknHan6cLtp3Ysq2ynAUjJY+ue1TTm27MdSCSujU71Xvn8uylI5OMD8anqjq7FbQD+8wHHpW72MFuc1HIsqXXDYLptyDxjjJ/M1o+G5VXVlDNgYySAeMfXFJDCIPs2ek6fMT23Dn+dR6RbxyaxGky7grcg9M5rkmrHVF3N+eWGd5Y1kHzFm+U84yeRWTMsG9VeUlc5O44IP6D1rbuY44p5SI1ABPAHaq02+ZW2x4VeRv4/StKSuiKjszNKiO28t3EsDAjzOjJx0P496hEjPEUfAmB2sV53YI/pj862IrZTEMOVVhyqcDntzn9Ky5oJIVEkP77chDA9SOv5jtVuJEWFtHBbrmVQY3JPXOR/e/Cq7jzhtjcs0aMVbr04/UU6F1kRWjjaQA5dOS6cenp79armNUZfnzvXHyLtbk8bsf55qSy/cOsjKija4UkgHAHH/AOurFyqrbo0T7X2kYPOR/j/jWVPDNFNuE+9WXGZePwNPguVSU/aFKMxDfOArAE5GPX/69NMXKV7sIYeQVkT5XPOT1waqRs8LMoU8ptX07HP04rWvdskMknmKzBshSc5HTt16/rWOGdZ1AXcASAp5AB54/WspKzNYu6L9vG01vtUYX7wXu3TBz+Jq158V1bRW+F2uArH8Bz+BNU0u8QxR7gGUEZAyDj1H+elNTa1yYl3gDOSw+YjOefTtVXJauQo6LhMqpUEFiOvOf6frUqQqJ3B2rwCMngHrjP6VFegJfqxARWwxPXFamnSC4a5d9o3sNwPGMAdP89qlalN9SpePstHQlXXapj77fTp7VWtoRdFiwJaQooKA/LknI/IVJcYnuEt9u0ISjN0LHtn8qjy1vcnH+plKlj0GQQf5fzovqK2heulkSRIo2cwOCBlRkeox+tV7wo+nYVvn8wqQ3GO3P+e9XbwBPliOTvL+wAB3Z/z2rOvWxaggnczcj1HOf/HqcgiXNPAk0S4UrvEUu/I/hyvB/MVnWARRLKwYkDHoB/nArXsoY/7Ouo0UfNGpPJ6ggf1rEi3wJyCPMUjn1zUbFvVkzsJZGEZwD0Huc8fmTV3yoxGqQgIE4ZwSCTwT+HSqkaK6RfM24SKiYx06E/mf51evEjiiCszZA4boNp6k8d+fxpollQyLuQ5LIv8AGwPOBz+v9KmtopMG53EMTkYUcc9/SkgiNzIZSALdWwvOA2D/AC96vWyi52RrvS3Z2JbpuXJwB7e9UlcluxzRGHbnJyefWut0eNZ4juyMEcg4PIHeuWu0VLudE4USMF+mTit23umttOkcYDOgAz06Dn8galaSLavEsajKi3cVum59mcoP4z1259OmfrViwtpoWeWWVRJJwzjlvXHoOfrVHTYJf3t08hE0pxgADGegJ/HoPzrQurcxxiSWaQnIOzcMNz9P0rZO+pi10LcZjLMIRlQ3zNnO4+5/z0pbhxPut0bgjDvjhcnGM+tLDDEzqjOxjjBGN3ylgB/jTZZk+0QQxgMEG9kX1P3Rj8z+Aqrk2LcSADYgwi8VIFpyAqgzx607FO4rELjDRnoN2P0NOchQPUkCmSlWiBJ43gZHbDc/yNEqtJOiocKoJY9xngY/WlcLCoQzu3b7o98df8+1KxAwfepAqqoUDAHAFJKAI2OOgz+VO4WG80uDT+vSigLEeDRtp9FFwsM20u2nUlAhNtNxlsdh1pS2B6mgcD1Pc0ALiik3U1m7DqelAhRyxPYcCsvX0WTTbhiMlCgBPbn/AOvWnkAY7Cs7VBv0Wc9Ny7v1zSa0Ki9RPDsiHSUUHlCc+2TmtJTxnuayPDoH9m4Ax+8O736Vr0qfwjqfELmjNJSVZmLmikzRn2oAWko5oxQAUmaXFFMAzSc0tGKADHvSYp2KMUAJRTttG2kA2in7RShRRcdhmKMU/FLii4WI9tLtp9FK47DdlG0U/FGKLhYbgUuKXFIWUHGefQc0AFGKMk9Fx9TRtJPLfgOKAA4AySAPekyT91Sf0oBjUnHJ9uTS5Y9Fx9TQAm1z1IH05oKqBlzkDuxp21j1b8BxQEA6Dn170hibv7oJ/Clwx7gfTmnYoxQA3Yp65b6n+lOoOAMk4HvSZz90E+/QUCFoJA5PApNrHqdv0pdqKNx/NjRcY3fn7oLfTpUFxaC6kRpgpVAcLg9cjnOR6VZ3egJo+Y9wPpzSAo/2Yq/6q4uIh6JIcfqTWBo9mY9WubPznG0k7ojgnHofxrrdq9xn681zxzb+MgT0lUfquP5ikykaUejWykNsBYfxSfO361bjtzHGqedIQox2/wAKmopkjPLH95z/AMCo8pfV/wDv43+NPooA4PxPEIdZmxnDqrDJz1H/ANasbJDA9K6bxfCPt0Mn9+LH5E/41zjjIGawlubx2JrZsP6H1rvdGk8ywXOCQa89iJEgxXb+G3L2rZ9AaI/EEvhNrNFJRitznFoooxQMSinbaNtAhtFOwKMCgBtGKdxRmgBMUYoLY68U0yoP41/OgDPguVaL1KDB9eODTrhgY5VIyFXdkde/+FVEZo5y6YZZPvA+g70rzMhI6KYzgk8dKdyraklvMSqgHLHLE+5P/wCurTkEZJxjuKzIG33B/dkLgkDp/EasySYdUc4z/APSmhPcfcybQI25aTgY9O/6VIkqtwCM9uetVVyspd2O5FA5ORzUjrvwXUN7r1FMQ6WNZEyvB/T8RUKTsqmNzyOAfempcMznb8yg/e6HH0NOlXfjaQQRuH9aQ/UlkOfoMDP5U3DoBg5HXB61Er4hbfypB6+o7VNM2E3D0/XtTDYZE5cM/cMT/n8KV2IO5MEf4UpRIyqk4wMbv8agctHubZyO46dOc0APkYOEYngAM34c1LbysA7seSR/IVBOVjKMuCrApgd84xUSy4VF6u/apGXppV2mQ8spyopssoBWQEYOSD68f/qpkRK5yBuH3ue1V7tj5RaMZ5B2j19RTEtyth5b6QqWOzBIHAHGf8/StKFgSc7gfdue1UbKVGM+1S7Oxzj8uacA8qAuxwcgBRjtzzUoqReacb1XOc89elS5YDjJ/Hmq1sCIwNp24wD7etWRwMhh9CaszYgkOCGyD7iuV8Yp+9tZc53Kwz9D/wDXrq0deSPvZ6E1z3jPa9pbSAAEOw/z+VTPYuG5ySNhv6Vv6Gzsbjecl1Ucdh/kGsCI/vB61uWBRsoMiQLkEdxwcfz/ABrmTszoaujo3l/eZxwvO31OABSeWGczHk8KMnjI6n6dqqrKJoyykMyKS2e5PCj8eeKumNXeODO5UUM/88V0LUwehMoErb9oYbflz2X/AOvTZbVQCXbd/SrJbDDgdOlQu2SI0HzDuOqgd/8APrVkEBKIuyQgg5BYe3qKLXJCRMVYFXViO+CP8f1qNixUyoMbNuTn6UvmQxtHOAE3HDenPT9akohnOba5iyQzThVOPZf8Klsx/oiyPJgA7QvQAZ6/kRVeKVn1NgThVkaTYfXaAP61DcPLFbuqA7ZCyr6btxXH5Y/Kpv1Kt0FSWRNNuL5gA0xKpzgkZwB/M0+1LW9ujSMBIVCpu5IH90dhx1qtcYuJIbGFsxQKCzt0zjH+J/H2q9HEschDsWYjOf7oHJA9OtG4CrmfCNH5gUg7QcDPuT1/CrRWUzKXUKrAjCHPTkf1psZRI1RDhzy2Bk0y4mLYCAnDcsoPHY8/jVkFt/uiNFG5j39PWo7mTDx7ySobbgdzj+XFNBcIZOIlIwOct/8AW/WqsrhomEIZtgyS54AHOPrQ2JIbfSSeUHiztDY2A5O4gjP61o28ZSFFVQoUYyep96p3Cwx26fKpCyIpbJ/vCtAAqoPUnoKEtRyeg8cc/rVd5sRl88nngdAO/wDn1ounZYtu8Dedo9fc/lms+6uBGkbTOVExyRjnYP8AH+tNuxKVzTttwiDFdryHdtPb0H4DFcnqOlXd1qEuzZuBJYk+g6/jWy2q3E522ttIzE8Hbx/n8azbyK9aR1kd0dyAyo3NZTaaNYJpjtGlma9WxuZmKrlT8uSCO2frXUoiooVRgDoK5jQYZrfWHh3gSKjqWI3c100SeXEiFmcqMbm6mikhVWOrM1wN5CBRnOV/E8CtSoLiDz9gJwEdW574Oa2eqMk7My9XXyjCFGfkJwPbFUNDYnVUJOSeaveJQQluwJByw4P0rK0uYwX8TCNpDnAVeprmqbnTT2O0vQPtMg9/6CqrgBGwSOMcipZzcPcFpY1jJPzLu3Y4GOaU9DV0diK26IMKqkZ6jI55qnLhRuVFkVSfbBz7+xqywk2EL8pzycdO4qO2O2KXecpuIYDsMAVqZIZe2qXEina6SgYDhTz9cdayg2+aS0vCkD7flY8A+mCfr+latvcFpsI6ycADPAqheOv9pOJFRo3TbyuQDn3/AM9aiVi432IElV4lm3FT91k/hKj7341cu4I3t5GRWkVhjbtDKPT3FVrS0a2uXgWQlWiEqKRn64/EVag1LYvkTLKypgIxTr7H6e3WkimZGWA2ToGjZBznJX2OelUWChkLbRuTcMHJxnvWtdsqrMzIG88gbscL6kfr+VZtxaCKaN8bVJ7nnj1rOSNIslSFruNn3jk/f2YwQAfyqNWla6aOUET7grHIxnIGasQs6R7HIYFsb84znt6Z96bdBcIV+WRRyB16+v1P8qQyO6ts3f2cEbgAM5+pp9iFa62ysygIfNIHJAznB+mM1EjjMgG5g0n7t+xOO/fvmluIHi2MNwEmVB7kZGfzB/Wp6j6F9oljskaXBkfdKVHUE9B/9b61AqefpkoAHmAjaOpyAP8A64q7cBDBGZMGMZ+UdzsPJP4D6U2xjd4dxGx2bfHv6Y7A4/z/ACq7E30IVl82KSQMhVIQBwPm3E8E/p+NUCu6OQyAptjOwEYH3s4/nUlvkXmwr5eMMRzuB3Y557E0s6D7FAh3M7LuclgT0wB9O+KT1HsaFm4ktJFC7Q0DKB0PAz/SsqFgzxKG2gPjJH3f85FW9MbN5YhmJDs8b5PqMfyIqozLBAPkIkEobdnjr0x+FTuVaxdIEcd15W8Rw7HzjnG7j9Oah2nULoEqwiXvnI6+/X0qB5Zrq5OT/rTzjIwo6j+lb8EDrIrvENww5A/hXpj9elWtSG7DWtbWCwmlRA8uSFMgDEZOBz2604vFDZwRwuVfcq8tyffHWm/ZnvZZYVP+iQNhQW+8R7+gNVZ5x5ywRRYXGSsa5PI/TjA/GnsTuYl3/wAfk2MY3t06da3LRBNpfI3AKpx0zjtWPqKbL6RdgjAxhQQccD0rY0hs6a4bkAcg+nOf5Vk9zVFl5VeW2Ee0EnDY6AY7+/FSXtwZLmGPcfkYLk/jk/p+lZckgt7p44243ZBA46cUhZhF/EADy208H6+ver5hcpri5hjilSNSxZvLiBOAFAGW/wDr1d02DyVimm/183T/AGR/n+dYkGQ/lhlHmDJBw21R0GO57Y+tbG9VaIM/zkM8mRkrhcfpnNWmZtGjdybLKaRedqE4+nWmTSlbcyR9AQwP+yCP6Zpv2gS2xSFcgR/N2C8dKz552QrAjEN5QByOATlcH8aolIt+Y08NuqLyX3Edj1J/DOfyq9t8qFj95upPqao2MkhhWZ1OMbV9SSeTj04/Q1P5vn+ZCp+X7pI9O/8Ah+dNCZb7mkOCMHvxUe7AwKCxp2IuRWEvmWaEnLLlDn1Bx/Spy1ZenS4uruIfdL+avuG/+uD+dXDNGBuaRAD0ywqmguT7qTdUaurqrKcgjINLmiwrjt1GTTfwpGzwB1NAgBLNnsOlOpAMDA6UYoAKapBO7P0pWGTt9f5U6gCOU/u2A6ngfjxUGpjOm3I6fu2/lVhhmRB9WP8An8aivU8yzuF7eW38qBrczvDLbrKUA9HB/T/61bGKxPC3+ruQBxlT/Ot3FZ09jSpuNxS02V1hiaR84HoMk+1JbymZWLRtGyNtZGxkcA9vY1oZ2H0U7FLii4WGYo20/FGKVwsN20bafilxRcdhm2lxTjgdeKYZYl+9Kg+rClcdh2KMVC19ZRn57u3X6yr/AI1Vv9UtVtZFhuUeUjChGyfQ4ouOxoDDDIII9qXFZ+j3drLI9tCViZ3LRRHg4wMn9K1o4JWB3RlDnGCQfxqeZD5GRYoxU5tpB/Dn8aaYZR/yxY/iP8aOZBysixRinmG47Qn8WApjQ3xPywR495Of5UudD5GGKCVHUgUfZbw9Yoz/ANtj/wDE1YFmyjjaPpRzoORlbcT0Un68UYc9wPpzVn7HIf41H4UosvVs/U0c6DkZTIXPzHJ9Cf6UozjCof5CrotAowCB9BSi1/2qOdByMzY545ZmhWZDIv3lXk/nU3lr3+b60qaW8YjVZECRyl84OSDnj9afImxyvpQpXBxsMC4GAOKXFN3rnGcn25oyx6Lj61RI6kLBepxSbT/ExP04pFKA/IM/7ooAXcT91SfrxS4Y9Wx9KT5j2A+vNG3PVif0oAPkU84z78ml3Ej5VJ+vFKFC/dAH0paAG4YnlsD0ApQijtk+p5paQsq9TigBaa7rGjO5wqjJPoKXJPRT9TxTZIfNjZHYhWGDt4oAhXULNyQLqLPTBYDvisLWp44/EFhMrhsKM7Tnjcf8a6KW3hcfvUVs/wB41zXiWxt7UW1zbw+V8xVsDAPcf1pMa3N+XUrOLG+4TJ6KDk/kOafa3cd1ny1kGBn50K5+mabaWkKwI0aqu5QcqOTx3NTi3iDbtgLYxk8mi4h2KKTyo/7i/lSiNP7i/lQKxzXjBQRayAg43Kf0rkn5PtXb+LYwdMjfA+WUfqDXFSr8maynubQ2I0co2a7HwzcAKUYk4B6AnvXGYya6nwzlbqM8gkgHng5GKnqU9jqhKp6JIf8AgB/wpfMP/PKT8h/jUmKMVuYEZkftC/4lf8ab5kx6QgfV/wD61TYoxQIizOf4Ix/wIn+lGJz/ABRj/gJP9alxS4oAg2THrKv4J/8AXpfKc9Zn/AAf0qbFGKLgQ+R6ySH/AIFR9nj77j9WNTYoxRcCIW8Q/wCWa/iKcI0HRFH4U/FG00XAwLbJiQ4CKUJyT0PGTVZ1UKkkznGc8cdT1x27VJG32iAc7VRBj3P+f61XR2aNVAZyoOCfXGabLRJaztHvXBLK38XXHY1YgfzbvceVRAM+/p/Ws+SRI2ZiCY8bV9sdAT+f4Yq7ZOq2RldlVpfz9+Pbn8qIsJLS5aTacyHgkbsZ9en6Corhy0ghjH7xxkn0HrTR5lzKXhUrFgBXfgHjjA6kflT47cRyYZmkkc5J3Y/l2qzMUKsGIo+oGcDjH15pPK6SeYytnPTg1KVAcRKoHTJFSmP+6FBoEUpMSMVCYY8lOobHcUm9lCqcsrNwe+R2PvU84JKoyZ6tweRj0qr5oDNvHyqMZx8rc9/Q+9SylqXA6yLt9SRz+dQzDbGxCMfcVHDNmc/NuXGCDwQeOD7/AM6tebEuC7EBuQp6/lTuFrFGQ5hDBWAUgnHT6j35poRDMyAgqilh68/1B/nV6CJGtY9hOQuD3z2IqulufmdUXz4W9Mb1Pr9R+opFXFVXJEbEEsc5zwR704AySAFsHk49OKgef9wGH3X+TB6qQaia58uKVycmNcc8dBwam40hdOJ2tKFxhuQPTrVoSiZzgFQefwOeKh05CYzsOMZA49gP8/SgnypVIUsquOnt1/D/AAprYHuXfOWIMrkKRwKk8wkYJ5I4qHdsd5WKhuOcdB6UyCLdhnBQnDBRyPx96ozJvs6EgD8MjsKxvFds40pW3blSQdeoBBrXNwPn38MvTA4qh4jIbRZRuyPlPr3FKWw43ucKrbXBrY09ycPtzsOT+XSsQ9a3dHKqwD4EbKQ3PqMVy9TqRpWzNE6h9rB5MgdBnoAfXnH61tW8flB0HAzyR1J9TWXptstxZSszbXwpQk4CcZ/qau6XMZmmD8SKRuB/h/zzXTE55Fh5hHGPlyFz2wMVHat5iuXJDsdzn39Pwpl67mBx8uCoDEdueaeI0+ziQKoBxhunWqJ6CFDGxVCwXcPce1VZdoZAw3QtJtOM4HOMj25qfb5zhRl8kH7xGB9araqrQ2c3lhtuAcFs4ORz1qWUiGDbLcTupV3eQqSO20cn8f61FfzrEscCnLLKzlUwCAARz9Sc/Sm2sqWrjA3SeXsVRkh2J/8ArjNQyREanFHgSyZBY5A3MeeeenKis76GltTRtYnCKE2+ZN87sFyRzx1qZ4UMrrGrylMbsHI/E59+lRqWG5bh9wyWfZwpHp781Zt1YQOv3UPJAGBn2q0QwZ5jbg7QF4VVBwuPr1P6UTp/o6qflQ4UBcjv6ZxTMgtgE+XgiMenHP65p00hkXCc7V+uPf8An+tO4khqlJikZ52j5gPY/wCNT7C8bxl8KAe3HP8AOqtuRHMsZ4EuGLN69x+lTyT74yoU+WvPTqfX/wDVQmDIL648y1t2LDaXUhQc59/1q7byyTIHJG4jBI7d8CsTEsiW0SIABMEBzkZGf6gmtc7baNkMhZhgKOBuz0/XihPUGlYbcMryqkjZZRgj6/8A1v8A0Kn2kiT+ZOwDFzhAFJ+UcD+p/GqKQtNO1uMtyBK46E+n+e2BWuXWFeWAwNueir7VS1Jeg5nVFHysSeFUVnlf+JlMJMM6qG4HGcCtFA7uJGOF6KpHP1NZd38us3GO9tux9MUp7Dp7jLNceKJvcv8AyrcHIrnbacR69JPMdq4Z29htzVH/AISOS4dnknMCmTCIpIwO3Ss4zUS5QcjscUYrm9I1u8u5GiZosZKiR1PB7DjrTL3QdWmkmlF6rbgTjewz9B0Fac91dGXJZ6l7xLj7LCe4cj9KxtLONRiI9ayTDcRXHlyB4mxzuHP60sAlNzjzWBzjIzWE3dnRCNlY9Jujm4b/AHVP6f8A1qjlYKpqjpxl8thM5c4XaSecY/8A11ZSUSLujIKnpkfnVUWTVRHLIWyUU4IzyOtVbUlmfkq+cqCMg0slwqsUmG3jIcg7ceh9KrSrIjNcWpLxk7wM5IBJ59T0zWjZmloLLbxSOSWMKtlnXPcHuB/nioZ4mkvIYsfejKkhP4Pw602G9V51LlSSMEjn68fjmoYb3GpRySk4QFOeAfQ/oKlstJlm8aKNLe5iBULIUlCE/KM4P06ZqfU41igdI9zKB8o2569s9fxqC5nU3D/IpilGMA/eyMfr0/Ko/tLui2rL5jxBkzu6noCfwzQFig6zqfIldCsX7xl7nrn+tGo3DiJUaMh0cMA/UKOAP1/lV7VIlWSKZz/rB82emMdP5c+9U5mEkE8cwLSMNyluoA5xUNWLTuT3KW5wPlTzArbg3THfArNfdDIyE5JU9OffHsatQqJI1LAkEFi3cY61FKhAwHzk9cc5xk8VLY0hu1EhyzHBlweM/wAPUfnRcXMqLbxucpEwbeDnAPQe1OsSiu6yPl+mw89epz06U+KMS2FwH4bsDx0GQf8APrSGXMnCIDuVFwq4+b5uv5Y6/wC1VjK29oA2ZNuWLJ1U9iKracyQRrO8glLRN8h5xg8cdzyT9Ksx2zR2a3Lv5QXJ2senbP8AICtEyGjKucx3n2k9X5GD9OP/AK/tVqzeP7NvwHcPh3Y8EYbHH5VE0KsjNdDYWXMYwQO+0+//ANeoLC4/0NrdEcsJNylTjOegx9cVHUroEDFNUjEQJWOYMQB06Z/rT7uBkOoZDFUkIRR67ic1FaKYtShJ3fvtwJPTOD/XFXtYSX/SpFIEYCOM+pAJpWKb6EOmIkbRXJRiN3QnGABx/P8AHNac94kEQRSTdMzDBJAXLDH4D+lULaf91IFRMbeM8AYHb17flUZt5tUneOEsIUJaSVjjfycYHQdapOyIauy1HdHLWtpMkcC4V536cdgO560RgJdbbfzGGfmlzkuxyefTtT7SOC2skBjbcw+UEY7dfelJH2aQEmLC7jxgscDt+P6UxGPrKeXqTpu3DavP/ARVvTctpki54xj/AMe/+vVHU38y+dz1wAfqKt6S5NnNt6qG/HpWcjWJFPJ5sjZGEwe3Xr/Mmk8xnMUZdfK3E7QeOcdvx/ShpPOxKRwnyYHU88mpIFja1YKpJGCDnlcZPH6UITNDTo9vl7AqyPgs7HJz6j8DgCrd4UkljjiGY0z5hJyZB/dJ9CRUc20SRQI6sQVUsc8Z/p0/P606QHzhBjCo+5nx1yMr/WtkjJu5rtxat83KrzjgVlSzv/aTJtJLNhM9OCcfkTn8KvzyeTbKD8ysQpzWVpTvNeybHyFj2bz/AA8nJH8qp7olbM142CpCMlti7UUH7xx/hnntTrVTE8oLbudzHtk8nFVomiWQRQBmCkKH6ljjnH4bqWJXZpLcMNzSfvCOcDAJ59ecVZBobwRkcj1qGWXL+SrfvH4HsO5/CnM6RgjgINqj/P0xTbUBwZcZMvzZ9F7f40ybFa5C22pWzgfLKjQn69R/WqniGOOJbJ1RAFmAPHb/ACKu6yMWPndGt5Fk/IjP6Gq3ipf+JbG4/gmB/Q0pbDjubBoptu3mQRsTksoP6VNtouKxGeBmkUZ5PU1JtDH2FO2ii4WI8UpGBmn4pMZPsP50XHYYqY5PU07bTqKVwsQ4/eMep4UD9f6iiVP9HkUd1I/SnQYZBJ/f+YfQ1IRkEUXGc14Tb95crnqoI/OukxXMeFQDfyg9RGSPzx/WupwKzh1NKi1MnWr37OI4F4kk+YNnpgg1j/23dWTtGqRyeYfMLPnOTx2+lXPFq4azcHByy5/KufZmdsuckDFEm7jilY1j4jvSPuQD/gJ/xph1/UD0eNfogrMAFLip5mVyouPreot/y97foi/4VA2q6kx/4/Zce3FVz/rAcdv8KcaV2FkOa/vi3N5cH/toaY8tw/355T9XNH8qQ0XY7FWRCz4Ysx9zTDCFKkLgjrVlh8w+lBGKQFc2+45x1q7bkRyI78DB57D/ADiohTxypH+elAx4uGbVrZ4GZSjgKw4PWulz4hHWa6z/ALq/4VyaHZPE/owP6ivUS25Qw70gOZMniAf8t7r/AL4X/CgSa/8A89br/vkf4V0ZpKYjl7m91m2VTNczpu6Zxz+lOW61p1V1nuiGAIIGQf0q54mXNrC/o5H5j/61aWlosuj2rDqE2n8DimBh+drhH+uu/wAgP6Ubdbb/AJbXX/fzFbzLtNJSA5y5fVraPzJbm5Vc4yZe/wCdTWserXVsk0VzOykdfOxyPxq9ro3aY/swP9P60vhxydMC+jN/PP8AWmFyt9j1c9biUf8Abc/409dP1U/8vbj6ztWzQKVwM610q8Mym6vHaIclRKxz7VdUJsUHnGRjr0JH9KsKahiOFcekj/zz/WqjuTPYX5uy8e/FAViOWx9BTs0ZrQyGiNe4yffmnYoJwMngUmT2Un6UDFxRRtc+gH50FBj5zke54oATcucZyfQc0fMei4+pp4wMBQT+GBS7WPcD9aVwsRhCerE/TilGxSQMZ7gU/wAsfxZb604AD2FFwsRfMei4+ppdhPVj+HFS4FGKLhYYEC9BisbxZHu0fd/ckU/0/rW5iqGvRiXRbtcdE3fkc/0pDSDR5PO0m2bvsx+XFXcVk+FpN+jqvUo5FbGaAa1G4owadmjNAjJ8SxF9DuD3Ta36iuDddykDivR9VTzdLu065ibH5V5z2qJGkSt0bpiuh8OTbZ19Mg/rWBIvz59a1NFkCuU7jnP+fpUFnoe0etGB60zzFChmYAEZ5NNaUAZVWf8A3Vz+tbIwJMD1o4qlpuoDULXzUjKsCVZMjKmra+YQMxgH0LUwHcUuR6UwLMc5KL6YBP8AhR5UhbPmkD0CikA7PtRmkMJI5lf8wP5UphU92/76NAWYZx1qMzIDjeM4zgc1IsEa9Fz7nmld0jGXZVHucUXCxEZQP4ZDn0Q0u5j/AMs3P5f40ouYSMrIGH+yCf5VGt2smdi5xxywH6cmgLHOmYL5RjTPygYUdunX64qJNoTZ8wITLkdh3+vP8jSMiJAzp1Z22gnsCRVcyERh2PGduSeoGOg/D9aGy0iKaORmZcBmBG1AeBk4/M8etagjeYrE6oqp95FXcq89Se5xVGeXZb28ewACX52J5OOSf0q3bTmGJmxubb3PX3+nFNbg72L806xhfmwpOBj0qtLcHzMeWVmYHOT0HH+FUYZpLlzcTlSwHCDI47D60Olwl3HlQpxgZ6Y71XMQomrDIGmO0kqq9epye9KLotIV67SVJPHINUBeCFJPJbdI7YHH6mo4rgCArjkqQXPH4D6+vvRzBylq4vQu19uNhwRnpkZOaihmURHHDuSTjBA+g70lwvmkBsbVJY9ie5P+fWo/tJil8qJtxIwNp9fWlfUq2hJGqhCBvfAwRjBA9qFvF+aPzAzAdcEfTI7H29vepI7hlckyEFjlgi5+g6Uy7WOXYDxIe7cdj/8AWpi6kkbFLll80qG5GeRkDBH48VJHclbz5/lDICG7HB9fxrOEpCmKcYUfdbHJPsaSWYD/AFjNIifMrAYGcdD+FK4OJPKVSdZwp2Dg/wBT+X6fSq+oEB17hyC355P8qjmuTtYxsxjwGz/9f3rPkdmmBR9u0YBPP61EpFxibFvcmJnhQAMWB9lyB/8ArxVyOaKGJWI4I5Y9x6Vn2pjhaUZH3QwJYjPvUhiaSRXySoPG735Jx+PSqi3YmSVyVZESVN7HaM4UHJz/AI1ZW5VU+SJm+UEuRjt71SRQ0ayLtCiQHJPJ7f1qaadTb+QUyfulgffHX6VVyWkTW8Xm5bG0dh2J9ag1a1U6Xc4G1hHk446YOKfHczFiqRfKuMkEZ/CpbqSZrCfdb4DxMCN3scdqfQWtzzxh81TwzMWjVvugg/WoG5c0+FS7qijLNwK5mdKOy0wM82wYC4BGT6Ej+lXG/wBF1csx3LPFz7sMn+Q/WsWyeS1cNIjHKsJAW6c9en+c1enbyxb3BffIkv3fUMP8cVtF6GE1qS3UimLZnBdxu+uef8aspOIlXGCB8vPp6/WqMjs8kQESsGfO4jO7g5qdz5RLHaQwwq9SPQ1VxWGgEO0uAFyNoPpziotWkO63jYgI/wAzAdSo5P8AKpJZFSGP5QWUFWIwy4yDn68VVlKy3jM7ZSCMoo9yM1DZaRHOyx6jHKysD9nLdOd3H5cUulBpmln8vElw2AcZCr7f57VHrCS74pC2GlQpx6elXbGEwWseDswOoOcYP9TUrcb2LF5GlskWzoDzluNv/wCvH5GiR5JmSIkqrc9McDuagKyXT5csV4ABIGeOnT3P60/P2bKlna5PHODnPQ+wwKu5NhbpwsZiTczk/Lg8Zx/+v9amtNkduWLB5GyuzsPf/wCv9KpwQyG4DPIqsR87D5m69B6VM5CskVv1fl0PU4I5BPc9KQMcYFnZ3aTLEllA5CdO/pTlkRrfcMRueOeuccn6en4VBE5nmkVdwDN8wbjgAcUs2BNJNvCuoxHuXhgM5/XoaoViuB5Vzaru2xiTcp9thBP55/OrF7csj28ipvk+YrkdD0z9Of0rLuLidruE+UBIAEXecqT+HapofPFzMzMJ34/eE/LkdgO/P8jU36FW6mjYZhiMMblpGO4kYyfUk9uauwJ5QEk6+YwGQeqoPx6fWoLVWjV02qzPyWfj8T6VcMfm/fB2ZAx0B/CrjsZscLgOC65KqOODz759KzpTv1wccPbkfrVy6mRA0PWMDLY449P8/wBao+Wf7Rtpn4MkRJB6AcmlN6FQVjM1dWFzdhRg+V0HpsGf0rlOrV26qLnX40lHyyoqkA9QUxXIX9q9rdSRMPusQD6j1rGW5qth1jO9vcJ5bffIUg9DXpFrN52nJK552fMfcdTXlq5ByODXoehzO2l2ySY8xvmKjvk5H6c1pTM6iE8QR40lCx3MJRk/XNcnEjNdbVYoS3X0rq9fdn05t5UfvBtCnrzXM2/F8n+8KmpuVT2OwtLVI9oy7ttVwXYnnkVX064Rrq4ghLBN2VLdQ3Rq0UGFjPrGKy9Oi26lcFRhRvzn3NTT3KnsTM7Jcup4MiE88gjviqj24jhM8ICNtGY/4WB46djnnPvV28iLGc79rKq4AHTk8VVErSpHkmMIwy2N3J9R9M1u2YpERSK4hSclo5WGQ6DvjgEfXg1lmIS3A3spkK5Hy5Dc/wCfwq7PvgY+aGWORiGJBx9f6GoJIdrq8PK7mTaeexIP6VmzSIWrbZY5FiULIB+7cYB47N/T2qsxeW62xnaQCQT198/p+NX7fyrmb7O+fLOHZcEEMSBjPYHrVWK0lurmYQyqoiXGWP3s9vbvSYyW5naa1QlUHlA70LHOAec8fT8qrSsxLeZLH5uDxk5I6Yxj/OKjnALqIxyOMHpx2P5EVaDI8cYgj8uc/fCLnnPX+dTe47WM+OR2hVUOGyV6gDB9qtGaZh5BiAwcHb2x19etUzuhkfghUkwTjHuP5GtCzkEEBRdrTS/M3fI9D9P50txlJ3Kt5Sqeu7I5ZQRyAPSpI5VBcrtxkYH8JAApQu+5IQ/w8EDOPX9KbsPzRoAYj9zPUg/zxSGWLaVbbzInDM5bGU6lSOg/H+daFu3n3Al1BwERQEiHI4/w5rMkEiTRXEinY52g5HYd6vwh2jLvuPlDIAwMdc+/SriRIvz3ivIxulypBVgw4II4/EEVzlk4+3SJnarMCCePXH9D+Fa18V8ry0b5QC2457nA6jrk1m28TJqNxC68hAVdeNuMYP8AL8ab3Etia8EcV9aHOR5gYEHORnngdOauas6vbLkkBocrk8bgSMY+lZUjT3O6YKM2ylW2nOOev51qak+dLh6n5mUEHgdxUN6miWhRi5hitlAZMb3weTxkAfnWlb3W21ELoEaVicHsP84qhbwLHH5rtjDYGQOvv+VPjk24aMsOoZjzn0HvTTE0WzOIwqMhdT8gOMkccr+p/SniKQ7lkO1WwAO4zzj61mtL/pKByyqSWCZwAT3P6Vow3Tu6eRGZmRm5dguTg/41V0yGmjD1aMw3rIRggAcj2qbSBuhuVA+YocH8P/r1Bqg/0ncSSWGTkewqxoWTNL7IcE/59qzkaItT28cNtGyqSxBduPun/J/U1StMo7R7G3yI0eB07AfrVu7kmaIROWV2YYU9CD0P0qszEFTEcbcs3OMDOB/jTFY1IDHFEy7w7FMHA7kdT6dqQSNcTlZPuhAjYGPm5H+NVpFkgjhPy/vogfX8T+H8qSJiZQrBgrAFBnqOTn+dVzCsaN/eq+neVG373dhmP8ODjr6nj86qwXAglZFxIqL8uOcnJ7e9U2K+f5aNuUAnb6np+HT9aQzbtjI+NzAY+nf9T+VDlqCjZGybh1vIrVMIRkZjGSCRk4H4j86ebprSSaOCJiDhmLsOOBnnPWs6IyKzJACV6h+ikDq35n9KntITcCaUAx2+753HJZR/CPTOOT3qlIlxsXJBNd7Yn2uAw3qh4Yk8jJ9Bx+Var7LOCNd2fKHI7njGfzrP0kSXd1JLIMQoeMHAJGQMe3etVniNvMXAEQ3A47gdf1zVpkMqamm+xZZBjevKj1HP8+PxrO1B/tPhZCwy6bQ3sQdpq9d3kC2rvNIGURYO0E/N1PI98VkvNHe6bfbAqqJPMRGYA/X+fHvT1cRK1zW0qXfaW5B6W4JHvnA/lV6WQ79kZ+YDLe2eAPxP8q57RbjyrIM4kCjGAF3bucD6VqLM8e4eQ6lfnkc4PJ/HnA/pSjsEtzQUc7Qcqoxn1NPqAO6gKI+nq1Bkk/uc+maqxNyUnsPz9KXIHSoAZAPu8/596Myn+7RYVybNRTkPE6diNv1zxSfvCcbvy7fpTWViyLu9/wAv/rmgCZcIqqvCgYApSePSovLPdv5/40OqIpZjgAZJwP8ACmBx1hGW1ZofM8tFLF2I4IB6YHXtxXQQzywi3t4ZHK4wGljyGA6ntj86xLIyx63LldsmZPlAyepOPrXS28MpG+c544BOfzrGO7NpbIxPEVy8qQxyooZW3ArnGMY71i85rpfEtqhsBcDAZCowB1Ga5oUpXuOOwopTSCg0ihrcMpp2aZJ0H1pw6CkAdqSgUUARt1U+/wDSlbkChu31H86VqAEFLjFItOoAjkGFBr0yzYSWcTeqKfzFeaPyor0PRH36XaN/ehUfpSGWyKTFSFaTbTEZHiFd2mMf7rg/0/rU3huTfpEa56Fh+uf60mupnSpvbaf/AB4VB4Xb/iXuP7sp/kKfQDVkWoyMVYkFQuKQFDVV3abOP9nP5HNVfDUm2zf/AGZT+oFX71d1lcD/AKZt/Ksrw0fkul91P86fQR0TDnpTcU9DujBpDxSGIvWooyBLcKc8SA9PVR/hUw61CmRezgAcojc/8CFNbiew/DHouPqadsPUtx7DFLhu7fkKAo+v15rQzsNGwcqNx9Rz+tO+Y/w4+pp2aCQBknA9TSATae7H8OKUKB0FRG5gBx5qE+gOTQbmMDIDN9FJoAmoqMTBj8quf+A4/nSmRuNsTH8R/jQA+io90x6Ig+rH/CnESkcbAffJoAdmjNRkSAfNIi/8B/8Ar0LG20bpmPuAP8KAJM1DdR+fayxf30K/mKcVVRh5mPuWA/lTV+zL/wAtVOP70mf60AYHg+YfZriMnG1g3NdAJ4iSBIpPoDXLeGWht9Zu4WK4+ZVzz0aupku7eIfPJgeyn/ChDa1FMqjAwxJ9FJo3N2ic/l/jVSfWbKJMh3kPYLG3P6VDDrscrAfZpsHvgD+ZFFxWZoOsjqy7FwRjlv8A61easvlytGeCpwfqK9JhuWnUskDAf7TL/QmvPdVjaHU7pWAB81jgHPU5qJFxKMhGR3xxVrTWVbg+pU4qqwy5+tTWJ23Me48ZxUFnpViqNZwuEAO3rjmrOO+KxdOaCWxXzp5UK5yBKVGPwNTqdNDD5Sxfu2Wz9c1otjNrUz7maPRvEKyK6/Z7z/WID91h1OP1/Otn+0LXICS+Yf8ApmC38qrXljZ6hZTW0axoxHysqgFWHQ1W8N6g88D2dx8txbkqVNA90XbvVre0gM0qTbM4z5ZGT+NTx3JmjWSGPejDIYuAD/OqHiePfoc5PVSrDP1FR+GZ9+jxK5jUIWUYbk89xTJ6GoTcEn/VIMe7f4Uww3DNk3jKPRI1H881IJAxO1icccIaXdjqH+vA/nTEQtahwN807fV8A/gMU5bSBekYH4mnFm42qT65bH8qMPgYAB98kf0oAcsSIPlRR9BRlR3A/Gk2MT0/JQP5mk2MmSztgnucY/IUCOQkRVs5lkUlzI3Crwec8n9aiZFE6j5JNpLEjo3oB7VbE3zyRhfly7AZzj5AM/TnrVaOSRpC+duAMBfvZx3oZaHak0ZiV42245Ixz78U2GVxEzKMlvlUkjp2P8qbdwSAmV2Bkxg+wPY1XtCW3qSVVDkAHvUN6lJaF2BirAclhxg8849KiubjzpI2d/lVSFPQZPrRHjezDhcA4zyzehP+etV8K1wHkAc5JI7Z9Pwp3YJa3JoQbp1C5SJDtDegHp/jTnT94rMdwQhY0Hf3wOwqW3jEZ3z/ALzdnMfQMeMD3oDJCrKXALjLkDJJ9B7U9hdR4h2BTPISxySofgL1waltYyyu0ZWNj1k7AegFUo9sxXzRlFOCij7x9Ca0HLStzn5cEKBwPTrVJktCbZN0YSVCh+VdvGev+c5pk8Dt8zoCf4Ttz+ZzU0h2xuryqe6jofWq4nuGKSuu9Tkhc4I7c02JXIdsEscaFGPchWxzj61WnJtQCFBiY5yeo/3hU73jJwFQglgMn/61VpJjIBFsUEnnPXH5fWobRaTIIyMumccZVSeMfj6VESWYhW+ZSCNw9u9JPG6gBd5GMgAfd+ntTFAmYkHjv/hWTNEaFkyyyqzNztGcc7W7DH51dBjjIEzlw3zAjkflVONmWR1hVVVxnoBkj/8AWKdEy+ZicKQvy4/hP4d6uLJkieR2cSCNd7kfKBzjB7mprSJlRZBzgb8jgnP4VJHHGGbyOxJYAcAe3v1/On27R28jROx2HMidTgfxDHt1/GtUZMWK0fzAskpAbnaDz+NWJLbzABjcmCBuJOeOtPgRnd2kGC4GE9h61YLGP7/TPWrIueXSLhjU+nticcc9AabdrtmlX0Yj9aLE7Zg3uP51yyOpHUQQPHqyrkKJY/NUDoxyMg/XFP1Fo9u6zXESlXIPRGyOlF4T9m024iYq0RCFhzhW4pbuDyrGQABo2J246qev5VotEZPckhkV73L53xqxYJ25wQPz61fdAYUJVcsQcEcZ69PwrEtpfLuVJOA8Y9zgHpWg87m5TehKhdxTIzzVJ6EtajdR2wIZZI1DD74B+VvpVKxtmMfmOSN5Ltg9F659+B+tSak32wwW7MoEsmCQe3U/kMVenRGEhDHZDtVVXnKjkila7KvoZupytdXtnEzbmIOQCcDoMfpV1iI5JIeBjGcADJPH8xWdcEvqsUkMmcjKA87fTH5D/Ip1xOTOsW7a+Scg9u+Pr71NyrFmSVYNrLJ5jOxMajggDjJ+tRsTAgl/5bnLZ6Ar6Z9/51IkKQRMXl2M+0DZyx6/y9vzq1FZoDnY53kZAGSB6ZNFhXGRXcSW8LM6sQwIBOODnqOuajE/mu7SKNu4E8YyM5xnsOv5VDcSC3vWELKVzvXI5D5GeAf880geW8vmWGMhC27IHpgZz+NPyBIWWaNizJhZHchSh4Ucdf8APrUSs1vtMkW+QsPnY4HJ6Me3+eavC1ZbgI3ygAv8/JySBn61C5ETokTLI3JJZcqOoHHc9adhXKtzJ5d7C6DmKJ2znrVqzZLYFVXzZ24ILZwec/rms3yEOrReY5ERj3Njptz09geK1bUJIIk4xjb5aDJPf8KlbjZOkeWZ5G+ZhuG3jee34dqle6kGxEP71hk8ZI59O3WnyqsKlydgVMFgfb161WDeVETEBlgBvIyB6tj0+tXsRuSSIEnEJw5BLuSc5bjio7iRpruJtpHysv44OaUlRzEWMinLN1I45J9+aRldbu2aRGQFsKrdgP8A9dJsqxUs3U69aFTnmMH67RWrq+nWNzan7Qu3YeJBwRk81nHamv2oVdoDqPx3HNaN1PFaS+ZeugcuRGGbheevoT/KktwZRstCt5owHgLQg8M67C3qT3rTW13zCOJtsSj5vLXav0zmsm31u91VTHaWDeUOAyuFz+JHv0pk6+JkKLBF5UYGAsW0j8zmqVlsLV7mzrqImiTqNoI2nA/3hXEiQJch/Qg043FzHqUgvjI0jnbIG556Y/l+VUGkfzCGXFZyd2XFWR3On6wL5tggZREgHByTkgZxWjbLDD5oI2s53Et3z/k1zPhZj9tlHrF/UVp6hFfF3YXZSLoiBQcDHr2ohowlqiaI/wCkyr5gHm4GD82OCcfkapwM24JsIcM4IAzu9/yPeueW/MGpm5WWRwOrt1PGKjstYu7a681nMnPzKx69uv4VXMLlOsupligCeW5RSCu+M8DuCax5EMESvDKoTOcZzs/2vetqS6+2aUXhYbJI8ktz+fvms6RZFICuFjGD0+7nt79efrTaJiyhNmaGa6MhE6sAmw4z+OP9rpU0SusCu0YKuw5A42gDqOw4/Wm3BZY5rSNYwjnzQT2wMHH4/wA6s2gNpJCWSRocYIYcgH09s4qFuW9itewEF5EO7aobgf5zVYOsjNwC6ng9mHp/n2qz54UTJtZ1yACBwo9PwH6VWjRhMq7sb2GCemSM4pPca2Irny2vTs3LE5BYdMHuMVKIszkLlVXLYB7Z6fXH8qbqHF6OCuMD5R/L86c8uB+8XY6jKA8gjsRSGQ28rRznywshPAXuf8/1q46m3uInZiWcYbqpBOe3X2qCzAZ5Cw4BBJHX/wCv/wDWq/eAvEMSHKgNhm6N2xnnFNbCe5HMC9gu08MS6k4685H9fzqWyusRSNGx8+XqCMj/AD1qh55kSJsKdgAAAx0PrViyDMksAYLAXG5v4jnnj0OBQnqDWhdtF3FLyYN5avy5OAWPcewxVeafz/EZc4VJI1+8MccH+QradUPlLIuzYvywkcHAxnn9PSsm92Nrtq8IzlCQPxYfyqmSihbpiC+TByFZiQM5welXbyM/2FHIG34KsRjjBX/61VCzvbXZChgJ33yHAyOB/PJq5HLjw/NtG4CPkewbH9ahlpsgtwXtQzttA5Un3qG4md41PAzwq8ljxz/n3pLWPzE+Te0YHIUHk46n6URGYyl2IJUY345GOBkdqBjY3AUMy52N82Ty351fiu40mLuAEkR2QAYwcj+lQXkflq0kS7YpQVxnv0BP8s0yWN5Z44k4GNxB7Db0/HFC0B6lS+G5IpipV5SxYk8dsAfQVY0RtsjZHBwtRX8geG3HAxuOAenT8ulP0dS0j9O1KQIl1FTGULkjIUAg54GOAe1RQSMIZSIyfOypJP8An1/QVJqMaKCBlnJZjk9Pm6flTI7eWSzDr8rJ3/vcd+aAJ7OaEvaGYM+0/OCM5x0/z7VHeyESxsHZBtB/3d2f6VAsxaRgVCLvztPTB7fz/OknLEuw25JPHp0x+lFwsWISqW+TzLI+4ngnA6D+tQLH5kUjggY4APoKnSNvL81gEQISvmdXJ/D9PanG2dIYDtKiRlOF/iGeP0z+VMLluCBmRTcqyqfmAzx+J79OlPe6e2juLGHJeTEYyfuqeCR/n+VWBMZD5VtE0sijJ4+UDGOv51XAFqsj7A0pIViwy3I7flWiM3qaAuvsw+zwKchMtxwMDH8sflUMSmYxAnAjAaR2fIJPOMH3/wA80x7mFk/dlR5g25PRADkcdyefzFW4vs1tGqGeORlwSXkBw2eTjpzVIlmdqcsz2cqK4KD7r45wCcgfrz3xWLLDd2yBplwM7Tk4Zs/r271tajdpLHKwZSpz84YHpgYx+Jp8UtrcJJJK6SSYbam7PzEY/H/PpVKdtBcug/SJoGthDbSOzArjeuNrE89Px5roAoVFQHOTyT39TXI6BC+/d50UWGG7e2Djrx611UM0LfJBKkjHphwSfanddCWmTk49zQo69/eoROrRqyjLFckZ6H0+tWANi8n8aLk2ExSH0HX+VY2tTzxalbCKV41x2OOpwa35B85xU8/vWNZU7RUiILgU0f6xvQAD/P6VIxC4z1PQetRq3yklRyc8kZqrmVh3HqKjkG+RY88D5m+nYfn/ACpTNCBhn2+oNRwKqhi6tuf5vmzwPT8P60XGc62IvFZPTMufzGa6sqM1yWpYj8RBhyCyHk9eMV1KSlxkAHvkZ/wrOO7NJbIpeIE3aLc8dArfkwrjQa7XVQz6Xdqf+eTdvbPrXED5uT0omENh460E0mcGgn1qDQax+UZ+v604dKjY5jyPSnA0AKDS0gwDncM0h6/WkA1/uk+1PbpmmP0pc5WgAB5oY8UzNOY8UABOVJrvPDT79BtD3UEfkxrgd3y88fWuw8KXkY0hYiJGZZGGFQn364pDOnIppKjgnFQrcnbxBM2PQD/GkM0rEAWxA7l2Ax/OgCPVIvM0y5X/AKZk/lzWP4Vf91dJ6Mp/n/hWtMt46SL+42MCMbm/niud8MO6Xc6FlXKA4I6nP196roI6wn5MmopKjwzHBlIU9gBTZIyG5lkOenQfyFIBJF3xuvqpH6VheGzi5uF9UB/I/wD162wihskse3LGue0dETWJI2UEFWXkZ6H/AOtTA6m3lUblLKCOeTTmnQBtuZCBnCDNVY3iglByiZ4PQVZNzCcYlU56YOaQFbTtQTULYTRROOzDjg9+9NeaVL/iIKWiIG9sZww9M+tZd3P/AGLq32mNXNpdH94Apwr+316/nWo5Zry0mAZwwYcDAAK54z9KFuNrQkJvm5H2dB6ElsfpQBfAcvAfpkY/Q1Plz/Bj6sKx73W3gmKRpGADjJJOcdcVoZGisd0Qd7pnthjx+QFVbkSwK+TG2ecshf8AmeKqi/uLhw3nLGuAeBj6j/PpUb3q3B3zyt5CLy3Tv14FAWJrWW7kklRbhRsXIAjxnv60+0u5lCM9xuVs8cdjjPP+eKqvHFbXcZDxyxOpXPmcjuP8+9UHdBaQyRIoAQZyvGe5oGdVLOqxFxd9sj7n+FRxT+dDvEtwcDPCAZ4/3a5ptTYuu6bIwQQT/n1qaK+ie2cJcKuRxGTg8ZFK4WH395KTvLTKF6jzOR+GaSC/lizE29ju/ilbgcen1rEublJI5QJNxYAflimxXz4+9knv1IpXHY17y/cwKi8KcnliffNZsd06tk7SPTbUVzcM6xg5JC4zjHbpVUyHrtJpXHY2INWmtwfKCdAOVFSW2uXBk3SPuAPQcfyrIjZmRyMYA7nkVFEx8ticDmi4WNe0uo112S42jY5ZsHntn/Gta48RRfNFGiqCOoXB71y9vzOg3YBOM+meKgG7PzZzRcLG1LqDzspLAY4GKWK7ySruVPcn9P5frWIDlsdfqakzjOAATSuFjatdYkty7JIAw4A4NZ2q3DXV5JO3VwD0x2AqsHIUt0Hc0k0ivg+YBz0HJoY7EWeR7U6Jtrq49eKiJTYDh2YjntzxTV/129RtTHQmkM6G7mdbZChwpJ5P5ioFvrhcHzWAA4HpReS50uLK4IYZ546Ef0rMa6fdhYgw3ZPWiL0Bo3odUdADNJIx474z+VQ6hJFb3ltfQuwEuBNk9D2P+fSsZriVgw2YPbik23T4Msg2dSp707glY7K6vYJ9LuYyFDvESARz09fwqv4Y1C1t7OWOaZgwYsqbyOMdh+dczFFJJC371R8xAXJyeOtQC3LZAbp7UczFyo9JuNb0uAfNdRMcjgNmq8nijS42GyXeO5VDXFwWMRjV5Zm28ZCjBq3DY2TSKm52yM5LYA/KndiskdBL4xtFceXDK649AOfzqs3jQ5bZaAjtl8f0pkem2CymI26FRgbySefTmp1+xwyY8qONQfkIQDd709RaFE+LdSkDCOBOc42oWIH4VCdT8R3OFVpFyOnlhf51qyahCAxYfvAp5HQD/Cs572MO8sErMuMsRySOvFIfyFu4zJezugKo0WdvTIJwT+eKliTy7d5GA3Fu59ulNd1knuio3HEceRyPvZPP41HPP92JTneSOB26Z/KqvZi6WGXdz5vy7drMei/pVS3dkWU7huB6g8Z/nU0imVmkZflAyFHeobc+XuZ/l5OW9M8fpUN6lpaEtzIwEbhGDDIUnAPOR+NPVPKjja4kUHAO3HTjgf4+5qGSVnjLSKGLrhFDcjPeo1jMrje6sX5X0WlcOhejfzrobNpOPlV1wFHYk+px09qS4j/eBEk3yOfvDhQOhIA7UrxRxW7Jjdg7mYEfTNJZw5RphuMnZQoIUY4GTx6e9WSWYUMMGzGEHzB8ZBpiXKtlVHzAhtoPQfjVhtPcqokB245HmYz+QqC6s2EDcoPL4XnJ+nAFVYm6FRnWQnChi3Tvn0HtUDxzTT+U2EJ6nPA5yf8A9VRpcOkxTPmY45BBII4Oastc7ZVSS3lbjthiRgfrRuD0K09oImbaNx6F8/z/APrVXTAdGVxsyMjrxVuVt0ezZJDkjJbd+Zqqrx7wo2ldvAV/es5LsXFh9oTYAquJGzyBxVYsod2AVow3IPHPtViVzIPLjXcTye2PrTIo2nV4g2MclT0Oe/ap3K2I0fIEhOY0f7rdcEc9PrU7MpZiI9vqCM4FRxReWn3wJozhlLZVh1z+NT2jxHMZYFH5Vu69Mg49P8KaEaEU4jULCwC4+Y7u+Omc4ou7xH8po8llO07vQ4H5ZxUFtsLBUTefu8fLn/H/APVVa58pY5MMFKfdB4ORV3aIsdCl7HCcyEknkjvTGdnG/wCZm8zEaetZEU4ESSyuhJ5JHUDjirVjdh7l52LHb8seRgc9f0q1IlxscpqiFNQuUPJ8xuQMd6r2zYcj2q7rpB1e5IAALk8VQg5lUA4JIFYvc1R0rXP/ABIGjBCybgxyeuG4x+tan7ksGYsSFBxk4B9/YVzxiZrFkXAbBJ9vxrfsIBcRrNNwjRhlAPX6mqi7kyVjJQubqdctIkRyvHbk5xWlbsYjme3fyjjLoSVB9D3Hb8qSMImstFGiqs8IUEcfxc/pmr2GheaffiOPcWAHTHQ4/D9apIlsxtPCz3ck8isIYsgBenQk/wA/1rRiiVfJXZ8/Vz2B75/EiqlvbxJpttIyBZZHJMgPrngjvj0qRrhxcb5mw44XIIWTP/6+lF7D3IGSL7eGYExM7Kd3cY//AF1FaljdG6VPNDnAGRkL2Pp2HX0pdURPJjaNGJIywIxt9P0NXhlI/ICLFGmCB3I9TipW4+hVS7We9UKRGB0EoJz1AzitMNJPiM3DsW5bZ8oQfQc546ZqNY1S3YAK805+66fdHqeegFVJ4prLKQ3GJeQzL0Y+pzntVXsTa5ZnSIRNFHIRCvzFMgc+x9RVWxu2s7ny5I8Mgwqngc45/SnJb3DWrPJ5ixhSM5Bz6/SmXEFpKwS2uC0ig/MW4PfjP0pN9R26F1WkvLjB2glSMjOCAfzNNI8i9lXyDM8eMBCAANo5qrazsDFF5qoYzgyZ6oehUH3x9MVct5GjMsltDIzSuSryMMFegbnJxTQnoY8pEuqTB0UhIwihT9OefrWlLK4f90piSMYJU5A57npms61hl/tK4Z9gUNjJJw3YY9at7mRFU5kQcsqr8oPpyef6VJQ5pWlRSyZiDcDdwx9+9WnjkkcrI4JYg7McdsfQdeuapi5+zs0ssag9VVju2n9Bn2+lPM9zdofMHlrIRl3fk9uF/wAelUhFpruGAu0WHRcBI04DH1J9M5qozzveWc8rDDyDAHQA9hVi20lPtDDdI4x80jcZ9gMUauRcW1qlvmNPMVfOXj5j6euPWm07BFq5XkcjWYJXOAZAR7Deaq+Mb2KbUo40lR0jj/gbIBJP/wBas+90i9F4IZZhIScB2Y85/wD11Fqmiy6XOsM8iMWXcCnT6c/Ss7lWNjQ9bt9N0uNJEkc72f5cY9KkuPGsnIt7JR7u+f0ArJ8MpjVtrKHjMTb1IzkYz0+uK7CGzsFZZEsYcY4/djLHP9K0jdozlZM446vJd3kt3PFGJSF2lV4GP8ijVrZILsNGcxyosi/Qj/8AXWt4tiRfs0yoFJ3IVA4GCMfzrBuZXmEW/wD5ZxBB+FZyVmaRd0bHhZsakRnrE38xSeINQnh1C6tQ7bGVdv8As5Az+fNR+HATqIUNtLRsAfTio/FCE602BkmNT+n/ANalfUdjPKhVHrVaYBWBAxmpPOAA3ZzUTN5jZ6CgDa0m62aVco0pA3cJ2ORVwzqYVATLDO8dASehPtzWPa8W7x7fnLKR+f8An860EtxIJd+5/wB0QCfXt/I1SZNglCG2ecZ37hjjkLnHP15NW/tMstokbcsV24Y9/b06mqc4SWxgDLlpGXDE447j86l2xGxZNrmYttUbiBj1x/nrQPoMGbecRxMXUDJCjnp096in2lJRbxSIwIIz933yDV6COK0mgnjUOBgsCc8k4IP4UssTvOzJKEUsQc8jgelKwXMmab7Q6hlBcEkMOMjAxVm5xNEkUaghDuZgOhPb6d/yqndxpDcfMMhjuJB56+narBLB1ByVIzhxhvw9akY7Sy6PKmOGyrc9+npUyCJ0aQ/M2dq5+YE46c/5HNVoyvmSRo2QcsDvAB9+3txU8Yi8rafMchuG2kKB+FUhMqvB5U7QtjnJGCMVNZyNEwG1hIOHxzk/5zROIx+8t5EPljjjlueuKkmwYQ6fduEGOPuuD/UVNh3Nae9D2pdGEzsehGcZOB/Ss12P9pWrK28jKE443c8AenNV7WVo7YAodsnKkdQ2cY/HrTrqVt9tMhG1GVQAeeMdfzx+FU3cSVhEjk/s+fbli0rkkj75DenrVixZxbT27cq1q7gd84zj9Krwozw3Cls+XJI+N2ARjP41NoxZpoN/HmBkAxjggjNJlxFslEdsHj4baWZR/EMnH6Z/KrVkYZG8wxsCcsxBxgZzjrz1FFtDvjjhRlLSAI3IOMHOcd6tRPmRFZR856kDA5/xqomcjN1SD7LajeoBY8gDGM84x3/Sq8EqQIWBw7ZORkED05/pWp4iVRNFApAAKhgcn7zD9eKyDH5t0YImBEj4U478Y/SlLRji7opyZcNKe7HFXdF/4+GHfH9adqNtJBbKuQ0SyHB7hucrnv0qDTCRdDHpUvYpbmhdW0YeeQN8xYkgDnqf6ZqC1YxKyOxG0jg9+pFTXU5fzIvukSevUnHX2AzVe8lEdxFIoBKDHXPXgfiKa2EylcEidgQOHPA/Wp43aUtvAUBTxtxnA4NMBVWbgllbIY/kadbRodyt/CpH1B9/yqSiaSRpI/N8vAChSz8Fm4/zxViyia7ud0v7yKEAH+6B3x9BVe2DTOvHyRocEngYzk/StnRo0j0xmcEHDMSeBjHU+2MVcdSJaGrBCkMDLbKqIC3I7n1/Ks+6hUs0sYI2sq8jOTgFjj1AqS2vZLlFgtR5rDhieFx6k+/HTng1agsHtmZmdp2IOWb5QCTkgD3Na7mezMO7tIEEzrIA0RAA55Gev5VBdW1klkzEMJgvI39G/wA4q7eysriN9pZANpHzZAHH/wCr2qhqISO5aM7lbjvwMjoffrWT0NFqVre1SVE3gpDJ8qsTwD3Y9+OafY2yXDTPIRtT5MsSPw4rX06E7pZplYR/dCIMkDuOPU96h8Nxq95euyKXXDpntyelFgbM200/7a8iw/dTkl/lIFao0iCCy+2ifyS4UqME7T2Gc0mhMItanUglXLKFx2yaseIWb7NbqhARUGVGM57fhTa0CD95Gnp5WZlinKpcOA6yr92b/wCvxV7y2yfnOR7CuZW7S70dPLRo5rQjkdwe/tyBWoNbji0VJ5nDXH3duRluODUU520ZrWpKXvRKeoOk3iK2gZ94TaG9jnOP5VvTAB2I8wjOMA8frXKaFbm61HzpcsFy7E9zXVbw53MwHO0CrhrJszq+7FRK8oKKzHbvb7vG4n6dKXzol2naxUcEqx4/Dr+VRTXEazkvgxj5c5GAf84p0l4hiYiPKjlt/AIHf1/StTnHStFI8cWVeNjliecDsPxNOLmGZR0Qg7SfX0/Ssx5xDKyzmINKpYgnp+PsB+NZwuLy6idNxaINjOfmPXkD+maB2I9dk/4nKMRkMqkAfU1uyXssQ+aOPBGdu8kr654/GuS1eRmuI2zIZdgDeaBnIJzWtBJO8Cy3ASNvMAOEznscg1C3LfwmtPdxXMDxo2SUIdQcnp+fNcYr4jB9q1p4N0wIVim/5GUbee4OPyxWEqKu7fgspxzRJhFWJPPUscN0pBLuyc4A4GATVfPkyhxghuCBVlHRlGG7VBYeZ8mBkjHoaBMo4IOfpS7snpkj2pgc8fKaYEgkHofqaDLhemRj1qLcT0A/OlYHIHHWkA47yMkge1O+cqOfwAxSNuPfj6Uo+6PmNADPbmnYyuSM/Wm456n86cAMdPzoGAC49xXV+DplFjcIzAFZcgZ9RXKqF9ga6PwbJhryPOPut/OkB1UVwnJBLAjPCk1I0ncRO30AH8zVUXEQf/WKSD0zVkTIc4JOPQE0ADl8DEYJ9GbH+NcrpSyR6/cQqIwDvUg8jAYf4V1HmgjhZOuPukVzNuzJ4sb5CNzsMHGeQTTEbX2aUMoiuWjGem3I/WnNDOZFd5CwXjAOAeOuMf1qRvNPPlgH0Lf/AFqcfNaPPyKxHqT/AIUhlMhQuH80HOBuY/04rDtY408QlSoI8xwM8+tdGySFCN6g4/u5/rXMXEbQ66oWQg+avIAxzj/GqQjoiqgY2qB9KmWQLEjJyuMYHr7VSfLsVO8nHQPinWwidVLjcpOFBJPX60gJrm2S+tZIbwAKwxwfu+/1rH0rUXtpk0+8fMkE4CsOcggj8jnP51u5iQMPLVdg9AOK5/xI9t5dvf288QuIiAVDjcVP9RSGjoL+4C2btGru2PlCKck/lXFXcjNv3xMswOR2z6ipTrrsMq3fJzVS8vo7kiQtl+PurjHriruRaw/7TICpViTyB83qKsa7d5s4VjZQpO0qg4wB61jG4GSqbuDkE8UTXjzKiOu4ICB70rlWLcd+72aQPg7Puseo7ilkvW+x+RvZu2eOBWfvfoI8e+KQs4PQD8KVwsSrkgjnjpzTg+MgRjHbIqv+9LffPPpRudSTvJz1G40XHYeqkEkYx6VJFceSd2QGHTNRDLj7q/gKBbxn5mBPtQIsyXkb/e2EZycetV3kU5wcj6UCBOy09VQD7v0pDI4blYn3EOcfw4+9TDcO3ROM9M1OFA4496M4bcpI+lAESSzjBSMZByMinN9pMj7sKSckDHWpQNowOc96luj++DDOHVTn145oAqmOQnAJ464NN8onO5j+dWBkrnHPrS7d2OMAUAVBbgnByKnhQJux3ApdpV8kYzTh60ARyDjio++KlYfNyevrUTHBwOKQGrGWk0uXcc7cMPwP/wCuqCnk+9aFk+7T5U6llI/z+NUzCygHA5pIGRDHTqfepC+7qMAUvlgcDFNZfyqgLInj/s4RhwJPNJ29yMVBECUlA6YDH8wP61XbAlhJ9cVZQNHI6YySjA4Ptn+lCAVXI6cZqVJTHkqPm7H0quvAz2pScUAaf9pbY1jwCrDr0pwu/Pfc7528AdO3WspScjjJHYd6cZCUBVMEDnFFxWLM1wHlbDDkbWI4qtExh4ySmMY74NRq43bCBt6kgcmn/MD95R6Y460hmkkpEMkeeXuwGDAkEbvX8BU0UawzlnO2EAqr+h5/I1SR9s9zgsvKOcjnORnn65/Kpbz5IvKjLBnc/LnoDng1YhyyIJg7BicngnHOOKz3kUCRc72fgY/nmp3hQW6kN5nJDMc8kemahhXdISMLx0x/n61DKQrhfvI678EsQMAD0q/pkDFfMCDIXkH04/L1qk6bLEKDuaTGR0/OtKImWHyI2AhU/vXx94/3c+n+Ipx3FLYtW8KTSo4jCwAjYepkx3+mfzq/N5TyqqELg9zgcf8A1wKrr520ys6IFAAO3HHt/hTIZEEjZJyg2AHnPf8AwrZGLLOZhFgqGhY4yvJrOZjHICh+UjqSCR9K0JC+0OmwqM7sjr/hWdcSvJCHP3EPPHJHTrTYIY9sXuEaNyvOVQ9vf25H8qW3ljE6q7MGw2cj1pJI18rzFk3L13g9Paq6wMbddqqUYjLnsTxnn+VZvQtajrjzHjOXAXHIB5x71Vfy1dYxEMbc4PU/iamliW3byUjWR8buOcjt16VAFLO7SFWbHdsH8M9allLQhRI2JLoCqnGQMAf406Nmid1SRxubCDGc1Yi+zmNnLFdvPUHP4VUVVLhFYDJOCe1RsUWHkxegTR+WSCCV5Xg54I/GorqIxMskbOCMFlXuPT64p7qGRFJ/erg7wfyIpkc6i4VJto7ZHCn6fX0p7iLMMxRVk3lgV4PBPoP5VC8bNIY8uGfnO2nD/R188KBbueUAyV7ZHt7VJFcSTAqqB4+BuI4OKoRRQyJuhOAU6nrj6VoxoyWx3vtCdSKgvRDCI/JPzYxIiY5H4VF54Lx7QQpOQD/npS2HuZ+pqy30m5WXOCARg4wKpIcSA1e1ZpHug0jbmKjnPaqQGSCOtIZ01rb+fCzrjpjkZxn0rQ0qYmwjhlICxhhnoeDjH/1qo6efLtm/j+78u73PbvxV+xizc31nI4ALeaAeRhuexq4bE1Nxskwj1SGYR8xQMSRjB5xx+dO1O5MemPApIMuIxn+Ikj+lR3eU1GKLzNwETKvuCM5/T9Kr3k2+/txIwaJGMmfXHc/lVN2ISuTOQrRwkFY0UsAVxg9Bx9KiufKMKQt15ct6cZ/TNSPcvJcx8YUxgZl+XAz2qAIk00q+aHVQGYgjnHQAfX+VSyyjMZWvk+TzHiUMFP8Ad64PHXmtf5dscv8ArHk+cAcHPQDnt/hVHT3Ml9c3agnA2rnt27+gqzpkirK7TRSAH54hjHynOcfy/GkhMtvLLZksV4cgNkjk9seg+tLaDzZJJpAu44+XBcgHp+NSGATSbWxkqT14VfQe+aak++aNYUElzISC3HyjH3vT6Vdib6DLqS3lV41VmlHAJ5Yk8AHsOvWgQPKVEwTYpAwE4Ofl/T1qxcoYzFbxt5asdzbTknHfPryKV4Ud1B3PlBt+bCjHTr9RTEmUdWtRBDuEgZe4IGVPYg/pz+NQDVJY2DXAyqcCQDGPZh2/DirN5dg2k4kMalwybew4xx6mshHe+lhgi6DADv3x29+tS99C15kdtcJLJLK7kMxIAHXB54/WrsERO3zpwsajIAOcDqeemapQ2yw3d3HK6h1Xjvz1yK0JUUzReYxEbruYEdT78fSp6jJrdFlnjdE8qFDlcrud/fH48ZrQKMdhEjA78ICVwPrge1Phv7e2VUbfuONkY5ZvfA75qtcyXU92onUIjnHlq4D8Z+8fxI4rRGb1J7meUxfZkUgsx82VclcegI557/jVO8keWG2BypjZSVCbVGOmP1q+l5bwylEwj/8APMLgDHTH+TUF9KXgIkCmQOOhztGOntQ3caVmVNTP+nxvnK7gB+GM0zxZaM7PcbeVlKnHoen+fek1JfLnQEkneTj0HFdJdyW8hlhmWM5HIYcEf4/rUJXY27I5TRPLsrIXMitHJcb0SXBIGB90j3I/ziugtnU2800e4k9GPCqMA8Z96z9WuFfRmtoo1i8rBCD+HB4Of8M1Dp13PLbrCCpZ4h8gGDkfKfp0GT/jWi00IavqX7qFrhZAzBo4Q2OndGzz35xXHyplQfauysGkuRcSMMEKYyPVv4jx2z/KuScfuxn0qJlwLmiOsF9HI/CqrE/98mrsdv8AaJ5L2RiZZm8lAP4c9f0OKyoOAhrXsGdog6PhY33jt2GefpSiOWxRvfDpW7kjgkCqD0fOBnpzQnh14QxndWYAEInQ+uT7VtrMzMxZ1UuMAHqpHT9D+lV3mtzDIEnQx7Acbh19s84xV2RF2Zl/EI2M0K/JHhc4HoDUtnPhGTDbFZWCjvngfjVW4uvMVogSE+8Nq55HGDUmnbJkmgCABsEOx5Ucj8SOKjqX01IPMAudu/8AdwMXjQ8HcSMirSShbuOKb5w7KxcADkZx+HOPwqhqETQXxYfdfo4HDDoSOPrVu4lkeKBGPmKOcjgAEY69jnApXHY1I0ilMbTFiZtzAgYz3Bz+FVthe6ViGLbm3KnXICkn9agRpFKqJPMTBK/L/D+H0qaK5hOoXEpfCKNqh+M9OPxxT3JM3VihnV0fKHcoI/Pmo0/e2qYckKMbMdOa0tV8h7KJYkDzGQSOy87R0PI9TzVKwjAWVXRmKcgAdG7Z/Sk9ylsOssQXgWREfzFAy4wMcYx05q7IGF08aB4c/Lgdx7Dtz6etRtPsv4lMSyN5QXaSD6g/ypXSZ4QpjJSEgFd3zDuMH8cfhSAjuVXaxkuFZkBXYVByMewqkJZjGsSnIHzKTxtPY5rQWVoC6zQGCNuSSoOeuOff+lU7eMSuqHcFIG0Duc0MaEMxW0kR0yCVwAenc/rUuoIY7G1ePO7rgAdM8Hgk1VnRrZjE5O7gjPQjH+RUk10sunGMZGHVgv4+v5/nSQ2XreaJ31BtmVVtygAdPT6U7RV2NGzfNtwwJ7Zx/hVeyBFtczuxCyCT7o5z2z7dKtWk9ssMSRCUTMCG34x6jH4CmJF1f9FdmU/KsxVvTuM/h/Wqwkle+kEZyFYZYg/Lxz6c5/lU01vLdSyhTgFTIVDHDED0qpaXjM08mQN2zc+OBjj9aYF3WYGg0+DzH2qJQCpG5j9T3xjpWVaIDF58jYViO3KjPBHvxT9bMzPbtcsBK+5vKTogxj86nRYUt1jRQWVhkZ3L1zz6/Sk9WC0RVv8AetoFlOWDDsPu84NVtObbeLnvWrq8Sw2DLJ805IZjj7vPA/U9KxLZilwhx0PpSY0a2qxqj+cpAfONoH3/AGPrVe7kWdi6rtUx/u1UdPUn8iau3MyyXkA2uI9rMCQBk8HjPtisqRo45SsKbFZNuX/nx9KFsD3JZWiEUpTdjIAzx7/zzUabwMZ+STHGec8j/wCtSBNyr8gCt1yeTSp5skUbM4VUUrjB+UZ6n8TSGTW4knVlTYoJXeW6Yz0x9a6O1shGUa5zcTyAbVk+7/3z0GBnr6VztkSMoMD5snaMk85H8q6SNyYzNK8uQM53L0Hrnv8A4YrSJnMns1htnWOSNMBTufaOTn+XIqzK1v8AfaJNoyeY+1YcM/2m+j8xiFRdwBbG7oAfzz+VX5IY/LAMkGCOcDJH41aIZV1OCFrVvK2eZCu5VycH1/DvWRADeXZaBD5QBdR2AA4/HOa0L2ZY43i80ybjhEGTn5cAfnWRYSsjGAFlaX7jKejen4/zrOTszSOx0NvqIfYwDEAArHkcAnHc1l6YwF/OXGNxZs8djn1+lN850tZcsyyK4jXp8oyTgY59T+FUVeZRIw6A9W/rQ5XHy2NG1fZqzXAjMm4s2AcZHOeanvW/0F2cHzZGAwGyFA6D8v51l+fI6uxcB+OQuOMcn6VoXwgSGMxkNLMN8hGcL6Dr+NK40tShZ3j2buwXcpUqyHkMPelhtprlWkVMqnP4VCCVZuhyCORmuk8NxiaKXd6YrKTsdEdTQt1ii01ZIzHEXOA2cBgKozXShi7yK5k4VEJJz+fTrWkIxEIrZ1Vo1G1Qyg9AOn61G9pFzzGrFSCOBgdwD2rekrROStK8zLS0Wa4H76YsBlzz37A/1qvc2ShSGaaRFXlZJPUcd/8AOBWlb3UcMDsrb3O0KgPJOOAPw/lUblN4DiQbxsZthwe5ABHFamXU5l0eRybZWOO5OfTIz+X51p3DXUhRjGSxPzbG57cgcVE0W+6kWNWCoHIJIGeeuD26VOshZW81lQouA4PIOOBxz/8ArqCjI1AB3R1b5Sp2r3Xn61aMk8oR/MP70cL6YGOgHHSodVUSSKUjSMLkfLyDwD/X9atxW6z20U/nMJQqtgcYBIXH5D9anqX0Jrm12WhR5JGIZTlc5PQ5z0/OsF40M0vcBzg/jW+0zJE8SysrFVMTkgDjnp61h3QiW8nSI/Ju4AJIpsURpHykOBjvUCk28mCcoalO0dFA7c1HJsZDyuB0Gagsn3qcEVGG3ZUZ9uKZG5GFO7gcED9KcGJzgN9aYhwf24pwYk7ttRgkEZH1yRSq7cZwMdeaAJSzEdAKFJK9hUe4k4z79DQrNjgA59v/AK9IY7nPWnfiaiYyHHOPwoVZCPv/AJHFAEoADVteFWSO+ufMC7fJLZPsRWEsTE48w5/Hmrmk6dFeX6wzM/lsrElevAzjmgDt3vbWMhWniXIzy4AoGu6escZe7hyeCA2SPyrJj8K2KqEdpCfvA7hjHoeOtWLfQNOU/wDHuSeyl24Hr1oAszeJtNQOFuNzD7uI2OePpWDNqtt/by3sO9og4Yjbg4wAev410S6Vp6AGO0iPaMlc7j75/wA9awdagt4dWjEcSIq7SwAA5zzTQFp/FKsFEdtKzKcnkDPtxmmjX76VZFi01ysnCnLHHGOwrfaMKRGAFb7xYdMelNRiWLYwZOCv90ev+fakBgHUNbmZWSwVCgKjKHvj1PtWNetqSXpecCOQnf8AKBgHP4+ldwy42kHIXiI+pxXPeIYwt0jcg7fnP+1/k/ypgRfYNdkkzLeBXI5AbBx+AoXRroqN9+4TOAAWPOfqO9bqbnijycPKoYP6DHSk/wBtVHy/KE9fcUAZH/CMhn2y3jNgZOV7e2T9aj1LRLO00uS4TzGkA4ViOOR1wK6IKuxVLAxj5i/ofT/P0qpq0Rm065RgRK0ZIGOCBz/n60gOLjtClmJWbIZvl57VGFXgYFCXT/LA+0xgZU4ORzQr/KGPORzgUIGNdQOnWnh89OKa2CvTr0NIgLcDgj170xD2HfuabkqemacQcUFOOO1IBnC89qi2nJyam2MSV70pUjGDjtTAYnfgAU+hYztwenY0YKnnt+tADgB7+9AAx/KnLg9vrSkoedoAHTFIZEV24peMdOKeBkFSBk01R83HagBVGMD19KmkBaOBskfLtB+hP+IqHOCPrz7VLJj7GpPRXIBz6jP9KYDOSOBzSfeHWgNklW69jTNxU57g0gHY6DHWl24Hb60wtxnHX9KcH+UKTlfWgCN1ycVGx+c1O+MA1A3zH6UgNHSGBYqee4qBhtJ44BxRpb7LtQR1yKuzWFxJO8kaAoTkZPWktx9CiODj1oJHero0i9LYCKCe3P8AhSrod0+eV468Hg+nSqEZNzxsYdQ4NWIQ0l1Gu4qWbb9M8f1qO+hMIeMnJQ9qsTW/2eG3m8xH80BgFI+XoeaAI/MHP7iMevLf40u9SP8AULj2Y1Z+wosrq88YI5PI/wAab9mgEZP2jJ6YAzSGQiSPcP3XA9HNCyx5JMLfg/8A9ao+pIP50HPzEjvxigBAybwSjdBuw3/1qeGgzzHJg/8ATQf4VGB91scHgigLgex70Aa2qK8N27vGUEqc59iMf596ghYXF7I5OC5yMtj36fSreqpJNbr5i4USBQoHQYz/AIVTs4t8O9kzzz69B/8AXqnuSthtzKFZ1RdoccAHIHr+YptvIXV9qqo2kfl0p9/Z7XUQZwBxn+dRIBGNrtn0OKllLYmcOtqHLAScY4z6VfgSIRRoCAeSxBwTj9MZqlMSVVWYKQRhS2CBUsTBI9ioNxOSwHP0zQmDRqyhFw4+aY84ByOnSqsarFua4RtzAFQD+RxQqSJ84O3ICgkcYPfmnmCPy9jnfKw+Xg5P69q03M7WHrPG4UD926jP+HWozM7LI8gQDO5wDjd7f/Wqjcb7aR1XLJ945Gce+e1RLMBuaVeCOoPP5UnIaiTb1JYvsPljCpnAx9e+KjeZxaPD94biTjovcY/Oq7SoyMxB46DFKWl8kjyjvOPung1HMXYkh3D96CcNzk84H8uad5mxZPl3b225x0/CqYYiNFIY55VQePSnpvZgsSgHGevtRcLDxMsblXVQr4GR/D6moVbczAAEEn61IYGf5WIyRk89P069aqwfeZNpLEHAHGffNAE5YKoXeHcnoOg+uPrVi3i88glF2gchzwSf8KjZdiIp5zxnOMfhTYA5lCI42NyP9kjrQgHSwGCUJ5hMIIBcHAXI6fh6042/2S4aNdpWQZTPK59M981aZDAqswJjClRuHHes2d8jyFbEPVec7P8A62abEXckqNq7UVcbvbqfzqOACGKWMRllOGVh2OfX1qFbh3ULuYH7rDOeeOlNvwC29VbYOSCc9Rj+dICrqmWuA5JLMuSSMc5qrHgMDV7VXMjxyEAZBAx+FZ643c9KBnS6ezqMhFZSm5gewz1p6zXMV/G7oEEg8r7pJxnIHPes7R7h2vo1bmNVOF7YHNdDeIs1nKiMWkj+5g5O4cg/0qoLQmb1Kt84jkE0jyGcMuN2Mhcc9sYwRWXuYTEuSeOM8gf5NXLu5gvE3omHKYYHqCRz/KoIj5jCXvtGcfkR/Ok2OKL+myIjzGaNmlyuwtnCgg9+1EkifZbgrsIcszMfboce4FVvO/eSsibiOp7fdGD/ADpt7bGPTWkToAqH/aJ5J9qaYrahpwzbQqS4XlpD1yM4AxV2WQr5czviSHB2r3TvjHp1/CobLTnNqs8pWQKg2g9h9KkCNLAI1gZd5IUIQPxxmhITaLqyGNTK5VmPIHoo4APuf61DYO0AluCwByqruH8XIIH0zj8DVeBrswJGC7eV8pG5eXHAx3PSquyWWUqS7ZJ+bPyrnk8d+/41VxWLj6k/2h33BVwYw5B5OcnGMn0/KoJmvLrYJ0Kwrnlxtz17dqtrbxW0HnvE7MigAu4/AADOPwpjWMrAXlzKib+Uj25CnsDnqfwosFymluCrSSgsu0lCTtJHT8vy6/hViGRXt4obcZuF27Wxwhx69OnarF/aq0Rkkea5lHAyuFPqMY/X2qvaLJDHHJCArlRgbjhuOTjHH1pWsw3Kkv2ga1GZ40Mkg2bh91s8Z/lSBW81ow5DQbULkjAIHQD65pdWuH8uF87jEwGDkFSc+/tS22ZyzPEFZ3yyj5hgUmUkWbEyiQmL94ScFxwTx6j9KvSmaCaMGCJmG5gAc8+pzVXzUgusBt7n7saYyT2/LmnLNMJkZ4l2hcYEnXkHHGcdKaE9y2lv5523EqMznOF+6PXP9BRfQwwWbLasxiByRtGCc44P9Kek8yo0q2yICB8qn7voCe2aWe3unt5J7gRKnHA6jnHH6c+1UT1KOtPueD5v4OnpW1qcEE+3zWdiQPkypHTPQiubv7eWJhNM4bzFG0D+EDNdLOqOw85ZCGVcbQTn5Rx1pR3HLYyfscdxbMImUyHACOSw47g/w/Wq1pKbXV55VV445AocMclSRwc+nbP0rUjnEN4N8RRSvCEY5GKrQW4v/kxgOrZccjrjB9R/9bvVEo07LIWeQN8vnN8u3tgA/wAs1xTj5a6DTLi5sJJrF4i8wcsnzZ3A989/65rAccNn1NTJ3KiifTFSS6t0kXKswBFdQ9rDBhoY0XapO3HB6frzXL6acXVt/wBdF/nXXSqWmXjjABPpUx3KlsYU7wzXEVsI/LBIL5OAQOB+Zxmprt7iSbAgTYCRvQYBA/pUj7/tlxKqCSPb5A6ZJHp+J/SlWX7VbhSQhUdDwSO+cdOlaGZhBWEzSH5cfdG0Zzjk89u9FpBvLLFI42/x5wvTke2c4qe7PlCORHZ1bgR8DggcevUVraZIYbN4p1JJO5iB/E3NQlqU3oYF1/pFmrcmSPlTjGQMDH4D+VXfDpiu7ee2mOHVAoY9xk1cexW9td8NuEn8vOHxhh1xz17c1i2Mc8GoxxIw/ejaMk888Z/z2otZ6j3ReEM1rdm2B3HaXR/0P656VLYXFstvKssLyTXDuUCpnPYAVX1K2khTzWA3oc456dDjn1OfzptpdfZNOkVJxHOWKBFX5h1y2R2xijZha6KUmJLW4LEA8BYx3IOSeOw/rS6Y8iysiSiLeRuJHOM5GKsJbRR6VcOzOXCltpOBgnGfftUM0DR3Vm1vnc8SscHH1Oe3AqShrollqkJjchFOdxA7HrVpLtj5uyIlX5HPfpmo0lV9UgkYrtRsbm5DYJJNXrkQtPEH+f5CFC4Ayfp6f1piKkaPKqrIxXkAKPu/Wn3NopkLWimLyhzggBuOTS2ayfaMCNmZBywznPTFaixPcW8sgs9xOSGXHykDHH+fWna4r2OeujJNCiXIwse5VkOePaqkWJVKMAMnZz065reuLaMRo3lKWG7cN+S2SOvFY5WRCYdq9Q4HQjNQ1YpMu22YNIdQ+0uuMluuTyMfl+lVguIG8xckKRj0OKdJIvk7PMV23cMM5A/zzUMcakOPmAU/Lk9qV7lLRmuhlWKIvKS5jDjLHDp6cd+Mf/rqnpx3CWOMKJQA65JwBkg/lmrUq7dNsw7bJAGGSScYyenv0qnE9upjuFGN5KsvoCOR/OgbQW0gu9eiaaXhgfmJ6cHHt6VsMu0skMnmSHazf7PA7/h/KqOlWhTVYl85VdYi25QMjp0z14P862oEjEkqRfPu53ZJPT1A5+8fyrSKMpMg1GCOPRZssWYJ8xKnJOQec1ysGBOM5x7Voarrs8jT2yoqKxKOTyeDWdEcSqe2aUhxv1Nq+D/6PMAF3/LnPQYOenQf4VWtVV5N4h2xodrckjB9fXgGrU0jgBUO1mX5epGOh4+hqrveyuHRCFSUYw+RtI6VK2LZU810QLklUHHcK2eKvCJodNTc+DOASCuDjnAz78VRtYnnWKIH/W9gOw7/AM6uXlqlvKv2aabGSpaQHHTnj86ESyOyzHcFiNxUFmDZHQjP9a2rS3W5k89VLRDDKpBOc57f57Vz83mwXP71SA2VOGyDxW9a3EUNqqyyKoGAOR7f0/rVRFInEdr/AGlhEUKSRjpzj/P5VbUlCq+bGqsxBDN973B7ZFZk1/YreiRSojiz86YJYn+feohraGYvPEZOcoF4Ueme+fX6VpdENMtagEkuIRCnFv8AvGIHbcv598VzyBWBXaSDnqeR6VrXWs27RsEEskkn35Pu89sZ7AdqyI5IxjKM2FIGP0rOepcS4C1/bl1QNdQcuRxuUYw3161AY5PKdsAncVIZuQe9MjuLmwlS4hUo4U7cjhgRyOlNiN1cAiONX8xs56e/TOKzsXe5ZsYFkjkDNgKM7ccHkcVO4BjQA52jHA6VQBvIEKMRETkYK+4/qKu2tpOlr9okdWR+AvcH34702C3Kzghq63w9EItM80n7xOa5SQYausgsVl8NLbSuVEhB4798fpWbV2kbXsmyW5uLFDuYxBwNwdmH5cmqc2qWC5P2qGNsBiqMCT7cd6hh8PaehAkhfJ7lsgN2XjFJd6Zp0EEjJbqoTIzkn58dOvTpXWrnFoVoNW0+J5bgSMZRkRrtZvbr71HqfiOCbIgSc4HykgYDevPPpWxaWVlHbrm2iDA7SSo+/wD4VXljjSO4IjjODmMjAOfUY9zRqGhhRaoqeZ5VpM6uNuTjI/Q+1MF7cglYrJgnCsrknPPfiuhtoYhG9uGViH24H8Q7t+lQzQhlYQlyQ37v5Qwfjk/5/rSsx3Ry06XKIrPHsUHbj3+madGl2qxsjbVcYyAOgPU/j/KtLU4pYrNd6LtZv3bAnIGDkH8x+QqvbiRrBAinf5hjiIPYjkYqHoy1sEtjfytG0szSDb+7ZeRxz/TrVKeDy5cGTeCAQxB5zW/bSGOSKaJ3aMZAUn5k46g+lZF/IJLohVxsXYePQnn8sU3sJPUqeUozx7dKFQeuR6ZpxyOnPp7ihM8fkKgojZcOvJAx0zShRuzjoeabIWWeMZyMkYp45bA7daYCjCgnHAp39OfrSEZ6fh70q9Pb+tABnj2/zxQmeR+dKRx9Ov1oUYfB9M0ABz+dOGT7HtSN/wDrpfp+HsKQw6MOeB0q/ojlNatmH94gj1ODVA9R+lWtPOzU7RgT8sq9OO9AHd4G1t3CE7pf9k+n+f60Df5oGSJD0P8As5/nSZILbuSnMn+2aMDhScB+d39wen+femSTjGNwXCH5VBP3T6/59Peud8ULtuIWxnau3P8AeOf/AK9dIrFgHCgORgKP7vr/AJ+lYXihB9nt2TmJCVQ+/wDkfzpoDXRkaBTkGNgHc46HrS/OWzyJT0/3R/X+pqvYuJNOgYcgRqZQf4uP/rf0qfGSq7sF+VbP3R6Uhjn27Q4BMedqjP3T0z/n3rC8RptWHcMlM5b+8eD/AErdDErvVVLD5Qnr7/57CsnxAn+gqF5jjcHdjuc8U0IkscNpsHIIeMBsfw44/wA/nUpJzkY3DiLjhv8AP9KraQ5fTYwpO/J3j2yf8asZHBHKE4j9qALUZHlsOSi8yA+vWmzoZIWU5LSgrGSfujFJFkSbdwBUZck8NUgOBux/rOoP8A/z1oA80AAuEUjsRUsO5owOpA/OlulEGplANwWZlxnkjOKjwAkgBxgkg5pDJ9se0/e4/hpMJnjP1oaQ/NnJZs5JpkVxLbCR4ZHUEc7aAHbvbmlzycjj0ond5GDuqhnXduU9eccjt0zUTuyjcF3YPQmkBL7cU0nnPQ+lMByzZz6/QVIIZJFysbsB3AOKaAVW49qEVnyMjgbuSBU0WnXDsAyFM+taEekBdzbnYJn+Hg+9AGP84OehpAeM9q1fsFuuN9wBnqN65H4UgtdOjY5leVAOCM9f0ougM8ABRluvp2pm7L8npWsPsaJhLdmc5xuxjH608XSof3NvEir1BJOfyxS5kOzMlYpnOUikJPopq2tlO6NF5WASGOTg/wCeatfbZ+WDIuegCA4/PNMaaZwI2uJSv+8cUudD5WOXSVNmcpIk+RtJb5SPTGKj/s23BVXu0Ix8xXBP6ZpvctyW7e9HOeM5Jy1LnHyki21hGzFjLKvRcDr+eKkU2qRhI7QbzzliMfyNVyRyediil5Xt8zH8qXOw5UU7kZmcbQuT0HQVTfjNXrgfvB9OaoyDrVIhkls+LhSO5x9K2Zsh1G5goUEc96wYmw49jWvFc/aWYniNMAZ9e9TLuVEUnJGeXPTPPFJtUjAXBHXind8s2T0FIQeFLfN/exU3LKN6AWkUdNv9KAM6dC/ttx+Y/pTr0fvFwO2DUdt82mkn+BiuPx/+vVogszukbAbj8yhvXqAaZ5ibd279KikUqkGWPzKSOPfH9KXO47smgBhCh8Bsj1xTmYZCnr0B9af+6AO8MWOOhpgdCQCrAL6HNUIaz/xD6kUbl9Rj60hJGMcEUu7J3AdOooA1b+SdLNdyghTwwJJBB/i/+tUumSQTWvlRA/6z51z2+vp/hUWourzSbNxUDrnPzZqrbODFCNrZXOH3EYP4VTeoraGhd7mkY88bQQvb3rNILXQYuRuJAJPvVyCZliuon3FwvBxz+P4iqYOyNWAG5WyQTUsa0Jnbc6oMH5Sfy4qSMP0RcjHzE8A49KhjAFyiyckocZHuMVchtkJVZHxjk89Dz/nikhjjchYtylncfKOOR9fwqsLnZH5Ss3qcjkmrMot4vnhDGRc8E5H45qovmSzsdqjKkhT3/wDr1WpKsVpJCcO4Lk9Tnr/nio36YclQgzjOf5VbMZbajYzjntVS4O+URht+OKQxqFmG3bkH2qQFyVHZRhsHn6/59KWNfMfnkDv0/IVbeOEELb/OifMxPf1/z7UhlNo8BvkbjlTjFPtWIJbB6cfNg1LcMitHiXeQpBx61EshjVmXOegx7+tAhs82+XjC9egxnmm2cQeOQcbeScnkD296iVTud8gFR355p1mrFNxKlOe5FAFho0QhknmLH7gbBJPv/ntQGcIzSjnO5WXjnr+RpjFwCArADkL15/GnXSSCNQYpG44JHP4CgAdvMKZLcnIyeg9T+tPjVBhcqRnJ56//AFs5qG3d3SRCu1lYEr3/AM5rQgtFmKK8iqqrnaOpOaa1E3YzHBs7kSxOGCENweozSzILhGMYbefmC9eCP/rVckt1IKll3M4GSvQHjpVJo5LKZ/Lz5cnAycenWnawble7T/RIHzxnH6VRI54q7c7RDIhxuEisvf5SD/8AWqn0NIZc0xgt9AWPGefyrqHuvJ8uMRGMrtygwvHv+JrkbBzHcxv3Dg10TRyzgKzhVT2xzxnmqTsS1crxyq01wWRUzI2Bj7pOMVHHGyXZTcNkn3STx74qWIMt4RHlsOrY4y3B6/nRODFdqpjYsykdMEnPUfyqblE8bZtZlRVbscn6c/hxSasix29vAjHa7bgc5z74/GovNCBRIjqzScjGQOT0/SkilN1qdt5oLRxDaAD1xnHPvTTE0asUW3YHgZsLtRAR2Pv/ADqC51BIjJsdRJGSmE55J5OfpgU+aVIQ7/MyLkM3TJ7Ln69azdMsmkYzTptjPLFgQG56ew9/wqrk2JbeTdKJXjaGzlcBjGO4H06H9cVpQSrBdTtGhC26BPm6hck/yxTtQmm1G0e2to8wY+/t2gY6YrNs47i5Z1mDbfMUTnucDoT6Hj8qewtyyDPdSRzABIR80ayNgD/a9asyWyiQtNeoWIOWRhnHpyTUmIh+8WWFUUEYQdF6fj0qwk0d2EQkFdu9xtxnvzQHoU2W3Hl/v5Z2ByTuyCTUFkfItlVM+WzbX54Q7iOD6H/PWtQRwsQ4Tad3ybVAY9efp9ar2373T2ikQsQXwi8jOTnJPT/69HUDL12JDHI8Y2Mu0EHjjsePqaz4HlUoFZsMuc8Z64P9KtyQzSxSRuUwsRcN1ygGfz4AzVGzIkEIYE+XJ90dT0/n/SokXE1bXLSgeWuX9QOB6c1rNCn2omXzDiPIUkcDPXj6VnJKoux5EQl+X7i46e/5dKkB+0XoWWMx5jXMUMeQRk+vf8P5VUSZF2FQ4BlUIqndg9AOxPufTtVm9cfZJPLiGzAG449ahS3njlzDtUEbh9oTeVPp2xUN9NeyRHfJAYxlSY8jPfPJ9qvoRuzM1a4L/ZYgPl8ndnv6V1SA/Z4XUlf3a56YPFcjqMZJtJBuKmJhn8a3rhLc2VsslwyMYldRnOCAOfzIqFuW9h91CZJwQcEA7jkdxwv41QhkSCaIARcsV2jjseKls5RcIsLAq0ZJkCj5mOeoP49adcLDtZYYgDuViSeQP85qyNtCnqds91aCUhEdDvQ4Iz7Z/IVg5yv3TiukuZibZEKIWx8xB/lXPScySbeBuOOPeokVEWxJE8B6YkXn/gVdNfzTJLBEWWIzFl35+4B1PvxnFcvbZDIc9Gz+tdRrcEckEYkl8tg+UcnlWxxU7MvoTpAP3KwQyCGIfKTxntn+fPvVS4t0eWR0lVHPYkEHHGD703T7j7bAySyp5ikh0ycg9jnJJBq5c+TDDJK4jQR/wiPdz/k/rWpjsc7LEV1FYSoZkAfKrn36fj+tbEU1s0ISRdoyU4wvHOOvPf8ASqUNq0T/AGqaHMjZbBGBg/5/StANEq7XXZuOSC5xz7DjpUopktqw+ymPchaP5Rub046e/H51l6jagpvV0XeAGA/gYYw34nFSW0KpHM6GSBHZl3AfKew4/Pn3qfbcOxjiljeLAGGXaWHPGOe2fSiWqGnZmJNczy7YbgIzbv3jE4LD3/nTba3WaWFFcs0jeWWJ5Cgjk9x2/OpZ9hupFmcqyYVXJwWXHqO9R2qxQSBp5VKyICzbuQcg5HfoPzrK7vqadNDU1C3WTR5WAGUP97pn/INYMojkW22PhnXax6Yxj/EitO51CzksZYiVeQrgbUxnnI7cVmtKhitmB/eIxLrj9ffNWyUWXjT7RaIhBSNmXLAgcEH+o596uM80UwluI12rGxTYuCPbkc9vzqjNemUQ7rciQSlzxgEnsKnur641B2j+ysGABxnoMgk9PpRcLFrSJ0Cn7Q0ixl8SHbgEknq317VctbhI3lRZo/LUlgPN+UjH8/8APas6MakkYiWOONGHGWx0Oc8Gmmzu7yQxyvCNvzE45H6VSZLRJPeRZVDcI6r77vSoNXjaPyCURUKhSUXGe3P5HpUj2UwiMX2pdq4IAjwTg/06/jVW4sPJibfM3mbNwQnjP5/WpZSI3SJ9N8xVxOG+YdiuP8aanQI4wVHUse/aogivGxJzgZweuDSomFGQ3segNSUasjRPbBFuY1eHLDBB3HpwaoQtFb3RWT5oW+ViBn6MK0zZW7XMsOwJt2k5zxuGRzWRtGJGIAG5eMcEZoeoK6LxvVW7juI5yHVcA+X8wyTkEZA71ZXWLpZg6oZRjaSI9pIx9TVy3gt5ruNrKRI1ijX5xhumRVy6RlUm6BLblIdSdv0wOnGapXJaVziZ0UztIcbmkLbT+ooTau0nnv8AWpNVHl6hcoRjEpzj9CKiBIbk4Oevof8ACkykaEsl0YkYxqIwwZT15xjrmiSyuRbuXCEKA5HcZAx29Kt7VkSABsANynXK8bj+lS6yDHAbgAgTxlXAHTuv6fzpIGZ1nBMxgMbGNiSEx1Ud/wCZq9qGnPBboHvpJQST5bZ4xgcc/WnR+bHHaLGodjHtBxgtuHP9easGymmUz3Bc4jyEQjjPA6nr1qlsSzGe2xbrMrFlJwemVPOOPyp2nQwzoxliZnjOZCp6L644q6SgtkWA5MaYY4xkkfzycVTkT7LcRr8yLPjcobkgnoT7/wCNIdy7YWltLFJJLDkod7hjwFIBA6+9aSWkUEoBtoTk7flAwWIB4PpVUpJ50sXliJlAZ1Izk8Bcn9fxrRnlWCz83IBb5SDggPgZIHf2piZTu3ggSUZxsKbRgAOc5JFZdtA8NiLl1BWT7qkZKrkjj1zVm4wLWW5KyIHjby9x+4OAOPfP61aSDzBZxuB5cQCBf9oDkH8f609xbGFdh2jDOoLDG7A6e1P02eJpy+/EILDGMbc4HH+e1a3iJIvszOhXC4xk87u6j6CudsiYpmkGMpJkAjjtmoasyk7o09UkjkkQqMLyF7gYxn68mtS2jZtGkYLlpFGfVVXofxx/nFYt2JZLeN3BVQSqAjpxk/r7VZuNZNrpEdvGVMrjlhzsHoapCKksiiTG4ZHNbOna7NeCKyQRhg67BnGceua42R3kbdnn1qzZyskkZyxZT8oXjn/OKixpzHoTeZKu1kjUDh0Dck//AFv89KiMalXhbshVc9H6Zb8KZpTyTIWYRh35BA5z7mp5EITELlQ2VQE52jv/AJ5raLujCWjK0e6SKIfKWZdqgjlgerfUc/5NVtQiCW1tluCQEODwhIz/AJ+lSTSolxEI28tDkKemzj5un5/jVHUr6KPCylWTceAMlQOBx7k/pTJK89zPbRyz2jK0YGFJGMDjOPyrT02aGaAOoCSsA2OfkGBkjPr/AFFYNxfxtZPBGWHmf6wkde45+taVqkMmiw72k8wxgtjHCjI+Xjr/APXqb6lW0G66XkSQ7CsfDEA/c5H885qjpsStCskzbY1lIYfUHB/MAUXN5M9vJC7D5yOD3VTng+tLpkfn2LRHdyWY4PB4BAP4ik9ylsarxYe4mVQjRMJAOgaM8Y/U/nWFqcSLe74mBWQbgAMbfatgRY2RysI8wmOUkE7SCBj26fr71ianKz3SpIu1412v/n6U2JbkMQDOvOAe/pTpV+fIGAeo/rTADuPr3+lSO4fB53f0qCylcgB0YHo3WpuknH4VHefcyBgZqTrtPTd/nNADzjt9BSA4HTgdqU+2PQUAcDHb7vvSAAMY746e9IAN49P607HHt2+tNPDA4z2P1pgOb/65pAM/1pW469uvvQOn86AFPTP5U5WCMjdlYEfnSY49zSN/qz9MCkB34KjHzZVeVbrk+n+f6U5P4g3fmUelQQOrW0bjJj2g4z/Ee/61OikHaxG4Dcxzww9P8/1piLEbMwChiHb/AFbei+/+fSsvxJHu04OowqSBdnvyM1oxkE+gk6+sY/z+tV9cUSaZMTgMoATj7wyOf8/1oGRaMwfSrbOB5YPP945PH+fargG7cCPv/wCtX+7/AJ/+vWb4ecnSwHyY45COBzuyCP51qDezbf8AlpjL88Een+fegBEJL8H5iMRE9CPf/PQVT1uPdps23O1OXB9cg5/z61aJA2uOFY4T/ZpmoRb7OdOMpGef75x/n8aaAytBbdZNF0fzM7vbA4/z71f3fMXCjn5dnX8f89qytAYFbmFvuttZjn7vWtVtxbeP9ZjEfowoEKNq7U3/ACp8wc+voasbnJ3jiZsZH+z/AJ/WqjYXPXylyXz1z1/+vU0bMVCscSnO1j2FIDhdcVItUnMf3VmyPan/ANn3Ejy7FO1yTjGDj15qTxWo/tOcqpXIXj8B+fSp47md4EUyEAqGyOD09hSbsUlcij0m6lQNhcjgY5qQaOqkpLcRoNvPIH8zQ8rvy7F+wDMTTVwPl428kmp5yuUk+x2axrvmLsvCqAemfp70/wAvTlbcIGcAclh3+pNQlsnOQGI4oJ+brwpyaXOx8qLC3CRriO1VXPQ56fkBQ15MGyvloF6hVzn881Xzx15I446UZy3XG3mp5mFkSm5nIOZX+bnhsAflUTHc3zdB3POaOeq53E8j0po+Xu20D9aLjFCEdAA57YoI2/w/IvUZ70vI6g7ieKAOwGNo5560gAKTgkctwvPSlx7j5cE+9Nzk78cE8A0DjC5HHU0ALk8uMZ6AUgAxt3ZU8t7U7fli5IBHT3pOegPzH72KAHAjO4nIBwppuT6kOetLuHLE/u16cUEN3yGbIB9KADAJyAQq9RSbsckZyOPaj+IDoRgn3pByTIAeeMUAQXQ2lfx5qm/3hjpV65wYxtyRkMfaqMilTzzkVpHYiW5CvStqzj22IxgjflhWMp6H0NbdonmWkjZwQBhfUUS2FHcUnA3cFT09qQk/dJyzHrS5HL8bPSk+4M5B3fpWZoVr3KqoweD1qCzOYLhT/CScf5+lWbvJgCZ3AHOarWSqbmcE9VBH+fxq1sS9xJAv2WJhw28g/p/jTQcY9BRwYnyw5HT/AD9KbuTA+YcdcmqEOc8gjqR0pqna/IO0+hpGkQ/xc+lN3DjknHXANAiR2yM4x9TQnI96aXB+6rFT0pIy2SAnPPJNMDXeEi0LOTnDMwPXP/1qj0RFljlWRRlM4Dj5asXJH2UMOWlXr6DiqWnIWSdW+6WOTjP0/rTF0FSPcJmOSwC7Tn1zz+opkS+ekqZwWHB/z9adcMUumYYI2H5R0xz/APrp9grrGZFfHzY574GcVIxlpvuXZyWZmRUzj6k/XpV8HyxuByxx0HAGKrWjLbyI8+7CyMSMAnvgY/z1q7fvFMXK4K7gWJH8WOlMCEo8i5IxDgZz1fnv6CmzXUcqOq5Vc7s44P40XDPFFscZMnQAfe71VJMA/fRfvDyoPGB2piGPK5LKjKB0P+fSoGjbzFI54zntVo2soGZAi/xnPv6+tQks0jKxxwRjt1/lSGAVlT5BlQcZ39+/epRvYN++8uLuF5+nWmxKASNxBwef04qz5PkxByuyMZ+fOefXHHNJAURt2dcbG68/d68c/WmFSvzORjOMY5/SrcjebJGXjKRN8uONxPY5+uKhkbY67hxGQzKTnr0/SgBHCKhUK64HzjGPoOas2Kl7UiPaAGBCjPH/ANenXkZWyLuSDuLBe4zxmp9OWL7Kyx/NLgYHck9aqwrkMhcyNGm8ALjcO7Edyfr+FUoreSSdov41JDYP5fhW6kUMGnvdz8shyqtzz9OnUdap2FpmfzrtdrTFWAxg/MTjH04/OnyiuVZCyKk+Cuz5CrHOPf6VqWV2gg3KAdpICActkdP1qHUbB3juGjkYoi5YFRngnjP4VBpEwhuRmQbWDcnuw7D60bMN0WtpMMjOcSg72BHYcmlmtvtok3DaJH/d4GcH+n/16ju7zcJNq7EdcEAAdv8AP51Fb3Fxu3RSCNQuSSOAT14obBJmLdq6RuJAAcgDHtVImtnVYAkbkOXYH5if0NYpqSiS3JEqkDODnHrXZu6SwZaIJnBbr7964qJirBs9DmurlmJt13ttBGSAMkZP+fwoANOCzanNHEE2qFYuVJPQdOafeRvDewSr+92r949cg02wg+yakwZW2CJckjI3dak1J7ZZ7YSSOrJuDbskNnHXrijoLqZ1xKWml25JVyTxxznH60aQiXNxIc7SVA56LzySaWQIt1IWZgFTbtPIHHrU+k+Ta2tw7tnjJKnsP60kN7DJYXe8FoskjRrk7QAct2H/ANer8cT286vcQtIy4xsJxnHGB35zVeyWeKMXBYqZCXzu4xjuPpVuaQ3SqqMu4YGQ3GO/8qpMVgfU1jtWS2dg7njecAEnn/JqvpxgikuYSwK7k++fbk1C8sZaQ26x9ceYy5L4Pqemar2pDXLsGwyLnaw9etLmDlSNx5oVVyRHtZtuXHTjtxUTyq9skaQ7mHJ2kfLznP06DJqnLOZZFiiBMrY2qFHB/wAmnRtLbKUkgd4ycEFsg+5x1/lxTvcVrDo9UljmmtplwsTFhGjZGMYGSOWpbGYSwPG0sgRJGxGq/Lkt3P4jqapaoBb3kV24WRc7XQcLj2welWldoL6VoCGjxvGU2g5XOKYDbuB5EEyyIohBGC2eDwR+X1rMTaIWK7spKqquOxrfsDFcboZ49u3khz3/AIjjua511cCcIdxDYbGeoz2pMaOktrOSxtCqJ8+c5wDuPT/GpdOjnN/cJ8rZSPljjb14+v8AhQkpmUZusEgE5wAMjk/nxVWeeVLm8ZHdXCIcoMZPOenTvVIhmpKLiaT7PPMogU4kkQdT1259fU025EMELIDkbSokLDaQQetc+NUv4Rt+0KsfOAUH+cVE+pXBmSX7TllORhBgH1xinzBylzVbGO2htFhfckkQlB6kk9Sa0bmM/wBl2EiMr3BAKhk2hgM5BOaw5r+WaC2jdJHMasNxGAcnPHtV6W71MWdqEjEEaKVRt4JbmoLHy6kFvopvIkjZQVl3KBkd8Efzq2jtDu2RBVkQMCW3B+uD+VZUUWo3hZmuUBztAPJ/LFVxbXEtvLO1xmKA7VJ7nPYduufxovZha6JLuR7zbCsqIXbPQ4Hpgnv71SC4Byfy6U8RG4c7nLuWPBbk9umPx+gpGhVZHQ9AcZzRe4krCBBGgYsvOSMHNautalaXdqkds2WDbjhSM8H2rHUKVb5QOvviuomso5rQBsEEb1AGB07Y/P8ACkMw0vcyxzQibzo/lZgvBT0PNX31S4vnVorQlEO75nwC3b24/wAPSqFiksVwUjdQ69Mc5HUj8P6iprN40uJYWZYuQ4XPGO/P+etUmxNIke61G4dVYRx46FjwPT+tQ+VcTOlu1wgZgDuySQBSyzbkeSGPA3H6FRgAVW+1XBlMm9N5GMlRzk//AFsflRcLGitnOTJA99JuQ7jGvAIPfr6H86bPZ2ybD9qnO4fMXbGP0otnMtzEHkwxXaRgA4zx+fP5Vbv7uNZgjPkqOWHzFjyf8/hTEY9vZxz6nHAqnAOcH+IdfyIp9xZxWy+fy6xylXTHYEg4z17VQvQULsuV3Lnng1a8ie6iVYgS5Uclvx4/HNQWaF7DaLZvIRH1aNQijrtzkYHPYfjWbJj7PbuHz5YQFiO/Jx/n1pr7mtGkLNtYAng/zqSfH9kx5hkUkdc5XH9D16+tAiS9jYWaTsWHmuGK7s4zyOvOelX9Oglkt3u2uGjctjPrgkflxWPNO02nxnaqyQuBlVA3EgkE/lXU6fapbaXEbhWlVUB2nnZ+Hv600ribsiCFnYLnMi8ghf5Ede2eM0kc8ZkkwGwVwCmTk9hj36mr0FtEYyy7gMnBU8EY6/04qtJp8STq++RJGyCVOPXI/CrsRcpTYXc84ZIwQ249T8uOPyNYF3q8lznMaKhOTxkn3/CtDXrS46ifMYUkgDBPf1OeOa5/luSQCPbjP/16llosmOa4RpYkJjQfNtOenXNRWrEzqNxz/D7+1RoWRtyllGCMA4yO4p9uN1yuB0OeP51JRtDBNwiymQm2VixXHTBI/DGM0R3UK6ZdQscSyyAhc5PUHr+dWpbffYwzjgiAoQB1G4isdbUkrIjZ+Qsc+gFJDlqOs9QfTmYxoGySMHtzn/P0restavrySNfsoaNsqxCkggjqM/yrI022855GO3asoGSoJ5Bxj3roZIkhidA8oJ+U/vMlh3xVJsh2OU1AAXsqrkYY4DZ4PcfQ03gAYGRjge3p+FP1VWW8kEoy2AWxxkYH61Fnjk9gc/yNJjRrzzGG0ikQZClSx9iCP607UZnawWbJ2MQOvBOP/rUqFJ9NaMYDOmAAeN+RgY/D9azGlP2YJ8wjzhA3f1H+fWkima29ore3eZkQOiLjH3B6fietaB1FiyNEkbFnH3pANzZ4OOoFZot82q7kVVBw65Oc9FBPtU0jukEayw7gjFUc4YH1B9PrVpkNXGGLy4GmkQYTYoVW4yOSTn6mrGs20a6O03yBw6yHHVe23P45/Cqcwjlt1hhVgfmyOmMEkcflVVELSLDIm8N8pOe5H9KLhY2ftCOGuIgHeWKONVOctIcn9M/pU9pHIY9pxKzBlLqvEa9DtrF0iRWwrsVWIk5Dd8gZ/nW/ZzosTHpgkkque/GKa1E9DN1OTc0dvJv81pFHqNvYVc1CVLWKKFJOY/mdyeBxwfc+lUb67je/iPnYZN8jYXI3dAB69BTHvPNeNmIMYfKR4zg93Y9z6UBYWWL7VZTSNkLGmI426gdSfr3P5VkWDpHcM0vMYIyPYjmtm7vka0dFUg7GC88AYwc+ucmsS3UGRlYZHykjOKmRSNbU599lCrrtcEM2cDPWsm4TeiSBGJHyt7mpXdipGAW4HOSQMVJbxr5DO+GIYAccZOaVx2MpwRSwMVlBzj/P/wCqnSja7L6EiohwaYjt9FnMkW08blxgdv8APA/Cq93rLyyyRorIPuMNoHyjj161R0e6VCoZsH/P+fx9qn1W3Yal5iK22ZQ3Qjn/ACKE7A1civY5LSOOWblZlI+Xrj+hyaz57zziquVOwDkjOeec/pWzqzxzaXapEQzJIS3TIyMfl0/SsBbeSSQtsJGew6/5/qKE2FkS3JgFmoREEm7cSB654/lSi68uziAKsRyQe3J4rQltrJtMEbQeXdqVDSeZxn6Y/wA5qhbQRS2e9nCsu5SMjLdP8aBDJZzNCuU2jHQcjJPXmpbOd4PNdeQoBIHTJYCnLD8sSNJEfJRt3zcNzx/6EarWuCZU34BXAJGQSOaGNEl1fSXFwZSzZfmQBu/+RVeX/WZLFj1JLZz7VbNjbct9pU4x0HU+n4UXllDDE0kc3mFSBjBHPf8AnQBVQ8cn3zSjuW4zyfak789utOJx159fegCG5G6M56//AF6chzFGe+P0pJh+5PfgmkiObdfTPX05oAkx0x9B7Uvb0zx9KOvt6+1LyT7n+VACfT6U1uNuOcHj3p45xg/SmPwvHbp7GgB56Y9P50g9/wAaU/nj+dJ0/CgB4GeD3/lSE/L9eBQB2/E0uflPqf0oA7LS3Z9MtZQoysQUL/e7Z/z71cQKBtJzGDuzjo3p/n6VnaE7to9vzyNyx/XJ61fPCk4JVPvj1NAEu5t//TQ8uP8AZ9v8+tRXziawlQHh0Ii9QMZpu45Cs3zHndnt6f5+tSK6uhIXPmZXaRnaPX+v5UAZfhx9tpc5BZI5MlOucj/61a6cjYxHJ3b8/p/T6Cue8PH9/Om7DLhl/wBogmt75dpU/dzul9qAJSxJLgDe3BT29f8APsKXCvAqkkxrwjDu3TH+fWmbnYgk/vG+4T/d9/8APpT4nQK+VPlL1Xvuz1oA5vQg4vpo+5T94PYEdPzraznDA5DcRH0rItYzF4ikhzglmzz1HJxW12aQKPm+Xae3v/X8qYiM8MR3j5cZ+9REccdBL09U/wA/zpHAVlXd8qdH65PoaajPv3Y2uxG9cdBSGc54uU/bFO3jytoI74JqpaMrWkeANu35sn8P6VpeLEyLdk5jAKL+lYFv+8s1TgYyOfxNTJXKjoah6btuD2pPUYzg5NQ20rNC0cgLeWflJ7Z7fpUoAHy4GRgk+tZtWLuJzgHg7uB7UpxnBYfLg59aUcHfgZJ6U3aAMbvlA6+9IYobncOWPGKUABQNx2gfrSDOc8Bu30p2e3YZ3Z9aBCAsM9QxPH0oIGcDOB96kycbsn5sBfanAfNs9OvvQA3OFDEZBI25NOCkkJ36k+tI+TGzDqRgClTa6Afwt8xPpQA1j1fbzjgetKB/D1B+9QTliT2yFPrQAc9fmOM0wBjnqQUA4NLhlIGfmPOfajg88bFzkGgMQOcZbGOelIBfQLwE6j1oBYDd/CegI6Ui7ZLmO2VlEjnAyeDnpk1au7Se0VZJtnz5AAOeR1pgVDj7hPbOcUoYD5ycEdOOtMcfKV3cEnOBSK4bh24HT3oAWUZibaPmIyw+lUJTuPsBV5HLIuVIdgQaosOxq4kSIB1xWxpTqwG84BUqM9uBWM33q1NIcDDnoh4FN7ErcsZ3nPCheCO1KrYXeMEnjbSEhppEGB5Z796UckycZ6AetZGpFdACB1U5z82az7QhdRQE4DKfz61qSJ+7YA5Zgcj0rJAAu7dm6btpq47EvcmYKfNVlzz8oI9//r1FCEGFI46GrQKi7k3cgqSpPrjIqqylHdT2Y5piCQbOOOtIPli5HzGlMQZAeQoHr+tJnfnse1MTCMZ+lCcMT1HakB+Ze1LgeYc8UwNONW+xsn3l37Ad3XB/z+dR2wUQzjO0mQg4PFX4XT7NcKoXzt+8D0BUN/n6VRtAvmtu2qPlcgc9Fz0NMSI5JXzuZNoZGRQfw5qfTXVIZCTuOCOW6e4qrdSmS4iGAqCP5R6Z6n86taeNts8zjCxqSTx0zg/0qeo+gtssd0WWZ2CiVpfkXJPHAHp3q9LZssKp5LRkDJJ54+n/ANeqmkQAtbpv+adHDDPcEY/lW5PcL5HlQq8zY+Y5JBJ4AzVxRMn2Mq4EdoZI9+ZSCASMdM8/SnhCEE0qbn6E9ev/ANari2KxWMjytmQnLOOrc9PbnioZ4Y3KQqSyghSfQninYVzMnZ3VmQDaD0I4PrxVGViz8sS23tz1PStK+CqWgicF/N+8B7YrMmDGUGLJx1PsAMVDLRMnlx7SCd4O7C85H17VaWTziJJXV2z0GSBx1A79OpqnHGEZgx5XhufvGpBcIsWMnzOe559qEJjorZrub5wxiyQuT39R9OPyqBnAfynCmTld/v8A1Bq3DPsjYBihB4wOo+v49KrX8JVbfAVXdSTg9aAFu7nz7VFRW+Vt0innHpz6VfhCBUPmnagKhlGMZ55PrWS7lyuQYzv+bHUDAH9DWo96I7Vo3DqyuGQhTtc57j1zihMLEl00brDbKfkGHbqAf/1nmpr+5VpbZ5SN8bAkAZ4I7Y/Os9BcfPcOF8xzliWHA9h+dQSO6W52cSEgAqeg9BTuFjXluF8osz+WuMFersOo47Vh7GikbA2lXUKB1Ge9TR3Di3EQRMEgMSeTULu2wS4Yoo2ucdR2NS2NIknLzZB6jGQRj6mnJKjZBJVsbWx3x0P0NQhvNcjd0Xn/AGh61LJKiEFI/MLKQ35dfakMLllMEuF2B0Oc9Mj3rDatx48blyBJtIK56cVhHNNCAGuigjURw3BBHyKQOzNj/wCuK51fpmtqCYC3tpCv7tTsPPfHBoY0Wmnli1GEnBBQ/L2Hb/JqHUXacrKezDgc4H+RRqvzQwPDkNHwWPHX1qK7dntQPujPC/TjikgCViYHl3ElhyQM4+v5frSxSMywQq3X52I5OORRdqiafEqkFmPPboSP6U7S9hTexAfO0HoMD/69AGkjhGUuXb1AY/8A6qJJU4COU8zKD3z7fTNQsdjcPn1PYcVWjbzmOUIQHCkcZbvn2xj9KVxk6sqyBYTtjQY3YyfpVWR8Xkbbwr9DjkD6461LKw48lAGHGMdfemwxNHc27OcuZcMcHqeP8imhE6Kqq21t7E7iR948Y4P6+1aMSM0aruUuwBAOOP8A9VVJwF3K+yb9CffPbvTWujEpgTIH3Vbuee9MViSW3RrK4UtgEDeTyo5H4/Wq8Go20Ft5RLO/y8rk9D27dKk80yxYY4jVCAD3OKh0/IfzCAFUYBGTtA6fr/SgAk1GadmcwSHPOAoGOPWqStIslz8m1n+dt3JUZz7Vq7WeWcQhijJxu9B/9Y9fasxZEeeeXcRvQkgdBnvQBrQ/bJYVV7yKBCgACAZKkZ6/Sq0toHkuGmuJXMYGTkjcT7elbOlmNI12lPugb25Pp/8AW/Cse4maa9uAQdoY43cHjAHQVXQA0zT4rq5ddjFUXcQBnnjA/n1rdWws442jciJCNxXvjHUnp6mudguZbWUyQuVYjBqO91Ke5iVZnDBWyCB6/wCRTJN+7tVvlj+zSW6gtkbpRnp0xk1fbT7ptOhtkMYKAgtye3BH864hTsuNw4IOQR2rob7U3UeXC5L92z09hUlIli0O7YyA6hvlQ4JUtlTwcH9KyLpbizuZrP7QWQEluOCeOfWtHRnUxS7WySylmB74/pyajEcUniAxzgCNgwI9Pk4pAU7R9sjfKCoG3B68/wCcVHOmyQgnJwCec5OBU9kgigknds5Q4GBnORzzUd75X2kiEDZtUEA5GdozzTEV074/z/npXRXsqx6RDK4OF2Zx2zx+XP61zPmqGYck/Tr/APrxWzNfwz6UlqN24qq8jg8f/rpMZn7tsiBZNoUErjnGf8/rUN5ci4PnIhjmAIfBPX2/Xj3p1uxKbHAynOT36f8A6qa+1kUFMdfmxzjjB/z60ASh18uRVJZNvyj0+v0qupAIzyfb9R+PamwnYQucDOcegpx27iBwD07Ef5NACSyy4BEnzg9R06Y6+4yKkmuXlVExtQDPqce/+FVyjN95fUYHc/55pwTAwG5PPP8AnvTALtmk3Ow+YpjA7deKliZ9iHJUMig/Njdx/WoGC8hePl/E/wD6qWFwLdMZY7cbc4H+e9IC/alZIZYn52AugPQj8qs2cMUumTFolV3jYLkEnoTwfb/CstWYOpyAc4IPfP8AjWtbzBNLEW5cjcMnAx1//VigDKdkW3XbkMWy5JGP9n+taaSMYiElkI6BQxx3x+WM1n+Xt0/J2487JAxngVbjTy2eMBlUklMngDv/ADp7AyR8xAsGOxV7DoecfhxWmk8K2sflzK0nB2Dkj04+uc+1ZN0sk2EDlMAmRV7k7jj8q19MeEWMYm8mLk53gDt7+1WiJIZIXcbljVQ6MrGXvnqMfXp04rmrrSGilYBvl5xwTx1P1/8ArVs3lzZhgsMw2jHQEnHYf41Rlu4HUqqEHywM4+ucCpkOJUt4YpLaVSu4oNwbv9aZHEqkMgwM4PerFmVDzYw2V4yMYz1NRDcJo9uRu4wD1FQWadlOXCwMFAjBK8ckk9PpVO1hdluFaVYwFb5m/ixngfWowJRcxrESGc7SR7mr5tXVXZFJBG7gEEcdP8+tMCHRLea4a6+zz+VIu3HGc5/wxmtD7UyxETLlwTuXoTg/yP8ASsSxZlnmCFgSo5XsOatmYGVN/DA4yORg+n5n86d7CsU9awNQkIfd0Oe3Tt7dqrA4VeMH0/pWjc2qzyx5O0kEcDggZ5/HFZ2PlAOSMfp/iKANzTZBDaiVxiMcAjkg55b8KybkruniTOwSF489cHpWnpjH7PtbO3POO44zWdfgw3Eap8qlVbaegJz2qUNmnPLJ/q0AbfuAIHbPJ/CkaeQh22mTIB7cAetVZLrb5bTW5G3kFTkEZ5qwwRFy2ACM4PuDj+lMRXcEyjy0KlM4IYYB4qxaXSxyM3lozMNuGHFQGVEkQh1yhPP4ih5lZmVCQpXb93qPf8aAGW7iKZ1YcHkc9Rk1ahaaZjENzbuSozg9ce5rMU4k2gfNxjPBB9KuQTy2QMqgKyjK/PjnP60AJFE7ztvX5V4GFyBzzj+dWpIkQZAkIz83y9jxuHPc1HGJFhaf5F89jJg5yvWnFnZS0khDZ+4F56jFMCOQJIykqdgIDHHOM8VRgYpI2euz+taMwEcJc5YoysR2ye3H0rNCA3wTHyksvPpSGWI2VT85B7AZ6ep/CrKXMIMi/uwpI6KT0B5496YsCKg8vDE/KrcZ46mnRfLcSIMZIByfTPQ0IDMux/pEjYwrHI4xVYj8Kv6gDlGJySPy9qotVEmlpEyxScJuc/4Z/ofzrqLlLm401mWRUkQhhjkgd64u0lMUwYde317V2Wj3SEKqcgjr+X9P5Gkxo5y+E0ULPJcyNk7SCcbvT8sVHAI0fexkdQDjDH5unp7Y/Kr+u2ZW9+yliqcFOOuST/iKhgXfbxQMM+WCoH907uf60xDIzZzN5UcOXwcMQCScf/WNSacoMTRBQxWVgu4dyv8A9ap4ooY9zLGsZyVB7r1yc/5/Wq+mMrNNtPBkXB54HPNNiHpDHukwqjJCxkp34z/OqmnRoZ5Ayg4V9uQDggGr6ZJbDZJYrtHoB97/AMdH5VRsxjUSq87wU+oIxn60mNCvPaJI48uKRSNox2bsenSlvJLNrc+WIxIMAEIRnke31/Won8tdpBTGNo6ciomkR4tu4ZAIUAdaAAdc9cdPelwPwH86av3fx4+tP6e+KBjXGVx+dQW//HuR6HJqwfr0/Wq1v92ZemDn/wCtQIs//r/Cj09/09qAc4OeOp9jS9c578tQAHn2z+lNfkH16D6U45/H+lITkcd+n0oAB90Y6dqOn4UKQVHGOwpCQGwfy9aAHjkfzpQcg+ppB/8AXoHU+/X2oA6bw2+dLPcLKVAPboc/59K1TkbQMEoOCf4z/n9axPCz4iuVQ/vAwIHsRz/KtsEBVIz5YwF9Q3T/AD+NAEZjXGDyp5kJ/h/z/nrU0RYyKTkSMcDjHy/5P50jKTkNyyjMgHRuKikG0I4YjeynI6qARxQBlaUI4dYnVs7cMq+uQRW2N28B/vdZOcBhWFG3keJ2wgILN8o9wefpzW8AANrMCqHcHPc9cGgCQHcBjjf9055j/wA/z4pVO2TeFyY+Ao/j/wA/40i7juJ++/DqB0HrS8fLjlV4iPrQBhXsSReJIwzYR2ViRxjPFbeWLFukp4UY4K+tYviABL62mx8xGZeOCQf8P0rZbcWBycv/AKpvQY7/AM6YiORVCHr5I6+obP8AjVcCTG3d++9f9nP/ANf8zVs7SWO35Y/vr/ePrVeZDG6nPyyfxDqnp/n3pDMrxJHv02KVOFSTaVP97Bz/ACrlrfOx1P3Ufpj6V12vKJNLmzhfLK4A6NzjP+feuRg3ZnUDjqfYf5xSY0XllEcr9WbAxhRg+/608DMa/vQQRk8Dg56f59qiyxulkPBKZHHXj/61TY4PBx1aoZSFzJktuG7+EFaTbJgjfxn5srTs8biM54WmuQgO7tyfepKGSSPGgZnBJHy/L/8AXpdNuQ955VyyKh53shYZx0OD3qqzlzuI+g9KsQ24VlY/exnJ9+1VsSWrgqJGa3kRkboPLIx+GahJlI2blPctinbssW4z0AHelAU5UNkkZYelSUN3zZ3Bk4yBweait3lERVQB8xyOfWpzgck/L2xUEO4yTRj75Oc0CFLTY3AxlFPTmlBuD8oEe4jrzxTiFDsuCE6lc05cAZxnd09qAG/vy33IwFPOSeaY88iDcUTLDAG7p+lLI6ohUckYOc9TVYBpX3dWP600AwRNLIufv5zuBrWnv765RVuJQwT7pJ6/pzVdIwiYXqfvUqnKkdFQdfpQwELyZ6KGYjv/APWqGQuzHCcJ05qTfndlvmH3TikdkUgO2DnnHNACQSGRizbic/KM9PaoZBk896USxidnQ5XABBom4JqkSyq4+Y1b01yshAwR1x9KqSZzmprIhblc9MYpslGrcyEzsnlHBO7IA/xqHzyW3mIjHTp/jUl3dxZHmnaHHB78df8ACqrX1sDt3E7RxhSOazsaXJ/Ok5xCd56jjH86y7rMe0kYIYGr39owAF8MW7Yx+vNVL1hJCXAPPPP1qooTJixNyHOEVuPUAdKgZmZ2LDDPzzTGu13RsQQQMjnikmuv3zbUGRxg56VQiVTglcfKRyKANvfiqpupCCQqj1GKV55MCRfuk9MDigRYZSOTj25oxnBHJAxVPz5c8u2PUHFIZHPDOSOxzTEdHaMXWbB2NhEPbBwQT+lUgxlvGQ/OF44HLADirUVvI7z7WYNGqsCTtJX0qpbD/Tw6HCsSVJzQMfcYee4d8cRqRnscjgfnUjI76YUjyFjTzXXGASWAH5VHfKftDfMshZVO7cAMnFSRSyQ6fPGyEiTagY84CnOP1oAtQW6wQR3LbSySqoDDPyEYrUt7iF7supxFH0VRwzcgAfTJP4isy5urf+ydqyKG8kHGfmLBuM/r+VT6XPb2NnGzMAQdzMeTgnjH4c1SZDVy9exyrEZCyjJBaMcnOc/gTxWfJdbEfLFdzFtxH3j6fh1pt5q015L+7/cRDhd/LEdMgdvqazCDLOBjcoOD6D8aJSHGItxOrS5JIAJy56+oqBOjPKCQo2496c6oDkHEZJAyeoqJSxc564wOagskR+STyAedvFKW2/NgBvQDgVMsEXlffCkDOSM5/LrUPlBSVZ+B/EFoAmdmwW3c5796rmR5WZzklRx7CpZGXaFVncZ5O3FVy3lybCp2buPXPSkA+UiPDr8+3g5HarBDzOSCZI/Xt+Xaq8iSLHnIUeg7/WpElxFvJygOCueo7D6+9IB0akzssrfMDncTyR3H1pWMSkO75U9MLgVIfJmiMcCFlxuDbumO49KpurQzQoSsignAYdPr+dMC3akvxL8yN82wDPfp61NOHaNkVQqMhGMc+tQYAjDIoLqcqduP5mre6WS3+bAUoCD5YGcn1xmiwGfJtKxyRdVROD34P41MJfLDNGhVCuSuOh70lsN0bh2bcAQAOpP+f5VBEqw3BhclypwueNtOwXD7QWXKqOBjdgdPWshxhiOuDW20O64WIAuX2tgAgAd/5dayboYu5c/3z/OhaAQqM5rYsbfz7PAUFsHaS2Oc/wD6qyRwK1dKkJgMYYhm3KPTOBQxEt1bxLZGWNlPHTdznIzxSXUYFuGLL82BjPIPXBpZUlxdhk8tlI+XP3c4JxTJ2zHGhbJADnHTOP8A9dIZHO26zTJYtvIz29f61d09WNqpDbVP3iB0Oaou2+yVOTtbIXPqO34g1pwRs5t1RyUChmyBzzj+ZpgIY4SrvI0hQAlBwN3OMnnpUdvJHDpu6aNwZSzA5wOtW7tFispMgBijL93vuA61WMCPIkRYGO3yrAdS3pRZCJLMwvIZjxLtDBOmzgf/AK6fcSrm3j3IpjkB+UccUx7YrMZ40ZRyrgHO4explyQ6RgYOHGEVeTx39aQy07okbBYowqkEkk57HPJquri4T5/LVThcbeTx9emRUht5GjY7VZ8jgqeMg9KYVMmUjP3iMA9gMjJpgNVZCh807yuDwOg59PfIP4UkSu8jRgMyB92Acdsf4flUhjEccZRiX29Tk4z2PtUtvCyI9wfuSHaMHnjr296BEWohvs0bbmRsFVA+7gjp+YFYlxujZQOMj8xWxeqjIibtzFlHJ6f55/Ks66VGcOM4xnj69v8APagDb02R4rMLt2yIuMDnPHX8R/MVFDJI8qv0MspDgn/e5z+J/Kq9vdukajrvUD5vUcf5+lMhcqoJLZGQCOMHJpXGi7NpMqwCaN0ZcZIzjA7VlPbna4b5QvIB/i5HA/DmrM87k7FdipHA3HGP8/zquQo2ev6dKq4rCbcSE++a1NSTEqBFwuwBcfj/AJ/Gs8jOTnFdKsStHFIx+cDjIzjp/XAoArWdj9mjbDEbsEjH3cdfrzUBXZr0f+91/wCA1eijkMKyOzKSARn/AD9aoTfLrVtljyycenbFAEJVZNNA3HPBb86pgAjjLcc+v+f8KvpCy2VzvbkgBV4/vdv5/hVIRtEQJFwSM0AFmFDzyN94RsAR15FM3FXRgobn6A+1N/5a9+BmpWimBRghBblRg0gIndS6u4O18KQO/wD+upHZDHkMCOg49qla2dk8orGA/ckD2/8Ar1UikZVaBpOQfu/1FAEMy8qy4PTH1/zx+VPc5YHO5mbP+fp0qZnXyWXZleCQO/vUaYyuC3BBXj9f0FAxHTy9owwJOSD1x6/hSnoB055x69x/hVhzEwLbmYhcnI75/wD1/nQY4RkANwe57ZB/OgCptyQ2Opx9femRDdaqBwfXHPBP/wBarU6DbuUYAPY0acIzboXj3YJBOfc80AVnBZf6D8zWhJv+y/Lja24kf3sgHH6mpVMYDMIoyvIBbqvH09qiSZvscluqbiMqwz79v0ouBXYbbXcrgoSQVx6HjNWLhnViEXKrgqccfnUDEtZyBtqnfuAHc8d/xq7NJHG0CSSgNtUEYHyqePzx/OlcCuzSKTgk5IHuSf8AGmvEQcFG5zkkfnTZQrR5iJJ8wLgL2xkcf56Us8244EbHB4LED07fzqriEmikQk7B74I4/wAio9mMnk88Y/Sl3yvH5eR5afw7uOvamlmyBjDZI4HtzSAIZipdPu7lIz3HrWvoLBb63IVT+8A6cEng1j2kZMu/AOOoJxn0+hrXgdIpVkiiWIK2/hic4Oc8/lQkDL8U+ladfOS2/awCsIiemf1zjmoNa1s6hGYYHKQ4y3bee/4e1VIrpZr55VtVmLTOQjDIOc4H9aTVHg86MJDHCwUbkBzt9j702Bn2AT7VI0i7lWPdjGc8gf1p5AO1QG2DPUeuM1BBI0d4xUfM0ZH6inh3eMop2jPXuRSYx6BzcJEpYHoAW6ewzVSUESNnGQecetWy4WTcmMk5GD/EQef1qlIRvPHFJAa2mZa0cIcMDkcdDxj9aoaguy7RS5ZgvzZHuat6Yc2k6f7LY9+P/rGs5SZrjc+efQ5wccULcbNNYoZbYMxJymT8x/urx/Oq0ZGzZhQyHbnHJ96jRT5qArzhQAOmdvemoVWYE8ZODk9PxpiLDThwgVMBQOOuSP8AHiowCrHKk5DAZ+nAqNwfNCkke2asxGX5cqCSxUsT7UgKzBgA3p3qaFhdSjdtVF5I9aSRR5eOi8Y+g70QNtVgRj1/pQBeBVsE/NGrH5T6ZOKWVQyqW5Jxls4yeOn0qLzWQ88H72MfxcY/SgygRsOp5C/U5BpgTJyi8A5GOvDZJBPv1rMceVfoqcYdlHPqKu+bEyqqHAAyOemAP51QunDXaydR5inn6c0CLY3fNHjaQP4vTnpQGVLlcjJ2ksV4xg0yWXM6sBjB/L2pFdYpUcA4UE8jqe4oGJfqfIjbGCDz9TWc3Wr8sjTxMduFByBj/PvVJhTJIxwa6HQrwqVQAfLxXPGrdhN5coG7aM9aAR2Ot2wvLSG4X78JAYjqFJ6/gayLRQYnC/3mGP8AZxnP61uaXNHcQeS43JIu0g+lcveWptbiS2kLfI55LY/znFC7DaLjkB9wkUMSAQcDK56/Xms/SJFQzgthQAQenAb/AOvUW2MHnaueuT0qGFxunXHDgjI/h5BzTJNOKeHZGxkwzZxgH5VOcjiqsTYv1kjBxvyM8YHpTHlXGDux3AHT0oiJ8wO6Ejq4wcYoY0VW2k4HAJ7dqQfeP5H/ABp/lnfgAAYJGSBlacsTcEOucZ4OePTipKFTkZxz/Sn9uP8AgNQwnPyjj0NS9f5fSmSBIx7dqrw4E8ynoef8/nU56fpiq6/LeHvlaAJ1+6M9hz7089eetMj+6PYcfWnfyB/WmAfpn9PakPIPbPX2pSfX/gVHX6/0oAIzkA9+gpCBkH06URdPr09qU/8A1hQA5ffoP50Hg49eTSDgfT9aWgDY8Nvia5QfKzKCp9MZrpvLZVyq7gnylfU+v+feuW8On/TXTHEi7WwOQOp/lXXoTwRywGIj2YYoAgQAEK7ABed56MfT/PtTbpCYnwMGTBkGeVHf/P41acR4PB8sHLcchuv+fwqKcFYmDHD4yT2K56f596AMO+LQeIYZUwNxXbngEcDJ/Kt1AANz7vKyS/HO7qP8fyrF8Rrtu7WeM4U8ID2wf/r1vFhtDBc+XgsP73v+tAAEf7hJE31/hB6f57ml+XlgD5edqr0wfWlI+bZniT5tw/g9v8+9PQ5zJtG4fKEH8XuP89M0AYPiRMW8IYZdH+Z/72R/9atS3bzbWKYAETIOP7vHWq/iGEHSX24ZEYOWx3z0/WrGhZk0u3dT+827CMdgSP8AP5UAPMQyAT/q/ut/eP8An9aY8JKkDgyf61cZ2jH+f51oeSoUYJ8pPu46g9KRoS3HIlI+Yg4+X60Ac3qIE+m3GeRGmEI7kda4+Bc3EijHMeeTivQ7q2XybtduYCn7tcdCQQf1rzksEuVJ6FSDSY0XE3LLCzA7SNq4PXjFS7goHmvtHfPGf8/0qnJMv7slMqOcevNNa6aQLHsUDPWoKL/2iD728EYxjB4/SqkswdupI+lVjKwJyi+lN818Ywo/CnYLlyGWFMu+8tnhQMj+dSG6hPyqkhBznIAz+tZ/mSHnIH0GKUNL2dvXiiwjQN4PveSx54+bH9Kb9t2v8seP7x3dR+VUCSxJZjuo4OOeaLIZoG8yxJVFQDheuf1qEXJErSfKjN6cgCq8mHVc8EDH61GeuPyoAvPcpL5XJ+T7xHf04pJ74MzGNtisMYCiqfRjjjApXCghgvBHT370WEOM3RVZ/wAaelwFYcuPcN0qHGPcetKMk9MY70ATiUOzHe2PRiTmkMjHquMdfy4qMBuCVwp4z6VMoQhY5Nw7E4xxnufSgYRyjbynIqWNiT8zYwMlqh8uR2KqjMMknjr/AJFBjkGBIjKx5APXFAAxzyOqnFSIcpzkEetJHGXyiRkoxHPvTtpVzkg9uKaEyJ+i0kJIlU5wc06TpUSHDj60yS7quJrGBwBtRiuR781lgFmz/EP1raMBns+mWDDAHftTI9Nt1uPLaSTcp5BG3Ptn1qUUUPLITJ+Vj0FTFQ9mVHUA1MsUWZGlOQmQo3nIb3x2p7x7Ixx95c5HQ/5BFMDN2Zt1fB2+uOlMkBITpzxke3+RV/S90nlxqFLBiPnOF6961bieMX/mfZkSJB9wYPI6mgDn3s5xbLcGJljyQG9aIra4lBWOJyxAOAOK3WuEE0kgYNGQMI5JzzSSSOE2o+4sSGwflUH0yP1pXCxhJZXDLuETBehLcAVZTRbho2Z2jhUHGJSQSfbirk0ah5BG5AIAyW4Ppjj6VNHHcSW4jmkeRHOVAfrRcLEUTut47FlJaHJIHTGD/wDWqrAzR+XlQSG5Gecd6nXM0+7AjWVGHXsAOP0qvjzJExgFnbk8D0pghJp90jfu9m0YwTzxUKXLyEIyfug2VPYe1MuPmk2DOcfNinIvlJsJ5PIHv3oAtzSKxYbQqjkJ2psEbyqxViCwwAOgHcmoghJCcY747CrloPKHG7GTgAdRntQBA8n/ACyfCk/ecc5H+NPiO6OTylURgE5JxgU+6RpXjVk25ICj2xioIyotTEvDFytAEsY3MszrlWcIADng5/wxREqyl2ZCQCCDjjrT5Y0ii4VlMfccjOKNPDKs4GPmZck+mQaQEgj2sdqMBg5FRSFWZiv3d/APU5HXmrEs25Ml1Od33TVUz7EVhy24HJ4A44pgNcs+GZwoVBjHbmomKKAu8lySWx0X6e9NDPIVPAGeBinGDYS20gLzjHv3oESgtImwb2THGMU2C3MpLLiTYwGGOOcgYx+NXVh/fbuSFKjA77hziq2nSkMSwPMg7jnnNAwmheMO8MLQnJyFIZSPQimmZZLmFto3P759fzrSLK0bbWG4llK5rItopGuykYR1RsLnoxz/APrpiNSHlgznjK5HqO2PaiKQvBt6BF2gk+j+lPWUPC0yKxSJF3EnnI6iktIGa2ROHkkGAuM85yT70CKyzeXf3qxOP4ipPb1wPwqGZB9hhvF4m3/Pnq2ef8/Wpr62ezuGmMWFZmi2kZxkcH696lt1RbNZXaONF7cE9P1oGMEsatBJCuDt+YoOp44rEvhi7f3wfStOxUxzLJhginnP8IPQ+1VNZREul2d4wTznmkBR7VpaOrOkyp99RuT64xWZmtDSSgeVXycgEDjk88UAXSRI0kghjwUJweQSowf5U63XzXU4zviALMfuk9cU0GHzrkRowV1IXJ5BPX29afp43eWjsNrKF+b5R1P+frSGVEKtAYt27AAJA4yGP+NadjAkgbdEOgC9s4xk/maz4kAuJlK7RuY4znGOa3rWSW3hVT5ZXAO5ge7c96YFHU7cRW5eMyLtc/eYkcMMdagt8xR7pPlPzOoHVmxwDn6VY1y4nuYkhDKQGy21cDvT7aBYIY51WTzXU5fg4OO2aGwFCzxIiBd28nbzzkjk8Co5LeW1jE8vzgSq3ynkH1/xp0Utwsjy27MFO4AZwcDPTHQ0y9uRdW7F2mk6cs5x9Oe9ADriQmAyiYsQw2pnHPTGPWp1sDuVSGEoA3AudwOaiuY1wzQoFYuvbrnGc0FkMZkRMEY+U884xg/57UrgJcW3kxr5txhSB8u88H6URWm6xEj3DKPNZcE4UcKenqc/pU0cKb1f5c5DMAvqDSRy40llwC3ncD6qP8Kd9BGe4RmBdlbYw4HRuR3qK6hRssrEgMc8cf54NSXDFLdu3IyuentVeS4LLtYbeeevXnk0hjo0y5DYKqTznp7VIBuA3HdyRg/5+tQQFyQRyFOTz1qWMBnOd3GCeO3SkA8hE+YYZc9M9s/5/KnybREEC8+v+R/nNVixUlSGwMEY9e1OYPn5ud2OP8/SmMUuq5BI+hrUbV7HZHnzSyLt4x7f/XrDMSkMGY7gSOtNWJC3zyKFxwc9Of8AJpkm1/bFjx+4lbHYkf56YFV5rtLm7geNDGqlVGTz35rPXyVHo3XpTomC4YcgODQgNR5GVYlaT5dgyM/X/P41VLXF3I5y7soyTycAf5/WlvCV8pcbSEFbvg+zSSC8uZl+Rl8oZPbGW/pTAzNOhW4vVjkieQYHAIH8zVvWLOGOYyRx7QRwBjCkcj9P61Ss7sWd9HKMFNw35A+73roNWtxIZY92SxyGB7//AFzSYI5uJVDSeYqAg9B04PT/AD2qnMQZ1I4I444yM053eKYruIQE9exqFiRJuYcelIZIQc4PCnJP+f1prAFVO5Tj0/lTQQykHgDkUbdxZl6egNAEkLFioGN3HNS5CrnkcjmoLd1VjvGe/epgC0Y6nOTk0ALO27cAu3H+cVFYvtgbGPlkOcjPftSsVOQRk9Bjp9aiiIWOZTnHmH6dBzQBbMpl2ruYtgBSAKrsv75drcFhnPXj1qXzCQGUKCDuOeO9VXJMhK/eyMH8Ov8ASgCziNILmEqGwflB68HnFW4wVUPJyCqnj2IB+tUBvbzvnz0wRx3qVmYQxYz8o6dR60ASxBJZn3vt3t8vpwOn14IH1qBgzyccsTnPbkVGzMsKAct1zUrgDa/BL8/pk0wGuFichGLA4yD3FRli0oOcLnnnrzzSh97NnjIxnPtgY/z3pCWUbh8ueeKAH2aljIN3fIHpV6Rv3WAM7jjA9PT8apwNiR9vOVyfrkVbVmFxGm3J2n8+P5VS2JY+N8K6oSrJJuBH4Z/KqtxbMZQ5bHGcYPzCrNnFLLdtFtDFyuOcZ7D860dfiibThPbyKfLkMJCgjBOf8Ovehgjl3GZ0IPUEZH0qd12tk/hx3/wqKXiSIjjk4GPapZGLMFbcOO5qGUJkYjzwT7dR1qCYN5h3DBxzxUyjlSxOc5xmopAd47ZGRmhAXtIOfOXuR+nOT/KqjRZgjkGODk4/lVnSiBOwzj5f8iq43rBtbawVm6/T+mKXUfQljKC4UptGQOSajkj5c5+X8e2cD/PpUkCxysjnCrnkfTrUk8J3uSVIOcH07gcUxEMrFwGJy2M9uc9KkjIEYbdgmQA+w7moIUEhUbwmBjJp8pWNSo+baRkg54/zigBJJCS4I3DH5UiNgYODzk4NNc7XYY79/wCVNDED0IoAmAL7hvIOeKRFV1+9npnFNDYJbG76imbsP+7PBH5j0pASMu0sWBCk9xxUNwuQuDzkH6c1KhJ69B+OfamyKzKwGTlfzpoCYthhxgdx2Pp/n2pu/Miqq5IyAR2+tJKRvZsgqeh/rTFYAhtxweDg4BFADgWafaD1yOTmqzjBqZmwpOMEMc47daZNy2fUZqkJlc0qnawIobrSUxHUaHeZUDuKk8XWw3QXyjiRdr8dx0/T+VYemTmKQHPGa6y5jOoaFNCM7kG9OO4/+tmp2ZW5xjZwR14ycd6LcHz2zz8jd+vGf6VMbX5Od5HQDJxn/vmktEEd+ihcA5GD64x/WmKwuxB/EpPXsR9OpoUA7uBwcg4/T7tLlNvzMBjrk9/zNVy8Slg0mRnopxn9BSGOT5sKSB68/p1FTqOPnzt6t1O3+dUVkSNx0I75PWntcQHg7m9Tnr+lMBF/1jj0PNSlwU3d8fpVF5MyMy8A0eYdpGaCSc3PpTLhisiuvdagzU0/McLe1AFqNgVB7f1p+4fl196zkkZSCDTxMQMGgC7wMcj1zRkEduefpVEysT1pvmN60AXRIqbsnqaXz1JyCPSqGcn5uQaUDGe57+9AF4zIvfp0pDcJwM+9U/T9D/SlK4Xdj5T+hoGdD4Uk83XYow2BICOvseK7yOBNmVPyH5Y+fumvNNCB/tCHDbeSM7sduua2LvWfJv5LX7MoyQu4txz36E96BnYSiOMnLr+6Hzgn73v9aq389qli8ZuYSSpYHeOPb/PbNcffajdW88ccLpHs5DIAc9s5IqhLqV/uaOa5cq5ywGBmkB1Pia5t5baOWJw0u/btU5GPX9BVqC/gW0RmLsRGCp2E5bHT8/8APFchFLO++a5mldSu1Ocktkfl3P4U2aF2XKhiwweTx6UXCx20muW2MPGw81SZQSoxwOmTUR8R2ikbSm4DEZaVenHXBNcXHZSzNsEbbnI4x/nvU66eiKHmlEaHjkZP4kfj0pXCxval4lt5bKWCIxkSgggOSck9fu1V03xSNPsREpVnycEoSV56ViiwVpCFLYHzZdSoP0q0NKkZIifLXzckHAOMdeTTuBrnxtIXA2/J3CxDn82NTWXiOfUpWhjFwJeoI2k4/T+dZVtGqOkLxJMFBw5jXDf1q1DFHHexMiqnmEq+3GFx2GPqKVx2JY/EEtzerHbpKXKlQjE8n8D7GuYukZJ1XjIYr7VvyRJaXkd3CqqVkIVRzu55PsKxtXGy+ckdJc0xDGV1RVOVYHaR60ht2QguMKOpxj8BWrcNJcKqxkh41XBPfjn/AD7VHbnfeYkk2y9CGGQecfyqRmZ5E9xMvlRO5kPAA6mlNlcKdpQA+hYD+tdI9wzRFVhICAKhjG0Dnr/hTEsUHlKsW6bO5m3dV96LhYwpNNnRQ25Nx6Lnk099JuYztl2qWGQuclvpitnfCjyH7OFDZCnGQSPT/D3qNbZlk3nZDlgoCcsM989uO9Fx2MuDSzOJCsoATjlTz9KkOkMhUNPGGfKgSAgGtiQJ5hhFwVZf9Xtxtbn1qvctFKFJYszkZDHPHPP50XFYzZtLkiYIJEcDklc/5zSjSlRRJLJ9Y9uD+daAt2KlCQY8cSAg4prKwyvmowwcbQenH+FFwGDTLIspTfIhXJKtkgds1nLaEq287QCMfLjePbNaQ8gKWDsGbIbavUZ6e2RimTSJlSGVo+oXGTx2oAijigA8t4mMjHHzgY/LFPIj+R4bfPGXG0H6VDOS9zudiGblQOxpUmxGwVSzjGSuRnnrQAEq8sjInyyYAToOuenanrFP5qxp8rP24JHtk05I5pwy7VGOfnOfmpBHIVVj5andyHXGMdPwoAbFJutgjkI65XBz+WfrUE8zTLvAChQFxg++TSXIVScNuwAXAGMev8hVZ5fm8wgFTxgemMUxCeYZG+98oJOfWnwuzEOzZycdc1XMnOEVVGBnA71YiZVkJMS7SAcA9OaYh0v3T9aiI+bP41anjATehyp6VX7c9qBGtY7ntGwRx3P51GzIzFkILfebmjS9zqVUgD1NQSuY1KHJlPBx6f57VPUpFmG4jEmPJwuckHOM+/r3qOYqwJikD5GQAMYHYVII18xdwIVeWXoTSXB3MZT95j/dC8dKaGZtso8yWMnDbs1e35cBTkr2PArNJxdyjkE9MVK1zKqbGKlWAP8Ak0MRdR0+YpjK5APrROZzEzNs+Y54OB/niqkM7ruTCqCec+n19Kb9oO35hnHbtSsO5bEjBsJghP4TyADjn9aN7yqHLIPLPCg9fx7dqi8wDb5YGQm1hz83rUTxbdxRiVCc9hn0pgSWk264jUqoRQVKHvx/OmyTCNFwoBGdv4//AK6bDLsuSxG0CU5I9CORUMS+fPj+HqcenpTsIfEoVSx5ZuadKNgB6uWGBmhCxYkc7ufYGnrGAyNyWzkk8DFABahV2MzMc5PB74P9altARl49wOSe578Cmxw/KuCTgDAIx3NXNM+4WY4SN2I+vB/z9aQCTQSJAshclsKzYHbJ7/hUUAL3MrLHuADEkduOv0qeRzPG+MBSFGfbPWqySm2ZldtqYKgA+o/+tTAs3zlraYA8l+meBwKbaKEtJAW+Viu8+uDjH04qndXBkVskjPbb14o+2KIvVtoGAM570AS3DKsjBCCMnoeP/r1CqiQfPwM8CkDCQ73XIPAGOlPZlIJTgEcZOKAGIVViyoQO3NWo2zE4kUu3zHnpyOtQ7ViUZx7YFSAvu+UYXJHAycf0pAPuLkLhwdp3ZAA7gdqqWw3W5YqA2evtUqgb2LDDZxg9elLbKBHIByARk+h9KALq3SwWvmIcsCc/IMEccZxzVCKUG5kZ3AZyrfKMgf5zV8wl7JF287iWJOSAPQVWubd4LwllV/NUqRgcHAIx+lMCWQ7AfK3hJcFst1OO/wBfep7C1kbE2MAqCm4++MmnNYrJBIwjzlFwM8g1JayboEgIzJGNrsD6N29+aQDLu3jMNwpUDZuIwR1GCM1Qt9szoZOYwc4z1OO/5VpTyqITEvzErI5GM4HUVnabD9oYRcDByXx0HPH40AW5pFkvUMakgxheBy/qRWNq0TRSRE42Fflxnpn3rbl8pNQsWUMCFAOOpyKzNejfbBI54IYBR2ANNAYxqzaEb3BXcCM4/EVWNXtKIF6uRkEMp/FTTEi7KWZlkLEfLwD3BGKsaSrboWckqF2gYzgk1UEjLFKpOSnQdf8APGatabMVdASFOec8elQMiVQl43q6fL9SOK0GlYRxngADAJPHB61SvJEN6GH8IC8fXn9DU2wiD5iEGCoJ57j/ABpgMmYSzQB+AWMj854J44/CtJVD+YAuVCsM+nGetZchC39xJjckYwCxx9Ks/aokAG/k8HaMjkdqQDoTuCwcJH5YJYdT8vSi9ZBEzRhB0BUcDoKrx5SNVAdm9sYIwP8ACh33qcqMHrzx0oGTedttskAnIOT16VAkjSXCqASc546DiohvI8pOOgJx35oWRkdmQ7TkdPpQBdJ86MbeGOMA+vNUo7hyzRxndjBP15/xpVkfeuS5XGG5qzDboLGe5K4ZWRVOegIPb8KaEylMZhE2VQK3J9TzUHJRgX4X5iP8/X+dXpkRrdQF+Y4yQR6j/P41VuG+bAAwpIyOnX/9dADYi4DbH284470m5yxG8kgYzRG4UMDnJxwDTwMNuJwR6DP+f8DQAbMqfmZu1AiTZgggn1OKehIbOcA8H/P+e1IzYB5PIwM/5/yRQAwxKGBA49KGRBIvygrnnipXwuwnjI5P+fzpsrDgoQSOcCqEICI2OR3zjrjmlmVfLGFZT1YE989qbgkhunuf8/5zU04BjJH+eaSAXUmZ7kswG4qpI7dB/n8a17C6+z+ELjkZaRo19eccfX/CsW+ybor06d/ajzyuni2H3fNLk/3uAB/I/nTEBOQG9uhroLaaS5trGYE7AhST6rx/LB/GucY/uhk547Vr6C2bWZcnO8E+nT+tDGZuoAm+nXGMOTgdKqknG4bSOtWdTG2+nwf48/pVQklSevv7YqRijey9e3elI43rxjGR9KbtKgZ6A+4zUkZKhlOTxxjr1oACDIy7eOOAD+lKRxjJHGSQaYAFyVUj0J7U91yobGMjt2oAaoON/Uf55psfM0g/2wcZ68VLGSMKcbumPeo48efNzjG0gfhQBYVPlZAwznGQaZPGu/5RyBnnvTdxPGeSetMPLbs8gYx/OkBKRtJ2nrHk44FSFo2UK7c8du//ANaqrPjHoQeP6UvDRAA9vSgCa2k2SIx6bs4P4095IVXO3djcAPoePx5FViWypH3tuCB60jMfu9O+femAc9RkNnPHSpXBKfe5FQqWz3I7Cn5/dtn0xTAu2yhS+xF3A4ySemBx/WrOoWqDSo72KVlmWYxkjuMdao2bu8kgD4OFI71qSfvPD18n9xkcHPvj9aroLqUtDleO9V/NJZGU5xkn+falvbiSWOcNJuxJgMFxhQW9O+TUOk5E0mem0nPpgjmpdQ3s91hGXdcZ+QHoQT+VLoHUznyywt3DgfrVhjkqM8E9B6df6VBdjZAuezg1oiymkkVcbDuB3kHABHqAaljKbnMhYn5icfjUM+PM46AVbNrLHP8AMjBOQxwefcVVuQVkA3A49iD+tCAn0vH2g5Gccge9QygRzSRjkbjyfrUmmsPtY5x6H0p15NZrczB/O3FuQqjsfrS6j6EVuBtYIS3oPQ5qed1zhB68Y75qqL23VgyxSk85LOOc9+lJ9viXIW1yT/ekPX8qdhE8J2PJnkDuw7cmmXLMxYkYLHOD/KoP7QwTttoR35LH+tMe8d/vJHjvgHpTAsSktMzDBJORjvTFPPJP+Aqv9pl2gFgOMdBTTLL/AHyPp60AWyMt6+oB/WjBPGMcjt0NUw0h/iYntz19qUbSeckHp7juKVgLm5go+dV57kcGmSMu1gDkDPAOcVVYbeDzx2/iX/61SxfMkgPXb17HjrTAs+YjxKp+8oGQB09Ki85WXapHzH0piOwmVQGwwC4A68cfrihreQHZ5ThieRg5GaAHPdK3yjIUkHp3H/66UsJIlZenSo/ImEhXyiSMA/Lnmp44JUgbfE6LuyCVIBPf+VNCKxFNqRxzTCOaYi1YHD7iuQnOa7fQ2kkUbuhHToMVwsEmAIxxlsk11+mXB+Uu5CjptqWNHGajFNa300EpdWRyMH+dVckjqa7XxLpSXtzFdxuzGQCMoeDwOuT1rmVtYFkkR97YHBBHX3/Ci4WM/HNKa1FisEVjn5i3y5YnA9DxUscFrcSMsSKpYjHJ4FK41FmNgnHGaXy3/un8q2pbL7KZASQ2cIA2ce/86nEzpCkcsAMKHBw3JPqef6UXCxgRrndkdBQgyeVxx+da99Ips1jjRP3TAFgME5B68dqhcrPpqSKFUoSCMnj9P88UxGeltM6eYkTFR3A4FPlRltUDDBVsEH8auWNytvBynB3DcTkZ7ce39TUN3jyGUOHZcbiOmaAIjYzJGGfaqt6nrUv9kXJhaQbTt/hB5/Kp11SFIVXbIWMYQ5xwfUVHDqnlkkg8IVXB/TrRqPQSPSZm3KSN4Gdueo9qlTSQ0o3h0jGQx3Z5HpwKhbVZFbdCqxY5x97r1qtNfXExO+ZiGOSBwPyo1FoXjaWUbqHMi5yCGYZH4Y/zipYYtNkBw0YHKqWcgn3waxSxZgScn1NKD17Dv7GgLmzBcadD+6eCOVgcCQj5T6Z54/8ArVXutjMxj2bAB9zpms8ZOf7w5I9RVmDHkdTjNFgLFsyxTRE8KfvH6ip9Rmd5I3fIwcgHsKrLuBiZ87Qe56AGrupZFpHkxnfIcDd8wwPT05pdRkmqqrTRyBflYFVz6/5NQW2/Doqgnb1JxipL9xJbW8gG1goAGPbr+lWbaJI4pHZhvCBz3KqR0+vT8KAK1/IZJI2RmZSOFbt0z9aWKNWZeqrgj15HGaV3aeKARJkqcAKvzdPX/PerUSfYHywV5MZjU42gHoSaQx5tZIoiCSQ53JI/Bz9OvPFMt1neYSu2HJ6gZ/z681HcXoF1KzyNIHYlm24HUdKryawT907VBAx1yM0tR6F8wSyyKJJZHHXLEbj7e/8A9eh7Bi/klmWboUPHHrjOaypdSmkjVSpHIK5JA69RUpe8iu0Eqzbdu1gzFgFJ7Z+tOzDQ2I7WOSZWEisMDy1gYEhv88VBJE0MqngMrgyIBgjPtWRFFcoQQqoyN8sinDDnGeOtXUiAn3/aBJKgDb8Elvx/SlYC/eyKszCBWJGMYTPX0OfpWBqpy8jE5Ixk+4wK1LhZbrcXldxjBWMAYOcfSszUYnjjxJkvtBOf8+1UhMnlut6rKqMPlA4JPODVq3drmPypgkkxkEm88fUZ6jOKpQzotgvybX2bcjvnv/SmxEGQGYMRnkE9sdKQGuHSB9r8EjLoi7lyBxnPX/69RmZoYyFdWy2Q6sePy+tQmdQ/mm1WJs5AR/8APFEEgZ2XydgfnK/dHrSGT+eM7iPudAOhOO5/GiO7IZtzBZHbc2V3Y9fw9qidiSqFx5YHBJ4B9KasQXc52+YeNo+bHvSGWG+ylxly0ZI5AIx1x1z/AJNNK28LqyttcNgIV5A59evaoQqYb5ThRnPQE+9RTyo7DYu0jp7UwLM8qzRDBYcndz/h9aheXYGZUB4GOeaRZP3apkAA5IzjNKzq0ZkVTwMAjoKQgibzEAysbsdzfT+lSFoAoIbJB5UKMdKbtUgKWy+3LHPQZxioWBjkBhA2rwxPT2H1pgLJIvlPK4SQ5Gz5uV9qbI58sQb8qOd3rUDTrvwu4Ky8dvrSIwCorE8kjrnFMRaeZmjVHmwU+XJHXj9Kk81fspnbLSwkLIgHDAjqfxHNZjgeYQcYx1J61NY+Ykkm2MMHUqQfpkcfUfrQAjyKyRspOcfNntnj8QaomQjAIxsPHHNTzqBs8o4Rxxk/p9R/nrUB5Y/3unrn3qkJkZb5ty8HrVmKRSjbuBjDY/SoHUrlcZOakhOARhc9iec0xGhHIU5I3Iw+YetMeDJUhlCPwGPSnIBJEPLARwCNhPB9qfbhxIEdQU/iUjv9KkB+m7vM8sDknBz2qrc7kuGzx8x7VqrGY5cjhmG5D2NVL+JfPj3jKlex5yBU31GUQzOeHYye56/j+NLHI5lCPnGRyaZJBIo+Q7h60z7uDl1IB5PQ1SASRx9qZlGcjingLnDZB7kVAFLsBnnGBmkYlSRnn2piJl5UE8AUgkGAWAYA9D0xUIc4K9umKTf8oGMEGgCwjlSMHipdyg8sVJ61VDkHLemKBIS2AN2e1AXJpmO+RMDBfP41KqBCseTkZL47npj6f/XpkS/KZ25wcLnufWgEpKXHHXr264psEWPKOFPYrkY9BninOFyd68qenqf6ClyFkxuJxGO/qM075NkR2k8YOTjPtUDFUt5ak8Akktnr2pqK00nlZOzO4gcdsf0oQlYRtb5fmB5z3qe0f/Sphgqm0AsO3BpoCKWaVYWVVwqjbkdTg5FVpwUlJmBZzgkk59av3IgiEmeSUygHr71SnctNIdmFUjAPOM8jNMRWdmP3VIBzjNTeWqRpt5Lc8dqc+YndWABHJFErAARodxwMgDGKAHDMYBLYAFNRCXXb8oAzk1Igz8zDOOgI6U7Odm7jfknJ/KgBpUKmDjLcE9TTlwDxnd602SQKOMDBHTqaYZI2f5gTjpQMXIy56YzzRbSoInG3GSPmPQe9RNJ8pxwD7cD6VLaRgQFwrOc4x2FIDQtJ/LRt58zIKLtI46Yznt0qtdusUysZJHKSZZSev09OKYwZTuCBCR0wBx70xwZmkywBYck9aANK4ud1q1mgzl0TOeMZ4P5UzcIJJju+WVMg9ec8n+VUYWZrSJk2LtfB7kkdD+v6U9y8jq0rnKnJ57E80AXgS1vJL5mQykYPA4HpVaykMNwS7YVjnA4p90ESEgAtg4A3GoYQySBx9/fj14xSAmleNntUjI++rHBzzzUOuSiW3jCg/Kx/hI459aJmYz25Cjfheh680zUSZLQsdoA5A7n5v/r0wMZuKnsziZCOucVA3SpLZtsin0INUI1pMtKA3IIA4ptuPJkcE5U1E2cls8hfypVwG3Z47VAyWR2ExkXBXPGanlVWEaxp03ZJ5z71UJJbAbkVZibKqM7gqscA9KBkSlkSVd2FLjp9atSzh/vDAx36ZxVSMhoC2cHd07VJJtbaM5DEcDpQIVJsKAWyoPr/AJ96kMqSA7UxnA69Krgpt2jHQH3zgVEXxgKefQCgZKZirOSw5A6dqieXbIDkAZAOKYW3rn0NRHcT0xmmBKH5yW5PJxWyjg6LNgY/exEA9Bw1YaksMBTkcnFaAuM6bJAc72aNsHocBgR+tNCYySUNCB/Dwfpz/kflUN1wGG77xyFHahG/cYLZB4zjn2/PFRuOMjr70gFiYAMxJyfSpTuwCWGfb8/8+1VkIABzznqKk3ZUAD8fSgB7yADbnPb/AD/n0oQeZkFscEjPemnacbeB6+tOgGTQBo2dhBdxDe0uUJBKkc8dBx9Klk06SKVRCpKYO3PUjjk/rUmlMPLkBPO7v/n/ADitPKn7ORyuD9T0/wABTuI5Ilgw9jwKkdwyMRkZHQ/Wi+UrdSqR/EfpTdoUFS2Wxz6D8aENjrlg1wzDgdP0qNj8p78mmShjK3HHBJzU9tCm7bO22NsgHaTjjjp70xEUjYhB71s+HCTHcjIwCv58/p/jVCXT0CojXLAscKBA2Sa0fDqRw+c8SSXSMQpYDZjHbmk2BQ1kBdQl6dF47jgcVTRRtYFsk9j6966O/S3N0kklo7NNhVXIbJxjP4/0qGTw6pYeTPhcDlhkk1JRhlQF559gKaGG7I9OD610KaDFu3SXLuSMfcx7Dv8AWnroNkOC8pBPUkd+nai4WOcYHOSeKcvEePfPX/PtXRjSdPA+4x44LP0z0/L+tTfYbEDaLdfbLHj9e3Wi4WOX53YPbI/rUaqftEmBkbQTXWra2gbK2sXXgFfbp/WsTSW8vXZQCP8AVEDPQ/MKLhYo+VI3CIzfQE0C2uj0gkOT/cNdabtQc+bnA4/p+dRteKQeGI9+OP8A9dK47HOpo94+wrbOO3zDH8/apo9IvmjAaNV47sO9a7XbsSoVeQc/1pQ11KchjknsAOcf4UBZGauhT5J86NeD79PwpRoGGBkukXnB49q0CsnG9iBxkFvyFIbfADN0ORxznufzoApf2PZIB/pD5/D/ADxTv7OsdoBaaTHocf5zUzMByRJ1wGx3/wD1cU0O6MyspjK84fj6D8OtADY7S0iO5EbdjbuZ+3c/0qTIEbIFUK4wy8nPoD9OtRuCg3EMQFz+H/16azqjY8t3OOob1HX6gUASKu0fIkaj2HQf/Xp+STjhW6cRr1PX8qiVmJYpB8g7sTz2A9vWnKhw29pEyp3bQTnnrjJ9hTAy9cGYwQcgKMHGM81tpIzKDjOR6fn+lY+tnfAHEbIhXgH61oW0oe2g83aFZFO5SeBjjPv60PYSJQQemduOnt2/Gue1BpTeOJmLMCV7V0BLQScLEp3bv3bMCDjg81ka0jGWOctkSjIJGDkccihAyrYttnz7dKmm0m5ubieSMx9QwDOATn0qtaMFuEPTnj61uxoJt6bNxcheMA8HLH364oe4+hgHSroSOpRcpwQXHT86mGh3W3exjCDO5w4bHucdK2nJWYu0W5IhjBYDjsCeo6fWo4hI0Lb44sMDxIRwSRyPYU7k2MqHRpJU3LIrknohzjHU9KU6PiNpfOIRW6lO1aZimS3OBJDIMgxjofy7c+9SPDItvEqLJlM4LEsFGBgcDrnn8KVx2MltNhhl2sZHC8kHCkj0weauppFu8Twop8+QA7WGCvPAz/npUoWUJFJs81n3FkaQ5YHjB/Q9e1RhZoJI3WC3eNsr948E9s5zxQBEmnWbsYSmXKbvlchs5/XH0p0djap5gntmBDA53NkY6n3H/wBanRQSFCyYjkGQGQ7AR36Cljhlt5Yme7kGRskTgMFI9ic0wE+yWjrvaDyvmBAYMcAjjGDzmob23t4rYJbxMpR9rMR97r0NWIrGS2kRidmeSz5Gw9vx6VHeyt5HlsySbCDkZGOeevWgCDTY91pE7wxvEW2knhs4Pfr3/SriSzIinkHhSXBBQ4xn8u9V9KnEVhtDKJBIwXOMjjrT4b0xHzFAyOAxG7eCee1IBTJcbctKoKyYBI6/5/Xmmyzed+7kcAHOByR16ge/rTZ9uGPnMEAyisOgz0HvTJUWBY/IG55GxnAJA6Y5/wAKYjPkQhiPSoT3q443jccFujYI6/hVUrVkjVO1gRXTaPI7QmQ7nC43HHC+lYEcSBN8hP8Aujqa1NP1aWxspoosKs3JGM0MaOg1O/gh00tcsqtg+WB97PtXDS3Bmfpgd8UXlzJdTF3YufU1FhfLZs4A/WpGKTsPLY9gKtW1xtIznH1qkpB4xxnPNOQ7SCQcdaTQ0zr4JLbUbMRMgWRed2c4/Gsq6hFvJtcIy42hjnJpNIuGRgBtBPGCMird3GgQFh5a7uvUZrNaM0equY5TdlVbPOQCTx9KpCWRQIWPygnjFbc2mvFiRDkNyD2as+dRI7KwAkGfx/8Ar1omZtFBnb7u44ByBnipYvmt5R7ZqAr85FWbeJ1WTepAYYqiCs2c0BDUkS7lyxwo700MUyCPm6ZPagBdsY6k5pj7eNowKAM9KkNvJtDbSQRkcUAQ96fzn1IH5imgHPTmnYxjB/3T6H0oAOVxg+4P9Kt2hG1z69veqp5UE/Q+1T2x+Yhj83H4/WgCUggsQCeOoqa+IM8TMMM4OCadeFQ+1fuheT70ydPMRNwJIGTxyBUlFxmD2VsxC7oiTjtgZz+eKl0yRZJZ/O3OjowyOpz0P4E/nVWPf9m8v7xcMBj8asxWxs4VcyrkkgjPI9qQyWzLrbske4SOw3dBxz1PvjoPxp4tJplaWfhJuAz9Wzxkj2qW1t5vLVIkChjuEjcbh6Dn/PrUd+8yQq0izQqMgRCPhfRmPqfWkMJbS2WIQLKyqn3iSMufWqVxZ2sK70Ay4DANzjjuM0s7KzwFd7O+WJLfLgk9eKrRwSyMwGDIQMHac49elMRcg1Bo4EiSNHizuAcdCO3A6daaglSZH3Kd46g7sDPv6VEslvZKFDNJNkcjhF9Se5P8qkSeQmR02rkclef59KAJTMEZmQl3BPAQhSfp/wDqqHzJyzZiIcn722pFndSkrHc5BKkkcc460ibp2Mbvx9/I4Hv/ACoAngkuIV3iX5SMBFOd35cD8apalGoUt3cE4HTpxUgMaRsFPmEfdKYx+vPaq88zOAhDADnk9/8AI/SmkDZHbPm0jJUOyEgLjrUx2jLMepDcc4qpZTrEu2VSVVsgA4PvipQ/EmB1OSD6UgL4VZE5JbaOD6fWlwWj8s8A88jHA6EelUFuiE27uM52n0pJLsZJ3EMBgEClZhc0mMcjNG77VXuOcEevtUUm6GVVyct0OOtUYpcAkkqCOpHBPvTmleQBckgHgE8DvRYdy3LIQq7vlOMHPf61F5qAMxUENhSP61WVw8BZ87gev+NMMmWwynAGeDTsK5PM2FAAzgZBpyOpXG7GQMg1AFMiKqnBB6njj3oXJwRgkdjxnmmFyQy5JO8Fj7YxQ8m6IoX74/GoHG0jHOMjmmysPLTvkE/r/wDWosK5IZgSMj5qQPgD5j1zUPzFd4yffFIgkkzjNFguWmQyQrJk4HAz0z1xUJZidxyOeOelTRJKkZ6FT1U/54qaK2WTCtnHYntQIghlQlkYfLJyTj7p9RQ1rsY7+GHdDn6VfktkjjxA3mZPC7Rj8aDCPJSJVPnBSc9tv93/AA/zhXGZs0OGD7uHGaTarKEXnHcf4VdMCiONuGYjoO/1pTZqroTxu6gc07iK42qNqbiM/wAXWrMDN8vPA5BIPHPSoZ1WMAhgxJP+c022mKPncR2xRugR0Ee1Sg2+ZHj7o69KbcWcbsreYX2nKnHP0os5N6gkksOuO/vVkbpcjYWx8xYE5ArFmhg3cLqzOSVz2xjkCqB3zOq7+cDg9DXUSQLPCzZIA6E8EHPBxWRLatDIWGCMYIFUpEMzXikhlG5Djofz4pZLVp5l2bQScEDt15rRw5XawyM8DHNWEW3Vt3AkA7H2xzT5xGU9jEJcKzlRwc4H40LGh/dhF4PXFXggBLLyAANwPGafFEp+8oiGMk460+cVigbLfGzFNxXkkHH6VHHaOMNGFYZ5yAcfXNaoGGIHAHvTEPzEwqSw9s5pc7Az5SoiRUBC7RTCWLFe3sOhqNWckbThv4frU7HExOACQM5+laMpEyp8g4IO3bxzxTnAVoic46gd/wDP+NKuxgCTncOQPX+gpH2r3yxPbnFSMSPcVKyYwhPXtUsK9D93cx3HPHA4pioW3bwOvOelCErlAfk3Z6ex6frTESTyQsXk37nwMZPUA1XKs1qZNh/eyHk8gYGAP1P5VbWNRC+4csjEHPQ1DboRavz8pbofXHFAFW5JlVZOWLKAR9CBU0iGORwqhcHjHTGMVXJVgQBht5I5zjof8annGJCMttB43daAI1MjMN7ZA6gccAZqQDdIit8+5tuO+MVFjLqOmOtWLcqLqPj+IAUxEZ2ng8EH14pCmBuC+wNB5YHsRinksCOvr+FAEUqssa7ccntz+NSwJOYGbefvDjH8qicll5UE9N3SrFpIEtyhUbiw68EUhj5Wz5aSuw+U8Y/lUDIrxhOODxzmpQ5llXADMOMH/PpT5YhHsCr1AOGPTNAFaEAOYkP38EDHepWyYiOccgjFQfMCG/iU9as5XIwQUJzn2pAKzu8Y4B5/GhmEcrY+XAUj8uaiLcMo4b+VSoitkEZwPxNAEczBJFOOQN3X360/U3DxS7VypJKk9cZBpJX+fgfLjAIHrSXD77RvlydnUnnpQBjGlQYNIOaVf/rVYjWk+Z1JOdwHH+NRKGUnjjOOPWp0+exjcgnjHNRNvRz155xUFCY3ONpHzflUkafuyRxxnnjtUDgBwy5xnn2q0AfL+QZOduPagBoBEAAXkn86jMjKCM5IOR29a0Yra4ZPLihkIPUhD1+tJJo967Li2fPuMfzoAyy3II4ppI/h4IrXXw5fsAWWNfq4/pUy+F7hh800K/TJ/pTEc+jksAePWplwykdsdB3rfTwsAcyXePon/wBepV8OWiHLXMh+mKBnMg7mJIwRzWjDBG+mTSFAXGzk9eSc1tpommxnJSRyfVsfypsEMKz3sQjHkhUOw/Uf1NNCZzBb5h39x3prgtwF711oigQDy7eEEdCUFNMm3gDn+6oGf844/GlcdjlY7Wd2G2KQjvhTVhbG5c7fIkyOxGMV0qpPKeS2D2B5PPr7n+VSR2pwMDA7Z4z70rhY5xNHuyOVVD2ywqT+yZo0aRpUwBnCgntXQ+RGuMsMY7Dn/OP1NYmtljfQqsjBSmfYnJouBnR+X5yB5WVSwDHOMetdPbXunQ2VqjHfJGMEAk5+n48/ga5jyHJUBSWPGO+asR2zpON698EfTrTYjbMNjd3Bl2MvBPPZs5Hf/Ofas3UxaQM1tBHtlT7xA46dM/j+lXYF2nkgepPQH/8AXWTeoz3ks+1tjDaCR14qYvUbWg6z1WOziaNrXzGJ3E7scED2pbjWvtEkLm3CeWdwAfqfy9qg+x+bbpIhBJA68Y6ikGlzO/ylSoOMrz+NO6uLUmk1ueYxuY41KyB+PXn/ABP51PZX0sEQjRUVAx5IPX/PNRroc8cPnvkxDqQOP89Kla2UIpTGT154FJtDSNKObznikfblGypHG09eK0jh7cuq898D8/0/WsaBVj+bd8oGc+mD1/OrsOoQRxMkjg5BOR+v68/hUXLHlmIOcD1/r+nH1prOuMuwBPbP5/4VmveOckkbR3zx6/qaFuEbJ6gDqeM/561VxF83ES8Ekn2/z+FQPegHjaOcck/n/SoUeKQlFJ3DkEc5P+eaR1UEmRMr1yf4jnrzSuAr3kgcqXwe+3/Pasu3y+r/ACrnejdPTOa0opkRT5cAHoSMnrwayzPs1dJRu/j6HH4VSZLZtLCxkCBl5GRk47Z/lTo1QsPlwxGQGIxjPB/nVL7YWBG8j+LGB07/AK4py3rOSny5xxjr7/pU3C6HZulY+WyAqcqo5JA59PxqwZneNVw6qoycfxev58VViuWZtoYIDyPUelN+0MrgBiAB36H/ACaLj0LrlpGOcqrZJYk8ZA6YpRc3DIUR8BBtXdzxjjtzz0qk9xKG/ePhRkkj078fpQ2oYjXPAU4JkHB//VxRcLotbmIZZgsu/ndn9cHp6cUj7dnzjceWJxk5PX8qqPOGUupADHaCF9Ov51XN6zKMyNndjJPHI/wp3C6NdHaNY1CL8owqkkcf3SPrQhQIrOwhRTwUHfucfpWSl9IJAwVz6EHt6UwzMXHDFjyQepHelcVzW80MN3zHPGM9eOnJ96ryFJJNzDCgYBJ6AdTx69Kost4egwCR97nI7H8KcbWfH7642kHJHt9adxjtWH+hKnGVySuT1P1+lOtNQihtIQ7ZKIvB57Y/IVBdReVa8nLAbd2c54ptjaxSWUMz7txBUnqOp7U+gupoveRAb3b5ZEKhznJHesa7nEsUIVcuuQRjqMcjPrWwkSrG29RheMNg4PpTESBuV79SEHWkpDtcyoracOpMUg5xnb+tbQRAnOGXb0z+Q4qMiRzhEC8ZDE5IHrTFebfhAxkznBPGc8fh/hQ3ca0J2I2tCyIMgDIHftTiUjUoFCDGQCenqaElkPzPGGXpmM8nnnnH9KZcRNLIZVhYK64256AUrjFSZQCI5W24zy2Bj+6Pc015CEy3ykHdjbyfSmeTLEdzZYg5I4IB7DrTTA38a4J45PVqBEsbh05Zzg45x1x1pv2nlUV1Qjp6CkZ18nZ95R8qk4wPXFNiwpZYpMA85By3PT2oAWVZC3zMsaFeQe47cUzy9gBExG/k5xj6CmSTZwQqlzgOpJOSO+PTFKrRGQYVt5yAGGct+lMB8iMSR9paTHY8hj3qK4RGjbGTtGQQMBunNUbiSaW7xGzqF4BPGT3/AFq5MJvsyB5CW8skoW5GPb8qewinauqGQMoPzttYtja3alWVo5eFJZR8pztx9Peo7aLzfN3HaAQ2AOvBqyu1TGJNzZ/1nHJx0/mKq6JHyXHmOzTyJ82Co54HXGKiHnfafNixDJH82OFHH1PWoo41ChwMgsQATgZqWeJiyLGsi8fxgjJ9RQADLSyb2BJAbcTjOeeB071Xddj59DmrxMYZXX5ymFKY4Ix9P8/hVTPmJnuOtNMQ9mluWVWc/KuSxPOP85qpdygHavSrdzH5ARhx8uDWYBvlJPQUbjFAIXnqaaWKgjseKkPOWPSljh84dfn7e9AEGecZ4qzF8+WLZIHAPpVfymBOeD71bgBMewcA9TSYIuaYZDOrRjAGe1aWoyGazUbfuvyB2rOs9sZIOTkY4NWktjNG8anBGCOe9QzVbF+2j+0aT5obJT5SpNYF7EQ+cMH69OuK39PB+y5bMbMdsi44J9R71WvrZXYjILdmHrURlZlSjdHNyYb5hwT2qyJA5TBz60yePbIVIwaihcDCngg8CtjAhUsuVHGO9LtA5Y5NI52yP3+amE5PNUSOL9xVoXZwPlGQMVTxg05QWOF60bAWHkjdQTw4HX1qA85P5j096Qqe9WLZIhKpnw6fxKGw2KAGRjduXvjjP8VOiDAkEZ4wOKk8mJgoQvuU85+valkRhIFAbbu4JG3ilcZYkKumM7dvT8f8/rSiWNY/LAMingnOO3H5VAI5QG/dHPrjvUDu4bayFWHXtzSC5ejuUD+Uz7FZcEjnB7Gohd7ZNwbkHAII4PrVaGGadvlBPvipRZS7mRlY7RnCjJo0C5pCZ4sAy7iCScDofeo5ZpJW2ybmLDhNv9KqeRcSkbFdEJzuY9PWn/ZLyKZl3kHHLxv64paD5icyTxxHEDiJQR86kYOeufrRFqU1urFJMGVcFhgkew9KatjcmYfaLjbjkEndx60+TTGBAe6BQ87l/ljtSug5imLpYjwpyOmQDzUkt8VLosYJZQDn2/8A1UsunwIdqzEt/tDGKc1tAHLuWbuB0/OndE3Kct3JPgOSVXOFNPNyxijRV6ZBIOC2fWnGGLbvVT1wRmnxWzLtKAON3f8A+vTuguQ27qHO8navfmkEjlyMEk+nQVoR29umWkjJOc4HQUuI8M0ETbh1AyQfwpcwXKcVpKSN6kMcsN3AwelLJA4bBAVhzgnvnpVtDJcRng4OABt6UqWasCu8bgTnJzx/jS5g1Krq0U+5eFHGXGccVCIN8mHkIB5B6/StWA2zwvDcvkIQQScFvaqs4DMPLIK9QucH1ouOzIVTKgbfmzk54qSO3/eL8zLt5JoQ7huC7gfxyP8AGrYdfuc8+pzQ2A0RopLFQ47moJ7cBFzyuAMf5/zxViQmFWXGSffilYox6na3PuKkCoUdBwoz0pTAAd+Mr16dKsFi2IQuQDkEnFKJEUKoXLZBPfnmncCIwsyFUXIxnf1qIxxlc+Vzx+PHP51aBCOCM5IyQB0+tPZ0ZtkSl8dcDr/nmi7AqQQ4icZ2lj+lRyQzSMdiMeegHpV2RXyhwR2C98+lP81oYXeUhSRgDsf88UahYoi3eEYkbA6kntQXd4RtH7tew7n396GnjYHzNzHuHNIbpIwQEGKoCWKUxcqMnbyB0xTZLpiCN/A6YqpNK0h5ckEcY4xUJwO5p8oXNJbgeWzIw3DJYdTz3H+f50pvA8If77oNv+B/p+VZkTmOVXXt61Y8phKxTKxS8DPbvj88UWC4skrSADYAc54pYCY2LFiCO1LGJCOHO7HTdTXLg/O3f60wNjTdWeFyJG3LtOPY9qvx3W4H95uZzgla5qLapIbpwcjvVlLwxWuTjd1H4Vm4lJmybmKGL5l3M3TLc9M/5zUe9TOyjaWxj/ZrC3tOd8hYyEgKB39akEjxsyMpyowoIwR1o5AuakiKjgHhsZIxgLVZ1JuUE7bIxycdcf8A66a1wDbFHP7zzAjZ59uvpSA+aqRA8nAycdugqbWAsv5TfLu2xISVx06//qpXZlBWIZ49M1CrBbZoo8ZT73v7Zpkt48SFFwW6/Kf0p2GPvHGxCSNw5+90NU47hoW/dcK69ams0JmMpGflKkHoQQagMEg+UbGVT0MgH65qkiStgbQe/TNTRMA4IHGeR1pkY+XB9asRxq0nHHH9KpgC/KXAIIx1pzgqA+0hRg5z0/zxUaFieBwPvfnU0qiSEgdAwyP8/WkMZ5h3SevAHpTIiolbuTjB/OpQqlpDjnAwKiRSsxIOfXNMRO92WCDy2G1SpIPXNMAH2aUq2RkcN2GCOnqKa+cbs9TTcAO57Ffr36UAQygruwORtIPY1ZkXMmONx5wT3qOdVCqehPy+vSmj52HIDACgCZjjcGwCAPr6f4U6CQMyvs6Y6Dnr1p6DzLd/NAOAMMD79KZtjQsm9dvHJYDvmkMGARSygZB5x3/ClA8zgnOBxnr0qLz4o5T+9U5HJ605L63jU/Nk4/u96ADyWO3kbTwSO4pltECeQMdSaUahBGrLGrkE8ZHA/wAiq/20KxKRnntkYo1DQ0UAUZdcqaiY5ZtychOCf89arDUpdu1Y1xnIyScVLbWmqXRzBbMV9SuF/M07CGkdTzjrxThuVcLwvHWtO28M3z/NPcxwg9l+Y/4VoxeHLNMedLPOfdsD9KQznzGgJbd3O4Ht6VLDBKQdsbOSRjbzx36V1cFhZW+PLgjUjvjJ/OrJdRwBmkByUelXsi4Fs68YBOF/nU3/AAj10bdhIUUBDwDn+ldPvbsoprOxBBYDtRcDzHGGIoXoaWUbZmHvSA4FaEnW+HNPtLrTBJPvLbmUgNxjrW0NO09SD9kDkDA3kmsLwrc7LCZPSXP5gf4Vsm6c5GPxqHuUiykFtH/q7aBPogqTzQvQgfQVQ82RulLslbrmkMuNcL3cmozcqOgqFbaRv4TSeXGq5eaNR0yXAoAma5PamGZzUEtxZQRh5bpNp6Ec5qm+vacrFIiZG9WO0UCuaBZ270BHbsTVCPXVjQb1tt3+zID/ADqGfxESSIrhFUdlByaLhc2Etpeu0496w5LuaHVHAYrHKQrK68gcf4U86r5qKR50hPXCnH61UtGiN47yhsFTtDncc8daExG0TFj52KjoVHU/X09KYbu2gTCoMdcnv7n/AD2FUzMCvyjcu7kAZJPYVQmtjO4aUuM5OGYYx9BU8w20jZ/tNW+5sCnuPT1/L9abLdSqGLMODg+n+TxWRFZQpJuLkAdBmpXVd2Nu7ngkkCk5C5iy2oxhjmUsTxgZ/wA//qqG5uLWUh9xZk46f49P/r1A1xhCrMo+YnjNBBdlDxgcdWGDSuHMDX6xk/u+fXHNV5tVdyVTC+/f/PSrTrEoBdlOD39ah81JN2y0D5x8+3H86rmFcbBqLxqquAcHcffikl1Bp18pUOM8kCnNavNL88SouM4BGf8A61TRWqRAja2c9sc/nRdIdyC11GS2iMUsQCgbdzjkA+lRy36khYYDk9dverItYiQXO/HUNwP0qUNHH93jHYDilzq4uY0ItbV9KWzMTxTEEEkfL1z19axbl5SpEGSxGCduMEf5NTySMDnjHOQeaWGTcuACfoMUubqHMVbdZZFIds5P8PHbmtHzMxqrMAdvT0x29uKhJIbOdpHpzSfMV4b5h1P160mxcwrS5jRfLJXGcqOcVWmS5mb5I1jQ4PDAnFWGdyOADx35zSfaCQTkEgYxihNhzDUZmO+NCWVgAOOn4VO7yTJtDfNngAjiqZmByoDtn04Ap0jMjMSDtIyUHGR9aYcxDN5oIC5bJ4/Lnios7mDSM+UJwRgHOK29N1mwtXERt2hYjHmYyT9T1p13q0U4YWlnGef9bINoz/M1psMx4o5PPHlKypkZZzkn8KldJWGYwF7P6E+1LM8jHcGGcAHA5J+tO+33ygBZ1hTOCFAz+dTuFySCyl34VZHAGAzAnmohY3MX31cYHIJ2/p1IqOS/uNw/06ZsjnBIJ9qhNxcXAWNdxPbLHP8AnmnYLotvEy8hxGyrwB1P49KrPdNuVSN5QkkZznOO4pEtpJJwJh5igfKM4GaljtfIHVATnkk8Y/CloK5UEk0ilIgVjPOSelTJZSbAXYYzndnirUQYkHOXI+8p7elSlkZjyOM420uYVyOJUh/idxxnjOKsBy4+6EBy3AAIqB5owWwCSeuOlRCSOFztQhn+Ynrx6Y9KQ+YuNMyMFjCtyDkcYqZuUZ8xL26kn6/5zVDzppHUpkcdX6Uj7+Vk3qD3XCj86Q+Ymv7hWg8oNGcEEKnX+XeixtpY7aJZUwFJbBPUZ6e1RKkEOG8pB/tZJP6057oM2TIWQdAR0/GnfSwcxdEipI/mIgTHGTkmmxN5YwEijQddmcn/ABqiJosHZknOeOKc8jE9Qcfwn0pai5i89z5YDM5+Y4GfT3pPtLEfu/LJHG49cf5zWeXcfKAgB9805S6KTtVRxkn/AAoDmZeN1sB2oVwSRt4BppvHkwI0YYOM4wM/4VWMjkHJJGM7iOlNJZv4x0x160BzFtpGxkFQ3IJphuZGbcAC+ePm/pVBsDczK3ry2RR54Ee7gYHX1phzMvXEsI6S47t8oGWHtUKqruGXzVAGSC2A3PcflUC3iM3yoWb19qimnk3EbgBnnB5p2Y+ZmlJJEoVIlKquBjPbvVR57dV2sQfm3Dbwar5UgHJ56ikCAAnO0/TJp2Fdlm3kEbDy4iF+vNOlmBUrKQCR1HU/Wqay4kzEHz6sKQCQsqlSB/ePFAXZYRkjACqHKjGO9SqzEFXwA3Ze/wBagRRtHGM/rUM86xABHy2OopbiuWMxQs23PzjBYDp7YqCe9VCAoyw7nmqct1LL/FgegqADJ9a0Ue4XLD3kj5wdufSlsmY3kYB+8wBHtVY8VY084vof94VVhov6tJ0Ws4DagXuetXdRG64Ue9VGHzMfwpItjSS2EzgUp3DDAAgdxTcYBP4U9GAGCcZpiJoyJQRIvzetOVUHRtuKb/Dg4PvQBxjbkfWkMtRFQ33s/SrOWjIZDWcnByP1qzHdKoC7sVLRSZpx3LMDyAx4PvSytLIoJQBx1U/xVTkuo5CGj5bvVmG5MsZSQfT2qeUvmM+9j84CRRgg/wCRWXImHJ5zmuhEJkDADcG7jtTIdCur0kCIqRxubgVUXYiUb7HOMCxLdzTordpGwo5rrLfwnKjFp5UTHcc/lVqDw3I+fKvUViTjC4B96bkT7ORyEdpIZjuBBGMH3q2llHGV3LjI5BPWrl/DNYSvbS4SUEcnnPXpTQkZXcFLNj0qHJkPQpm1hJUg8jAIFTrab5W2Wy7go/2Rj29akZYml2ZJUc5RcfnxU0WxQPnYMBjk8f8A1qXMxXK6KA6pN8u1cAqc8emfzqe3Kzq2ITtXgtjrTXCbTtVWOeGA59uetSkhomLuxKggbc46cdO9IBI2W3LEAu2MggE8Z/SlnW3km8xrZtwxwUOD/jVeKUKzgL8pHy7hkH8KtfaXGSPukckZoASSFflKIyNj7gxj1pUZoVLrlY26ADv7VE77pI9rbmyM/KB+FVdkwfdIwGRk4PvRa4F+eYMp+Z3Qnv7e1VPOfjAyp6LnpTFVQpLNtAPIx0qORztKICGHGB3osBaa4YcsckevP4VC96d24YzzUUUMkhBb8ieeKlMCblPHPfNGiEIJZSwEfXqOBSxptdi+85wMHv8A496ekYI+Vec4JB6ev86kMQUbmO4N78j6UXAgjiWTcuV45AIqUwyhimVA4xtI7eopoUIAVxjscc0zzgi8845FGrGWFh6A8f7J4FPlmggyF2kEchRzn3rMlu5JGxuIHUAVGWYliW+uTV8pRcN6IWKw4UZyc881VnunZmYZ3Hq3rUROe2OakePEOSMOrc47g4/+tVWSFciZm5549Klt/wB4xUnII4z1zStbsZQY8OM4B/DpSovlyh1OCOcelO4D4l8tmL5Ur71ZQK6GRiu0HHzHHbp+hqOUBl81wN2cEDmoo8GKWPdgZBGT16/40tyjTwFj3FAQ+ByOvPrURjUSNsO5cdf8KlsXzGsMy5hPB7FfpU8tuEtQiTRsiscgnDYNQVYzS+Mb18tcduv505L+UQlE2r7hRn6f59alNqSyu7dMfKB1A/8A1U2GEKfnBwTxj/8AVTEMVm81WZcKByCecfSpLmaNHH2ZACnGccVHJHGGKse+eOpHpUbANwg2R88E8kfWgBfMwjbJN7HnnjJrPluJJWIkYgDgc9KkkVkb5TntUeAc5AzirSJImBY56+pH86cEbHXI9aeEORjg/rQeev5iqENDbD0yO9RyDAJHK+tTOhC7shl9R/Wo+h4+YdxQA1RVy1bephyAGIwfQ1W2kZIBwD0PUVPCo6EDKnofSkwRLPayxSkshTcMrzxn/wDX/OoclsP03HafrWpHcbIzDMgZByoPbA4NCW0PlyNtyccrnhT+FRzWKsVYo964KYwBvI/Ij+Rp4s3ZCVXduGCDwOPf1qzBEmSUJ5+8Dz1p8zeXGsqtgZKmMn7ox1/Hr+dTzAUDbFNroDlTlR3DZ6U+QkRseqgkjI5XmmvcTElQoOT0HT/PSguwHnLuJGQeMgdjn2p3YiNzGki7RgEZwOfrUTzEFQCT6AcUkwCsjAjaBzzk0wt5v76JEVk6oOhHeqEWLKYq0gZAFcdSc/SmSTqrDYWckZJIxVUviQlCQuMDBoVstkmnYdy0ky+WG6HpzUZcPJySVPaoCeKkgCOQrZDevaiwiy5jQcMufrQtxCpViwyB0BqRtDmRwrz2yk/7R/wp8OhFt2+5RSOcBc59KNCiqt1EARng9xUi38SjG1jkYPFWhocSYaa6YKc/dT/69C6Rbbt3mysp6DgGjQNSk92UY/I2TUX2xt2Vjxxjk1tPYWTmNSpLZw2XPynHNST6faQqJEs1IbopBb8euKNBnPm6k242p25oN3MT95R24FdG1pbRt5nkCJhjkKAemeg6VIZBBchQVeQAgnt9Dmi4rHMEXb7dyykHkDYecelSCzvpFVhFMQ3IOMCuqz58nyx7ii4/dnOM9akNnPKSACqkEEPgA+570XHY5MaTfFmBgbcvXLDj9aWPSLmRsbVGMZJPrXXrp6rMzvKoDdVA61O0dqY9jZZAMAEkgUXCxyg8PusaSSS5V+PkXP65q7/wjMUsatBJKcjkOuCD/IiugSSCPPlgAnkkKefxpTdKQeHNK7CxjJ4St8fPPID6cf4Vag8N6bC4ZkeXHZ24q59rB/5ZMPqaa97tGdqg+9F2BPBb21soSCBEA9FqYs3pWat+7kgEfhihrs5IfIpDNAtjqQKaZE9c1RNwh5MmKjeeINzKo/CldCuaJlUDoKYZ/wAKzmvIY+C24+1QPqTMu2OMhj6jPFF0FzRnvUhRndhx61TuNT/dxOmQpOScdsZrOLNMwZgzZ6qUOPyp/lygKrqxA4G7C/SpciW2Ys9nIzyOqnBft/jTU06Y7hgDHTJxmtozxQKRMYx1IUNk/pVdruGaQxpGzZPDbetNTkTqRWF0dMMqKPMZwOhzj/OanfXWEi7o3K45B4/zxUCtcKCIbUKMYLEYzQbeR2BZgCOwFPm7hcuf8JKxBVLfZnjcfmI/lUVtrl/FCVRnk5wGIGf5VX+yJuO5m6Zx+NK1oypkSE/7LdB+tHMguLLqGp3Z+R7g468nFVHsbgDMg29OCelaEJkTIkhPTgDJ49af5isvmFsnPfqaXOFzLNo0e05yMZGBSi1fjMTEDt0JrVZMHK5AbPfjP+cUh4BUH5vY80udiK8Ft8rMsQUN08zsaWa3RYxuaMMecLHz70+R8Hhd345NBk2DkL97gDildjAbAOXYjHGP8KfbRRxtu2cjoKiSTDBmYHPfFTlwwyu4En2pMCRXckuRgr2IollzkEZUjjA7+lVxL5bZ3cHimi6AA2IzEehosMkdMnLEgfTtSuAiKwYfjzVd5J22hmUjODxTwysRlSzdt1FhCmYAhR8x9KVN8hAkY7ewA4pdxD8sOB25pvmt3OcCgRJHEkaMeGf+8eTTmmQEH5Mg845NRKxbPPHvSLtycYBJ4FIZOzbssASD3I61E8zblD8Y6AUhbkbyc56dqMxE543Dpxmiwhm8McdTTm+XkL19uKGTaScgA88U0MAhQ53DoRTAkGWUmmgHbzxx60w/KAxYrn0qN5sBsDce3P8AOiwExYAEhuQcHNNNwqYSNc56etRqNw6EeoFLGAoLExr7HmnYB+92xltqjoT1oVFVSGkDDacVG0gC58xSM8fLTiyEbtpLk9KAJUAP8QB9u4oCgZ3sSeg9aiLhEztAyeo7UyS7j3Yxz0yTTswJjHCFGMlvUc0b2DY2kAep7f0qk97gELkk/gKr7pJ29vaqUe4y49yM7XYHtheag/ezDgYAPenRwIg+Ygt1GKnC7WDb9o4OduSBRohDIYvLGQpJAGcjjNWIjtIyFB4GcflShJFTzOGQkgE8n15qMueVTPBxyOlS3cCcXBDEIuVyDn1/zmoiSTwob2PJxShiMgHavtVd52BJG5j0OBRYCZdxZjgLuzznHPrUcZDuRI+78Qe1R7Xdt20lqPIZV3MAnP8AOmInRVDA7yg6k4qTztijYcrjOf6VX3IpXLk+wXIHFOK4YcM/GNx9KVgJjMxXcArc5IxjH401ppeDlSC2MelNVckHaAenJwKZIrYHG3uRSsBKXLqQ7BiPbFIQZByvHbHODUIJfOzqB1pVJGASxY8g+lOwx4Q7gVCg+u2nqrYB4cD73GBUTt5NwrbwTnOc8n2przMy4xt7cU7AWGklCYVVUDsMciohICxGPNb9BURQyH5n2r3IGTToeD8uQoON3TNFgJJZtp2vJj2FAkTcAzs+egHFMcxOAeDjvSu4AVUTC44xziiwD3WQAbEjHuarysgP70b29uBS5kk5I4z948Yp6qS+DyQOCTx07U1oBEFYqcgxp2FSRooPyp8p755NOKowI3Akc4HWmNExUbOPUdTRcBWICgjknsvakE3HyqT6+lIkMofaeEYY9OccZplwDGeWYLjHNG4DjcEMQG5Jo+1MuGdgMdh1qmZQCfLGPc1GTk881XKBYmvGlY7V2g+5yar5pKM1SVhhRRRQAd6chKsrKeQc5puafGu+RV9TQBpXB86WN+meT+VU2+7n3q4fvAegqqwyAPU1JoRleFH40qqSxxzj1qRlDSbRQSsYIHXuaYh6jauCajZsVE8xIwOlM3c85/CmBMzZ6ilVTjgACogT2WnA560ATDcBnk/Tip4JCp6kf8CqqAv94g05XYn5Wzj1pDOk0y/aJjlhg+tbUGplJA0g+Qnlh0riUkYcskbfQY/lWtp1xu+QEj/YY8H6VLRcZHaRy2t0m5Hz3xmoxdxJKVCrgd+9cxMrQr51tKyNnlDVQ3dzHMsxY5frmpsaqSNzxPZJdW/26JhlRsdT9eDXMI+3hjlh0x0rsY0W/wBFuEBO4rnA7Ec1xYVQe4x6+lSYVVroSNcuy42qQD9Me1RFZUjDq+5ScnjnPvSvhVDKB9elSRzsJPkx6HJpmRGU8yP5+D3GetPVfLztlXBHIGcdKSZY2xlip/ujpUYkyCu0gk9+tIQ+Tzg5O/Ge+O9MDszbXO7OPlHajewwzHPqDTJJg2AWA55ApgWDhQChzKOCR0NQGXa3PX2/Wkzv+4Nv+NNk5kYqmePm254ppDJACSS5IBHXp9KenzEH06c1BGWmkznL9896tWsXmXAidT8yYAz3I4P8qY7EMjPuwMoy84xjirUEbjBZ9u0ZKsMZHtTJYVcJtXcByQeKUQl3VoBtyMjHXI64P61OgWE81Y5HKNnPUEcD6UxpnXDdTjhaebRjI+8Ykz0UcfX/AD60ksLBlQ8uVPQcimkgsQMJpccEBhxxwD6fzqvKj7C21sD1qWaNknUwzbewOSMH0/z61NIxdgWVDkckcfX+Zqk7AUYlLKQy+/NWTCyybuDjoOuamiEEQIdiDngKM/n+NKbpY4SqDluMkc47UNgNltgtwCrbFcZHOQD6VInlvCo/iHy7Tzx/k/ypsdzEQyzLleSOcc9qT7TGCW2AMOmaWoD4bdgrFF3LgDB7+v8AKqjqxkKtjION1OmuWnk2BmO4gFv8PamxtsB2jO7oR2GP/rU0mgJzFshYsp27TjHr1pYYDGrMzfLwCw798j6VLbT+aPLPoAAB17Y/U1NOyxZLttbP3QMZpXZRU3kMF3EkHjNKk7SFUkw+7pk9KrzTB3J6E8UgywLoTuX7w7j3qrDuXcbl3ocHGOOOalWaUbPMkAjBBGDznnPFU458QyfLluCcdu+ahndi28HIyDz2pWC5p3V8pUoMMADgg+/esmadtx560yTuO2eKhZsk81SRLZIZSVz68U4YQFjy+eB6VEjgHHHNWBEZYWGcMCMEnjv/AI0wI/O2rgLlyclj/KrIMbqNqYHfHHp/n8apurIxB7etTqwKn5sALjFAEc5CMDGSDimgpITldjdyvA/L/Co3BzyakjTOf9r0oETFWDBlGVA++OR+NLGdpLJgZ4I9P/rUyMFSfmCjqcinyMJFBUEAYyP8PWhgOc7B1yfY5OakhuPLOHX5SeSDzn1qBZlVNpbOT/k1AzHzDjk+tTYZejuZXl2qM7mxnpjNJdrKk8dvvB7NycZ69fT/AAplm0WRvIUlsBRz+PtSzzHziuVcrlS3TiiwySQ5gR8BTj65560OZEhWXhwch88/jUTthd+fRefzq7EiSRPK+5ggLBR0bPfFLYDPlKtCFVQFB7c9e1V/ubHHAPT696syn7u0bV6jHrVd2Ozbj5c7h7Z6/wBKpEjT8xPY9T700cZz+FWRa7ovOimVtpwVxyP880ssIlZpIwFXOQo7A9qoCr0AxSrkEHoasvZkQNMmWVSAc9jTI4XcjKnb1460gOpkEZnzGQVUnaCo4oTYGXfI27k5Uc+wqRdPnLEyOik++ak/s2MspaY8f3Ris9TTQhMUTyIgaUMeCDgKKUbUd5FSN9jHL5z9Oas/ZLUdQ7exY1IvkIgVIkCjkAigCsbd5cjYN/YkZAqQW8zLsmVWTg8kk5+nSpXuwmMsFzwKrvqUYm8lpf3nXHtRcVx/2DcS0zMxPUDCg/rUiW8EP3IYwfVjuqqL0vnj/GmSSyhtwHA6kjGKXMK5oGUgfeX6Dim+bnnt71jy3mxQXlA9R5gyRUCah5nCu3XgKhP9cUcwXN0vtHBUZ9qiaXBAMq5PGMf/AF6x5POc/wCscj3O3+VQtbTsx/eKuPqaOYXMbM8xTAFxGCfUZP8AOqL6jscp52/3AxzVGO0uFcqZOfVRk0gs3/jkLjqR+NHMLmLM98scy8swzzlqYNRy2EWMf7TtTTZQ5JCg/Q0vkQx7dqZIHUjNLmQuYlSY7t73EQH+zk/0pFuFklKrO7BeSVGf1o2BlGOCOxoBMbD5s9+nFTcOYlVo9xG2Ryf4vSmTSRrz5Ge2cmkJO0k4YkdBx+NI0m0Dleff+tK4XHJeRLwscYH05/WnNdsp+WTyxxkAAH9Kq3durIXjHzgZypHNRQyFowONw65PWn5hzMtuzTEFpn9iWJ/GoDb5YE3LY6ZUdPrzU3bA259B/SmYGznBpXYrjVs4Bk/eO7qTU/lr/AAB1x2FQbmGW3nOPlUCnHJOcEnuWGKNREj43BS2B2xwDSNxjIJ9zzQsO8qxUAg9QT0p5i2MT8wU/wB3vQMZEXOcA4HGAKVixQhjk9dpBFKreUx4JODxSmTBXCgkDB5/SgCLztrjgDcMAiq8+xW3rIM84H+frU8iW+P3rgnrtDdqYLeyJGckE4wGz+dNWAqRzjlS+TVsJubK8cn61VlMUCkoctngcdPrQJ3Kjy0bBOM/4VTVwLDyeWoDPyeOKYioHIcs+fwFNiiKsWLHBGfnxTxE5PzugHpmkA55IUUB1ximCQ5O1Cox1PFOdI3ClF5Pc0vko+CXz+FGgCPEhDEyE47ev405EaPaqooXOM/exTkCAAcAY5OOhphEiuvzZB5ABoAf/Cdxzj0phk25Ukeox+FRypK7jKle3NOAYABiCR7UwJUcLFlucjqe1NZ/vFlxkDkmovNUOU55PJA4FPIYt8gOPbtSAdnysDPB5571CWUMCwOPWpBHJnEhX2x1FMKlWJYD6nrTQAH3DKg8etPDbDy/4+9COojKv3OcdqCsbcoO/TPSgBXY4+ViVPPPQUyS4VmCJ8z47f40ot1dvnJI64HSnGFFfCR9ec44o0GMCM/zEtk44zinRIpZlUfMOcA9TT0zt+YnHbB6e1MYYwVTZ0PAPNAgZn43fuyPU5pjngAdWPPHWpJQuR8ykAckdai3OwIVUKgEZJpjFLDZ8/G38P1pgnO1s/cx3HemSSRpnd8zemc1WJeduF9uKpIB0szMMDP1qIKT2yanS32n5wcD8jVlWjBHloAehp3sIgSBch/lIOOP51OFAYrngH8Mf5xT2Ys645yRjihNm7pgDg/5/WpvcBGzG2F2gAZOeRikkcsRlgvHNKwjIJxk8jr2qLchIZxk9TRYBylkbAO/HfOc0NLh9wJ3dMCoZH3lmRfyGMU5I964UbnzkHvRYBxMhYiRsAdMHmlDldysAAOMDjpSBdrEyDGe3X86sSvhflUMevPrSYiIbinQZ7EdacrIysSc8c4bIqJ0mdzuXZjmnR20gYZfA/OgCQBD8oIJA6/59qaHZcrtVl7BuB9KUxgNvj4yeSKZJKU+9tx04pAOAlMpYyAD/YHNOG9CzYLL1I9aSOUk/dyDzgHinBXCtyq54AFMZGC4bO0IvftxSCTL/IflHBfHAqZESTcWJYju3HNNmfy8MEDY6EjpQA3eGJ3IpA6tUjbPmC/MCOg4qusry5aVsHgDipUmChhgYPT0p2AFDiPoFGeg60MzIfnU4A6nkVH5zbwNgA96TbkjOW9aAEG2SbOSATnIpcAP8jA4Hb+dRSqyyKFyfbFSxzFMnGG4OKYEhmcY4ySMYPpTWZRHlzhicVC5mLE9jweKZwpzKxwO1FgLIbaSEG3I7nFNe5Cg7AC2epNVJbpm+UcL0xUB560+XuBckvCenWqskjSMWdiSfWm0lUkkMXNJS0YoATrSjijNFAB1oooFAAKt2SZcueiiqyrk1pRJshVcYJ5NDKW41zgMfXioW7CnSuDJt7L1puf4j+FSWAOHdyegqtJIWPHApZXJJHrUZ4qkiWLnHWlV8kYGB7dai680oz+FMQ8tzy2BShkHYt9aSOPcQAMk00kg4wBQBZiKnlkAApWYZJCAD0BquS2BuY4puCaALiPlgAMfjWxZy2oVVmyzjunasBRnAZsAe1SQSSRvvQnApWGmdZcSxtFvjJJIwQw61mF0BIkTfyOd2Dj0qsNSE0W1iY5B3HQ1LarHM2JHw3bJ61NizsNAuoijQgADjae5B7H3FcxqtosOpTx7iihiQMdu1b2hRCIncBnNL4jt42Kz4ywHJ9ulZ9SpK8TkngLZKvu/SojEQflOc1oOiqMq+R6HtUHmRpICwBAP50XZzkYVY2BbkMODTluIwm2aPMZyA4+8tQHc2WznBxj0FSPAHG08tjIApiEmgkRRscPG4yHH+feo4YlKkyDluh9OtWIVNug5YDqw7fX+lOdEkkRrdtkb/wB7nHt+dAyuS0bBVUjcSKiV5WYvH15B96uJGiXBNyrH0wcEH2qwsMSNlThSeOOnoaL2BFMwBWjBOMjcT3H+TViJg0vLFeMAjNXk0/aokk2iFgOc/MAegx71OunFmLggqwwCBt2t2x/+ulctIhjtiwOVCDPAznj8P88U7zLSxIBbcdvzZ4IJPTHbjFWxGkcblUQlW2kngfgPwFYd6IWaRPKKsSct3Pvj6jP40JDehPcXLFhg5XGAARVZYcyb2fLHIXkc8Z/x/Kogx8srLtXHcUz7QCpIyNvTtk+tOxFx87oHZchlLdQKhaZlIVcBhyKhbJDZOW6VGBtUfLyeme9WkImjfYzscZAyB7mmyK6ZbcSDtIz1744qURgzFNuEAbhjyTimSzcKvUr3wKYxsjNwpx8vpSFmfcSeB1wOlRZ9KnjkMPKtngg7eozTAb5Zjb5uGIyD1B9/yqZEKLG4bCg/e7dajUr5ZViCoJx6/wD6qRpisaoOxyRnjHYUgJpZzGF2fIRkEjqTVdpGchnPOOtNZxKxyArfoacVPGfwOaLALuVgCRyOvOM1IkgZx/Ac8MO1Nki2xqQMEkgmnGNFQH5sH+LHFMZO7gtlVUnHJH+elQlVRtr8oeM/h/n8qVY2UMMj7vytnjqO9TxxqX2yAgEfLk98cZpDK8kbLEHwPlOD+HSkjtR5r7+iDLAHtx/iKs4Gw7FPzIfz9KbDJujZgo3opBOeD0waLhYpiDccjjnGSasl1MEu0YUYxnr6Gok6FCTuA3ZzVuOIzDy2YY27SBQIoiVTGVdOnQ96jl4YBTzjOKt3Fqtu4BYtITnZioC+ewHrgdvxpiHRwco04Kqx/GlklOf3a7T04qEuTyRnjAyelAfv1FAATgHPLH3pgbDHBPuaD830pVHPtTADwOaYMhTjvUzxt5Bk4IJ4/wA/lTAdpUg8j1FACgjd8o6/5/xokfcx9+TSFiW3Mc/WmA4J9aALSH7R+6ZuAS3X/PpVuzRpVGwsSB8vTJHeqNuD5w2tgtlcc1o20bsiFQvmK+VJPUH1/KpZSGXMIlfeFKYO0nGBkf41UaCQNtIOQe3ORWx5TIZFbBjkXJAP3T6j6f40tr8n7uTHmdAfqKV7A0ZsNtJA7M42Efwn16girJnR2LP8vAxSTrtjC5zg/pj/AOvVQk+Z0wtG4bGo8qIrhWOe+45FVZWjZXZI9suONvT3qpLIVK88jnIPrTC/mDPQ45HYmhILnVfbWfhTz2wDzSNLdE7VAA75NUAblvvTkH0VRSiPeACHY9y79fwrK4rotNNIqnfNGnuTUP2uHkLOznvtUmmJbIjEIq8nkt0FR4mBJOAOygUrk3GzTq0jKIZ5SvOScA0glvfvJbwx+7tk09dyZBIAz3pBIwI86TAz/CO1FwuB+2OpY3YUeiLUbWXmf664mk9cmpJWG4kOPpjH4CmiYFcZIAzg+tHMwuwjighjKoud3B34NSNjOzBwMEgdKbvYgAOxxwQMcelGWC5I59zilqxA3yj5xjvuBGacGiJ3tlgRgNim+WSu4KMHnFHyldpQAA4PNIB53HAVgcgjj6U1g8Y3MvBwMChFG49mzgYPWnuf4EAJxjr70ARMCQGGflzkA0riMqu99r5pCRgZwq9OnegbvLLNuH8PHRqYhWZTj5sYPUHrUZjIGQwOAck96cUiKkbiAO4pzRlScAlcnB/+tSAjXAZfnUgdhipHQOvG0DjqO9IVVgdyDPHIXpTC5RQSrHB+9jnHpQArxKsbKoyezAVQhH2eXY4xk960kVmDKrHOMAZxx9KznJe5bcMMvUEcVcQLYT5R5T4PXp71IysRlsFu/wDWqiFQAFOc/wB3vSSSzAbgmFHIc9qLAWA8jE4OMDgA80JJuU732jvk5zUMRlLIzM8mc9TxU5SRlG3IIP3cZHXPWiwEMrCKTYFYZ+YcZzmpvMlbdhwVK5HvRIHdl3qQyjnGPzzUXkMIyBIPl6EnpRoUSGJpQA7NuH+e1Ai2qxMe3b3K02CMIvznEg+6yt71YVZeSVJB5DA+1JsQzYdykMoI5KkYpyzDcvAHPQCkzkjGSM/n7UjKzEsqbQc9D1pASgwujLtjBPf0/wA5qIKwLKRtKnrimjK5DKT34HB+lJ5u+QjAx9eaYA8W1cgrkD7+eaAVK/N83uOKaXUhVKL7ZHWgyMyqNm0eoH60CCRyrgdcjgrTd5IH7vkc470rguCAO/X2poDLx5gHYUwFQA5ByAO3SlMqoNgIA+9j3ppifaWU7hxmgxjAJf5uQMcEigCRZ2lfAHfHI45qRXWIMkqgEdT71Cx3EFcggdOoNKwcJt3B/U0ANkkUMWVd24nJFAMsinDMg5AA4oBKkjgc5wacHeQAZUZ7k4oGNEbK2Q+3NKWG7AyGx271M9vGsbBpcgj070mYguI1JI5/Ci4FYK7LkjKkgEDt6U+MHJAHXjHpUijcARjHTGaciLl1PGCAcjpQA1TtJDvheo71MsiAbAhyejD0xTJYAZMAl84GMVE06x5XIG3B9TQMkJXIGPxXrTSwXLOxPf71U5b7OQi5ZhySc1VYvMxycnrVKIi9LexRkhULHHr+lVHuXk+VFAB4x1qWG1Y8SAAEZHIzUxhC/KioCp7nnFVogKiQqWKu/wA3oKtbViLLEi47ZPNJGyLNucjrnaOtK8W6QPG2VJ546ik2A0wNJIBJJgHjjse2aXyvIfa2cZ5/+tSbnVwyKucHkHNPBd0w5JI4ye1AEaswcHcw5PGOtKWBjI5P86V1BHc5OMkVGImYMFTHGSTT0AQui8EfmeamMaFAxPJHPtTYLbHMhXg+uDipTCMD5vl9jnik2ugCRfMNqx5xgfN0pzxKXG0shyMBeMGmBx7r2+tJI7MRtLbjwMcZpCJdsanGDjOBn+tMYtj5QuM4609EkRhvIAx0HrTsqYirnJB9MVIESTtlmGd3/wBb1pHO1xJv2vwRjI9s0uY1bep2r1ABp4YStjy1yO55pgQ75WY/OdhHXHFBtwVDSZB9O9WSUQFCBnHQDPNCohYdQQe/cUXAgQYIUAIAfxoU7XAHI9+1WmRWDOo3bF65wev61C0qocDaSOw70DFy/wB5RweCe1MlJK4IbIHPPH5U7e+85G0g0zlwQc5A6dqAK7HeAI42HbmgxTIxEoAxyFIqyk7IGUrtXjnvTXu2JyFY/Uc1VwI/NbGSmTjIpQr4LE59M0rv0Ksg7/Smucpt6EcE880AOkuVDYXczA8Fhg/zpuxg+5ht3fNg9vSoDOqcR9ffnNRSXDv1OKdgJ3mEe7YeWHU9R9KpsxZskk0hJpKtKwwoNFKFzTASlxTsYpOtIBKSlxSYoAKUdaNtKBigAx70lL14BpBwcd6ALFmm+TnoOavMcIT7VVsOr+lTytiNvypMtFcDP4nrTJH6ipY+UFVj0JoQ2MY9zTDSsdxpCcVRIYwAc0hNJQetAiVZWBUjjHFIvXJpqjJ5OKTOaAJRhjzyTwBUyWjsGby32qOe+Krq2OlaEMn7lV5y/oaBldWQLhuB2pscgjk2sMrTJU2Oaljt/NA29TxQBbntArLInMbAc1bgsPOjDBsgHHFJpb7o2tJecdzQk0tncbFO369/eoLRspdT6dCu9d6gZDVpi8hvlhYYdGjIYfjWDLfrc22CMHowz0NQaXc/Yrwr1jkpWKvpY6K68Pwyw+dZsY2IztPINczNZ+S5DjDKcFeld3aXKNEqlseh9ax/ENorKtyg5Q/NjuKbVzNo5ryiVOMEEnjofp+lV5N2wAOFGatiSJ5doYAjPOP8+1PMAVezc87cZFRZomxTiDFmQAsvQkDpU9vJHGhUpuxkFe1LNHkqI8rwOW7+9NTONrfK2M7gMn6GlYEi05RlLxBZMjOMDcPrUSTxJGfMi+ZeoUkZ/oMU0FYWMjKpAGSR6+o9KsQTxTsTtUg8579Mc07FpF+2aIsiAfMRzuPBJH9Ks3YS3VPMlYBOVAGQW7cZqhIgityySrFtw2PX1qC61FrdBGDyfmIcdODUpFbE17IfJd3kUO43BVGMHP61hGRs4LDJOMmia4klmB3KccDHANIIjhuCDzk1drGcnchkLLtVxnv+FRtKd20c4Jwatzgbgzcb1H86puu5mYdMZAHoapaklkiMqJGQBc9AcA0NhliCLiTnOO2aaY2W2VlG0kZH0PH+NJnb9xsFepPB/wA8Uxj2kEYbysZxgnHPvVRs9xTnlLtzknGKnggDtsY4yaewFXvinAYwamdUjZlzkjjioM8H1pgPc4UfKF4/OmxxPLnYMkc+2PrSF+w/P0pGLNgMxOP0oAcEUMd749lGasBYzGdqOcdeev4VXCknrnPTNPWVkk4PSkM0IiqRqko+VsHI4x+NL9kPGH3rkja3+faoBKu0MOFbgjrg1PCSo+fkg9B0NIog+W1k25DpknYP4enfv0qe3aJ2ZTuIIwR3PBwasLBFd7vMVmYDjbyR/j61Xazkh2uoaQo2C69hmkA1NzQuWOGXHOfcDP4j+VQBNiyqD16Y/CnPK+0iQbhjBPpUUkhdhG3OFypPQigGI+Ek6jk5Jq1bfeLbgSeePpVGRiynqPmxz60u8og+bBBxTEX9Ria5VZYlZ8gcKMkY61mHI+8CPY1etJyqNvbhjg/Wq10XSQZ6HvQgZBnLBScDuaXaQSpHPTFaNp9nMOZIlZhyzFSePQcgVciFtKzN5SCNe7ABiMe1O4rGHsbPSlIO04/H6VfniDRjCeWAfmJ65wKQxgQvthDEFSc84Xp/UUXCxRjYghQNwPY+tNZTGdpwSDzVw2cgQyxDIHJHcCmRwFy6tGWORg+lFxWI0jDKwGDmmRR5mAb5QeMmtCC3kDAFVGec+vFXnsQ21gjfd3ED681PMNIxI2zIQMcnjNXoZed2WHTg9KJ7aGMnCMvG7nvzUKkuCM4UdaNx7F0zrKhCMVk+8P6/lTI7gnA2DzF6HFRm2K27TISSrZBHeq4kBkVhwCenvRYCfzvMO5+DyOfWoXDpIzbcrTk6FSoOTgZ61P58MrJE6YbAViD973+tIRTeKR3BQNkqMZHbFEdqzq5bCbOcev0qxcxvCxVuVABBB6+4qBFdeTnPUVQGwbgZKkHjrUYkLcg49KXYDwGz+FIYGDFEbIP4muYgBI2AmTz1NK7s7Hc3PbmmPmF2UbWGOGNNjlDjcy4osBI5aILkZyOhpmyF2bvu9+lL5sO0M7bqVpYDGNq85xx/WgBzxxhtqEfl7U0xKV2LnP3jxTS8QXOCOmcU0T7AWSInPH0p6gKiEk4yT04PWpHQnClcEe9N82fqqMfXIqPz3MhVY1A5HPf3oswJljwSHbkdMcmnYBI/eDkHr+NQmWR4eWVeOox1/wAmmIq7F+b8TQBcVI1IIYlwDznoPSmSBSxVpFOegA6D3qEKrMFVMk5zigrv3BQq7SApIwR65oAeArKEzyOMjFQ72U4EhbjO3gYqUp5RGTkGmyEHDBc9iDjj9aYWF3qQFUHdjtg+5/nTDO3ACfOp5GecUSFF2hlDdSuDjH0qEktIAFJXJxzzx05osBKZJ9uGULnp7+1IWeTKO4AB+7jpQrAJkhuSCO9P8xN43KCMdTQAw/I2Xd244xmqL/PNjH15zmrzzr5fACke1UUYy3BIwAD0HQ1UQLkcYKJhgFyPanSwb3/dt8hxjJzUPmSM5TD4UdMfypm6QZBY7uwBzRqBaaBuA7ZCnn/ZpJEKMXMjKp5Axu/A/lVeIy5Zmkw2PUjIqR5dyja2T056dKNQFhZNoOGbDY5OKfJ5TRluc/xDrx+PeoAqKN+5celPK+YpUKWx68UAB3xkiNScYbAxzTYrqRZGzkjdn0B9qWLzVXcW3FemRxxTzEXXBHAAyPw7UXGSGVHJG4hQAB2HXrSiV1k2uDuPFRJACp3EAAcHvUzR8KTLgAdxnmp0ENdwAFfOT90g96Y5UuQq8gdGpI1+8Tnp1NTBQybt2M8/KOPemIhTzBx8u0+lChhkbifoKfuHCjJPSpVVSoReWYZOf4TQBEWVW3FSSf4j39adnKb1UYB4OOmKcrIsnzZdcHgHv61HGypGwbcMnJHrQA8sfI3b8YyPT8ajZouAcgY7UpXbkFsocDHrTTsjTDAsc5Udc0ARCNhtZRkHgADmpo4SQfMOAeM5qMyzSJgR7R0UKcc0qWc0k2JmChQQMsMVfKOxK8sMasOWIwCAOlMiuYZHVHQlB1weh9aWKz8wlpGAUHbgcDPpTjbFIG8tARkZPt9fy/ShKJVhrzQwNwgZs9OvHXmnRPPOylm8sHjaV4qMiJCGRBIRweMgeuTTZb3yxthA46Mf5VVkBemeSWNFRkUBQOmFqjLOFULvy2c4Cgc/1qBbqUqwd8g9qjd92OOapRAnN0wUdGwcjBIC/l3qptklzgZ9qft4DHkZxipDeGNNkY2j3pNW2ESR6cwTc7gN6dQKMJFwreWy9Dgc1Ckj79wOeMHPTNTqrtne2OMHIGKjUQ5JFwQxwAQMgdKUwearYYgZycY9KURxkFdoIz1A71ODGGWPaJDjg88VAEEFt5alnYbiABkgj3/GpDFiZfmzkgcc06Tyt29kY5OeeB70xmkYJtAGCBmjV6gHliEliQpHXLZJzSKFdB5e4ueoPpSqh8v72W6kH0xTQwbaxl/XFO4C+UigMeT94ZxjNSK2S+H/AIcAYFQPIpwAuCe3QU8OQ48tTj/OaQhCAQCRlhkUmWIG4cAc4PSnPNskyMMcH6d//r1G02FJ2nOOB3PPShAKGG8sEyc84FKxlU5RUC85FVt7lgduxf51IJNw3quABwc/XNVYCVxKcu5yOoAHA9aRHDMwf7uO/SmRXKFQvQenpQ7xnjbwOlIY7zIQoAXzCOBxS72dCyALk421HCibhk8EcZ7mpHQRr8mAR3oAh+0SMTtGMcYA7U0TlAN445BHrU6ShRwvTrg4zUbLukEvLEc475qgE3SeV+7XaqnIbHf3qKMMH+Ykse46VYBmfggKCOKFSMfKW+gz1/Ki4DoWwpLY+ZSB65qUMzL0xgcHHaq29TwUz/u9ac95GEAH4k9vbFKwiSaIOod3JPcmoXZYyQcAe1V3us521XeQsc1Sixk7zqMhUAqF5nYnnr2qOjHrV2GGSaAPxpf0ooADwaQkelKAM80poAaBxmlJopDQADnrR0pKXafwoATNOFAA4FJ2pgBNBowKXFIAANKI2Jz0q5bRIwHmDJPGKtlIlGdg3daVwK8SeTD7mopn6LT55sHrlqqElmzTKJ4mwqiq8p4wKfuIB9TwKi6ksaAE6VGacxzTaYgo7ZopRQAdKSg0o4FADivTFS2z7Jgx7A4qNDz7Uqf6zIP0NAFu5TzJNw7gEUttKYJg2Pkzn6U2SX9xC452gqRSqQ8fbkZHvSKNi4WJUivoh8+7EqgcY7GoL0rcQDPLoMqfVap2V2ygxs2VPBB9KcJeWTn5f5VIyO3m3HHrx+NTFiRtzg9QapSbobg46HkVYDblB9aYI6PS70zogd8Y4xnvWuWDWs6MdwxmuOt2KnKnAYduxrTtL5re2lWZ+X4GTSQMwnzHfhlY88EVcWeGTKMm1uxU/wBD/wDWqkzCS4WTPTJoQjcW96vcRqRDGURwykdDwKQ5ZGCxyeaDnO3IrP8AMbOVJrRt7vzkWK4G5cjk9RUOI7lX7NJOwDNtZzxvBAA/L/OKbFbshOZQVGPljYMatvChuEwuSR2yTj/HtVWS2Nqsrs2ecADg0ASm9OyROCM4GD3PX8OKo3dybm4aZ15Ix1pXyyqu0DC59Djn/GmQ7WOzaDn5cnsexH6U0rCbGByTktjn8avQK0qjdnYfTqBVY2zKxBQgqcYPfmrb/LMsQxtjDI20c8ih6iG3FuI5VQMzqQRyP5VFLCFiLDvw3sO9aOxJEhWJTmPg5OCTu9/rVeaMssiZAdD0PA9/5VKHYqTSOTtJwoxhQeBgcVCxO7PUnvVzyAshMjbkcHJH8/zpDF8rM0RPljaQOOe39aq4isqqMD364qeVDEgli+5xyBUMoKhQBxjOT1PNSRSFYto7cmgCm+eDnOeaaDjgGrP7mWUnAX19D9KY8aDo2e/FUIjUBjjt6UvA9zQzY4FRnmgCQsSeOKA/amDoAeKkSJmIYcCkA+NwDknK9CDUvmmNTHkEH7pzTTbFmJUYXsTSpAxGNy/nRoMfHO6rhGKk8H69MfjViN/kzHkFV5U/XtUL2bqmcgkgEFaR0eO4j5xuI4HOAaRRajkSSKQMocEgkHt+NVd4EewRrkfdxnpnpRazbPl+UHBBJ6dKqy3DN8o+7/OhIGy1cXWUEQO8qThycnGBwPyqnIcEAN700HkU1zluTVEkwbamDSs+V2k5Ucioc/l6Uud3bGaBEibiAADgjOBWlZRCRow2BsGcnoPc1RUgRqg+XHDN/n605p8r5a5CAcevrSGja325hYzOspOcKTyT647dKmsLmEqFmaMIyEsMds1zbSMzFu5pySHcCucip5SrnSS3ViijyQUZTgBYxzz39KqRRRmRnmchjjKqOayWuAqbQdp9fWrHnPbzyQCRSUyCwPGenB/Olyhcv3UyERooIjA++TyT71FLcrE22B9yqvXHB/CqHnsykjPuOuKe7RH5juVvTPFKwCPI9yw3OT14NRu2MKMgelTr+7ZWwFzyMGnTw+YuRtGRwRTuIqFyydSccEdOKeY9ijDAlsNjvToERHKSqzkgqOcc/wD6/WkiQeZGHGAPmbI9DyKoQ1zJFJGzYDYDKQffvRdIvmg9MgMCPQ81LcILphKBsPpQLd8RvvwE4wR1pDsPmkaVQC2TjB96UsfLRs/dHBqCeTLkZwO1FrKwODyCelAz/9k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nRRS16hwhRRRSAKKKKYCUUtFACUtFFACUUtFACUUtJQAUUUtACUUUUAFFFFIAooooAKSlooASilopgFJS0UAJiloooASloooASloooAMUUUUAFFFFABRS0UAJRS0UAJS4oooAKSlooAKKKWgBKKWigBKKWigBKKWigAooooAKKKKACjFFFABRRS0AJRS0lIAopaKAEopaKAEpaKKYBSUtFIQlLRRTAKKWkoGFFFLQITFFLiigBKMUtFAxMUYpaKAEpaKKACiiigAooooAKKWikISlopaBiUUtFMQmKXFFFABRRRQAYoopaAExRS0UAFGKKWgBKKWigBKMUtFABRRRQAUUUtACUUtFACUtFFAgopaKAEoxS0UAJiloooAKKWigBMUUtFMAoxS0UAJiobgfNB/11H8jU9Q3PCxH/pqn86TGtyaqOrpusWP9xlP64/rV6oL5d1jOP9gn8uamavFjjuc+wqfTn23keDjJ21CeadbfLMG6YYEV552HWXuTKjE5LRqSffp/Sq9WbkEpC57pj+v9agrupfAjlqfEJRS0VoZiYpaKKBhRilooASilooASjFLRQAUUtFACUUtFABRRRQAUtFFABRilpcUANop2KMUAZlLRRSGFFFLQAlFLRTASjFLRQAlLRRQAlFLSUAFFFFABRRRQAUlLSUgCiiigAooooAKKKKYBRRRQAUUUUgCiiimAUUUtIBKKWigBKWiigAooopgFFFFABRRS0AJS0UUAFFFFABRRRQAUUUUAFFFFABRRRQAUUtFACUUUtABRRRQAUUUUAFFLSUAFFFFIAooooAKWiigAooooAKKKKYBRRRQAUUUUAFFFFABRRS0AFFFFIApKWigApKWigAoopaBCUUtFABRRRTAKKKKACiiloAKKKKACiiloASloooAKKKKACiiloASilooAKKKKACiiigApaKKACiiigAoopaAEpaKKBBRRS0AJS0UUDCiiloEJRRS0wEqC8/1Sf9dU/wDQhVioL3iAf76f+hCkyluT02Rd8bIf4gRTqKHsJbnLdAppytyPrTpU2yyL/dYj9ahPIxXnPc7UdhuD2Fu4bPUY9OBUdVtGd5NNk81iWVlIz0xz0qzXXQfunPV+IKKWitjEKKKKBhRRQKACloooAKKKKBBRS0UDCilooASloooAMUUUtABRRRQAUtJS0AZlFLRQMKKKKQBRRRQAUUUUwCikpaACiiigBKKKKACiiigBKKWikAlLSUtACUUUtACUtJS0wCkpaKQCUUtFABRRRQAlLRRTAKKKKQBRS0UAJS0UUwCiiigAooooAKKKKACiiigAopaSgAooooAKWiigBKKWigAooooAKKKKACiiigApaSloAKKKSkAtFJS0AJS0UUAFFFFABRRRTAKKKWgAooooASilooAKKKKACiiloASilooAKSlopCEpaKKACiiigAooopgFFFFAC0UUUAFFFFABRRS0AFFFFABRRRQAUUUtACUUtFABRRS0AJRRS0AFFJS0AFFFFABRRS0AFFFFABRRS0CCiiigAooooAKWiigYUUUtABVe94tifRkP/jwqxUF8M2U3spP5c0DW5P3prtsUtjJAzgEZNRyXCrKYkVpJMZwvb0zR9nWQqZUUlTn1JPvSv2Cxh3LFriQnZknJ2tuH51V71p6ogS7JAwGQH+Y/pWcwyBiuCatJnXHY6DQPn0+brkDH5EVaqt4XbclxD6hjj/gNWq3w70aMa29wpKWiukwCiiloGFFFFABRRS0AFFGKXFACUuKXFGKAEopcUtACUUtFACUUtFABSUtFABRRS0AZlFJRQMWikpaAEooooAWikpaACiiigAooooASilooAKSlooASiiikAUUUUwCiiikAUUUUAFFFFABRRRQAUUUUAFFFFMBaSlopAFFFFABRRRTAKKKKACiiigAooooAKKKWgApKWigBKWiigAooooAKKKKACilooASloooASlpKWgAooopAFFFFABRRRQAUUUUAFFFFMApaKKACiiigAoopaACiiigAooooAKKKKBBRRRQAUUUUAFFFFABRRRQAUUtFABRRRQAUtJS0AFFFFABRRRQAUUUUAFLSUUALRSUtABRRRQAUUUUALRRRQAUUUUAFHelooASlopaAEpaKKACiiigAopaKAEpaKKACloooAKKKY8gUhQNznoo/n7CgB5IUZJAA7mqN1cma3mS2XcNjZcg7ehzike1uJpwzyRkryAykqvphf6mnXkbJYzGSV5XKEcnA6egqG2ykkh+nbfs5wHznJZxyfx71aoVQihR0AxS1SVkJu7MrWF/eRN6qR+X/AOusoggkZrZ1lf3Ebdw2PzH/ANasdhjFcdVe8dNN+6afh24eG+X0DBjn0zgitiRNkjJ/dJFYOjk/b0AGc9a6K7UpdSKeuc/nzVUPiaJrbXIqKKK6zmCiiigYUUtLQAlLRRQAUtFFABRRS0AFFFFABRRRQAUUUtACUtFFABRRRQBl0UtFAwooooASilooASloooAKKKKACiiigAooooAKKKKAEopaSkAUUUUAFFLSUAFFLSUAFFLSUAFFLRQAUlLRQAlLRRTAKKKKQBRRRTAKKKKACiiigAopaKAEpaKKACiiigAooooAKKKKACiiloAKSlooAKKKKACiiigAooopAFFFFABRRS0AFJS0UAFFFFMAooooAKKKKAFpKWigAooopCCiiigYUUUUxBRRRQAUUUUAFFFFABRS0UAFJS0UAFFFFABS0lFAC0UUUAFFFFABRRRQAUUtFACUtJRQIWiiigBaKSloGFFFFABRRS0AJRS0UAFFLRQAUUUUAFFFFAC0UUUAFFLRQAUUUUAFBIAJJAA5JNMllSEAueScKo5LH2FNMXnYaccDkR5yB9fU/pSGJ5rTL/o/3T/y0YcfgO/8qfFCsQOMszcs7clvrUlFAXEKhsZ6joRwajngE0bRl3Ct15z/ADqWimIOpoopaAKWqLusmP8AdYH+n9awn610d6u6zmH+zn+tc8w681yV1qdFLYlsG23ceDg7hzXV3y4uM/3lBrjY32SI47EGuyuT5kNtKPuvEAPwqaL98qp8JXoxRS12nIJS0UUDFooooAKWiigAopaKACiiigAooooAKWiikAUUUUAFFLRimAUYpcUUAZVFFFAwooooAKKKKACiiigAooooAKKKKACiiigAooooAKKKKQBRRRQAUUUUAFFFFABRRRQAUUUUAFFFFMAooooAKKKKACiiigAopaKACkpaKACiiigAooooAKKWkoAKKKWgBKKWigAooooAKKKKACiiikAUUUUAFFFFABRRS0AFFFFABRRRQAUUtJQAUtFFMQlLRRQAUUUUDCiiikIKKKKYBRRRQAUUUtAwooooEFFFFABRRRQAUUUUAFFLRQAlLRRQAUUUUAFFFFABS0lLQAUUUUAFFFFABRS0UAFFFFAgooooGFLRRQAUUtFAgooooGFFFLQAlLRS0AJS0UUAFFFNkkSNC7sFUdzQA6oRM0rYgUFB1lbp+A7/AMqFDzjMiFI+yHq31/wqfoMDgUh7EaRIjl+Wc9Xbk/8A1qkoopgFFFFAhaSiloASilooAa6742T+8CK5hh8o/Kup6Vzdwu2WRfRiP1rmr9DakVyOldkh3aPanB+U4/MVx2M11WmMz6OQTkKykflWMNJI1lrFjqKKK7zkCloooAKWiigAopaKACiiigAooopAFLRRQAUUUtMAooooAKWkpc0ALSUZpKQGXRRRTGFFLSUAFFFFABRRRQAUUUtACUUtFACUUtFACUUtJQAUUtFACUUUUgCiiloASiiigAoopaACkpaKAEooopgFLRRQAlLRRSAKKKKYBRRRQAUUtJQAtFFFACUtFFABRRRQAUUUUAFFFFABRRRSAKKKKACilooASiiloAKKKKBBRRRQAUtJS0DEpaKKACiiimIKKKKACiiigYUUUtAhKKWigBKWiikAUUUUAFFFFMAopaSkAUUtFMBKWiigBKWiigAooooAKKKKACiiigQUUUtACUUtFABRRS0AJS0UUDCiiigQUUtFAwoopaQhKWiimMKKKKAClpKWgAoopaACiiigAopGdUXc7BR6moiZZjhMxR92P3j9B2+ppDHSSNu2QqGfuT91fr/hSpEFIZ28yQfxHt9B2pyKqKFUYUdBS0ALRRRTEFLSUtIAooooAKKKKACloooASsG/XbfSjtnP5jNb9Yuqpi8Y/wB5Qf6f0rGt8JrS3M4nDYrp9CZX06RMZbYT+Vcw3+s/Cug8NyDcyfUD8a5NmdBcooor0UcQUtFFMBaKKKACiiigApaKKQBRRRTAKKWigAoopKAFoopKAFozRRQAUUUUCMyiiigoSloooAKSlooAKKKKACiiikAUUUUwCiiigAopaSgAooooAKKKKQBRRS0AJRS0lABRS0UAJRS0UAJRS0UAJS0UlAC0UUUAFFFFMAooooAKKKKACiiigAooooAKKWkpAFFFLQAlFLRQAUUUUAJS0UUAFFLRQAlFFLQISilooASilooAKKKKACiiigAooopgFFLRQAlLTJJEiXdI6qPc1VfU4hxErP79qlySHYu0Vmf2mxONqg+mKeuoMx6CmncluxoUUy3urWVdsheJx/EPmH5VOscb/cuYj9SQf1qPaJOzKtfYjoqZrcrj95EQf+mgpjxsgySv4MDTUk9hPQZRRS1Ybq6EpaKKQBRRRTASloooAKKKKACiiigAooooAKKKKBBRS0UAFFFFABRS0UAFFFFIAooooAKKWigAopaKAEpaKKACilopgFFFFAwopaKACiikZlRSzEKo5JPQUALUZlzIY4xucfe9F+v+FN3POvyFo4z/ABYwx+np9akjjWJAiKFUdhSHsMSBVfzHJkk/vN2+g7VLRRTEFLRRQIKKKWgBKWiikAUUtFABRRRQMKKKWgBKytZXEkTdyCP1/wDr1rVnayv7mJ/R8fmP/rVnV1iXT+IxCCWBPpWt4fOL0AHnAI/Os0jmrekNi9Rf7w2/1/pXEdaOhmXbM6+jGmVNd83DHBGQD+lRV3wd4o45aNiUtFFUSGKXFFFMAooooAWkoooAKKKKACiiigQUUUUAFFFFAwooooELRSUUAZtFFFAwopaKBiUUtFABRRRSASloopgFFFFABRRRQAUUUUgCiiigBKWiigAooopgFFFFIAooopgFFFFABRRRQAUUUUAFFFLQAlFFFABRS0UAJS0UUAFFFFABRRRSASloooAKKKWgApKWigAooooAKKKKACiiigAooooEFFFLQAlFFFABRS0UAFFJS0AFFFFABUN1cLbQlzyeij1NTVjX84kuBnlAePpUzlZaFRV2VJ5GaUtI25+5649qj3txtZs56GlZd0jbcvk56U5isOccyevYVyt39TZIW4f515yQP0pBJke/Y1CTzknJpCSBnFaQXKrEyXMy2r/d9h096lSQrhix4J/I1RV8HHepRKOCDyD0rVSMnA0I5sSEkghsEAc1NG7+Wdrndzhs/lWajqHLE4OMnPTFWI32j3OTzx71omYzh2NFJCwIYkZHT0/GpQCjbjkoRySc4qjHLlQ2OPqKnaRmtpVUHBQ9x6VVru5VKtyxdOa0ZZibeeeAeV4xkVJ5bduaLNBKsZdlAwCFA4zjqavi1O/dkDjpQ7GqpTl70NUZ2MUVpjTmlAWFASR+VUJoXglaORSrrwQai6ZVSm4SsyOilpKZmFFFFIAopaKACkpaKAEpaKKYgoopaQBRRRQAUUUUwCloopDCiiloEJS0UUAFFFFMYUUtFAgooooAKWiigAopCQqlmIVRySeAKiEjTLmEbVPR2HX6D/H9aQx8kqxkA8s33VHJNMEO9w8xDEfdT+Ff8T706KFI8kZLN9525JqSgdwoopaCQooopgFLRRQMKKKKQBS0lLQIKKKKACilooAKKKWgBKp6qu6xY/3SD+v/ANertQXyb7KYf7JP5c1MldMqO6OcPLVLZNsvI2zjnNRHhqI22Sq2M4OcVwHYdjcEN5bDuuKhp6ESadbv/EBj68f/AFqZXbRd4I5qitIKWkorQzFopKKAFopKKYC0UlFAhaKSigBaSiigBaKSigBaKKKBhRRS0CEopaKAM2iiigoKKKKACiiigAoopaACkpaKAEopaSgAoxS0UAJRS0UAJRS0UgEopaKYBRRRQAUlLSUAFFLRQAlLRRQAlLRRSAKKKKYBiilooASilooASilopAJRS0UAJS0UUwCiiikAUUUUAFFFFMQUUUUAFFFLQAlFLRQMSilooAKKKKQhKWiigAooooAKKWkoAKKKKYBRS0UAIeh+lYDQtIxb7sa9WNb5AYEHoeDWNcOSvlhdqjgisKt7aGkEm9SrJIQuyFdqe/U1XKsO2fpUjkknGcU0H/JrC0o6o6PdehGSMUuMdWP50uMlvTNJtxWq1Rk9HYaM7hnrj+tOAOcj1BFIR845I4pckdelDkkNJvYl+8hAHJ7mrKvkA7cn0qqhH1qygBAIOKSrW3QOg3sySJ8JCpHzAjr2q6hPmunHMWTj8qqI+DtPWr9qiyAlRgjg7eK6oSUtUcNX3H7yLVr/AKiL/cH8q3dGiaeQhydiisa3jMRVTyq8AY5xXXadEkVmGUglxnNTiJ2hoRhlerdMslRDGxRBkCsHxCquYZ1AyQQT6jtVtNYVpfKcYO3OfUg8j8qr6jgWssR527tvsNy/5/GuKKammz0ZT5kzBoooruOcKKKKACiiigAopaKAEpaKMUCDFFFLQMKKKKACilooAKKKKACiiigQUUUUAFFFLTAKKKKAClpKRmCLuY4FAxajknWNtgBeQ9EXk/8A1h7mkHnSnJ/dJ6D7x+p7fhUiRrGMIuO59/rSDYYIjJtabBI5CDlV/wATUtFLQAlFLRQIKKKWmAlLRRQAUUUUhhS0UUAFGKWigQYoxS0UAJS0UUDCiilpiCmSLujZfUEU+ikxo5Njx+HNNB+6fWprlQs0q9NrEfrUBxhfzrz3udqOs0w+ZoykZOzA/n/iKfVfQG36fKnoCf5VPXTQfumFbcWiiiugwCiiigAooooGFFFFAgooooAKKKKACilooAKKKKACloooAKKKKBmdRRS0DEoopaAEopaKAEooooAKKWigBKMUtFABSUtFABSUtFABRRRQAUUUUCEopaKAEopaKACkpaKAEopaKACiiigAooooAKKKKACiiigAooooAKKKKACiiloGJRS0UAFFFFABRRRQAlFLRQISilooAKKKKQBRRRQAUUUUAFFFFMApaKKQBRRRQAUUUUAFFFFABWVfqI7hvl+8Nw/GtWqepR7oA46r6UpbDRjOMHb2pnlkkf3e9WWAZtw5TGaYw37VHGa5W29EdUYpPUhxnJ59qZ7HipWHccDpUeM8N3rXYXLFu3UYQSRjkjmjOe1PjHGaQDls8HNY35p6lNcsBFNSoxXkGowMfjT0XJBPTIzzVWujNuzLpBeLOPmXvV3R7qC11COS4z5JBD4pjpEjSGBy0R5QngkY/nVGUnyQO/8An/P50qcuXmtsPER5oxctzutTntZI1a22kqoYY7rVG01ho5o1bIXOR/hXN2V0TBtdyNvA+lSvKrxttYsR0Oehprm5ddjznG07nUXwht7rz2XfA+JQR1HPNR3F4J45XBA3FiAfQ44/Sq0N0b3w/IhGZYlJAA5OQc1Uti4t9rNwxDYH0/8A11VKKe/Q3bd9Nh9FLRXQMKSlooAKKKKACiiloEJS0UtAxKKKWgAooooAKKKKACiiigQUUUtACUUtFMAooopAFFI7pGhd2CqO5qMq06/Nujj9OjN9fQfrQMVpc5WFfMYcdflH1P8ASiOIq2+R/Mk9cYA+g7VIqqihVAVRwAOgpaACiilpiCiiikAUUUtABRRRQAUUUtMBKWilpAJiloooAKWkooAWiiigYUUUUxBRRRQAtJRRQBzuoptvZh2Jz+maqYHFaOrr/phPqoP9KzJCBgVwT+JnZHVHQeGn5ZTwGG39Kv1l+GyPPYEgAetazjbIy+hIrWhu0Z1tkNpaKSuo5xaSlooAKKKKACiiigAoopaAEpaKKACiilxQAlLRRQAUUtGKACjFLinAUDMqloooAKKKKBhRRRQAUUUtACUUtFACUUUtACUUtJQAUUtJQAUUUtACUUtJQIKKKKACiiigAopaSgAopaSgAopaKAEpaKKAEopaKAEopaKACkpaKAEpaKKACiiloASiiloASiiloGJRS0UAJS0UUCEoopaAEopaKQBRSUtACUtFFABRRRQAUUUUAFFFFMAooooAKKKWgBKbIm9GU96dS0AYVwpidkA4bnbQwUSx7SoBAJJ5rTvbcSIJAMsnP1FZcieWZAVyOxz071ztcpopO6fYY1rKPuKWXqCOmKLeEzXIVDgD2/AfmaDK+zbvJUDA5pN5WNShIOd2QfypXNeaO6GywtDLsc8454qBhhyfWrMpkkPmybiT/E3eoJMlePqKxn7s+Yum+em4vcaMdDRgetNzkZp0UbStgdO59KJpb3FCfRomS4YxiI/cU5H+FJLICw5470eWmMRnLYyQT1qNhtYbvrSTShZEVLuV2TDaIVzzjBp6TgOfTbz9aYSTak5wMCn2tuZHCY28gkEcmtW7GKhzXNfSZHjV5EI5+UDPPfmrdMiTYuMAEnJx0z7U+uiMbEoKKKWqASilooAKMUtFACUUtFACUtFFABRRRQIKKKKACijFLTAKKKKACiiikAUUtRvMqvsUF5P7q9vc+lAySoWldjtgUMe7n7o/xoMLyn98/wAv/PNeB+J6mpgAAABgDsKAI1hAcO53uOjHt9B2qSiigAopaKBBRRS0AJRS0UAFFFFABRS0UAFFFLQAUUUUAFFFLQAlFLRQAUUUUwCikpaACiiigAopKWgDH1tcSxP6qR+X/wCuskjPJrb1tf3UTDsxH5j/AOtWI3YVxVfiOun8JpaK+y8BK5zjrXQXBzO59TmuY0x9l2u7pXU3IxID6qDToP3xVfhIqSlorsOUKKKKACiiigAoopaAEpaKWgBKWilxQMSilxTgtAhtKBTgKcFpDGbaULTwtOC0AMxShaeBS4pDMSiloqhBRRRQMSloooAKKKKACilooASiiloASilooASmPIkeAzAE9B3P4U1maR2jQ7QvDsOufQU5I0j+4oB7nufxpegCeYx+7E5+uBUIvd199kWEtJjOFYE+v8qtVRkgt11SNthWRkZsqxHPH/16mV1sXGzLfmKPvBk92HH59Kf1AI5B5Bpc0zZtyUOwnrgcH6j/ACarUnQdRQOQTjBHUelFBIUUUUwCilpKACiiigAooooAKKKWgBKKWigBKKWigBKKWigBKWiigAooooAKKKKACiiigAooooAKKKKACiiikAUUUUAFFFFABRRRQAUUUUAFFLRQAlLRSUwFooooEFFFFAwopaKAEqjf25IDouccED0q/RUSjzKw07GCbdTC8m88DOBUbEAAbcMOefStee0GWeMcMMMnr9PeqaQCR1+QFVJzk1yybpt3NVFTWhHM58gncpVh0B5z9O1Z7sQVWrEq7JGHVQ2AfTmq0vL5pyXNEVL93IQjaTwCDyKnB8u2AH3nPWo3O4r37U92DRRgDBXrWNm0jeVlJiROA6kqoVcn9KRUaQ7iQABnLU7Gew5q3baZLN8z/u07Ejk1pGFyJXS1IYWkeH7PGmS5HI6nH8hWxZ2YtxuZt0h6nsPpUltbR2ybUHPdj1NT10xp21Zi56WQlLRRWhAUUtFACUUUUCCloooGFFFFABRRRQIKKKKAClpKWgAooooAKKKWgYUjMFUsxAUdycCozMC5SMb3HXHRfqf6daFhG/zJD5jjoT0X6DtQAm6WU4jBjTu7Dk/Qf1NSIioMKMdz706igAopaKBCUtFFABRRS0AFFFFABRRRQAUUUtABRRRQAUtFFABRRRQAUUUUAFFFFABRRRQAtFFFABRRRTAKKKKAKGsLmyz/AHXB/p/WsFhkn9K6PU13WE3sM/kc1zrdPxrkrfEdNLYlsHUXUTEgfWuuuHMiQsccJt/In/GuKi4kU+9dnkPaq47OR+lRT0mip6xI6KKK7jkCiiloASlopcUAJRinYpcUDG4pQKcFpwWkAwLTgtOxSgUDG4pQKeFpcUrgNC07HFLilpAIBSgUuBRQMMUUUZoAw6KWirJCiiigYUUUUgCiiigAooopgFFGKa7qnLsq/U4oEOpkj+XGz9SBwPU9qgnv4YUJBMhwSAo4/Oqy3dxeKvk23CtkljwfT09jUOSRSi9y/CnlxhOrDk+57mk+0Q5YeagIODlgOazJ7W+lucsVUyL95CcLj1pyaO3nETSmSI4YnOGJqeaXRFcserLGp3Hl2JeGUBiQAVbr9KytOkebUovMkYkhl3FuR8p71e1SytorNpI4VVgQAQTWXpzbNQhcglQ3OPpXPWbubUkrHS25Z7eNjy20Z+venkgHBIBPbPNVZ7GG4Z5C0iNIdx2twDVSLT7q3kkEE+CV4kP1HH6V0KUrLQycVfc1Gyo3AZI7eo7j/PcClBBAIOQeQfWs2ya9jeXzU85+A2WAI64xU7XyW64miljyTguOMdcZH401MTiXKKjjnil+5Kh9twzUmOKtO5FrBRRRTEFFFFABRRRQAUUUUAFFFFABRRRQAUUUUAFFFFABRRRQAUUUUAFFFFABRS0lABRS0lABRRS0gCiiigAooooAKKKKACiiigAooopgFFLRQAlLRRQAUUUUgCiiigQUUUUDCoZbaOVtxyrd2U4Jqaik0nowTa2MfULQwQl9wYEgehrNieMXA81S0eecHBxXRXkXmqmU3hW3EE1kSQJLIqhDuJI4PJJ6VjJWdkax1WpIllKWbyYXK5O1mwOO1PGlXDsN7RqD1xk1tFVUlU+6OBmkq1TRHM0ytbWMNvgqu5v7zdas4opatJLYTbe4lFLRTJCiiigYUUUUCCiiigAooooGFFLSUCCilooAKKKKACiiloASikd1jQs7YUdSajDSSj5QYkPcj5j+Hb8fyoGPeQK20fM55Cjr/wDWFMETvzM+R/cThf8AE/54p8cSRKQgxnknqSfUmn0AIqqihUUKo6ADApaKWgBKWiigQUUUtABRRRQAUUUUAFFFFABS0lLQAlLSUtMAooopALRSUvegAooooAKKKKACiiigApaKKACiiimAUUtFACUvaiigCK4XfbyJ/eUj9K5YmuuIyK5KRduV7rxXNX6G9EQ9662ycyaYpx6Zx61yD48wfrXTaLIzWAVRxjDfgawjpJG0leLLdGKXFOC16BxjQKMVIFo20gGAU4LTwKXFFxjQKXFOC04LSuA0LShadilpANxS4paKBhiijNFIAopKKYC5ozSUUALRRRQBi0UUY/KrJCimedFnAcMfReT+lG9j92Jz7nApXHZj6KYPNI52L+bf4UeWT96Rz9OP5UAPJCjJIA9TUfnRn7rbv9wFv5UohjU52An1PJ/M0+gCPe7fdix/vHH8s0uJSDl1X/dXP8/8KfRRYCPyARh3kf6sR+gxSpDHH9yNVPqBUlJRYLh160gUKAAAAOABS0UxBTWdEIDMAfTv+VNJaQlUJVBwXHUn0H+NKixxghMDBwTnnPvU3KsU9VcNZMCsgXcPmx/QmsWAwrMDufI78LW1q7obB1DqWyvGR61z8LBZDuAYNwcjp7iuSv8AEdFLY6pJC6BliJB9GH9cVHHexSSvEFkDJww25/kTUlsNsWMYUdPpisq1ns7fUmSDzgJMICG+U/X1GcVrGVooiSTkzYDqzhA2WPQdCfwNK8auCsiA9RgigqGXDgFfQ0ijaq+WdyY4UnP5H/Ira5kLtUDG0flTREgOVXafVfl/lT+oyOn+eKKegtRuxs/K7D2OD/8AXo/eA9EYfiv+NOoosK40uQeY3x6jB/8Ar0eYg6uF/wB75f506loGIORkcj1FLTDEhOdi59QMH86Nhx8ruv45/nmgB1FNxIB1RvqCP8/lQGcfej/75YH+eKAsPopnmr3yv+8pFORlcZQhh/snNAgpaKKYBRRRQAUUUUAFFFFABRRRQAUUUtACUUUUAFFFFIAooooAKKKWgBKKWigBKKWigAooooAKKKKACilooASilooASloooAKKKMUwCiilpCEopaKAGyeYYHSJtpfAJ/pVK2s51mWX5FUDOdw5Hpjrmr9IBgAUuW+pSlbQWiiiqEFFFFIQUUUUAFFFFABRRS0wEopaKQCUtFFABRRRQAUUtFABRRUTTjO2JTK3ovQfU9BQMlqLzt4/cKJP9rOF/Pv+FBh80DzuR/cH3fx9alxigCNIyCGkbe/rjAH0HapKKKAFooooEFFFHegApaSigBaKSigBaKKKACiiigAooooAKKKKYBRRS0AFFFFIApaSloAKKKKACiiloASloopgFFFLQAUUUUAFFLRigBKKdijFACVy16m27mUdnP8AOur21zWqpsv5/cg/oKwr7G1Lcohcc966Lw+GELHAK88/pXOk4Wtzw7KQzDJwD0rkOg2gKcBTtuCaXFd9zjsNxTttLRQAm2lxS0UDF4FFJRmkAUtJmkpgOzSUlLigAooxS0AJS4oozQAUUmaKAFzRmkooEYexj96Vj9MD/wCvR5Mfdd3+98386koqrBcQDAwOB6CilooEJS0UUwEopaa0iL951HsTSAdRTBKCPlR2/wCA4/nik3SnoiqP9puf0/xouOxJRTArkfNJj/dUD+eaTyU/i3N/vMT+lABLPFCMyyKv1NVZL8SxlbZWkfdtbbzgeuferEiRKFHkxlicKNoqrvtrW085iMEsgAB27l7fy6+tZyk+5cUiE3Nz5pCQbEkj8tAGzhuoOfWhLe7gExuLgGKZQZH67SDx+Pb8TVk6lF9nhkjBkeRf9UnLA5wRj9azNWvpJJvKMbxooyFYYJPrWUrWuaK97GfOy5G3JXJIz1qKJl8wFuVz3rQ/si6MAn2gk87CcMB61nAdBXO01uapp7F6fUFdGhiTbH1yfvH2+lSaXp/2hxNcZWEfdz0b8ewptvprZWR0MwHLRp19ua04dWQyiMwNDGud2ewwccVpTS3ZM2+gt5pKSlpI2cSdSCchqingv4ok2zHyAo3IOq+o96u297BNKY4GJULuIIx6dPfnpVodARyD0Iro5Yy2MeaS3Ka3F3Eq+ZalhgAlGySPcetImqW7OyvujI67x05xV2k2Lu3bRnBGcevWqUWtmS5J7oFdH+46t9DmlprRo/30VvqM0hiX+Esv+6xH6dKvUnQfRTdsgHyyZP8AtKD/ACxRmQfwq30bH+fzoCw6im+ZgZZHX8M/yzQJY26OufQnB/Ki4WHUtFFMQlIURjlkUn1Ip1FADPLAOQzj6Mf5UbXHSQH/AHl/wxT6KVguR7pAeUVh/stz+R/xpTIB1Rx/wHP8s06igLjRIhxh1ye2eafgikIDDBGR6Gm+TGB8q7f907f5Uaj0H0U0IQOJG/HBpB5o7o35r/jQA+imb3B+aJvqpBFHnIPvEr/vKR+pouKw+ikBDfdYH6HNLTAKKKKACiiikAUUUUAFFFFABRRRQAUUUtACYpaKKACiiigQUUtFAxKKWigAooooAKKKKYBRRRQAUUUUCCiiihAwooooAKKKWgBKKWikAUUUUAFFFFABRRRQAUUUtACUtFMkkSIAu2M8AdSfoO9Ax9RvMqNsUF5P7i9vr6fjSFZJT8zGNP7oPzH6nt+H51Iqqi7VUKPQCgCMxGXBmOR/cB+X8fWpRwAAMAdAKKKACiiloEFFJS0AFFFFABRRRTAKKKKAFooooAKKKKQBRRRQAUUUUAFFLRQAlLRRQAUUtFABRRS0AJRS0UAJS0UtMBKWjFGKADFGKXFLigBKWlApQKQxuKXFPC04LRcBgWlC1JtpcUrjsM21zuvptvc/3kB/U10uKwvEaASQP3IYY/KsqvwmlP4jn2Pzfka1NCciZlHByCKzGUAVd0whboYPb9a5GdKOxblifXmkpW/hI4yoP6UldsXdI5JbhRRRVCFpKKMUAFFLiigBMUoFGaM0ALRSZpM0ALmjNJRTELRSUUgClzSUUwDNFFFAGRRTNjk/NKfooA/xoMKH7ylv94k/zpgDSxrwXXPpnn8qPMz91Hb8Mfzp6qFGFAA9AMUjuqD52VfqcUANJlPRVX/eOf5f40bHIw0pH+6oH880eauMqGb/AHVJo3SHpFj/AHmx/LNIBPJQ/eBb/eJNPVVQYRQo9AMU3bIerqv+6v8AjQIuMM7t9Wx/KmA5iF+8wH1OKb50ZPytu/3Ru/lSrEifdRR7gU+jUNCMOxPETY9WIFV7kXrA+UsQHTG45Hv26VcopNXBOxRFk8wD3Ur+ZjBCHAoi0yGORs/NFncsZ5AOOvvV6ilyIfOyCC1itt3lLt3HJ/wp7QxM4dokZh0YqCafRVWRN2QXV1FbJmXPPGAM5rkhyfxrrLiMXMnkNkIo3N9TwP6muWuI/JnkQnO1yM/jXNXudFI6KxYfI+0ksCDj/eq48SO6u65ZQQM+9Z2mEuIXyCPmB+vNatPD6x1CvpK6KZ023MrNs+Uj7g4GfWmy2DhMW1xIhzyGbIxV6ituRGPOyrbJdoiiWSN8KOMHOfrU5ZwOYs/7rA/zxT6KpKwr3GGRB94lf94EfrTgQwypBHqDmlprRox3FBu9eh/OgNB1FMKH+GR1/HP86X94P7jfmv8AjQIdSHkYPI9DTS7DrE31BB/+v+lBlQdWC/73y/zoAQQxj7q7f907f5UoRh0lb6HBp45GRyPWiiwajP3oP/LNh+K/40F2B5ib6qQRT6KAuMMqD7zbf94EfzpwIYZUgj1BzS01oo35dFY+pFGoaDsUU0RgD5WdfoxP86Nsg6SZ/wB5f8MUAOopgMo6op+jY/TH9aPMwcNHIPwz/LNFwsPopnmxg4LqD6Hj+dP7Z7UAFFFFMBrxo/30VvqM0nlgfdLr9GP8qkopBcj2yAcSZ/3lB/lilBkHVVPuGx/Sn0UARhz/ABRuv4Z/lR5secFwp9G4/nUlFAxBz05+lFNMMZOTGufUDBoMfHyyOv45/nmgB9GKYFkH8at/vL/gaMyDqin/AHW/xoEPopgk5+ZJF/4Dn+WaPNjzjeoPoTg0APope2e1FACUtFFABRRRTEJS0UUDCiiigAooooAKKKKBC0lFFABS0UUAJSr979KKOnU4HrQAUUUUgCiiigAopaKAEopaKACiiigAoopGZUUs7BVHcnFAxaa7qilnYKo7k0wtJIP3XyL/AH2HP4D/ABpRCgYM2XcdGY5I+nYfhQAhMkmPLPlr3Yj5j9Aen4/lTkiVDuAy2MFick/jT6KACiiloEJRS0UAFFFFABRRRQAtFJS0AJRS0UAFFFFMAooopAFFFFABRRS0AJS0UUAFFFLQAUUUUAFFLRigBKWloxQAlFLilxTASjFOApwWkMZilAqQLTgtFwsRhaULUgWlxSuOwwLShafiikAAUtJRQMWikJooAKx/EKZhil7q238//wBVbFUNaTdpsh/ukN+tTNXiVHdHJy/eJqS0k23MZXnJAqOUfnRB8row7EH9a4jpO4gfzIVYZAxjB+lSVBYEGzUg5GanzXXSd4nPU+IMUtJmitDMKKKKACjNJRTAXNJmkpcUAFLSYpaAEoopM4oAdSZpu6kzQIfmkLU3NFMBd1GaSigDK3SHpGoH+03+ApCsh/5aBf8AdX/HNSUUWHcjMSn7zO31Y/0pyoifdRV+gp1FFguFFFFMQUUUUAFFFFABRRRQAUUUUAFB4GTwB1NFRz8oEHWQ7fw6n9AaQDYAdvmHP7w7vp6fpiua1VcX9x/vk/nXVkZFczrK41KX3wf0FY1/hNqW5d0c7okHdWyfyP8AjWzXO6I4+0bDnbmujqMP1RVfoxKKWiuo5xKKKKBBRS0UAJRS0UAJiloxS0DIzEh/gAPqOD+Yo8s/wyOPYnP86kopWC5HiUdNjfmv+NLvIGWjb8MH/wCv+lPpKLBcZ50fGWCk9m+X+dP7Zo9qYYY+yBfdeD+lGo9B9FN2EDAkcfXB/nSASjujfgV/xoEPopgdv4omHupBFHmp3bb/ALwK/wA6LhYefQ0wwxn+BQfUDB/SnghhlSCPUc0tAyPy/wC7JIv45/nmgLIP41b6rz+hqSiiwrkYMg6xg/7rf44o8wA/Mkg/4Dn+WakooGRiaInHmLn0Jwak/lSEBhhuR703yY+yBf8Ad4/lRqLQdS0wR4+7JIPxz/PNAWUf8tFYe68/oaAH0VHulB5iUj/Zbn9RSmQD7ySD/gOf5ZouFh9FM86Pu6j68fzp45GRyPagAoIyOeaKKYEZhj67AD6rx/KlMZ/hkkX8c/zzT6KVgGASgffVvqv/ANejdIPvRg/7rf4gU+iiwyPzcfeSQf8AAc/yzS+dFnBkUH0JwafR1GDyKBB1Ge1FM8mP+4o+gx/KgRY6SSD/AIFn+eaAH0UzbKDxIpH+0vP6GgmUH/Vqw9m5/lRcB9FN8zAy0cg/DP8AKkE0fdwv+98v86LhYfS0ikMMqQR7HNLTAKKKKBBRRS0gEpsieZE6dNykU+imAyLPkpu+9tGfrT6BRQwCiiikAUUUUAFFFHAGegoGFISFUsxAA6k9BUZkd8eSAQf42+7+HrS+SpIaQmRh/e6D8OlACF3fHkgAf326fgO9KIV3BmzI46M3b6DoKkpaAuJRS0UCCkpaKACiiigAooooAWkpaKACiiigAooooGFFFFAgoopaAEopaKAEopaKACiloxQAlLRilxQAlLRilxQAlFOxRigYmKMU4ClxQA3FKBTwtOC0ARhacFp4FLilcdhoFKBTgKWkAmKWiigYUUUUAFFGKXFACUUtFACYpcUZozQAVXv08yxnTqTGf5VPmmtyCPWk9gTOJlAAzUKMV+lTzKVLL+FV8YJzXEzrR12iuWtME8g/1rRrI8Pvuh+6TkYz6YFa+a6KL0sY1dxaSkorYxFzSZopelACUUpIppamA7gUZpmaKBC7qTNJRTAXNJRRQAUUUtAgooxRigAopaKAMyiiimMKKWkoAKKWigBKKKWgAooooASloooAKKWigBKi4a5J7Rrj8Tyf0A/OpsZqKDlC/wDfYt+Hb9MUhklc94gXF4resYP6mtu7u4rNA0xIycAAcmsTV5ftU8DRRuTs4HBzzx0JrKs1ymlJO9yDSmxKyjuB0611Gc1zemxmK+OUIABwGGOa257+C3fbJvClsBsZB/WsaEkm0zWrG6LVJQMHocj1FLXYcolFLRQISilooASloooAKKKKACiiigAoooxQAUUUUDCiiigQUdKWigYwxIW3FFz645/Ok8rByryL/wACz/PNSUUWC5GRIDwykehXH65/pRucdY8/7rA/zxUlFKwXIzKq/eDL9VOPz6U5WVvusrfQ5p1NdEcfOit9Rmgeg6kpnlKBhSy/Rj/KjZIBxLn/AHlB/ligB9FMBlHVUb3BI/TFAkP8Ubr+Gf5UXEPopgmiJxvAPo3B/WnjmgA9u1M8mPOfLUH1AwafS0AReTj7ryL/AMCz/PNKVkHSQH/eXP8ALFSUlFguMzKP4Ub/AIER/Q0eYw+9E4+mD/WpKKAuRedHnklf95Sv86erK33WVvoc06mvGj/fRW+ozQA7FJTPJQdAV/3WIoEbDpK/0OD/AEoAkoqPEw6NGw9CpH9aUtIOsQP+6/8AiBRcLD6KYJf70ci/8Bz/ACzSefFnBcKf9r5f50XCxJRQpDDKkEexzS0ARmGNmyY0J9cDNHkrnKs6/Rz/ACNSUUARlZAPllz/ALyg/wAsUDzQORG30yv+NSUUWAjDvnDRN9QQR/OgzIPvbl/3lIH51JRQA1XRvuurfQg07FIyK4w6hh7jNMEMY+6u3/dJX+VAEoUlWI7daSnW0RMhQSP86lQCc89uvvioSJh910PsVP8AjSAkopm6QDmMH6N/iKa86xqWlVo1HcgEfpmncLEtDEKpZiAB1J4FVzcbm2oyxL/ekBBP0Bx+v5VIsUbkMT5rDkMxzj6dqVwsBkdwPJTcD/Exwv8AiaDCHx5x8zHbov5f45qWimAUUlLQIKKKKACiiigApaSloGJS0UUCCiiigAooooAKKKKACilooAKKKMUAFFFLQAlFLijFABRS0YoAMUYpcUuKBiYoxTgKULQA3FKBTwtLtpAM20oWn4pQKBjQtKBTsUuKQCClpcUYoGJilxRS0AFJS0lABRRRQAtHFJmkzQA6jNMJozQIcTSZpKWgAzRRRQAtFFJQByWpjy7+4UDjeSPx5/rVE46DJrW1uPbqDN2ZQ39P6VllQDXFPSTOqOxs+H5BkoTx2rfFcppD7Loc8ZxXVE9Oew6VpQ3aIq7JjqM0zNFdRgO3Um6m0UxC5opKWkAUUUUAFFKKKADFGKKWgBMUtJRTELRSUUALRSUtAGbiilopjEooopAFFLRQAlFN82PON6k+gOTQHz91HP4Y/nQA6lpmZD/Cqj3OaNrnrJj/AHQB/PNAD6azon3mUexNJ5SH72W+rE/pTlVV+6oH0GKAG+YP4Vdvov8AjRmQ9EUf7zf4VJSUARSiXyziQKeg2r3/ABzUcljHKqK8kpVBgDdj+VTPyyL75/L/AOvin0WHcpzaZbSx7NrIf7ysc1m6xZpbW0GxmO3KjOPb0H1rerG1+eFrdYlcGRXBwOexFZ1IrlLhJ3M/Sji+j5+98v51uT6cJ2DedJF3wgC/0/nXO2bFLmNgC2GHA711cUyS7tjE4PfrXLSSc7M6ajahdAsTIABPKQBj5yG/nTV+0KVDiNxzkrxip6K7bHHcjEg/iVk+o4/McU9SHG5SGHqDmlprIjHJUE+vf86oQtFN2MPuyMPZvmH+P60ZkB5VWHqDg/kf8aAH0UzzVH3sp/vDA/PpTwcjI5B7igApKWigQlLRRQAUUUUAFFFFABRRRQAUUUUAFFLSUAFFFFABRRRQMKKKKACiiigAqMwxFt2xQfUDB/SpKKQDDGf4ZHX8c/zzRiUdHQ/VcU+iiwxm6QDmLP8AuNn+eKBKv8Suv1U/0p+KWgCMSxscK6k+meafQyq33lDfUZpnkxj7q7f90lf5UaiH0tRmNh92Vx7HB/pmlxKB1jb6gj/GgB9FMDyD70Wf91gf54oEq/xB1+qn+dFwsPopiyxucLIpPoDzUmMUAJRRRTAY0MTnLRoT67RQIVUfKXX6OafRSC5H5bg8TP8AQgH+lKRMOjRn6qR/U1JSUWC4wNIOsQP+6/8AiBSeb/eikX/gOf5ZqSloAjM8Q+84X/eBX+dOVlf7jK30OadTWjjb7yKfqoNADqKj8iMfdDL/ALrEfyNMchDt89w3Xbwx/LGaALCsVYMOoORRdFIZW3MFUnK+4PIqsoupAfmWNexK/N+hwKtyo4toJljViAY2bdzx05x6GlcLFfMko+TMS+rD5j9B2/H8qcIUDByCzjgMxyf/AK34Ub2A5hf8CD/Wjzk7h1+qH/CgY+mNFG/3o0PuVFAniJwJUz6bhUmMjI6UxEYiUfdLr9HNJsYdJW+hAP8ASpKKLBcjxKOhjb8CP6ml3SDrFn/dfP8APFPooAYJP7ySL/wHP8s0edEOC6g/7Rx/OpKKAEB3DKnI9RS0wxRt1jQ++0UgiUfdLj6OaAJKKj8t+0zfQgH+lLiUd42/Aj+poAfRTA0neMH/AHW/xxR5mPvRyD/gOf5ZoCw+imGaMdX2/wC8Cv8AOnIyv9xlb6HNADqKMUUAFGKWigBKKdRQAlFLS4oEJRilxS4oGNxS4pwFKFoAaBS4p4WlAFIYwLS7akxRii4DcUoFOxRikAmKMU7FLQMQCjFLRQAUUUZoAKWkzSE0AOzRmo91Gc0CH5pM02igBc0maMUuKYCUuKKKBBilpKXFIAoozikLUwFopu6kzQMeWxTd1NooEYuvjEkT+qkf5/OsNjk4ro9dTNqjf3X/AJiuckHIPTnBrkqq0jqp/CS2L4nB+h/z+tddCSYUz6YrjLc/OPrXZWrb7ZCPSlSdphU+EkopaMV2HKJRS4paYhAKXFFFIYYoozRQIKKKKYBRRRQAUUUUAFLSUUALRSUUAZzMqfeYL9Timean8JLf7oJ/lTlijU5VFB9QOafTGR73PSI/8CIA/rSYlPdF/At/hUlLQBGIzj5pGP5D+VHlR913f73P86koosAgGBgcD2opaSgAopaKAEopaKBCUUtFAxg5lP8AsjH9f8KdTYuVLf3iT/h+lPoAKxNYtzLFLcqABGwXp94A4z+dbMr+XE7/AN0ZqpfRBNJlj67Y/wCXNRNXRcHZnM2zYmX2NdfGqljLj5nC5PrgCuMQlZBjrxiuztWDWyEHP+RXHT/iI6p/AyWkpaK7ziEpaKKQgpKWimAlNMaHPy4J7jg/mKfRQMYUYfdc/Rhn/wCvRlx1UN/unn8j/jT6KQDPMUfeyv8AvDA/PpTgQRkHI9RS03ykJJ2gE9xwfzFADqKZsYD5ZD/wIZ/+v+tGZB1UN/unB/I/40APophkUffyv+8OPz6U8EMMggj1FMAooooAKKKKBBRRRQAUUUUgCiiigYUUUUwCiiigBKWiigAooooAKKKKQBRS0lABRS0UCEpaKKBiMqv99Qw9xmmGGPsu3/dJX+VSUUAR+WwHyyuPrg/zFGJR/EjfVSP61JRRYLke6Qfeiz/uNn+eKDKB95JB/wAAJ/lmpKWgCPzoz/y0XPoTinjkZ7UEZGDyPQ0zyIu0aj/d4/lRqGg+ioGMcbYWWTd/dU7z+RzRi5f7riMf7aAt+hxSuOxPUfnAthFaT3UcfmeKjMDE5kVZj/tOQPyxipQ7DrE4+mD/AFouAm2Vz87BF9E6n8f8KckaRghFC56470nnR/xEp/vqV/nTldG+66t9DmmIWrtnF59rcR55UCRR9OtU8Vb0ybyb2Mn7rHafoamW2g47lQjBpKnu4vJuZI8fdYioapO4thGAYYYZHvTPJi/55IPoMVJRQBH5Kjo0g+jmjy3H3Zn/ABAP9KkoosFyMCUfxRt/wEj+tG6UdY0P0f8A+tUlFFgGCRu8Tj8j/Wk85O+8fVGH9KkooGME0R/5ap+LCnjkcHP0pTyMHke9R+RCTnykz/uijUQ+lqMwIem9fo7D+tKI2HSaT8cH+lIB+KKYUl/hlU/7yf4EUo870jP4kf40APFNMSMcsik+4zSb5QeYcj/ZYH+eKPMwMmKQf8Bz/LNAxPITsCv+6xH8qd5ZHSWQfiD/ADFN+0RDqWX/AHlI/mKeJYm6Sxn6MKA1GhZQeJFI/wBpP8DSkzDokZH+8R/SpByOOadigCHe3eF/wI/xo85R1WQfVD/hU2KcFoAhE0XTzUH1OKkUbuVOR7U/bkYPIpv2aHOfKQH1C80gFC04LTPsydjIv0kYf1pwhYHieT8Qp/pRcdhwWlxTNs46SRke6H/Gl/fD+CM/8DI/pSuFh2KXFRiVx963k/Aqf60puEX7yyL/ANsyf5Ci4WJAKMVGLmA/8tkHsTg/rUisrfdYH6HNAC0UUhNAC0U3dSbqYDs0ham5pKBXHbqTdSUuKADNFLijFAhKWlxS0DExRilzSE0CCijNJupgOpM00mkzQA/dSFqbRQAZNFFFABRRRQAUUtGKAKeqR77CX2Ab8jXKSZ5FdpPH5sEif3lI/SuNlHJPtXNWWtzopPQiQ4PFdjpjiS0JHbFccMcetdPoL5tinXrn8+Kyi7SRpLVM1KKKK7jjDNFFFAgoopKYC0UlFAC0UUUAGaKSloAKKKKACiiigAoooFAyhRRS0wEoopaAEooooAKKWkoEFFLRSASilooAKa5KozDqBxTqbJztX1Yfpz/SgYqrtUKOwxS0UUCIp+fLT+84/Ic/0oul32k6+sbD9KG+a6Uf3EJ/M4/oakIyCPUYpFI4Yf6xQBzXX6e6taoehJJx7cCuQcYaum0fBhRhxjK4/KuGOk0dj+BmpRRRXecQUUtFAhKKWigBKKWimAlFLRQAUUUUAFJS0UAJTTGjNuKjd6jg/nTqKBjdhB+WRh7Hkf4/rSDzB1Ct7g4/TmpKKAI9+PvKy/UZ/lTlZX+4wb6HNOprIr/eUN9RQAtFN8vA+V3X8c/zzRiQd1b6jFIB1FN3sPvRt9Rz/wDX/SjzELbdwB9DwaAHUUuKKAEopaKACiiigApKWigAooooEFFLRQAlFFFABRS0UAJRS0UAFJS0UAFFFRvMinaMs/8AdQZP/wBb8aBklIzKi5dgo9ScVHiZz94Rr6AZb8+g/WnLCivv25f+8Tk0AN8x3zsibHZn+Ufl1pBEzg+dJvz/AAgbV/x/M1NRQA1VVFCooVfQDAp1FFAgooooAKayI/31VvqM06igZGIIx91Sv+6xH8qURsD8ssg/I/zFPpaAuTag0kzRToyZdBu3L1YcHvVUGUDmNT/uv/8AWpzSFZI4z91s4+v/AOr+VOpJWQXIxIc/NFIPfg/yNBmjH3mK/wC8pH8xUmKBTAaro/3XVvoQadSMiv8AfVW+ozTBBEv3V2f7hK/yoAkopnlH+GWRfxz/ADzQElA/1oP+8v8AhikA+jFM/fA/djYfUj+hpS7jrCx/3SD/AFFO4DsUuKYJV7rIv1Q/0o8+HODKgPoTikFh+KXFAwwypyPalxQAmKMU7FGKAExRinYpwWgBgFKVDdRke9SBacFouMrfZICcmGPPqFFPFsnYuPo7D+tT7aMUhkH2cj7s0o/EH+YNL5Uw6TZ/3kB/lip8UoFAFfbcjvC34Ff6mnbpu8SfhJ/9apsUUgIPNkHW3k/Aqf607zh3jlH/AGzJ/lUuRSZoGRG5hH3n2/7ylf5ilW4hb7s0Z+jin5ppAPUA/UUCuh4IPTn6UZqu1vAxyYYz/wABFIIIl+6GX/dcj+RphcsE1E8ML8tFGT7qKaYvSSUf8DJ/nTfKk7XEn4hT/SgB/kxgfKGX/dYj+RpvlMD8s0o/HP8AMGl2zY/1qn6x/wD16TFwOnlH8CP8aAF2SjpMD/vID/LFIPtAP/LJh+K/40oM/eKP8JD/AIUu+Qf8u7n6Mv8AjQAbpR/yxB/3X/xApBK38UEo/AH+RpRPj70Ew/4CD/I04XEfpIPrE3+FADTOg+9vX6xt/hSi4gPHnR59CwBoN1AOsqr9eKBcQPwJo2/4EKAJAwI4IP0pahMMEnJijb32ikFvGv3Qy/7rEfyNAifNITUJi44lkX/gWf55pAko/wCW7H/eUf0xQBNmkzUeJuzxn6oR/Wm7px1jjP0cj+lMRNmjNReZIP8Algx+jD+pFIJ/70Uq/wDAc/yzQBLS1H50fcsPqhH8xSC4gJx50efTcKAsS0UKQw+VgfoadigBuKXFLRQAmKWkzRQAtFJRQAGuQuo9lxKhH3WI/WuvrmNXXZqMvHBw36VjWWlzWk9TNIw3HQCt/wAOSYWVSe9YWOc+1aOiy7Jtn96uU6DpqKMg9OlFegtUcT3CiiimIKKKKACiiigApaKKACiiigAooooAKKKKACloooAoUUUUxhSUtFAgoopaQxKMUuKKYCUtFFIBKKWigQlN6y+wX+Z/+tTqagyzt6nH5cf40DHUUtFAESDM8rem1f0z/WpR1qOFcKzdd7Fvw7fpipKAOKuE2XMidwxH61uaE/7sIeqk/kRWTqi7dSuB/wBNCfzOavaIHzwQcleSffn+dcD0kdq1idDRRRXecQUUUtAhKKWigBKKWimAlFLRQAlFLRQAlFLRQAlFFLigBKKWigBKKWigBKKWikAlBGRg8j0NLRQMZ5SA5A2/7px/Kja4PEmR6MAf5Yp9FADMuOqAj/ZP+NHmL/EGX6j+vSn0dKAGqQ4yhDD1BzS0hjRjkopPrjmk8vH3Xcfjn+eaAH0UzEg/iRvqMf40BmA+aMj6EEf4/pQA+imeandtv+9x/On9RntQAUUUYoEFFFFABRRRQAUUx5Y4ztZvm/ujk/kKQmZm4Cxr6nlj+HQfrQMkJCqWYgAdSaj80uD5UbN7t8o/x/SlWFA+9su/qxzj6en4VJQBEYjIMTNuH91eF/8Ar1IqhV2qAoHYDFLRQAlLRRQIKSlxRigAooxS0ANpaKXFACUYpaKAEpaKMUAV70bYPNHWJg/1A6/pmrGPyoZA6lG6MMGobJ2e1QN95Mo31HFAybFFLRQISlxRilxSASilxS4oGNxS0uKXFADcUuM9acBS7aAIjBE3WJD/AMBFILdB93cv0cj+tThacEpDK/kN/DNIPrg/zFOWOYf8tUP1T/A1YCUoXFAyvi4XokTf8CI/oacGkHWBj/usD/Mip8UtICDzgPvRyr/2zJ/lml+0Qj70oX/f+X+dS0ZoGMSWOT7kiN/usDT8Go3jic/NGjfVQaYYIeyBf9z5f5UCJ6QmoPJUfdklH/bQn+dIUk/hnf8AEKf6UwLG6kJqD9+P+WkZ+qEf1pC1wP4I2/4GR/SgCfNJmoRJJ/FA34MD/MilMuPvRyj/AIDn+WaBEmaKiFxF3JX/AHlI/mKUTwnpNH/30KAJKKUYb7pB+lLt9RQA3FLtpaM0AG2jFGaTNADs4pM03NGaYDs0mabmigQ7dTSA3VQfqKKKAIzDC3WGM/VRSfZoT/yyUfTj+VS0UARCBB0Mg+kjf40vlekso/4Fn+dSYpcUBchML9riUfgv+FAimH/LfP1Qf0xU2KWgCILN/wA9Iz/wA/8AxVBE4/55H8x/jUtFAEObgf8ALKM/SQ/4Uu6U/egB+jg1LRQFyAhT96zz+CH+tMKxj/l1lX/dwP5GrNFFguVgyD/n6H/fR/xo3jtPcL9Yv/sas0tFh3KwlK/8vKY/24yP8KDcqP8Al4tz9Tj+tWM0ZNFguVhd5/ityPab/wCtUizlv4M/7rqf61IVVuqg/UU0wRHrEh+qigWgnmt3hlH0AP8AI1ia2A1wj7WXKY+ZSO9bf2eD/njH/wB8CsrXoUjiidEVeSpwMf56VnVXumlNrmME1Z05wl7GT0zVZ+v60+2bbMh9+1cZ1HaJyox6UuD3qA2sEqRyOuWK8kMaQWUKn5fMH0c12U23FHJNJSZYoqEWyjpLMP8AgZp4iI6SyfmD/StCNB9FRmJ+08g/Bf8ACmGG47XR/GMGgCelqv5dz/z8Kf8Atnj+tGy7HSWM/UY/pSuOxYoqti8H/PM/SlDXOOV/ID/4qi4rFiioN1x6f+Qx/wDFUvmSj73/AKJb/GncLE9FV/Ob++B9YH/xpfOP/PaL8UI/rRcLE9FQ+d/03g/L/wCypRIT0lhP0H/16LhYlpaYBIejRn/gJ/xpcS/3k/75P+NFwKNFLRVAFFFFIQUUUUDCiiigAooooAKKKWgQhIAJPQc0yIFY1B64yfr3pZRlNv8AeIX86dQMKbIcRtjrjA+p4FPpknJRfVs/l/8AXxQIUAKABwBxS0tFAzk9bG3VJvfB/QVZ8Pvtu9ueCvSmeI126iG/vRg/0/pVbTJDHcK46g/p0NcFVe8ztp7I6/FFB6miu5bHG9wooopkhRRRQAUUUtMBKKWigBKKKKACiiigAooooAKKKKACilpKQBRRRQAUUtFACUUtFACUUtFACUUuKMUAJRS4ooAKZ5UfZAPdeP5U/vRQMYIyBxI30OD/APXoHmj+435r/jT/AOVRiYMcRqz+44H5n+lAC72H3o2H05/lTGuoF4aQBv7p+9+XWl8t5P8AXNgZ+6hIH4nqf0p6Roi7UVVHoBigY3fIx+WLA/vO2M/gM0gjZx++fcPRRtH+NP8AJjGSFCn/AGeP5UCMg8SN9Dg//XpCFREjXaihR6AYpaaPNB/gYfiv+NG9gfmjYe4waYD6Sm+dGDhm2n/a+X+dPHIyOntQAUUUUCCiiigAopaMUAJRS0UAJiloooAKKKWkAlFLijFMAqCEbLqdOz4kH8j/ACqxioJRsuYJOxJQ/j0/UU0BNilxS4pdtSMbilxTgtOCGgZHilC1IEpwSlcLEYWlC1LtFHFFx2GbKUJT6TNIA2ilppak3UAPzSZpmaTdTAeWpN1M3UmaLCuPzSFqSigAzRmjFGKYCUtLijFAhMUuKXFFIYgFLijNJmgBaDgj5ufrSZpM0ANMEB58mPP+6KaYIuylf91iP5GpM0maAuR+QAfllmH/AAMn+eaXY46TufqF/wAKfSU7BcYRP2lT8Y//AK9Jmf8A6Zt+Y/xqWigCItN/zyQ/ST/61HmyDrbyfgV/xqWigRH5uOscg/4Dn+VJ9pjHUSD6xsP6VLiloGQi4gP/AC2QfVsU4SxnpIh+jCpKRkVvvKD9RQIUc9OaXFRG2tz1hj/75FHkRD7qbfoSP5UAS4oqIwr2aQf9tG/xpPJPaaUf8CB/mKAJqKiCSD/l4c/UL/hQVm7Sr+Kf/XoAloqDFx/z0iP/AAAj+tLm4HaM/iRQBLRUW6b/AJ5J/wB/D/hRvlH/ACxz9GFAEtFRebIP+XeQ/Qr/AI0CY94ZR+A/xoAloqPzhj7kg/4AaPOX0kH/AGzb/CgLElFRfaIh1Yj6qR/Sj7TB/wA9UH1OKYEtFRi4gP8Ay2j/AO+hThLGekiH/gQpAOrO11N1hu/uuD/T+taIZT0YH8arakoewmHX5c/lzUy+Fjjuck/VeKSNtsoPoafIMVCM5PrXCdh2tk++zTDZA7HqKmqhoz77RT7frWhXVQfunNWXvCUtFFbGQUUUUAFFFLQAUUUUAFFLRQAUUUUAGTTSiN1RT9RTqWgCPyIf+eUef90UCGMdI1H0GKkpaAM+iiimMKSlooAKKKKACiiigQUUUUAFFFFADXGXQemW/p/WnU0DMjH0AH9f606gYUwjM3+6v8z/APWp9NX/AFjn3A/T/wCuaAHUUtFAjnfEy4uIW9UI/X/69ZdkczBc43cVteJ1+S3f3YfyrDtgDKo79vrXFW+I7KXwnaxNviRs5JUZ+uKdVfT23Wq9sEirNdVN3ijmmrSYUlLS1ZAlFLRQAlFLSUAFFLRQAmKKWigBKKWigBKKWigBKKWigBKMUUtACUUtFABSUtFACUUtFACUYpaMflQAYoqPz4+QpLkf3AT+vSjdK2NqBB/tnn8h/jQFiSmu6RjLsFHqTim+W7Md8p2/3UG39ev60qRRx/dQA+vf86AG+aS2Eidh/e6D9aNszr8zLH/ucn8yP6VLRQFyMwRsVZwXI6Fzn9OlSUUUDCiiloEJRS0UAJS0UtACUwwxls7AD6jg/mKkooAjMf8Add1/HP8APNGJR0ZW+ox/n8qkoxQMZucDmLP+6wP88UnmL3DL9VP8+lSUuKQDEdH+46t9DmnYoKK33lVvqM00QoPu7l+jED8qAHUU3y3B4lJ9mUH+WKU+aD91GH1I/wAaAsLijFJvI6xOPcYP8qPNjH3nC/73y/zoCw7FGKcBuGRyPUUoWgBmKXFSBKUJRcLEYWo7uNmtn2/eUbl+o5q2EpdoouOxDHh0Vx0YZFPCU21XZGY/+ebFR9Oo/QipicUmA0JTsAUm403NIY/NITTd1NLUAPzSFqZmk5piuP3Uham0UALmjNGKMUAJRTsUYpgJijFLRSATFLilooAKKTNFAC5pM0lFMQuaSjNJmgBaSiigAo5oooAKKKWgBKKWjFACYop2KKAExRilzSZoAXFFJmkoAdSUlFAC5ozSUUCDNFFFMApaKKAEpaKKQBRRRTAKKKKBhS0UUgCiiigQUhVT1UH8KWloAYYoz1jQ/VRTJbaF42XyowSCM7RU1FD2Gji3HyjNQHg8VevF2XEq+jkfrVI9/wA64HoztWxv6FLmII33SccEjtWv5KD++P8Ato3+NYOgyqN6t1XkV0VbUOqMa3RjPKX+9J/38b/Gl8sf3pP+/jf40/FFdJgM8sf3n/77P+NHlj+9J/32afS0AR+X/tyf99UeX/tv+dSUUAM8v/bf86PL/wBt/wA6fS0AR+X/ANNH/Ol8v/bf86fRQAzy/wDbf86PL/23/On0tAiPy/8Abf8AOl8v/af/AL6p9FAxvl/7T/8AfRo2D1f/AL7NPooAzqKWimISilooAKSlooGJS0UUCCijFLQAlFFI52ox9BQA2M5XPqSafSKoVQo6AYp1AxKZFypPqxP608kKCx6DmmxDEaA9dooAdRS0UCMjxIubBG9JP6Gubi/1q845xXVa6m/SpD/dKt+uP61yQyGFcldanXReh2GlyCSB8c4fH6Cr2Ky9GICyKoAXitStqPwIxqr3gooorUyCilooASilooASilooASilooASloooASilooASil6UwyxA4MsYPoWFADqKj8+Lja2/P9wFv5Uvm5B2xSH224/nigB9FMDykjEOPdmA/lmjbMc5dFH+yuT+ZP8ASgB9I7Ki5dgo9ScU3yQTlnkY/wC+R+gxSpDGhyqAH170AN8+PjaWfP8AcUmlzKW4RVX1Zsn8h/jUlFAEQSQ53y/gg2/4mgW8XG5d2P75LfzqWigA7UUUtACUUUtMBKKWjFACUUuKKQCUUuKMUAFFFLigBMUUtFAwoopaAEopcUYoAKMUuKMGkAlLinBKcEoGR4pwWpQmKcFpXCxCEPpThHUoFOApXHYg+yxdfLUH1AwaUW4X7ryD/gWf55qbpSFhQMi8uVTxKrD/AGk5/QigtKp5iVh/svz+oFPLU0tQIQzBfvJIP+A5/lmk+0Rf89FB9CcGlL00ncMHkehosFxPu3BPZ1/Uf/r/AEpxYYqu8MYAKoFwedvy/wAqURlekkgHoSD/ADFUImLUm6o9soP30YehUg/nmjdIOsWf91gf54pAPophlVfvK6/VTj86csiN911b6EUALS4oxS4pgJijFLRSAKKM0maAHUU3NGaAFzSZozSZpiFzRSUUALmkzRiigAopaMUAJRTsUYoATFGKWigAxRiijIoAMUYpN1ITQA7ijNNzSUAOzSZpKKBC0UUUAJS0UUAJS0UUAFGKWigBKKWimAUUUUAFFFLSASilxRTASloxS0AJRS0UgCiiigAopaSgBaSlooA5jWE2X8oHfDD8qyyCG6Vua+m26jk/vJj8j/8AXrGOck1xTVpHZDWKLujNsvRjqRXVIcqDXG2Enl3kb9NrV2auHG4LjtVUXaRNX4RaKKUCus5RKMU7FGKBiYoxS4paAG4opxFAHFACUYp2KAKAG4pcU7FGKAG4pcU7FLigBmKXFPCn0pwSlcdjJxRRRVEhSUtFACUUtFABRRRQAUUUUAFNfnaPU/8A16dio3dFlAZlUhc8nHX/APUaBklFR+fFnAcMfRPmP6UhmftbykevA/rQA6YZhceox+fFPqrObhtihI1DOMZJJ45/pUqFpQR5oBU4YKuCD+tACySqrKm9QzHHNKWZFLMBgc5zSGBChjO4qe2ahWyjBJCESc/OzFj+valqNWKF3qSXelXDIg2/dwWOeo7YrmhnOdua6v8Asy3Syk2KQGQsQrEBuM881yjL1KnPt3Fcta/U6Kduh0GjuyS5RC4YYwCOvXPP0reGSASMH0rndFCtOm5VYNngj2reFvEOiY+hxWlD4SK3xEtFM8pfWT/v43+NBj9JHH41uYD6KZ5Zx/rZPrkf4UeXx9+Q/jQA+imeUp/ik/7+MP60GCM9Qx+rH/GgB54pjTwrw0qAjtuFH2eD/njGfqoNPAAGBwPSgBnmqegcj1CE/wBKPMYn5YXI9Tgf1qSigZGTMQMKi+uSTSBZiPmkUf7q/wCJqWigRGY2J+aaQj0GB/IZo8lOPvnHq7H+tSUUARfZoP8AnjH/AN8ipQMdOPpRRQAUUUUAFFFFABRRRQAUUUUAFFLRQAlFLRQAlLRS0AJRS0YoASilxS4oGJRS4pcUANxRin4oxSAbijFPAp22i4yPFLtqTbShaVwsRhKcFFSBaXbRcdiML7U4JTwKUClcLDAtOA9KdkCk3gUDExS4AppemFs0CJNwFIXqMtSZNFguPLU0tTaMUxAWNJS0UAJRS4oxQA1huUj1GKRCWVSepHNSYpkfG5fRj+vP9aYhcUuKM0ZpDCkZVYYZQw9CM0tJQAzyowMKu0f7JK/yoCMvSVsehANPzRmgCPMw7ow/Ff8AGjzHB5iYj1Ug0+lzQBGZkH3ty+7KQPzpyuj/AHHVvoc06mvGj/fRW+ozQIdSU0Qoowu5R6BiB+VAjcdJWPswB/woGOxRim4mH/PNvzX/ABoLsvWJj7qQaYDsUuKb5qYySV/3lIpyOjjKMrfQ5oEGKXFFJmkAuKWm7qM0wHUmRTaKAFLUZptFAC5pKKWgQlFLRQAUUUUAFFFFABRS0UAJRS0UAFFFFABRRRQAUUtFACUtFFABRRRQAUtFFABRRRQAUUtFACYpaKKADFFLS4oASilxRigZjeIkPkwydgxX8x/9audcd+xrrNbj36bIcfdKt+v/ANeuVcADb71yVviOmk/dGI22QH0Oa7Syk8yEc543fnXEnh/aut0WTfbx8Y+XFRB2kmXJXizTxSgYpKWu04xcUYpKdg0AJtoxTsGlC0DG7aMU8LTglK4WI9tKFqTZS7R60XHYjCUoQU/KjvmjzAO1IBAg9KcFphlppkJ70ahdEuAOpoyo71AXpN1OwrmbRUfnAjKJI3/AcfzxRunPSJF/3n/wFWSSUUzExH3ox9FJ/rSeTn78sh+h2/yoGS4zTHkSP77qvsTTRbxd13f7xJ/nT1RE5RFX6DFADGnUdFkb6IaBIzDIhf8AHA/rUuKKAIh57dREnty3+FIIpScm4bHoqAf41NRQBGYEY/OWf2ZuPy6UkcMQd2WNAM44Udv8mpelNjHyD35NADqKXFFAiN+ZYx9W/p/Wo9ohnklJwr4yT2wMZ/z6ipcfvvov8z/9alZQ6lWGQaBgxVVy3AP600Bn++SB/dBx+ZpVjCnKqgPqFwaXDZPPHsKBEZtY2BX5wD2EjD+tcNIpSTHQg13m05zk/nXFX8fl3s6f3ZGH61z19jeiXdKmdJ43VQ+Dyo49q6hHVxweR1B6j6iuU0p9srEDJUhv/HhXVNGshDdHHRh1FLDvdFV1sySio0dg2yXAbsR0b/6/tUtdJzCYopaKAEopaKAEopaKYBRRRSAKKKKACiiigBKWiigAoopaAExRilooASilooASjFLRQAlLRRQAUYpcUuKAG4oxTsUYoGJijFOxS4pANxRin7adtouMjxS7akC07bSAjC0oSngU7bQOwwJShaeFpcAUrgMC04LS5FNL0hjsUYFRl6aWJp2C5ISBTS+OlMzSUCuOLUmaSimIKSlooASiiloASlxRRQAdqKKSgBaSikoAWmdJv95f5f8A66dmmScFG9Gx+fH+FMQ+iiikAUUUYoAKMUuKXFMBuKMU7FFIBuKXFLSZoAXFFJupM0wHZpM03NFAC5pjIjfeRW+ozTqSgBghQH5dy/RiB+VBRwfllb6MAR/Sn0tAEf70f3G/Nf8AGje/eJv+AkGpKKAIxKvfcv1UilWRH+46t9Dmn01kV/vqG+ozQA7pRTPJTsCv+6SP5UeWe0rj8j/SgB9FMAlH8SH/AICR/WjdKDzECP8AZbP88UAPpajMmOqSD8M/yzR50fdwv+9x/OgCSikUhvukH6GlxQIKKKKACiiigAoopaAEopaKACiiloASiloxQAlLRijFABRS0UAJiloooAKKXFGKBhRinAUuOKAGhc0u3FKDijOaQCYpcUdKUUAJRTgM0u3NAypfx+bYzp6ocflXGEfMPfmu+MeRg9K4aaMxyMh/hJU/hXPW6G1IrNncRXReHJd0Wz0Nc83Y1raBLtlZc8+lYG51gSlCipAVwDSbwOgrtTucbVhAntTtntTTKaaZCe9PUNCXaB1Ioyg96g3GkzRYVyfzAO1NMpqLNFOwXHlyaaWNNoosIXNGaSimAtFFFAgoopaAM6looqgCkpaKAEpaKKQBRRRQAUUUUANk+4R68fnTqa5+ZF98/p/+qn0DEopaKBEaDMsh9wP0/wDr0+kj6E+rE/rTqAEopaKAErkNcTZqs/uQfzANdhXK+JF26lns6Kf6f0rGt8JrR+Ir6awWY99y4rroDugjb1UH9K4qzI85M+vriuzszutYz7VlQ+Jm1b4SVlV1KsAVPY1Fh4cY3SR9weWX/H+f1qeius5BqsGAZTkHuKWo2hG8vGdjnrjofqKVJMtskXY/p2PuDQBJRRRQAUUUUAFFFFABRRRQAUUUYoAKKKWgBKKWjFACUuKXFLigY3FGKcBTgKQDNtLtp4WlC0XAj20u2pAKXFK47EW2lC1JilxRcLEe2gLUm2jbQAzbTgtO204JSHYZilxTwtGQKAsJtpcCkLUhagY7gUbqjLU0miwiQvTS9MpKLBccWpM0lFMQUUUUAFFFLQAlFLSUCFpKKKACikooGGaM0UYoEGaTNLilxQMbRTsUYoENxTZFzE3rjI+tS4o470ANAyMjpS4psRxGq5+78v5cU4tTAMUtN3UmaQDs0bhTM0UwFLUhNFJQAtJS0UCEopaKAEpaKKACkpaKACilooASilooASilooAKKKKACiiigAopaKAGGKNjlo1J9SopDCh6bh/usR/WpKKAGCNh0lf8cH+lJtlHR0I91/8Ar1JRQAzMv91D/wACP+FIHfvE31BB/rUlLigCMyqp+ZXH/ACaBNEf+WiA+hODUgooAQEHoQfpS01oY2+9GhPuopBCg6Aj6MR/KgB9FM8r0kkH/As/zpQjj/lqT9QP6YoGOpaZiYdGjP1Uj+tAMvdE/wC+z/hQIfRTdzj/AJZMfoR/jSh/WORfwz/KgdhaMUnmKOocfVD/AIUCaL/nqg+pxQFh1LihSrfdZSPY08LmlcLDRS4p22nAUDGYoANSY9qcFNK4WItmaNlS4A6mjKj3ouOwwJTglBkA6CmmQ0ahoSbKPlHU1CXNJmiwrkxdQK4zVU2ajcLjGX3D8ef611pNc1rybdQ3f30B/p/Ssqq900pPUx2H+NWtHbbefhx9aqt3+lSWjbLqMj1rl6HSdypJVc9cUZqK3bdCpqWu2m7xRxz0kwooorQgKKKKACiiigAopaKACiiloASilooAKKKKAM+iloqgEopaKQBRRRQAYooooAKKCQv3iB9aTeh6MD9OaAEHMh9hj/P6U6o0cHcQrHJ/un6f0p+4/wBw/mKBi0dKbl/7qj8f/rUjh9jfMvTHT/69AhyDCKPalpNp/vt+n+FGwHqW/wC+jQAp468UwyxqcGRAfdhTjFGeqKfqM0pKxrk4UDv0oAb5qdiT9FJ/kK5zxP8ANcQuFYfJjJGM4P8A9euj3O33Bgf3m/wrD8TxYjt3yWOWBJP0rOrrE0p/EYEGfMXgGuz01i9ordiSRXFxEhge+a7LS2Bt8Z/D9P6VzUX750VVeBdooortOMKR0V12sMilpaAISJIhkbpV9D94f4/z+tSKyuu5TkU6mPCrNvBKP/eU/wA/WgB1FR+YyHbMAo7OPun/AAqWgYUUuKKBCUYpcUuKAG4pcUuKXFAxuKMU/bS7aQDMUYqTbS4pXCxHil21JijFA7DMUuKdilxQA0Clp22lC0hjcUuKeFpdtFwGbacFp3FIWApAG2l4FML03dQMk3AUheoy1JmnYVx5am7qbRTFcUtxSZopKADNFLSYoAKSlxRQIKKSjNABRRRQAUZoooAM0UYpaAEoxTsUYoGNxRinUZoATFGKC1JuoELRTSaTNADiaC1MopgOLUmaSloAYvDN7nP+fyp1GOaKACiiloASilooASilooEJS0UUAJRS0UAFFFFABRRRQAUUUUAFFLRQAlFLiigAooooAKKKXFACUUuKKACiiloASilooASiloxQAUUuKMUAJijFOxRigYmKMU7FGKAG4pcUoFOC0gGgUuKeEpdqjvSGMxS4p2VFJvA6CgBDErdUU/UU37LD18qMfRQKcXNJuNAC+TEP7w+jkf1owg6M4/4ET/Om5oosFwO8dJpB+C/4UmZf+eufqtLSUWC4mZf76f8AfB/xpMzDtGfxIp9FMQwNJ3Rfwf8A+tQXcf8ALJj9CP8AGn0UAR+ae8Ug/AH+RpRKp7P/AN8N/hUlFAEZlQdWx9eKxPEBR2hdGVuCDg59P/r1v1leIU3WCt1KuP5GomrxLpu0jmH601DskB96ey1Ec7q4zqO3spfMhXA42A59+9WazdJYS2sa5YYHZiP5VoeX6O4/4Fn+ddVF+6c1X4h1FM8tu0zj8B/hQEkH/LUH6r/hWxkPpabiT+8n/fJ/xpP3o6Kh/wCBEf0oGPopgaTvGv4N/wDWpdzf88m/Mf40hDqWmeYR1jcfgD/WjzV7rIP+AGgB9FNEqepH1Uik86PvIo+poAfS4pgmiP8Ay1T/AL6FPDKejA/jQMMUYpQCaXHtQIzA6nowP40m9fc/RTT6KoBu4/3GP5UmXP8AAB9Wp9FADfm9VH4Zo2t3c/gBTqKAGlM9WY/jj+VGxfTP1OadRQA0Io6KB9BSsdqlvQZpabJ0A9SBQMVAVQA9QKWjI9R+dIXUfxD8KAFpG6AepFJvHox/4CaC2WX5W7np/n1oAdR70zzCc7EJ9ycCk2yk5ZUP1Y4/LFIB+4n7gz7npQF5yxyaT96f+eY/M/4Um2Y9ZEH0Q/40APrI8TLnTkb0kH8jWqUcjHmsPoB/hWRrtntsJJfNd8Mp+bk+nX09qmfwlQ+JHMxnDfTBrqdGYMrITzgEf5/GuTXhxXTaEd8wJ/hQ4+ucf1rihpNHZPWDNxTng9RwaXFKBznHNLivQOAbilpcUYoASlpcUAUgExkYNReQU5gIT/Zx8p/Dt+FT4p22gZXEoUhZQY29/u/n0qbbTtoIwRkHsajEJjz5DbR12Nyv4en+eKQx+2l2VEZzGMzxlB/eHzL+fb8RUykMoKkEHoRQAm0UuKcBS7aAG4oxTsUoWkA3FGKkCUoWi4yPbShDUmKKQxoWnbaTNIWoAdgCjcBUZakJosK48vTS1MJpCadgHlqQmm5opiDNFJRQAtFFFAgooooAKSlpKAFpKWjFABSUuKXFADaMU7FLigYzFGKdkCk3CgQYoxSbqN1AC0ZFMyaM0AOzSbuKbRTAUsQCa5efxLcySBYY0iXPf5j/AJ/Cun68VwWzbMcjocdfesK0mtjWkk9zstOllmtleViWIB5GOtW6p6USbJM8kALn6VcrSm7xJmrSCiiirMwooooAKKKKACiigcigYYo7UUUCCilpKBhRRS0CEopaKAEpaKKACiijFABRS0YoASilxRigBKKXFFABiiiigAopcUYoASilxRQMKKXFGKAEpaMUuKQCYoxTsUYoAQCjFO20u2gBtGKdgDvS5FAxuDS7TRupNxoAdtA60vyio80UAP3AdBQXNMooEKWpMmiigAooooAKKKKACiiigBaKKKACloooASloooAKKKKBBVPV4/M02cdcLu/LmrtR3CeZBIn95Sv5ik9ilucNISCaiJJYVK2T/hUZ5J7VwnYdHoTkrFk4xx9a3q5rQ5sRhepDZFdNW9B7oxrLZiYpaKK6DAMUUtFACUtFFAgoxRS0DCiiigAIz1GaaYoz1RT+FOooAZ5MX/PJP++RR5EX/PNfyqSigDNz7H8qTJ/uH9KdS1QhvP8Ad/Wj5vRR+NOooAbhvUD8KMH+9+lOooAaVJ/jb9KNg9W/76NOpaQDCinqM/U5pnloJVwi9CScfl/WpsUxcl3Pvj/P50DHYxRSbs8J83v2o2Z++c+3amITfnhRu9+3503buk+c7sDpjjr/APWqXFNHLt+A/T/69IYtLRVC/wBQa2cRxIGbGSW6Chu24JN7FyWWOGMvK4RB3NOUh1DKcgjII71z1ze3F3EY5RHsyDtAq7YRfalaOe5d9gGFjbC49DWXtU3ZGns9Ls1apayu7Sbgeig/qKk+wtGM21xIh9GO5T+FR3MpksrmCZPLm8pjjswx1FW3oSlrocQDg++a6Lw+SWjbI6spGfbNc433jWz4ek2XkS54Y4/Q1xLSSOt7M62lApwWl213nENxS4p22lxQA0ClxTsUuKQxuKKeFpQtIdhmKXbTwtO20XCxGFqNrVGJYAox7odv/wCv8as4opDK2Joidw81OxUYYfUd/wAPyp8UsUpIRwSOq9CPqKmqOWOOTG9ckdD0I+h7UAPwKWq2ZoRwfPX3wGH9D+lKlyjkLyj/ANxxg/8A1/woAsZpCwqMmm5p2FckL00tTc0maLCuO3UmaSimAUUZqKe5htxmaVUHueT+FAElUdZkuIrBntm2MGG498f5xVW51+JAfIiaTH8TcD8utZk+pXN4o3yARtzsUYH+NZTmrWRpGDuRR3d2sqs12+c/xMSP512MPnz2yyP5B2gAmNSp/EZNcNI20g9wQRXQ6TfOIVZ9yRsCNzDAPrj1/CsYydzaUVY16O9VDfeZkW0Dzf7WML+dTwC4+Y3HljONoTPHrmupO5zWsSAUuKXFFMQlGKXiigQ3FGKdSZoAMUUm6k3UwH0maZmkoAfupN1NooELmkoooAKKMUUAJS0UUAFFFFAAOtcPcgpe3Cg4xKw/U13FcVqY26rdD/pqx/WsK+xvR3Oo0oBbNVAA78e9Xaz9GKm3+U5BVT+mK0Kql8JNX4gooorUyCilooASilooASilpvRwPUUALRS4oxQAlFLiigYlLijFLQA3FLilopAJRS0UAJiilooAKKMUtACUUuKMUAJijFLRQIMUYpaKBiYpaXFLigY2lpcUuBQAzFLinUmaADFLikzSZpAOoyKbRQIXdSZoopgGaKKKACiiigAooooAKKKKACiiigAoopaAEpaKKACiiloASloxRQAUUUtACUUtFABRS0UAJQaWigDiLxBFcyp/dcj9apnIPXFaOsps1S4Hq278xms4jMvTPFcMtGzsjqjW0R8SBT2bpXWr90fSuL0gkXpUDJPI/Cu0Q7kU+1aUfiaM63wi0UtFdRzhRRRQAUUUtIBKKWigBKKWimIKKWigYlLRRSAz6KKKoQUYpaKAExRilooASjFJuzwo3H9Pzo2Z+8c+3agBN2fu/N79qbGhZAX53fNjtzUkn+rIHGRgfjxTgKBiYoxTsUuKAGYpE6E+pP8AOpMADNJGmI1HfFACYqne2kbnzSvPfFaGyjZUyV1YqLs7mGtpCxAAPPua07W1S1jKJnk5P1qwIgDkKAfpTthqIU1F3KnNy0GAVDd2q3UDRtw2DtYdQas7KULgirZC0PM3XDsK0dHkCTRkjoynn/eH/wBeqt6nl3s6f3XZfyNPsMGUA8D1riejO1ao9AFOoRcqD1zTwldqehx2G4pQtSBKcFouFiILTgtSYApKVxiYxRSk00tQAtJmkL03NAXHlqaXphNJTFccWJpM0lFMQtNkjSVdsihl9DTqTNICHypU/wBVLkf3ZBn9ev55oNxsIEyGP/a6r+fb8cVNmmu6xqWdgoHcnAoAAQyhlIIPcUtZNzqVhGW8lS8nrD8v5nv+tZ0mrXrKVVwi54OBux9f/rCpdSKLUGzpJZY4U3SuqL6scVm3GuW6ZECtM3r91fzP+Fc/JPubdMzs395zn9adGk04/dISv948L+Z4rJ1n0NFSXUu3GrXc2QHEK+kfX86zpGUhtxJYjlieauQac0p+Z2c/3Yh0+pPStO20jbzsji9z87fn0H4VFpyL92JgIs3kq2xggGA5HB/GrSaZKllHcyFtrruRVXIC5xye1a2p2ccVmXBZ33AbmOTVsMreGYUDAssDZA7cmlyWdg57q6OaUIgEsih0jkUsh/iHOR+legX9rBPa2s0SIYEU7VxxggYP6V55KCY2UdyK9C8OIzaDFbyvvIXAPt2/Ko2aL6FLPGB0pKfIvluVPUHBpmRXetjiYtJSbqTNAhxOKbupKKYgJooooASloooASilooAKSlooAKKKKAM/S7p59Sv0aJo/3YwCeu0gZrQqOOLOqwy55aJ4yPXg4qSs4btGtRp2aCiilrQyEopaKAErjdYG3WLn/AHgfzArs65DX126xKf7wU/8AjorGt8JtR3NnQCGtc4weh/OtWsfw5n7Mw7ZOP0rZxRR+EK3xCUUtFbGIlFLRigBKMU7FGKAG4pGHzIff+hp+KjnLARlQT84zjsDx/WgB9GKWikMTFFLRigBKKXFGKAEop1FACYoxS0UAJRS4pcUANop2KXFADaMU7AooAQClxS0maQBil4pKKAFzRmkooAM0maWjFACUUUUAFFFFABRRRQAUUUUwCiiigAooooAKKWigBKKWigAoopaAEopaKAEpaKKACilooAKKWigBKMUtFABRS0UCEpaKWkAlFLRQM5XxGu3Ud2PvRqf5isUcE+tdF4oj/e28nYqyn8CP8a5wnBrkqfEdUPhLOmvtvkY8Cu0smDQY9DXC277JkbPQiu10zHlt7gGinpMdT4S7RS4orrOQKKKWgBKKWigBKKWigAoopaAEopaMUAJRTsUYoGZ1LiiiqEGKKTdk4Ubj7dKNhb75z7DpQAm7PCjcf0o2Z++c+w6VJijFADcdqMU/FLtpAQuMsg98/l/kU/FAUGVv9kAf1/wqTFAxmKWnYoxQIZJny2A7jH58VJTHB+Uerf8A1/6U/aaQwFLQFNKFNAwpcUoSnBKQDMUu2pAuKMUDPPfEEXla1cqOMtu/Pmq9iMSjHrWj4rXGtSH1VT+grKtmKyqVPzKQa457nVDY9JsyHtIW65QfyqbiqGly79PiI6cj8iRVvdXVHVI5paMkzTS2KjJJoqrE3HF6aTSUUwuGaKKM0CCikzRmgApKWkpiClzVO51K1tSVeTLj+BBk1mXGuytxbxCMf3n5P5VLnFFqDZvEgDJ4HrVC51e0gyA5lYdoxn9elc7PdST8zyvL7E8fl0qOPzJTiGMt6kDgfU1i63Y0VLuak+t3L5ESLCvqfmas2aZpW3TSvIfVjmpYrCWZgGbJ/uxjcf8ACtK30Q4BZET3f52/LpUe/Iv3ImLH5kzqkKFmc4UDuasw6dJKwBZmPdYxn8z0Fa9lAIPFFqu4sAw5P+7WuVA4UAKOgHSiELuzCU7K6Od/srydhZFTcwUFjuYf0q/b6ZbtFukUs54LAkfyp+sTJbwRu2eHBwOtJb6lFutowrYudzKx7egxV2UZWJvKUbljyJo1Cwy5A/hkXI/MY/rTt8q/fgY+8ZDD+h/Sp91MJJroMLmfqs8LWLLv2vkfK4Kn8jU1rBGnhpXVcNIshY+pFN1QZ0+QHkcdfqKWzton8OREKVbMoO1iv8jWE/iNofCcyX2bsruBHY4rrPDd1qTW8c8iRR2vKImPmY4zn9P1rkZEYdH49CM12GjtcjSocRRtH5nXzCD909sf1rnZuixduZLhnIAJ9KhpJ5284h7eZOOuAw/QmovtcAOGk2n/AGwV/nXbD4Ucc17zJqKakiSfcdW/3TmnYqyApKWigBKWig0AFFITjNNywBJIxQMfRUccgZsHg4BxUmaQMKMUYopiCilxRQBG7bLi2k/uyD+dSuu12X0OKpai7R2DyoeUYEE/XFaE+DM5HQnI/Hms18TNGvduRUU7FJWhmGKKKXFADa5bxKu3U0b+9GD+pFdXXNeKRi8gb1jI/X/69ZVfhNaXxEvht1+aPvkn8Mf/AFq38Vzfhx8TbfU4/SulqaOxVbcTFGKWlrcxG0tLijFIBMUUuKMUANqO4KrA7PkKvzEjtjmpsUyePzYJI/76FfzFADutLioLB/Nsbd+5jXP1xU9ABRRRQAUlLRQAYoxRS0gEpaKKACiiigAopcUYoASilxRigBKKWigBKKWkoAWkoooAKKKSgBaSiigAooooAKKKKACilopgFFFFABRRRQAUUtFIBKWiigAoopaYCUuKKKACiiloAKKKWgBKXFFGKQgxRS0UDCiiigAooooAKKWigDE8UJmzik/uvj8x/wDWrl2APbtXZa+m/SJvVcH9RXGt94j2rmq/EdNLYYODmuy0Rw8IbP8ACK43jNdT4efMaKDwODWa0kjR6xZvUUYpcV2nEJRTttLtoGMpcU7bS4pXCw0CjbTqWi4DdtLtpaOaBibaNtLilpAJijFLS4oAys9l5PtRsJ+8c+w6VJtwOlLtNWSNCjGOlLtp2KMGgYm33pdvvS4NGD6UgDFAFLtPpSSBljYjrjA+poGNiwy7v7xJ/wAP0p+KcqbVAHQcU4LSAaAKXaKcFpcUDIiMyqPYn+X/ANepNtIAPNc+wH9f607PpSANopcAUmaTNADs0mabmm5pgPLU0vmkNJigRyHi5Makjf3owf1IrDgbZLmuj8ZJiS1f1Uj8j/8AXrmohukxXLU+I6qex32jsrWXy9A7fzz/AFq9msvw6ytZso6qQT+X/wBb9K19ua3pv3UYVF7wyin7KMe9aEDKKXikLe1AhDSUtGKBBVee9trcfvZ0B9Acn8hUGteaNNl8rdnjO3rtzzXJecoICADPcnFZzny6GsIXVzop9eHS2hJ/2pOB+VZtxqNzOCJbghT/AAp8oqW30gyrG9xewxrL9wI24t9P8mtWPSrSKNvsqxyzrxulO7B+nT9Kj35F+7E5sBzGXjjYoOC2OPzqxFYTSxRyykokmdgC7mbHXArWvLaVtNM087O3ZBwow2OlaWmMh0e0RWBZQ2Rnkcms1D3i3KyuY1toxP8AyyC/7Ux3H/vkcfnWlFpsImQSs0o2n5Twox0wBVsN1b34FCk+dHnqd38q35EkYqbbHKqooVFCqOgAwKXNNJpqnPNaWM2zMniSfxDBE5IWRlBwcHFbEuFkZR0BIrJk+XxFZn/aT+ZrXuRi4k/3jWUPiZpP4UY+vxCWzRmJ+VxwD1BqxbWUMUcJ2AvDuRG9BmmawM6dJ7EH9auJzGf980NfvCk/3YtFFFbmBV1L/jwl+g/mKk0r5vD6D0lcVW1W7t4rd4HlVZXUbUPU80llfJZeHPMkBP8ApLKBnH8Nc82uY2gnynPycV1mjXitpEUUSSSMr8sFO1Tg8EnvXJOQck11mhXER0YQq4Lh1OAPcVzs6EWZCzBGddrFQSPQ0yqms2dzc3MZgZVTbhixPqfSlsbNrVW3ztKWx16D6V1UpNq1jmqJJ3uSyW0Mp3SQxs3qVGfzpv2WIYwHGPSRh/WrGKK1Miu1uxOUuJk9twYfqDS+VMOlxn6xip6KAIDHPjidM+pi/wDr0wi5/wCekJI5H7sjP61YPVaRwCjeo9KBlZxcllAeAhsj7pHb60yWS6Fs5McJwpyRIQfyxT9gUMnKsDwR13YFU7iR0jmBYYKZCkdsD/D9TWbdjRK4NczmeOZEi2cBsSdvXOPepo71mcI8MiN94kDcOntmmJsFjkZTfHnb+HWm2weHamMtxn169PfFLmaKcUy8LqMrkiQev7p+P0qMX1uMkv07YOfyqN7rZZSSbS2Dxjuc5/8ArU62QEZkb5hjIzyCO9XzGfKTLdoxHLH2VGbH4gUG6Q5+Sbjn/Uv/AIUolRZXG7OOcE9sf/rqFbraZY35weo9P/rZouCiQ3M4m06ZEimcENzswOpPfFWIryRoLd2tZyDEvzKFIPGM9c9qz0vSlqEAG3ACjsec8/XmtAM32K3KkheUOOB976ehFZ83vXNLe7YkW4kf7lpN/wADKr/XP6Upa7I4ihB95Sf/AGWhJGB2kZx3FPeQAZU5wegrW5lYYGu8f6qD/v4f/iaALvPLQY9AD/jQtwjSCPPzHoKlJywT8T9KBFWWW5iaJWeEGRtowhOP1rndbtrmHyWuZvOLMwVsk4x1H6/pW3qETNfWrp0V4woHH8Xzfpj86zfEs25o4cAiNzk55BIHFZVNjWG5H4eI+0YJH3hiupxXI6Ac3eMZwQa68Z6t19PSpo9Sq3QMUuKM0Zrc5wpKKKACiiigApKWimBT0v5bPy/+ecjp+TGrdVbMbbu9j7eYHH4qP8DVzFDAbilxS4oxSGJijFOxRigBMUYp2KMUANoxTsUYoAbiinUlABRRSUALSUUlAC0UlFAgooooAKKKKACiiigAopaKAEopaKAEopaMUAFFFFABRRijFABRS0YoATFGKWlxQAlFLiigBKXFFLQAmKKXFFACUU6igBKWjFGKACilxRigBKKXFLigBKKXFLigY2jFO20u2gBtGKfilxQFilqUXmabcp6xt/KuFcEnI68V6My7lKnoRivOplMbtGeqnafwNc9Xob0iuTzXReG2AxzzmueKc8da1dBkK3AXoM1gzY7fFFKnKqfanYrtT0ONrUbS0vAozQAmKXFGT6UfjSGGKOKKKADPtS0lGaBC0UmaTNAx2aTNJRTFcq0tO8ulEdMdhtLUgjpRHSuFiKlqYRil2LSuOxCBTHUs6L75P4f/AF8VZwoqMMnnO3oAv9T/AEouFg2UbSKf5gpDItAaCYoxntR5q0hnVQT6c0ANjQnc3qx/w/pTitMjk2xKp6gc0eYKYaClaQqaPNpPNNAtBdnrS7aYZDSbzTEP4oyKj3GjNAXOf8Zrm3tX9GYfmB/hXIp/rBzXZ+LE3aSrf3ZR/I1xan94D71zVVqdFPY7HwrKDHKp5PHP510PmegrmfDCqhOGyWU5GO/FdFWtH4TOrpIUsT3pOtLtJpdtamQ08UAUPwp+lRXVzDZxCW4fYnTPWgLE4FZNzrsCTJDbxPcSMcfLwPzNR3HiXThC4SV2YqQMIeuK5eKeC4nWF2ZUfILE4wMVlKdtjWMO5o6xqtxcv5cyfZ1TjYG6/X1rNg8u4lWFmBZyQvPft+uKbqOm/YZ/KEyy/LuyBj6VWjj2srhyGByMdqwk3fU2SVtDodTt0tNKtiYYY7o4AKFtwA5znOPTt3rO0e/mtr9djqC52t5hO0+5/Gi7uXn8jeWJSPblu/J5/lVeziM2pwopwWYDOM45ovroHTU66S5SXRtjvH5o3EhXBz8+eB1q1p8aJokLooV5Gfc3c4P+FVjYxR6YZj80m1ueg4cj+lWbHnQbf0SV81or3RDtZkq5JDHhR0FOU5niPbJA/wC+TUHmeYzKOVU/MR37YqZT++twvTd+fymtpbGKWoE7uOg704cjpikC5OD0B59zTzgDParWxLRmXfy61Zt/tJ/6FWxdjF1L/vGufu723udRt3t5RIEZQ2O3zVc1rXYbXUJ4guWRiMk9/oKw5kpNm3K3FIl1FBJYyqehA/nSR3cEMEnnSqh39Ceeg7VzdzrN1dgqpIQ9hwP8/jVPbK55P5VEp+9dFRh7tmdHceILeLiNGc+pOB/jWXca7dy5CHYD/cGP161SEAHU0792nvSdSTGqcUQuZJrhZZCzMO5NPaR5QyFuEP3ecAmn20E8srC3hkk3HOVGQPxrRh8PXkzbpXSAHqPvH/D9alJsptIoOPlGeneruh3RW4jhHOHHH41XuIfJleLOdhK59cVveFbVzaXEvnGNQd2xAAXwf4jjOPapZSNifkiosVI0YjUKM4BPU5puK66fwnLU+IbijFJuy2AvfBJ7UucDJ4FWRYY52496hkl6cnAZc/nRczADcATsIPYVnpP5h2MT8xwABnIxyfp/jUOdi4xuafm53fLjHQEYpgkHmuAwZGXOc55qssjqhV3DqrbSD6env3qOWRoJpPKU7doJzztJ/wAn86XMVyloPm7k6Y6An6LVfUoAoRR33fMfTr/n6022Ky4dxwRnBJ+XBwP0xSXTJGwO4qM8Afw5BBH50pO6HFWZFCzOmx/4WCqAeuOuPyFJIsvmiaNvnMe/0Gfb8KqRNKojYOAUJ4H8OeP61cglaCN/lyw5PTg/j2x/OoTui3oyq0jPMqncFY+ZtPQH/wCsas2twzTyHfhcDAUEDJ//AFVTnIa5lwvyqBjPA+YdPz/lTWYxRMEOGVcHB74x1/EY/GpTaKtdF5JszsBkggYHbqTzT73MTfaFI34+c9AevSq1girHDIWzucKz9/u9PwqSZ2mt2iZFYqMAg+uAP8+1XfQi1mUpw3mNAcoOrYHbkjGfetm3kR9HJLHcrdF68qOP0rn3ebgycsVwQMYA4x/P9at2Zza38asPl8qQHHTGVzj8ay5rM15bouJPI0r8bY8/dPOB06/hirQuGDBVO7+Hj8c/Xt0rKhPlxx5AZCd2N2SeMc/ofxq9DKixtvHRSVHc+p/MVqpGTQ1w63UiF1JCg8/56/4VJb3MnkNJKd/GQe+OcVWuZC8rY+Zm3AH1AHGPyqSVnFqtvEAWnUY7YzwCf5/hTTE0XHkjuLaKJhjLYGBzwOcf41ja0ESz8oMvmCfcwHP8J6n8a0NrQnYGJcj5nA6Lkc/z/E1U1tB/Z8nlxhUEy845zjuaJaoUdGZ2jqWugA2MY/nXa1xGmyGO6UqMnH+TXbKwMSt2IH61NHdlVtkLRTsUg56dK6DmEwaXFOxRQMbilxTqKQDcUu2nYoxQBVwF1D/rpF/6Cf8A7KrOKr3GFurV/wDaZPzUn+gqzTYCYopc0maQBSUZozTAKM0lFABmikooEFFFFABRRRQAUUUYoASloooAKKWkoAKKWigBKKXFFACUUuKMUAJS0YpaAEopaKAEopaKAEpaWigBKMUtLQAlFLRigBMUYpcUuKAEopQKXFAxtGKdil20rgNxRin7aXFFwsMxRtp9LRcYzbShadRilcBNtLilxRigBKMUtLQA3BpdtV1v7drtrUSjzlGSP/r1YzQMNtLgUmaMmgBcVwOsRmPVLoY4EpP5nP8AWu9/GuM8RRlNYlIzh1Vv0x/SsqmxpT3Md+o9etWtLcreKDVR85A9O9T2TiO7jJ9cGudm56DbvvgRvapKq6e261HsSKs11w1ijlnoxaM0lFUSLmikooAWikpaBBRRRigAooooAKKXFGKAEyKNwFQbz600tzRYq5Y8wUnnVXLUZo5Q5iYzU0yE96izRTsK4/f6mo4j8gY8Fvm/Omyk7CB1b5fzp1FhXH5FIWFNoApgKWpkrExkevH508LTXHzIPfP6f/qoAXNLTgtLtoAZRUmwUu0UBYipak20oApDsRYNLg1JxRuUd6AsY/iWPdos3+yVP64/rXAn71eja6BJo90o5OzP5HNedOMGuerub0tjqPCzs10UJAAA69Twf8K6vCiuK8NuBfqTxuXj611wYnFVR2JrbkpkAxTWbPTg9qaRmk6HBHHrW5iDNkN2GDUN1FHd25inQMp4IPf6VK+CuRzTf4Ax5I4zSY0Yw8Mae5YK03cD5x/hXN/ZUR2AQnA4zySa7snyJG44IyKypNLkj1Nplx5IzJn+lZSinsaxk+ph6rbyxPE0qsMxKMkdwMGmaTCt1fWsRUEPKqn3GRn9K6TV4PttusUeBLuYgHv6iqOn6e+napYpIwLNKrkDoMtjH6VnKNmaRlcs+IdOBst1vGo8ljwoxx04/IVm+HNOd7n7VIpEcXQnjJx/SutnBe7lBG1VJx+fWonlVdxPHrnsMVpyLcz5nsRzgjSSD12Pn/vtjUNkWbQVRWx/pDDp7Cq2o6xbxW8cEf71n8xCVPAyxxUH9ora6L5KEGZ5yduOdu2s3JFpGrEvyKOAickt1JqCXU7WGSN3kDsrZITnAwa5ye8u7nhuF7ZbNQiBm5difrTdS60EodTbufEYHy20QGO7c1lT6leXPDyPt9Og/IUzy40pUbe2yJGdj0CjJqXNstRSI7dZI9xTgnBz6VJsBJZyCSck981ft9G1CfkxCFfWQ4/TrWjb+G4Vwbmd5T6L8o/xoUJMTnFHPGRE9zVi3s728wYIG2nnc3yj9a6WXT7W2sbjyYEQ+W3OMnp6nml0ch9Ogb/YAqvZ62ZPP7t0ZcHhuRjm5uAP9mMf1P8AhWlb6PZW+CIA7f3pPmP+FaFFbKEUYucmNC4GAMD0FGKcTSZqyTk9RXF/cf8AXRv51veFv+QfcjvsasTVeNRn/wB6tTw1dQQW9wsrgMykKoBJP0Aril1OuJszdaiJxT5G3KThlAPcdfeq3mqZNvQkcH8a6KT90wqL3iTYAMDiq7yMr7Nw3ZznpxVkttUljjArPmL+ZE6MAQcY7tzyPy/lWjIWpFPvf7rZjBBYgYY/j6VTET+bhiQMtjceMZBH/wBaru8iN2PIY7T/ALueePxqjcsyMxhHKqcjg/nWMzaBKsxyJVIK7sZJ6dSP6infK7swLFyNuCcZ7Z/M1UQ4UIXBEiAMrdc/5HWnw+aZrdMkSEDBP3cY4P6GpTKaLd1brC4SN9oIB2Z+/jsPTiqdxMwkJaRVbI2tt7g+tWpd91MJAVVYDg7CSRz1z/niob8f6GDCBtxhl74PH9ackKLIbKLdcjzBhXQMq9eQCf8A6/PrWgkSSW6zKzCRiWIbnOG/wFV4bYxXSpISrGMsAp4yNvAHvkikikMnmRq4IBZxzg4z0B9c8YoWiB6vQrGVS4QLykWzI9RnH6GqcirI0kkSHGcjHQAdfw/xqW5KrcB0G3AZWA7dv6/pS28SxxbkbggcNkdsnj8R+VZ7s0WgpmVShBUopDFR69+Px/SpHl2xMXUgPuwQMDODgfrVi0jWWWVJI/mYspb0AwB/L86huIBbpC5P7sEAbuucAn8OtOzSFe7KtwUAwr8bV54HOKs6ZDIwu1C8PalQO5Iww/lVaV1e5k2jdsQgH2Bx/KtHQ8vOqv0kyvtggioLuZqqRCWyFClcZz34/rVm3Hmy7DlkT1OM89uPU/pVaKJnuooM7VHzMR2xnn3xU8EjxsXQL0XaG4JIyfX3qoslk5LidtxGU5B98jcP506CUm8eTB2IcZI+7xn9P61XuHMUoViGkYbmYD3FMtm8xTGHwM5AGP8APT+lVzaitoX4pJJBPIu0O7BACecdf0wf1qTXfKGjmJXUlNh4PJ5/+uTUNtKjzCJF3EKSxz7nv9CefrU2qxr/AGddSM28tgAherBucewAq+hn1OfsM/alxXaIf9BRvRQa4mx4uk5wK7AsradHGMfOACP9nv8A4fiKil8RdRaE8soLxxjkuc49hUgUjlxl27elMt1ddzMPmb7zN/ID/wDVUygDJyWPcmuk5mKFx1pcUZpC3zYoELRSZpM0wFzRmkpKAK+oHbAkn9yVG/8AHgP61ZPWquorv0+4HfyyR+HNTxt5kav2YA/nT6CHUlLRSASilxRigAopaSgAooooAKKWigBKKWjFACUUtFABRRijFACUtLRQAlGKWigBKMUuKKAEop2KMUAJRS4oxQAmKMU7FLigdhmKXFOxRSCw3FLilpcUBYbilxS4pcUXGNxS7adijFIBuKXFOxRigBuKUCnUUANxS4paKAExS4oopAFFJRmmAtFJmjn1oAWjNJgUUAGaOfWiigDDMa2via3A5WSLGT1J561uVi6z+61PTp+wkKk/iP8A69bVJblPYKKKKZAVzPihMXkLdN0ZH5H/AOvXTVg+Kk/0e3l/uuV/Mf8A1qifwl037xyZPDGhDiUMPWlOQzCkQfOPSuY6ju9Ifdbnnvmr9Y/h1y1vz1AxWzXRSfunNV+ISilxRitDMSlpcUu2gY2inhaXbSuFhmKWnhRS7R6UrjsR0uDUnAHPH1pA6E4DA/TmlcLDdpo2GnFwB0b8jSCUE4H8xRcdjPooorUzCijFLigBKKXFLigZEw3SqPQbv6D+tOxSx4Znb3wPw/8Ar5qTFICMClp+KXAoAaKb1mPsv8z/APWqTFMQ5Z2/2sflxQMdRmkLUwmmIk3UhemZpKAuP3mkLmm0uKBBk01ulPC5o2UAVL35rK4jbq0TfyrzqT7xr02aHfGw68EV5q64Yj0rnrHRSNTQnxcRd+TXaoMk+nSuB0tzHPGw/CvQkZQoVaKL3HW2Q3ByBinbMjFBIZyPSnEkEd63uc9iuyMrAjnuQO9IpD267SCSuPxxUh5JPQg8CqynbIUH3icr+PWkWh8674mUNtIHH1o8zepJGV+6R6GgfKApOT2NNdcMMrtz8pYDI9s0mNEMDAzAE5ZVO1RyTkiswalFeatazJlRHIgbcMfxVfhcIss8iggRbivcgZrnXbznLbI4VJ+5GuBWU3oaRWpq6r4gP26YWw3DewV15yM1jS3F1dNudmP1OakAQEKoLMewq1Fp99OgZIfLU9C525/DrWV2y9EZ4gbcGc++akOxPvHJ9zV1LAedMk0rv5aqcRDqT25rStdGt4ogXUNMw3fNhgg/HimoNic0jBiMk77LaFpG/wBkVoR6HeON08iQj+6DuY/0/WtxAiYS3TI6k54+uf8ACpgNuA3zO3YelaqkupDqPoULTw9aRAG53TuezHAH5VqRRxwIFijRB2VABTCzSSYBA7ZFSqoBPc9MmtVFLYycm9x3aijFGKokiuRutZl9Y2H6GqGiNtsLZO+xv0atNxlGHqDWTo4CrAoPRJP/AEMVm/iRpH4WjWpcUUVoZCYpjtgheme9SVSvZvLaFs/KHJY/hSbsUkYeqqRfz55OQc/gK1vBwXzLj5RuKkZ79KztXdTcOU537RnHsD/KtHwfxduP89K5J7nVDYuag7paoUwWJCgHvkVTd2jczp838OO/TuPr/KrepoXskAOCGU5FZat9nleGRd8jAbM9D7j07cVdN6EzV2WXm8w8kgBgVA6e340y4nSMKUbJYhiAOQf88VS+yM022RssMP8ANwDkYxmo96YIT92g+VsHPPT+daORCirj5pD8y9Nx3bf4h7j8ac4ZrQt8sakAHnoM806zcSw424XJDHHI464HNROY42IUsqEkFumD3yD9frUlddBnmCK6KSjcTzu7Ecc9PY0FzHGCo27QHA6EDuP1qOVJZPKaJGk2g9sHp0/WieZ57crECBECAGOSR3/Ss7l2LulSCZpCV+Z5S209fx/Kl1WTyZ0jC53kN9Ap3H9f51BpTZRQ3+tZTk9M85/qae8qy6mqysrbYtuOwJb29q0TujNr3h9ymb+CYc702HnpnkfTpVW0UOsmzkGRtrMfTjr71ZkU3EbRjl0C4GOpHQevp+dMhLSW8MzDZ5kpxzwDuPH6D8qT1GjPuVVndi2GYYCjv0/pT4pXhkCSMw28ZIz261KUWTiTccKdoB/2gBUEySAowIJxsLHk4PTIrJmi2J9OkYRCNmAZWIB6Y/H3qSRlYRs4VgIWbkk5JIHP5Y/Gqtu/mIVTepJxnnGcA/nmhDGkBkzuYK6sPoQB/OnfQLalXIRiCOCeBj7wxgfrzU2n3MtpfQORmNWVSc992c/lU/2WNrUy7toJBUA8qB3P1/rVXyGJ8olSWUFHJxnH/wBap1KTVye8g+zajJHI5VC7AEDoN3/1vypkM2FeSQEsB8hAx1JJP8qu6y2J2+Xd5oV1A6gkDn9DWOct5iEs2DgE9On60bBuTB3vrpUjG4v2X68n/PtVuWMR7EDLFztwD0Gc4/z1pLecW7vLGqhnQquf4QPb/PWoXmaS7STBfo24jp6nH+elUTqadkFWVt6kyE4CA8D6n0Gau3qq+k3UjEs4h9MKvGcAVnWu6aB1hXbJK2SzH5scdPoMc/lWjdWscGmTeYdzGNsEkkZIP+NbLYxk9TkITiVa6+yjHmJK+SFXC56DHX69q5CA/vkz6iunXf8AY4VX5VdgrEHnsce3Tr71jD4jWesTVkm2hj1IIAHqx6D+VJMxjjyTwAOn15pFjaRkYDbGn3cnkn1/z61BeXANrPjGUTn8/wD61dVzlRc39O2cYpIW37m9T/n+n5VBc3H2e13uAXA6erUltMqwRJ8xO3LHHX/9Zp3CxbJpag3ZXaOu7a3seuKnU7hmmKwYoxS0UCGOgkRkPRgRUOnkmwgz1VAp+o4/pVmordNiunYOT+fP9aYEmKMUtFIBMUYpaKACkpaKAEoxS0uKAEoqKWZknijEZbfn5uw4/wDrVJh/7oP4/wD1qVx2FxRSZwQCrDPfGRRJJHEAZXVAeBuOM0XCzFoqIzH7RHEsTHzASHI44qbDAjODn0FF0OzEoqMTq1wYFB8zbv54GM1LsPdvyFFxWDFGKVc8hsEj0pcUANxS4p1FADcUuKXFGKAExRinYpcUhjKWnYpcUBYZijFPoxRcLDdtG2nUUDE20Ypc0ZpAGKMUZozQIKKTNLQAUUmaOfSgBc0UmDRimAuaTNGQO4pN6j+IfnQAtH403zE/vr+dHmx/31/MUAOxS0zzY/8Anov5ijzE/vr+dAD6KZ5if3hR5i+v6GgB9FM3r/tf98mjePRv++TQIfRTBIpOAGJ9lNVDFfOzMk0kfzHCMisMZOP6flQOxU8TgixikHVJQf0Na6NvjVv7wBrC1yHU201/NaFolIZti4bH/wCurFgb64sIDFcRxptAB2BmOPxqb6l20NeiqUFteRSKxmkmz97zCFA+gFWwtweoQfSnciw7FZXiWPfpDtj7jK364/rWpsm9RVTVoZpNMuVZgR5ZOB7c/wBKT1Q4rU4Qn5s+oqIjH0qVxgA0wjJxXKdZ1Hhh87dzYyT178V0uYwcb1z9a43QpdkgX+76/WuxCY6PF+Kk/wBa0psyqLqOyg5z+lN82IHGcml8v/ai/BP/AK9OAI/5a4+i1rcysNEg/uN/Oje56Rn8cj+lO5/56v8A98j/AApef+ekn/fI/wAKQCfvT/Dj/P1pNsx7gf5/GnYz/HJ+X/1qTZnvIf8AgVAxRG/d/wDP4YpPJz1b/P45o8sekh/4Gf8AGjYv91vxb/69ADhEo9fyA/lS+WO4J+pJpnlj/nmPxNHlr/zyj/z+FAD8IOyijzEH8aj8ab5a/wDPOP8AKjZjoFH4UAUMUu2pNtGK1uZ2GbaNtPpKBiBaR/kRm64GaUuAevNRSnJVM/eOfy5/nigCSNdiKuc4HWnUwNkCg5NAh2RSbqaeKUCgALYBJ6CmR58tc9cZNOkX92R6/L+fFSBBQMjpp5BIqXABI9TTcDbgDgtj/P5UXCwiqTn2pwj96kBGOKazYH5UXCwnl+9LsAoD5HHrioFlaV8KMDHU0XCxPgY4ppbbzjg0obGFximv0/QigBS/I574rze9j8u8nT+67D9a72QlSxGeDyM8D3FcPq426rc46Fyfz5/rWFXY3pjbDORwMAjk130BBtoyhzuUH9K8/s3Cs4OAMZOfrXbaTMJtPikB4xj+lTS3Kq7F6JcLknJPNKTnPpnGaYjdTngAZNQyyfKwBADkAZ9PX9K6DnHE5J3ZweSfSodkjL5iY39s9v8APNSP8rBCxBkJye+P8/zpsjATssZwFAzikUg81HVc7lKtzjsf8mnvyrK5wMHB7H2qB8KPOc5GSCR0ApQ7FMtzuXIA4ycUhkcA/eSrNwiIc5H3gSf/AK/51Vj0O2FwMmRl2FvLJ4HoM9TU5Lf2vGsnOU29OCef/iaso2+7Z2Y7QAmB3PPH60rJ7hdoSW3it0xbokY55UYJ4NWGK/KvATHGewFRSFWkRW7NtAHtz/IVS1Wby1aJG+eYhBz0B5J/WjYErsgsWaXldqhmZ9xGce5/Acf/AF61REigKBHuOM/Lk/UmqlnGFjRY8gnuBwKuxsojzkBcDLfhTiEtWO8sDc0kjdPXFRozzgiFNq93YVFNMrlmlJWNT0H8XtVi23bsMNqgZA6Afh/npTJ2JUiEWADknqx604E7uuck0jE+ag7HJ/lUYkAYs3RV3E+mTn/CqJJXIIVfU9/anVDBl2Mhbr0X0FT0CDrWPpPyyRr6Bx+oNbA6isjT/wCFlGdszLj6r/8AWqJbouOzNailANGK0IEIzVDUwTbhsElGBz2q+yk8Z471FcQq9tMDwCp+lS9hrc5eSMiWKFNzE9B16D/9dX/D008eqeTCY4y45aQE4/DNZdxFseJlUeWvy49Cef5VseFsLqmQAM1xy3OqK0L147RWskkkoZNq8MMD07VgyfMxbouQQHGR9Ca6TUYzLBNGqhiSRtPf5qxCJYlMEjBQTx3BA9RVw2CW4z7PPvVly8T8AcbiOvX/ACauLbW5UTFGKt/0zJA4/T6VSQyWl3kyfKTkEJxnv8vbNXXnkS6W4SVH3jJQcbu35itEZvyIImRHmWRApkwUJ9Rxn/GneUUa3XPBzISwzgfxZ/OolMVzKsz/ADRhsHtgcdf0/KpFcwPIxYqQCyhuvuCfb+tCBkt1D5MKyq43tjauevfIrNkcPdPLhgkq4XbggEjv+IP0rSCwtbRuArZIywXHv/IGqssTrjcEZjnJ25z/APWpSQ4szrKV4n+8FliP+A/rVlXMl67qSzY2jsAeev5ZqvJAsU7tG6SRsoYAcZ7fhz+lSWDANuZAWcN8zHjPB/oR+NZp9DRrqaEe7bE5PlluvqVPU/p+tQ3TeXNcxRSqoBV9gGACeT+o/WmXE7SW8bH5UXa3PXr2/CiaFxGt2mV4CHfyTuyOfxqiSo0uWTYu9oumemeSc/jj9allDyoD8v7wqHbqBnJ/wqGKQIsakhcO0oPQ84/pn+VTxMBcpBI5KxyE7wei5yM/nUlMr2ymC8ZHbIRtwyMbvTPp/wDWppBSVwW3Lj58Hjrjj8h+Qqa8Ry8dwUIVwRv2j5iCSDUMbMXd5QwbKseMAg/5NJoEaEe2S1KHh37D0HUHHUcVWSPEayMceXIoyffjH/16dLmO53wf6tQSML0UnP6ZH5UzUlCoWB3ENksD174/DP8AKqYupa1WHctpKGO94wuB1+Unp+X61kkFGZHJG04IB7c1ozyvcWljMo2tmVBg/dYEEfz6VmxoJ5lAfJwOX6fWpZWxO0QOxfmK43SY4464qUjBeKNNzkKrnoAMf/X/AEpwm3PJ5KDJHlgYJzn+v+FNiYyxLDksPN3SP/e7fl0/OmkJs0rPEVssvy+aw6AY6k8Ci5u2aGOKU4II3A9xg1JcSpE4nlbBLADIxtPr/wCg/kayJZnvL6QAhY2LKp6cdj+AFaN2VjNK7MuNtrL6gg109nsUW7TNwpbCYzk9M1zIwGPeur0zcxjUHhSxOP8APvWUfiRpL4TUSYsQeoPoKoXbRvJcFx8iplj64HH6n9KtGWJLk9giksccAg/4VjSxzyzJAgzLcYkKdAq54DH2FdMmc8UTg+cI2fLeYNyw/wB1cdWPv6e5q1DHM9w+WQyHGSBwvv8A0A9c/WlWH7OvlJ5hn2gZyOCep4/qas2tq0EGx32jqzDkn6mhAxVRWZIYx+6i+8ff0/XmpYfmQv8A3zu/w/TFR26CSPaq7Iu4Hp2H9T9at7aohjMUYp5GBS7fancViPFMRSJpB2OG/p/SpSv7xR2wT/KjbiZfQqf5j/69Fx2E20u2pNtLtpXCxFto2VLtoxRcLEeyjZUlJRcYzZRtp9ITgZouIyrtbme+ltoDhGhXLk8RnLDP1Ip80OoRSGdLgyfdBjX0HXANaKg456nk0uDUONy1JooSR3lwheK7TlcAgf8A1utZM+p6pb2++RYXjEhjRmBJbGeR7cVuz2zb/Nt28uc8Z/hf/eH9etYfiR2kit1ZWieJiWQngjGAR61EopI0jJtlrTBf3Fqlx9r5ctkHoOTwBipZWv8AMj/aSY413FwcDI7DiptIt0GnxGIkJINzYYnn0HpV/aOEAwo7URimglJpmZCNTu4FeSfyVkT0+dR/jVuG3ljj2tdzOfVsH+YNWsUuKtRSM3JsrLbsGLGeUk+u3/CneS//AD2k/Jf8KnozVEkHkv8A895PyX/Cl8lv+e0n5L/hUuaM0AR+U3/PZ/yX/Cjym/57P+Q/wp+aM0AM8t/+ezfkKQo3/PZvyFPooAZsf/ns35Ck8t/+erflUlFAEflt/wA9W/z+NHlN/wA9G/M/41JmjNAiIxN/fb8z/jR5R/vt+Z/xqX8KKYEXlH++f++m/wAaPK/2j/303+NS4ooAi8r0J/Nv8aPKPr+p/wAalooAj8o/3h+v+NHlf7p+oJ/rUlFAEfl+yf8AfP8A9ek8oHtH/wB8VLRigCLyV/ux/wDfFHkJ/cj/AO+KmxS7aAIfJUfwp/3xS+UB0C/981Nto2ikFiMJz2/KgK3979KlwKXFFwsR7W/vGjY394/pTtwP3fm+lGHPov15ouOwgQ/3j+lJgA43kn2AP9Kf5YP3iW+vSgFRwOfYCi4WGbWPcr9cGl8kH7zM31p+GPQAfXml2f3mJ9u1IYzCKMAn6CjaT0BHuWqUKAMAAD2opAUtQtvNsLhSzEmNgBk4ziqnhhll0dBzlGI6/jWwyggqRkHg1geEzsiu4O6Sf4j+lLqUtje2D/Jo2L6UPKkYzI6oPViBShgwBByDyCKYg2L6CmyRI8bIVX5gR0p+aTNAHmcikFkPUcGogefer+rxiHU7pB2lbj2Jz/WqA7+ua5nudCNDSJNtz83Ga9AibfCjeqg/pXnNhxdpxkE139pNGtnFvkRSBjBYCrhuTPYs0tRfaIf+eqn6HNKJkPTefpG3+FamJJRUZlHaOQ/8Bx/OjzXPSCQfUr/jQBJRTN8p/wCWSj6v/wDWpCZz2jX8SaAJKKi2z95Ix9EP+NKY3I5mYfRQP6UASUVF5Oessp/4Fj+VL5EZ6gn6sT/WgQ8kDqcU0zRL1kQf8CFNEEI6RJ+VSAAdAB9KAKlJmnYqKSQowXbyfyrQQ6igEHOD0OD9adtzx0ouKxGy7j71CgLTMDwU4X37n+lW/lwcnGOp9KiC/uQW6n5ie4zzSKQidcHqRn8akIGM+nWoAzI+1hnHIbsf8/0qYZBJ9SaLg0KSgBzQgG30NQEgHaTjkYyakjYFRnrRcLAzZZU75J/L/wDWKkjOVGevcVAT+/bPoAD79f8ACnhwXOO4yRQAOCCoHHzYpEcbh6YyP8/nSu6hix6/1waWKPczp6AClcdhVOOO/WmN8rNkZGOnvUpUBgHYITxjPX6U11LuF45GTn2NFwSIFYJEOei5/HpT7fLbiRgZ4z6dqqSui3ARm4yWIHQgEYH51pRQqFHOW7n1NCYNDSoIx1phVl6cj0qcDHB604gdM07k2M+RcyK6jnnKkdRXF+IY1j1ZyowrhWH5CvQJIlYeo9/WuI8WxeVqcfvEP5kVnU2NYbmEetdr4WkEmkhO8Zb885rjEG5hnpXX6I6RpIqYCKcgeuQKyg7M0mrxNWMGSMK3C4yx6VHKhe4Riv7tQWAPdaVAqrgsWXP5kjg0XrfOsQJ3Mg5HYHit+hih5AlLEt8hxgjqwH+TUAJlYdEVQSc98dqdHiLCr90/dB7/AI+lOIEe75tx6E7c8npxQAqMhDFPnXPU9BVQR+TcjbuaMPyM4xnoP8P/AK9Wy2xGAO5W4ZuMAnvUSBXe4DgMp2nA74//AFGmIivJv3zvEcunlFR+JyKdZuDaeYuT5jEg/jx/KobyJxDekSZKsADjnhQR9Tk4/GrtgiJbx4+ZFjVRS6j6DHdY3UydVBz7jH/6vzrKhjlv78SlsRxruBHv/n+VWr+P7XeiANlUU7yOTj0/kPzp0DolqAnyNcsSAB91Rxx+AH50t2NaIk54HmMNvAVBz7fzqNy/lruZgF4WMgZJ9/yqZVIYvIQFAycscL9eetMtYhPK0ucIoLKoGMg9znoKYLQltrVjtlk+U9g3X/PvUpk23SADGV+oPJ6VJ5ZA+8QT3J4H4GkWJYyGG3BQ/MT6Ef41WxO4SsUmXgklW/pTNu9hGOQWJYHvg4A/T9KA+5N7/KTuDbuNvHT/AMdp1m5KvLx8zHbk/wAOaL6hbQtKpAA70/bTEP8AEeWpWZvNVQRyCTVEA7LEhdzhQMk1zVtqkdrJLEELyyXBZFFbsmbmVEyPLTDt3BPYf1/KuTvyIPETOSwXzieDjv71jUdtTaklqjsUlPk722bh1UHmpEcOoZTwayd8mTknHan6cLtp3Ysq2ynAUjJY+ue1TTm27MdSCSujU71Xvn8uylI5OMD8anqjq7FbQD+8wHHpW72MFuc1HIsqXXDYLptyDxjjJ/M1o+G5VXVlDNgYySAeMfXFJDCIPs2ek6fMT23Dn+dR6RbxyaxGky7grcg9M5rkmrHVF3N+eWGd5Y1kHzFm+U84yeRWTMsG9VeUlc5O44IP6D1rbuY44p5SI1ABPAHaq02+ZW2x4VeRv4/StKSuiKjszNKiO28t3EsDAjzOjJx0P496hEjPEUfAmB2sV53YI/pj862IrZTEMOVVhyqcDntzn9Ky5oJIVEkP77chDA9SOv5jtVuJEWFtHBbrmVQY3JPXOR/e/Cq7jzhtjcs0aMVbr04/UU6F1kRWjjaQA5dOS6cenp79armNUZfnzvXHyLtbk8bsf55qSy/cOsjKija4UkgHAHH/AOurFyqrbo0T7X2kYPOR/j/jWVPDNFNuE+9WXGZePwNPguVSU/aFKMxDfOArAE5GPX/69NMXKV7sIYeQVkT5XPOT1waqRs8LMoU8ptX07HP04rWvdskMknmKzBshSc5HTt16/rWOGdZ1AXcASAp5AB54/WspKzNYu6L9vG01vtUYX7wXu3TBz+Jq158V1bRW+F2uArH8Bz+BNU0u8QxR7gGUEZAyDj1H+elNTa1yYl3gDOSw+YjOefTtVXJauQo6LhMqpUEFiOvOf6frUqQqJ3B2rwCMngHrjP6VFegJfqxARWwxPXFamnSC4a5d9o3sNwPGMAdP89qlalN9SpePstHQlXXapj77fTp7VWtoRdFiwJaQooKA/LknI/IVJcYnuEt9u0ISjN0LHtn8qjy1vcnH+plKlj0GQQf5fzovqK2heulkSRIo2cwOCBlRkeox+tV7wo+nYVvn8wqQ3GO3P+e9XbwBPliOTvL+wAB3Z/z2rOvWxaggnczcj1HOf/HqcgiXNPAk0S4UrvEUu/I/hyvB/MVnWARRLKwYkDHoB/nArXsoY/7Ouo0UfNGpPJ6ggf1rEi3wJyCPMUjn1zUbFvVkzsJZGEZwD0Huc8fmTV3yoxGqQgIE4ZwSCTwT+HSqkaK6RfM24SKiYx06E/mf51evEjiiCszZA4boNp6k8d+fxpollQyLuQ5LIv8AGwPOBz+v9KmtopMG53EMTkYUcc9/SkgiNzIZSALdWwvOA2D/AC96vWyi52RrvS3Z2JbpuXJwB7e9UlcluxzRGHbnJyefWut0eNZ4juyMEcg4PIHeuWu0VLudE4USMF+mTit23umttOkcYDOgAz06Dn8galaSLavEsajKi3cVum59mcoP4z1259OmfrViwtpoWeWWVRJJwzjlvXHoOfrVHTYJf3t08hE0pxgADGegJ/HoPzrQurcxxiSWaQnIOzcMNz9P0rZO+pi10LcZjLMIRlQ3zNnO4+5/z0pbhxPut0bgjDvjhcnGM+tLDDEzqjOxjjBGN3ylgB/jTZZk+0QQxgMEG9kX1P3Rj8z+Aqrk2LcSADYgwi8VIFpyAqgzx607FO4rELjDRnoN2P0NOchQPUkCmSlWiBJ43gZHbDc/yNEqtJOiocKoJY9xngY/WlcLCoQzu3b7o98df8+1KxAwfepAqqoUDAHAFJKAI2OOgz+VO4WG80uDT+vSigLEeDRtp9FFwsM20u2nUlAhNtNxlsdh1pS2B6mgcD1Pc0ALiik3U1m7DqelAhRyxPYcCsvX0WTTbhiMlCgBPbn/AOvWnkAY7Cs7VBv0Wc9Ny7v1zSa0Ki9RPDsiHSUUHlCc+2TmtJTxnuayPDoH9m4Ax+8O736Vr0qfwjqfELmjNJSVZmLmikzRn2oAWko5oxQAUmaXFFMAzSc0tGKADHvSYp2KMUAJRTttG2kA2in7RShRRcdhmKMU/FLii4WI9tLtp9FK47DdlG0U/FGKLhYbgUuKXFIWUHGefQc0AFGKMk9Fx9TRtJPLfgOKAA4AySAPekyT91Sf0oBjUnHJ9uTS5Y9Fx9TQAm1z1IH05oKqBlzkDuxp21j1b8BxQEA6Dn170hibv7oJ/Clwx7gfTmnYoxQA3Yp65b6n+lOoOAMk4HvSZz90E+/QUCFoJA5PApNrHqdv0pdqKNx/NjRcY3fn7oLfTpUFxaC6kRpgpVAcLg9cjnOR6VZ3egJo+Y9wPpzSAo/2Yq/6q4uIh6JIcfqTWBo9mY9WubPznG0k7ojgnHofxrrdq9xn681zxzb+MgT0lUfquP5ikykaUejWykNsBYfxSfO361bjtzHGqedIQox2/wAKmopkjPLH95z/AMCo8pfV/wDv43+NPooA4PxPEIdZmxnDqrDJz1H/ANasbJDA9K6bxfCPt0Mn9+LH5E/41zjjIGawlubx2JrZsP6H1rvdGk8ywXOCQa89iJEgxXb+G3L2rZ9AaI/EEvhNrNFJRitznFoooxQMSinbaNtAhtFOwKMCgBtGKdxRmgBMUYoLY68U0yoP41/OgDPguVaL1KDB9eODTrhgY5VIyFXdkde/+FVEZo5y6YZZPvA+g70rzMhI6KYzgk8dKdyraklvMSqgHLHLE+5P/wCurTkEZJxjuKzIG33B/dkLgkDp/EasySYdUc4z/APSmhPcfcybQI25aTgY9O/6VIkqtwCM9uetVVyspd2O5FA5ORzUjrvwXUN7r1FMQ6WNZEyvB/T8RUKTsqmNzyOAfempcMznb8yg/e6HH0NOlXfjaQQRuH9aQ/UlkOfoMDP5U3DoBg5HXB61Er4hbfypB6+o7VNM2E3D0/XtTDYZE5cM/cMT/n8KV2IO5MEf4UpRIyqk4wMbv8agctHubZyO46dOc0APkYOEYngAM34c1LbysA7seSR/IVBOVjKMuCrApgd84xUSy4VF6u/apGXppV2mQ8spyopssoBWQEYOSD68f/qpkRK5yBuH3ue1V7tj5RaMZ5B2j19RTEtyth5b6QqWOzBIHAHGf8/StKFgSc7gfdue1UbKVGM+1S7Oxzj8uacA8qAuxwcgBRjtzzUoqReacb1XOc89elS5YDjJ/Hmq1sCIwNp24wD7etWRwMhh9CaszYgkOCGyD7iuV8Yp+9tZc53Kwz9D/wDXrq0deSPvZ6E1z3jPa9pbSAAEOw/z+VTPYuG5ySNhv6Vv6Gzsbjecl1Ucdh/kGsCI/vB61uWBRsoMiQLkEdxwcfz/ABrmTszoaujo3l/eZxwvO31OABSeWGczHk8KMnjI6n6dqqrKJoyykMyKS2e5PCj8eeKumNXeODO5UUM/88V0LUwehMoErb9oYbflz2X/AOvTZbVQCXbd/SrJbDDgdOlQu2SI0HzDuOqgd/8APrVkEBKIuyQgg5BYe3qKLXJCRMVYFXViO+CP8f1qNixUyoMbNuTn6UvmQxtHOAE3HDenPT9akohnOba5iyQzThVOPZf8Klsx/oiyPJgA7QvQAZ6/kRVeKVn1NgThVkaTYfXaAP61DcPLFbuqA7ZCyr6btxXH5Y/Kpv1Kt0FSWRNNuL5gA0xKpzgkZwB/M0+1LW9ujSMBIVCpu5IH90dhx1qtcYuJIbGFsxQKCzt0zjH+J/H2q9HEschDsWYjOf7oHJA9OtG4CrmfCNH5gUg7QcDPuT1/CrRWUzKXUKrAjCHPTkf1psZRI1RDhzy2Bk0y4mLYCAnDcsoPHY8/jVkFt/uiNFG5j39PWo7mTDx7ySobbgdzj+XFNBcIZOIlIwOct/8AW/WqsrhomEIZtgyS54AHOPrQ2JIbfSSeUHiztDY2A5O4gjP61o28ZSFFVQoUYyep96p3Cwx26fKpCyIpbJ/vCtAAqoPUnoKEtRyeg8cc/rVd5sRl88nngdAO/wDn1ounZYtu8Dedo9fc/lms+6uBGkbTOVExyRjnYP8AH+tNuxKVzTttwiDFdryHdtPb0H4DFcnqOlXd1qEuzZuBJYk+g6/jWy2q3E522ttIzE8Hbx/n8azbyK9aR1kd0dyAyo3NZTaaNYJpjtGlma9WxuZmKrlT8uSCO2frXUoiooVRgDoK5jQYZrfWHh3gSKjqWI3c100SeXEiFmcqMbm6mikhVWOrM1wN5CBRnOV/E8CtSoLiDz9gJwEdW574Oa2eqMk7My9XXyjCFGfkJwPbFUNDYnVUJOSeaveJQQluwJByw4P0rK0uYwX8TCNpDnAVeprmqbnTT2O0vQPtMg9/6CqrgBGwSOMcipZzcPcFpY1jJPzLu3Y4GOaU9DV0diK26IMKqkZ6jI55qnLhRuVFkVSfbBz7+xqywk2EL8pzycdO4qO2O2KXecpuIYDsMAVqZIZe2qXEina6SgYDhTz9cdayg2+aS0vCkD7flY8A+mCfr+latvcFpsI6ycADPAqheOv9pOJFRo3TbyuQDn3/AM9aiVi432IElV4lm3FT91k/hKj7341cu4I3t5GRWkVhjbtDKPT3FVrS0a2uXgWQlWiEqKRn64/EVag1LYvkTLKypgIxTr7H6e3WkimZGWA2ToGjZBznJX2OelUWChkLbRuTcMHJxnvWtdsqrMzIG88gbscL6kfr+VZtxaCKaN8bVJ7nnj1rOSNIslSFruNn3jk/f2YwQAfyqNWla6aOUET7grHIxnIGasQs6R7HIYFsb84znt6Z96bdBcIV+WRRyB16+v1P8qQyO6ts3f2cEbgAM5+pp9iFa62ysygIfNIHJAznB+mM1EjjMgG5g0n7t+xOO/fvmluIHi2MNwEmVB7kZGfzB/Wp6j6F9oljskaXBkfdKVHUE9B/9b61AqefpkoAHmAjaOpyAP8A64q7cBDBGZMGMZ+UdzsPJP4D6U2xjd4dxGx2bfHv6Y7A4/z/ACq7E30IVl82KSQMhVIQBwPm3E8E/p+NUCu6OQyAptjOwEYH3s4/nUlvkXmwr5eMMRzuB3Y557E0s6D7FAh3M7LuclgT0wB9O+KT1HsaFm4ktJFC7Q0DKB0PAz/SsqFgzxKG2gPjJH3f85FW9MbN5YhmJDs8b5PqMfyIqozLBAPkIkEobdnjr0x+FTuVaxdIEcd15W8Rw7HzjnG7j9Oah2nULoEqwiXvnI6+/X0qB5Zrq5OT/rTzjIwo6j+lb8EDrIrvENww5A/hXpj9elWtSG7DWtbWCwmlRA8uSFMgDEZOBz2604vFDZwRwuVfcq8tyffHWm/ZnvZZYVP+iQNhQW+8R7+gNVZ5x5ywRRYXGSsa5PI/TjA/GnsTuYl3/wAfk2MY3t06da3LRBNpfI3AKpx0zjtWPqKbL6RdgjAxhQQccD0rY0hs6a4bkAcg+nOf5Vk9zVFl5VeW2Ee0EnDY6AY7+/FSXtwZLmGPcfkYLk/jk/p+lZckgt7p44243ZBA46cUhZhF/EADy208H6+ver5hcpri5hjilSNSxZvLiBOAFAGW/wDr1d02DyVimm/183T/AGR/n+dYkGQ/lhlHmDJBw21R0GO57Y+tbG9VaIM/zkM8mRkrhcfpnNWmZtGjdybLKaRedqE4+nWmTSlbcyR9AQwP+yCP6Zpv2gS2xSFcgR/N2C8dKz552QrAjEN5QByOATlcH8aolIt+Y08NuqLyX3Edj1J/DOfyq9t8qFj95upPqao2MkhhWZ1OMbV9SSeTj04/Q1P5vn+ZCp+X7pI9O/8Ah+dNCZb7mkOCMHvxUe7AwKCxp2IuRWEvmWaEnLLlDn1Bx/Spy1ZenS4uruIfdL+avuG/+uD+dXDNGBuaRAD0ywqmguT7qTdUaurqrKcgjINLmiwrjt1GTTfwpGzwB1NAgBLNnsOlOpAMDA6UYoAKapBO7P0pWGTt9f5U6gCOU/u2A6ngfjxUGpjOm3I6fu2/lVhhmRB9WP8An8aivU8yzuF7eW38qBrczvDLbrKUA9HB/T/61bGKxPC3+ruQBxlT/Ot3FZ09jSpuNxS02V1hiaR84HoMk+1JbymZWLRtGyNtZGxkcA9vY1oZ2H0U7FLii4WGYo20/FGKVwsN20bafilxRcdhm2lxTjgdeKYZYl+9Kg+rClcdh2KMVC19ZRn57u3X6yr/AI1Vv9UtVtZFhuUeUjChGyfQ4ouOxoDDDIII9qXFZ+j3drLI9tCViZ3LRRHg4wMn9K1o4JWB3RlDnGCQfxqeZD5GRYoxU5tpB/Dn8aaYZR/yxY/iP8aOZBysixRinmG47Qn8WApjQ3xPywR495Of5UudD5GGKCVHUgUfZbw9Yoz/ANtj/wDE1YFmyjjaPpRzoORlbcT0Un68UYc9wPpzVn7HIf41H4UosvVs/U0c6DkZTIXPzHJ9Cf6UozjCof5CrotAowCB9BSi1/2qOdByMzY545ZmhWZDIv3lXk/nU3lr3+b60qaW8YjVZECRyl84OSDnj9afImxyvpQpXBxsMC4GAOKXFN3rnGcn25oyx6Lj61RI6kLBepxSbT/ExP04pFKA/IM/7ooAXcT91SfrxS4Y9Wx9KT5j2A+vNG3PVif0oAPkU84z78ml3Ej5VJ+vFKFC/dAH0paAG4YnlsD0ApQijtk+p5paQsq9TigBaa7rGjO5wqjJPoKXJPRT9TxTZIfNjZHYhWGDt4oAhXULNyQLqLPTBYDvisLWp44/EFhMrhsKM7Tnjcf8a6KW3hcfvUVs/wB41zXiWxt7UW1zbw+V8xVsDAPcf1pMa3N+XUrOLG+4TJ6KDk/kOafa3cd1ny1kGBn50K5+mabaWkKwI0aqu5QcqOTx3NTi3iDbtgLYxk8mi4h2KKTyo/7i/lSiNP7i/lQKxzXjBQRayAg43Kf0rkn5PtXb+LYwdMjfA+WUfqDXFSr8maynubQ2I0co2a7HwzcAKUYk4B6AnvXGYya6nwzlbqM8gkgHng5GKnqU9jqhKp6JIf8AgB/wpfMP/PKT8h/jUmKMVuYEZkftC/4lf8ab5kx6QgfV/wD61TYoxQIizOf4Ix/wIn+lGJz/ABRj/gJP9alxS4oAg2THrKv4J/8AXpfKc9Zn/AAf0qbFGKLgQ+R6ySH/AIFR9nj77j9WNTYoxRcCIW8Q/wCWa/iKcI0HRFH4U/FG00XAwLbJiQ4CKUJyT0PGTVZ1UKkkznGc8cdT1x27VJG32iAc7VRBj3P+f61XR2aNVAZyoOCfXGabLRJaztHvXBLK38XXHY1YgfzbvceVRAM+/p/Ws+SRI2ZiCY8bV9sdAT+f4Yq7ZOq2RldlVpfz9+Pbn8qIsJLS5aTacyHgkbsZ9en6Corhy0ghjH7xxkn0HrTR5lzKXhUrFgBXfgHjjA6kflT47cRyYZmkkc5J3Y/l2qzMUKsGIo+oGcDjH15pPK6SeYytnPTg1KVAcRKoHTJFSmP+6FBoEUpMSMVCYY8lOobHcUm9lCqcsrNwe+R2PvU84JKoyZ6tweRj0qr5oDNvHyqMZx8rc9/Q+9SylqXA6yLt9SRz+dQzDbGxCMfcVHDNmc/NuXGCDwQeOD7/AM6tebEuC7EBuQp6/lTuFrFGQ5hDBWAUgnHT6j35poRDMyAgqilh68/1B/nV6CJGtY9hOQuD3z2IqulufmdUXz4W9Mb1Pr9R+opFXFVXJEbEEsc5zwR704AySAFsHk49OKgef9wGH3X+TB6qQaia58uKVycmNcc8dBwam40hdOJ2tKFxhuQPTrVoSiZzgFQefwOeKh05CYzsOMZA49gP8/SgnypVIUsquOnt1/D/AAprYHuXfOWIMrkKRwKk8wkYJ5I4qHdsd5WKhuOcdB6UyCLdhnBQnDBRyPx96ozJvs6EgD8MjsKxvFds40pW3blSQdeoBBrXNwPn38MvTA4qh4jIbRZRuyPlPr3FKWw43ucKrbXBrY09ycPtzsOT+XSsQ9a3dHKqwD4EbKQ3PqMVy9TqRpWzNE6h9rB5MgdBnoAfXnH61tW8flB0HAzyR1J9TWXptstxZSszbXwpQk4CcZ/qau6XMZmmD8SKRuB/h/zzXTE55Fh5hHGPlyFz2wMVHat5iuXJDsdzn39Pwpl67mBx8uCoDEdueaeI0+ziQKoBxhunWqJ6CFDGxVCwXcPce1VZdoZAw3QtJtOM4HOMj25qfb5zhRl8kH7xGB9araqrQ2c3lhtuAcFs4ORz1qWUiGDbLcTupV3eQqSO20cn8f61FfzrEscCnLLKzlUwCAARz9Sc/Sm2sqWrjA3SeXsVRkh2J/8ArjNQyREanFHgSyZBY5A3MeeeenKis76GltTRtYnCKE2+ZN87sFyRzx1qZ4UMrrGrylMbsHI/E59+lRqWG5bh9wyWfZwpHp781Zt1YQOv3UPJAGBn2q0QwZ5jbg7QF4VVBwuPr1P6UTp/o6qflQ4UBcjv6ZxTMgtgE+XgiMenHP65p00hkXCc7V+uPf8An+tO4khqlJikZ52j5gPY/wCNT7C8bxl8KAe3HP8AOqtuRHMsZ4EuGLN69x+lTyT74yoU+WvPTqfX/wDVQmDIL648y1t2LDaXUhQc59/1q7byyTIHJG4jBI7d8CsTEsiW0SIABMEBzkZGf6gmtc7baNkMhZhgKOBuz0/XihPUGlYbcMryqkjZZRgj6/8A1v8A0Kn2kiT+ZOwDFzhAFJ+UcD+p/GqKQtNO1uMtyBK46E+n+e2BWuXWFeWAwNueir7VS1Jeg5nVFHysSeFUVnlf+JlMJMM6qG4HGcCtFA7uJGOF6KpHP1NZd38us3GO9tux9MUp7Dp7jLNceKJvcv8AyrcHIrnbacR69JPMdq4Z29htzVH/AISOS4dnknMCmTCIpIwO3Ss4zUS5QcjscUYrm9I1u8u5GiZosZKiR1PB7DjrTL3QdWmkmlF6rbgTjewz9B0Fac91dGXJZ6l7xLj7LCe4cj9KxtLONRiI9ayTDcRXHlyB4mxzuHP60sAlNzjzWBzjIzWE3dnRCNlY9Jujm4b/AHVP6f8A1qjlYKpqjpxl8thM5c4XaSecY/8A11ZSUSLujIKnpkfnVUWTVRHLIWyUU4IzyOtVbUlmfkq+cqCMg0slwqsUmG3jIcg7ceh9KrSrIjNcWpLxk7wM5IBJ59T0zWjZmloLLbxSOSWMKtlnXPcHuB/nioZ4mkvIYsfejKkhP4Pw602G9V51LlSSMEjn68fjmoYb3GpRySk4QFOeAfQ/oKlstJlm8aKNLe5iBULIUlCE/KM4P06ZqfU41igdI9zKB8o2569s9fxqC5nU3D/IpilGMA/eyMfr0/Ko/tLui2rL5jxBkzu6noCfwzQFig6zqfIldCsX7xl7nrn+tGo3DiJUaMh0cMA/UKOAP1/lV7VIlWSKZz/rB82emMdP5c+9U5mEkE8cwLSMNyluoA5xUNWLTuT3KW5wPlTzArbg3THfArNfdDIyE5JU9OffHsatQqJI1LAkEFi3cY61FKhAwHzk9cc5xk8VLY0hu1EhyzHBlweM/wAPUfnRcXMqLbxucpEwbeDnAPQe1OsSiu6yPl+mw89epz06U+KMS2FwH4bsDx0GQf8APrSGXMnCIDuVFwq4+b5uv5Y6/wC1VjK29oA2ZNuWLJ1U9iKracyQRrO8glLRN8h5xg8cdzyT9Ksx2zR2a3Lv5QXJ2senbP8AICtEyGjKucx3n2k9X5GD9OP/AK/tVqzeP7NvwHcPh3Y8EYbHH5VE0KsjNdDYWXMYwQO+0+//ANeoLC4/0NrdEcsJNylTjOegx9cVHUroEDFNUjEQJWOYMQB06Z/rT7uBkOoZDFUkIRR67ic1FaKYtShJ3fvtwJPTOD/XFXtYSX/SpFIEYCOM+pAJpWKb6EOmIkbRXJRiN3QnGABx/P8AHNac94kEQRSTdMzDBJAXLDH4D+lULaf91IFRMbeM8AYHb17flUZt5tUneOEsIUJaSVjjfycYHQdapOyIauy1HdHLWtpMkcC4V536cdgO560RgJdbbfzGGfmlzkuxyefTtT7SOC2skBjbcw+UEY7dfelJH2aQEmLC7jxgscDt+P6UxGPrKeXqTpu3DavP/ARVvTctpki54xj/AMe/+vVHU38y+dz1wAfqKt6S5NnNt6qG/HpWcjWJFPJ5sjZGEwe3Xr/Mmk8xnMUZdfK3E7QeOcdvx/ShpPOxKRwnyYHU88mpIFja1YKpJGCDnlcZPH6UITNDTo9vl7AqyPgs7HJz6j8DgCrd4UkljjiGY0z5hJyZB/dJ9CRUc20SRQI6sQVUsc8Z/p0/P606QHzhBjCo+5nx1yMr/WtkjJu5rtxat83KrzjgVlSzv/aTJtJLNhM9OCcfkTn8KvzyeTbKD8ysQpzWVpTvNeybHyFj2bz/AA8nJH8qp7olbM142CpCMlti7UUH7xx/hnntTrVTE8oLbudzHtk8nFVomiWQRQBmCkKH6ljjnH4bqWJXZpLcMNzSfvCOcDAJ59ecVZBobwRkcj1qGWXL+SrfvH4HsO5/CnM6RgjgINqj/P0xTbUBwZcZMvzZ9F7f40ybFa5C22pWzgfLKjQn69R/WqniGOOJbJ1RAFmAPHb/ACKu6yMWPndGt5Fk/IjP6Gq3ipf+JbG4/gmB/Q0pbDjubBoptu3mQRsTksoP6VNtouKxGeBmkUZ5PU1JtDH2FO2ii4WI8UpGBmn4pMZPsP50XHYYqY5PU07bTqKVwsQ4/eMep4UD9f6iiVP9HkUd1I/SnQYZBJ/f+YfQ1IRkEUXGc14Tb95crnqoI/OukxXMeFQDfyg9RGSPzx/WupwKzh1NKi1MnWr37OI4F4kk+YNnpgg1j/23dWTtGqRyeYfMLPnOTx2+lXPFq4azcHByy5/KufZmdsuckDFEm7jilY1j4jvSPuQD/gJ/xph1/UD0eNfogrMAFLip5mVyouPreot/y97foi/4VA2q6kx/4/Zce3FVz/rAcdv8KcaV2FkOa/vi3N5cH/toaY8tw/355T9XNH8qQ0XY7FWRCz4Ysx9zTDCFKkLgjrVlh8w+lBGKQFc2+45x1q7bkRyI78DB57D/ADiohTxypH+elAx4uGbVrZ4GZSjgKw4PWulz4hHWa6z/ALq/4VyaHZPE/owP6ivUS25Qw70gOZMniAf8t7r/AL4X/CgSa/8A89br/vkf4V0ZpKYjl7m91m2VTNczpu6Zxz+lOW61p1V1nuiGAIIGQf0q54mXNrC/o5H5j/61aWlosuj2rDqE2n8DimBh+drhH+uu/wAgP6Ubdbb/AJbXX/fzFbzLtNJSA5y5fVraPzJbm5Vc4yZe/wCdTWserXVsk0VzOykdfOxyPxq9ro3aY/swP9P60vhxydMC+jN/PP8AWmFyt9j1c9biUf8Abc/409dP1U/8vbj6ztWzQKVwM610q8Mym6vHaIclRKxz7VdUJsUHnGRjr0JH9KsKahiOFcekj/zz/WqjuTPYX5uy8e/FAViOWx9BTs0ZrQyGiNe4yffmnYoJwMngUmT2Un6UDFxRRtc+gH50FBj5zke54oATcucZyfQc0fMei4+pp4wMBQT+GBS7WPcD9aVwsRhCerE/TilGxSQMZ7gU/wAsfxZb604AD2FFwsRfMei4+ppdhPVj+HFS4FGKLhYYEC9BisbxZHu0fd/ckU/0/rW5iqGvRiXRbtcdE3fkc/0pDSDR5PO0m2bvsx+XFXcVk+FpN+jqvUo5FbGaAa1G4owadmjNAjJ8SxF9DuD3Ta36iuDddykDivR9VTzdLu065ibH5V5z2qJGkSt0bpiuh8OTbZ19Mg/rWBIvz59a1NFkCuU7jnP+fpUFnoe0etGB60zzFChmYAEZ5NNaUAZVWf8A3Vz+tbIwJMD1o4qlpuoDULXzUjKsCVZMjKmra+YQMxgH0LUwHcUuR6UwLMc5KL6YBP8AhR5UhbPmkD0CikA7PtRmkMJI5lf8wP5UphU92/76NAWYZx1qMzIDjeM4zgc1IsEa9Fz7nmld0jGXZVHucUXCxEZQP4ZDn0Q0u5j/AMs3P5f40ouYSMrIGH+yCf5VGt2smdi5xxywH6cmgLHOmYL5RjTPygYUdunX64qJNoTZ8wITLkdh3+vP8jSMiJAzp1Z22gnsCRVcyERh2PGduSeoGOg/D9aGy0iKaORmZcBmBG1AeBk4/M8etagjeYrE6oqp95FXcq89Se5xVGeXZb28ewACX52J5OOSf0q3bTmGJmxubb3PX3+nFNbg72L806xhfmwpOBj0qtLcHzMeWVmYHOT0HH+FUYZpLlzcTlSwHCDI47D60Olwl3HlQpxgZ6Y71XMQomrDIGmO0kqq9epye9KLotIV67SVJPHINUBeCFJPJbdI7YHH6mo4rgCArjkqQXPH4D6+vvRzBylq4vQu19uNhwRnpkZOaihmURHHDuSTjBA+g70lwvmkBsbVJY9ie5P+fWo/tJil8qJtxIwNp9fWlfUq2hJGqhCBvfAwRjBA9qFvF+aPzAzAdcEfTI7H29vepI7hlckyEFjlgi5+g6Uy7WOXYDxIe7cdj/8AWpi6kkbFLll80qG5GeRkDBH48VJHclbz5/lDICG7HB9fxrOEpCmKcYUfdbHJPsaSWYD/AFjNIifMrAYGcdD+FK4OJPKVSdZwp2Dg/wBT+X6fSq+oEB17hyC355P8qjmuTtYxsxjwGz/9f3rPkdmmBR9u0YBPP61EpFxibFvcmJnhQAMWB9lyB/8ArxVyOaKGJWI4I5Y9x6Vn2pjhaUZH3QwJYjPvUhiaSRXySoPG735Jx+PSqi3YmSVyVZESVN7HaM4UHJz/AI1ZW5VU+SJm+UEuRjt71SRQ0ayLtCiQHJPJ7f1qaadTb+QUyfulgffHX6VVyWkTW8Xm5bG0dh2J9ag1a1U6Xc4G1hHk446YOKfHczFiqRfKuMkEZ/CpbqSZrCfdb4DxMCN3scdqfQWtzzxh81TwzMWjVvugg/WoG5c0+FS7qijLNwK5mdKOy0wM82wYC4BGT6Ej+lXG/wBF1csx3LPFz7sMn+Q/WsWyeS1cNIjHKsJAW6c9en+c1enbyxb3BffIkv3fUMP8cVtF6GE1qS3UimLZnBdxu+uef8aspOIlXGCB8vPp6/WqMjs8kQESsGfO4jO7g5qdz5RLHaQwwq9SPQ1VxWGgEO0uAFyNoPpziotWkO63jYgI/wAzAdSo5P8AKpJZFSGP5QWUFWIwy4yDn68VVlKy3jM7ZSCMoo9yM1DZaRHOyx6jHKysD9nLdOd3H5cUulBpmln8vElw2AcZCr7f57VHrCS74pC2GlQpx6elXbGEwWseDswOoOcYP9TUrcb2LF5GlskWzoDzluNv/wCvH5GiR5JmSIkqrc9McDuagKyXT5csV4ABIGeOnT3P60/P2bKlna5PHODnPQ+wwKu5NhbpwsZiTczk/Lg8Zx/+v9amtNkduWLB5GyuzsPf/wCv9KpwQyG4DPIqsR87D5m69B6VM5CskVv1fl0PU4I5BPc9KQMcYFnZ3aTLEllA5CdO/pTlkRrfcMRueOeuccn6en4VBE5nmkVdwDN8wbjgAcUs2BNJNvCuoxHuXhgM5/XoaoViuB5Vzaru2xiTcp9thBP55/OrF7csj28ipvk+YrkdD0z9Of0rLuLidruE+UBIAEXecqT+HapofPFzMzMJ34/eE/LkdgO/P8jU36FW6mjYZhiMMblpGO4kYyfUk9uauwJ5QEk6+YwGQeqoPx6fWoLVWjV02qzPyWfj8T6VcMfm/fB2ZAx0B/CrjsZscLgOC65KqOODz759KzpTv1wccPbkfrVy6mRA0PWMDLY449P8/wBao+Wf7Rtpn4MkRJB6AcmlN6FQVjM1dWFzdhRg+V0HpsGf0rlOrV26qLnX40lHyyoqkA9QUxXIX9q9rdSRMPusQD6j1rGW5qth1jO9vcJ5bffIUg9DXpFrN52nJK552fMfcdTXlq5ByODXoehzO2l2ySY8xvmKjvk5H6c1pTM6iE8QR40lCx3MJRk/XNcnEjNdbVYoS3X0rq9fdn05t5UfvBtCnrzXM2/F8n+8KmpuVT2OwtLVI9oy7ttVwXYnnkVX064Rrq4ghLBN2VLdQ3Rq0UGFjPrGKy9Oi26lcFRhRvzn3NTT3KnsTM7Jcup4MiE88gjviqj24jhM8ICNtGY/4WB46djnnPvV28iLGc79rKq4AHTk8VVErSpHkmMIwy2N3J9R9M1u2YpERSK4hSclo5WGQ6DvjgEfXg1lmIS3A3spkK5Hy5Dc/wCfwq7PvgY+aGWORiGJBx9f6GoJIdrq8PK7mTaeexIP6VmzSIWrbZY5FiULIB+7cYB47N/T2qsxeW62xnaQCQT198/p+NX7fyrmb7O+fLOHZcEEMSBjPYHrVWK0lurmYQyqoiXGWP3s9vbvSYyW5naa1QlUHlA70LHOAec8fT8qrSsxLeZLH5uDxk5I6Yxj/OKjnALqIxyOMHpx2P5EVaDI8cYgj8uc/fCLnnPX+dTe47WM+OR2hVUOGyV6gDB9qtGaZh5BiAwcHb2x19etUzuhkfghUkwTjHuP5GtCzkEEBRdrTS/M3fI9D9P50txlJ3Kt5Sqeu7I5ZQRyAPSpI5VBcrtxkYH8JAApQu+5IQ/w8EDOPX9KbsPzRoAYj9zPUg/zxSGWLaVbbzInDM5bGU6lSOg/H+daFu3n3Al1BwERQEiHI4/w5rMkEiTRXEinY52g5HYd6vwh2jLvuPlDIAwMdc+/SriRIvz3ivIxulypBVgw4II4/EEVzlk4+3SJnarMCCePXH9D+Fa18V8ry0b5QC2457nA6jrk1m28TJqNxC68hAVdeNuMYP8AL8ab3Etia8EcV9aHOR5gYEHORnngdOauas6vbLkkBocrk8bgSMY+lZUjT3O6YKM2ylW2nOOev51qak+dLh6n5mUEHgdxUN6miWhRi5hitlAZMb3weTxkAfnWlb3W21ELoEaVicHsP84qhbwLHH5rtjDYGQOvv+VPjk24aMsOoZjzn0HvTTE0WzOIwqMhdT8gOMkccr+p/SniKQ7lkO1WwAO4zzj61mtL/pKByyqSWCZwAT3P6Vow3Tu6eRGZmRm5dguTg/41V0yGmjD1aMw3rIRggAcj2qbSBuhuVA+YocH8P/r1Bqg/0ncSSWGTkewqxoWTNL7IcE/59qzkaItT28cNtGyqSxBduPun/J/U1StMo7R7G3yI0eB07AfrVu7kmaIROWV2YYU9CD0P0qszEFTEcbcs3OMDOB/jTFY1IDHFEy7w7FMHA7kdT6dqQSNcTlZPuhAjYGPm5H+NVpFkgjhPy/vogfX8T+H8qSJiZQrBgrAFBnqOTn+dVzCsaN/eq+neVG373dhmP8ODjr6nj86qwXAglZFxIqL8uOcnJ7e9U2K+f5aNuUAnb6np+HT9aQzbtjI+NzAY+nf9T+VDlqCjZGybh1vIrVMIRkZjGSCRk4H4j86ebprSSaOCJiDhmLsOOBnnPWs6IyKzJACV6h+ikDq35n9KntITcCaUAx2+753HJZR/CPTOOT3qlIlxsXJBNd7Yn2uAw3qh4Yk8jJ9Bx+Var7LOCNd2fKHI7njGfzrP0kSXd1JLIMQoeMHAJGQMe3etVniNvMXAEQ3A47gdf1zVpkMqamm+xZZBjevKj1HP8+PxrO1B/tPhZCwy6bQ3sQdpq9d3kC2rvNIGURYO0E/N1PI98VkvNHe6bfbAqqJPMRGYA/X+fHvT1cRK1zW0qXfaW5B6W4JHvnA/lV6WQ79kZ+YDLe2eAPxP8q57RbjyrIM4kCjGAF3bucD6VqLM8e4eQ6lfnkc4PJ/HnA/pSjsEtzQUc7Qcqoxn1NPqAO6gKI+nq1Bkk/uc+maqxNyUnsPz9KXIHSoAZAPu8/596Myn+7RYVybNRTkPE6diNv1zxSfvCcbvy7fpTWViyLu9/wAv/rmgCZcIqqvCgYApSePSovLPdv5/40OqIpZjgAZJwP8ACmBx1hGW1ZofM8tFLF2I4IB6YHXtxXQQzywi3t4ZHK4wGljyGA6ntj86xLIyx63LldsmZPlAyepOPrXS28MpG+c544BOfzrGO7NpbIxPEVy8qQxyooZW3ArnGMY71i85rpfEtqhsBcDAZCowB1Ga5oUpXuOOwopTSCg0ihrcMpp2aZJ0H1pw6CkAdqSgUUARt1U+/wDSlbkChu31H86VqAEFLjFItOoAjkGFBr0yzYSWcTeqKfzFeaPyor0PRH36XaN/ehUfpSGWyKTFSFaTbTEZHiFd2mMf7rg/0/rU3huTfpEa56Fh+uf60mupnSpvbaf/AB4VB4Xb/iXuP7sp/kKfQDVkWoyMVYkFQuKQFDVV3abOP9nP5HNVfDUm2zf/AGZT+oFX71d1lcD/AKZt/Ksrw0fkul91P86fQR0TDnpTcU9DujBpDxSGIvWooyBLcKc8SA9PVR/hUw61CmRezgAcojc/8CFNbiew/DHouPqadsPUtx7DFLhu7fkKAo+v15rQzsNGwcqNx9Rz+tO+Y/w4+pp2aCQBknA9TSATae7H8OKUKB0FRG5gBx5qE+gOTQbmMDIDN9FJoAmoqMTBj8quf+A4/nSmRuNsTH8R/jQA+io90x6Ig+rH/CnESkcbAffJoAdmjNRkSAfNIi/8B/8Ar0LG20bpmPuAP8KAJM1DdR+fayxf30K/mKcVVRh5mPuWA/lTV+zL/wAtVOP70mf60AYHg+YfZriMnG1g3NdAJ4iSBIpPoDXLeGWht9Zu4WK4+ZVzz0aupku7eIfPJgeyn/ChDa1FMqjAwxJ9FJo3N2ic/l/jVSfWbKJMh3kPYLG3P6VDDrscrAfZpsHvgD+ZFFxWZoOsjqy7FwRjlv8A61easvlytGeCpwfqK9JhuWnUskDAf7TL/QmvPdVjaHU7pWAB81jgHPU5qJFxKMhGR3xxVrTWVbg+pU4qqwy5+tTWJ23Me48ZxUFnpViqNZwuEAO3rjmrOO+KxdOaCWxXzp5UK5yBKVGPwNTqdNDD5Sxfu2Wz9c1otjNrUz7maPRvEKyK6/Z7z/WID91h1OP1/Otn+0LXICS+Yf8ApmC38qrXljZ6hZTW0axoxHysqgFWHQ1W8N6g88D2dx8txbkqVNA90XbvVre0gM0qTbM4z5ZGT+NTx3JmjWSGPejDIYuAD/OqHiePfoc5PVSrDP1FR+GZ9+jxK5jUIWUYbk89xTJ6GoTcEn/VIMe7f4Uww3DNk3jKPRI1H881IJAxO1icccIaXdjqH+vA/nTEQtahwN807fV8A/gMU5bSBekYH4mnFm42qT65bH8qMPgYAB98kf0oAcsSIPlRR9BRlR3A/Gk2MT0/JQP5mk2MmSztgnucY/IUCOQkRVs5lkUlzI3Crwec8n9aiZFE6j5JNpLEjo3oB7VbE3zyRhfly7AZzj5AM/TnrVaOSRpC+duAMBfvZx3oZaHak0ZiV42245Ixz78U2GVxEzKMlvlUkjp2P8qbdwSAmV2Bkxg+wPY1XtCW3qSVVDkAHvUN6lJaF2BirAclhxg8849KiubjzpI2d/lVSFPQZPrRHjezDhcA4zyzehP+etV8K1wHkAc5JI7Z9Pwp3YJa3JoQbp1C5SJDtDegHp/jTnT94rMdwQhY0Hf3wOwqW3jEZ3z/ALzdnMfQMeMD3oDJCrKXALjLkDJJ9B7U9hdR4h2BTPISxySofgL1waltYyyu0ZWNj1k7AegFUo9sxXzRlFOCij7x9Ca0HLStzn5cEKBwPTrVJktCbZN0YSVCh+VdvGev+c5pk8Dt8zoCf4Ttz+ZzU0h2xuryqe6jofWq4nuGKSuu9Tkhc4I7c02JXIdsEscaFGPchWxzj61WnJtQCFBiY5yeo/3hU73jJwFQglgMn/61VpJjIBFsUEnnPXH5fWobRaTIIyMumccZVSeMfj6VESWYhW+ZSCNw9u9JPG6gBd5GMgAfd+ntTFAmYkHjv/hWTNEaFkyyyqzNztGcc7W7DH51dBjjIEzlw3zAjkflVONmWR1hVVVxnoBkj/8AWKdEy+ZicKQvy4/hP4d6uLJkieR2cSCNd7kfKBzjB7mprSJlRZBzgb8jgnP4VJHHGGbyOxJYAcAe3v1/On27R28jROx2HMidTgfxDHt1/GtUZMWK0fzAskpAbnaDz+NWJLbzABjcmCBuJOeOtPgRnd2kGC4GE9h61YLGP7/TPWrIueXSLhjU+nticcc9AabdrtmlX0Yj9aLE7Zg3uP51yyOpHUQQPHqyrkKJY/NUDoxyMg/XFP1Fo9u6zXESlXIPRGyOlF4T9m024iYq0RCFhzhW4pbuDyrGQABo2J246qev5VotEZPckhkV73L53xqxYJ25wQPz61fdAYUJVcsQcEcZ69PwrEtpfLuVJOA8Y9zgHpWg87m5TehKhdxTIzzVJ6EtajdR2wIZZI1DD74B+VvpVKxtmMfmOSN5Ltg9F659+B+tSak32wwW7MoEsmCQe3U/kMVenRGEhDHZDtVVXnKjkila7KvoZupytdXtnEzbmIOQCcDoMfpV1iI5JIeBjGcADJPH8xWdcEvqsUkMmcjKA87fTH5D/Ip1xOTOsW7a+Scg9u+Pr71NyrFmSVYNrLJ5jOxMajggDjJ+tRsTAgl/5bnLZ6Ar6Z9/51IkKQRMXl2M+0DZyx6/y9vzq1FZoDnY53kZAGSB6ZNFhXGRXcSW8LM6sQwIBOODnqOuajE/mu7SKNu4E8YyM5xnsOv5VDcSC3vWELKVzvXI5D5GeAf880geW8vmWGMhC27IHpgZz+NPyBIWWaNizJhZHchSh4Ucdf8APrUSs1vtMkW+QsPnY4HJ6Me3+eavC1ZbgI3ygAv8/JySBn61C5ETokTLI3JJZcqOoHHc9adhXKtzJ5d7C6DmKJ2znrVqzZLYFVXzZ24ILZwec/rms3yEOrReY5ERj3Njptz09geK1bUJIIk4xjb5aDJPf8KlbjZOkeWZ5G+ZhuG3jee34dqle6kGxEP71hk8ZI59O3WnyqsKlydgVMFgfb161WDeVETEBlgBvIyB6tj0+tXsRuSSIEnEJw5BLuSc5bjio7iRpruJtpHysv44OaUlRzEWMinLN1I45J9+aRldbu2aRGQFsKrdgP8A9dJsqxUs3U69aFTnmMH67RWrq+nWNzan7Qu3YeJBwRk81nHamv2oVdoDqPx3HNaN1PFaS+ZeugcuRGGbheevoT/KktwZRstCt5owHgLQg8M67C3qT3rTW13zCOJtsSj5vLXav0zmsm31u91VTHaWDeUOAyuFz+JHv0pk6+JkKLBF5UYGAsW0j8zmqVlsLV7mzrqImiTqNoI2nA/3hXEiQJch/Qg043FzHqUgvjI0jnbIG556Y/l+VUGkfzCGXFZyd2XFWR3On6wL5tggZREgHByTkgZxWjbLDD5oI2s53Et3z/k1zPhZj9tlHrF/UVp6hFfF3YXZSLoiBQcDHr2ohowlqiaI/wCkyr5gHm4GD82OCcfkapwM24JsIcM4IAzu9/yPeueW/MGpm5WWRwOrt1PGKjstYu7a681nMnPzKx69uv4VXMLlOsupligCeW5RSCu+M8DuCax5EMESvDKoTOcZzs/2vetqS6+2aUXhYbJI8ktz+fvms6RZFICuFjGD0+7nt79efrTaJiyhNmaGa6MhE6sAmw4z+OP9rpU0SusCu0YKuw5A42gDqOw4/Wm3BZY5rSNYwjnzQT2wMHH4/wA6s2gNpJCWSRocYIYcgH09s4qFuW9itewEF5EO7aobgf5zVYOsjNwC6ng9mHp/n2qz54UTJtZ1yACBwo9PwH6VWjRhMq7sb2GCemSM4pPca2Irny2vTs3LE5BYdMHuMVKIszkLlVXLYB7Z6fXH8qbqHF6OCuMD5R/L86c8uB+8XY6jKA8gjsRSGQ28rRznywshPAXuf8/1q46m3uInZiWcYbqpBOe3X2qCzAZ5Cw4BBJHX/wCv/wDWq/eAvEMSHKgNhm6N2xnnFNbCe5HMC9gu08MS6k4685H9fzqWyusRSNGx8+XqCMj/AD1qh55kSJsKdgAAAx0PrViyDMksAYLAXG5v4jnnj0OBQnqDWhdtF3FLyYN5avy5OAWPcewxVeafz/EZc4VJI1+8MccH+QradUPlLIuzYvywkcHAxnn9PSsm92Nrtq8IzlCQPxYfyqmSihbpiC+TByFZiQM5welXbyM/2FHIG34KsRjjBX/61VCzvbXZChgJ33yHAyOB/PJq5HLjw/NtG4CPkewbH9ahlpsgtwXtQzttA5Un3qG4md41PAzwq8ljxz/n3pLWPzE+Te0YHIUHk46n6URGYyl2IJUY345GOBkdqBjY3AUMy52N82Ty351fiu40mLuAEkR2QAYwcj+lQXkflq0kS7YpQVxnv0BP8s0yWN5Z44k4GNxB7Db0/HFC0B6lS+G5IpipV5SxYk8dsAfQVY0RtsjZHBwtRX8geG3HAxuOAenT8ulP0dS0j9O1KQIl1FTGULkjIUAg54GOAe1RQSMIZSIyfOypJP8An1/QVJqMaKCBlnJZjk9Pm6flTI7eWSzDr8rJ3/vcd+aAJ7OaEvaGYM+0/OCM5x0/z7VHeyESxsHZBtB/3d2f6VAsxaRgVCLvztPTB7fz/OknLEuw25JPHp0x+lFwsWISqW+TzLI+4ngnA6D+tQLH5kUjggY4APoKnSNvL81gEQISvmdXJ/D9PanG2dIYDtKiRlOF/iGeP0z+VMLluCBmRTcqyqfmAzx+J79OlPe6e2juLGHJeTEYyfuqeCR/n+VWBMZD5VtE0sijJ4+UDGOv51XAFqsj7A0pIViwy3I7flWiM3qaAuvsw+zwKchMtxwMDH8sflUMSmYxAnAjAaR2fIJPOMH3/wA80x7mFk/dlR5g25PRADkcdyefzFW4vs1tGqGeORlwSXkBw2eTjpzVIlmdqcsz2cqK4KD7r45wCcgfrz3xWLLDd2yBplwM7Tk4Zs/r271tajdpLHKwZSpz84YHpgYx+Jp8UtrcJJJK6SSYbam7PzEY/H/PpVKdtBcug/SJoGthDbSOzArjeuNrE89Px5roAoVFQHOTyT39TXI6BC+/d50UWGG7e2Djrx611UM0LfJBKkjHphwSfanddCWmTk49zQo69/eoROrRqyjLFckZ6H0+tWANi8n8aLk2ExSH0HX+VY2tTzxalbCKV41x2OOpwa35B85xU8/vWNZU7RUiILgU0f6xvQAD/P6VIxC4z1PQetRq3yklRyc8kZqrmVh3HqKjkG+RY88D5m+nYfn/ACpTNCBhn2+oNRwKqhi6tuf5vmzwPT8P60XGc62IvFZPTMufzGa6sqM1yWpYj8RBhyCyHk9eMV1KSlxkAHvkZ/wrOO7NJbIpeIE3aLc8dArfkwrjQa7XVQz6Xdqf+eTdvbPrXED5uT0omENh460E0mcGgn1qDQax+UZ+v604dKjY5jyPSnA0AKDS0gwDncM0h6/WkA1/uk+1PbpmmP0pc5WgAB5oY8UzNOY8UABOVJrvPDT79BtD3UEfkxrgd3y88fWuw8KXkY0hYiJGZZGGFQn364pDOnIppKjgnFQrcnbxBM2PQD/GkM0rEAWxA7l2Ax/OgCPVIvM0y5X/AKZk/lzWP4Vf91dJ6Mp/n/hWtMt46SL+42MCMbm/niud8MO6Xc6FlXKA4I6nP196roI6wn5MmopKjwzHBlIU9gBTZIyG5lkOenQfyFIBJF3xuvqpH6VheGzi5uF9UB/I/wD162wihskse3LGue0dETWJI2UEFWXkZ6H/AOtTA6m3lUblLKCOeTTmnQBtuZCBnCDNVY3iglByiZ4PQVZNzCcYlU56YOaQFbTtQTULYTRROOzDjg9+9NeaVL/iIKWiIG9sZww9M+tZd3P/AGLq32mNXNpdH94Apwr+316/nWo5Zry0mAZwwYcDAAK54z9KFuNrQkJvm5H2dB6ElsfpQBfAcvAfpkY/Q1Plz/Bj6sKx73W3gmKRpGADjJJOcdcVoZGisd0Qd7pnthjx+QFVbkSwK+TG2ecshf8AmeKqi/uLhw3nLGuAeBj6j/PpUb3q3B3zyt5CLy3Tv14FAWJrWW7kklRbhRsXIAjxnv60+0u5lCM9xuVs8cdjjPP+eKqvHFbXcZDxyxOpXPmcjuP8+9UHdBaQyRIoAQZyvGe5oGdVLOqxFxd9sj7n+FRxT+dDvEtwcDPCAZ4/3a5ptTYuu6bIwQQT/n1qaK+ie2cJcKuRxGTg8ZFK4WH395KTvLTKF6jzOR+GaSC/lizE29ju/ilbgcen1rEublJI5QJNxYAflimxXz4+9knv1IpXHY17y/cwKi8KcnliffNZsd06tk7SPTbUVzcM6xg5JC4zjHbpVUyHrtJpXHY2INWmtwfKCdAOVFSW2uXBk3SPuAPQcfyrIjZmRyMYA7nkVFEx8ticDmi4WNe0uo112S42jY5ZsHntn/Gta48RRfNFGiqCOoXB71y9vzOg3YBOM+meKgG7PzZzRcLG1LqDzspLAY4GKWK7ySruVPcn9P5frWIDlsdfqakzjOAATSuFjatdYkty7JIAw4A4NZ2q3DXV5JO3VwD0x2AqsHIUt0Hc0k0ivg+YBz0HJoY7EWeR7U6Jtrq49eKiJTYDh2YjntzxTV/129RtTHQmkM6G7mdbZChwpJ5P5ioFvrhcHzWAA4HpReS50uLK4IYZ546Ef0rMa6fdhYgw3ZPWiL0Bo3odUdADNJIx474z+VQ6hJFb3ltfQuwEuBNk9D2P+fSsZriVgw2YPbik23T4Msg2dSp707glY7K6vYJ9LuYyFDvESARz09fwqv4Y1C1t7OWOaZgwYsqbyOMdh+dczFFJJC371R8xAXJyeOtQC3LZAbp7UczFyo9JuNb0uAfNdRMcjgNmq8nijS42GyXeO5VDXFwWMRjV5Zm28ZCjBq3DY2TSKm52yM5LYA/KndiskdBL4xtFceXDK649AOfzqs3jQ5bZaAjtl8f0pkem2CymI26FRgbySefTmp1+xwyY8qONQfkIQDd709RaFE+LdSkDCOBOc42oWIH4VCdT8R3OFVpFyOnlhf51qyahCAxYfvAp5HQD/Cs572MO8sErMuMsRySOvFIfyFu4zJezugKo0WdvTIJwT+eKliTy7d5GA3Fu59ulNd1knuio3HEceRyPvZPP41HPP92JTneSOB26Z/KqvZi6WGXdz5vy7drMei/pVS3dkWU7huB6g8Z/nU0imVmkZflAyFHeobc+XuZ/l5OW9M8fpUN6lpaEtzIwEbhGDDIUnAPOR+NPVPKjja4kUHAO3HTjgf4+5qGSVnjLSKGLrhFDcjPeo1jMrje6sX5X0WlcOhejfzrobNpOPlV1wFHYk+px09qS4j/eBEk3yOfvDhQOhIA7UrxRxW7Jjdg7mYEfTNJZw5RphuMnZQoIUY4GTx6e9WSWYUMMGzGEHzB8ZBpiXKtlVHzAhtoPQfjVhtPcqokB245HmYz+QqC6s2EDcoPL4XnJ+nAFVYm6FRnWQnChi3Tvn0HtUDxzTT+U2EJ6nPA5yf8A9VRpcOkxTPmY45BBII4Oastc7ZVSS3lbjthiRgfrRuD0K09oImbaNx6F8/z/APrVXTAdGVxsyMjrxVuVt0ezZJDkjJbd+Zqqrx7wo2ldvAV/es5LsXFh9oTYAquJGzyBxVYsod2AVow3IPHPtViVzIPLjXcTye2PrTIo2nV4g2MclT0Oe/ap3K2I0fIEhOY0f7rdcEc9PrU7MpZiI9vqCM4FRxReWn3wJozhlLZVh1z+NT2jxHMZYFH5Vu69Mg49P8KaEaEU4jULCwC4+Y7u+Omc4ou7xH8po8llO07vQ4H5ZxUFtsLBUTefu8fLn/H/APVVa58pY5MMFKfdB4ORV3aIsdCl7HCcyEknkjvTGdnG/wCZm8zEaetZEU4ESSyuhJ5JHUDjirVjdh7l52LHb8seRgc9f0q1IlxscpqiFNQuUPJ8xuQMd6r2zYcj2q7rpB1e5IAALk8VQg5lUA4JIFYvc1R0rXP/ABIGjBCybgxyeuG4x+tan7ksGYsSFBxk4B9/YVzxiZrFkXAbBJ9vxrfsIBcRrNNwjRhlAPX6mqi7kyVjJQubqdctIkRyvHbk5xWlbsYjme3fyjjLoSVB9D3Hb8qSMImstFGiqs8IUEcfxc/pmr2GheaffiOPcWAHTHQ4/D9apIlsxtPCz3ck8isIYsgBenQk/wA/1rRiiVfJXZ8/Vz2B75/EiqlvbxJpttIyBZZHJMgPrngjvj0qRrhxcb5mw44XIIWTP/6+lF7D3IGSL7eGYExM7Kd3cY//AF1FaljdG6VPNDnAGRkL2Pp2HX0pdURPJjaNGJIywIxt9P0NXhlI/ICLFGmCB3I9TipW4+hVS7We9UKRGB0EoJz1AzitMNJPiM3DsW5bZ8oQfQc546ZqNY1S3YAK805+66fdHqeegFVJ4prLKQ3GJeQzL0Y+pzntVXsTa5ZnSIRNFHIRCvzFMgc+x9RVWxu2s7ny5I8Mgwqngc45/SnJb3DWrPJ5ixhSM5Bz6/SmXEFpKwS2uC0ig/MW4PfjP0pN9R26F1WkvLjB2glSMjOCAfzNNI8i9lXyDM8eMBCAANo5qrazsDFF5qoYzgyZ6oehUH3x9MVct5GjMsltDIzSuSryMMFegbnJxTQnoY8pEuqTB0UhIwihT9OefrWlLK4f90piSMYJU5A57npms61hl/tK4Z9gUNjJJw3YY9at7mRFU5kQcsqr8oPpyef6VJQ5pWlRSyZiDcDdwx9+9WnjkkcrI4JYg7McdsfQdeuapi5+zs0ssag9VVju2n9Bn2+lPM9zdofMHlrIRl3fk9uF/wAelUhFpruGAu0WHRcBI04DH1J9M5qozzveWc8rDDyDAHQA9hVi20lPtDDdI4x80jcZ9gMUauRcW1qlvmNPMVfOXj5j6euPWm07BFq5XkcjWYJXOAZAR7Deaq+Mb2KbUo40lR0jj/gbIBJP/wBas+90i9F4IZZhIScB2Y85/wD11Fqmiy6XOsM8iMWXcCnT6c/Ss7lWNjQ9bt9N0uNJEkc72f5cY9KkuPGsnIt7JR7u+f0ArJ8MpjVtrKHjMTb1IzkYz0+uK7CGzsFZZEsYcY4/djLHP9K0jdozlZM446vJd3kt3PFGJSF2lV4GP8ijVrZILsNGcxyosi/Qj/8AXWt4tiRfs0yoFJ3IVA4GCMfzrBuZXmEW/wD5ZxBB+FZyVmaRd0bHhZsakRnrE38xSeINQnh1C6tQ7bGVdv8As5Az+fNR+HATqIUNtLRsAfTio/FCE602BkmNT+n/ANalfUdjPKhVHrVaYBWBAxmpPOAA3ZzUTN5jZ6CgDa0m62aVco0pA3cJ2ORVwzqYVATLDO8dASehPtzWPa8W7x7fnLKR+f8An860EtxIJd+5/wB0QCfXt/I1SZNglCG2ecZ37hjjkLnHP15NW/tMstokbcsV24Y9/b06mqc4SWxgDLlpGXDE447j86l2xGxZNrmYttUbiBj1x/nrQPoMGbecRxMXUDJCjnp096in2lJRbxSIwIIz933yDV6COK0mgnjUOBgsCc8k4IP4UssTvOzJKEUsQc8jgelKwXMmab7Q6hlBcEkMOMjAxVm5xNEkUaghDuZgOhPb6d/yqndxpDcfMMhjuJB56+narBLB1ByVIzhxhvw9akY7Sy6PKmOGyrc9+npUyCJ0aQ/M2dq5+YE46c/5HNVoyvmSRo2QcsDvAB9+3txU8Yi8rafMchuG2kKB+FUhMqvB5U7QtjnJGCMVNZyNEwG1hIOHxzk/5zROIx+8t5EPljjjlueuKkmwYQ6fduEGOPuuD/UVNh3Nae9D2pdGEzsehGcZOB/Ss12P9pWrK28jKE443c8AenNV7WVo7YAodsnKkdQ2cY/HrTrqVt9tMhG1GVQAeeMdfzx+FU3cSVhEjk/s+fbli0rkkj75DenrVixZxbT27cq1q7gd84zj9Krwozw3Cls+XJI+N2ARjP41NoxZpoN/HmBkAxjggjNJlxFslEdsHj4baWZR/EMnH6Z/KrVkYZG8wxsCcsxBxgZzjrz1FFtDvjjhRlLSAI3IOMHOcd6tRPmRFZR856kDA5/xqomcjN1SD7LajeoBY8gDGM84x3/Sq8EqQIWBw7ZORkED05/pWp4iVRNFApAAKhgcn7zD9eKyDH5t0YImBEj4U478Y/SlLRji7opyZcNKe7HFXdF/4+GHfH9adqNtJBbKuQ0SyHB7hucrnv0qDTCRdDHpUvYpbmhdW0YeeQN8xYkgDnqf6ZqC1YxKyOxG0jg9+pFTXU5fzIvukSevUnHX2AzVe8lEdxFIoBKDHXPXgfiKa2EylcEidgQOHPA/Wp43aUtvAUBTxtxnA4NMBVWbgllbIY/kadbRodyt/CpH1B9/yqSiaSRpI/N8vAChSz8Fm4/zxViyia7ud0v7yKEAH+6B3x9BVe2DTOvHyRocEngYzk/StnRo0j0xmcEHDMSeBjHU+2MVcdSJaGrBCkMDLbKqIC3I7n1/Ks+6hUs0sYI2sq8jOTgFjj1AqS2vZLlFgtR5rDhieFx6k+/HTng1agsHtmZmdp2IOWb5QCTkgD3Na7mezMO7tIEEzrIA0RAA55Gev5VBdW1klkzEMJgvI39G/wA4q7eysriN9pZANpHzZAHH/wCr2qhqISO5aM7lbjvwMjoffrWT0NFqVre1SVE3gpDJ8qsTwD3Y9+OafY2yXDTPIRtT5MsSPw4rX06E7pZplYR/dCIMkDuOPU96h8Nxq95euyKXXDpntyelFgbM200/7a8iw/dTkl/lIFao0iCCy+2ifyS4UqME7T2Gc0mhMItanUglXLKFx2yaseIWb7NbqhARUGVGM57fhTa0CD95Gnp5WZlinKpcOA6yr92b/wCvxV7y2yfnOR7CuZW7S70dPLRo5rQjkdwe/tyBWoNbji0VJ5nDXH3duRluODUU520ZrWpKXvRKeoOk3iK2gZ94TaG9jnOP5VvTAB2I8wjOMA8frXKaFbm61HzpcsFy7E9zXVbw53MwHO0CrhrJszq+7FRK8oKKzHbvb7vG4n6dKXzol2naxUcEqx4/Dr+VRTXEazkvgxj5c5GAf84p0l4hiYiPKjlt/AIHf1/StTnHStFI8cWVeNjliecDsPxNOLmGZR0Qg7SfX0/Ssx5xDKyzmINKpYgnp+PsB+NZwuLy6idNxaINjOfmPXkD+maB2I9dk/4nKMRkMqkAfU1uyXssQ+aOPBGdu8kr654/GuS1eRmuI2zIZdgDeaBnIJzWtBJO8Cy3ASNvMAOEznscg1C3LfwmtPdxXMDxo2SUIdQcnp+fNcYr4jB9q1p4N0wIVim/5GUbee4OPyxWEqKu7fgspxzRJhFWJPPUscN0pBLuyc4A4GATVfPkyhxghuCBVlHRlGG7VBYeZ8mBkjHoaBMo4IOfpS7snpkj2pgc8fKaYEgkHofqaDLhemRj1qLcT0A/OlYHIHHWkA47yMkge1O+cqOfwAxSNuPfj6Uo+6PmNADPbmnYyuSM/Wm456n86cAMdPzoGAC49xXV+DplFjcIzAFZcgZ9RXKqF9ga6PwbJhryPOPut/OkB1UVwnJBLAjPCk1I0ncRO30AH8zVUXEQf/WKSD0zVkTIc4JOPQE0ADl8DEYJ9GbH+NcrpSyR6/cQqIwDvUg8jAYf4V1HmgjhZOuPukVzNuzJ4sb5CNzsMHGeQTTEbX2aUMoiuWjGem3I/WnNDOZFd5CwXjAOAeOuMf1qRvNPPlgH0Lf/AFqcfNaPPyKxHqT/AIUhlMhQuH80HOBuY/04rDtY408QlSoI8xwM8+tdGySFCN6g4/u5/rXMXEbQ66oWQg+avIAxzj/GqQjoiqgY2qB9KmWQLEjJyuMYHr7VSfLsVO8nHQPinWwidVLjcpOFBJPX60gJrm2S+tZIbwAKwxwfu+/1rH0rUXtpk0+8fMkE4CsOcggj8jnP51u5iQMPLVdg9AOK5/xI9t5dvf288QuIiAVDjcVP9RSGjoL+4C2btGru2PlCKck/lXFXcjNv3xMswOR2z6ipTrrsMq3fJzVS8vo7kiQtl+PurjHriruRaw/7TICpViTyB83qKsa7d5s4VjZQpO0qg4wB61jG4GSqbuDkE8UTXjzKiOu4ICB70rlWLcd+72aQPg7Puseo7ilkvW+x+RvZu2eOBWfvfoI8e+KQs4PQD8KVwsSrkgjnjpzTg+MgRjHbIqv+9LffPPpRudSTvJz1G40XHYeqkEkYx6VJFceSd2QGHTNRDLj7q/gKBbxn5mBPtQIsyXkb/e2EZycetV3kU5wcj6UCBOy09VQD7v0pDI4blYn3EOcfw4+9TDcO3ROM9M1OFA4496M4bcpI+lAESSzjBSMZByMinN9pMj7sKSckDHWpQNowOc96luj++DDOHVTn145oAqmOQnAJ464NN8onO5j+dWBkrnHPrS7d2OMAUAVBbgnByKnhQJux3ApdpV8kYzTh60ARyDjio++KlYfNyevrUTHBwOKQGrGWk0uXcc7cMPwP/wCuqCnk+9aFk+7T5U6llI/z+NUzCygHA5pIGRDHTqfepC+7qMAUvlgcDFNZfyqgLInj/s4RhwJPNJ29yMVBECUlA6YDH8wP61XbAlhJ9cVZQNHI6YySjA4Ptn+lCAVXI6cZqVJTHkqPm7H0quvAz2pScUAaf9pbY1jwCrDr0pwu/Pfc7528AdO3WspScjjJHYd6cZCUBVMEDnFFxWLM1wHlbDDkbWI4qtExh4ySmMY74NRq43bCBt6kgcmn/MD95R6Y460hmkkpEMkeeXuwGDAkEbvX8BU0UawzlnO2EAqr+h5/I1SR9s9zgsvKOcjnORnn65/Kpbz5IvKjLBnc/LnoDng1YhyyIJg7BicngnHOOKz3kUCRc72fgY/nmp3hQW6kN5nJDMc8kemahhXdISMLx0x/n61DKQrhfvI678EsQMAD0q/pkDFfMCDIXkH04/L1qk6bLEKDuaTGR0/OtKImWHyI2AhU/vXx94/3c+n+Ipx3FLYtW8KTSo4jCwAjYepkx3+mfzq/N5TyqqELg9zgcf8A1wKrr520ys6IFAAO3HHt/hTIZEEjZJyg2AHnPf8AwrZGLLOZhFgqGhY4yvJrOZjHICh+UjqSCR9K0JC+0OmwqM7sjr/hWdcSvJCHP3EPPHJHTrTYIY9sXuEaNyvOVQ9vf25H8qW3ljE6q7MGw2cj1pJI18rzFk3L13g9Paq6wMbddqqUYjLnsTxnn+VZvQtajrjzHjOXAXHIB5x71Vfy1dYxEMbc4PU/iamliW3byUjWR8buOcjt16VAFLO7SFWbHdsH8M9allLQhRI2JLoCqnGQMAf406Nmid1SRxubCDGc1Yi+zmNnLFdvPUHP4VUVVLhFYDJOCe1RsUWHkxegTR+WSCCV5Xg54I/GorqIxMskbOCMFlXuPT64p7qGRFJ/erg7wfyIpkc6i4VJto7ZHCn6fX0p7iLMMxRVk3lgV4PBPoP5VC8bNIY8uGfnO2nD/R188KBbueUAyV7ZHt7VJFcSTAqqB4+BuI4OKoRRQyJuhOAU6nrj6VoxoyWx3vtCdSKgvRDCI/JPzYxIiY5H4VF54Lx7QQpOQD/npS2HuZ+pqy30m5WXOCARg4wKpIcSA1e1ZpHug0jbmKjnPaqQGSCOtIZ01rb+fCzrjpjkZxn0rQ0qYmwjhlICxhhnoeDjH/1qo6efLtm/j+78u73PbvxV+xizc31nI4ALeaAeRhuexq4bE1Nxskwj1SGYR8xQMSRjB5xx+dO1O5MemPApIMuIxn+Ikj+lR3eU1GKLzNwETKvuCM5/T9Kr3k2+/txIwaJGMmfXHc/lVN2ISuTOQrRwkFY0UsAVxg9Bx9KiufKMKQt15ct6cZ/TNSPcvJcx8YUxgZl+XAz2qAIk00q+aHVQGYgjnHQAfX+VSyyjMZWvk+TzHiUMFP8Ad64PHXmtf5dscv8ArHk+cAcHPQDnt/hVHT3Ml9c3agnA2rnt27+gqzpkirK7TRSAH54hjHynOcfy/GkhMtvLLZksV4cgNkjk9seg+tLaDzZJJpAu44+XBcgHp+NSGATSbWxkqT14VfQe+aak++aNYUElzISC3HyjH3vT6Vdib6DLqS3lV41VmlHAJ5Yk8AHsOvWgQPKVEwTYpAwE4Ofl/T1qxcoYzFbxt5asdzbTknHfPryKV4Ud1B3PlBt+bCjHTr9RTEmUdWtRBDuEgZe4IGVPYg/pz+NQDVJY2DXAyqcCQDGPZh2/DirN5dg2k4kMalwybew4xx6mshHe+lhgi6DADv3x29+tS99C15kdtcJLJLK7kMxIAHXB54/WrsERO3zpwsajIAOcDqeemapQ2yw3d3HK6h1Xjvz1yK0JUUzReYxEbruYEdT78fSp6jJrdFlnjdE8qFDlcrud/fH48ZrQKMdhEjA78ICVwPrge1Phv7e2VUbfuONkY5ZvfA75qtcyXU92onUIjnHlq4D8Z+8fxI4rRGb1J7meUxfZkUgsx82VclcegI557/jVO8keWG2BypjZSVCbVGOmP1q+l5bwylEwj/8APMLgDHTH+TUF9KXgIkCmQOOhztGOntQ3caVmVNTP+nxvnK7gB+GM0zxZaM7PcbeVlKnHoen+fek1JfLnQEkneTj0HFdJdyW8hlhmWM5HIYcEf4/rUJXY27I5TRPLsrIXMitHJcb0SXBIGB90j3I/ziugtnU2800e4k9GPCqMA8Z96z9WuFfRmtoo1i8rBCD+HB4Of8M1Dp13PLbrCCpZ4h8gGDkfKfp0GT/jWi00IavqX7qFrhZAzBo4Q2OndGzz35xXHyplQfauysGkuRcSMMEKYyPVv4jx2z/KuScfuxn0qJlwLmiOsF9HI/CqrE/98mrsdv8AaJ5L2RiZZm8lAP4c9f0OKyoOAhrXsGdog6PhY33jt2GefpSiOWxRvfDpW7kjgkCqD0fOBnpzQnh14QxndWYAEInQ+uT7VtrMzMxZ1UuMAHqpHT9D+lV3mtzDIEnQx7Acbh19s84xV2RF2Zl/EI2M0K/JHhc4HoDUtnPhGTDbFZWCjvngfjVW4uvMVogSE+8Nq55HGDUmnbJkmgCABsEOx5Ucj8SOKjqX01IPMAudu/8AdwMXjQ8HcSMirSShbuOKb5w7KxcADkZx+HOPwqhqETQXxYfdfo4HDDoSOPrVu4lkeKBGPmKOcjgAEY69jnApXHY1I0ilMbTFiZtzAgYz3Bz+FVthe6ViGLbm3KnXICkn9agRpFKqJPMTBK/L/D+H0qaK5hOoXEpfCKNqh+M9OPxxT3JM3VihnV0fKHcoI/Pmo0/e2qYckKMbMdOa0tV8h7KJYkDzGQSOy87R0PI9TzVKwjAWVXRmKcgAdG7Z/Sk9ylsOssQXgWREfzFAy4wMcYx05q7IGF08aB4c/Lgdx7Dtz6etRtPsv4lMSyN5QXaSD6g/ypXSZ4QpjJSEgFd3zDuMH8cfhSAjuVXaxkuFZkBXYVByMewqkJZjGsSnIHzKTxtPY5rQWVoC6zQGCNuSSoOeuOff+lU7eMSuqHcFIG0Duc0MaEMxW0kR0yCVwAenc/rUuoIY7G1ePO7rgAdM8Hgk1VnRrZjE5O7gjPQjH+RUk10sunGMZGHVgv4+v5/nSQ2XreaJ31BtmVVtygAdPT6U7RV2NGzfNtwwJ7Zx/hVeyBFtczuxCyCT7o5z2z7dKtWk9ssMSRCUTMCG34x6jH4CmJF1f9FdmU/KsxVvTuM/h/Wqwkle+kEZyFYZYg/Lxz6c5/lU01vLdSyhTgFTIVDHDED0qpaXjM08mQN2zc+OBjj9aYF3WYGg0+DzH2qJQCpG5j9T3xjpWVaIDF58jYViO3KjPBHvxT9bMzPbtcsBK+5vKTogxj86nRYUt1jRQWVhkZ3L1zz6/Sk9WC0RVv8AetoFlOWDDsPu84NVtObbeLnvWrq8Sw2DLJ805IZjj7vPA/U9KxLZilwhx0PpSY0a2qxqj+cpAfONoH3/AGPrVe7kWdi6rtUx/u1UdPUn8iau3MyyXkA2uI9rMCQBk8HjPtisqRo45SsKbFZNuX/nx9KFsD3JZWiEUpTdjIAzx7/zzUabwMZ+STHGec8j/wCtSBNyr8gCt1yeTSp5skUbM4VUUrjB+UZ6n8TSGTW4knVlTYoJXeW6Yz0x9a6O1shGUa5zcTyAbVk+7/3z0GBnr6VztkSMoMD5snaMk85H8q6SNyYzNK8uQM53L0Hrnv8A4YrSJnMns1htnWOSNMBTufaOTn+XIqzK1v8AfaJNoyeY+1YcM/2m+j8xiFRdwBbG7oAfzz+VX5IY/LAMkGCOcDJH41aIZV1OCFrVvK2eZCu5VycH1/DvWRADeXZaBD5QBdR2AA4/HOa0L2ZY43i80ybjhEGTn5cAfnWRYSsjGAFlaX7jKejen4/zrOTszSOx0NvqIfYwDEAArHkcAnHc1l6YwF/OXGNxZs8djn1+lN850tZcsyyK4jXp8oyTgY59T+FUVeZRIw6A9W/rQ5XHy2NG1fZqzXAjMm4s2AcZHOeanvW/0F2cHzZGAwGyFA6D8v51l+fI6uxcB+OQuOMcn6VoXwgSGMxkNLMN8hGcL6Dr+NK40tShZ3j2buwXcpUqyHkMPelhtprlWkVMqnP4VCCVZuhyCORmuk8NxiaKXd6YrKTsdEdTQt1ii01ZIzHEXOA2cBgKozXShi7yK5k4VEJJz+fTrWkIxEIrZ1Vo1G1Qyg9AOn61G9pFzzGrFSCOBgdwD2rekrROStK8zLS0Wa4H76YsBlzz37A/1qvc2ShSGaaRFXlZJPUcd/8AOBWlb3UcMDsrb3O0KgPJOOAPw/lUblN4DiQbxsZthwe5ABHFamXU5l0eRybZWOO5OfTIz+X51p3DXUhRjGSxPzbG57cgcVE0W+6kWNWCoHIJIGeeuD26VOshZW81lQouA4PIOOBxz/8ArqCjI1AB3R1b5Sp2r3Xn61aMk8oR/MP70cL6YGOgHHSodVUSSKUjSMLkfLyDwD/X9atxW6z20U/nMJQqtgcYBIXH5D9anqX0Jrm12WhR5JGIZTlc5PQ5z0/OsF40M0vcBzg/jW+0zJE8SysrFVMTkgDjnp61h3QiW8nSI/Ju4AJIpsURpHykOBjvUCk28mCcoalO0dFA7c1HJsZDyuB0Gagsn3qcEVGG3ZUZ9uKZG5GFO7gcED9KcGJzgN9aYhwf24pwYk7ttRgkEZH1yRSq7cZwMdeaAJSzEdAKFJK9hUe4k4z79DQrNjgA59v/AK9IY7nPWnfiaiYyHHOPwoVZCPv/AJHFAEoADVteFWSO+ufMC7fJLZPsRWEsTE48w5/Hmrmk6dFeX6wzM/lsrElevAzjmgDt3vbWMhWniXIzy4AoGu6escZe7hyeCA2SPyrJj8K2KqEdpCfvA7hjHoeOtWLfQNOU/wDHuSeyl24Hr1oAszeJtNQOFuNzD7uI2OePpWDNqtt/by3sO9og4Yjbg4wAev410S6Vp6AGO0iPaMlc7j75/wA9awdagt4dWjEcSIq7SwAA5zzTQFp/FKsFEdtKzKcnkDPtxmmjX76VZFi01ysnCnLHHGOwrfaMKRGAFb7xYdMelNRiWLYwZOCv90ev+fakBgHUNbmZWSwVCgKjKHvj1PtWNetqSXpecCOQnf8AKBgHP4+ldwy42kHIXiI+pxXPeIYwt0jcg7fnP+1/k/ypgRfYNdkkzLeBXI5AbBx+AoXRroqN9+4TOAAWPOfqO9bqbnijycPKoYP6DHSk/wBtVHy/KE9fcUAZH/CMhn2y3jNgZOV7e2T9aj1LRLO00uS4TzGkA4ViOOR1wK6IKuxVLAxj5i/ofT/P0qpq0Rm065RgRK0ZIGOCBz/n60gOLjtClmJWbIZvl57VGFXgYFCXT/LA+0xgZU4ORzQr/KGPORzgUIGNdQOnWnh89OKa2CvTr0NIgLcDgj170xD2HfuabkqemacQcUFOOO1IBnC89qi2nJyam2MSV70pUjGDjtTAYnfgAU+hYztwenY0YKnnt+tADgB7+9AAx/KnLg9vrSkoedoAHTFIZEV24peMdOKeBkFSBk01R83HagBVGMD19KmkBaOBskfLtB+hP+IqHOCPrz7VLJj7GpPRXIBz6jP9KYDOSOBzSfeHWgNklW69jTNxU57g0gHY6DHWl24Hb60wtxnHX9KcH+UKTlfWgCN1ycVGx+c1O+MA1A3zH6UgNHSGBYqee4qBhtJ44BxRpb7LtQR1yKuzWFxJO8kaAoTkZPWktx9CiODj1oJHero0i9LYCKCe3P8AhSrod0+eV468Hg+nSqEZNzxsYdQ4NWIQ0l1Gu4qWbb9M8f1qO+hMIeMnJQ9qsTW/2eG3m8xH80BgFI+XoeaAI/MHP7iMevLf40u9SP8AULj2Y1Z+wosrq88YI5PI/wAab9mgEZP2jJ6YAzSGQiSPcP3XA9HNCyx5JMLfg/8A9ao+pIP50HPzEjvxigBAybwSjdBuw3/1qeGgzzHJg/8ATQf4VGB91scHgigLgex70Aa2qK8N27vGUEqc59iMf596ghYXF7I5OC5yMtj36fSreqpJNbr5i4USBQoHQYz/AIVTs4t8O9kzzz69B/8AXqnuSthtzKFZ1RdoccAHIHr+YptvIXV9qqo2kfl0p9/Z7XUQZwBxn+dRIBGNrtn0OKllLYmcOtqHLAScY4z6VfgSIRRoCAeSxBwTj9MZqlMSVVWYKQRhS2CBUsTBI9ioNxOSwHP0zQmDRqyhFw4+aY84ByOnSqsarFua4RtzAFQD+RxQqSJ84O3ICgkcYPfmnmCPy9jnfKw+Xg5P69q03M7WHrPG4UD926jP+HWozM7LI8gQDO5wDjd7f/Wqjcb7aR1XLJ945Gce+e1RLMBuaVeCOoPP5UnIaiTb1JYvsPljCpnAx9e+KjeZxaPD94biTjovcY/Oq7SoyMxB46DFKWl8kjyjvOPung1HMXYkh3D96CcNzk84H8uad5mxZPl3b225x0/CqYYiNFIY55VQePSnpvZgsSgHGevtRcLDxMsblXVQr4GR/D6moVbczAAEEn61IYGf5WIyRk89P069aqwfeZNpLEHAHGffNAE5YKoXeHcnoOg+uPrVi3i88glF2gchzwSf8KjZdiIp5zxnOMfhTYA5lCI42NyP9kjrQgHSwGCUJ5hMIIBcHAXI6fh6042/2S4aNdpWQZTPK59M981aZDAqswJjClRuHHes2d8jyFbEPVec7P8A62abEXckqNq7UVcbvbqfzqOACGKWMRllOGVh2OfX1qFbh3ULuYH7rDOeeOlNvwC29VbYOSCc9Rj+dICrqmWuA5JLMuSSMc5qrHgMDV7VXMjxyEAZBAx+FZ643c9KBnS6ezqMhFZSm5gewz1p6zXMV/G7oEEg8r7pJxnIHPes7R7h2vo1bmNVOF7YHNdDeIs1nKiMWkj+5g5O4cg/0qoLQmb1Kt84jkE0jyGcMuN2Mhcc9sYwRWXuYTEuSeOM8gf5NXLu5gvE3omHKYYHqCRz/KoIj5jCXvtGcfkR/Ok2OKL+myIjzGaNmlyuwtnCgg9+1EkifZbgrsIcszMfboce4FVvO/eSsibiOp7fdGD/ADpt7bGPTWkToAqH/aJ5J9qaYrahpwzbQqS4XlpD1yM4AxV2WQr5czviSHB2r3TvjHp1/CobLTnNqs8pWQKg2g9h9KkCNLAI1gZd5IUIQPxxmhITaLqyGNTK5VmPIHoo4APuf61DYO0AluCwByqruH8XIIH0zj8DVeBrswJGC7eV8pG5eXHAx3PSquyWWUqS7ZJ+bPyrnk8d+/41VxWLj6k/2h33BVwYw5B5OcnGMn0/KoJmvLrYJ0Kwrnlxtz17dqtrbxW0HnvE7MigAu4/AADOPwpjWMrAXlzKib+Uj25CnsDnqfwosFymluCrSSgsu0lCTtJHT8vy6/hViGRXt4obcZuF27Wxwhx69OnarF/aq0Rkkea5lHAyuFPqMY/X2qvaLJDHHJCArlRgbjhuOTjHH1pWsw3Kkv2ga1GZ40Mkg2bh91s8Z/lSBW81ow5DQbULkjAIHQD65pdWuH8uF87jEwGDkFSc+/tS22ZyzPEFZ3yyj5hgUmUkWbEyiQmL94ScFxwTx6j9KvSmaCaMGCJmG5gAc8+pzVXzUgusBt7n7saYyT2/LmnLNMJkZ4l2hcYEnXkHHGcdKaE9y2lv5523EqMznOF+6PXP9BRfQwwWbLasxiByRtGCc44P9Kek8yo0q2yICB8qn7voCe2aWe3unt5J7gRKnHA6jnHH6c+1UT1KOtPueD5v4OnpW1qcEE+3zWdiQPkypHTPQiubv7eWJhNM4bzFG0D+EDNdLOqOw85ZCGVcbQTn5Rx1pR3HLYyfscdxbMImUyHACOSw47g/w/Wq1pKbXV55VV445AocMclSRwc+nbP0rUjnEN4N8RRSvCEY5GKrQW4v/kxgOrZccjrjB9R/9bvVEo07LIWeQN8vnN8u3tgA/wAs1xTj5a6DTLi5sJJrF4i8wcsnzZ3A989/65rAccNn1NTJ3KiifTFSS6t0kXKswBFdQ9rDBhoY0XapO3HB6frzXL6acXVt/wBdF/nXXSqWmXjjABPpUx3KlsYU7wzXEVsI/LBIL5OAQOB+Zxmprt7iSbAgTYCRvQYBA/pUj7/tlxKqCSPb5A6ZJHp+J/SlWX7VbhSQhUdDwSO+cdOlaGZhBWEzSH5cfdG0Zzjk89u9FpBvLLFI42/x5wvTke2c4qe7PlCORHZ1bgR8DggcevUVraZIYbN4p1JJO5iB/E3NQlqU3oYF1/pFmrcmSPlTjGQMDH4D+VXfDpiu7ee2mOHVAoY9xk1cexW9td8NuEn8vOHxhh1xz17c1i2Mc8GoxxIw/ejaMk888Z/z2otZ6j3ReEM1rdm2B3HaXR/0P656VLYXFstvKssLyTXDuUCpnPYAVX1K2khTzWA3oc456dDjn1OfzptpdfZNOkVJxHOWKBFX5h1y2R2xijZha6KUmJLW4LEA8BYx3IOSeOw/rS6Y8iysiSiLeRuJHOM5GKsJbRR6VcOzOXCltpOBgnGfftUM0DR3Vm1vnc8SscHH1Oe3AqShrollqkJjchFOdxA7HrVpLtj5uyIlX5HPfpmo0lV9UgkYrtRsbm5DYJJNXrkQtPEH+f5CFC4Ayfp6f1piKkaPKqrIxXkAKPu/Wn3NopkLWimLyhzggBuOTS2ayfaMCNmZBywznPTFaixPcW8sgs9xOSGXHykDHH+fWna4r2OeujJNCiXIwse5VkOePaqkWJVKMAMnZz065reuLaMRo3lKWG7cN+S2SOvFY5WRCYdq9Q4HQjNQ1YpMu22YNIdQ+0uuMluuTyMfl+lVguIG8xckKRj0OKdJIvk7PMV23cMM5A/zzUMcakOPmAU/Lk9qV7lLRmuhlWKIvKS5jDjLHDp6cd+Mf/rqnpx3CWOMKJQA65JwBkg/lmrUq7dNsw7bJAGGSScYyenv0qnE9upjuFGN5KsvoCOR/OgbQW0gu9eiaaXhgfmJ6cHHt6VsMu0skMnmSHazf7PA7/h/KqOlWhTVYl85VdYi25QMjp0z14P862oEjEkqRfPu53ZJPT1A5+8fyrSKMpMg1GCOPRZssWYJ8xKnJOQec1ysGBOM5x7Voarrs8jT2yoqKxKOTyeDWdEcSqe2aUhxv1Nq+D/6PMAF3/LnPQYOenQf4VWtVV5N4h2xodrckjB9fXgGrU0jgBUO1mX5epGOh4+hqrveyuHRCFSUYw+RtI6VK2LZU810QLklUHHcK2eKvCJodNTc+DOASCuDjnAz78VRtYnnWKIH/W9gOw7/AM6uXlqlvKv2aabGSpaQHHTnj86ESyOyzHcFiNxUFmDZHQjP9a2rS3W5k89VLRDDKpBOc57f57Vz83mwXP71SA2VOGyDxW9a3EUNqqyyKoGAOR7f0/rVRFInEdr/AGlhEUKSRjpzj/P5VbUlCq+bGqsxBDN973B7ZFZk1/YreiRSojiz86YJYn+feohraGYvPEZOcoF4Ueme+fX6VpdENMtagEkuIRCnFv8AvGIHbcv598VzyBWBXaSDnqeR6VrXWs27RsEEskkn35Pu89sZ7AdqyI5IxjKM2FIGP0rOepcS4C1/bl1QNdQcuRxuUYw3161AY5PKdsAncVIZuQe9MjuLmwlS4hUo4U7cjhgRyOlNiN1cAiONX8xs56e/TOKzsXe5ZsYFkjkDNgKM7ccHkcVO4BjQA52jHA6VQBvIEKMRETkYK+4/qKu2tpOlr9okdWR+AvcH34702C3Kzghq63w9EItM80n7xOa5SQYausgsVl8NLbSuVEhB4798fpWbV2kbXsmyW5uLFDuYxBwNwdmH5cmqc2qWC5P2qGNsBiqMCT7cd6hh8PaehAkhfJ7lsgN2XjFJd6Zp0EEjJbqoTIzkn58dOvTpXWrnFoVoNW0+J5bgSMZRkRrtZvbr71HqfiOCbIgSc4HykgYDevPPpWxaWVlHbrm2iDA7SSo+/wD4VXljjSO4IjjODmMjAOfUY9zRqGhhRaoqeZ5VpM6uNuTjI/Q+1MF7cglYrJgnCsrknPPfiuhtoYhG9uGViH24H8Q7t+lQzQhlYQlyQ37v5Qwfjk/5/rSsx3Ry06XKIrPHsUHbj3+madGl2qxsjbVcYyAOgPU/j/KtLU4pYrNd6LtZv3bAnIGDkH8x+QqvbiRrBAinf5hjiIPYjkYqHoy1sEtjfytG0szSDb+7ZeRxz/TrVKeDy5cGTeCAQxB5zW/bSGOSKaJ3aMZAUn5k46g+lZF/IJLohVxsXYePQnn8sU3sJPUqeUozx7dKFQeuR6ZpxyOnPp7ihM8fkKgojZcOvJAx0zShRuzjoeabIWWeMZyMkYp45bA7daYCjCgnHAp39OfrSEZ6fh70q9Pb+tABnj2/zxQmeR+dKRx9Ov1oUYfB9M0ABz+dOGT7HtSN/wDrpfp+HsKQw6MOeB0q/ojlNatmH94gj1ODVA9R+lWtPOzU7RgT8sq9OO9AHd4G1t3CE7pf9k+n+f60Df5oGSJD0P8As5/nSZILbuSnMn+2aMDhScB+d39wen+femSTjGNwXCH5VBP3T6/59Peud8ULtuIWxnau3P8AeOf/AK9dIrFgHCgORgKP7vr/AJ+lYXihB9nt2TmJCVQ+/wDkfzpoDXRkaBTkGNgHc46HrS/OWzyJT0/3R/X+pqvYuJNOgYcgRqZQf4uP/rf0qfGSq7sF+VbP3R6Uhjn27Q4BMedqjP3T0z/n3rC8RptWHcMlM5b+8eD/AErdDErvVVLD5Qnr7/57CsnxAn+gqF5jjcHdjuc8U0IkscNpsHIIeMBsfw44/wA/nUpJzkY3DiLjhv8AP9KraQ5fTYwpO/J3j2yf8asZHBHKE4j9qALUZHlsOSi8yA+vWmzoZIWU5LSgrGSfujFJFkSbdwBUZck8NUgOBux/rOoP8A/z1oA80AAuEUjsRUsO5owOpA/OlulEGplANwWZlxnkjOKjwAkgBxgkg5pDJ9se0/e4/hpMJnjP1oaQ/NnJZs5JpkVxLbCR4ZHUEc7aAHbvbmlzycjj0ond5GDuqhnXduU9eccjt0zUTuyjcF3YPQmkBL7cU0nnPQ+lMByzZz6/QVIIZJFysbsB3AOKaAVW49qEVnyMjgbuSBU0WnXDsAyFM+taEekBdzbnYJn+Hg+9AGP84OehpAeM9q1fsFuuN9wBnqN65H4UgtdOjY5leVAOCM9f0ougM8ABRluvp2pm7L8npWsPsaJhLdmc5xuxjH608XSof3NvEir1BJOfyxS5kOzMlYpnOUikJPopq2tlO6NF5WASGOTg/wCeatfbZ+WDIuegCA4/PNMaaZwI2uJSv+8cUudD5WOXSVNmcpIk+RtJb5SPTGKj/s23BVXu0Ix8xXBP6ZpvctyW7e9HOeM5Jy1LnHyki21hGzFjLKvRcDr+eKkU2qRhI7QbzzliMfyNVyRyediil5Xt8zH8qXOw5UU7kZmcbQuT0HQVTfjNXrgfvB9OaoyDrVIhkls+LhSO5x9K2Zsh1G5goUEc96wYmw49jWvFc/aWYniNMAZ9e9TLuVEUnJGeXPTPPFJtUjAXBHXind8s2T0FIQeFLfN/exU3LKN6AWkUdNv9KAM6dC/ttx+Y/pTr0fvFwO2DUdt82mkn+BiuPx/+vVogszukbAbj8yhvXqAaZ5ibd279KikUqkGWPzKSOPfH9KXO47smgBhCh8Bsj1xTmYZCnr0B9af+6AO8MWOOhpgdCQCrAL6HNUIaz/xD6kUbl9Rj60hJGMcEUu7J3AdOooA1b+SdLNdyghTwwJJBB/i/+tUumSQTWvlRA/6z51z2+vp/hUWourzSbNxUDrnPzZqrbODFCNrZXOH3EYP4VTeoraGhd7mkY88bQQvb3rNILXQYuRuJAJPvVyCZliuon3FwvBxz+P4iqYOyNWAG5WyQTUsa0Jnbc6oMH5Sfy4qSMP0RcjHzE8A49KhjAFyiyckocZHuMVchtkJVZHxjk89Dz/nikhjjchYtylncfKOOR9fwqsLnZH5Ss3qcjkmrMot4vnhDGRc8E5H45qovmSzsdqjKkhT3/wDr1WpKsVpJCcO4Lk9Tnr/nio36YclQgzjOf5VbMZbajYzjntVS4O+URht+OKQxqFmG3bkH2qQFyVHZRhsHn6/59KWNfMfnkDv0/IVbeOEELb/OifMxPf1/z7UhlNo8BvkbjlTjFPtWIJbB6cfNg1LcMitHiXeQpBx61EshjVmXOegx7+tAhs82+XjC9egxnmm2cQeOQcbeScnkD296iVTud8gFR355p1mrFNxKlOe5FAFho0QhknmLH7gbBJPv/ntQGcIzSjnO5WXjnr+RpjFwCArADkL15/GnXSSCNQYpG44JHP4CgAdvMKZLcnIyeg9T+tPjVBhcqRnJ56//AFs5qG3d3SRCu1lYEr3/AM5rQgtFmKK8iqqrnaOpOaa1E3YzHBs7kSxOGCENweozSzILhGMYbefmC9eCP/rVckt1IKll3M4GSvQHjpVJo5LKZ/Lz5cnAycenWnawble7T/RIHzxnH6VRI54q7c7RDIhxuEisvf5SD/8AWqn0NIZc0xgt9AWPGefyrqHuvJ8uMRGMrtygwvHv+JrkbBzHcxv3Dg10TRyzgKzhVT2xzxnmqTsS1crxyq01wWRUzI2Bj7pOMVHHGyXZTcNkn3STx74qWIMt4RHlsOrY4y3B6/nRODFdqpjYsykdMEnPUfyqblE8bZtZlRVbscn6c/hxSasix29vAjHa7bgc5z74/GovNCBRIjqzScjGQOT0/SkilN1qdt5oLRxDaAD1xnHPvTTE0asUW3YHgZsLtRAR2Pv/ADqC51BIjJsdRJGSmE55J5OfpgU+aVIQ7/MyLkM3TJ7Ln69azdMsmkYzTptjPLFgQG56ew9/wqrk2JbeTdKJXjaGzlcBjGO4H06H9cVpQSrBdTtGhC26BPm6hck/yxTtQmm1G0e2to8wY+/t2gY6YrNs47i5Z1mDbfMUTnucDoT6Hj8qewtyyDPdSRzABIR80ayNgD/a9asyWyiQtNeoWIOWRhnHpyTUmIh+8WWFUUEYQdF6fj0qwk0d2EQkFdu9xtxnvzQHoU2W3Hl/v5Z2ByTuyCTUFkfItlVM+WzbX54Q7iOD6H/PWtQRwsQ4Tad3ybVAY9efp9ar2373T2ikQsQXwi8jOTnJPT/69HUDL12JDHI8Y2Mu0EHjjsePqaz4HlUoFZsMuc8Z64P9KtyQzSxSRuUwsRcN1ygGfz4AzVGzIkEIYE+XJ90dT0/n/SokXE1bXLSgeWuX9QOB6c1rNCn2omXzDiPIUkcDPXj6VnJKoux5EQl+X7i46e/5dKkB+0XoWWMx5jXMUMeQRk+vf8P5VUSZF2FQ4BlUIqndg9AOxPufTtVm9cfZJPLiGzAG449ahS3njlzDtUEbh9oTeVPp2xUN9NeyRHfJAYxlSY8jPfPJ9qvoRuzM1a4L/ZYgPl8ndnv6V1SA/Z4XUlf3a56YPFcjqMZJtJBuKmJhn8a3rhLc2VsslwyMYldRnOCAOfzIqFuW9h91CZJwQcEA7jkdxwv41QhkSCaIARcsV2jjseKls5RcIsLAq0ZJkCj5mOeoP49adcLDtZYYgDuViSeQP85qyNtCnqds91aCUhEdDvQ4Iz7Z/IVg5yv3TiukuZibZEKIWx8xB/lXPScySbeBuOOPeokVEWxJE8B6YkXn/gVdNfzTJLBEWWIzFl35+4B1PvxnFcvbZDIc9Gz+tdRrcEckEYkl8tg+UcnlWxxU7MvoTpAP3KwQyCGIfKTxntn+fPvVS4t0eWR0lVHPYkEHHGD703T7j7bAySyp5ikh0ycg9jnJJBq5c+TDDJK4jQR/wiPdz/k/rWpjsc7LEV1FYSoZkAfKrn36fj+tbEU1s0ISRdoyU4wvHOOvPf8ASqUNq0T/AGqaHMjZbBGBg/5/StANEq7XXZuOSC5xz7DjpUopktqw+ymPchaP5Rub046e/H51l6jagpvV0XeAGA/gYYw34nFSW0KpHM6GSBHZl3AfKew4/Pn3qfbcOxjiljeLAGGXaWHPGOe2fSiWqGnZmJNczy7YbgIzbv3jE4LD3/nTba3WaWFFcs0jeWWJ5Cgjk9x2/OpZ9hupFmcqyYVXJwWXHqO9R2qxQSBp5VKyICzbuQcg5HfoPzrK7vqadNDU1C3WTR5WAGUP97pn/INYMojkW22PhnXax6Yxj/EitO51CzksZYiVeQrgbUxnnI7cVmtKhitmB/eIxLrj9ffNWyUWXjT7RaIhBSNmXLAgcEH+o596uM80UwluI12rGxTYuCPbkc9vzqjNemUQ7rciQSlzxgEnsKnur641B2j+ysGABxnoMgk9PpRcLFrSJ0Cn7Q0ixl8SHbgEknq317VctbhI3lRZo/LUlgPN+UjH8/8APas6MakkYiWOONGHGWx0Oc8Gmmzu7yQxyvCNvzE45H6VSZLRJPeRZVDcI6r77vSoNXjaPyCURUKhSUXGe3P5HpUj2UwiMX2pdq4IAjwTg/06/jVW4sPJibfM3mbNwQnjP5/WpZSI3SJ9N8xVxOG+YdiuP8aanQI4wVHUse/aogivGxJzgZweuDSomFGQ3segNSUasjRPbBFuY1eHLDBB3HpwaoQtFb3RWT5oW+ViBn6MK0zZW7XMsOwJt2k5zxuGRzWRtGJGIAG5eMcEZoeoK6LxvVW7juI5yHVcA+X8wyTkEZA71ZXWLpZg6oZRjaSI9pIx9TVy3gt5ruNrKRI1ijX5xhumRVy6RlUm6BLblIdSdv0wOnGapXJaVziZ0UztIcbmkLbT+ooTau0nnv8AWpNVHl6hcoRjEpzj9CKiBIbk4Oevof8ACkykaEsl0YkYxqIwwZT15xjrmiSyuRbuXCEKA5HcZAx29Kt7VkSABsANynXK8bj+lS6yDHAbgAgTxlXAHTuv6fzpIGZ1nBMxgMbGNiSEx1Ud/wCZq9qGnPBboHvpJQST5bZ4xgcc/WnR+bHHaLGodjHtBxgtuHP9easGymmUz3Bc4jyEQjjPA6nr1qlsSzGe2xbrMrFlJwemVPOOPyp2nQwzoxliZnjOZCp6L644q6SgtkWA5MaYY4xkkfzycVTkT7LcRr8yLPjcobkgnoT7/wCNIdy7YWltLFJJLDkod7hjwFIBA6+9aSWkUEoBtoTk7flAwWIB4PpVUpJ50sXliJlAZ1Izk8Bcn9fxrRnlWCz83IBb5SDggPgZIHf2piZTu3ggSUZxsKbRgAOc5JFZdtA8NiLl1BWT7qkZKrkjj1zVm4wLWW5KyIHjby9x+4OAOPfP61aSDzBZxuB5cQCBf9oDkH8f609xbGFdh2jDOoLDG7A6e1P02eJpy+/EILDGMbc4HH+e1a3iJIvszOhXC4xk87u6j6CudsiYpmkGMpJkAjjtmoasyk7o09UkjkkQqMLyF7gYxn68mtS2jZtGkYLlpFGfVVXofxx/nFYt2JZLeN3BVQSqAjpxk/r7VZuNZNrpEdvGVMrjlhzsHoapCKksiiTG4ZHNbOna7NeCKyQRhg67BnGceua42R3kbdnn1qzZyskkZyxZT8oXjn/OKixpzHoTeZKu1kjUDh0Dck//AFv89KiMalXhbshVc9H6Zb8KZpTyTIWYRh35BA5z7mp5EITELlQ2VQE52jv/AJ5raLujCWjK0e6SKIfKWZdqgjlgerfUc/5NVtQiCW1tluCQEODwhIz/AJ+lSTSolxEI28tDkKemzj5un5/jVHUr6KPCylWTceAMlQOBx7k/pTJK89zPbRyz2jK0YGFJGMDjOPyrT02aGaAOoCSsA2OfkGBkjPr/AFFYNxfxtZPBGWHmf6wkde45+taVqkMmiw72k8wxgtjHCjI+Xjr/APXqb6lW0G66XkSQ7CsfDEA/c5H885qjpsStCskzbY1lIYfUHB/MAUXN5M9vJC7D5yOD3VTng+tLpkfn2LRHdyWY4PB4BAP4ik9ylsarxYe4mVQjRMJAOgaM8Y/U/nWFqcSLe74mBWQbgAMbfatgRY2RysI8wmOUkE7SCBj26fr71ianKz3SpIu1412v/n6U2JbkMQDOvOAe/pTpV+fIGAeo/rTADuPr3+lSO4fB53f0qCylcgB0YHo3WpuknH4VHefcyBgZqTrtPTd/nNADzjt9BSA4HTgdqU+2PQUAcDHb7vvSAAMY746e9IAN49P607HHt2+tNPDA4z2P1pgOb/65pAM/1pW469uvvQOn86AFPTP5U5WCMjdlYEfnSY49zSN/qz9MCkB34KjHzZVeVbrk+n+f6U5P4g3fmUelQQOrW0bjJj2g4z/Ee/61OikHaxG4Dcxzww9P8/1piLEbMwChiHb/AFbei+/+fSsvxJHu04OowqSBdnvyM1oxkE+gk6+sY/z+tV9cUSaZMTgMoATj7wyOf8/1oGRaMwfSrbOB5YPP945PH+fargG7cCPv/wCtX+7/AJ/+vWb4ecnSwHyY45COBzuyCP51qDezbf8AlpjL88Een+fegBEJL8H5iMRE9CPf/PQVT1uPdps23O1OXB9cg5/z61aJA2uOFY4T/ZpmoRb7OdOMpGef75x/n8aaAytBbdZNF0fzM7vbA4/z71f3fMXCjn5dnX8f89qytAYFbmFvuttZjn7vWtVtxbeP9ZjEfowoEKNq7U3/ACp8wc+voasbnJ3jiZsZH+z/AJ/WqjYXPXylyXz1z1/+vU0bMVCscSnO1j2FIDhdcVItUnMf3VmyPan/ANn3Ejy7FO1yTjGDj15qTxWo/tOcqpXIXj8B+fSp47md4EUyEAqGyOD09hSbsUlcij0m6lQNhcjgY5qQaOqkpLcRoNvPIH8zQ8rvy7F+wDMTTVwPl428kmp5yuUk+x2axrvmLsvCqAemfp70/wAvTlbcIGcAclh3+pNQlsnOQGI4oJ+brwpyaXOx8qLC3CRriO1VXPQ56fkBQ15MGyvloF6hVzn881Xzx15I446UZy3XG3mp5mFkSm5nIOZX+bnhsAflUTHc3zdB3POaOeq53E8j0po+Xu20D9aLjFCEdAA57YoI2/w/IvUZ70vI6g7ieKAOwGNo5560gAKTgkctwvPSlx7j5cE+9Nzk78cE8A0DjC5HHU0ALk8uMZ6AUgAxt3ZU8t7U7fli5IBHT3pOegPzH72KAHAjO4nIBwppuT6kOetLuHLE/u16cUEN3yGbIB9KADAJyAQq9RSbsckZyOPaj+IDoRgn3pByTIAeeMUAQXQ2lfx5qm/3hjpV65wYxtyRkMfaqMilTzzkVpHYiW5CvStqzj22IxgjflhWMp6H0NbdonmWkjZwQBhfUUS2FHcUnA3cFT09qQk/dJyzHrS5HL8bPSk+4M5B3fpWZoVr3KqoweD1qCzOYLhT/CScf5+lWbvJgCZ3AHOarWSqbmcE9VBH+fxq1sS9xJAv2WJhw28g/p/jTQcY9BRwYnyw5HT/AD9KbuTA+YcdcmqEOc8gjqR0pqna/IO0+hpGkQ/xc+lN3DjknHXANAiR2yM4x9TQnI96aXB+6rFT0pIy2SAnPPJNMDXeEi0LOTnDMwPXP/1qj0RFljlWRRlM4Dj5asXJH2UMOWlXr6DiqWnIWSdW+6WOTjP0/rTF0FSPcJmOSwC7Tn1zz+opkS+ekqZwWHB/z9adcMUumYYI2H5R0xz/APrp9grrGZFfHzY574GcVIxlpvuXZyWZmRUzj6k/XpV8HyxuByxx0HAGKrWjLbyI8+7CyMSMAnvgY/z1q7fvFMXK4K7gWJH8WOlMCEo8i5IxDgZz1fnv6CmzXUcqOq5Vc7s44P40XDPFFscZMnQAfe71VJMA/fRfvDyoPGB2piGPK5LKjKB0P+fSoGjbzFI54zntVo2soGZAi/xnPv6+tQks0jKxxwRjt1/lSGAVlT5BlQcZ39+/epRvYN++8uLuF5+nWmxKASNxBwef04qz5PkxByuyMZ+fOefXHHNJAURt2dcbG68/d68c/WmFSvzORjOMY5/SrcjebJGXjKRN8uONxPY5+uKhkbY67hxGQzKTnr0/SgBHCKhUK64HzjGPoOas2Kl7UiPaAGBCjPH/ANenXkZWyLuSDuLBe4zxmp9OWL7Kyx/NLgYHck9aqwrkMhcyNGm8ALjcO7Edyfr+FUoreSSdov41JDYP5fhW6kUMGnvdz8shyqtzz9OnUdap2FpmfzrtdrTFWAxg/MTjH04/OnyiuVZCyKk+Cuz5CrHOPf6VqWV2gg3KAdpICActkdP1qHUbB3juGjkYoi5YFRngnjP4VBpEwhuRmQbWDcnuw7D60bMN0WtpMMjOcSg72BHYcmlmtvtok3DaJH/d4GcH+n/16ju7zcJNq7EdcEAAdv8AP51Fb3Fxu3RSCNQuSSOAT14obBJmLdq6RuJAAcgDHtVImtnVYAkbkOXYH5if0NYpqSiS3JEqkDODnHrXZu6SwZaIJnBbr7964qJirBs9DmurlmJt13ttBGSAMkZP+fwoANOCzanNHEE2qFYuVJPQdOafeRvDewSr+92r949cg02wg+yakwZW2CJckjI3dak1J7ZZ7YSSOrJuDbskNnHXrijoLqZ1xKWml25JVyTxxznH60aQiXNxIc7SVA56LzySaWQIt1IWZgFTbtPIHHrU+k+Ta2tw7tnjJKnsP60kN7DJYXe8FoskjRrk7QAct2H/ANer8cT286vcQtIy4xsJxnHGB35zVeyWeKMXBYqZCXzu4xjuPpVuaQ3SqqMu4YGQ3GO/8qpMVgfU1jtWS2dg7njecAEnn/JqvpxgikuYSwK7k++fbk1C8sZaQ26x9ceYy5L4Pqemar2pDXLsGwyLnaw9etLmDlSNx5oVVyRHtZtuXHTjtxUTyq9skaQ7mHJ2kfLznP06DJqnLOZZFiiBMrY2qFHB/wAmnRtLbKUkgd4ycEFsg+5x1/lxTvcVrDo9UljmmtplwsTFhGjZGMYGSOWpbGYSwPG0sgRJGxGq/Lkt3P4jqapaoBb3kV24WRc7XQcLj2welWldoL6VoCGjxvGU2g5XOKYDbuB5EEyyIohBGC2eDwR+X1rMTaIWK7spKqquOxrfsDFcboZ49u3khz3/AIjjua511cCcIdxDYbGeoz2pMaOktrOSxtCqJ8+c5wDuPT/GpdOjnN/cJ8rZSPljjb14+v8AhQkpmUZusEgE5wAMjk/nxVWeeVLm8ZHdXCIcoMZPOenTvVIhmpKLiaT7PPMogU4kkQdT1259fU025EMELIDkbSokLDaQQetc+NUv4Rt+0KsfOAUH+cVE+pXBmSX7TllORhBgH1xinzBylzVbGO2htFhfckkQlB6kk9Sa0bmM/wBl2EiMr3BAKhk2hgM5BOaw5r+WaC2jdJHMasNxGAcnPHtV6W71MWdqEjEEaKVRt4JbmoLHy6kFvopvIkjZQVl3KBkd8Efzq2jtDu2RBVkQMCW3B+uD+VZUUWo3hZmuUBztAPJ/LFVxbXEtvLO1xmKA7VJ7nPYduufxovZha6JLuR7zbCsqIXbPQ4Hpgnv71SC4Byfy6U8RG4c7nLuWPBbk9umPx+gpGhVZHQ9AcZzRe4krCBBGgYsvOSMHNautalaXdqkds2WDbjhSM8H2rHUKVb5QOvviuomso5rQBsEEb1AGB07Y/P8ACkMw0vcyxzQibzo/lZgvBT0PNX31S4vnVorQlEO75nwC3b24/wAPSqFiksVwUjdQ69Mc5HUj8P6iprN40uJYWZYuQ4XPGO/P+etUmxNIke61G4dVYRx46FjwPT+tQ+VcTOlu1wgZgDuySQBSyzbkeSGPA3H6FRgAVW+1XBlMm9N5GMlRzk//AFsflRcLGitnOTJA99JuQ7jGvAIPfr6H86bPZ2ybD9qnO4fMXbGP0otnMtzEHkwxXaRgA4zx+fP5Vbv7uNZgjPkqOWHzFjyf8/hTEY9vZxz6nHAqnAOcH+IdfyIp9xZxWy+fy6xylXTHYEg4z17VQvQULsuV3Lnng1a8ie6iVYgS5Uclvx4/HNQWaF7DaLZvIRH1aNQijrtzkYHPYfjWbJj7PbuHz5YQFiO/Jx/n1pr7mtGkLNtYAng/zqSfH9kx5hkUkdc5XH9D16+tAiS9jYWaTsWHmuGK7s4zyOvOelX9Oglkt3u2uGjctjPrgkflxWPNO02nxnaqyQuBlVA3EgkE/lXU6fapbaXEbhWlVUB2nnZ+Hv600ribsiCFnYLnMi8ghf5Ede2eM0kc8ZkkwGwVwCmTk9hj36mr0FtEYyy7gMnBU8EY6/04qtJp8STq++RJGyCVOPXI/CrsRcpTYXc84ZIwQ249T8uOPyNYF3q8lznMaKhOTxkn3/CtDXrS46ifMYUkgDBPf1OeOa5/luSQCPbjP/16llosmOa4RpYkJjQfNtOenXNRWrEzqNxz/D7+1RoWRtyllGCMA4yO4p9uN1yuB0OeP51JRtDBNwiymQm2VixXHTBI/DGM0R3UK6ZdQscSyyAhc5PUHr+dWpbffYwzjgiAoQB1G4isdbUkrIjZ+Qsc+gFJDlqOs9QfTmYxoGySMHtzn/P0restavrySNfsoaNsqxCkggjqM/yrI022855GO3asoGSoJ5Bxj3roZIkhidA8oJ+U/vMlh3xVJsh2OU1AAXsqrkYY4DZ4PcfQ03gAYGRjge3p+FP1VWW8kEoy2AWxxkYH61Fnjk9gc/yNJjRrzzGG0ikQZClSx9iCP607UZnawWbJ2MQOvBOP/rUqFJ9NaMYDOmAAeN+RgY/D9azGlP2YJ8wjzhA3f1H+fWkima29ore3eZkQOiLjH3B6fietaB1FiyNEkbFnH3pANzZ4OOoFZot82q7kVVBw65Oc9FBPtU0jukEayw7gjFUc4YH1B9PrVpkNXGGLy4GmkQYTYoVW4yOSTn6mrGs20a6O03yBw6yHHVe23P45/Cqcwjlt1hhVgfmyOmMEkcflVVELSLDIm8N8pOe5H9KLhY2ftCOGuIgHeWKONVOctIcn9M/pU9pHIY9pxKzBlLqvEa9DtrF0iRWwrsVWIk5Dd8gZ/nW/ZzosTHpgkkque/GKa1E9DN1OTc0dvJv81pFHqNvYVc1CVLWKKFJOY/mdyeBxwfc+lUb67je/iPnYZN8jYXI3dAB69BTHvPNeNmIMYfKR4zg93Y9z6UBYWWL7VZTSNkLGmI426gdSfr3P5VkWDpHcM0vMYIyPYjmtm7vka0dFUg7GC88AYwc+ucmsS3UGRlYZHykjOKmRSNbU599lCrrtcEM2cDPWsm4TeiSBGJHyt7mpXdipGAW4HOSQMVJbxr5DO+GIYAccZOaVx2MpwRSwMVlBzj/P/wCqnSja7L6EiohwaYjt9FnMkW08blxgdv8APA/Cq93rLyyyRorIPuMNoHyjj161R0e6VCoZsH/P+fx9qn1W3Yal5iK22ZQ3Qjn/ACKE7A1civY5LSOOWblZlI+Xrj+hyaz57zziquVOwDkjOeec/pWzqzxzaXapEQzJIS3TIyMfl0/SsBbeSSQtsJGew6/5/qKE2FkS3JgFmoREEm7cSB654/lSi68uziAKsRyQe3J4rQltrJtMEbQeXdqVDSeZxn6Y/wA5qhbQRS2e9nCsu5SMjLdP8aBDJZzNCuU2jHQcjJPXmpbOd4PNdeQoBIHTJYCnLD8sSNJEfJRt3zcNzx/6EarWuCZU34BXAJGQSOaGNEl1fSXFwZSzZfmQBu/+RVeX/WZLFj1JLZz7VbNjbct9pU4x0HU+n4UXllDDE0kc3mFSBjBHPf8AnQBVQ8cn3zSjuW4zyfak789utOJx159fegCG5G6M56//AF6chzFGe+P0pJh+5PfgmkiObdfTPX05oAkx0x9B7Uvb0zx9KOvt6+1LyT7n+VACfT6U1uNuOcHj3p45xg/SmPwvHbp7GgB56Y9P50g9/wAaU/nj+dJ0/CgB4GeD3/lSE/L9eBQB2/E0uflPqf0oA7LS3Z9MtZQoysQUL/e7Z/z71cQKBtJzGDuzjo3p/n6VnaE7to9vzyNyx/XJ61fPCk4JVPvj1NAEu5t//TQ8uP8AZ9v8+tRXziawlQHh0Ii9QMZpu45Cs3zHndnt6f5+tSK6uhIXPmZXaRnaPX+v5UAZfhx9tpc5BZI5MlOucj/61a6cjYxHJ3b8/p/T6Cue8PH9/Om7DLhl/wBogmt75dpU/dzul9qAJSxJLgDe3BT29f8APsKXCvAqkkxrwjDu3TH+fWmbnYgk/vG+4T/d9/8APpT4nQK+VPlL1Xvuz1oA5vQg4vpo+5T94PYEdPzraznDA5DcRH0rItYzF4ikhzglmzz1HJxW12aQKPm+Xae3v/X8qYiM8MR3j5cZ+9REccdBL09U/wA/zpHAVlXd8qdH65PoaajPv3Y2uxG9cdBSGc54uU/bFO3jytoI74JqpaMrWkeANu35sn8P6VpeLEyLdk5jAKL+lYFv+8s1TgYyOfxNTJXKjoah6btuD2pPUYzg5NQ20rNC0cgLeWflJ7Z7fpUoAHy4GRgk+tZtWLuJzgHg7uB7UpxnBYfLg59aUcHfgZJ6U3aAMbvlA6+9IYobncOWPGKUABQNx2gfrSDOc8Bu30p2e3YZ3Z9aBCAsM9QxPH0oIGcDOB96kycbsn5sBfanAfNs9OvvQA3OFDEZBI25NOCkkJ36k+tI+TGzDqRgClTa6Afwt8xPpQA1j1fbzjgetKB/D1B+9QTliT2yFPrQAc9fmOM0wBjnqQUA4NLhlIGfmPOfajg88bFzkGgMQOcZbGOelIBfQLwE6j1oBYDd/CegI6Ui7ZLmO2VlEjnAyeDnpk1au7Se0VZJtnz5AAOeR1pgVDj7hPbOcUoYD5ycEdOOtMcfKV3cEnOBSK4bh24HT3oAWUZibaPmIyw+lUJTuPsBV5HLIuVIdgQaosOxq4kSIB1xWxpTqwG84BUqM9uBWM33q1NIcDDnoh4FN7ErcsZ3nPCheCO1KrYXeMEnjbSEhppEGB5Z796UckycZ6AetZGpFdACB1U5z82az7QhdRQE4DKfz61qSJ+7YA5Zgcj0rJAAu7dm6btpq47EvcmYKfNVlzz8oI9//r1FCEGFI46GrQKi7k3cgqSpPrjIqqylHdT2Y5piCQbOOOtIPli5HzGlMQZAeQoHr+tJnfnse1MTCMZ+lCcMT1HakB+Ze1LgeYc8UwNONW+xsn3l37Ad3XB/z+dR2wUQzjO0mQg4PFX4XT7NcKoXzt+8D0BUN/n6VRtAvmtu2qPlcgc9Fz0NMSI5JXzuZNoZGRQfw5qfTXVIZCTuOCOW6e4qrdSmS4iGAqCP5R6Z6n86taeNts8zjCxqSTx0zg/0qeo+gtssd0WWZ2CiVpfkXJPHAHp3q9LZssKp5LRkDJJ54+n/ANeqmkQAtbpv+adHDDPcEY/lW5PcL5HlQq8zY+Y5JBJ4AzVxRMn2Mq4EdoZI9+ZSCASMdM8/SnhCEE0qbn6E9ev/ANari2KxWMjytmQnLOOrc9PbnioZ4Y3KQqSyghSfQninYVzMnZ3VmQDaD0I4PrxVGViz8sS23tz1PStK+CqWgicF/N+8B7YrMmDGUGLJx1PsAMVDLRMnlx7SCd4O7C85H17VaWTziJJXV2z0GSBx1A79OpqnHGEZgx5XhufvGpBcIsWMnzOe559qEJjorZrub5wxiyQuT39R9OPyqBnAfynCmTld/v8A1Bq3DPsjYBihB4wOo+v49KrX8JVbfAVXdSTg9aAFu7nz7VFRW+Vt0innHpz6VfhCBUPmnagKhlGMZ55PrWS7lyuQYzv+bHUDAH9DWo96I7Vo3DqyuGQhTtc57j1zihMLEl00brDbKfkGHbqAf/1nmpr+5VpbZ5SN8bAkAZ4I7Y/Os9BcfPcOF8xzliWHA9h+dQSO6W52cSEgAqeg9BTuFjXluF8osz+WuMFersOo47Vh7GikbA2lXUKB1Ge9TR3Di3EQRMEgMSeTULu2wS4Yoo2ucdR2NS2NIknLzZB6jGQRj6mnJKjZBJVsbWx3x0P0NQhvNcjd0Xn/AGh61LJKiEFI/MLKQ35dfakMLllMEuF2B0Oc9Mj3rDatx48blyBJtIK56cVhHNNCAGuigjURw3BBHyKQOzNj/wCuK51fpmtqCYC3tpCv7tTsPPfHBoY0Wmnli1GEnBBQ/L2Hb/JqHUXacrKezDgc4H+RRqvzQwPDkNHwWPHX1qK7dntQPujPC/TjikgCViYHl3ElhyQM4+v5frSxSMywQq3X52I5OORRdqiafEqkFmPPboSP6U7S9hTexAfO0HoMD/69AGkjhGUuXb1AY/8A6qJJU4COU8zKD3z7fTNQsdjcPn1PYcVWjbzmOUIQHCkcZbvn2xj9KVxk6sqyBYTtjQY3YyfpVWR8Xkbbwr9DjkD6461LKw48lAGHGMdfemwxNHc27OcuZcMcHqeP8imhE6Kqq21t7E7iR948Y4P6+1aMSM0aruUuwBAOOP8A9VVJwF3K+yb9CffPbvTWujEpgTIH3Vbuee9MViSW3RrK4UtgEDeTyo5H4/Wq8Go20Ft5RLO/y8rk9D27dKk80yxYY4jVCAD3OKh0/IfzCAFUYBGTtA6fr/SgAk1GadmcwSHPOAoGOPWqStIslz8m1n+dt3JUZz7Vq7WeWcQhijJxu9B/9Y9fasxZEeeeXcRvQkgdBnvQBrQ/bJYVV7yKBCgACAZKkZ6/Sq0toHkuGmuJXMYGTkjcT7elbOlmNI12lPugb25Pp/8AW/Cse4maa9uAQdoY43cHjAHQVXQA0zT4rq5ddjFUXcQBnnjA/n1rdWws442jciJCNxXvjHUnp6mudguZbWUyQuVYjBqO91Ke5iVZnDBWyCB6/wCRTJN+7tVvlj+zSW6gtkbpRnp0xk1fbT7ptOhtkMYKAgtye3BH864hTsuNw4IOQR2rob7U3UeXC5L92z09hUlIli0O7YyA6hvlQ4JUtlTwcH9KyLpbizuZrP7QWQEluOCeOfWtHRnUxS7WySylmB74/pyajEcUniAxzgCNgwI9Pk4pAU7R9sjfKCoG3B68/wCcVHOmyQgnJwCec5OBU9kgigknds5Q4GBnORzzUd75X2kiEDZtUEA5GdozzTEV074/z/npXRXsqx6RDK4OF2Zx2zx+XP61zPmqGYck/Tr/APrxWzNfwz6UlqN24qq8jg8f/rpMZn7tsiBZNoUErjnGf8/rUN5ci4PnIhjmAIfBPX2/Xj3p1uxKbHAynOT36f8A6qa+1kUFMdfmxzjjB/z60ASh18uRVJZNvyj0+v0qupAIzyfb9R+PamwnYQucDOcegpx27iBwD07Ef5NACSyy4BEnzg9R06Y6+4yKkmuXlVExtQDPqce/+FVyjN95fUYHc/55pwTAwG5PPP8AnvTALtmk3Ow+YpjA7deKliZ9iHJUMig/Njdx/WoGC8hePl/E/wD6qWFwLdMZY7cbc4H+e9IC/alZIZYn52AugPQj8qs2cMUumTFolV3jYLkEnoTwfb/CstWYOpyAc4IPfP8AjWtbzBNLEW5cjcMnAx1//VigDKdkW3XbkMWy5JGP9n+taaSMYiElkI6BQxx3x+WM1n+Xt0/J2487JAxngVbjTy2eMBlUklMngDv/ADp7AyR8xAsGOxV7DoecfhxWmk8K2sflzK0nB2Dkj04+uc+1ZN0sk2EDlMAmRV7k7jj8q19MeEWMYm8mLk53gDt7+1WiJIZIXcbljVQ6MrGXvnqMfXp04rmrrSGilYBvl5xwTx1P1/8ArVs3lzZhgsMw2jHQEnHYf41Rlu4HUqqEHywM4+ucCpkOJUt4YpLaVSu4oNwbv9aZHEqkMgwM4PerFmVDzYw2V4yMYz1NRDcJo9uRu4wD1FQWadlOXCwMFAjBK8ckk9PpVO1hdluFaVYwFb5m/ixngfWowJRcxrESGc7SR7mr5tXVXZFJBG7gEEcdP8+tMCHRLea4a6+zz+VIu3HGc5/wxmtD7UyxETLlwTuXoTg/yP8ASsSxZlnmCFgSo5XsOatmYGVN/DA4yORg+n5n86d7CsU9awNQkIfd0Oe3Tt7dqrA4VeMH0/pWjc2qzyx5O0kEcDggZ5/HFZ2PlAOSMfp/iKANzTZBDaiVxiMcAjkg55b8KybkruniTOwSF489cHpWnpjH7PtbO3POO44zWdfgw3Eap8qlVbaegJz2qUNmnPLJ/q0AbfuAIHbPJ/CkaeQh22mTIB7cAetVZLrb5bTW5G3kFTkEZ5qwwRFy2ACM4PuDj+lMRXcEyjy0KlM4IYYB4qxaXSxyM3lozMNuGHFQGVEkQh1yhPP4ih5lZmVCQpXb93qPf8aAGW7iKZ1YcHkc9Rk1ahaaZjENzbuSozg9ce5rMU4k2gfNxjPBB9KuQTy2QMqgKyjK/PjnP60AJFE7ztvX5V4GFyBzzj+dWpIkQZAkIz83y9jxuHPc1HGJFhaf5F89jJg5yvWnFnZS0khDZ+4F56jFMCOQJIykqdgIDHHOM8VRgYpI2euz+taMwEcJc5YoysR2ye3H0rNCA3wTHyksvPpSGWI2VT85B7AZ6ep/CrKXMIMi/uwpI6KT0B5496YsCKg8vDE/KrcZ46mnRfLcSIMZIByfTPQ0IDMux/pEjYwrHI4xVYj8Kv6gDlGJySPy9qotVEmlpEyxScJuc/4Z/ofzrqLlLm401mWRUkQhhjkgd64u0lMUwYde317V2Wj3SEKqcgjr+X9P5Gkxo5y+E0ULPJcyNk7SCcbvT8sVHAI0fexkdQDjDH5unp7Y/Kr+u2ZW9+yliqcFOOuST/iKhgXfbxQMM+WCoH907uf60xDIzZzN5UcOXwcMQCScf/WNSacoMTRBQxWVgu4dyv8A9ap4ooY9zLGsZyVB7r1yc/5/Wq+mMrNNtPBkXB54HPNNiHpDHukwqjJCxkp34z/OqmnRoZ5Ayg4V9uQDggGr6ZJbDZJYrtHoB97/AMdH5VRsxjUSq87wU+oIxn60mNCvPaJI48uKRSNox2bsenSlvJLNrc+WIxIMAEIRnke31/Won8tdpBTGNo6ciomkR4tu4ZAIUAdaAAdc9cdPelwPwH86av3fx4+tP6e+KBjXGVx+dQW//HuR6HJqwfr0/Wq1v92ZemDn/wCtQIs//r/Cj09/09qAc4OeOp9jS9c578tQAHn2z+lNfkH16D6U45/H+lITkcd+n0oAB90Y6dqOn4UKQVHGOwpCQGwfy9aAHjkfzpQcg+ppB/8AXoHU+/X2oA6bw2+dLPcLKVAPboc/59K1TkbQMEoOCf4z/n9axPCz4iuVQ/vAwIHsRz/KtsEBVIz5YwF9Q3T/AD+NAEZjXGDyp5kJ/h/z/nrU0RYyKTkSMcDjHy/5P50jKTkNyyjMgHRuKikG0I4YjeynI6qARxQBlaUI4dYnVs7cMq+uQRW2N28B/vdZOcBhWFG3keJ2wgILN8o9wefpzW8AANrMCqHcHPc9cGgCQHcBjjf9055j/wA/z4pVO2TeFyY+Ao/j/wA/40i7juJ++/DqB0HrS8fLjlV4iPrQBhXsSReJIwzYR2ViRxjPFbeWLFukp4UY4K+tYviABL62mx8xGZeOCQf8P0rZbcWBycv/AKpvQY7/AM6YiORVCHr5I6+obP8AjVcCTG3d++9f9nP/ANf8zVs7SWO35Y/vr/ePrVeZDG6nPyyfxDqnp/n3pDMrxJHv02KVOFSTaVP97Bz/ACrlrfOx1P3Ufpj6V12vKJNLmzhfLK4A6NzjP+feuRg3ZnUDjqfYf5xSY0XllEcr9WbAxhRg+/608DMa/vQQRk8Dg56f59qiyxulkPBKZHHXj/61TY4PBx1aoZSFzJktuG7+EFaTbJgjfxn5srTs8biM54WmuQgO7tyfepKGSSPGgZnBJHy/L/8AXpdNuQ955VyyKh53shYZx0OD3qqzlzuI+g9KsQ24VlY/exnJ9+1VsSWrgqJGa3kRkboPLIx+GahJlI2blPctinbssW4z0AHelAU5UNkkZYelSUN3zZ3Bk4yBweait3lERVQB8xyOfWpzgck/L2xUEO4yTRj75Oc0CFLTY3AxlFPTmlBuD8oEe4jrzxTiFDsuCE6lc05cAZxnd09qAG/vy33IwFPOSeaY88iDcUTLDAG7p+lLI6ohUckYOc9TVYBpX3dWP600AwRNLIufv5zuBrWnv765RVuJQwT7pJ6/pzVdIwiYXqfvUqnKkdFQdfpQwELyZ6KGYjv/APWqGQuzHCcJ05qTfndlvmH3TikdkUgO2DnnHNACQSGRizbic/KM9PaoZBk896USxidnQ5XABBom4JqkSyq4+Y1b01yshAwR1x9KqSZzmprIhblc9MYpslGrcyEzsnlHBO7IA/xqHzyW3mIjHTp/jUl3dxZHmnaHHB78df8ACqrX1sDt3E7RxhSOazsaXJ/Ok5xCd56jjH86y7rMe0kYIYGr39owAF8MW7Yx+vNVL1hJCXAPPPP1qooTJixNyHOEVuPUAdKgZmZ2LDDPzzTGu13RsQQQMjnikmuv3zbUGRxg56VQiVTglcfKRyKANvfiqpupCCQqj1GKV55MCRfuk9MDigRYZSOTj25oxnBHJAxVPz5c8u2PUHFIZHPDOSOxzTEdHaMXWbB2NhEPbBwQT+lUgxlvGQ/OF44HLADirUVvI7z7WYNGqsCTtJX0qpbD/Tw6HCsSVJzQMfcYee4d8cRqRnscjgfnUjI76YUjyFjTzXXGASWAH5VHfKftDfMshZVO7cAMnFSRSyQ6fPGyEiTagY84CnOP1oAtQW6wQR3LbSySqoDDPyEYrUt7iF7supxFH0VRwzcgAfTJP4isy5urf+ydqyKG8kHGfmLBuM/r+VT6XPb2NnGzMAQdzMeTgnjH4c1SZDVy9exyrEZCyjJBaMcnOc/gTxWfJdbEfLFdzFtxH3j6fh1pt5q015L+7/cRDhd/LEdMgdvqazCDLOBjcoOD6D8aJSHGItxOrS5JIAJy56+oqBOjPKCQo2496c6oDkHEZJAyeoqJSxc564wOagskR+STyAedvFKW2/NgBvQDgVMsEXlffCkDOSM5/LrUPlBSVZ+B/EFoAmdmwW3c5796rmR5WZzklRx7CpZGXaFVncZ5O3FVy3lybCp2buPXPSkA+UiPDr8+3g5HarBDzOSCZI/Xt+Xaq8iSLHnIUeg7/WpElxFvJygOCueo7D6+9IB0akzssrfMDncTyR3H1pWMSkO75U9MLgVIfJmiMcCFlxuDbumO49KpurQzQoSsignAYdPr+dMC3akvxL8yN82wDPfp61NOHaNkVQqMhGMc+tQYAjDIoLqcqduP5mre6WS3+bAUoCD5YGcn1xmiwGfJtKxyRdVROD34P41MJfLDNGhVCuSuOh70lsN0bh2bcAQAOpP+f5VBEqw3BhclypwueNtOwXD7QWXKqOBjdgdPWshxhiOuDW20O64WIAuX2tgAgAd/5dayboYu5c/3z/OhaAQqM5rYsbfz7PAUFsHaS2Oc/wD6qyRwK1dKkJgMYYhm3KPTOBQxEt1bxLZGWNlPHTdznIzxSXUYFuGLL82BjPIPXBpZUlxdhk8tlI+XP3c4JxTJ2zHGhbJADnHTOP8A9dIZHO26zTJYtvIz29f61d09WNqpDbVP3iB0Oaou2+yVOTtbIXPqO34g1pwRs5t1RyUChmyBzzj+ZpgIY4SrvI0hQAlBwN3OMnnpUdvJHDpu6aNwZSzA5wOtW7tFispMgBijL93vuA61WMCPIkRYGO3yrAdS3pRZCJLMwvIZjxLtDBOmzgf/AK6fcSrm3j3IpjkB+UccUx7YrMZ40ZRyrgHO4explyQ6RgYOHGEVeTx39aQy07okbBYowqkEkk57HPJquri4T5/LVThcbeTx9emRUht5GjY7VZ8jgqeMg9KYVMmUjP3iMA9gMjJpgNVZCh807yuDwOg59PfIP4UkSu8jRgMyB92Acdsf4flUhjEccZRiX29Tk4z2PtUtvCyI9wfuSHaMHnjr296BEWohvs0bbmRsFVA+7gjp+YFYlxujZQOMj8xWxeqjIibtzFlHJ6f55/Ks66VGcOM4xnj69v8APagDb02R4rMLt2yIuMDnPHX8R/MVFDJI8qv0MspDgn/e5z+J/Kq9vdukajrvUD5vUcf5+lMhcqoJLZGQCOMHJpXGi7NpMqwCaN0ZcZIzjA7VlPbna4b5QvIB/i5HA/DmrM87k7FdipHA3HGP8/zquQo2ev6dKq4rCbcSE++a1NSTEqBFwuwBcfj/AJ/Gs8jOTnFdKsStHFIx+cDjIzjp/XAoArWdj9mjbDEbsEjH3cdfrzUBXZr0f+91/wCA1eijkMKyOzKSARn/AD9aoTfLrVtljyycenbFAEJVZNNA3HPBb86pgAjjLcc+v+f8KvpCy2VzvbkgBV4/vdv5/hVIRtEQJFwSM0AFmFDzyN94RsAR15FM3FXRgobn6A+1N/5a9+BmpWimBRghBblRg0gIndS6u4O18KQO/wD+upHZDHkMCOg49qla2dk8orGA/ckD2/8Ar1UikZVaBpOQfu/1FAEMy8qy4PTH1/zx+VPc5YHO5mbP+fp0qZnXyWXZleCQO/vUaYyuC3BBXj9f0FAxHTy9owwJOSD1x6/hSnoB055x69x/hVhzEwLbmYhcnI75/wD1/nQY4RkANwe57ZB/OgCptyQ2Opx9femRDdaqBwfXHPBP/wBarU6DbuUYAPY0acIzboXj3YJBOfc80AVnBZf6D8zWhJv+y/Lja24kf3sgHH6mpVMYDMIoyvIBbqvH09qiSZvscluqbiMqwz79v0ouBXYbbXcrgoSQVx6HjNWLhnViEXKrgqccfnUDEtZyBtqnfuAHc8d/xq7NJHG0CSSgNtUEYHyqePzx/OlcCuzSKTgk5IHuSf8AGmvEQcFG5zkkfnTZQrR5iJJ8wLgL2xkcf56Us8244EbHB4LED07fzqriEmikQk7B74I4/wAio9mMnk88Y/Sl3yvH5eR5afw7uOvamlmyBjDZI4HtzSAIZipdPu7lIz3HrWvoLBb63IVT+8A6cEng1j2kZMu/AOOoJxn0+hrXgdIpVkiiWIK2/hic4Oc8/lQkDL8U+ladfOS2/awCsIiemf1zjmoNa1s6hGYYHKQ4y3bee/4e1VIrpZr55VtVmLTOQjDIOc4H9aTVHg86MJDHCwUbkBzt9j702Bn2AT7VI0i7lWPdjGc8gf1p5AO1QG2DPUeuM1BBI0d4xUfM0ZH6inh3eMop2jPXuRSYx6BzcJEpYHoAW6ewzVSUESNnGQecetWy4WTcmMk5GD/EQef1qlIRvPHFJAa2mZa0cIcMDkcdDxj9aoaguy7RS5ZgvzZHuat6Yc2k6f7LY9+P/rGs5SZrjc+efQ5wccULcbNNYoZbYMxJymT8x/urx/Oq0ZGzZhQyHbnHJ96jRT5qArzhQAOmdvemoVWYE8ZODk9PxpiLDThwgVMBQOOuSP8AHiowCrHKk5DAZ+nAqNwfNCkke2asxGX5cqCSxUsT7UgKzBgA3p3qaFhdSjdtVF5I9aSRR5eOi8Y+g70QNtVgRj1/pQBeBVsE/NGrH5T6ZOKWVQyqW5Jxls4yeOn0qLzWQ88H72MfxcY/SgygRsOp5C/U5BpgTJyi8A5GOvDZJBPv1rMceVfoqcYdlHPqKu+bEyqqHAAyOemAP51QunDXaydR5inn6c0CLY3fNHjaQP4vTnpQGVLlcjJ2ksV4xg0yWXM6sBjB/L2pFdYpUcA4UE8jqe4oGJfqfIjbGCDz9TWc3Wr8sjTxMduFByBj/PvVJhTJIxwa6HQrwqVQAfLxXPGrdhN5coG7aM9aAR2Ot2wvLSG4X78JAYjqFJ6/gayLRQYnC/3mGP8AZxnP61uaXNHcQeS43JIu0g+lcveWptbiS2kLfI55LY/znFC7DaLjkB9wkUMSAQcDK56/Xms/SJFQzgthQAQenAb/AOvUW2MHnaueuT0qGFxunXHDgjI/h5BzTJNOKeHZGxkwzZxgH5VOcjiqsTYv1kjBxvyM8YHpTHlXGDux3AHT0oiJ8wO6Ejq4wcYoY0VW2k4HAJ7dqQfeP5H/ABp/lnfgAAYJGSBlacsTcEOucZ4OePTipKFTkZxz/Sn9uP8AgNQwnPyjj0NS9f5fSmSBIx7dqrw4E8ynoef8/nU56fpiq6/LeHvlaAJ1+6M9hz7089eetMj+6PYcfWnfyB/WmAfpn9PakPIPbPX2pSfX/gVHX6/0oAIzkA9+gpCBkH06URdPr09qU/8A1hQA5ffoP50Hg49eTSDgfT9aWgDY8Nvia5QfKzKCp9MZrpvLZVyq7gnylfU+v+feuW8On/TXTHEi7WwOQOp/lXXoTwRywGIj2YYoAgQAEK7ABed56MfT/PtTbpCYnwMGTBkGeVHf/P41acR4PB8sHLcchuv+fwqKcFYmDHD4yT2K56f596AMO+LQeIYZUwNxXbngEcDJ/Kt1AANz7vKyS/HO7qP8fyrF8Rrtu7WeM4U8ID2wf/r1vFhtDBc+XgsP73v+tAAEf7hJE31/hB6f57ml+XlgD5edqr0wfWlI+bZniT5tw/g9v8+9PQ5zJtG4fKEH8XuP89M0AYPiRMW8IYZdH+Z/72R/9atS3bzbWKYAETIOP7vHWq/iGEHSX24ZEYOWx3z0/WrGhZk0u3dT+827CMdgSP8AP5UAPMQyAT/q/ut/eP8An9aY8JKkDgyf61cZ2jH+f51oeSoUYJ8pPu46g9KRoS3HIlI+Yg4+X60Ac3qIE+m3GeRGmEI7kda4+Bc3EijHMeeTivQ7q2XybtduYCn7tcdCQQf1rzksEuVJ6FSDSY0XE3LLCzA7SNq4PXjFS7goHmvtHfPGf8/0qnJMv7slMqOcevNNa6aQLHsUDPWoKL/2iD728EYxjB4/SqkswdupI+lVjKwJyi+lN818Ywo/CnYLlyGWFMu+8tnhQMj+dSG6hPyqkhBznIAz+tZ/mSHnIH0GKUNL2dvXiiwjQN4PveSx54+bH9Kb9t2v8seP7x3dR+VUCSxJZjuo4OOeaLIZoG8yxJVFQDheuf1qEXJErSfKjN6cgCq8mHVc8EDH61GeuPyoAvPcpL5XJ+T7xHf04pJ74MzGNtisMYCiqfRjjjApXCghgvBHT370WEOM3RVZ/wAaelwFYcuPcN0qHGPcetKMk9MY70ATiUOzHe2PRiTmkMjHquMdfy4qMBuCVwp4z6VMoQhY5Nw7E4xxnufSgYRyjbynIqWNiT8zYwMlqh8uR2KqjMMknjr/AJFBjkGBIjKx5APXFAAxzyOqnFSIcpzkEetJHGXyiRkoxHPvTtpVzkg9uKaEyJ+i0kJIlU5wc06TpUSHDj60yS7quJrGBwBtRiuR781lgFmz/EP1raMBns+mWDDAHftTI9Nt1uPLaSTcp5BG3Ptn1qUUUPLITJ+Vj0FTFQ9mVHUA1MsUWZGlOQmQo3nIb3x2p7x7Ixx95c5HQ/5BFMDN2Zt1fB2+uOlMkBITpzxke3+RV/S90nlxqFLBiPnOF6961bieMX/mfZkSJB9wYPI6mgDn3s5xbLcGJljyQG9aIra4lBWOJyxAOAOK3WuEE0kgYNGQMI5JzzSSSOE2o+4sSGwflUH0yP1pXCxhJZXDLuETBehLcAVZTRbho2Z2jhUHGJSQSfbirk0ah5BG5AIAyW4Ppjj6VNHHcSW4jmkeRHOVAfrRcLEUTut47FlJaHJIHTGD/wDWqrAzR+XlQSG5Gecd6nXM0+7AjWVGHXsAOP0qvjzJExgFnbk8D0pghJp90jfu9m0YwTzxUKXLyEIyfug2VPYe1MuPmk2DOcfNinIvlJsJ5PIHv3oAtzSKxYbQqjkJ2psEbyqxViCwwAOgHcmoghJCcY747CrloPKHG7GTgAdRntQBA8n/ACyfCk/ecc5H+NPiO6OTylURgE5JxgU+6RpXjVk25ICj2xioIyotTEvDFytAEsY3MszrlWcIADng5/wxREqyl2ZCQCCDjjrT5Y0ii4VlMfccjOKNPDKs4GPmZck+mQaQEgj2sdqMBg5FRSFWZiv3d/APU5HXmrEs25Ml1Od33TVUz7EVhy24HJ4A44pgNcs+GZwoVBjHbmomKKAu8lySWx0X6e9NDPIVPAGeBinGDYS20gLzjHv3oESgtImwb2THGMU2C3MpLLiTYwGGOOcgYx+NXVh/fbuSFKjA77hziq2nSkMSwPMg7jnnNAwmheMO8MLQnJyFIZSPQimmZZLmFto3P759fzrSLK0bbWG4llK5rItopGuykYR1RsLnoxz/APrpiNSHlgznjK5HqO2PaiKQvBt6BF2gk+j+lPWUPC0yKxSJF3EnnI6iktIGa2ROHkkGAuM85yT70CKyzeXf3qxOP4ipPb1wPwqGZB9hhvF4m3/Pnq2ef8/Wpr62ezuGmMWFZmi2kZxkcH696lt1RbNZXaONF7cE9P1oGMEsatBJCuDt+YoOp44rEvhi7f3wfStOxUxzLJhginnP8IPQ+1VNZREul2d4wTznmkBR7VpaOrOkyp99RuT64xWZmtDSSgeVXycgEDjk88UAXSRI0kghjwUJweQSowf5U63XzXU4zviALMfuk9cU0GHzrkRowV1IXJ5BPX29afp43eWjsNrKF+b5R1P+frSGVEKtAYt27AAJA4yGP+NadjAkgbdEOgC9s4xk/maz4kAuJlK7RuY4znGOa3rWSW3hVT5ZXAO5ge7c96YFHU7cRW5eMyLtc/eYkcMMdagt8xR7pPlPzOoHVmxwDn6VY1y4nuYkhDKQGy21cDvT7aBYIY51WTzXU5fg4OO2aGwFCzxIiBd28nbzzkjk8Co5LeW1jE8vzgSq3ynkH1/xp0Utwsjy27MFO4AZwcDPTHQ0y9uRdW7F2mk6cs5x9Oe9ADriQmAyiYsQw2pnHPTGPWp1sDuVSGEoA3AudwOaiuY1wzQoFYuvbrnGc0FkMZkRMEY+U884xg/57UrgJcW3kxr5txhSB8u88H6URWm6xEj3DKPNZcE4UcKenqc/pU0cKb1f5c5DMAvqDSRy40llwC3ncD6qP8Kd9BGe4RmBdlbYw4HRuR3qK6hRssrEgMc8cf54NSXDFLdu3IyuentVeS4LLtYbeeevXnk0hjo0y5DYKqTznp7VIBuA3HdyRg/5+tQQFyQRyFOTz1qWMBnOd3GCeO3SkA8hE+YYZc9M9s/5/KnybREEC8+v+R/nNVixUlSGwMEY9e1OYPn5ud2OP8/SmMUuq5BI+hrUbV7HZHnzSyLt4x7f/XrDMSkMGY7gSOtNWJC3zyKFxwc9Of8AJpkm1/bFjx+4lbHYkf56YFV5rtLm7geNDGqlVGTz35rPXyVHo3XpTomC4YcgODQgNR5GVYlaT5dgyM/X/P41VLXF3I5y7soyTycAf5/WlvCV8pcbSEFbvg+zSSC8uZl+Rl8oZPbGW/pTAzNOhW4vVjkieQYHAIH8zVvWLOGOYyRx7QRwBjCkcj9P61Ss7sWd9HKMFNw35A+73roNWtxIZY92SxyGB7//AFzSYI5uJVDSeYqAg9B04PT/AD2qnMQZ1I4I444yM053eKYruIQE9exqFiRJuYcelIZIQc4PCnJP+f1prAFVO5Tj0/lTQQykHgDkUbdxZl6egNAEkLFioGN3HNS5CrnkcjmoLd1VjvGe/epgC0Y6nOTk0ALO27cAu3H+cVFYvtgbGPlkOcjPftSsVOQRk9Bjp9aiiIWOZTnHmH6dBzQBbMpl2ruYtgBSAKrsv75drcFhnPXj1qXzCQGUKCDuOeO9VXJMhK/eyMH8Ov8ASgCziNILmEqGwflB68HnFW4wVUPJyCqnj2IB+tUBvbzvnz0wRx3qVmYQxYz8o6dR60ASxBJZn3vt3t8vpwOn14IH1qBgzyccsTnPbkVGzMsKAct1zUrgDa/BL8/pk0wGuFichGLA4yD3FRli0oOcLnnnrzzSh97NnjIxnPtgY/z3pCWUbh8ueeKAH2aljIN3fIHpV6Rv3WAM7jjA9PT8apwNiR9vOVyfrkVbVmFxGm3J2n8+P5VS2JY+N8K6oSrJJuBH4Z/KqtxbMZQ5bHGcYPzCrNnFLLdtFtDFyuOcZ7D860dfiibThPbyKfLkMJCgjBOf8Ovehgjl3GZ0IPUEZH0qd12tk/hx3/wqKXiSIjjk4GPapZGLMFbcOO5qGUJkYjzwT7dR1qCYN5h3DBxzxUyjlSxOc5xmopAd47ZGRmhAXtIOfOXuR+nOT/KqjRZgjkGODk4/lVnSiBOwzj5f8iq43rBtbawVm6/T+mKXUfQljKC4UptGQOSajkj5c5+X8e2cD/PpUkCxysjnCrnkfTrUk8J3uSVIOcH07gcUxEMrFwGJy2M9uc9KkjIEYbdgmQA+w7moIUEhUbwmBjJp8pWNSo+baRkg54/zigBJJCS4I3DH5UiNgYODzk4NNc7XYY79/wCVNDED0IoAmAL7hvIOeKRFV1+9npnFNDYJbG76imbsP+7PBH5j0pASMu0sWBCk9xxUNwuQuDzkH6c1KhJ69B+OfamyKzKwGTlfzpoCYthhxgdx2Pp/n2pu/Miqq5IyAR2+tJKRvZsgqeh/rTFYAhtxweDg4BFADgWafaD1yOTmqzjBqZmwpOMEMc47daZNy2fUZqkJlc0qnawIobrSUxHUaHeZUDuKk8XWw3QXyjiRdr8dx0/T+VYemTmKQHPGa6y5jOoaFNCM7kG9OO4/+tmp2ZW5xjZwR14ycd6LcHz2zz8jd+vGf6VMbX5Od5HQDJxn/vmktEEd+ihcA5GD64x/WmKwuxB/EpPXsR9OpoUA7uBwcg4/T7tLlNvzMBjrk9/zNVy8Slg0mRnopxn9BSGOT5sKSB68/p1FTqOPnzt6t1O3+dUVkSNx0I75PWntcQHg7m9Tnr+lMBF/1jj0PNSlwU3d8fpVF5MyMy8A0eYdpGaCSc3PpTLhisiuvdagzU0/McLe1AFqNgVB7f1p+4fl196zkkZSCDTxMQMGgC7wMcj1zRkEduefpVEysT1pvmN60AXRIqbsnqaXz1JyCPSqGcn5uQaUDGe57+9AF4zIvfp0pDcJwM+9U/T9D/SlK4Xdj5T+hoGdD4Uk83XYow2BICOvseK7yOBNmVPyH5Y+fumvNNCB/tCHDbeSM7sduua2LvWfJv5LX7MoyQu4txz36E96BnYSiOMnLr+6Hzgn73v9aq389qli8ZuYSSpYHeOPb/PbNcffajdW88ccLpHs5DIAc9s5IqhLqV/uaOa5cq5ywGBmkB1Pia5t5baOWJw0u/btU5GPX9BVqC/gW0RmLsRGCp2E5bHT8/8APFchFLO++a5mldSu1Ocktkfl3P4U2aF2XKhiwweTx6UXCx20muW2MPGw81SZQSoxwOmTUR8R2ikbSm4DEZaVenHXBNcXHZSzNsEbbnI4x/nvU66eiKHmlEaHjkZP4kfj0pXCxval4lt5bKWCIxkSgggOSck9fu1V03xSNPsREpVnycEoSV56ViiwVpCFLYHzZdSoP0q0NKkZIifLXzckHAOMdeTTuBrnxtIXA2/J3CxDn82NTWXiOfUpWhjFwJeoI2k4/T+dZVtGqOkLxJMFBw5jXDf1q1DFHHexMiqnmEq+3GFx2GPqKVx2JY/EEtzerHbpKXKlQjE8n8D7GuYukZJ1XjIYr7VvyRJaXkd3CqqVkIVRzu55PsKxtXGy+ckdJc0xDGV1RVOVYHaR60ht2QguMKOpxj8BWrcNJcKqxkh41XBPfjn/AD7VHbnfeYkk2y9CGGQecfyqRmZ5E9xMvlRO5kPAA6mlNlcKdpQA+hYD+tdI9wzRFVhICAKhjG0Dnr/hTEsUHlKsW6bO5m3dV96LhYwpNNnRQ25Nx6Lnk099JuYztl2qWGQuclvpitnfCjyH7OFDZCnGQSPT/D3qNbZlk3nZDlgoCcsM989uO9Fx2MuDSzOJCsoATjlTz9KkOkMhUNPGGfKgSAgGtiQJ5hhFwVZf9Xtxtbn1qvctFKFJYszkZDHPHPP50XFYzZtLkiYIJEcDklc/5zSjSlRRJLJ9Y9uD+daAt2KlCQY8cSAg4prKwyvmowwcbQenH+FFwGDTLIspTfIhXJKtkgds1nLaEq287QCMfLjePbNaQ8gKWDsGbIbavUZ6e2RimTSJlSGVo+oXGTx2oAijigA8t4mMjHHzgY/LFPIj+R4bfPGXG0H6VDOS9zudiGblQOxpUmxGwVSzjGSuRnnrQAEq8sjInyyYAToOuenanrFP5qxp8rP24JHtk05I5pwy7VGOfnOfmpBHIVVj5andyHXGMdPwoAbFJutgjkI65XBz+WfrUE8zTLvAChQFxg++TSXIVScNuwAXAGMev8hVZ5fm8wgFTxgemMUxCeYZG+98oJOfWnwuzEOzZycdc1XMnOEVVGBnA71YiZVkJMS7SAcA9OaYh0v3T9aiI+bP41anjATehyp6VX7c9qBGtY7ntGwRx3P51GzIzFkILfebmjS9zqVUgD1NQSuY1KHJlPBx6f57VPUpFmG4jEmPJwuckHOM+/r3qOYqwJikD5GQAMYHYVII18xdwIVeWXoTSXB3MZT95j/dC8dKaGZtso8yWMnDbs1e35cBTkr2PArNJxdyjkE9MVK1zKqbGKlWAP8Ak0MRdR0+YpjK5APrROZzEzNs+Y54OB/niqkM7ruTCqCec+n19Kb9oO35hnHbtSsO5bEjBsJghP4TyADjn9aN7yqHLIPLPCg9fx7dqi8wDb5YGQm1hz83rUTxbdxRiVCc9hn0pgSWk264jUqoRQVKHvx/OmyTCNFwoBGdv4//AK6bDLsuSxG0CU5I9CORUMS+fPj+HqcenpTsIfEoVSx5ZuadKNgB6uWGBmhCxYkc7ufYGnrGAyNyWzkk8DFABahV2MzMc5PB74P9altARl49wOSe578Cmxw/KuCTgDAIx3NXNM+4WY4SN2I+vB/z9aQCTQSJAshclsKzYHbJ7/hUUAL3MrLHuADEkduOv0qeRzPG+MBSFGfbPWqySm2ZldtqYKgA+o/+tTAs3zlraYA8l+meBwKbaKEtJAW+Viu8+uDjH04qndXBkVskjPbb14o+2KIvVtoGAM570AS3DKsjBCCMnoeP/r1CqiQfPwM8CkDCQ73XIPAGOlPZlIJTgEcZOKAGIVViyoQO3NWo2zE4kUu3zHnpyOtQ7ViUZx7YFSAvu+UYXJHAycf0pAPuLkLhwdp3ZAA7gdqqWw3W5YqA2evtUqgb2LDDZxg9elLbKBHIByARk+h9KALq3SwWvmIcsCc/IMEccZxzVCKUG5kZ3AZyrfKMgf5zV8wl7JF287iWJOSAPQVWubd4LwllV/NUqRgcHAIx+lMCWQ7AfK3hJcFst1OO/wBfep7C1kbE2MAqCm4++MmnNYrJBIwjzlFwM8g1JayboEgIzJGNrsD6N29+aQDLu3jMNwpUDZuIwR1GCM1Qt9szoZOYwc4z1OO/5VpTyqITEvzErI5GM4HUVnabD9oYRcDByXx0HPH40AW5pFkvUMakgxheBy/qRWNq0TRSRE42Fflxnpn3rbl8pNQsWUMCFAOOpyKzNejfbBI54IYBR2ANNAYxqzaEb3BXcCM4/EVWNXtKIF6uRkEMp/FTTEi7KWZlkLEfLwD3BGKsaSrboWckqF2gYzgk1UEjLFKpOSnQdf8APGatabMVdASFOec8elQMiVQl43q6fL9SOK0GlYRxngADAJPHB61SvJEN6GH8IC8fXn9DU2wiD5iEGCoJ57j/ABpgMmYSzQB+AWMj854J44/CtJVD+YAuVCsM+nGetZchC39xJjckYwCxx9Ks/aokAG/k8HaMjkdqQDoTuCwcJH5YJYdT8vSi9ZBEzRhB0BUcDoKrx5SNVAdm9sYIwP8ACh33qcqMHrzx0oGTedttskAnIOT16VAkjSXCqASc546DiohvI8pOOgJx35oWRkdmQ7TkdPpQBdJ86MbeGOMA+vNUo7hyzRxndjBP15/xpVkfeuS5XGG5qzDboLGe5K4ZWRVOegIPb8KaEylMZhE2VQK3J9TzUHJRgX4X5iP8/X+dXpkRrdQF+Y4yQR6j/P41VuG+bAAwpIyOnX/9dADYi4DbH284470m5yxG8kgYzRG4UMDnJxwDTwMNuJwR6DP+f8DQAbMqfmZu1AiTZgggn1OKehIbOcA8H/P+e1IzYB5PIwM/5/yRQAwxKGBA49KGRBIvygrnnipXwuwnjI5P+fzpsrDgoQSOcCqEICI2OR3zjrjmlmVfLGFZT1YE989qbgkhunuf8/5zU04BjJH+eaSAXUmZ7kswG4qpI7dB/n8a17C6+z+ELjkZaRo19eccfX/CsW+ybor06d/ajzyuni2H3fNLk/3uAB/I/nTEBOQG9uhroLaaS5trGYE7AhST6rx/LB/GucY/uhk547Vr6C2bWZcnO8E+nT+tDGZuoAm+nXGMOTgdKqknG4bSOtWdTG2+nwf48/pVQklSevv7YqRijey9e3elI43rxjGR9KbtKgZ6A+4zUkZKhlOTxxjr1oACDIy7eOOAD+lKRxjJHGSQaYAFyVUj0J7U91yobGMjt2oAaoON/Uf55psfM0g/2wcZ68VLGSMKcbumPeo48efNzjG0gfhQBYVPlZAwznGQaZPGu/5RyBnnvTdxPGeSetMPLbs8gYx/OkBKRtJ2nrHk44FSFo2UK7c8du//ANaqrPjHoQeP6UvDRAA9vSgCa2k2SIx6bs4P4095IVXO3djcAPoePx5FViWypH3tuCB60jMfu9O+femAc9RkNnPHSpXBKfe5FQqWz3I7Cn5/dtn0xTAu2yhS+xF3A4ySemBx/WrOoWqDSo72KVlmWYxkjuMdao2bu8kgD4OFI71qSfvPD18n9xkcHPvj9aroLqUtDleO9V/NJZGU5xkn+falvbiSWOcNJuxJgMFxhQW9O+TUOk5E0mem0nPpgjmpdQ3s91hGXdcZ+QHoQT+VLoHUznyywt3DgfrVhjkqM8E9B6df6VBdjZAuezg1oiymkkVcbDuB3kHABHqAaljKbnMhYn5icfjUM+PM46AVbNrLHP8AMjBOQxwefcVVuQVkA3A49iD+tCAn0vH2g5Gccge9QygRzSRjkbjyfrUmmsPtY5x6H0p15NZrczB/O3FuQqjsfrS6j6EVuBtYIS3oPQ5qed1zhB68Y75qqL23VgyxSk85LOOc9+lJ9viXIW1yT/ekPX8qdhE8J2PJnkDuw7cmmXLMxYkYLHOD/KoP7QwTttoR35LH+tMe8d/vJHjvgHpTAsSktMzDBJORjvTFPPJP+Aqv9pl2gFgOMdBTTLL/AHyPp60AWyMt6+oB/WjBPGMcjt0NUw0h/iYntz19qUbSeckHp7juKVgLm5go+dV57kcGmSMu1gDkDPAOcVVYbeDzx2/iX/61SxfMkgPXb17HjrTAs+YjxKp+8oGQB09Ki85WXapHzH0piOwmVQGwwC4A68cfrihreQHZ5ThieRg5GaAHPdK3yjIUkHp3H/66UsJIlZenSo/ImEhXyiSMA/Lnmp44JUgbfE6LuyCVIBPf+VNCKxFNqRxzTCOaYi1YHD7iuQnOa7fQ2kkUbuhHToMVwsEmAIxxlsk11+mXB+Uu5CjptqWNHGajFNa300EpdWRyMH+dVckjqa7XxLpSXtzFdxuzGQCMoeDwOuT1rmVtYFkkR97YHBBHX3/Ci4WM/HNKa1FisEVjn5i3y5YnA9DxUscFrcSMsSKpYjHJ4FK41FmNgnHGaXy3/un8q2pbL7KZASQ2cIA2ce/86nEzpCkcsAMKHBw3JPqef6UXCxgRrndkdBQgyeVxx+da99Ips1jjRP3TAFgME5B68dqhcrPpqSKFUoSCMnj9P88UxGeltM6eYkTFR3A4FPlRltUDDBVsEH8auWNytvBynB3DcTkZ7ce39TUN3jyGUOHZcbiOmaAIjYzJGGfaqt6nrUv9kXJhaQbTt/hB5/Kp11SFIVXbIWMYQ5xwfUVHDqnlkkg8IVXB/TrRqPQSPSZm3KSN4Gdueo9qlTSQ0o3h0jGQx3Z5HpwKhbVZFbdCqxY5x97r1qtNfXExO+ZiGOSBwPyo1FoXjaWUbqHMi5yCGYZH4Y/zipYYtNkBw0YHKqWcgn3waxSxZgScn1NKD17Dv7GgLmzBcadD+6eCOVgcCQj5T6Z54/8ArVXutjMxj2bAB9zpms8ZOf7w5I9RVmDHkdTjNFgLFsyxTRE8KfvH6ip9Rmd5I3fIwcgHsKrLuBiZ87Qe56AGrupZFpHkxnfIcDd8wwPT05pdRkmqqrTRyBflYFVz6/5NQW2/Doqgnb1JxipL9xJbW8gG1goAGPbr+lWbaJI4pHZhvCBz3KqR0+vT8KAK1/IZJI2RmZSOFbt0z9aWKNWZeqrgj15HGaV3aeKARJkqcAKvzdPX/PerUSfYHywV5MZjU42gHoSaQx5tZIoiCSQ53JI/Bz9OvPFMt1neYSu2HJ6gZ/z681HcXoF1KzyNIHYlm24HUdKryawT907VBAx1yM0tR6F8wSyyKJJZHHXLEbj7e/8A9eh7Bi/klmWboUPHHrjOaypdSmkjVSpHIK5JA69RUpe8iu0Eqzbdu1gzFgFJ7Z+tOzDQ2I7WOSZWEisMDy1gYEhv88VBJE0MqngMrgyIBgjPtWRFFcoQQqoyN8sinDDnGeOtXUiAn3/aBJKgDb8Elvx/SlYC/eyKszCBWJGMYTPX0OfpWBqpy8jE5Ixk+4wK1LhZbrcXldxjBWMAYOcfSszUYnjjxJkvtBOf8+1UhMnlut6rKqMPlA4JPODVq3drmPypgkkxkEm88fUZ6jOKpQzotgvybX2bcjvnv/SmxEGQGYMRnkE9sdKQGuHSB9r8EjLoi7lyBxnPX/69RmZoYyFdWy2Q6sePy+tQmdQ/mm1WJs5AR/8APFEEgZ2XydgfnK/dHrSGT+eM7iPudAOhOO5/GiO7IZtzBZHbc2V3Y9fw9qidiSqFx5YHBJ4B9KasQXc52+YeNo+bHvSGWG+ylxly0ZI5AIx1x1z/AJNNK28LqyttcNgIV5A59evaoQqYb5ThRnPQE+9RTyo7DYu0jp7UwLM8qzRDBYcndz/h9aheXYGZUB4GOeaRZP3apkAA5IzjNKzq0ZkVTwMAjoKQgibzEAysbsdzfT+lSFoAoIbJB5UKMdKbtUgKWy+3LHPQZxioWBjkBhA2rwxPT2H1pgLJIvlPK4SQ5Gz5uV9qbI58sQb8qOd3rUDTrvwu4Ky8dvrSIwCorE8kjrnFMRaeZmjVHmwU+XJHXj9Kk81fspnbLSwkLIgHDAjqfxHNZjgeYQcYx1J61NY+Ykkm2MMHUqQfpkcfUfrQAjyKyRspOcfNntnj8QaomQjAIxsPHHNTzqBs8o4Rxxk/p9R/nrUB5Y/3unrn3qkJkZb5ty8HrVmKRSjbuBjDY/SoHUrlcZOakhOARhc9iec0xGhHIU5I3Iw+YetMeDJUhlCPwGPSnIBJEPLARwCNhPB9qfbhxIEdQU/iUjv9KkB+m7vM8sDknBz2qrc7kuGzx8x7VqrGY5cjhmG5D2NVL+JfPj3jKlex5yBU31GUQzOeHYye56/j+NLHI5lCPnGRyaZJBIo+Q7h60z7uDl1IB5PQ1SASRx9qZlGcjingLnDZB7kVAFLsBnnGBmkYlSRnn2piJl5UE8AUgkGAWAYA9D0xUIc4K9umKTf8oGMEGgCwjlSMHipdyg8sVJ61VDkHLemKBIS2AN2e1AXJpmO+RMDBfP41KqBCseTkZL47npj6f/XpkS/KZ25wcLnufWgEpKXHHXr264psEWPKOFPYrkY9BninOFyd68qenqf6ClyFkxuJxGO/qM075NkR2k8YOTjPtUDFUt5ak8Akktnr2pqK00nlZOzO4gcdsf0oQlYRtb5fmB5z3qe0f/Sphgqm0AsO3BpoCKWaVYWVVwqjbkdTg5FVpwUlJmBZzgkk59av3IgiEmeSUygHr71SnctNIdmFUjAPOM8jNMRWdmP3VIBzjNTeWqRpt5Lc8dqc+YndWABHJFErAARodxwMgDGKAHDMYBLYAFNRCXXb8oAzk1Igz8zDOOgI6U7Odm7jfknJ/KgBpUKmDjLcE9TTlwDxnd602SQKOMDBHTqaYZI2f5gTjpQMXIy56YzzRbSoInG3GSPmPQe9RNJ8pxwD7cD6VLaRgQFwrOc4x2FIDQtJ/LRt58zIKLtI46Yznt0qtdusUysZJHKSZZSev09OKYwZTuCBCR0wBx70xwZmkywBYck9aANK4ud1q1mgzl0TOeMZ4P5UzcIJJju+WVMg9ec8n+VUYWZrSJk2LtfB7kkdD+v6U9y8jq0rnKnJ57E80AXgS1vJL5mQykYPA4HpVaykMNwS7YVjnA4p90ESEgAtg4A3GoYQySBx9/fj14xSAmleNntUjI++rHBzzzUOuSiW3jCg/Kx/hI459aJmYz25Cjfheh680zUSZLQsdoA5A7n5v/r0wMZuKnsziZCOucVA3SpLZtsin0INUI1pMtKA3IIA4ptuPJkcE5U1E2cls8hfypVwG3Z47VAyWR2ExkXBXPGanlVWEaxp03ZJ5z71UJJbAbkVZibKqM7gqscA9KBkSlkSVd2FLjp9atSzh/vDAx36ZxVSMhoC2cHd07VJJtbaM5DEcDpQIVJsKAWyoPr/AJ96kMqSA7UxnA69Krgpt2jHQH3zgVEXxgKefQCgZKZirOSw5A6dqieXbIDkAZAOKYW3rn0NRHcT0xmmBKH5yW5PJxWyjg6LNgY/exEA9Bw1YaksMBTkcnFaAuM6bJAc72aNsHocBgR+tNCYySUNCB/Dwfpz/kflUN1wGG77xyFHahG/cYLZB4zjn2/PFRuOMjr70gFiYAMxJyfSpTuwCWGfb8/8+1VkIABzznqKk3ZUAD8fSgB7yADbnPb/AD/n0oQeZkFscEjPemnacbeB6+tOgGTQBo2dhBdxDe0uUJBKkc8dBx9Klk06SKVRCpKYO3PUjjk/rUmlMPLkBPO7v/n/ADitPKn7ORyuD9T0/wABTuI5Ilgw9jwKkdwyMRkZHQ/Wi+UrdSqR/EfpTdoUFS2Wxz6D8aENjrlg1wzDgdP0qNj8p78mmShjK3HHBJzU9tCm7bO22NsgHaTjjjp70xEUjYhB71s+HCTHcjIwCv58/p/jVCXT0CojXLAscKBA2Sa0fDqRw+c8SSXSMQpYDZjHbmk2BQ1kBdQl6dF47jgcVTRRtYFsk9j6966O/S3N0kklo7NNhVXIbJxjP4/0qGTw6pYeTPhcDlhkk1JRhlQF559gKaGG7I9OD610KaDFu3SXLuSMfcx7Dv8AWnroNkOC8pBPUkd+nai4WOcYHOSeKcvEePfPX/PtXRjSdPA+4x44LP0z0/L+tTfYbEDaLdfbLHj9e3Wi4WOX53YPbI/rUaqftEmBkbQTXWra2gbK2sXXgFfbp/WsTSW8vXZQCP8AVEDPQ/MKLhYo+VI3CIzfQE0C2uj0gkOT/cNdabtQc+bnA4/p+dRteKQeGI9+OP8A9dK47HOpo94+wrbOO3zDH8/apo9IvmjAaNV47sO9a7XbsSoVeQc/1pQ11KchjknsAOcf4UBZGauhT5J86NeD79PwpRoGGBkukXnB49q0CsnG9iBxkFvyFIbfADN0ORxznufzoApf2PZIB/pD5/D/ADxTv7OsdoBaaTHocf5zUzMByRJ1wGx3/wD1cU0O6MyspjK84fj6D8OtADY7S0iO5EbdjbuZ+3c/0qTIEbIFUK4wy8nPoD9OtRuCg3EMQFz+H/16azqjY8t3OOob1HX6gUASKu0fIkaj2HQf/Xp+STjhW6cRr1PX8qiVmJYpB8g7sTz2A9vWnKhw29pEyp3bQTnnrjJ9hTAy9cGYwQcgKMHGM81tpIzKDjOR6fn+lY+tnfAHEbIhXgH61oW0oe2g83aFZFO5SeBjjPv60PYSJQQemduOnt2/Gue1BpTeOJmLMCV7V0BLQScLEp3bv3bMCDjg81ka0jGWOctkSjIJGDkccihAyrYttnz7dKmm0m5ubieSMx9QwDOATn0qtaMFuEPTnj61uxoJt6bNxcheMA8HLH364oe4+hgHSroSOpRcpwQXHT86mGh3W3exjCDO5w4bHucdK2nJWYu0W5IhjBYDjsCeo6fWo4hI0Lb44sMDxIRwSRyPYU7k2MqHRpJU3LIrknohzjHU9KU6PiNpfOIRW6lO1aZimS3OBJDIMgxjofy7c+9SPDItvEqLJlM4LEsFGBgcDrnn8KVx2MltNhhl2sZHC8kHCkj0weauppFu8Twop8+QA7WGCvPAz/npUoWUJFJs81n3FkaQ5YHjB/Q9e1RhZoJI3WC3eNsr948E9s5zxQBEmnWbsYSmXKbvlchs5/XH0p0djap5gntmBDA53NkY6n3H/wBanRQSFCyYjkGQGQ7AR36Cljhlt5Yme7kGRskTgMFI9ic0wE+yWjrvaDyvmBAYMcAjjGDzmob23t4rYJbxMpR9rMR97r0NWIrGS2kRidmeSz5Gw9vx6VHeyt5HlsySbCDkZGOeevWgCDTY91pE7wxvEW2knhs4Pfr3/SriSzIinkHhSXBBQ4xn8u9V9KnEVhtDKJBIwXOMjjrT4b0xHzFAyOAxG7eCee1IBTJcbctKoKyYBI6/5/Xmmyzed+7kcAHOByR16ge/rTZ9uGPnMEAyisOgz0HvTJUWBY/IG55GxnAJA6Y5/wAKYjPkQhiPSoT3q443jccFujYI6/hVUrVkjVO1gRXTaPI7QmQ7nC43HHC+lYEcSBN8hP8Aujqa1NP1aWxspoosKs3JGM0MaOg1O/gh00tcsqtg+WB97PtXDS3Bmfpgd8UXlzJdTF3YufU1FhfLZs4A/WpGKTsPLY9gKtW1xtIznH1qkpB4xxnPNOQ7SCQcdaTQ0zr4JLbUbMRMgWRed2c4/Gsq6hFvJtcIy42hjnJpNIuGRgBtBPGCMird3GgQFh5a7uvUZrNaM0equY5TdlVbPOQCTx9KpCWRQIWPygnjFbc2mvFiRDkNyD2as+dRI7KwAkGfx/8Ar1omZtFBnb7u44ByBnipYvmt5R7ZqAr85FWbeJ1WTepAYYqiCs2c0BDUkS7lyxwo700MUyCPm6ZPagBdsY6k5pj7eNowKAM9KkNvJtDbSQRkcUAQ96fzn1IH5imgHPTmnYxjB/3T6H0oAOVxg+4P9Kt2hG1z69veqp5UE/Q+1T2x+Yhj83H4/WgCUggsQCeOoqa+IM8TMMM4OCadeFQ+1fuheT70ydPMRNwJIGTxyBUlFxmD2VsxC7oiTjtgZz+eKl0yRZJZ/O3OjowyOpz0P4E/nVWPf9m8v7xcMBj8asxWxs4VcyrkkgjPI9qQyWzLrbske4SOw3dBxz1PvjoPxp4tJplaWfhJuAz9Wzxkj2qW1t5vLVIkChjuEjcbh6Dn/PrUd+8yQq0izQqMgRCPhfRmPqfWkMJbS2WIQLKyqn3iSMufWqVxZ2sK70Ay4DANzjjuM0s7KzwFd7O+WJLfLgk9eKrRwSyMwGDIQMHac49elMRcg1Bo4EiSNHizuAcdCO3A6daaglSZH3Kd46g7sDPv6VEslvZKFDNJNkcjhF9Se5P8qkSeQmR02rkclef59KAJTMEZmQl3BPAQhSfp/wDqqHzJyzZiIcn722pFndSkrHc5BKkkcc460ibp2Mbvx9/I4Hv/ACoAngkuIV3iX5SMBFOd35cD8apalGoUt3cE4HTpxUgMaRsFPmEfdKYx+vPaq88zOAhDADnk9/8AI/SmkDZHbPm0jJUOyEgLjrUx2jLMepDcc4qpZTrEu2VSVVsgA4PvipQ/EmB1OSD6UgL4VZE5JbaOD6fWlwWj8s8A88jHA6EelUFuiE27uM52n0pJLsZJ3EMBgEClZhc0mMcjNG77VXuOcEevtUUm6GVVyct0OOtUYpcAkkqCOpHBPvTmleQBckgHgE8DvRYdy3LIQq7vlOMHPf61F5qAMxUENhSP61WVw8BZ87gev+NMMmWwynAGeDTsK5PM2FAAzgZBpyOpXG7GQMg1AFMiKqnBB6njj3oXJwRgkdjxnmmFyQy5JO8Fj7YxQ8m6IoX74/GoHG0jHOMjmmysPLTvkE/r/wDWosK5IZgSMj5qQPgD5j1zUPzFd4yffFIgkkzjNFguWmQyQrJk4HAz0z1xUJZidxyOeOelTRJKkZ6FT1U/54qaK2WTCtnHYntQIghlQlkYfLJyTj7p9RQ1rsY7+GHdDn6VfktkjjxA3mZPC7Rj8aDCPJSJVPnBSc9tv93/AA/zhXGZs0OGD7uHGaTarKEXnHcf4VdMCiONuGYjoO/1pTZqroTxu6gc07iK42qNqbiM/wAXWrMDN8vPA5BIPHPSoZ1WMAhgxJP+c022mKPncR2xRugR0Ee1Sg2+ZHj7o69KbcWcbsreYX2nKnHP0os5N6gkksOuO/vVkbpcjYWx8xYE5ArFmhg3cLqzOSVz2xjkCqB3zOq7+cDg9DXUSQLPCzZIA6E8EHPBxWRLatDIWGCMYIFUpEMzXikhlG5Djofz4pZLVp5l2bQScEDt15rRw5XawyM8DHNWEW3Vt3AkA7H2xzT5xGU9jEJcKzlRwc4H40LGh/dhF4PXFXggBLLyAANwPGafFEp+8oiGMk460+cVigbLfGzFNxXkkHH6VHHaOMNGFYZ5yAcfXNaoGGIHAHvTEPzEwqSw9s5pc7Az5SoiRUBC7RTCWLFe3sOhqNWckbThv4frU7HExOACQM5+laMpEyp8g4IO3bxzxTnAVoic46gd/wDP+NKuxgCTncOQPX+gpH2r3yxPbnFSMSPcVKyYwhPXtUsK9D93cx3HPHA4pioW3bwOvOelCErlAfk3Z6ex6frTESTyQsXk37nwMZPUA1XKs1qZNh/eyHk8gYGAP1P5VbWNRC+4csjEHPQ1DboRavz8pbofXHFAFW5JlVZOWLKAR9CBU0iGORwqhcHjHTGMVXJVgQBht5I5zjof8annGJCMttB43daAI1MjMN7ZA6gccAZqQDdIit8+5tuO+MVFjLqOmOtWLcqLqPj+IAUxEZ2ng8EH14pCmBuC+wNB5YHsRinksCOvr+FAEUqssa7ccntz+NSwJOYGbefvDjH8qicll5UE9N3SrFpIEtyhUbiw68EUhj5Wz5aSuw+U8Y/lUDIrxhOODxzmpQ5llXADMOMH/PpT5YhHsCr1AOGPTNAFaEAOYkP38EDHepWyYiOccgjFQfMCG/iU9as5XIwQUJzn2pAKzu8Y4B5/GhmEcrY+XAUj8uaiLcMo4b+VSoitkEZwPxNAEczBJFOOQN3X360/U3DxS7VypJKk9cZBpJX+fgfLjAIHrSXD77RvlydnUnnpQBjGlQYNIOaVf/rVYjWk+Z1JOdwHH+NRKGUnjjOOPWp0+exjcgnjHNRNvRz155xUFCY3ONpHzflUkafuyRxxnnjtUDgBwy5xnn2q0AfL+QZOduPagBoBEAAXkn86jMjKCM5IOR29a0Yra4ZPLihkIPUhD1+tJJo967Li2fPuMfzoAyy3II4ppI/h4IrXXw5fsAWWNfq4/pUy+F7hh800K/TJ/pTEc+jksAePWplwykdsdB3rfTwsAcyXePon/wBepV8OWiHLXMh+mKBnMg7mJIwRzWjDBG+mTSFAXGzk9eSc1tpommxnJSRyfVsfypsEMKz3sQjHkhUOw/Uf1NNCZzBb5h39x3prgtwF711oigQDy7eEEdCUFNMm3gDn+6oGf844/GlcdjlY7Wd2G2KQjvhTVhbG5c7fIkyOxGMV0qpPKeS2D2B5PPr7n+VSR2pwMDA7Z4z70rhY5xNHuyOVVD2ywqT+yZo0aRpUwBnCgntXQ+RGuMsMY7Dn/OP1NYmtljfQqsjBSmfYnJouBnR+X5yB5WVSwDHOMetdPbXunQ2VqjHfJGMEAk5+n48/ga5jyHJUBSWPGO+asR2zpON698EfTrTYjbMNjd3Bl2MvBPPZs5Hf/Ofas3UxaQM1tBHtlT7xA46dM/j+lXYF2nkgepPQH/8AXWTeoz3ks+1tjDaCR14qYvUbWg6z1WOziaNrXzGJ3E7scED2pbjWvtEkLm3CeWdwAfqfy9qg+x+bbpIhBJA68Y6ikGlzO/ylSoOMrz+NO6uLUmk1ueYxuY41KyB+PXn/ABP51PZX0sEQjRUVAx5IPX/PNRroc8cPnvkxDqQOP89Kla2UIpTGT154FJtDSNKObznikfblGypHG09eK0jh7cuq898D8/0/WsaBVj+bd8oGc+mD1/OrsOoQRxMkjg5BOR+v68/hUXLHlmIOcD1/r+nH1prOuMuwBPbP5/4VmveOckkbR3zx6/qaFuEbJ6gDqeM/561VxF83ES8Ekn2/z+FQPegHjaOcck/n/SoUeKQlFJ3DkEc5P+eaR1UEmRMr1yf4jnrzSuAr3kgcqXwe+3/Pasu3y+r/ACrnejdPTOa0opkRT5cAHoSMnrwayzPs1dJRu/j6HH4VSZLZtLCxkCBl5GRk47Z/lTo1QsPlwxGQGIxjPB/nVL7YWBG8j+LGB07/AK4py3rOSny5xxjr7/pU3C6HZulY+WyAqcqo5JA59PxqwZneNVw6qoycfxev58VViuWZtoYIDyPUelN+0MrgBiAB36H/ACaLj0LrlpGOcqrZJYk8ZA6YpRc3DIUR8BBtXdzxjjtzz0qk9xKG/ePhRkkj078fpQ2oYjXPAU4JkHB//VxRcLotbmIZZgsu/ndn9cHp6cUj7dnzjceWJxk5PX8qqPOGUupADHaCF9Ov51XN6zKMyNndjJPHI/wp3C6NdHaNY1CL8owqkkcf3SPrQhQIrOwhRTwUHfucfpWSl9IJAwVz6EHt6UwzMXHDFjyQepHelcVzW80MN3zHPGM9eOnJ96ryFJJNzDCgYBJ6AdTx69Kost4egwCR97nI7H8KcbWfH7642kHJHt9adxjtWH+hKnGVySuT1P1+lOtNQihtIQ7ZKIvB57Y/IVBdReVa8nLAbd2c54ptjaxSWUMz7txBUnqOp7U+gupoveRAb3b5ZEKhznJHesa7nEsUIVcuuQRjqMcjPrWwkSrG29RheMNg4PpTESBuV79SEHWkpDtcyoracOpMUg5xnb+tbQRAnOGXb0z+Q4qMiRzhEC8ZDE5IHrTFebfhAxkznBPGc8fh/hQ3ca0J2I2tCyIMgDIHftTiUjUoFCDGQCenqaElkPzPGGXpmM8nnnnH9KZcRNLIZVhYK64256AUrjFSZQCI5W24zy2Bj+6Pc015CEy3ykHdjbyfSmeTLEdzZYg5I4IB7DrTTA38a4J45PVqBEsbh05Zzg45x1x1pv2nlUV1Qjp6CkZ18nZ95R8qk4wPXFNiwpZYpMA85By3PT2oAWVZC3zMsaFeQe47cUzy9gBExG/k5xj6CmSTZwQqlzgOpJOSO+PTFKrRGQYVt5yAGGct+lMB8iMSR9paTHY8hj3qK4RGjbGTtGQQMBunNUbiSaW7xGzqF4BPGT3/AFq5MJvsyB5CW8skoW5GPb8qewinauqGQMoPzttYtja3alWVo5eFJZR8pztx9Peo7aLzfN3HaAQ2AOvBqyu1TGJNzZ/1nHJx0/mKq6JHyXHmOzTyJ82Co54HXGKiHnfafNixDJH82OFHH1PWoo41ChwMgsQATgZqWeJiyLGsi8fxgjJ9RQADLSyb2BJAbcTjOeeB071Xddj59DmrxMYZXX5ymFKY4Ix9P8/hVTPmJnuOtNMQ9mluWVWc/KuSxPOP85qpdygHavSrdzH5ARhx8uDWYBvlJPQUbjFAIXnqaaWKgjseKkPOWPSljh84dfn7e9AEGecZ4qzF8+WLZIHAPpVfymBOeD71bgBMewcA9TSYIuaYZDOrRjAGe1aWoyGazUbfuvyB2rOs9sZIOTkY4NWktjNG8anBGCOe9QzVbF+2j+0aT5obJT5SpNYF7EQ+cMH69OuK39PB+y5bMbMdsi44J9R71WvrZXYjILdmHrURlZlSjdHNyYb5hwT2qyJA5TBz60yePbIVIwaihcDCngg8CtjAhUsuVHGO9LtA5Y5NI52yP3+amE5PNUSOL9xVoXZwPlGQMVTxg05QWOF60bAWHkjdQTw4HX1qA85P5j096Qqe9WLZIhKpnw6fxKGw2KAGRjduXvjjP8VOiDAkEZ4wOKk8mJgoQvuU85+valkRhIFAbbu4JG3ilcZYkKumM7dvT8f8/rSiWNY/LAMingnOO3H5VAI5QG/dHPrjvUDu4bayFWHXtzSC5ejuUD+Uz7FZcEjnB7Gohd7ZNwbkHAII4PrVaGGadvlBPvipRZS7mRlY7RnCjJo0C5pCZ4sAy7iCScDofeo5ZpJW2ybmLDhNv9KqeRcSkbFdEJzuY9PWn/ZLyKZl3kHHLxv64paD5icyTxxHEDiJQR86kYOeufrRFqU1urFJMGVcFhgkew9KatjcmYfaLjbjkEndx60+TTGBAe6BQ87l/ljtSug5imLpYjwpyOmQDzUkt8VLosYJZQDn2/8A1UsunwIdqzEt/tDGKc1tAHLuWbuB0/OndE3Kct3JPgOSVXOFNPNyxijRV6ZBIOC2fWnGGLbvVT1wRmnxWzLtKAON3f8A+vTuguQ27qHO8navfmkEjlyMEk+nQVoR29umWkjJOc4HQUuI8M0ETbh1AyQfwpcwXKcVpKSN6kMcsN3AwelLJA4bBAVhzgnvnpVtDJcRng4OABt6UqWasCu8bgTnJzx/jS5g1Krq0U+5eFHGXGccVCIN8mHkIB5B6/StWA2zwvDcvkIQQScFvaqs4DMPLIK9QucH1ouOzIVTKgbfmzk54qSO3/eL8zLt5JoQ7huC7gfxyP8AGrYdfuc8+pzQ2A0RopLFQ47moJ7cBFzyuAMf5/zxViQmFWXGSffilYox6na3PuKkCoUdBwoz0pTAAd+Mr16dKsFi2IQuQDkEnFKJEUKoXLZBPfnmncCIwsyFUXIxnf1qIxxlc+Vzx+PHP51aBCOCM5IyQB0+tPZ0ZtkSl8dcDr/nmi7AqQQ4icZ2lj+lRyQzSMdiMeegHpV2RXyhwR2C98+lP81oYXeUhSRgDsf88UahYoi3eEYkbA6kntQXd4RtH7tew7n396GnjYHzNzHuHNIbpIwQEGKoCWKUxcqMnbyB0xTZLpiCN/A6YqpNK0h5ckEcY4xUJwO5p8oXNJbgeWzIw3DJYdTz3H+f50pvA8If77oNv+B/p+VZkTmOVXXt61Y8phKxTKxS8DPbvj88UWC4skrSADYAc54pYCY2LFiCO1LGJCOHO7HTdTXLg/O3f60wNjTdWeFyJG3LtOPY9qvx3W4H95uZzgla5qLapIbpwcjvVlLwxWuTjd1H4Vm4lJmybmKGL5l3M3TLc9M/5zUe9TOyjaWxj/ZrC3tOd8hYyEgKB39akEjxsyMpyowoIwR1o5AuakiKjgHhsZIxgLVZ1JuUE7bIxycdcf8A66a1wDbFHP7zzAjZ59uvpSA+aqRA8nAycdugqbWAsv5TfLu2xISVx06//qpXZlBWIZ49M1CrBbZoo8ZT73v7Zpkt48SFFwW6/Kf0p2GPvHGxCSNw5+90NU47hoW/dcK69ams0JmMpGflKkHoQQagMEg+UbGVT0MgH65qkiStgbQe/TNTRMA4IHGeR1pkY+XB9asRxq0nHHH9KpgC/KXAIIx1pzgqA+0hRg5z0/zxUaFieBwPvfnU0qiSEgdAwyP8/WkMZ5h3SevAHpTIiolbuTjB/OpQqlpDjnAwKiRSsxIOfXNMRO92WCDy2G1SpIPXNMAH2aUq2RkcN2GCOnqKa+cbs9TTcAO57Ffr36UAQygruwORtIPY1ZkXMmONx5wT3qOdVCqehPy+vSmj52HIDACgCZjjcGwCAPr6f4U6CQMyvs6Y6Dnr1p6DzLd/NAOAMMD79KZtjQsm9dvHJYDvmkMGARSygZB5x3/ClA8zgnOBxnr0qLz4o5T+9U5HJ605L63jU/Nk4/u96ADyWO3kbTwSO4pltECeQMdSaUahBGrLGrkE8ZHA/wAiq/20KxKRnntkYo1DQ0UAUZdcqaiY5ZtychOCf89arDUpdu1Y1xnIyScVLbWmqXRzBbMV9SuF/M07CGkdTzjrxThuVcLwvHWtO28M3z/NPcxwg9l+Y/4VoxeHLNMedLPOfdsD9KQznzGgJbd3O4Ht6VLDBKQdsbOSRjbzx36V1cFhZW+PLgjUjvjJ/OrJdRwBmkByUelXsi4Fs68YBOF/nU3/AAj10bdhIUUBDwDn+ldPvbsoprOxBBYDtRcDzHGGIoXoaWUbZmHvSA4FaEnW+HNPtLrTBJPvLbmUgNxjrW0NO09SD9kDkDA3kmsLwrc7LCZPSXP5gf4Vsm6c5GPxqHuUiykFtH/q7aBPogqTzQvQgfQVQ82RulLslbrmkMuNcL3cmozcqOgqFbaRv4TSeXGq5eaNR0yXAoAma5PamGZzUEtxZQRh5bpNp6Ec5qm+vacrFIiZG9WO0UCuaBZ270BHbsTVCPXVjQb1tt3+zID/ADqGfxESSIrhFUdlByaLhc2Etpeu0496w5LuaHVHAYrHKQrK68gcf4U86r5qKR50hPXCnH61UtGiN47yhsFTtDncc8daExG0TFj52KjoVHU/X09KYbu2gTCoMdcnv7n/AD2FUzMCvyjcu7kAZJPYVQmtjO4aUuM5OGYYx9BU8w20jZ/tNW+5sCnuPT1/L9abLdSqGLMODg+n+TxWRFZQpJuLkAdBmpXVd2Nu7ngkkCk5C5iy2oxhjmUsTxgZ/wA//qqG5uLWUh9xZk46f49P/r1A1xhCrMo+YnjNBBdlDxgcdWGDSuHMDX6xk/u+fXHNV5tVdyVTC+/f/PSrTrEoBdlOD39ah81JN2y0D5x8+3H86rmFcbBqLxqquAcHcffikl1Bp18pUOM8kCnNavNL88SouM4BGf8A61TRWqRAja2c9sc/nRdIdyC11GS2iMUsQCgbdzjkA+lRy36khYYDk9dverItYiQXO/HUNwP0qUNHH93jHYDilzq4uY0ItbV9KWzMTxTEEEkfL1z19axbl5SpEGSxGCduMEf5NTySMDnjHOQeaWGTcuACfoMUubqHMVbdZZFIds5P8PHbmtHzMxqrMAdvT0x29uKhJIbOdpHpzSfMV4b5h1P160mxcwrS5jRfLJXGcqOcVWmS5mb5I1jQ4PDAnFWGdyOADx35zSfaCQTkEgYxihNhzDUZmO+NCWVgAOOn4VO7yTJtDfNngAjiqZmByoDtn04Ap0jMjMSDtIyUHGR9aYcxDN5oIC5bJ4/Lnios7mDSM+UJwRgHOK29N1mwtXERt2hYjHmYyT9T1p13q0U4YWlnGef9bINoz/M1psMx4o5PPHlKypkZZzkn8KldJWGYwF7P6E+1LM8jHcGGcAHA5J+tO+33ygBZ1hTOCFAz+dTuFySCyl34VZHAGAzAnmohY3MX31cYHIJ2/p1IqOS/uNw/06ZsjnBIJ9qhNxcXAWNdxPbLHP8AnmnYLotvEy8hxGyrwB1P49KrPdNuVSN5QkkZznOO4pEtpJJwJh5igfKM4GaljtfIHVATnkk8Y/CloK5UEk0ilIgVjPOSelTJZSbAXYYzndnirUQYkHOXI+8p7elSlkZjyOM420uYVyOJUh/idxxnjOKsBy4+6EBy3AAIqB5owWwCSeuOlRCSOFztQhn+Ynrx6Y9KQ+YuNMyMFjCtyDkcYqZuUZ8xL26kn6/5zVDzppHUpkcdX6Uj7+Vk3qD3XCj86Q+Ymv7hWg8oNGcEEKnX+XeixtpY7aJZUwFJbBPUZ6e1RKkEOG8pB/tZJP6057oM2TIWQdAR0/GnfSwcxdEipI/mIgTHGTkmmxN5YwEijQddmcn/ABqiJosHZknOeOKc8jE9Qcfwn0pai5i89z5YDM5+Y4GfT3pPtLEfu/LJHG49cf5zWeXcfKAgB9805S6KTtVRxkn/AAoDmZeN1sB2oVwSRt4BppvHkwI0YYOM4wM/4VWMjkHJJGM7iOlNJZv4x0x160BzFtpGxkFQ3IJphuZGbcAC+ePm/pVBsDczK3ry2RR54Ee7gYHX1phzMvXEsI6S47t8oGWHtUKqruGXzVAGSC2A3PcflUC3iM3yoWb19qimnk3EbgBnnB5p2Y+ZmlJJEoVIlKquBjPbvVR57dV2sQfm3Dbwar5UgHJ56ikCAAnO0/TJp2Fdlm3kEbDy4iF+vNOlmBUrKQCR1HU/Wqay4kzEHz6sKQCQsqlSB/ePFAXZYRkjACqHKjGO9SqzEFXwA3Ze/wBagRRtHGM/rUM86xABHy2OopbiuWMxQs23PzjBYDp7YqCe9VCAoyw7nmqct1LL/FgegqADJ9a0Ue4XLD3kj5wdufSlsmY3kYB+8wBHtVY8VY084vof94VVhov6tJ0Ws4DagXuetXdRG64Ue9VGHzMfwpItjSS2EzgUp3DDAAgdxTcYBP4U9GAGCcZpiJoyJQRIvzetOVUHRtuKb/Dg4PvQBxjbkfWkMtRFQ33s/SrOWjIZDWcnByP1qzHdKoC7sVLRSZpx3LMDyAx4PvSytLIoJQBx1U/xVTkuo5CGj5bvVmG5MsZSQfT2qeUvmM+9j84CRRgg/wCRWXImHJ5zmuhEJkDADcG7jtTIdCur0kCIqRxubgVUXYiUb7HOMCxLdzTordpGwo5rrLfwnKjFp5UTHcc/lVqDw3I+fKvUViTjC4B96bkT7ORyEdpIZjuBBGMH3q2llHGV3LjI5BPWrl/DNYSvbS4SUEcnnPXpTQkZXcFLNj0qHJkPQpm1hJUg8jAIFTrab5W2Wy7go/2Rj29akZYml2ZJUc5RcfnxU0WxQPnYMBjk8f8A1qXMxXK6KA6pN8u1cAqc8emfzqe3Kzq2ITtXgtjrTXCbTtVWOeGA59uetSkhomLuxKggbc46cdO9IBI2W3LEAu2MggE8Z/SlnW3km8xrZtwxwUOD/jVeKUKzgL8pHy7hkH8KtfaXGSPukckZoASSFflKIyNj7gxj1pUZoVLrlY26ADv7VE77pI9rbmyM/KB+FVdkwfdIwGRk4PvRa4F+eYMp+Z3Qnv7e1VPOfjAyp6LnpTFVQpLNtAPIx0qORztKICGHGB3osBaa4YcsckevP4VC96d24YzzUUUMkhBb8ieeKlMCblPHPfNGiEIJZSwEfXqOBSxptdi+85wMHv8A496ekYI+Vec4JB6ev86kMQUbmO4N78j6UXAgjiWTcuV45AIqUwyhimVA4xtI7eopoUIAVxjscc0zzgi8845FGrGWFh6A8f7J4FPlmggyF2kEchRzn3rMlu5JGxuIHUAVGWYliW+uTV8pRcN6IWKw4UZyc881VnunZmYZ3Hq3rUROe2OakePEOSMOrc47g4/+tVWSFciZm5549Klt/wB4xUnII4z1zStbsZQY8OM4B/DpSovlyh1OCOcelO4D4l8tmL5Ur71ZQK6GRiu0HHzHHbp+hqOUBl81wN2cEDmoo8GKWPdgZBGT16/40tyjTwFj3FAQ+ByOvPrURjUSNsO5cdf8KlsXzGsMy5hPB7FfpU8tuEtQiTRsiscgnDYNQVYzS+Mb18tcduv505L+UQlE2r7hRn6f59alNqSyu7dMfKB1A/8A1U2GEKfnBwTxj/8AVTEMVm81WZcKByCecfSpLmaNHH2ZACnGccVHJHGGKse+eOpHpUbANwg2R88E8kfWgBfMwjbJN7HnnjJrPluJJWIkYgDgc9KkkVkb5TntUeAc5AzirSJImBY56+pH86cEbHXI9aeEORjg/rQeev5iqENDbD0yO9RyDAJHK+tTOhC7shl9R/Wo+h4+YdxQA1RVy1bephyAGIwfQ1W2kZIBwD0PUVPCo6EDKnofSkwRLPayxSkshTcMrzxn/wDX/OoclsP03HafrWpHcbIzDMgZByoPbA4NCW0PlyNtyccrnhT+FRzWKsVYo964KYwBvI/Ij+Rp4s3ZCVXduGCDwOPf1qzBEmSUJ5+8Dz1p8zeXGsqtgZKmMn7ox1/Hr+dTzAUDbFNroDlTlR3DZ6U+QkRseqgkjI5XmmvcTElQoOT0HT/PSguwHnLuJGQeMgdjn2p3YiNzGki7RgEZwOfrUTzEFQCT6AcUkwCsjAjaBzzk0wt5v76JEVk6oOhHeqEWLKYq0gZAFcdSc/SmSTqrDYWckZJIxVUviQlCQuMDBoVstkmnYdy0ky+WG6HpzUZcPJySVPaoCeKkgCOQrZDevaiwiy5jQcMufrQtxCpViwyB0BqRtDmRwrz2yk/7R/wp8OhFt2+5RSOcBc59KNCiqt1EARng9xUi38SjG1jkYPFWhocSYaa6YKc/dT/69C6Rbbt3mysp6DgGjQNSk92UY/I2TUX2xt2Vjxxjk1tPYWTmNSpLZw2XPynHNST6faQqJEs1IbopBb8euKNBnPm6k242p25oN3MT95R24FdG1pbRt5nkCJhjkKAemeg6VIZBBchQVeQAgnt9Dmi4rHMEXb7dyykHkDYecelSCzvpFVhFMQ3IOMCuqz58nyx7ii4/dnOM9akNnPKSACqkEEPgA+570XHY5MaTfFmBgbcvXLDj9aWPSLmRsbVGMZJPrXXrp6rMzvKoDdVA61O0dqY9jZZAMAEkgUXCxyg8PusaSSS5V+PkXP65q7/wjMUsatBJKcjkOuCD/IiugSSCPPlgAnkkKefxpTdKQeHNK7CxjJ4St8fPPID6cf4Vag8N6bC4ZkeXHZ24q59rB/5ZMPqaa97tGdqg+9F2BPBb21soSCBEA9FqYs3pWat+7kgEfhihrs5IfIpDNAtjqQKaZE9c1RNwh5MmKjeeINzKo/CldCuaJlUDoKYZ/wAKzmvIY+C24+1QPqTMu2OMhj6jPFF0FzRnvUhRndhx61TuNT/dxOmQpOScdsZrOLNMwZgzZ6qUOPyp/lygKrqxA4G7C/SpciW2Ys9nIzyOqnBft/jTU06Y7hgDHTJxmtozxQKRMYx1IUNk/pVdruGaQxpGzZPDbetNTkTqRWF0dMMqKPMZwOhzj/OanfXWEi7o3K45B4/zxUCtcKCIbUKMYLEYzQbeR2BZgCOwFPm7hcuf8JKxBVLfZnjcfmI/lUVtrl/FCVRnk5wGIGf5VX+yJuO5m6Zx+NK1oypkSE/7LdB+tHMguLLqGp3Z+R7g468nFVHsbgDMg29OCelaEJkTIkhPTgDJ49af5isvmFsnPfqaXOFzLNo0e05yMZGBSi1fjMTEDt0JrVZMHK5AbPfjP+cUh4BUH5vY80udiK8Ft8rMsQUN08zsaWa3RYxuaMMecLHz70+R8Hhd345NBk2DkL97gDildjAbAOXYjHGP8KfbRRxtu2cjoKiSTDBmYHPfFTlwwyu4En2pMCRXckuRgr2IollzkEZUjjA7+lVxL5bZ3cHimi6AA2IzEehosMkdMnLEgfTtSuAiKwYfjzVd5J22hmUjODxTwysRlSzdt1FhCmYAhR8x9KVN8hAkY7ewA4pdxD8sOB25pvmt3OcCgRJHEkaMeGf+8eTTmmQEH5Mg845NRKxbPPHvSLtycYBJ4FIZOzbssASD3I61E8zblD8Y6AUhbkbyc56dqMxE543Dpxmiwhm8McdTTm+XkL19uKGTaScgA88U0MAhQ53DoRTAkGWUmmgHbzxx60w/KAxYrn0qN5sBsDce3P8AOiwExYAEhuQcHNNNwqYSNc56etRqNw6EeoFLGAoLExr7HmnYB+92xltqjoT1oVFVSGkDDacVG0gC58xSM8fLTiyEbtpLk9KAJUAP8QB9u4oCgZ3sSeg9aiLhEztAyeo7UyS7j3Yxz0yTTswJjHCFGMlvUc0b2DY2kAep7f0qk97gELkk/gKr7pJ29vaqUe4y49yM7XYHtheag/ezDgYAPenRwIg+Ygt1GKnC7WDb9o4OduSBRohDIYvLGQpJAGcjjNWIjtIyFB4GcflShJFTzOGQkgE8n15qMueVTPBxyOlS3cCcXBDEIuVyDn1/zmoiSTwob2PJxShiMgHavtVd52BJG5j0OBRYCZdxZjgLuzznHPrUcZDuRI+78Qe1R7Xdt20lqPIZV3MAnP8AOmInRVDA7yg6k4qTztijYcrjOf6VX3IpXLk+wXIHFOK4YcM/GNx9KVgJjMxXcArc5IxjH401ppeDlSC2MelNVckHaAenJwKZIrYHG3uRSsBKXLqQ7BiPbFIQZByvHbHODUIJfOzqB1pVJGASxY8g+lOwx4Q7gVCg+u2nqrYB4cD73GBUTt5NwrbwTnOc8n2przMy4xt7cU7AWGklCYVVUDsMciohICxGPNb9BURQyH5n2r3IGTToeD8uQoON3TNFgJJZtp2vJj2FAkTcAzs+egHFMcxOAeDjvSu4AVUTC44xziiwD3WQAbEjHuarysgP70b29uBS5kk5I4z948Yp6qS+DyQOCTx07U1oBEFYqcgxp2FSRooPyp8p755NOKowI3Akc4HWmNExUbOPUdTRcBWICgjknsvakE3HyqT6+lIkMofaeEYY9OccZplwDGeWYLjHNG4DjcEMQG5Jo+1MuGdgMdh1qmZQCfLGPc1GTk881XKBYmvGlY7V2g+5yar5pKM1SVhhRRRQAd6chKsrKeQc5puafGu+RV9TQBpXB86WN+meT+VU2+7n3q4fvAegqqwyAPU1JoRleFH40qqSxxzj1qRlDSbRQSsYIHXuaYh6jauCajZsVE8xIwOlM3c85/CmBMzZ6ilVTjgACogT2WnA560ATDcBnk/Tip4JCp6kf8CqqAv94g05XYn5Wzj1pDOk0y/aJjlhg+tbUGplJA0g+Qnlh0riUkYcskbfQY/lWtp1xu+QEj/YY8H6VLRcZHaRy2t0m5Hz3xmoxdxJKVCrgd+9cxMrQr51tKyNnlDVQ3dzHMsxY5frmpsaqSNzxPZJdW/26JhlRsdT9eDXMI+3hjlh0x0rsY0W/wBFuEBO4rnA7Ec1xYVQe4x6+lSYVVroSNcuy42qQD9Me1RFZUjDq+5ScnjnPvSvhVDKB9elSRzsJPkx6HJpmRGU8yP5+D3GetPVfLztlXBHIGcdKSZY2xlip/ujpUYkyCu0gk9+tIQ+Tzg5O/Ge+O9MDszbXO7OPlHajewwzHPqDTJJg2AWA55ApgWDhQChzKOCR0NQGXa3PX2/Wkzv+4Nv+NNk5kYqmePm254ppDJACSS5IBHXp9KenzEH06c1BGWmkznL9896tWsXmXAidT8yYAz3I4P8qY7EMjPuwMoy84xjirUEbjBZ9u0ZKsMZHtTJYVcJtXcByQeKUQl3VoBtyMjHXI64P61OgWE81Y5HKNnPUEcD6UxpnXDdTjhaebRjI+8Ykz0UcfX/AD60ksLBlQ8uVPQcimkgsQMJpccEBhxxwD6fzqvKj7C21sD1qWaNknUwzbewOSMH0/z61NIxdgWVDkckcfX+Zqk7AUYlLKQy+/NWTCyybuDjoOuamiEEQIdiDngKM/n+NKbpY4SqDluMkc47UNgNltgtwCrbFcZHOQD6VInlvCo/iHy7Tzx/k/ypsdzEQyzLleSOcc9qT7TGCW2AMOmaWoD4bdgrFF3LgDB7+v8AKqjqxkKtjION1OmuWnk2BmO4gFv8PamxtsB2jO7oR2GP/rU0mgJzFshYsp27TjHr1pYYDGrMzfLwCw798j6VLbT+aPLPoAAB17Y/U1NOyxZLttbP3QMZpXZRU3kMF3EkHjNKk7SFUkw+7pk9KrzTB3J6E8UgywLoTuX7w7j3qrDuXcbl3ocHGOOOalWaUbPMkAjBBGDznnPFU458QyfLluCcdu+ahndi28HIyDz2pWC5p3V8pUoMMADgg+/esmadtx560yTuO2eKhZsk81SRLZIZSVz68U4YQFjy+eB6VEjgHHHNWBEZYWGcMCMEnjv/AI0wI/O2rgLlyclj/KrIMbqNqYHfHHp/n8apurIxB7etTqwKn5sALjFAEc5CMDGSDimgpITldjdyvA/L/Co3BzyakjTOf9r0oETFWDBlGVA++OR+NLGdpLJgZ4I9P/rUyMFSfmCjqcinyMJFBUEAYyP8PWhgOc7B1yfY5OakhuPLOHX5SeSDzn1qBZlVNpbOT/k1AzHzDjk+tTYZejuZXl2qM7mxnpjNJdrKk8dvvB7NycZ69fT/AAplm0WRvIUlsBRz+PtSzzHziuVcrlS3TiiwySQ5gR8BTj65560OZEhWXhwch88/jUTthd+fRefzq7EiSRPK+5ggLBR0bPfFLYDPlKtCFVQFB7c9e1V/ubHHAPT696syn7u0bV6jHrVd2Ozbj5c7h7Z6/wBKpEjT8xPY9T700cZz+FWRa7ovOimVtpwVxyP880ssIlZpIwFXOQo7A9qoCr0AxSrkEHoasvZkQNMmWVSAc9jTI4XcjKnb1460gOpkEZnzGQVUnaCo4oTYGXfI27k5Uc+wqRdPnLEyOik++ak/s2MspaY8f3Ris9TTQhMUTyIgaUMeCDgKKUbUd5FSN9jHL5z9Oas/ZLUdQ7exY1IvkIgVIkCjkAigCsbd5cjYN/YkZAqQW8zLsmVWTg8kk5+nSpXuwmMsFzwKrvqUYm8lpf3nXHtRcVx/2DcS0zMxPUDCg/rUiW8EP3IYwfVjuqqL0vnj/GmSSyhtwHA6kjGKXMK5oGUgfeX6Dim+bnnt71jy3mxQXlA9R5gyRUCah5nCu3XgKhP9cUcwXN0vtHBUZ9qiaXBAMq5PGMf/AF6x5POc/wCscj3O3+VQtbTsx/eKuPqaOYXMbM8xTAFxGCfUZP8AOqL6jscp52/3AxzVGO0uFcqZOfVRk0gs3/jkLjqR+NHMLmLM98scy8swzzlqYNRy2EWMf7TtTTZQ5JCg/Q0vkQx7dqZIHUjNLmQuYlSY7t73EQH+zk/0pFuFklKrO7BeSVGf1o2BlGOCOxoBMbD5s9+nFTcOYlVo9xG2Ryf4vSmTSRrz5Ge2cmkJO0k4YkdBx+NI0m0Dleff+tK4XHJeRLwscYH05/WnNdsp+WTyxxkAAH9Kq3durIXjHzgZypHNRQyFowONw65PWn5hzMtuzTEFpn9iWJ/GoDb5YE3LY6ZUdPrzU3bA259B/SmYGznBpXYrjVs4Bk/eO7qTU/lr/AAB1x2FQbmGW3nOPlUCnHJOcEnuWGKNREj43BS2B2xwDSNxjIJ9zzQsO8qxUAg9QT0p5i2MT8wU/wB3vQMZEXOcA4HGAKVixQhjk9dpBFKreUx4JODxSmTBXCgkDB5/SgCLztrjgDcMAiq8+xW3rIM84H+frU8iW+P3rgnrtDdqYLeyJGckE4wGz+dNWAqRzjlS+TVsJubK8cn61VlMUCkoctngcdPrQJ3Kjy0bBOM/4VTVwLDyeWoDPyeOKYioHIcs+fwFNiiKsWLHBGfnxTxE5PzugHpmkA55IUUB1ximCQ5O1Cox1PFOdI3ClF5Pc0vko+CXz+FGgCPEhDEyE47ev405EaPaqooXOM/exTkCAAcAY5OOhphEiuvzZB5ABoAf/Cdxzj0phk25Ukeox+FRypK7jKle3NOAYABiCR7UwJUcLFlucjqe1NZ/vFlxkDkmovNUOU55PJA4FPIYt8gOPbtSAdnysDPB5571CWUMCwOPWpBHJnEhX2x1FMKlWJYD6nrTQAH3DKg8etPDbDy/4+9COojKv3OcdqCsbcoO/TPSgBXY4+ViVPPPQUyS4VmCJ8z47f40ot1dvnJI64HSnGFFfCR9ec44o0GMCM/zEtk44zinRIpZlUfMOcA9TT0zt+YnHbB6e1MYYwVTZ0PAPNAgZn43fuyPU5pjngAdWPPHWpJQuR8ykAckdai3OwIVUKgEZJpjFLDZ8/G38P1pgnO1s/cx3HemSSRpnd8zemc1WJeduF9uKpIB0szMMDP1qIKT2yanS32n5wcD8jVlWjBHloAehp3sIgSBch/lIOOP51OFAYrngH8Mf5xT2Ys645yRjihNm7pgDg/5/WpvcBGzG2F2gAZOeRikkcsRlgvHNKwjIJxk8jr2qLchIZxk9TRYBylkbAO/HfOc0NLh9wJ3dMCoZH3lmRfyGMU5I964UbnzkHvRYBxMhYiRsAdMHmlDldysAAOMDjpSBdrEyDGe3X86sSvhflUMevPrSYiIbinQZ7EdacrIysSc8c4bIqJ0mdzuXZjmnR20gYZfA/OgCQBD8oIJA6/59qaHZcrtVl7BuB9KUxgNvj4yeSKZJKU+9tx04pAOAlMpYyAD/YHNOG9CzYLL1I9aSOUk/dyDzgHinBXCtyq54AFMZGC4bO0IvftxSCTL/IflHBfHAqZESTcWJYju3HNNmfy8MEDY6EjpQA3eGJ3IpA6tUjbPmC/MCOg4qusry5aVsHgDipUmChhgYPT0p2AFDiPoFGeg60MzIfnU4A6nkVH5zbwNgA96TbkjOW9aAEG2SbOSATnIpcAP8jA4Hb+dRSqyyKFyfbFSxzFMnGG4OKYEhmcY4ySMYPpTWZRHlzhicVC5mLE9jweKZwpzKxwO1FgLIbaSEG3I7nFNe5Cg7AC2epNVJbpm+UcL0xUB560+XuBckvCenWqskjSMWdiSfWm0lUkkMXNJS0YoATrSjijNFAB1oooFAAKt2SZcueiiqyrk1pRJshVcYJ5NDKW41zgMfXioW7CnSuDJt7L1puf4j+FSWAOHdyegqtJIWPHApZXJJHrUZ4qkiWLnHWlV8kYGB7dai680oz+FMQ8tzy2BShkHYt9aSOPcQAMk00kg4wBQBZiKnlkAApWYZJCAD0BquS2BuY4puCaALiPlgAMfjWxZy2oVVmyzjunasBRnAZsAe1SQSSRvvQnApWGmdZcSxtFvjJJIwQw61mF0BIkTfyOd2Dj0qsNSE0W1iY5B3HQ1LarHM2JHw3bJ61NizsNAuoijQgADjae5B7H3FcxqtosOpTx7iihiQMdu1b2hRCIncBnNL4jt42Kz4ywHJ9ulZ9SpK8TkngLZKvu/SojEQflOc1oOiqMq+R6HtUHmRpICwBAP50XZzkYVY2BbkMODTluIwm2aPMZyA4+8tQHc2WznBxj0FSPAHG08tjIApiEmgkRRscPG4yHH+feo4YlKkyDluh9OtWIVNug5YDqw7fX+lOdEkkRrdtkb/wB7nHt+dAyuS0bBVUjcSKiV5WYvH15B96uJGiXBNyrH0wcEH2qwsMSNlThSeOOnoaL2BFMwBWjBOMjcT3H+TViJg0vLFeMAjNXk0/aokk2iFgOc/MAegx71OunFmLggqwwCBt2t2x/+ulctIhjtiwOVCDPAznj8P88U7zLSxIBbcdvzZ4IJPTHbjFWxGkcblUQlW2kngfgPwFYd6IWaRPKKsSct3Pvj6jP40JDehPcXLFhg5XGAARVZYcyb2fLHIXkc8Z/x/Kogx8srLtXHcUz7QCpIyNvTtk+tOxFx87oHZchlLdQKhaZlIVcBhyKhbJDZOW6VGBtUfLyeme9WkImjfYzscZAyB7mmyK6ZbcSDtIz1744qURgzFNuEAbhjyTimSzcKvUr3wKYxsjNwpx8vpSFmfcSeB1wOlRZ9KnjkMPKtngg7eozTAb5Zjb5uGIyD1B9/yqZEKLG4bCg/e7dajUr5ZViCoJx6/wD6qRpisaoOxyRnjHYUgJpZzGF2fIRkEjqTVdpGchnPOOtNZxKxyArfoacVPGfwOaLALuVgCRyOvOM1IkgZx/Ac8MO1Nki2xqQMEkgmnGNFQH5sH+LHFMZO7gtlVUnHJH+elQlVRtr8oeM/h/n8qVY2UMMj7vytnjqO9TxxqX2yAgEfLk98cZpDK8kbLEHwPlOD+HSkjtR5r7+iDLAHtx/iKs4Gw7FPzIfz9KbDJujZgo3opBOeD0waLhYpiDccjjnGSasl1MEu0YUYxnr6Gok6FCTuA3ZzVuOIzDy2YY27SBQIoiVTGVdOnQ96jl4YBTzjOKt3Fqtu4BYtITnZioC+ewHrgdvxpiHRwco04Kqx/GlklOf3a7T04qEuTyRnjAyelAfv1FAATgHPLH3pgbDHBPuaD830pVHPtTADwOaYMhTjvUzxt5Bk4IJ4/wA/lTAdpUg8j1FACgjd8o6/5/xokfcx9+TSFiW3Mc/WmA4J9aALSH7R+6ZuAS3X/PpVuzRpVGwsSB8vTJHeqNuD5w2tgtlcc1o20bsiFQvmK+VJPUH1/KpZSGXMIlfeFKYO0nGBkf41UaCQNtIOQe3ORWx5TIZFbBjkXJAP3T6j6f40tr8n7uTHmdAfqKV7A0ZsNtJA7M42Efwn16girJnR2LP8vAxSTrtjC5zg/pj/AOvVQk+Z0wtG4bGo8qIrhWOe+45FVZWjZXZI9suONvT3qpLIVK88jnIPrTC/mDPQ45HYmhILnVfbWfhTz2wDzSNLdE7VAA75NUAblvvTkH0VRSiPeACHY9y79fwrK4rotNNIqnfNGnuTUP2uHkLOznvtUmmJbIjEIq8nkt0FR4mBJOAOygUrk3GzTq0jKIZ5SvOScA0glvfvJbwx+7tk09dyZBIAz3pBIwI86TAz/CO1FwuB+2OpY3YUeiLUbWXmf664mk9cmpJWG4kOPpjH4CmiYFcZIAzg+tHMwuwjighjKoud3B34NSNjOzBwMEgdKbvYgAOxxwQMcelGWC5I59zilqxA3yj5xjvuBGacGiJ3tlgRgNim+WSu4KMHnFHyldpQAA4PNIB53HAVgcgjj6U1g8Y3MvBwMChFG49mzgYPWnuf4EAJxjr70ARMCQGGflzkA0riMqu99r5pCRgZwq9OnegbvLLNuH8PHRqYhWZTj5sYPUHrUZjIGQwOAck96cUiKkbiAO4pzRlScAlcnB/+tSAjXAZfnUgdhipHQOvG0DjqO9IVVgdyDPHIXpTC5RQSrHB+9jnHpQArxKsbKoyezAVQhH2eXY4xk960kVmDKrHOMAZxx9KznJe5bcMMvUEcVcQLYT5R5T4PXp71IysRlsFu/wDWqiFQAFOc/wB3vSSSzAbgmFHIc9qLAWA8jE4OMDgA80JJuU732jvk5zUMRlLIzM8mc9TxU5SRlG3IIP3cZHXPWiwEMrCKTYFYZ+YcZzmpvMlbdhwVK5HvRIHdl3qQyjnGPzzUXkMIyBIPl6EnpRoUSGJpQA7NuH+e1Ai2qxMe3b3K02CMIvznEg+6yt71YVZeSVJB5DA+1JsQzYdykMoI5KkYpyzDcvAHPQCkzkjGSM/n7UjKzEsqbQc9D1pASgwujLtjBPf0/wA5qIKwLKRtKnrimjK5DKT34HB+lJ5u+QjAx9eaYA8W1cgrkD7+eaAVK/N83uOKaXUhVKL7ZHWgyMyqNm0eoH60CCRyrgdcjgrTd5IH7vkc470rguCAO/X2poDLx5gHYUwFQA5ByAO3SlMqoNgIA+9j3ppifaWU7hxmgxjAJf5uQMcEigCRZ2lfAHfHI45qRXWIMkqgEdT71Cx3EFcggdOoNKwcJt3B/U0ANkkUMWVd24nJFAMsinDMg5AA4oBKkjgc5wacHeQAZUZ7k4oGNEbK2Q+3NKWG7AyGx271M9vGsbBpcgj070mYguI1JI5/Ci4FYK7LkjKkgEDt6U+MHJAHXjHpUijcARjHTGaciLl1PGCAcjpQA1TtJDvheo71MsiAbAhyejD0xTJYAZMAl84GMVE06x5XIG3B9TQMkJXIGPxXrTSwXLOxPf71U5b7OQi5ZhySc1VYvMxycnrVKIi9LexRkhULHHr+lVHuXk+VFAB4x1qWG1Y8SAAEZHIzUxhC/KioCp7nnFVogKiQqWKu/wA3oKtbViLLEi47ZPNJGyLNucjrnaOtK8W6QPG2VJ546ik2A0wNJIBJJgHjjse2aXyvIfa2cZ5/+tSbnVwyKucHkHNPBd0w5JI4ye1AEaswcHcw5PGOtKWBjI5P86V1BHc5OMkVGImYMFTHGSTT0AQui8EfmeamMaFAxPJHPtTYLbHMhXg+uDipTCMD5vl9jnik2ugCRfMNqx5xgfN0pzxKXG0shyMBeMGmBx7r2+tJI7MRtLbjwMcZpCJdsanGDjOBn+tMYtj5QuM4609EkRhvIAx0HrTsqYirnJB9MVIESTtlmGd3/wBb1pHO1xJv2vwRjI9s0uY1bep2r1ABp4YStjy1yO55pgQ75WY/OdhHXHFBtwVDSZB9O9WSUQFCBnHQDPNCohYdQQe/cUXAgQYIUAIAfxoU7XAHI9+1WmRWDOo3bF65wev61C0qocDaSOw70DFy/wB5RweCe1MlJK4IbIHPPH5U7e+85G0g0zlwQc5A6dqAK7HeAI42HbmgxTIxEoAxyFIqyk7IGUrtXjnvTXu2JyFY/Uc1VwI/NbGSmTjIpQr4LE59M0rv0Ksg7/Smucpt6EcE880AOkuVDYXczA8Fhg/zpuxg+5ht3fNg9vSoDOqcR9ffnNRSXDv1OKdgJ3mEe7YeWHU9R9KpsxZskk0hJpKtKwwoNFKFzTASlxTsYpOtIBKSlxSYoAKUdaNtKBigAx70lL14BpBwcd6ALFmm+TnoOavMcIT7VVsOr+lTytiNvypMtFcDP4nrTJH6ipY+UFVj0JoQ2MY9zTDSsdxpCcVRIYwAc0hNJQetAiVZWBUjjHFIvXJpqjJ5OKTOaAJRhjzyTwBUyWjsGby32qOe+Krq2OlaEMn7lV5y/oaBldWQLhuB2pscgjk2sMrTJU2Oaljt/NA29TxQBbntArLInMbAc1bgsPOjDBsgHHFJpb7o2tJecdzQk0tncbFO369/eoLRspdT6dCu9d6gZDVpi8hvlhYYdGjIYfjWDLfrc22CMHowz0NQaXc/Yrwr1jkpWKvpY6K68Pwyw+dZsY2IztPINczNZ+S5DjDKcFeld3aXKNEqlseh9ax/ENorKtyg5Q/NjuKbVzNo5ryiVOMEEnjofp+lV5N2wAOFGatiSJ5doYAjPOP8+1PMAVezc87cZFRZomxTiDFmQAsvQkDpU9vJHGhUpuxkFe1LNHkqI8rwOW7+9NTONrfK2M7gMn6GlYEi05RlLxBZMjOMDcPrUSTxJGfMi+ZeoUkZ/oMU0FYWMjKpAGSR6+o9KsQTxTsTtUg8579Mc07FpF+2aIsiAfMRzuPBJH9Ks3YS3VPMlYBOVAGQW7cZqhIgityySrFtw2PX1qC61FrdBGDyfmIcdODUpFbE17IfJd3kUO43BVGMHP61hGRs4LDJOMmia4klmB3KccDHANIIjhuCDzk1drGcnchkLLtVxnv+FRtKd20c4Jwatzgbgzcb1H86puu5mYdMZAHoapaklkiMqJGQBc9AcA0NhliCLiTnOO2aaY2W2VlG0kZH0PH+NJnb9xsFepPB/wA8Uxj2kEYbysZxgnHPvVRs9xTnlLtzknGKnggDtsY4yaewFXvinAYwamdUjZlzkjjioM8H1pgPc4UfKF4/OmxxPLnYMkc+2PrSF+w/P0pGLNgMxOP0oAcEUMd749lGasBYzGdqOcdeev4VXCknrnPTNPWVkk4PSkM0IiqRqko+VsHI4x+NL9kPGH3rkja3+faoBKu0MOFbgjrg1PCSo+fkg9B0NIog+W1k25DpknYP4enfv0qe3aJ2ZTuIIwR3PBwasLBFd7vMVmYDjbyR/j61Xazkh2uoaQo2C69hmkA1NzQuWOGXHOfcDP4j+VQBNiyqD16Y/CnPK+0iQbhjBPpUUkhdhG3OFypPQigGI+Ek6jk5Jq1bfeLbgSeePpVGRiynqPmxz60u8og+bBBxTEX9Ria5VZYlZ8gcKMkY61mHI+8CPY1etJyqNvbhjg/Wq10XSQZ6HvQgZBnLBScDuaXaQSpHPTFaNp9nMOZIlZhyzFSePQcgVciFtKzN5SCNe7ABiMe1O4rGHsbPSlIO04/H6VfniDRjCeWAfmJ65wKQxgQvthDEFSc84Xp/UUXCxRjYghQNwPY+tNZTGdpwSDzVw2cgQyxDIHJHcCmRwFy6tGWORg+lFxWI0jDKwGDmmRR5mAb5QeMmtCC3kDAFVGec+vFXnsQ21gjfd3ED681PMNIxI2zIQMcnjNXoZed2WHTg9KJ7aGMnCMvG7nvzUKkuCM4UdaNx7F0zrKhCMVk+8P6/lTI7gnA2DzF6HFRm2K27TISSrZBHeq4kBkVhwCenvRYCfzvMO5+DyOfWoXDpIzbcrTk6FSoOTgZ61P58MrJE6YbAViD973+tIRTeKR3BQNkqMZHbFEdqzq5bCbOcev0qxcxvCxVuVABBB6+4qBFdeTnPUVQGwbgZKkHjrUYkLcg49KXYDwGz+FIYGDFEbIP4muYgBI2AmTz1NK7s7Hc3PbmmPmF2UbWGOGNNjlDjcy4osBI5aILkZyOhpmyF2bvu9+lL5sO0M7bqVpYDGNq85xx/WgBzxxhtqEfl7U0xKV2LnP3jxTS8QXOCOmcU0T7AWSInPH0p6gKiEk4yT04PWpHQnClcEe9N82fqqMfXIqPz3MhVY1A5HPf3oswJljwSHbkdMcmnYBI/eDkHr+NQmWR4eWVeOox1/wAmmIq7F+b8TQBcVI1IIYlwDznoPSmSBSxVpFOegA6D3qEKrMFVMk5zigrv3BQq7SApIwR65oAeArKEzyOMjFQ72U4EhbjO3gYqUp5RGTkGmyEHDBc9iDjj9aYWF3qQFUHdjtg+5/nTDO3ACfOp5GecUSFF2hlDdSuDjH0qEktIAFJXJxzzx05osBKZJ9uGULnp7+1IWeTKO4AB+7jpQrAJkhuSCO9P8xN43KCMdTQAw/I2Xd244xmqL/PNjH15zmrzzr5fACke1UUYy3BIwAD0HQ1UQLkcYKJhgFyPanSwb3/dt8hxjJzUPmSM5TD4UdMfypm6QZBY7uwBzRqBaaBuA7ZCnn/ZpJEKMXMjKp5Axu/A/lVeIy5Zmkw2PUjIqR5dyja2T056dKNQFhZNoOGbDY5OKfJ5TRluc/xDrx+PeoAqKN+5celPK+YpUKWx68UAB3xkiNScYbAxzTYrqRZGzkjdn0B9qWLzVXcW3FemRxxTzEXXBHAAyPw7UXGSGVHJG4hQAB2HXrSiV1k2uDuPFRJACp3EAAcHvUzR8KTLgAdxnmp0ENdwAFfOT90g96Y5UuQq8gdGpI1+8Tnp1NTBQybt2M8/KOPemIhTzBx8u0+lChhkbifoKfuHCjJPSpVVSoReWYZOf4TQBEWVW3FSSf4j39adnKb1UYB4OOmKcrIsnzZdcHgHv61HGypGwbcMnJHrQA8sfI3b8YyPT8ajZouAcgY7UpXbkFsocDHrTTsjTDAsc5Udc0ARCNhtZRkHgADmpo4SQfMOAeM5qMyzSJgR7R0UKcc0qWc0k2JmChQQMsMVfKOxK8sMasOWIwCAOlMiuYZHVHQlB1weh9aWKz8wlpGAUHbgcDPpTjbFIG8tARkZPt9fy/ShKJVhrzQwNwgZs9OvHXmnRPPOylm8sHjaV4qMiJCGRBIRweMgeuTTZb3yxthA46Mf5VVkBemeSWNFRkUBQOmFqjLOFULvy2c4Cgc/1qBbqUqwd8g9qjd92OOapRAnN0wUdGwcjBIC/l3qptklzgZ9qft4DHkZxipDeGNNkY2j3pNW2ESR6cwTc7gN6dQKMJFwreWy9Dgc1Ckj79wOeMHPTNTqrtne2OMHIGKjUQ5JFwQxwAQMgdKUwearYYgZycY9KURxkFdoIz1A71ODGGWPaJDjg88VAEEFt5alnYbiABkgj3/GpDFiZfmzkgcc06Tyt29kY5OeeB70xmkYJtAGCBmjV6gHliEliQpHXLZJzSKFdB5e4ueoPpSqh8v72W6kH0xTQwbaxl/XFO4C+UigMeT94ZxjNSK2S+H/AIcAYFQPIpwAuCe3QU8OQ48tTj/OaQhCAQCRlhkUmWIG4cAc4PSnPNskyMMcH6d//r1G02FJ2nOOB3PPShAKGG8sEyc84FKxlU5RUC85FVt7lgduxf51IJNw3quABwc/XNVYCVxKcu5yOoAHA9aRHDMwf7uO/SmRXKFQvQenpQ7xnjbwOlIY7zIQoAXzCOBxS72dCyALk421HCibhk8EcZ7mpHQRr8mAR3oAh+0SMTtGMcYA7U0TlAN445BHrU6ShRwvTrg4zUbLukEvLEc475qgE3SeV+7XaqnIbHf3qKMMH+Ykse46VYBmfggKCOKFSMfKW+gz1/Ki4DoWwpLY+ZSB65qUMzL0xgcHHaq29TwUz/u9ac95GEAH4k9vbFKwiSaIOod3JPcmoXZYyQcAe1V3us521XeQsc1Sixk7zqMhUAqF5nYnnr2qOjHrV2GGSaAPxpf0ooADwaQkelKAM80poAaBxmlJopDQADnrR0pKXafwoATNOFAA4FJ2pgBNBowKXFIAANKI2Jz0q5bRIwHmDJPGKtlIlGdg3daVwK8SeTD7mopn6LT55sHrlqqElmzTKJ4mwqiq8p4wKfuIB9TwKi6ksaAE6VGacxzTaYgo7ZopRQAdKSg0o4FADivTFS2z7Jgx7A4qNDz7Uqf6zIP0NAFu5TzJNw7gEUttKYJg2Pkzn6U2SX9xC452gqRSqQ8fbkZHvSKNi4WJUivoh8+7EqgcY7GoL0rcQDPLoMqfVap2V2ygxs2VPBB9KcJeWTn5f5VIyO3m3HHrx+NTFiRtzg9QapSbobg46HkVYDblB9aYI6PS70zogd8Y4xnvWuWDWs6MdwxmuOt2KnKnAYduxrTtL5re2lWZ+X4GTSQMwnzHfhlY88EVcWeGTKMm1uxU/wBD/wDWqkzCS4WTPTJoQjcW96vcRqRDGURwykdDwKQ5ZGCxyeaDnO3IrP8AMbOVJrRt7vzkWK4G5cjk9RUOI7lX7NJOwDNtZzxvBAA/L/OKbFbshOZQVGPljYMatvChuEwuSR2yTj/HtVWS2Nqsrs2ecADg0ASm9OyROCM4GD3PX8OKo3dybm4aZ15Ix1pXyyqu0DC59Djn/GmQ7WOzaDn5cnsexH6U0rCbGByTktjn8avQK0qjdnYfTqBVY2zKxBQgqcYPfmrb/LMsQxtjDI20c8ih6iG3FuI5VQMzqQRyP5VFLCFiLDvw3sO9aOxJEhWJTmPg5OCTu9/rVeaMssiZAdD0PA9/5VKHYqTSOTtJwoxhQeBgcVCxO7PUnvVzyAshMjbkcHJH8/zpDF8rM0RPljaQOOe39aq4isqqMD364qeVDEgli+5xyBUMoKhQBxjOT1PNSRSFYto7cmgCm+eDnOeaaDjgGrP7mWUnAX19D9KY8aDo2e/FUIjUBjjt6UvA9zQzY4FRnmgCQsSeOKA/amDoAeKkSJmIYcCkA+NwDknK9CDUvmmNTHkEH7pzTTbFmJUYXsTSpAxGNy/nRoMfHO6rhGKk8H69MfjViN/kzHkFV5U/XtUL2bqmcgkgEFaR0eO4j5xuI4HOAaRRajkSSKQMocEgkHt+NVd4EewRrkfdxnpnpRazbPl+UHBBJ6dKqy3DN8o+7/OhIGy1cXWUEQO8qThycnGBwPyqnIcEAN700HkU1zluTVEkwbamDSs+V2k5Ucioc/l6Uud3bGaBEibiAADgjOBWlZRCRow2BsGcnoPc1RUgRqg+XHDN/n605p8r5a5CAcevrSGja325hYzOspOcKTyT647dKmsLmEqFmaMIyEsMds1zbSMzFu5pySHcCucip5SrnSS3ViijyQUZTgBYxzz39KqRRRmRnmchjjKqOayWuAqbQdp9fWrHnPbzyQCRSUyCwPGenB/Olyhcv3UyERooIjA++TyT71FLcrE22B9yqvXHB/CqHnsykjPuOuKe7RH5juVvTPFKwCPI9yw3OT14NRu2MKMgelTr+7ZWwFzyMGnTw+YuRtGRwRTuIqFyydSccEdOKeY9ijDAlsNjvToERHKSqzkgqOcc/wD6/WkiQeZGHGAPmbI9DyKoQ1zJFJGzYDYDKQffvRdIvmg9MgMCPQ81LcILphKBsPpQLd8RvvwE4wR1pDsPmkaVQC2TjB96UsfLRs/dHBqCeTLkZwO1FrKwODyCelAz/9k=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5500" y="1366463"/>
            <a:ext cx="6243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Through using theorists who such as Jerome Bruner.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Using outlines and writing techniques from Writing for Publication.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Identifying who technology can play a crucial role in mathematics.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Coordinating a dissertation writing group that meets twice a month.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Collaborating with my committee on what will benefit my research.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Listening and observing when I am conducting qualitative research and research techniques gained from EDF 625 such as naturalistic inquiry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contextualism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Referencing my Program Evaluation book often!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Utilizing the statistical methods acquired from EDF 517 and LS 776.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Creating a survey through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Qualtrics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based on the trainings I received through Doc Seminar (Super Saturday!).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Create an Institutional Review Board application (hopefully expedited) using the experience of submitting an application with the Therapeutic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riting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roup.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718</Words>
  <Application>Microsoft Office PowerPoint</Application>
  <PresentationFormat>On-screen Show (16:9)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Dosis</vt:lpstr>
      <vt:lpstr>Papyrus</vt:lpstr>
      <vt:lpstr>Sniglet</vt:lpstr>
      <vt:lpstr>Wingdings</vt:lpstr>
      <vt:lpstr>Friar template</vt:lpstr>
      <vt:lpstr>HAVE I REALLY MADE IT TO THIS POINT ALREADY? FITTING IT ALL TOGETHER Doctoral Portfolio Defense Lee Ann Vecellio, MA, EdS June 19, 2018  </vt:lpstr>
      <vt:lpstr>Why Curriculum &amp; Instruction?</vt:lpstr>
      <vt:lpstr>Academic Background and Goals</vt:lpstr>
      <vt:lpstr>Collaboration </vt:lpstr>
      <vt:lpstr>Research</vt:lpstr>
      <vt:lpstr>PowerPoint Presentation</vt:lpstr>
      <vt:lpstr>Do not worry about your difficulties in Mathematics. I assure you mine are greater.  Albert Einstein</vt:lpstr>
      <vt:lpstr>PowerPoint Presentation</vt:lpstr>
      <vt:lpstr>How I will Accompish my Dissertation?</vt:lpstr>
      <vt:lpstr>Acknowledgements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I REALLY MADE IT TO THIS POINT ALREADY? FITTING IT ALL TOGETHER Lee Ann Vecellio, MA, EdS June 8, 2018</dc:title>
  <dc:creator>Lee Ann Vecellio</dc:creator>
  <cp:lastModifiedBy>Shoemaker, Marc</cp:lastModifiedBy>
  <cp:revision>52</cp:revision>
  <dcterms:modified xsi:type="dcterms:W3CDTF">2018-07-10T20:28:42Z</dcterms:modified>
</cp:coreProperties>
</file>