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FYS Textbook Subcommittee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Gooding, Bill Price, Jennifer </a:t>
            </a:r>
            <a:r>
              <a:rPr lang="en-US" dirty="0" err="1" smtClean="0"/>
              <a:t>Sias</a:t>
            </a:r>
            <a:r>
              <a:rPr lang="en-US" dirty="0" smtClean="0"/>
              <a:t> and Mary Welch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9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paper text to use in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to print select articles or portions to bring to class.  They won’t be spending nearly $60 on a text as former students have, so perhaps it’s reasonable to ask them to print small amounts?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1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5 The Marshall Experience – we still recommend that.  I will work with Sherri Smith to revise/update it.</a:t>
            </a:r>
          </a:p>
          <a:p>
            <a:r>
              <a:rPr lang="en-US" dirty="0" smtClean="0"/>
              <a:t>We want your suggestions!  Please take a look at the readings and resources we have compiled.  If you know of a resource that you would like to recommend, please send the citation and URL to Jennifer ASAP so it can be included!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the readings and resources be 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FYS website</a:t>
            </a:r>
          </a:p>
          <a:p>
            <a:r>
              <a:rPr lang="en-US" dirty="0" err="1" smtClean="0"/>
              <a:t>MUOnline</a:t>
            </a:r>
            <a:r>
              <a:rPr lang="en-US" dirty="0" smtClean="0"/>
              <a:t> in the FYS Faculty Hub</a:t>
            </a:r>
          </a:p>
          <a:p>
            <a:r>
              <a:rPr lang="en-US" dirty="0" err="1" smtClean="0"/>
              <a:t>MUOnline</a:t>
            </a:r>
            <a:r>
              <a:rPr lang="en-US" dirty="0" smtClean="0"/>
              <a:t> in your section – Jennifer can copy a folder into each spring 2015 section when she copies the FYS Final Exam materials into the spring sections.  However, I need to do this no later than the week before classes begin (Jan. 12, 2015).  So, if you would like to add anything, I will need it by </a:t>
            </a:r>
            <a:r>
              <a:rPr lang="en-US" dirty="0"/>
              <a:t>Jan. 2, </a:t>
            </a:r>
            <a:r>
              <a:rPr lang="en-US" dirty="0" smtClean="0"/>
              <a:t>2015!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make sure that the majority of the FYS faculty agree with the recommendation of the textbook subcommittee, so we will have an electronic vote.  I will send an email message by the end of the week with instructions.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8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we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Continue using Critical Thinking in College</a:t>
            </a:r>
          </a:p>
          <a:p>
            <a:r>
              <a:rPr lang="en-US" dirty="0" smtClean="0"/>
              <a:t>Develop a new custom text with new chapters</a:t>
            </a:r>
          </a:p>
          <a:p>
            <a:r>
              <a:rPr lang="en-US" dirty="0" smtClean="0"/>
              <a:t>“Hire” Marshall professors to write chapters</a:t>
            </a:r>
          </a:p>
          <a:p>
            <a:r>
              <a:rPr lang="en-US" dirty="0" smtClean="0"/>
              <a:t>Ditch the textbook idea overall – NO text</a:t>
            </a:r>
          </a:p>
          <a:p>
            <a:r>
              <a:rPr lang="en-US" dirty="0" smtClean="0"/>
              <a:t>Provide suggested readings and resources based on the 5 learning outcomes. Provide these to faculty and students via citations and hyperlinks.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9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 and Resources focused on the five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588890"/>
            <a:ext cx="7716838" cy="28119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Information Literacy</a:t>
            </a:r>
          </a:p>
          <a:p>
            <a:r>
              <a:rPr lang="en-US" dirty="0" smtClean="0"/>
              <a:t>Intercultural Thinking</a:t>
            </a:r>
          </a:p>
          <a:p>
            <a:r>
              <a:rPr lang="en-US" dirty="0" smtClean="0"/>
              <a:t>Inquiry Based Thinking</a:t>
            </a:r>
          </a:p>
          <a:p>
            <a:r>
              <a:rPr lang="en-US" dirty="0" smtClean="0"/>
              <a:t>Integrative Thinking</a:t>
            </a:r>
          </a:p>
          <a:p>
            <a:r>
              <a:rPr lang="en-US" dirty="0" smtClean="0"/>
              <a:t>Metacognitive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3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provide students and professors with readings and materials that better align with the five learning outcomes.</a:t>
            </a:r>
          </a:p>
          <a:p>
            <a:r>
              <a:rPr lang="en-US" dirty="0" smtClean="0"/>
              <a:t>We provide everyone with more relevant and up-to-date material.</a:t>
            </a:r>
          </a:p>
          <a:p>
            <a:r>
              <a:rPr lang="en-US" dirty="0" smtClean="0"/>
              <a:t>We save students </a:t>
            </a:r>
            <a:r>
              <a:rPr lang="en-US" dirty="0" smtClean="0">
                <a:solidFill>
                  <a:srgbClr val="008000"/>
                </a:solidFill>
              </a:rPr>
              <a:t>$57.75 </a:t>
            </a:r>
            <a:r>
              <a:rPr lang="en-US" dirty="0" smtClean="0"/>
              <a:t>(the price of a new copy of the custom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Cons/Issues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Students in fall 2014 classes won’t be able to sell back their texts if we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True.  However, if we continue with the current text in spring with the plan to change for next fall, then those students won’t be able to sell back their texts either.  Anytime a professor changes editions, this happens.  May not be a solution for this 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paper text to use in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Flipped classroom – assign reading outside of class.  Follow up with in-class assignment, discussion and/or reading quiz.</a:t>
            </a:r>
          </a:p>
          <a:p>
            <a:r>
              <a:rPr lang="en-US" dirty="0" smtClean="0"/>
              <a:t>Assign reading AND a related assignment (such as a journal) outside of class so students come prepared with the assignment in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paper text to use in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 reading AND a related assignment in </a:t>
            </a:r>
            <a:r>
              <a:rPr lang="en-US" dirty="0" err="1" smtClean="0"/>
              <a:t>MUOnline</a:t>
            </a:r>
            <a:r>
              <a:rPr lang="en-US" dirty="0" smtClean="0"/>
              <a:t> (like a journal or a discussion board post).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7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paper text to use in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to bring their own laptop computers, </a:t>
            </a:r>
            <a:r>
              <a:rPr lang="en-US" dirty="0" err="1" smtClean="0"/>
              <a:t>iPads</a:t>
            </a:r>
            <a:r>
              <a:rPr lang="en-US" dirty="0" smtClean="0"/>
              <a:t> and tablets.  Even smartphones allow students to access and read documents from </a:t>
            </a:r>
            <a:r>
              <a:rPr lang="en-US" dirty="0" err="1" smtClean="0"/>
              <a:t>MUOnline</a:t>
            </a:r>
            <a:r>
              <a:rPr lang="en-US" dirty="0" smtClean="0"/>
              <a:t>. The </a:t>
            </a:r>
            <a:r>
              <a:rPr lang="en-US" dirty="0" err="1" smtClean="0"/>
              <a:t>Drinko</a:t>
            </a:r>
            <a:r>
              <a:rPr lang="en-US" dirty="0" smtClean="0"/>
              <a:t> Library also allows students to check  out laptops and </a:t>
            </a:r>
            <a:r>
              <a:rPr lang="en-US" dirty="0" err="1" smtClean="0"/>
              <a:t>iPads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1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paper text to use in class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Faculty print select articles or portions for students to use in class.</a:t>
            </a:r>
          </a:p>
          <a:p>
            <a:r>
              <a:rPr lang="en-US" dirty="0" smtClean="0"/>
              <a:t>Also, students could be assigned to do the reading outside of class, and the prof could print one copy of an article for students to refer to in group assignments.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9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92</TotalTime>
  <Words>677</Words>
  <Application>Microsoft Macintosh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FYS Textbook Subcommittee Report</vt:lpstr>
      <vt:lpstr>Options we considered</vt:lpstr>
      <vt:lpstr>Suggested Readings and Resources focused on the five learning outcomes</vt:lpstr>
      <vt:lpstr>Pros</vt:lpstr>
      <vt:lpstr>Cons/Issues</vt:lpstr>
      <vt:lpstr>Issue</vt:lpstr>
      <vt:lpstr>Issue</vt:lpstr>
      <vt:lpstr>Issue</vt:lpstr>
      <vt:lpstr>Issue</vt:lpstr>
      <vt:lpstr>Issue</vt:lpstr>
      <vt:lpstr>Other items to consider</vt:lpstr>
      <vt:lpstr>Where will the readings and resources be located?</vt:lpstr>
      <vt:lpstr>Vote</vt:lpstr>
    </vt:vector>
  </TitlesOfParts>
  <Company>Marshall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 Textbook Subcommittee Report</dc:title>
  <dc:creator>Marshall University</dc:creator>
  <cp:lastModifiedBy>Marshall University</cp:lastModifiedBy>
  <cp:revision>7</cp:revision>
  <dcterms:created xsi:type="dcterms:W3CDTF">2014-11-12T02:41:50Z</dcterms:created>
  <dcterms:modified xsi:type="dcterms:W3CDTF">2014-11-12T04:14:49Z</dcterms:modified>
</cp:coreProperties>
</file>