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81" r:id="rId8"/>
    <p:sldId id="282" r:id="rId9"/>
    <p:sldId id="266" r:id="rId10"/>
    <p:sldId id="283" r:id="rId11"/>
    <p:sldId id="284" r:id="rId12"/>
    <p:sldId id="285" r:id="rId13"/>
    <p:sldId id="271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C9CB9-C29A-4D7D-A0E6-52AB3D968D78}" v="19" dt="2024-06-26T20:07:54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0655" autoAdjust="0"/>
  </p:normalViewPr>
  <p:slideViewPr>
    <p:cSldViewPr snapToGrid="0">
      <p:cViewPr varScale="1">
        <p:scale>
          <a:sx n="146" d="100"/>
          <a:sy n="146" d="100"/>
        </p:scale>
        <p:origin x="792" y="8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t, Coria" userId="710502db-8917-4248-a2c6-7616a21e007c" providerId="ADAL" clId="{0D5C9CB9-C29A-4D7D-A0E6-52AB3D968D78}"/>
    <pc:docChg chg="undo custSel addSld delSld modSld">
      <pc:chgData name="Kent, Coria" userId="710502db-8917-4248-a2c6-7616a21e007c" providerId="ADAL" clId="{0D5C9CB9-C29A-4D7D-A0E6-52AB3D968D78}" dt="2024-06-26T20:10:13.591" v="2679" actId="1076"/>
      <pc:docMkLst>
        <pc:docMk/>
      </pc:docMkLst>
      <pc:sldChg chg="addSp modSp mod">
        <pc:chgData name="Kent, Coria" userId="710502db-8917-4248-a2c6-7616a21e007c" providerId="ADAL" clId="{0D5C9CB9-C29A-4D7D-A0E6-52AB3D968D78}" dt="2024-06-26T20:04:39.295" v="2614" actId="1076"/>
        <pc:sldMkLst>
          <pc:docMk/>
          <pc:sldMk cId="2586058810" sldId="256"/>
        </pc:sldMkLst>
        <pc:picChg chg="add mod">
          <ac:chgData name="Kent, Coria" userId="710502db-8917-4248-a2c6-7616a21e007c" providerId="ADAL" clId="{0D5C9CB9-C29A-4D7D-A0E6-52AB3D968D78}" dt="2024-06-26T20:04:39.295" v="2614" actId="1076"/>
          <ac:picMkLst>
            <pc:docMk/>
            <pc:sldMk cId="2586058810" sldId="256"/>
            <ac:picMk id="4" creationId="{46DA75CE-6F2C-E329-9CE9-FC37EA0CF6A5}"/>
          </ac:picMkLst>
        </pc:picChg>
      </pc:sldChg>
      <pc:sldChg chg="addSp modSp mod">
        <pc:chgData name="Kent, Coria" userId="710502db-8917-4248-a2c6-7616a21e007c" providerId="ADAL" clId="{0D5C9CB9-C29A-4D7D-A0E6-52AB3D968D78}" dt="2024-06-26T20:10:13.591" v="2679" actId="1076"/>
        <pc:sldMkLst>
          <pc:docMk/>
          <pc:sldMk cId="1713219598" sldId="257"/>
        </pc:sldMkLst>
        <pc:spChg chg="mod">
          <ac:chgData name="Kent, Coria" userId="710502db-8917-4248-a2c6-7616a21e007c" providerId="ADAL" clId="{0D5C9CB9-C29A-4D7D-A0E6-52AB3D968D78}" dt="2024-06-26T20:10:02.960" v="2678" actId="208"/>
          <ac:spMkLst>
            <pc:docMk/>
            <pc:sldMk cId="1713219598" sldId="257"/>
            <ac:spMk id="2" creationId="{1BEF5859-10C9-4588-9727-B9362E26C29D}"/>
          </ac:spMkLst>
        </pc:spChg>
        <pc:spChg chg="mod">
          <ac:chgData name="Kent, Coria" userId="710502db-8917-4248-a2c6-7616a21e007c" providerId="ADAL" clId="{0D5C9CB9-C29A-4D7D-A0E6-52AB3D968D78}" dt="2024-06-26T20:10:13.591" v="2679" actId="1076"/>
          <ac:spMkLst>
            <pc:docMk/>
            <pc:sldMk cId="1713219598" sldId="257"/>
            <ac:spMk id="3" creationId="{5671D7E5-EF66-4BCD-8DAA-E9061157F0BE}"/>
          </ac:spMkLst>
        </pc:spChg>
        <pc:picChg chg="add mod">
          <ac:chgData name="Kent, Coria" userId="710502db-8917-4248-a2c6-7616a21e007c" providerId="ADAL" clId="{0D5C9CB9-C29A-4D7D-A0E6-52AB3D968D78}" dt="2024-06-26T20:09:25.751" v="2669" actId="14100"/>
          <ac:picMkLst>
            <pc:docMk/>
            <pc:sldMk cId="1713219598" sldId="257"/>
            <ac:picMk id="6" creationId="{BE4575ED-CC85-9A1D-5C5E-EB173559FAD2}"/>
          </ac:picMkLst>
        </pc:picChg>
      </pc:sldChg>
      <pc:sldChg chg="addSp delSp modSp mod">
        <pc:chgData name="Kent, Coria" userId="710502db-8917-4248-a2c6-7616a21e007c" providerId="ADAL" clId="{0D5C9CB9-C29A-4D7D-A0E6-52AB3D968D78}" dt="2024-06-26T20:06:26.500" v="2633" actId="478"/>
        <pc:sldMkLst>
          <pc:docMk/>
          <pc:sldMk cId="3571516367" sldId="258"/>
        </pc:sldMkLst>
        <pc:picChg chg="add del mod">
          <ac:chgData name="Kent, Coria" userId="710502db-8917-4248-a2c6-7616a21e007c" providerId="ADAL" clId="{0D5C9CB9-C29A-4D7D-A0E6-52AB3D968D78}" dt="2024-06-26T20:06:26.500" v="2633" actId="478"/>
          <ac:picMkLst>
            <pc:docMk/>
            <pc:sldMk cId="3571516367" sldId="258"/>
            <ac:picMk id="4" creationId="{127B13E8-E771-AD44-C8E6-949A57580791}"/>
          </ac:picMkLst>
        </pc:picChg>
        <pc:picChg chg="add mod">
          <ac:chgData name="Kent, Coria" userId="710502db-8917-4248-a2c6-7616a21e007c" providerId="ADAL" clId="{0D5C9CB9-C29A-4D7D-A0E6-52AB3D968D78}" dt="2024-06-26T20:06:24.770" v="2632"/>
          <ac:picMkLst>
            <pc:docMk/>
            <pc:sldMk cId="3571516367" sldId="258"/>
            <ac:picMk id="5" creationId="{0E1BD546-A2AD-D942-F180-24D180E7FAB1}"/>
          </ac:picMkLst>
        </pc:picChg>
      </pc:sldChg>
      <pc:sldChg chg="addSp delSp modSp mod">
        <pc:chgData name="Kent, Coria" userId="710502db-8917-4248-a2c6-7616a21e007c" providerId="ADAL" clId="{0D5C9CB9-C29A-4D7D-A0E6-52AB3D968D78}" dt="2024-06-26T20:06:54.926" v="2642"/>
        <pc:sldMkLst>
          <pc:docMk/>
          <pc:sldMk cId="1742861620" sldId="266"/>
        </pc:sldMkLst>
        <pc:picChg chg="add del mod">
          <ac:chgData name="Kent, Coria" userId="710502db-8917-4248-a2c6-7616a21e007c" providerId="ADAL" clId="{0D5C9CB9-C29A-4D7D-A0E6-52AB3D968D78}" dt="2024-06-26T20:06:52.331" v="2641" actId="478"/>
          <ac:picMkLst>
            <pc:docMk/>
            <pc:sldMk cId="1742861620" sldId="266"/>
            <ac:picMk id="12" creationId="{8BF0B1C3-E611-CFF1-8026-DF35ABC3515A}"/>
          </ac:picMkLst>
        </pc:picChg>
        <pc:picChg chg="add mod">
          <ac:chgData name="Kent, Coria" userId="710502db-8917-4248-a2c6-7616a21e007c" providerId="ADAL" clId="{0D5C9CB9-C29A-4D7D-A0E6-52AB3D968D78}" dt="2024-06-26T20:06:54.926" v="2642"/>
          <ac:picMkLst>
            <pc:docMk/>
            <pc:sldMk cId="1742861620" sldId="266"/>
            <ac:picMk id="13" creationId="{2806E2A7-16B7-AF97-3AB6-A3BE599F8DA2}"/>
          </ac:picMkLst>
        </pc:picChg>
      </pc:sldChg>
      <pc:sldChg chg="addSp modSp mod modClrScheme chgLayout">
        <pc:chgData name="Kent, Coria" userId="710502db-8917-4248-a2c6-7616a21e007c" providerId="ADAL" clId="{0D5C9CB9-C29A-4D7D-A0E6-52AB3D968D78}" dt="2024-06-26T20:06:06.059" v="2627"/>
        <pc:sldMkLst>
          <pc:docMk/>
          <pc:sldMk cId="1969787568" sldId="271"/>
        </pc:sldMkLst>
        <pc:spChg chg="mod ord">
          <ac:chgData name="Kent, Coria" userId="710502db-8917-4248-a2c6-7616a21e007c" providerId="ADAL" clId="{0D5C9CB9-C29A-4D7D-A0E6-52AB3D968D78}" dt="2024-06-26T19:57:41.843" v="1755" actId="20577"/>
          <ac:spMkLst>
            <pc:docMk/>
            <pc:sldMk cId="1969787568" sldId="271"/>
            <ac:spMk id="2" creationId="{8BDF1EDE-5423-435C-B149-87AB1BC22B83}"/>
          </ac:spMkLst>
        </pc:spChg>
        <pc:spChg chg="mod ord">
          <ac:chgData name="Kent, Coria" userId="710502db-8917-4248-a2c6-7616a21e007c" providerId="ADAL" clId="{0D5C9CB9-C29A-4D7D-A0E6-52AB3D968D78}" dt="2024-06-26T20:00:01.155" v="2218" actId="12"/>
          <ac:spMkLst>
            <pc:docMk/>
            <pc:sldMk cId="1969787568" sldId="271"/>
            <ac:spMk id="3" creationId="{AF64C29E-DF30-4DC6-AB95-2016F9A703B6}"/>
          </ac:spMkLst>
        </pc:spChg>
        <pc:spChg chg="mod ord">
          <ac:chgData name="Kent, Coria" userId="710502db-8917-4248-a2c6-7616a21e007c" providerId="ADAL" clId="{0D5C9CB9-C29A-4D7D-A0E6-52AB3D968D78}" dt="2024-06-26T20:06:05.459" v="2626" actId="6549"/>
          <ac:spMkLst>
            <pc:docMk/>
            <pc:sldMk cId="1969787568" sldId="271"/>
            <ac:spMk id="6" creationId="{4C127D99-645F-4FCF-9573-FDFE2A344FA9}"/>
          </ac:spMkLst>
        </pc:spChg>
        <pc:picChg chg="add mod">
          <ac:chgData name="Kent, Coria" userId="710502db-8917-4248-a2c6-7616a21e007c" providerId="ADAL" clId="{0D5C9CB9-C29A-4D7D-A0E6-52AB3D968D78}" dt="2024-06-26T20:06:06.059" v="2627"/>
          <ac:picMkLst>
            <pc:docMk/>
            <pc:sldMk cId="1969787568" sldId="271"/>
            <ac:picMk id="4" creationId="{012C74AB-AFBB-6187-5A9A-DEB04E2846B8}"/>
          </ac:picMkLst>
        </pc:picChg>
      </pc:sldChg>
      <pc:sldChg chg="addSp delSp modSp mod">
        <pc:chgData name="Kent, Coria" userId="710502db-8917-4248-a2c6-7616a21e007c" providerId="ADAL" clId="{0D5C9CB9-C29A-4D7D-A0E6-52AB3D968D78}" dt="2024-06-26T20:06:37.419" v="2637" actId="478"/>
        <pc:sldMkLst>
          <pc:docMk/>
          <pc:sldMk cId="103458723" sldId="281"/>
        </pc:sldMkLst>
        <pc:spChg chg="mod">
          <ac:chgData name="Kent, Coria" userId="710502db-8917-4248-a2c6-7616a21e007c" providerId="ADAL" clId="{0D5C9CB9-C29A-4D7D-A0E6-52AB3D968D78}" dt="2024-06-26T20:06:35.135" v="2635" actId="20577"/>
          <ac:spMkLst>
            <pc:docMk/>
            <pc:sldMk cId="103458723" sldId="281"/>
            <ac:spMk id="8" creationId="{8F44A959-C2BB-9170-C99C-1A2EDB71B994}"/>
          </ac:spMkLst>
        </pc:spChg>
        <pc:picChg chg="add del mod">
          <ac:chgData name="Kent, Coria" userId="710502db-8917-4248-a2c6-7616a21e007c" providerId="ADAL" clId="{0D5C9CB9-C29A-4D7D-A0E6-52AB3D968D78}" dt="2024-06-26T20:06:37.419" v="2637" actId="478"/>
          <ac:picMkLst>
            <pc:docMk/>
            <pc:sldMk cId="103458723" sldId="281"/>
            <ac:picMk id="4" creationId="{A4C298A7-B219-801D-76B6-BC8EF64C6D70}"/>
          </ac:picMkLst>
        </pc:picChg>
        <pc:picChg chg="add mod">
          <ac:chgData name="Kent, Coria" userId="710502db-8917-4248-a2c6-7616a21e007c" providerId="ADAL" clId="{0D5C9CB9-C29A-4D7D-A0E6-52AB3D968D78}" dt="2024-06-26T20:06:35.434" v="2636"/>
          <ac:picMkLst>
            <pc:docMk/>
            <pc:sldMk cId="103458723" sldId="281"/>
            <ac:picMk id="5" creationId="{A958C979-44DB-F9AC-8CCE-99C660589AF1}"/>
          </ac:picMkLst>
        </pc:picChg>
      </pc:sldChg>
      <pc:sldChg chg="addSp delSp modSp mod">
        <pc:chgData name="Kent, Coria" userId="710502db-8917-4248-a2c6-7616a21e007c" providerId="ADAL" clId="{0D5C9CB9-C29A-4D7D-A0E6-52AB3D968D78}" dt="2024-06-26T20:06:47.303" v="2640" actId="478"/>
        <pc:sldMkLst>
          <pc:docMk/>
          <pc:sldMk cId="636929804" sldId="282"/>
        </pc:sldMkLst>
        <pc:picChg chg="add del mod">
          <ac:chgData name="Kent, Coria" userId="710502db-8917-4248-a2c6-7616a21e007c" providerId="ADAL" clId="{0D5C9CB9-C29A-4D7D-A0E6-52AB3D968D78}" dt="2024-06-26T20:06:47.303" v="2640" actId="478"/>
          <ac:picMkLst>
            <pc:docMk/>
            <pc:sldMk cId="636929804" sldId="282"/>
            <ac:picMk id="3" creationId="{42867348-A516-06A6-0B80-BE9213BAA20C}"/>
          </ac:picMkLst>
        </pc:picChg>
        <pc:picChg chg="add mod">
          <ac:chgData name="Kent, Coria" userId="710502db-8917-4248-a2c6-7616a21e007c" providerId="ADAL" clId="{0D5C9CB9-C29A-4D7D-A0E6-52AB3D968D78}" dt="2024-06-26T20:06:46.053" v="2639"/>
          <ac:picMkLst>
            <pc:docMk/>
            <pc:sldMk cId="636929804" sldId="282"/>
            <ac:picMk id="4" creationId="{9683B23A-E192-72D6-5BE3-8A420E15236A}"/>
          </ac:picMkLst>
        </pc:picChg>
      </pc:sldChg>
      <pc:sldChg chg="addSp delSp modSp mod chgLayout">
        <pc:chgData name="Kent, Coria" userId="710502db-8917-4248-a2c6-7616a21e007c" providerId="ADAL" clId="{0D5C9CB9-C29A-4D7D-A0E6-52AB3D968D78}" dt="2024-06-26T20:07:04.832" v="2644"/>
        <pc:sldMkLst>
          <pc:docMk/>
          <pc:sldMk cId="1658164610" sldId="283"/>
        </pc:sldMkLst>
        <pc:spChg chg="mod ord">
          <ac:chgData name="Kent, Coria" userId="710502db-8917-4248-a2c6-7616a21e007c" providerId="ADAL" clId="{0D5C9CB9-C29A-4D7D-A0E6-52AB3D968D78}" dt="2024-06-26T19:30:20.277" v="65" actId="20577"/>
          <ac:spMkLst>
            <pc:docMk/>
            <pc:sldMk cId="1658164610" sldId="283"/>
            <ac:spMk id="3" creationId="{4321055C-5E33-5D21-2A6E-21827FA88ED3}"/>
          </ac:spMkLst>
        </pc:spChg>
        <pc:spChg chg="mod ord">
          <ac:chgData name="Kent, Coria" userId="710502db-8917-4248-a2c6-7616a21e007c" providerId="ADAL" clId="{0D5C9CB9-C29A-4D7D-A0E6-52AB3D968D78}" dt="2024-06-26T19:29:49.816" v="1" actId="700"/>
          <ac:spMkLst>
            <pc:docMk/>
            <pc:sldMk cId="1658164610" sldId="283"/>
            <ac:spMk id="5" creationId="{E74B0ADB-527F-A58C-9372-D8502ED6F918}"/>
          </ac:spMkLst>
        </pc:spChg>
        <pc:spChg chg="mod ord">
          <ac:chgData name="Kent, Coria" userId="710502db-8917-4248-a2c6-7616a21e007c" providerId="ADAL" clId="{0D5C9CB9-C29A-4D7D-A0E6-52AB3D968D78}" dt="2024-06-26T19:33:45.791" v="664" actId="12"/>
          <ac:spMkLst>
            <pc:docMk/>
            <pc:sldMk cId="1658164610" sldId="283"/>
            <ac:spMk id="6" creationId="{B587B122-1579-FDB8-443B-F05E622163C3}"/>
          </ac:spMkLst>
        </pc:spChg>
        <pc:graphicFrameChg chg="del mod ord">
          <ac:chgData name="Kent, Coria" userId="710502db-8917-4248-a2c6-7616a21e007c" providerId="ADAL" clId="{0D5C9CB9-C29A-4D7D-A0E6-52AB3D968D78}" dt="2024-06-26T19:29:58.284" v="3" actId="21"/>
          <ac:graphicFrameMkLst>
            <pc:docMk/>
            <pc:sldMk cId="1658164610" sldId="283"/>
            <ac:graphicFrameMk id="10" creationId="{98ED67AF-B48B-F5F8-E2FD-1C98C42C4D54}"/>
          </ac:graphicFrameMkLst>
        </pc:graphicFrameChg>
        <pc:picChg chg="add del mod">
          <ac:chgData name="Kent, Coria" userId="710502db-8917-4248-a2c6-7616a21e007c" providerId="ADAL" clId="{0D5C9CB9-C29A-4D7D-A0E6-52AB3D968D78}" dt="2024-06-26T20:07:01.622" v="2643" actId="478"/>
          <ac:picMkLst>
            <pc:docMk/>
            <pc:sldMk cId="1658164610" sldId="283"/>
            <ac:picMk id="2" creationId="{85F6C36A-DDC3-C89F-2CFB-2DF16429784F}"/>
          </ac:picMkLst>
        </pc:picChg>
        <pc:picChg chg="add mod">
          <ac:chgData name="Kent, Coria" userId="710502db-8917-4248-a2c6-7616a21e007c" providerId="ADAL" clId="{0D5C9CB9-C29A-4D7D-A0E6-52AB3D968D78}" dt="2024-06-26T20:07:04.832" v="2644"/>
          <ac:picMkLst>
            <pc:docMk/>
            <pc:sldMk cId="1658164610" sldId="283"/>
            <ac:picMk id="4" creationId="{E950A9D6-8298-7B21-F595-09EE0985B5FA}"/>
          </ac:picMkLst>
        </pc:picChg>
      </pc:sldChg>
      <pc:sldChg chg="addSp delSp modSp mod modClrScheme chgLayout">
        <pc:chgData name="Kent, Coria" userId="710502db-8917-4248-a2c6-7616a21e007c" providerId="ADAL" clId="{0D5C9CB9-C29A-4D7D-A0E6-52AB3D968D78}" dt="2024-06-26T20:07:15.557" v="2646"/>
        <pc:sldMkLst>
          <pc:docMk/>
          <pc:sldMk cId="2403577982" sldId="284"/>
        </pc:sldMkLst>
        <pc:spChg chg="del mod ord">
          <ac:chgData name="Kent, Coria" userId="710502db-8917-4248-a2c6-7616a21e007c" providerId="ADAL" clId="{0D5C9CB9-C29A-4D7D-A0E6-52AB3D968D78}" dt="2024-06-26T19:39:00.521" v="866" actId="21"/>
          <ac:spMkLst>
            <pc:docMk/>
            <pc:sldMk cId="2403577982" sldId="284"/>
            <ac:spMk id="6" creationId="{D2E1CF79-4FDC-8CAF-CC16-E309A2C49758}"/>
          </ac:spMkLst>
        </pc:spChg>
        <pc:spChg chg="mod ord">
          <ac:chgData name="Kent, Coria" userId="710502db-8917-4248-a2c6-7616a21e007c" providerId="ADAL" clId="{0D5C9CB9-C29A-4D7D-A0E6-52AB3D968D78}" dt="2024-06-26T19:38:47.620" v="862" actId="700"/>
          <ac:spMkLst>
            <pc:docMk/>
            <pc:sldMk cId="2403577982" sldId="284"/>
            <ac:spMk id="9" creationId="{C396FFDC-ADE8-4009-A466-A81787258E88}"/>
          </ac:spMkLst>
        </pc:spChg>
        <pc:spChg chg="mod ord">
          <ac:chgData name="Kent, Coria" userId="710502db-8917-4248-a2c6-7616a21e007c" providerId="ADAL" clId="{0D5C9CB9-C29A-4D7D-A0E6-52AB3D968D78}" dt="2024-06-26T19:39:24.416" v="886" actId="20577"/>
          <ac:spMkLst>
            <pc:docMk/>
            <pc:sldMk cId="2403577982" sldId="284"/>
            <ac:spMk id="17" creationId="{09140014-73D5-419B-8867-972BB18D52D4}"/>
          </ac:spMkLst>
        </pc:spChg>
        <pc:spChg chg="mod ord">
          <ac:chgData name="Kent, Coria" userId="710502db-8917-4248-a2c6-7616a21e007c" providerId="ADAL" clId="{0D5C9CB9-C29A-4D7D-A0E6-52AB3D968D78}" dt="2024-06-26T19:42:56.653" v="1252" actId="20577"/>
          <ac:spMkLst>
            <pc:docMk/>
            <pc:sldMk cId="2403577982" sldId="284"/>
            <ac:spMk id="20" creationId="{33D8731E-4977-402E-8BFD-895B4D0544CC}"/>
          </ac:spMkLst>
        </pc:spChg>
        <pc:spChg chg="del mod ord">
          <ac:chgData name="Kent, Coria" userId="710502db-8917-4248-a2c6-7616a21e007c" providerId="ADAL" clId="{0D5C9CB9-C29A-4D7D-A0E6-52AB3D968D78}" dt="2024-06-26T19:39:09.414" v="869" actId="21"/>
          <ac:spMkLst>
            <pc:docMk/>
            <pc:sldMk cId="2403577982" sldId="284"/>
            <ac:spMk id="34" creationId="{AE07A905-8B37-D13F-25D3-1D3BCDB86B0B}"/>
          </ac:spMkLst>
        </pc:spChg>
        <pc:spChg chg="del mod ord">
          <ac:chgData name="Kent, Coria" userId="710502db-8917-4248-a2c6-7616a21e007c" providerId="ADAL" clId="{0D5C9CB9-C29A-4D7D-A0E6-52AB3D968D78}" dt="2024-06-26T19:39:12.825" v="870" actId="21"/>
          <ac:spMkLst>
            <pc:docMk/>
            <pc:sldMk cId="2403577982" sldId="284"/>
            <ac:spMk id="35" creationId="{4E9A764F-6B65-050E-E561-82F77339D164}"/>
          </ac:spMkLst>
        </pc:spChg>
        <pc:picChg chg="add del mod">
          <ac:chgData name="Kent, Coria" userId="710502db-8917-4248-a2c6-7616a21e007c" providerId="ADAL" clId="{0D5C9CB9-C29A-4D7D-A0E6-52AB3D968D78}" dt="2024-06-26T20:07:10.608" v="2645" actId="478"/>
          <ac:picMkLst>
            <pc:docMk/>
            <pc:sldMk cId="2403577982" sldId="284"/>
            <ac:picMk id="2" creationId="{BB9A1114-6E21-0FB4-542F-7031921E0ABA}"/>
          </ac:picMkLst>
        </pc:picChg>
        <pc:picChg chg="add mod">
          <ac:chgData name="Kent, Coria" userId="710502db-8917-4248-a2c6-7616a21e007c" providerId="ADAL" clId="{0D5C9CB9-C29A-4D7D-A0E6-52AB3D968D78}" dt="2024-06-26T20:07:15.557" v="2646"/>
          <ac:picMkLst>
            <pc:docMk/>
            <pc:sldMk cId="2403577982" sldId="284"/>
            <ac:picMk id="3" creationId="{70A26628-349B-7837-42C4-152D8ED3AABE}"/>
          </ac:picMkLst>
        </pc:picChg>
      </pc:sldChg>
      <pc:sldChg chg="addSp delSp modSp mod chgLayout">
        <pc:chgData name="Kent, Coria" userId="710502db-8917-4248-a2c6-7616a21e007c" providerId="ADAL" clId="{0D5C9CB9-C29A-4D7D-A0E6-52AB3D968D78}" dt="2024-06-26T20:07:23.429" v="2648"/>
        <pc:sldMkLst>
          <pc:docMk/>
          <pc:sldMk cId="2791821786" sldId="285"/>
        </pc:sldMkLst>
        <pc:spChg chg="add mod">
          <ac:chgData name="Kent, Coria" userId="710502db-8917-4248-a2c6-7616a21e007c" providerId="ADAL" clId="{0D5C9CB9-C29A-4D7D-A0E6-52AB3D968D78}" dt="2024-06-26T19:56:58.484" v="1717" actId="20577"/>
          <ac:spMkLst>
            <pc:docMk/>
            <pc:sldMk cId="2791821786" sldId="285"/>
            <ac:spMk id="3" creationId="{DFE7E601-F1CF-BE82-11F0-B85EA643C88F}"/>
          </ac:spMkLst>
        </pc:spChg>
        <pc:spChg chg="mod ord">
          <ac:chgData name="Kent, Coria" userId="710502db-8917-4248-a2c6-7616a21e007c" providerId="ADAL" clId="{0D5C9CB9-C29A-4D7D-A0E6-52AB3D968D78}" dt="2024-06-26T20:05:55.867" v="2624" actId="20577"/>
          <ac:spMkLst>
            <pc:docMk/>
            <pc:sldMk cId="2791821786" sldId="285"/>
            <ac:spMk id="5" creationId="{4832B776-E386-1CF9-CC8F-2D2FF3EA7066}"/>
          </ac:spMkLst>
        </pc:spChg>
        <pc:spChg chg="mod ord">
          <ac:chgData name="Kent, Coria" userId="710502db-8917-4248-a2c6-7616a21e007c" providerId="ADAL" clId="{0D5C9CB9-C29A-4D7D-A0E6-52AB3D968D78}" dt="2024-06-26T19:43:58.881" v="1281" actId="20577"/>
          <ac:spMkLst>
            <pc:docMk/>
            <pc:sldMk cId="2791821786" sldId="285"/>
            <ac:spMk id="8" creationId="{3E5FEE2D-79E5-4C1D-8BF7-EE619CA7039A}"/>
          </ac:spMkLst>
        </pc:spChg>
        <pc:graphicFrameChg chg="del mod ord modGraphic">
          <ac:chgData name="Kent, Coria" userId="710502db-8917-4248-a2c6-7616a21e007c" providerId="ADAL" clId="{0D5C9CB9-C29A-4D7D-A0E6-52AB3D968D78}" dt="2024-06-26T19:44:04.971" v="1282" actId="21"/>
          <ac:graphicFrameMkLst>
            <pc:docMk/>
            <pc:sldMk cId="2791821786" sldId="285"/>
            <ac:graphicFrameMk id="13" creationId="{4A94C7BE-6E60-66F0-EFD4-2F452B0D743A}"/>
          </ac:graphicFrameMkLst>
        </pc:graphicFrameChg>
        <pc:picChg chg="add del mod">
          <ac:chgData name="Kent, Coria" userId="710502db-8917-4248-a2c6-7616a21e007c" providerId="ADAL" clId="{0D5C9CB9-C29A-4D7D-A0E6-52AB3D968D78}" dt="2024-06-26T20:07:21.463" v="2647" actId="478"/>
          <ac:picMkLst>
            <pc:docMk/>
            <pc:sldMk cId="2791821786" sldId="285"/>
            <ac:picMk id="4" creationId="{EB151AAF-6517-26E7-0C99-A28FEB5E65DC}"/>
          </ac:picMkLst>
        </pc:picChg>
        <pc:picChg chg="add mod">
          <ac:chgData name="Kent, Coria" userId="710502db-8917-4248-a2c6-7616a21e007c" providerId="ADAL" clId="{0D5C9CB9-C29A-4D7D-A0E6-52AB3D968D78}" dt="2024-06-26T20:07:23.429" v="2648"/>
          <ac:picMkLst>
            <pc:docMk/>
            <pc:sldMk cId="2791821786" sldId="285"/>
            <ac:picMk id="6" creationId="{A861491B-0A9F-6BCE-4D86-6B33B05F7C51}"/>
          </ac:picMkLst>
        </pc:picChg>
      </pc:sldChg>
      <pc:sldChg chg="addSp delSp modSp new del mod modClrScheme chgLayout">
        <pc:chgData name="Kent, Coria" userId="710502db-8917-4248-a2c6-7616a21e007c" providerId="ADAL" clId="{0D5C9CB9-C29A-4D7D-A0E6-52AB3D968D78}" dt="2024-06-26T19:38:21.279" v="861" actId="47"/>
        <pc:sldMkLst>
          <pc:docMk/>
          <pc:sldMk cId="959823010" sldId="286"/>
        </pc:sldMkLst>
        <pc:spChg chg="mod ord">
          <ac:chgData name="Kent, Coria" userId="710502db-8917-4248-a2c6-7616a21e007c" providerId="ADAL" clId="{0D5C9CB9-C29A-4D7D-A0E6-52AB3D968D78}" dt="2024-06-26T19:36:54.345" v="717" actId="700"/>
          <ac:spMkLst>
            <pc:docMk/>
            <pc:sldMk cId="959823010" sldId="286"/>
            <ac:spMk id="2" creationId="{B2D65890-490D-E03B-6EAA-85215E6EBA71}"/>
          </ac:spMkLst>
        </pc:spChg>
        <pc:spChg chg="del mod ord">
          <ac:chgData name="Kent, Coria" userId="710502db-8917-4248-a2c6-7616a21e007c" providerId="ADAL" clId="{0D5C9CB9-C29A-4D7D-A0E6-52AB3D968D78}" dt="2024-06-26T19:36:54.345" v="717" actId="700"/>
          <ac:spMkLst>
            <pc:docMk/>
            <pc:sldMk cId="959823010" sldId="286"/>
            <ac:spMk id="3" creationId="{35A51EF0-3848-B1EE-92B0-755E9DA39F71}"/>
          </ac:spMkLst>
        </pc:spChg>
        <pc:spChg chg="mod ord">
          <ac:chgData name="Kent, Coria" userId="710502db-8917-4248-a2c6-7616a21e007c" providerId="ADAL" clId="{0D5C9CB9-C29A-4D7D-A0E6-52AB3D968D78}" dt="2024-06-26T19:36:54.345" v="717" actId="700"/>
          <ac:spMkLst>
            <pc:docMk/>
            <pc:sldMk cId="959823010" sldId="286"/>
            <ac:spMk id="4" creationId="{DA7A13E1-3B60-A0DE-6D0C-0AC95D974B22}"/>
          </ac:spMkLst>
        </pc:spChg>
        <pc:spChg chg="add del mod ord">
          <ac:chgData name="Kent, Coria" userId="710502db-8917-4248-a2c6-7616a21e007c" providerId="ADAL" clId="{0D5C9CB9-C29A-4D7D-A0E6-52AB3D968D78}" dt="2024-06-26T19:36:59.381" v="718" actId="21"/>
          <ac:spMkLst>
            <pc:docMk/>
            <pc:sldMk cId="959823010" sldId="286"/>
            <ac:spMk id="5" creationId="{478613F3-4903-C9A4-03A7-DC2DE05D047B}"/>
          </ac:spMkLst>
        </pc:spChg>
        <pc:spChg chg="add del mod ord">
          <ac:chgData name="Kent, Coria" userId="710502db-8917-4248-a2c6-7616a21e007c" providerId="ADAL" clId="{0D5C9CB9-C29A-4D7D-A0E6-52AB3D968D78}" dt="2024-06-26T19:37:02.120" v="719" actId="21"/>
          <ac:spMkLst>
            <pc:docMk/>
            <pc:sldMk cId="959823010" sldId="286"/>
            <ac:spMk id="6" creationId="{0FDD9058-7E8C-CD01-CEE6-649FC48711EA}"/>
          </ac:spMkLst>
        </pc:spChg>
        <pc:spChg chg="add mod ord">
          <ac:chgData name="Kent, Coria" userId="710502db-8917-4248-a2c6-7616a21e007c" providerId="ADAL" clId="{0D5C9CB9-C29A-4D7D-A0E6-52AB3D968D78}" dt="2024-06-26T19:36:54.345" v="717" actId="700"/>
          <ac:spMkLst>
            <pc:docMk/>
            <pc:sldMk cId="959823010" sldId="286"/>
            <ac:spMk id="7" creationId="{7BD4602A-BF93-7714-DD4B-A40B281B1757}"/>
          </ac:spMkLst>
        </pc:spChg>
        <pc:spChg chg="add mod ord">
          <ac:chgData name="Kent, Coria" userId="710502db-8917-4248-a2c6-7616a21e007c" providerId="ADAL" clId="{0D5C9CB9-C29A-4D7D-A0E6-52AB3D968D78}" dt="2024-06-26T19:38:05.163" v="860" actId="20577"/>
          <ac:spMkLst>
            <pc:docMk/>
            <pc:sldMk cId="959823010" sldId="286"/>
            <ac:spMk id="8" creationId="{CA704142-4FEE-B78B-43AF-279AD3F5864A}"/>
          </ac:spMkLst>
        </pc:spChg>
      </pc:sldChg>
      <pc:sldChg chg="addSp modSp new mod">
        <pc:chgData name="Kent, Coria" userId="710502db-8917-4248-a2c6-7616a21e007c" providerId="ADAL" clId="{0D5C9CB9-C29A-4D7D-A0E6-52AB3D968D78}" dt="2024-06-26T20:06:11.275" v="2628"/>
        <pc:sldMkLst>
          <pc:docMk/>
          <pc:sldMk cId="1865246920" sldId="286"/>
        </pc:sldMkLst>
        <pc:spChg chg="mod">
          <ac:chgData name="Kent, Coria" userId="710502db-8917-4248-a2c6-7616a21e007c" providerId="ADAL" clId="{0D5C9CB9-C29A-4D7D-A0E6-52AB3D968D78}" dt="2024-06-26T20:00:52.685" v="2247" actId="20577"/>
          <ac:spMkLst>
            <pc:docMk/>
            <pc:sldMk cId="1865246920" sldId="286"/>
            <ac:spMk id="2" creationId="{3DA4C89C-2240-048E-EFE1-722B11DDC5DE}"/>
          </ac:spMkLst>
        </pc:spChg>
        <pc:spChg chg="mod">
          <ac:chgData name="Kent, Coria" userId="710502db-8917-4248-a2c6-7616a21e007c" providerId="ADAL" clId="{0D5C9CB9-C29A-4D7D-A0E6-52AB3D968D78}" dt="2024-06-26T20:03:05.223" v="2607" actId="12"/>
          <ac:spMkLst>
            <pc:docMk/>
            <pc:sldMk cId="1865246920" sldId="286"/>
            <ac:spMk id="3" creationId="{EACBD1E7-B3CE-BA5E-3327-DC2C5683DBDD}"/>
          </ac:spMkLst>
        </pc:spChg>
        <pc:picChg chg="add mod">
          <ac:chgData name="Kent, Coria" userId="710502db-8917-4248-a2c6-7616a21e007c" providerId="ADAL" clId="{0D5C9CB9-C29A-4D7D-A0E6-52AB3D968D78}" dt="2024-06-26T20:06:11.275" v="2628"/>
          <ac:picMkLst>
            <pc:docMk/>
            <pc:sldMk cId="1865246920" sldId="286"/>
            <ac:picMk id="5" creationId="{C6815978-03A5-0ADA-D91C-B96120F76A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6/26/2024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pPr algn="ctr"/>
            <a:r>
              <a:rPr lang="en-US" dirty="0"/>
              <a:t>FLSA </a:t>
            </a:r>
            <a:br>
              <a:rPr lang="en-US" dirty="0"/>
            </a:br>
            <a:r>
              <a:rPr lang="en-US" dirty="0"/>
              <a:t>Overtime rule changes </a:t>
            </a:r>
            <a:br>
              <a:rPr lang="en-US" dirty="0"/>
            </a:br>
            <a:r>
              <a:rPr lang="en-US" dirty="0"/>
              <a:t>2024</a:t>
            </a:r>
          </a:p>
        </p:txBody>
      </p:sp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46DA75CE-6F2C-E329-9CE9-FC37EA0C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924" y="1474203"/>
            <a:ext cx="2512074" cy="19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  <a:br>
              <a:rPr lang="en-US" dirty="0"/>
            </a:br>
            <a:r>
              <a:rPr lang="en-US" dirty="0"/>
              <a:t>non-exempt employees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All hours over 40 in the workweek are eligible for 1.5 times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All hours over 37.5 in the workweek are eligible for 1.0 times 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current MURC work week is Sunday-Saturday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Employee can’t voluntarily opt-out of getting overtime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Will discipline repeat offenders who work overtime without approval after receiving 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Managers are responsible to ensure employees are working as directed &amp; reporting time properly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012C74AB-AFBB-6187-5A9A-DEB04E284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05" y="5596945"/>
            <a:ext cx="1355249" cy="10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C89C-2240-048E-EFE1-722B11DD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</a:t>
            </a:r>
            <a:br>
              <a:rPr lang="en-US" dirty="0"/>
            </a:br>
            <a:r>
              <a:rPr lang="en-US" dirty="0"/>
              <a:t>non-exempt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D1E7-B3CE-BA5E-3327-DC2C5683DB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dirty="0"/>
              <a:t>Employees who travel during the workday must be paid</a:t>
            </a:r>
          </a:p>
          <a:p>
            <a:r>
              <a:rPr lang="en-US" b="0" dirty="0"/>
              <a:t>Employees must be paid for time spent working regardless of location or time of day. Includes after hours work from home/hotel (emails/texts/calls)</a:t>
            </a:r>
          </a:p>
          <a:p>
            <a:r>
              <a:rPr lang="en-US" dirty="0">
                <a:solidFill>
                  <a:srgbClr val="00B050"/>
                </a:solidFill>
              </a:rPr>
              <a:t>NOT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Regular travel to and from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“Downtime” while away from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Time spent as a “common carrier” passenger after working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8B413-F865-8D67-9112-22BDA49E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C6815978-03A5-0ADA-D91C-B96120F7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805" y="5596945"/>
            <a:ext cx="1355249" cy="10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4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79" y="914398"/>
            <a:ext cx="2895600" cy="1136468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Objectives &amp;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828" y="1354183"/>
            <a:ext cx="2895600" cy="2197017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FLSA CHANGES 2024</a:t>
            </a:r>
          </a:p>
          <a:p>
            <a:r>
              <a:rPr lang="en-US" dirty="0"/>
              <a:t>MURC PLAN OF ACTION</a:t>
            </a:r>
          </a:p>
          <a:p>
            <a:r>
              <a:rPr lang="en-US" dirty="0"/>
              <a:t>PENALTIES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A green and white logo&#10;&#10;Description automatically generated">
            <a:extLst>
              <a:ext uri="{FF2B5EF4-FFF2-40B4-BE49-F238E27FC236}">
                <a16:creationId xmlns:a16="http://schemas.microsoft.com/office/drawing/2014/main" id="{BE4575ED-CC85-9A1D-5C5E-EB173559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98" y="5231396"/>
            <a:ext cx="1473557" cy="11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/>
          <a:lstStyle/>
          <a:p>
            <a:r>
              <a:rPr lang="en-US" dirty="0"/>
              <a:t>FAIR LABOR STANDARDS ACT (FLSA)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FLSA – First enacted in 1938, established tests that must be met in order for an employee to be exempt from overtime pay eligibility</a:t>
            </a:r>
          </a:p>
          <a:p>
            <a:pPr lvl="1"/>
            <a:r>
              <a:rPr lang="en-US" dirty="0"/>
              <a:t>Tests/rules for classifying covered employees as “exempt” or “nonexempt”</a:t>
            </a:r>
          </a:p>
          <a:p>
            <a:pPr lvl="1"/>
            <a:r>
              <a:rPr lang="en-US" dirty="0"/>
              <a:t>Required overtime compensation to nonexempt employees for all hours over 40 in a workweek</a:t>
            </a:r>
          </a:p>
          <a:p>
            <a:pPr lvl="2"/>
            <a:r>
              <a:rPr lang="en-US" dirty="0"/>
              <a:t>1.5 times regular pay rate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0E1BD546-A2AD-D942-F180-24D180E7F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05" y="5596945"/>
            <a:ext cx="1355249" cy="10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2024 OVERTIME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5B170-9D16-70AD-9FA6-A48FA18B5E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Raised minimum salary required for employee to be classified as exempt from overtime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Raising the “standard salary level” from the currently enforced level of $684 per week to $1128 per week (equivalent to $58,656 per year for full-year 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Raising the total annual compensation requirement for “highly compensated employees” from the currently enforced level of $107,432 per year to $151,168</a:t>
            </a:r>
          </a:p>
          <a:p>
            <a:pPr algn="r"/>
            <a:r>
              <a:rPr lang="en-US" dirty="0"/>
              <a:t>The final rule is effective on July 1, 2024 and January 1,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A958C979-44DB-F9AC-8CCE-99C660589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05" y="5596945"/>
            <a:ext cx="1355249" cy="10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change impact murc?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36BD54-EFA1-25A2-9F04-4F22C36E2A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Increased salary/non-exempt employees (maintain benefits eligibility but are eligible for overtime pay)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Supervisors/PIs will have to manage overtime more closely. Overtime will need to be approved and budgeted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Employees converted from salary/exempt to salary/non-exempt will have to be paid for all hours worked over 40 in the work week.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Checking email and doing work outside of the normal work schedule will change the way these converted employees accomplish the “day to day” work after July 1, 2024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9683B23A-E192-72D6-5BE3-8A420E152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05" y="5596945"/>
            <a:ext cx="1355249" cy="10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change impact murc?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2470002"/>
            <a:ext cx="2779123" cy="958998"/>
          </a:xfr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Converted employees are now eligible for overtime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A7402C-6EB1-D1BE-73D0-1C97EB91768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67369" y="2470002"/>
            <a:ext cx="2820472" cy="958998"/>
          </a:xfrm>
          <a:solidFill>
            <a:schemeClr val="tx1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Overtime pay for over 40 hours worked per week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A7D1A3-8B6D-8F89-85BF-0445DEF47E48}"/>
              </a:ext>
            </a:extLst>
          </p:cNvPr>
          <p:cNvSpPr txBox="1"/>
          <p:nvPr/>
        </p:nvSpPr>
        <p:spPr>
          <a:xfrm>
            <a:off x="2933699" y="3814354"/>
            <a:ext cx="2779123" cy="1477328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Converted employees must accurately track hours worked on Salary/Non-Exempt timesheet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88B7FD-DF65-FBE8-EA52-3694A21290EB}"/>
              </a:ext>
            </a:extLst>
          </p:cNvPr>
          <p:cNvSpPr txBox="1"/>
          <p:nvPr/>
        </p:nvSpPr>
        <p:spPr>
          <a:xfrm>
            <a:off x="6567368" y="3814354"/>
            <a:ext cx="3535680" cy="1477328"/>
          </a:xfrm>
          <a:prstGeom prst="rect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Managers will have to monitor and approve overtime in advance; documentation for overtime must be included with timesheet when applicable</a:t>
            </a:r>
          </a:p>
        </p:txBody>
      </p:sp>
      <p:pic>
        <p:nvPicPr>
          <p:cNvPr id="13" name="Picture 12" descr="A green and white logo&#10;&#10;Description automatically generated">
            <a:extLst>
              <a:ext uri="{FF2B5EF4-FFF2-40B4-BE49-F238E27FC236}">
                <a16:creationId xmlns:a16="http://schemas.microsoft.com/office/drawing/2014/main" id="{2806E2A7-16B7-AF97-3AB6-A3BE599F8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05" y="5596945"/>
            <a:ext cx="1355249" cy="10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an employee maintain an exempt classification?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7B122-1579-FDB8-443B-F05E622163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In order for current exempt employees to maintain an exemption status, they must meet both the “salary” and “duties”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Duties Test – the employee’s job duties must primarily involve executive, administrative, professional, computer, or outside sales duties (also known as “EAP” or “white collar” duties)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Salary Basis/Level Test – the employee must be paid a predetermined and fixed salary that is not subject to reduction because of variations in the quality or quantity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Under the “salary” test, the employee must be paid $58,656 or more annually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E950A9D6-8298-7B21-F595-09EE0985B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05" y="5596945"/>
            <a:ext cx="1355249" cy="10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Plan of action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Provide supervisors/PIs/ Department Contacts with a list of all impacted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Convert all salary/exempt jobs paid under $58,656 to salary/non-exempt effective 7/1/2024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Notify employees and supervisors of exemption changes and send the appliable “Salary/Non-Exempt” timesheet to affected employees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A green and white logo&#10;&#10;Description automatically generated">
            <a:extLst>
              <a:ext uri="{FF2B5EF4-FFF2-40B4-BE49-F238E27FC236}">
                <a16:creationId xmlns:a16="http://schemas.microsoft.com/office/drawing/2014/main" id="{70A26628-349B-7837-42C4-152D8ED3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05" y="5596945"/>
            <a:ext cx="1355249" cy="10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Plan of action… continued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32B776-E386-1CF9-CC8F-2D2FF3EA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E601-F1CF-BE82-11F0-B85EA643C8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INCREASE </a:t>
            </a:r>
            <a:r>
              <a:rPr lang="en-US" dirty="0"/>
              <a:t>employee salary to $58,656 to avoid higher cost due to the inability to avoid overtime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LIMIT</a:t>
            </a:r>
            <a:r>
              <a:rPr lang="en-US" dirty="0"/>
              <a:t> employee to working 37.5 hours per week and/or paying some overtime; annual salary remains under $58,656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MANAGE</a:t>
            </a:r>
            <a:r>
              <a:rPr lang="en-US" dirty="0"/>
              <a:t> – departments must manage overtime and it must be approved in advance with documentation included with monthly timesheet</a:t>
            </a:r>
          </a:p>
        </p:txBody>
      </p:sp>
      <p:pic>
        <p:nvPicPr>
          <p:cNvPr id="6" name="Picture 5" descr="A green and white logo&#10;&#10;Description automatically generated">
            <a:extLst>
              <a:ext uri="{FF2B5EF4-FFF2-40B4-BE49-F238E27FC236}">
                <a16:creationId xmlns:a16="http://schemas.microsoft.com/office/drawing/2014/main" id="{A861491B-0A9F-6BCE-4D86-6B33B05F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805" y="5596945"/>
            <a:ext cx="1355249" cy="10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217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68</TotalTime>
  <Words>733</Words>
  <Application>Microsoft Office PowerPoint</Application>
  <PresentationFormat>Widescreen</PresentationFormat>
  <Paragraphs>76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Tenorite</vt:lpstr>
      <vt:lpstr>Custom</vt:lpstr>
      <vt:lpstr>FLSA  Overtime rule changes  2024</vt:lpstr>
      <vt:lpstr>   Objectives &amp; key points</vt:lpstr>
      <vt:lpstr>FAIR LABOR STANDARDS ACT (FLSA)</vt:lpstr>
      <vt:lpstr>WHAT ARE THE 2024 OVERTIME CHANGES?</vt:lpstr>
      <vt:lpstr>How does this change impact murc?</vt:lpstr>
      <vt:lpstr>How does this change impact murc?</vt:lpstr>
      <vt:lpstr>Can an employee maintain an exempt classification?</vt:lpstr>
      <vt:lpstr>Plan of action</vt:lpstr>
      <vt:lpstr>Plan of action… continued</vt:lpstr>
      <vt:lpstr>Time management non-exempt employees</vt:lpstr>
      <vt:lpstr>Travel non-exempt employees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FLSA  Overtime rule changes  2024</dc:title>
  <dc:creator>Kent, Coria</dc:creator>
  <cp:lastModifiedBy>Kent, Coria</cp:lastModifiedBy>
  <cp:revision>1</cp:revision>
  <dcterms:created xsi:type="dcterms:W3CDTF">2024-06-26T19:01:44Z</dcterms:created>
  <dcterms:modified xsi:type="dcterms:W3CDTF">2024-06-26T20:10:22Z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