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91" r:id="rId2"/>
  </p:sldMasterIdLst>
  <p:notesMasterIdLst>
    <p:notesMasterId r:id="rId38"/>
  </p:notesMasterIdLst>
  <p:sldIdLst>
    <p:sldId id="257" r:id="rId3"/>
    <p:sldId id="429" r:id="rId4"/>
    <p:sldId id="414" r:id="rId5"/>
    <p:sldId id="377" r:id="rId6"/>
    <p:sldId id="402" r:id="rId7"/>
    <p:sldId id="408" r:id="rId8"/>
    <p:sldId id="376" r:id="rId9"/>
    <p:sldId id="563" r:id="rId10"/>
    <p:sldId id="410" r:id="rId11"/>
    <p:sldId id="396" r:id="rId12"/>
    <p:sldId id="397" r:id="rId13"/>
    <p:sldId id="400" r:id="rId14"/>
    <p:sldId id="421" r:id="rId15"/>
    <p:sldId id="428" r:id="rId16"/>
    <p:sldId id="427" r:id="rId17"/>
    <p:sldId id="423" r:id="rId18"/>
    <p:sldId id="385" r:id="rId19"/>
    <p:sldId id="411" r:id="rId20"/>
    <p:sldId id="412" r:id="rId21"/>
    <p:sldId id="425" r:id="rId22"/>
    <p:sldId id="426" r:id="rId23"/>
    <p:sldId id="378" r:id="rId24"/>
    <p:sldId id="380" r:id="rId25"/>
    <p:sldId id="409" r:id="rId26"/>
    <p:sldId id="417" r:id="rId27"/>
    <p:sldId id="419" r:id="rId28"/>
    <p:sldId id="564" r:id="rId29"/>
    <p:sldId id="387" r:id="rId30"/>
    <p:sldId id="388" r:id="rId31"/>
    <p:sldId id="393" r:id="rId32"/>
    <p:sldId id="389" r:id="rId33"/>
    <p:sldId id="390" r:id="rId34"/>
    <p:sldId id="403" r:id="rId35"/>
    <p:sldId id="263" r:id="rId36"/>
    <p:sldId id="562" r:id="rId3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39"/>
    <a:srgbClr val="A2AAAD"/>
    <a:srgbClr val="00B140"/>
    <a:srgbClr val="009639"/>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0013" autoAdjust="0"/>
  </p:normalViewPr>
  <p:slideViewPr>
    <p:cSldViewPr snapToGrid="0" snapToObjects="1">
      <p:cViewPr varScale="1">
        <p:scale>
          <a:sx n="84" d="100"/>
          <a:sy n="84" d="100"/>
        </p:scale>
        <p:origin x="688" y="5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1" Type="http://schemas.openxmlformats.org/officeDocument/2006/relationships/hyperlink" Target="http://www.marshall.edu/murc/forms/"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www.marshall.edu/murc/form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BD7F0B-F53A-4A28-99F4-61AACE4A44CD}" type="doc">
      <dgm:prSet loTypeId="urn:microsoft.com/office/officeart/2009/layout/CircleArrowProcess" loCatId="cycle" qsTypeId="urn:microsoft.com/office/officeart/2005/8/quickstyle/3d4" qsCatId="3D" csTypeId="urn:microsoft.com/office/officeart/2005/8/colors/accent1_2" csCatId="accent1" phldr="1"/>
      <dgm:spPr/>
      <dgm:t>
        <a:bodyPr/>
        <a:lstStyle/>
        <a:p>
          <a:endParaRPr lang="en-US"/>
        </a:p>
      </dgm:t>
    </dgm:pt>
    <dgm:pt modelId="{9C16B3DD-6182-497A-BF0A-DF40CFA97F0F}">
      <dgm:prSet phldrT="[Text]" custT="1"/>
      <dgm:spPr/>
      <dgm:t>
        <a:bodyPr/>
        <a:lstStyle/>
        <a:p>
          <a:r>
            <a:rPr lang="en-US" sz="1200" dirty="0"/>
            <a:t>Receive award</a:t>
          </a:r>
        </a:p>
      </dgm:t>
    </dgm:pt>
    <dgm:pt modelId="{55F0F4BE-AAD6-46D6-A065-8B6FB99A62D3}" type="parTrans" cxnId="{5F664898-405E-43ED-BD69-E18D19A05AE0}">
      <dgm:prSet/>
      <dgm:spPr/>
      <dgm:t>
        <a:bodyPr/>
        <a:lstStyle/>
        <a:p>
          <a:endParaRPr lang="en-US"/>
        </a:p>
      </dgm:t>
    </dgm:pt>
    <dgm:pt modelId="{AC2F67F2-B028-465D-8960-8588B6DFBBC0}" type="sibTrans" cxnId="{5F664898-405E-43ED-BD69-E18D19A05AE0}">
      <dgm:prSet/>
      <dgm:spPr/>
      <dgm:t>
        <a:bodyPr/>
        <a:lstStyle/>
        <a:p>
          <a:endParaRPr lang="en-US"/>
        </a:p>
      </dgm:t>
    </dgm:pt>
    <dgm:pt modelId="{BE171508-FCA1-418F-82AA-72911D83CB58}">
      <dgm:prSet phldrT="[Text]" custT="1"/>
      <dgm:spPr/>
      <dgm:t>
        <a:bodyPr/>
        <a:lstStyle/>
        <a:p>
          <a:r>
            <a:rPr lang="en-US" sz="1200" dirty="0"/>
            <a:t>Banner Fund # is Created</a:t>
          </a:r>
        </a:p>
      </dgm:t>
    </dgm:pt>
    <dgm:pt modelId="{86252968-FBF9-4490-9D3E-5A97F3F80AD8}" type="parTrans" cxnId="{628B1D67-C5E7-403E-9A9E-525202D9C395}">
      <dgm:prSet/>
      <dgm:spPr/>
      <dgm:t>
        <a:bodyPr/>
        <a:lstStyle/>
        <a:p>
          <a:endParaRPr lang="en-US"/>
        </a:p>
      </dgm:t>
    </dgm:pt>
    <dgm:pt modelId="{265E9933-C212-4AFE-852C-D637D8C3778B}" type="sibTrans" cxnId="{628B1D67-C5E7-403E-9A9E-525202D9C395}">
      <dgm:prSet/>
      <dgm:spPr/>
      <dgm:t>
        <a:bodyPr/>
        <a:lstStyle/>
        <a:p>
          <a:endParaRPr lang="en-US"/>
        </a:p>
      </dgm:t>
    </dgm:pt>
    <dgm:pt modelId="{ADE9D38B-050A-4758-B56E-85E484C888E9}">
      <dgm:prSet phldrT="[Text]" custT="1"/>
      <dgm:spPr/>
      <dgm:t>
        <a:bodyPr/>
        <a:lstStyle/>
        <a:p>
          <a:r>
            <a:rPr lang="en-US" sz="1200" dirty="0"/>
            <a:t>Complete Banner Forms</a:t>
          </a:r>
        </a:p>
      </dgm:t>
    </dgm:pt>
    <dgm:pt modelId="{84D6F82E-3CC8-4DED-86EE-AE93C4A61C50}" type="parTrans" cxnId="{2840D9ED-BA48-493A-AA11-22CAB688F78B}">
      <dgm:prSet/>
      <dgm:spPr/>
      <dgm:t>
        <a:bodyPr/>
        <a:lstStyle/>
        <a:p>
          <a:endParaRPr lang="en-US"/>
        </a:p>
      </dgm:t>
    </dgm:pt>
    <dgm:pt modelId="{BEAA48CF-CFAB-4EDF-B00D-D95633A276F1}" type="sibTrans" cxnId="{2840D9ED-BA48-493A-AA11-22CAB688F78B}">
      <dgm:prSet/>
      <dgm:spPr/>
      <dgm:t>
        <a:bodyPr/>
        <a:lstStyle/>
        <a:p>
          <a:endParaRPr lang="en-US"/>
        </a:p>
      </dgm:t>
    </dgm:pt>
    <dgm:pt modelId="{BC08A5DF-9026-4D23-94C6-C7A71F7D27D9}">
      <dgm:prSet phldrT="[Text]"/>
      <dgm:spPr/>
      <dgm:t>
        <a:bodyPr/>
        <a:lstStyle/>
        <a:p>
          <a:r>
            <a:rPr lang="en-US" dirty="0"/>
            <a:t>Begin Spending $$</a:t>
          </a:r>
        </a:p>
      </dgm:t>
    </dgm:pt>
    <dgm:pt modelId="{C9D74934-95D1-4944-B601-173586CFFE31}" type="parTrans" cxnId="{B79C4E6E-61B4-4061-83B8-E532977178F0}">
      <dgm:prSet/>
      <dgm:spPr/>
      <dgm:t>
        <a:bodyPr/>
        <a:lstStyle/>
        <a:p>
          <a:endParaRPr lang="en-US"/>
        </a:p>
      </dgm:t>
    </dgm:pt>
    <dgm:pt modelId="{E03CCD2D-E3F7-4381-B532-0441C376D16B}" type="sibTrans" cxnId="{B79C4E6E-61B4-4061-83B8-E532977178F0}">
      <dgm:prSet/>
      <dgm:spPr/>
      <dgm:t>
        <a:bodyPr/>
        <a:lstStyle/>
        <a:p>
          <a:endParaRPr lang="en-US"/>
        </a:p>
      </dgm:t>
    </dgm:pt>
    <dgm:pt modelId="{0D4D96BA-326C-4DAE-9522-06810839CE15}">
      <dgm:prSet phldrT="[Text]"/>
      <dgm:spPr/>
      <dgm:t>
        <a:bodyPr/>
        <a:lstStyle/>
        <a:p>
          <a:r>
            <a:rPr lang="en-US" dirty="0"/>
            <a:t>Manage your grant</a:t>
          </a:r>
        </a:p>
      </dgm:t>
    </dgm:pt>
    <dgm:pt modelId="{13B3706A-3C56-4A17-B145-EDB7C075D301}" type="parTrans" cxnId="{80C0C1A1-AC18-44F6-9059-1E0C49A5073C}">
      <dgm:prSet/>
      <dgm:spPr/>
      <dgm:t>
        <a:bodyPr/>
        <a:lstStyle/>
        <a:p>
          <a:endParaRPr lang="en-US"/>
        </a:p>
      </dgm:t>
    </dgm:pt>
    <dgm:pt modelId="{8436E4DF-DB68-4E53-8160-ABF76AC0C21F}" type="sibTrans" cxnId="{80C0C1A1-AC18-44F6-9059-1E0C49A5073C}">
      <dgm:prSet/>
      <dgm:spPr/>
      <dgm:t>
        <a:bodyPr/>
        <a:lstStyle/>
        <a:p>
          <a:endParaRPr lang="en-US"/>
        </a:p>
      </dgm:t>
    </dgm:pt>
    <dgm:pt modelId="{9AD5428A-5D5C-4F7D-BFCA-2389CE48FA61}" type="pres">
      <dgm:prSet presAssocID="{91BD7F0B-F53A-4A28-99F4-61AACE4A44CD}" presName="Name0" presStyleCnt="0">
        <dgm:presLayoutVars>
          <dgm:chMax val="7"/>
          <dgm:chPref val="7"/>
          <dgm:dir/>
          <dgm:animLvl val="lvl"/>
        </dgm:presLayoutVars>
      </dgm:prSet>
      <dgm:spPr/>
    </dgm:pt>
    <dgm:pt modelId="{0682E7F9-89FD-42C4-9AE8-7E195451EC97}" type="pres">
      <dgm:prSet presAssocID="{9C16B3DD-6182-497A-BF0A-DF40CFA97F0F}" presName="Accent1" presStyleCnt="0"/>
      <dgm:spPr/>
    </dgm:pt>
    <dgm:pt modelId="{5E070545-2B44-4AE8-98B4-4B27A4D7926D}" type="pres">
      <dgm:prSet presAssocID="{9C16B3DD-6182-497A-BF0A-DF40CFA97F0F}" presName="Accent" presStyleLbl="node1" presStyleIdx="0" presStyleCnt="5"/>
      <dgm:spPr>
        <a:solidFill>
          <a:srgbClr val="009639"/>
        </a:solidFill>
        <a:ln>
          <a:solidFill>
            <a:schemeClr val="tx2"/>
          </a:solidFill>
        </a:ln>
      </dgm:spPr>
    </dgm:pt>
    <dgm:pt modelId="{688D54E4-4F0F-43A1-966C-C1AD07797EA0}" type="pres">
      <dgm:prSet presAssocID="{9C16B3DD-6182-497A-BF0A-DF40CFA97F0F}" presName="Parent1" presStyleLbl="revTx" presStyleIdx="0" presStyleCnt="5" custLinFactNeighborY="-11815">
        <dgm:presLayoutVars>
          <dgm:chMax val="1"/>
          <dgm:chPref val="1"/>
          <dgm:bulletEnabled val="1"/>
        </dgm:presLayoutVars>
      </dgm:prSet>
      <dgm:spPr/>
    </dgm:pt>
    <dgm:pt modelId="{E4FA74CD-74BD-4CA2-860A-472A22DAE154}" type="pres">
      <dgm:prSet presAssocID="{BE171508-FCA1-418F-82AA-72911D83CB58}" presName="Accent2" presStyleCnt="0"/>
      <dgm:spPr/>
    </dgm:pt>
    <dgm:pt modelId="{1C0F0DF0-48A8-410F-96E4-235ADB95BF62}" type="pres">
      <dgm:prSet presAssocID="{BE171508-FCA1-418F-82AA-72911D83CB58}" presName="Accent" presStyleLbl="node1" presStyleIdx="1" presStyleCnt="5"/>
      <dgm:spPr>
        <a:solidFill>
          <a:srgbClr val="00B140"/>
        </a:solidFill>
      </dgm:spPr>
    </dgm:pt>
    <dgm:pt modelId="{C587759E-5163-4A52-9ED1-94021D1AC3D5}" type="pres">
      <dgm:prSet presAssocID="{BE171508-FCA1-418F-82AA-72911D83CB58}" presName="Parent2" presStyleLbl="revTx" presStyleIdx="1" presStyleCnt="5" custScaleX="122262" custScaleY="107555" custLinFactNeighborX="1110" custLinFactNeighborY="-2984">
        <dgm:presLayoutVars>
          <dgm:chMax val="1"/>
          <dgm:chPref val="1"/>
          <dgm:bulletEnabled val="1"/>
        </dgm:presLayoutVars>
      </dgm:prSet>
      <dgm:spPr/>
    </dgm:pt>
    <dgm:pt modelId="{C16AF8C3-0FDC-4FD9-ADBA-45F1E8D52992}" type="pres">
      <dgm:prSet presAssocID="{ADE9D38B-050A-4758-B56E-85E484C888E9}" presName="Accent3" presStyleCnt="0"/>
      <dgm:spPr/>
    </dgm:pt>
    <dgm:pt modelId="{171189AE-14D1-4E7A-B504-1C59B6608170}" type="pres">
      <dgm:prSet presAssocID="{ADE9D38B-050A-4758-B56E-85E484C888E9}" presName="Accent" presStyleLbl="node1" presStyleIdx="2" presStyleCnt="5"/>
      <dgm:spPr>
        <a:solidFill>
          <a:srgbClr val="009939"/>
        </a:solidFill>
      </dgm:spPr>
    </dgm:pt>
    <dgm:pt modelId="{1483954D-D80A-479B-9FF3-3FA4C36375B0}" type="pres">
      <dgm:prSet presAssocID="{ADE9D38B-050A-4758-B56E-85E484C888E9}" presName="Parent3" presStyleLbl="revTx" presStyleIdx="2" presStyleCnt="5" custScaleX="104320" custLinFactNeighborX="1430" custLinFactNeighborY="-9612">
        <dgm:presLayoutVars>
          <dgm:chMax val="1"/>
          <dgm:chPref val="1"/>
          <dgm:bulletEnabled val="1"/>
        </dgm:presLayoutVars>
      </dgm:prSet>
      <dgm:spPr/>
    </dgm:pt>
    <dgm:pt modelId="{52A06AFF-1ED0-4FE1-B387-9B15BF3A9088}" type="pres">
      <dgm:prSet presAssocID="{BC08A5DF-9026-4D23-94C6-C7A71F7D27D9}" presName="Accent4" presStyleCnt="0"/>
      <dgm:spPr/>
    </dgm:pt>
    <dgm:pt modelId="{07C7CB40-F9AD-421A-BF9C-86511533E6C6}" type="pres">
      <dgm:prSet presAssocID="{BC08A5DF-9026-4D23-94C6-C7A71F7D27D9}" presName="Accent" presStyleLbl="node1" presStyleIdx="3" presStyleCnt="5"/>
      <dgm:spPr>
        <a:solidFill>
          <a:srgbClr val="009639"/>
        </a:solidFill>
      </dgm:spPr>
    </dgm:pt>
    <dgm:pt modelId="{6EE5B07C-7A9E-4ED9-A20C-1F4A6390EC50}" type="pres">
      <dgm:prSet presAssocID="{BC08A5DF-9026-4D23-94C6-C7A71F7D27D9}" presName="Parent4" presStyleLbl="revTx" presStyleIdx="3" presStyleCnt="5" custLinFactNeighborX="-843" custLinFactNeighborY="-18566">
        <dgm:presLayoutVars>
          <dgm:chMax val="1"/>
          <dgm:chPref val="1"/>
          <dgm:bulletEnabled val="1"/>
        </dgm:presLayoutVars>
      </dgm:prSet>
      <dgm:spPr/>
    </dgm:pt>
    <dgm:pt modelId="{04AB52F2-ACCB-42B3-97E7-533C7F241D87}" type="pres">
      <dgm:prSet presAssocID="{0D4D96BA-326C-4DAE-9522-06810839CE15}" presName="Accent5" presStyleCnt="0"/>
      <dgm:spPr/>
    </dgm:pt>
    <dgm:pt modelId="{240D9804-504E-430F-A11F-4DE984757F7D}" type="pres">
      <dgm:prSet presAssocID="{0D4D96BA-326C-4DAE-9522-06810839CE15}" presName="Accent" presStyleLbl="node1" presStyleIdx="4" presStyleCnt="5"/>
      <dgm:spPr>
        <a:solidFill>
          <a:srgbClr val="00B140"/>
        </a:solidFill>
      </dgm:spPr>
    </dgm:pt>
    <dgm:pt modelId="{6DA262EB-7046-4E2A-AF78-020A336D1618}" type="pres">
      <dgm:prSet presAssocID="{0D4D96BA-326C-4DAE-9522-06810839CE15}" presName="Parent5" presStyleLbl="revTx" presStyleIdx="4" presStyleCnt="5">
        <dgm:presLayoutVars>
          <dgm:chMax val="1"/>
          <dgm:chPref val="1"/>
          <dgm:bulletEnabled val="1"/>
        </dgm:presLayoutVars>
      </dgm:prSet>
      <dgm:spPr/>
    </dgm:pt>
  </dgm:ptLst>
  <dgm:cxnLst>
    <dgm:cxn modelId="{9A859D11-28B5-42CC-B6F5-90B0F69D07C3}" type="presOf" srcId="{0D4D96BA-326C-4DAE-9522-06810839CE15}" destId="{6DA262EB-7046-4E2A-AF78-020A336D1618}" srcOrd="0" destOrd="0" presId="urn:microsoft.com/office/officeart/2009/layout/CircleArrowProcess"/>
    <dgm:cxn modelId="{44B15D5C-63AD-4B3A-9112-34A5C6CD553B}" type="presOf" srcId="{BC08A5DF-9026-4D23-94C6-C7A71F7D27D9}" destId="{6EE5B07C-7A9E-4ED9-A20C-1F4A6390EC50}" srcOrd="0" destOrd="0" presId="urn:microsoft.com/office/officeart/2009/layout/CircleArrowProcess"/>
    <dgm:cxn modelId="{08B0C541-A8A7-4E69-9B74-088BEF56ABB2}" type="presOf" srcId="{9C16B3DD-6182-497A-BF0A-DF40CFA97F0F}" destId="{688D54E4-4F0F-43A1-966C-C1AD07797EA0}" srcOrd="0" destOrd="0" presId="urn:microsoft.com/office/officeart/2009/layout/CircleArrowProcess"/>
    <dgm:cxn modelId="{628B1D67-C5E7-403E-9A9E-525202D9C395}" srcId="{91BD7F0B-F53A-4A28-99F4-61AACE4A44CD}" destId="{BE171508-FCA1-418F-82AA-72911D83CB58}" srcOrd="1" destOrd="0" parTransId="{86252968-FBF9-4490-9D3E-5A97F3F80AD8}" sibTransId="{265E9933-C212-4AFE-852C-D637D8C3778B}"/>
    <dgm:cxn modelId="{B79C4E6E-61B4-4061-83B8-E532977178F0}" srcId="{91BD7F0B-F53A-4A28-99F4-61AACE4A44CD}" destId="{BC08A5DF-9026-4D23-94C6-C7A71F7D27D9}" srcOrd="3" destOrd="0" parTransId="{C9D74934-95D1-4944-B601-173586CFFE31}" sibTransId="{E03CCD2D-E3F7-4381-B532-0441C376D16B}"/>
    <dgm:cxn modelId="{5F664898-405E-43ED-BD69-E18D19A05AE0}" srcId="{91BD7F0B-F53A-4A28-99F4-61AACE4A44CD}" destId="{9C16B3DD-6182-497A-BF0A-DF40CFA97F0F}" srcOrd="0" destOrd="0" parTransId="{55F0F4BE-AAD6-46D6-A065-8B6FB99A62D3}" sibTransId="{AC2F67F2-B028-465D-8960-8588B6DFBBC0}"/>
    <dgm:cxn modelId="{1DF0CE9B-3A69-4CB7-8D2B-9D556E201A1C}" type="presOf" srcId="{BE171508-FCA1-418F-82AA-72911D83CB58}" destId="{C587759E-5163-4A52-9ED1-94021D1AC3D5}" srcOrd="0" destOrd="0" presId="urn:microsoft.com/office/officeart/2009/layout/CircleArrowProcess"/>
    <dgm:cxn modelId="{80C0C1A1-AC18-44F6-9059-1E0C49A5073C}" srcId="{91BD7F0B-F53A-4A28-99F4-61AACE4A44CD}" destId="{0D4D96BA-326C-4DAE-9522-06810839CE15}" srcOrd="4" destOrd="0" parTransId="{13B3706A-3C56-4A17-B145-EDB7C075D301}" sibTransId="{8436E4DF-DB68-4E53-8160-ABF76AC0C21F}"/>
    <dgm:cxn modelId="{921237B9-2171-4F74-A9B7-78C2A60922DA}" type="presOf" srcId="{ADE9D38B-050A-4758-B56E-85E484C888E9}" destId="{1483954D-D80A-479B-9FF3-3FA4C36375B0}" srcOrd="0" destOrd="0" presId="urn:microsoft.com/office/officeart/2009/layout/CircleArrowProcess"/>
    <dgm:cxn modelId="{182468C1-FB38-4A13-8D3E-7E6B11F86D18}" type="presOf" srcId="{91BD7F0B-F53A-4A28-99F4-61AACE4A44CD}" destId="{9AD5428A-5D5C-4F7D-BFCA-2389CE48FA61}" srcOrd="0" destOrd="0" presId="urn:microsoft.com/office/officeart/2009/layout/CircleArrowProcess"/>
    <dgm:cxn modelId="{2840D9ED-BA48-493A-AA11-22CAB688F78B}" srcId="{91BD7F0B-F53A-4A28-99F4-61AACE4A44CD}" destId="{ADE9D38B-050A-4758-B56E-85E484C888E9}" srcOrd="2" destOrd="0" parTransId="{84D6F82E-3CC8-4DED-86EE-AE93C4A61C50}" sibTransId="{BEAA48CF-CFAB-4EDF-B00D-D95633A276F1}"/>
    <dgm:cxn modelId="{A95BE20E-616B-4281-8E4C-55E2F9BD1FE5}" type="presParOf" srcId="{9AD5428A-5D5C-4F7D-BFCA-2389CE48FA61}" destId="{0682E7F9-89FD-42C4-9AE8-7E195451EC97}" srcOrd="0" destOrd="0" presId="urn:microsoft.com/office/officeart/2009/layout/CircleArrowProcess"/>
    <dgm:cxn modelId="{2D0FCC18-614B-4807-98CC-EB825D7F4912}" type="presParOf" srcId="{0682E7F9-89FD-42C4-9AE8-7E195451EC97}" destId="{5E070545-2B44-4AE8-98B4-4B27A4D7926D}" srcOrd="0" destOrd="0" presId="urn:microsoft.com/office/officeart/2009/layout/CircleArrowProcess"/>
    <dgm:cxn modelId="{D249F18A-32C0-4E3C-9371-090C2DD89A41}" type="presParOf" srcId="{9AD5428A-5D5C-4F7D-BFCA-2389CE48FA61}" destId="{688D54E4-4F0F-43A1-966C-C1AD07797EA0}" srcOrd="1" destOrd="0" presId="urn:microsoft.com/office/officeart/2009/layout/CircleArrowProcess"/>
    <dgm:cxn modelId="{836C11DC-3A59-4F69-8B4D-4373ABC1F0C0}" type="presParOf" srcId="{9AD5428A-5D5C-4F7D-BFCA-2389CE48FA61}" destId="{E4FA74CD-74BD-4CA2-860A-472A22DAE154}" srcOrd="2" destOrd="0" presId="urn:microsoft.com/office/officeart/2009/layout/CircleArrowProcess"/>
    <dgm:cxn modelId="{3ACFD616-CC6B-4802-9AB5-C698F1C7AE58}" type="presParOf" srcId="{E4FA74CD-74BD-4CA2-860A-472A22DAE154}" destId="{1C0F0DF0-48A8-410F-96E4-235ADB95BF62}" srcOrd="0" destOrd="0" presId="urn:microsoft.com/office/officeart/2009/layout/CircleArrowProcess"/>
    <dgm:cxn modelId="{0D3BCF2F-1657-4FBE-A0C2-DAC31CDA8D18}" type="presParOf" srcId="{9AD5428A-5D5C-4F7D-BFCA-2389CE48FA61}" destId="{C587759E-5163-4A52-9ED1-94021D1AC3D5}" srcOrd="3" destOrd="0" presId="urn:microsoft.com/office/officeart/2009/layout/CircleArrowProcess"/>
    <dgm:cxn modelId="{62302DB7-DC94-471D-82E5-31BEBE5E3341}" type="presParOf" srcId="{9AD5428A-5D5C-4F7D-BFCA-2389CE48FA61}" destId="{C16AF8C3-0FDC-4FD9-ADBA-45F1E8D52992}" srcOrd="4" destOrd="0" presId="urn:microsoft.com/office/officeart/2009/layout/CircleArrowProcess"/>
    <dgm:cxn modelId="{B7745D13-27A7-41F4-B39E-63C5573C4E24}" type="presParOf" srcId="{C16AF8C3-0FDC-4FD9-ADBA-45F1E8D52992}" destId="{171189AE-14D1-4E7A-B504-1C59B6608170}" srcOrd="0" destOrd="0" presId="urn:microsoft.com/office/officeart/2009/layout/CircleArrowProcess"/>
    <dgm:cxn modelId="{DDC01C14-D7F7-4EE4-B092-05FF99460B06}" type="presParOf" srcId="{9AD5428A-5D5C-4F7D-BFCA-2389CE48FA61}" destId="{1483954D-D80A-479B-9FF3-3FA4C36375B0}" srcOrd="5" destOrd="0" presId="urn:microsoft.com/office/officeart/2009/layout/CircleArrowProcess"/>
    <dgm:cxn modelId="{2C9D7193-A5F7-4AC4-81BA-09FFF2DB9E2B}" type="presParOf" srcId="{9AD5428A-5D5C-4F7D-BFCA-2389CE48FA61}" destId="{52A06AFF-1ED0-4FE1-B387-9B15BF3A9088}" srcOrd="6" destOrd="0" presId="urn:microsoft.com/office/officeart/2009/layout/CircleArrowProcess"/>
    <dgm:cxn modelId="{CF5455CC-7DCE-465C-B557-16DCC14FA486}" type="presParOf" srcId="{52A06AFF-1ED0-4FE1-B387-9B15BF3A9088}" destId="{07C7CB40-F9AD-421A-BF9C-86511533E6C6}" srcOrd="0" destOrd="0" presId="urn:microsoft.com/office/officeart/2009/layout/CircleArrowProcess"/>
    <dgm:cxn modelId="{1FE1181E-CA6E-4BBD-BF65-4905619089A4}" type="presParOf" srcId="{9AD5428A-5D5C-4F7D-BFCA-2389CE48FA61}" destId="{6EE5B07C-7A9E-4ED9-A20C-1F4A6390EC50}" srcOrd="7" destOrd="0" presId="urn:microsoft.com/office/officeart/2009/layout/CircleArrowProcess"/>
    <dgm:cxn modelId="{8FCF4C1F-B4F6-4624-B00A-B5CB5D3130D0}" type="presParOf" srcId="{9AD5428A-5D5C-4F7D-BFCA-2389CE48FA61}" destId="{04AB52F2-ACCB-42B3-97E7-533C7F241D87}" srcOrd="8" destOrd="0" presId="urn:microsoft.com/office/officeart/2009/layout/CircleArrowProcess"/>
    <dgm:cxn modelId="{FE728A7D-3293-4FBE-821B-69F41C89319A}" type="presParOf" srcId="{04AB52F2-ACCB-42B3-97E7-533C7F241D87}" destId="{240D9804-504E-430F-A11F-4DE984757F7D}" srcOrd="0" destOrd="0" presId="urn:microsoft.com/office/officeart/2009/layout/CircleArrowProcess"/>
    <dgm:cxn modelId="{A4013C60-9C8F-4DAF-80A8-0AEA06BBC9F1}" type="presParOf" srcId="{9AD5428A-5D5C-4F7D-BFCA-2389CE48FA61}" destId="{6DA262EB-7046-4E2A-AF78-020A336D1618}" srcOrd="9"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90132A-8E95-4CB5-B073-DD7CE30DD50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1708F66-3761-4571-A58F-8446C202F60A}">
      <dgm:prSet custT="1"/>
      <dgm:spPr>
        <a:solidFill>
          <a:srgbClr val="009939"/>
        </a:solidFill>
      </dgm:spPr>
      <dgm:t>
        <a:bodyPr/>
        <a:lstStyle/>
        <a:p>
          <a:pPr rtl="0"/>
          <a:r>
            <a:rPr lang="en-US" sz="2400" dirty="0"/>
            <a:t>Make sure you have paid receipts</a:t>
          </a:r>
          <a:r>
            <a:rPr lang="en-US" sz="3400" dirty="0"/>
            <a:t>. </a:t>
          </a:r>
        </a:p>
      </dgm:t>
    </dgm:pt>
    <dgm:pt modelId="{8EC0FBBC-6090-472A-B312-E0398FED80B7}" type="parTrans" cxnId="{9820D884-C193-480D-AC2C-001BD3D337C3}">
      <dgm:prSet/>
      <dgm:spPr/>
      <dgm:t>
        <a:bodyPr/>
        <a:lstStyle/>
        <a:p>
          <a:endParaRPr lang="en-US"/>
        </a:p>
      </dgm:t>
    </dgm:pt>
    <dgm:pt modelId="{73EE8964-7996-404D-9E1F-77D01BD22367}" type="sibTrans" cxnId="{9820D884-C193-480D-AC2C-001BD3D337C3}">
      <dgm:prSet/>
      <dgm:spPr/>
      <dgm:t>
        <a:bodyPr/>
        <a:lstStyle/>
        <a:p>
          <a:endParaRPr lang="en-US"/>
        </a:p>
      </dgm:t>
    </dgm:pt>
    <dgm:pt modelId="{184234FF-CD39-4F24-BEDE-219C19EB73C4}">
      <dgm:prSet/>
      <dgm:spPr>
        <a:solidFill>
          <a:srgbClr val="A2AAAD">
            <a:alpha val="90000"/>
          </a:srgbClr>
        </a:solidFill>
      </dgm:spPr>
      <dgm:t>
        <a:bodyPr/>
        <a:lstStyle/>
        <a:p>
          <a:pPr rtl="0"/>
          <a:r>
            <a:rPr lang="en-US" sz="1900" dirty="0"/>
            <a:t>Not packing slips</a:t>
          </a:r>
        </a:p>
      </dgm:t>
    </dgm:pt>
    <dgm:pt modelId="{27FBFFD6-E01C-4A10-BBF6-496209B43D39}" type="parTrans" cxnId="{5EFF7226-A8BF-4411-997D-34332F189964}">
      <dgm:prSet/>
      <dgm:spPr/>
      <dgm:t>
        <a:bodyPr/>
        <a:lstStyle/>
        <a:p>
          <a:endParaRPr lang="en-US"/>
        </a:p>
      </dgm:t>
    </dgm:pt>
    <dgm:pt modelId="{D21E2C20-14CF-4798-A0FA-086C3E76726F}" type="sibTrans" cxnId="{5EFF7226-A8BF-4411-997D-34332F189964}">
      <dgm:prSet/>
      <dgm:spPr/>
      <dgm:t>
        <a:bodyPr/>
        <a:lstStyle/>
        <a:p>
          <a:endParaRPr lang="en-US"/>
        </a:p>
      </dgm:t>
    </dgm:pt>
    <dgm:pt modelId="{F105CCE3-6497-4846-956A-0168CBD27D4D}">
      <dgm:prSet/>
      <dgm:spPr>
        <a:solidFill>
          <a:srgbClr val="A2AAAD">
            <a:alpha val="90000"/>
          </a:srgbClr>
        </a:solidFill>
      </dgm:spPr>
      <dgm:t>
        <a:bodyPr/>
        <a:lstStyle/>
        <a:p>
          <a:pPr rtl="0"/>
          <a:r>
            <a:rPr lang="en-US" sz="1900" dirty="0"/>
            <a:t>Not an invoice without “showing paid”</a:t>
          </a:r>
        </a:p>
      </dgm:t>
    </dgm:pt>
    <dgm:pt modelId="{9230834F-A2C5-4549-BBBC-41A6A3561FB5}" type="parTrans" cxnId="{ACBE6B2D-3A62-4A47-A36C-137DEF865FA2}">
      <dgm:prSet/>
      <dgm:spPr/>
      <dgm:t>
        <a:bodyPr/>
        <a:lstStyle/>
        <a:p>
          <a:endParaRPr lang="en-US"/>
        </a:p>
      </dgm:t>
    </dgm:pt>
    <dgm:pt modelId="{4E773A08-91BC-48E4-A7B9-A824BB6A97BE}" type="sibTrans" cxnId="{ACBE6B2D-3A62-4A47-A36C-137DEF865FA2}">
      <dgm:prSet/>
      <dgm:spPr/>
      <dgm:t>
        <a:bodyPr/>
        <a:lstStyle/>
        <a:p>
          <a:endParaRPr lang="en-US"/>
        </a:p>
      </dgm:t>
    </dgm:pt>
    <dgm:pt modelId="{3E79A9B0-EF6B-4AA8-BB08-C33AE06C996E}">
      <dgm:prSet/>
      <dgm:spPr>
        <a:solidFill>
          <a:srgbClr val="A2AAAD">
            <a:alpha val="90000"/>
          </a:srgbClr>
        </a:solidFill>
      </dgm:spPr>
      <dgm:t>
        <a:bodyPr/>
        <a:lstStyle/>
        <a:p>
          <a:pPr rtl="0"/>
          <a:r>
            <a:rPr lang="en-US" sz="1900" dirty="0"/>
            <a:t>Examples of “showing paid”</a:t>
          </a:r>
        </a:p>
      </dgm:t>
    </dgm:pt>
    <dgm:pt modelId="{76B6780F-D4EC-421D-AAE4-6CF09C5785F8}" type="parTrans" cxnId="{0DE202B4-4094-4788-B67C-F07F44245D88}">
      <dgm:prSet/>
      <dgm:spPr/>
      <dgm:t>
        <a:bodyPr/>
        <a:lstStyle/>
        <a:p>
          <a:endParaRPr lang="en-US"/>
        </a:p>
      </dgm:t>
    </dgm:pt>
    <dgm:pt modelId="{BD3B9C4D-2295-4A55-BB4E-7EA5FB435A5E}" type="sibTrans" cxnId="{0DE202B4-4094-4788-B67C-F07F44245D88}">
      <dgm:prSet/>
      <dgm:spPr/>
      <dgm:t>
        <a:bodyPr/>
        <a:lstStyle/>
        <a:p>
          <a:endParaRPr lang="en-US"/>
        </a:p>
      </dgm:t>
    </dgm:pt>
    <dgm:pt modelId="{FCE08A04-EA93-45C4-B3EF-9B7031ED9123}">
      <dgm:prSet custT="1"/>
      <dgm:spPr>
        <a:solidFill>
          <a:srgbClr val="A2AAAD">
            <a:alpha val="90000"/>
          </a:srgbClr>
        </a:solidFill>
      </dgm:spPr>
      <dgm:t>
        <a:bodyPr/>
        <a:lstStyle/>
        <a:p>
          <a:pPr rtl="0"/>
          <a:r>
            <a:rPr lang="en-US" sz="1400" dirty="0"/>
            <a:t>Last four digits of credit card – “Paid by AMX #5671”</a:t>
          </a:r>
        </a:p>
      </dgm:t>
    </dgm:pt>
    <dgm:pt modelId="{96FBCC74-0CE8-4260-A108-D5ECD35492AE}" type="parTrans" cxnId="{C7412A53-B5D4-4E4B-93B2-2427A4DB5E73}">
      <dgm:prSet/>
      <dgm:spPr/>
      <dgm:t>
        <a:bodyPr/>
        <a:lstStyle/>
        <a:p>
          <a:endParaRPr lang="en-US"/>
        </a:p>
      </dgm:t>
    </dgm:pt>
    <dgm:pt modelId="{CEEA2F1B-0354-4409-A7ED-635B7D022633}" type="sibTrans" cxnId="{C7412A53-B5D4-4E4B-93B2-2427A4DB5E73}">
      <dgm:prSet/>
      <dgm:spPr/>
      <dgm:t>
        <a:bodyPr/>
        <a:lstStyle/>
        <a:p>
          <a:endParaRPr lang="en-US"/>
        </a:p>
      </dgm:t>
    </dgm:pt>
    <dgm:pt modelId="{FF8D5134-2281-45A4-A383-8AA8CC17F4EB}">
      <dgm:prSet custT="1"/>
      <dgm:spPr>
        <a:solidFill>
          <a:srgbClr val="A2AAAD">
            <a:alpha val="90000"/>
          </a:srgbClr>
        </a:solidFill>
      </dgm:spPr>
      <dgm:t>
        <a:bodyPr/>
        <a:lstStyle/>
        <a:p>
          <a:pPr rtl="0"/>
          <a:r>
            <a:rPr lang="en-US" sz="1400" dirty="0"/>
            <a:t>Statement “Paid by Cash”</a:t>
          </a:r>
        </a:p>
      </dgm:t>
    </dgm:pt>
    <dgm:pt modelId="{3E135780-D282-4CD0-943E-5EAC9397C490}" type="parTrans" cxnId="{49B218CE-BF51-448A-9CCF-8E27B1808FC5}">
      <dgm:prSet/>
      <dgm:spPr/>
      <dgm:t>
        <a:bodyPr/>
        <a:lstStyle/>
        <a:p>
          <a:endParaRPr lang="en-US"/>
        </a:p>
      </dgm:t>
    </dgm:pt>
    <dgm:pt modelId="{59333EC0-951E-4A7C-8B82-511B76E1FF52}" type="sibTrans" cxnId="{49B218CE-BF51-448A-9CCF-8E27B1808FC5}">
      <dgm:prSet/>
      <dgm:spPr/>
      <dgm:t>
        <a:bodyPr/>
        <a:lstStyle/>
        <a:p>
          <a:endParaRPr lang="en-US"/>
        </a:p>
      </dgm:t>
    </dgm:pt>
    <dgm:pt modelId="{BABE56B0-F3C3-45F8-8254-FBE24BE62733}" type="pres">
      <dgm:prSet presAssocID="{1790132A-8E95-4CB5-B073-DD7CE30DD501}" presName="Name0" presStyleCnt="0">
        <dgm:presLayoutVars>
          <dgm:dir/>
          <dgm:animLvl val="lvl"/>
          <dgm:resizeHandles val="exact"/>
        </dgm:presLayoutVars>
      </dgm:prSet>
      <dgm:spPr/>
    </dgm:pt>
    <dgm:pt modelId="{3D19B15C-231B-46B5-A4D0-C77857608025}" type="pres">
      <dgm:prSet presAssocID="{01708F66-3761-4571-A58F-8446C202F60A}" presName="composite" presStyleCnt="0"/>
      <dgm:spPr/>
    </dgm:pt>
    <dgm:pt modelId="{EE168B03-1A37-4CE8-95BC-377134E4F0DC}" type="pres">
      <dgm:prSet presAssocID="{01708F66-3761-4571-A58F-8446C202F60A}" presName="parTx" presStyleLbl="alignNode1" presStyleIdx="0" presStyleCnt="1">
        <dgm:presLayoutVars>
          <dgm:chMax val="0"/>
          <dgm:chPref val="0"/>
          <dgm:bulletEnabled val="1"/>
        </dgm:presLayoutVars>
      </dgm:prSet>
      <dgm:spPr/>
    </dgm:pt>
    <dgm:pt modelId="{8F6D983D-B4CE-4FF1-9C92-092CE18ABA4E}" type="pres">
      <dgm:prSet presAssocID="{01708F66-3761-4571-A58F-8446C202F60A}" presName="desTx" presStyleLbl="alignAccFollowNode1" presStyleIdx="0" presStyleCnt="1">
        <dgm:presLayoutVars>
          <dgm:bulletEnabled val="1"/>
        </dgm:presLayoutVars>
      </dgm:prSet>
      <dgm:spPr/>
    </dgm:pt>
  </dgm:ptLst>
  <dgm:cxnLst>
    <dgm:cxn modelId="{8F56B505-6F39-4A6C-93AB-5882516B5906}" type="presOf" srcId="{FCE08A04-EA93-45C4-B3EF-9B7031ED9123}" destId="{8F6D983D-B4CE-4FF1-9C92-092CE18ABA4E}" srcOrd="0" destOrd="3" presId="urn:microsoft.com/office/officeart/2005/8/layout/hList1"/>
    <dgm:cxn modelId="{2CC3FC07-353F-4A1F-8FF5-FA46495FD414}" type="presOf" srcId="{FF8D5134-2281-45A4-A383-8AA8CC17F4EB}" destId="{8F6D983D-B4CE-4FF1-9C92-092CE18ABA4E}" srcOrd="0" destOrd="4" presId="urn:microsoft.com/office/officeart/2005/8/layout/hList1"/>
    <dgm:cxn modelId="{869BCA09-F787-42EE-ABAB-1A7F94AE9401}" type="presOf" srcId="{1790132A-8E95-4CB5-B073-DD7CE30DD501}" destId="{BABE56B0-F3C3-45F8-8254-FBE24BE62733}" srcOrd="0" destOrd="0" presId="urn:microsoft.com/office/officeart/2005/8/layout/hList1"/>
    <dgm:cxn modelId="{5EFF7226-A8BF-4411-997D-34332F189964}" srcId="{01708F66-3761-4571-A58F-8446C202F60A}" destId="{184234FF-CD39-4F24-BEDE-219C19EB73C4}" srcOrd="0" destOrd="0" parTransId="{27FBFFD6-E01C-4A10-BBF6-496209B43D39}" sibTransId="{D21E2C20-14CF-4798-A0FA-086C3E76726F}"/>
    <dgm:cxn modelId="{ACBE6B2D-3A62-4A47-A36C-137DEF865FA2}" srcId="{01708F66-3761-4571-A58F-8446C202F60A}" destId="{F105CCE3-6497-4846-956A-0168CBD27D4D}" srcOrd="1" destOrd="0" parTransId="{9230834F-A2C5-4549-BBBC-41A6A3561FB5}" sibTransId="{4E773A08-91BC-48E4-A7B9-A824BB6A97BE}"/>
    <dgm:cxn modelId="{ECE5AF3E-DD48-4D06-B652-960F04849756}" type="presOf" srcId="{01708F66-3761-4571-A58F-8446C202F60A}" destId="{EE168B03-1A37-4CE8-95BC-377134E4F0DC}" srcOrd="0" destOrd="0" presId="urn:microsoft.com/office/officeart/2005/8/layout/hList1"/>
    <dgm:cxn modelId="{C7412A53-B5D4-4E4B-93B2-2427A4DB5E73}" srcId="{3E79A9B0-EF6B-4AA8-BB08-C33AE06C996E}" destId="{FCE08A04-EA93-45C4-B3EF-9B7031ED9123}" srcOrd="0" destOrd="0" parTransId="{96FBCC74-0CE8-4260-A108-D5ECD35492AE}" sibTransId="{CEEA2F1B-0354-4409-A7ED-635B7D022633}"/>
    <dgm:cxn modelId="{9820D884-C193-480D-AC2C-001BD3D337C3}" srcId="{1790132A-8E95-4CB5-B073-DD7CE30DD501}" destId="{01708F66-3761-4571-A58F-8446C202F60A}" srcOrd="0" destOrd="0" parTransId="{8EC0FBBC-6090-472A-B312-E0398FED80B7}" sibTransId="{73EE8964-7996-404D-9E1F-77D01BD22367}"/>
    <dgm:cxn modelId="{99F64287-24F6-4BB4-AF62-F0EC6C74FDF5}" type="presOf" srcId="{3E79A9B0-EF6B-4AA8-BB08-C33AE06C996E}" destId="{8F6D983D-B4CE-4FF1-9C92-092CE18ABA4E}" srcOrd="0" destOrd="2" presId="urn:microsoft.com/office/officeart/2005/8/layout/hList1"/>
    <dgm:cxn modelId="{0DE202B4-4094-4788-B67C-F07F44245D88}" srcId="{01708F66-3761-4571-A58F-8446C202F60A}" destId="{3E79A9B0-EF6B-4AA8-BB08-C33AE06C996E}" srcOrd="2" destOrd="0" parTransId="{76B6780F-D4EC-421D-AAE4-6CF09C5785F8}" sibTransId="{BD3B9C4D-2295-4A55-BB4E-7EA5FB435A5E}"/>
    <dgm:cxn modelId="{49B218CE-BF51-448A-9CCF-8E27B1808FC5}" srcId="{3E79A9B0-EF6B-4AA8-BB08-C33AE06C996E}" destId="{FF8D5134-2281-45A4-A383-8AA8CC17F4EB}" srcOrd="1" destOrd="0" parTransId="{3E135780-D282-4CD0-943E-5EAC9397C490}" sibTransId="{59333EC0-951E-4A7C-8B82-511B76E1FF52}"/>
    <dgm:cxn modelId="{DA8FC4EA-0D8C-4D96-8771-7595B0373F94}" type="presOf" srcId="{184234FF-CD39-4F24-BEDE-219C19EB73C4}" destId="{8F6D983D-B4CE-4FF1-9C92-092CE18ABA4E}" srcOrd="0" destOrd="0" presId="urn:microsoft.com/office/officeart/2005/8/layout/hList1"/>
    <dgm:cxn modelId="{580B09F0-2953-4D3B-B418-AE966680DF25}" type="presOf" srcId="{F105CCE3-6497-4846-956A-0168CBD27D4D}" destId="{8F6D983D-B4CE-4FF1-9C92-092CE18ABA4E}" srcOrd="0" destOrd="1" presId="urn:microsoft.com/office/officeart/2005/8/layout/hList1"/>
    <dgm:cxn modelId="{9AF986C3-A6B2-483C-86F1-56851AE7EEB8}" type="presParOf" srcId="{BABE56B0-F3C3-45F8-8254-FBE24BE62733}" destId="{3D19B15C-231B-46B5-A4D0-C77857608025}" srcOrd="0" destOrd="0" presId="urn:microsoft.com/office/officeart/2005/8/layout/hList1"/>
    <dgm:cxn modelId="{0B9AFD8A-6126-4376-BF9F-A751306F78AA}" type="presParOf" srcId="{3D19B15C-231B-46B5-A4D0-C77857608025}" destId="{EE168B03-1A37-4CE8-95BC-377134E4F0DC}" srcOrd="0" destOrd="0" presId="urn:microsoft.com/office/officeart/2005/8/layout/hList1"/>
    <dgm:cxn modelId="{CDF46F18-721C-4E32-9AEC-CDD45F131CB6}" type="presParOf" srcId="{3D19B15C-231B-46B5-A4D0-C77857608025}" destId="{8F6D983D-B4CE-4FF1-9C92-092CE18ABA4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EDCF63-8064-4704-9411-B68F13385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ADC496F-EF9B-4BB9-910A-1AA596080AE9}">
      <dgm:prSet/>
      <dgm:spPr>
        <a:solidFill>
          <a:srgbClr val="009939"/>
        </a:solidFill>
      </dgm:spPr>
      <dgm:t>
        <a:bodyPr/>
        <a:lstStyle/>
        <a:p>
          <a:pPr rtl="0"/>
          <a:r>
            <a:rPr lang="en-US" dirty="0"/>
            <a:t>PARs are created by the Principal Investigators and submitted to MURC.</a:t>
          </a:r>
        </a:p>
      </dgm:t>
    </dgm:pt>
    <dgm:pt modelId="{94DC071D-AF1A-45A9-AA20-38A20190D819}" type="parTrans" cxnId="{48C149F2-9C95-450E-8D0D-4F41A65F6341}">
      <dgm:prSet/>
      <dgm:spPr/>
      <dgm:t>
        <a:bodyPr/>
        <a:lstStyle/>
        <a:p>
          <a:endParaRPr lang="en-US"/>
        </a:p>
      </dgm:t>
    </dgm:pt>
    <dgm:pt modelId="{8DBF877C-275E-450D-9075-DC3D68A3B9D8}" type="sibTrans" cxnId="{48C149F2-9C95-450E-8D0D-4F41A65F6341}">
      <dgm:prSet/>
      <dgm:spPr/>
      <dgm:t>
        <a:bodyPr/>
        <a:lstStyle/>
        <a:p>
          <a:endParaRPr lang="en-US"/>
        </a:p>
      </dgm:t>
    </dgm:pt>
    <dgm:pt modelId="{BEB9EFEB-6EE7-4755-8C28-6464348B5251}">
      <dgm:prSet/>
      <dgm:spPr>
        <a:solidFill>
          <a:srgbClr val="A2AAAD"/>
        </a:solidFill>
      </dgm:spPr>
      <dgm:t>
        <a:bodyPr/>
        <a:lstStyle/>
        <a:p>
          <a:pPr rtl="0"/>
          <a:r>
            <a:rPr lang="en-US" dirty="0"/>
            <a:t>Compliance will approve them based on award terms.</a:t>
          </a:r>
        </a:p>
      </dgm:t>
    </dgm:pt>
    <dgm:pt modelId="{16DC134B-09B3-48F9-966E-0360747CF1A7}" type="parTrans" cxnId="{45E3C584-39DF-4780-BF8E-960070EE3F40}">
      <dgm:prSet/>
      <dgm:spPr/>
      <dgm:t>
        <a:bodyPr/>
        <a:lstStyle/>
        <a:p>
          <a:endParaRPr lang="en-US"/>
        </a:p>
      </dgm:t>
    </dgm:pt>
    <dgm:pt modelId="{094F7363-A431-4EFA-9399-E31DF7CDDC2D}" type="sibTrans" cxnId="{45E3C584-39DF-4780-BF8E-960070EE3F40}">
      <dgm:prSet/>
      <dgm:spPr/>
      <dgm:t>
        <a:bodyPr/>
        <a:lstStyle/>
        <a:p>
          <a:endParaRPr lang="en-US"/>
        </a:p>
      </dgm:t>
    </dgm:pt>
    <dgm:pt modelId="{26C47627-468B-4532-9EDD-43EDDB064B8C}">
      <dgm:prSet/>
      <dgm:spPr>
        <a:solidFill>
          <a:srgbClr val="222222"/>
        </a:solidFill>
      </dgm:spPr>
      <dgm:t>
        <a:bodyPr/>
        <a:lstStyle/>
        <a:p>
          <a:pPr rtl="0"/>
          <a:r>
            <a:rPr lang="en-US" dirty="0"/>
            <a:t>Once approved we forward on to the MURC Payroll Administrator.</a:t>
          </a:r>
        </a:p>
      </dgm:t>
    </dgm:pt>
    <dgm:pt modelId="{FB2AF885-07B7-4E1B-B3FF-69603235E312}" type="parTrans" cxnId="{3A0F6F0C-3645-4BD4-AAF9-46DA1DDFC938}">
      <dgm:prSet/>
      <dgm:spPr/>
      <dgm:t>
        <a:bodyPr/>
        <a:lstStyle/>
        <a:p>
          <a:endParaRPr lang="en-US"/>
        </a:p>
      </dgm:t>
    </dgm:pt>
    <dgm:pt modelId="{E9FFDD34-6998-4EC3-BDCC-FD49F231C548}" type="sibTrans" cxnId="{3A0F6F0C-3645-4BD4-AAF9-46DA1DDFC938}">
      <dgm:prSet/>
      <dgm:spPr/>
      <dgm:t>
        <a:bodyPr/>
        <a:lstStyle/>
        <a:p>
          <a:endParaRPr lang="en-US"/>
        </a:p>
      </dgm:t>
    </dgm:pt>
    <dgm:pt modelId="{B116F652-8DF0-4B35-B0B4-480966954128}" type="pres">
      <dgm:prSet presAssocID="{05EDCF63-8064-4704-9411-B68F133851E1}" presName="linear" presStyleCnt="0">
        <dgm:presLayoutVars>
          <dgm:animLvl val="lvl"/>
          <dgm:resizeHandles val="exact"/>
        </dgm:presLayoutVars>
      </dgm:prSet>
      <dgm:spPr/>
    </dgm:pt>
    <dgm:pt modelId="{644DCCD2-96C3-4968-AE0B-ACBD14BA928E}" type="pres">
      <dgm:prSet presAssocID="{1ADC496F-EF9B-4BB9-910A-1AA596080AE9}" presName="parentText" presStyleLbl="node1" presStyleIdx="0" presStyleCnt="3" custLinFactY="-73175" custLinFactNeighborX="1637" custLinFactNeighborY="-100000">
        <dgm:presLayoutVars>
          <dgm:chMax val="0"/>
          <dgm:bulletEnabled val="1"/>
        </dgm:presLayoutVars>
      </dgm:prSet>
      <dgm:spPr/>
    </dgm:pt>
    <dgm:pt modelId="{AAC57DA4-D766-428D-BA35-AC60C64AEA60}" type="pres">
      <dgm:prSet presAssocID="{8DBF877C-275E-450D-9075-DC3D68A3B9D8}" presName="spacer" presStyleCnt="0"/>
      <dgm:spPr/>
    </dgm:pt>
    <dgm:pt modelId="{F210352C-AB7C-4E06-889C-ADF990503330}" type="pres">
      <dgm:prSet presAssocID="{BEB9EFEB-6EE7-4755-8C28-6464348B5251}" presName="parentText" presStyleLbl="node1" presStyleIdx="1" presStyleCnt="3" custLinFactY="-11626" custLinFactNeighborY="-100000">
        <dgm:presLayoutVars>
          <dgm:chMax val="0"/>
          <dgm:bulletEnabled val="1"/>
        </dgm:presLayoutVars>
      </dgm:prSet>
      <dgm:spPr/>
    </dgm:pt>
    <dgm:pt modelId="{B36A689B-5635-4432-B945-B23701FD275E}" type="pres">
      <dgm:prSet presAssocID="{094F7363-A431-4EFA-9399-E31DF7CDDC2D}" presName="spacer" presStyleCnt="0"/>
      <dgm:spPr/>
    </dgm:pt>
    <dgm:pt modelId="{996A3B7D-1436-4034-BFCA-8CB658625DE0}" type="pres">
      <dgm:prSet presAssocID="{26C47627-468B-4532-9EDD-43EDDB064B8C}" presName="parentText" presStyleLbl="node1" presStyleIdx="2" presStyleCnt="3" custLinFactY="614" custLinFactNeighborY="100000">
        <dgm:presLayoutVars>
          <dgm:chMax val="0"/>
          <dgm:bulletEnabled val="1"/>
        </dgm:presLayoutVars>
      </dgm:prSet>
      <dgm:spPr/>
    </dgm:pt>
  </dgm:ptLst>
  <dgm:cxnLst>
    <dgm:cxn modelId="{3A0F6F0C-3645-4BD4-AAF9-46DA1DDFC938}" srcId="{05EDCF63-8064-4704-9411-B68F133851E1}" destId="{26C47627-468B-4532-9EDD-43EDDB064B8C}" srcOrd="2" destOrd="0" parTransId="{FB2AF885-07B7-4E1B-B3FF-69603235E312}" sibTransId="{E9FFDD34-6998-4EC3-BDCC-FD49F231C548}"/>
    <dgm:cxn modelId="{04254A31-594E-4AD2-901C-1E4C1F6402C3}" type="presOf" srcId="{05EDCF63-8064-4704-9411-B68F133851E1}" destId="{B116F652-8DF0-4B35-B0B4-480966954128}" srcOrd="0" destOrd="0" presId="urn:microsoft.com/office/officeart/2005/8/layout/vList2"/>
    <dgm:cxn modelId="{D0426C62-CDD9-4F22-A67D-039F75AE006B}" type="presOf" srcId="{BEB9EFEB-6EE7-4755-8C28-6464348B5251}" destId="{F210352C-AB7C-4E06-889C-ADF990503330}" srcOrd="0" destOrd="0" presId="urn:microsoft.com/office/officeart/2005/8/layout/vList2"/>
    <dgm:cxn modelId="{45E3C584-39DF-4780-BF8E-960070EE3F40}" srcId="{05EDCF63-8064-4704-9411-B68F133851E1}" destId="{BEB9EFEB-6EE7-4755-8C28-6464348B5251}" srcOrd="1" destOrd="0" parTransId="{16DC134B-09B3-48F9-966E-0360747CF1A7}" sibTransId="{094F7363-A431-4EFA-9399-E31DF7CDDC2D}"/>
    <dgm:cxn modelId="{6FA71CE7-7DBE-49B3-8BB4-4624D213172D}" type="presOf" srcId="{1ADC496F-EF9B-4BB9-910A-1AA596080AE9}" destId="{644DCCD2-96C3-4968-AE0B-ACBD14BA928E}" srcOrd="0" destOrd="0" presId="urn:microsoft.com/office/officeart/2005/8/layout/vList2"/>
    <dgm:cxn modelId="{48C149F2-9C95-450E-8D0D-4F41A65F6341}" srcId="{05EDCF63-8064-4704-9411-B68F133851E1}" destId="{1ADC496F-EF9B-4BB9-910A-1AA596080AE9}" srcOrd="0" destOrd="0" parTransId="{94DC071D-AF1A-45A9-AA20-38A20190D819}" sibTransId="{8DBF877C-275E-450D-9075-DC3D68A3B9D8}"/>
    <dgm:cxn modelId="{CAB0C7FF-E04F-4423-9B27-1AAEF7AD179B}" type="presOf" srcId="{26C47627-468B-4532-9EDD-43EDDB064B8C}" destId="{996A3B7D-1436-4034-BFCA-8CB658625DE0}" srcOrd="0" destOrd="0" presId="urn:microsoft.com/office/officeart/2005/8/layout/vList2"/>
    <dgm:cxn modelId="{542C2636-72EC-44F2-B3E6-1E0A0B84B813}" type="presParOf" srcId="{B116F652-8DF0-4B35-B0B4-480966954128}" destId="{644DCCD2-96C3-4968-AE0B-ACBD14BA928E}" srcOrd="0" destOrd="0" presId="urn:microsoft.com/office/officeart/2005/8/layout/vList2"/>
    <dgm:cxn modelId="{9B6922CC-849E-4698-9174-A916894686D1}" type="presParOf" srcId="{B116F652-8DF0-4B35-B0B4-480966954128}" destId="{AAC57DA4-D766-428D-BA35-AC60C64AEA60}" srcOrd="1" destOrd="0" presId="urn:microsoft.com/office/officeart/2005/8/layout/vList2"/>
    <dgm:cxn modelId="{35F7F0C3-BA1F-4D0B-B7F5-BFAA0E468297}" type="presParOf" srcId="{B116F652-8DF0-4B35-B0B4-480966954128}" destId="{F210352C-AB7C-4E06-889C-ADF990503330}" srcOrd="2" destOrd="0" presId="urn:microsoft.com/office/officeart/2005/8/layout/vList2"/>
    <dgm:cxn modelId="{2B17CEE9-6EF6-4666-86B1-A28B7935AE4D}" type="presParOf" srcId="{B116F652-8DF0-4B35-B0B4-480966954128}" destId="{B36A689B-5635-4432-B945-B23701FD275E}" srcOrd="3" destOrd="0" presId="urn:microsoft.com/office/officeart/2005/8/layout/vList2"/>
    <dgm:cxn modelId="{CA056F0A-5DB4-4D75-B3A0-18B51AD7E620}" type="presParOf" srcId="{B116F652-8DF0-4B35-B0B4-480966954128}" destId="{996A3B7D-1436-4034-BFCA-8CB658625DE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10C1087-BA61-4292-AFCF-155742F2725C}"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56A428AB-6726-40BF-98E0-1FF9002EBEEC}">
      <dgm:prSet>
        <dgm:style>
          <a:lnRef idx="2">
            <a:schemeClr val="accent1"/>
          </a:lnRef>
          <a:fillRef idx="1">
            <a:schemeClr val="lt1"/>
          </a:fillRef>
          <a:effectRef idx="0">
            <a:schemeClr val="accent1"/>
          </a:effectRef>
          <a:fontRef idx="minor">
            <a:schemeClr val="dk1"/>
          </a:fontRef>
        </dgm:style>
      </dgm:prSet>
      <dgm:spPr/>
      <dgm:t>
        <a:bodyPr/>
        <a:lstStyle/>
        <a:p>
          <a:pPr algn="ctr" rtl="0"/>
          <a:r>
            <a:rPr lang="en-US" dirty="0"/>
            <a:t>These are all resources to assist you in tracking your spending in accordance with your awarded budget.</a:t>
          </a:r>
        </a:p>
      </dgm:t>
    </dgm:pt>
    <dgm:pt modelId="{3B3AE512-74FB-45C0-AF76-ED81B7E3BD40}" type="parTrans" cxnId="{EBC0051A-F89F-4BF2-A67A-0D28688167CD}">
      <dgm:prSet/>
      <dgm:spPr/>
      <dgm:t>
        <a:bodyPr/>
        <a:lstStyle/>
        <a:p>
          <a:endParaRPr lang="en-US"/>
        </a:p>
      </dgm:t>
    </dgm:pt>
    <dgm:pt modelId="{1322AACF-BB0A-49E6-98CA-621B2353FCB6}" type="sibTrans" cxnId="{EBC0051A-F89F-4BF2-A67A-0D28688167CD}">
      <dgm:prSet/>
      <dgm:spPr/>
      <dgm:t>
        <a:bodyPr/>
        <a:lstStyle/>
        <a:p>
          <a:endParaRPr lang="en-US"/>
        </a:p>
      </dgm:t>
    </dgm:pt>
    <dgm:pt modelId="{5D07B75F-CD98-4543-ADFE-B94E236C0FCB}" type="pres">
      <dgm:prSet presAssocID="{110C1087-BA61-4292-AFCF-155742F2725C}" presName="linear" presStyleCnt="0">
        <dgm:presLayoutVars>
          <dgm:animLvl val="lvl"/>
          <dgm:resizeHandles val="exact"/>
        </dgm:presLayoutVars>
      </dgm:prSet>
      <dgm:spPr/>
    </dgm:pt>
    <dgm:pt modelId="{5AF28F15-C4F1-4F28-8F1F-B8A14D323435}" type="pres">
      <dgm:prSet presAssocID="{56A428AB-6726-40BF-98E0-1FF9002EBEEC}" presName="parentText" presStyleLbl="node1" presStyleIdx="0" presStyleCnt="1" custLinFactNeighborX="-337" custLinFactNeighborY="-14412">
        <dgm:presLayoutVars>
          <dgm:chMax val="0"/>
          <dgm:bulletEnabled val="1"/>
        </dgm:presLayoutVars>
      </dgm:prSet>
      <dgm:spPr/>
    </dgm:pt>
  </dgm:ptLst>
  <dgm:cxnLst>
    <dgm:cxn modelId="{EBC0051A-F89F-4BF2-A67A-0D28688167CD}" srcId="{110C1087-BA61-4292-AFCF-155742F2725C}" destId="{56A428AB-6726-40BF-98E0-1FF9002EBEEC}" srcOrd="0" destOrd="0" parTransId="{3B3AE512-74FB-45C0-AF76-ED81B7E3BD40}" sibTransId="{1322AACF-BB0A-49E6-98CA-621B2353FCB6}"/>
    <dgm:cxn modelId="{86F832BE-92B9-4007-B380-69D49C2FC141}" type="presOf" srcId="{56A428AB-6726-40BF-98E0-1FF9002EBEEC}" destId="{5AF28F15-C4F1-4F28-8F1F-B8A14D323435}" srcOrd="0" destOrd="0" presId="urn:microsoft.com/office/officeart/2005/8/layout/vList2"/>
    <dgm:cxn modelId="{C328A1CD-08CF-45DC-8566-B4A98A3111ED}" type="presOf" srcId="{110C1087-BA61-4292-AFCF-155742F2725C}" destId="{5D07B75F-CD98-4543-ADFE-B94E236C0FCB}" srcOrd="0" destOrd="0" presId="urn:microsoft.com/office/officeart/2005/8/layout/vList2"/>
    <dgm:cxn modelId="{6AA51454-CACE-4EBC-85F1-EF14484722A0}" type="presParOf" srcId="{5D07B75F-CD98-4543-ADFE-B94E236C0FCB}" destId="{5AF28F15-C4F1-4F28-8F1F-B8A14D32343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5971A6F-92A9-4A6C-9959-E9B073D9BF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7DB2FB4-78BC-4C2B-BB09-5F74002F83F0}">
      <dgm:prSet phldrT="[Text]"/>
      <dgm:spPr>
        <a:solidFill>
          <a:srgbClr val="009639"/>
        </a:solidFill>
      </dgm:spPr>
      <dgm:t>
        <a:bodyPr/>
        <a:lstStyle/>
        <a:p>
          <a:r>
            <a:rPr lang="en-US" dirty="0"/>
            <a:t>MURC Reports System</a:t>
          </a:r>
        </a:p>
      </dgm:t>
    </dgm:pt>
    <dgm:pt modelId="{5C89FF4B-79B2-4696-863A-8901A12D9A01}" type="parTrans" cxnId="{9DCA5815-404F-4212-9FC8-6A57097C1161}">
      <dgm:prSet/>
      <dgm:spPr/>
      <dgm:t>
        <a:bodyPr/>
        <a:lstStyle/>
        <a:p>
          <a:endParaRPr lang="en-US"/>
        </a:p>
      </dgm:t>
    </dgm:pt>
    <dgm:pt modelId="{FFBE197A-3D2C-4511-A339-33719B0A8558}" type="sibTrans" cxnId="{9DCA5815-404F-4212-9FC8-6A57097C1161}">
      <dgm:prSet/>
      <dgm:spPr/>
      <dgm:t>
        <a:bodyPr/>
        <a:lstStyle/>
        <a:p>
          <a:endParaRPr lang="en-US"/>
        </a:p>
      </dgm:t>
    </dgm:pt>
    <dgm:pt modelId="{74F5B716-DD31-4A02-B42B-07BBF6E653D9}">
      <dgm:prSet phldrT="[Text]"/>
      <dgm:spPr>
        <a:solidFill>
          <a:srgbClr val="A2AAAD">
            <a:alpha val="90000"/>
          </a:srgbClr>
        </a:solidFill>
      </dgm:spPr>
      <dgm:t>
        <a:bodyPr/>
        <a:lstStyle/>
        <a:p>
          <a:r>
            <a:rPr lang="en-US" dirty="0"/>
            <a:t>Informational Reports Request Form</a:t>
          </a:r>
        </a:p>
      </dgm:t>
    </dgm:pt>
    <dgm:pt modelId="{32498CCB-6B70-427D-9AEA-A31D9F7371BE}" type="parTrans" cxnId="{D47CB7BC-9000-46EE-8D4A-B81B7B30D121}">
      <dgm:prSet/>
      <dgm:spPr/>
      <dgm:t>
        <a:bodyPr/>
        <a:lstStyle/>
        <a:p>
          <a:endParaRPr lang="en-US"/>
        </a:p>
      </dgm:t>
    </dgm:pt>
    <dgm:pt modelId="{D00A93B8-F075-44E1-BEEF-6D8A08D37F8A}" type="sibTrans" cxnId="{D47CB7BC-9000-46EE-8D4A-B81B7B30D121}">
      <dgm:prSet/>
      <dgm:spPr/>
      <dgm:t>
        <a:bodyPr/>
        <a:lstStyle/>
        <a:p>
          <a:endParaRPr lang="en-US"/>
        </a:p>
      </dgm:t>
    </dgm:pt>
    <dgm:pt modelId="{1F2D9D66-7293-4A05-AA63-52662C14B119}">
      <dgm:prSet phldrT="[Text]"/>
      <dgm:spPr>
        <a:solidFill>
          <a:srgbClr val="00B140"/>
        </a:solidFill>
      </dgm:spPr>
      <dgm:t>
        <a:bodyPr/>
        <a:lstStyle/>
        <a:p>
          <a:r>
            <a:rPr lang="en-US" dirty="0"/>
            <a:t>Monthly Financial Reports </a:t>
          </a:r>
        </a:p>
      </dgm:t>
    </dgm:pt>
    <dgm:pt modelId="{BB999770-2F17-493F-B297-0A0E8463CEE3}" type="parTrans" cxnId="{70BE3677-E863-4A47-85CB-701D44D22047}">
      <dgm:prSet/>
      <dgm:spPr/>
      <dgm:t>
        <a:bodyPr/>
        <a:lstStyle/>
        <a:p>
          <a:endParaRPr lang="en-US"/>
        </a:p>
      </dgm:t>
    </dgm:pt>
    <dgm:pt modelId="{EBCB0548-4257-468F-B137-BFF7540D4076}" type="sibTrans" cxnId="{70BE3677-E863-4A47-85CB-701D44D22047}">
      <dgm:prSet/>
      <dgm:spPr/>
      <dgm:t>
        <a:bodyPr/>
        <a:lstStyle/>
        <a:p>
          <a:endParaRPr lang="en-US"/>
        </a:p>
      </dgm:t>
    </dgm:pt>
    <dgm:pt modelId="{670DFA60-E033-4E2A-8FAC-50FFA477C766}">
      <dgm:prSet phldrT="[Text]"/>
      <dgm:spPr>
        <a:solidFill>
          <a:srgbClr val="A2AAAD">
            <a:alpha val="90000"/>
          </a:srgbClr>
        </a:solidFill>
      </dgm:spPr>
      <dgm:t>
        <a:bodyPr/>
        <a:lstStyle/>
        <a:p>
          <a:r>
            <a:rPr lang="en-US" dirty="0"/>
            <a:t>MURC FRS SYSTEM</a:t>
          </a:r>
        </a:p>
      </dgm:t>
    </dgm:pt>
    <dgm:pt modelId="{B1436A8B-DA27-4988-B764-3734FBE49356}" type="parTrans" cxnId="{EC580184-4F92-4B88-8768-8029B208042D}">
      <dgm:prSet/>
      <dgm:spPr/>
      <dgm:t>
        <a:bodyPr/>
        <a:lstStyle/>
        <a:p>
          <a:endParaRPr lang="en-US"/>
        </a:p>
      </dgm:t>
    </dgm:pt>
    <dgm:pt modelId="{71A31717-5264-4EBE-BB1B-4FE3FC0C863B}" type="sibTrans" cxnId="{EC580184-4F92-4B88-8768-8029B208042D}">
      <dgm:prSet/>
      <dgm:spPr/>
      <dgm:t>
        <a:bodyPr/>
        <a:lstStyle/>
        <a:p>
          <a:endParaRPr lang="en-US"/>
        </a:p>
      </dgm:t>
    </dgm:pt>
    <dgm:pt modelId="{B5B74DE0-006E-403D-B875-2934DCADB6B7}">
      <dgm:prSet phldrT="[Text]"/>
      <dgm:spPr>
        <a:solidFill>
          <a:srgbClr val="009939"/>
        </a:solidFill>
      </dgm:spPr>
      <dgm:t>
        <a:bodyPr/>
        <a:lstStyle/>
        <a:p>
          <a:r>
            <a:rPr lang="en-US" dirty="0"/>
            <a:t>Banner Screens</a:t>
          </a:r>
        </a:p>
      </dgm:t>
    </dgm:pt>
    <dgm:pt modelId="{EFEBFD6C-1434-4808-B23F-94D966E56425}" type="parTrans" cxnId="{240449D8-C6B0-4315-9679-89895C537706}">
      <dgm:prSet/>
      <dgm:spPr/>
      <dgm:t>
        <a:bodyPr/>
        <a:lstStyle/>
        <a:p>
          <a:endParaRPr lang="en-US"/>
        </a:p>
      </dgm:t>
    </dgm:pt>
    <dgm:pt modelId="{6281A6B6-106F-45F9-AE4B-1944736FA688}" type="sibTrans" cxnId="{240449D8-C6B0-4315-9679-89895C537706}">
      <dgm:prSet/>
      <dgm:spPr/>
      <dgm:t>
        <a:bodyPr/>
        <a:lstStyle/>
        <a:p>
          <a:endParaRPr lang="en-US"/>
        </a:p>
      </dgm:t>
    </dgm:pt>
    <dgm:pt modelId="{A4F0242A-5228-447B-88E2-6DC07AA77C7C}">
      <dgm:prSet phldrT="[Text]"/>
      <dgm:spPr>
        <a:solidFill>
          <a:srgbClr val="A2AAAD">
            <a:alpha val="90000"/>
          </a:srgbClr>
        </a:solidFill>
      </dgm:spPr>
      <dgm:t>
        <a:bodyPr/>
        <a:lstStyle/>
        <a:p>
          <a:r>
            <a:rPr lang="en-US" dirty="0" err="1"/>
            <a:t>FGIBAVL</a:t>
          </a:r>
          <a:r>
            <a:rPr lang="en-US" dirty="0"/>
            <a:t>, </a:t>
          </a:r>
          <a:r>
            <a:rPr lang="en-US" dirty="0" err="1"/>
            <a:t>FGIBDST</a:t>
          </a:r>
          <a:endParaRPr lang="en-US" dirty="0"/>
        </a:p>
      </dgm:t>
    </dgm:pt>
    <dgm:pt modelId="{982EAF4E-A85B-492C-A866-C1687882FDC7}" type="parTrans" cxnId="{1104E8C6-35A3-4DA9-A6E8-39253FB346A1}">
      <dgm:prSet/>
      <dgm:spPr/>
      <dgm:t>
        <a:bodyPr/>
        <a:lstStyle/>
        <a:p>
          <a:endParaRPr lang="en-US"/>
        </a:p>
      </dgm:t>
    </dgm:pt>
    <dgm:pt modelId="{A84F080D-13A3-4F3C-9D5D-A908A44484E4}" type="sibTrans" cxnId="{1104E8C6-35A3-4DA9-A6E8-39253FB346A1}">
      <dgm:prSet/>
      <dgm:spPr/>
      <dgm:t>
        <a:bodyPr/>
        <a:lstStyle/>
        <a:p>
          <a:endParaRPr lang="en-US"/>
        </a:p>
      </dgm:t>
    </dgm:pt>
    <dgm:pt modelId="{E7A6E861-7CE0-4FCC-AD82-D3F9487AC300}" type="pres">
      <dgm:prSet presAssocID="{55971A6F-92A9-4A6C-9959-E9B073D9BF63}" presName="Name0" presStyleCnt="0">
        <dgm:presLayoutVars>
          <dgm:dir/>
          <dgm:animLvl val="lvl"/>
          <dgm:resizeHandles val="exact"/>
        </dgm:presLayoutVars>
      </dgm:prSet>
      <dgm:spPr/>
    </dgm:pt>
    <dgm:pt modelId="{106F1C69-9C52-4659-97C4-5734372BF01D}" type="pres">
      <dgm:prSet presAssocID="{17DB2FB4-78BC-4C2B-BB09-5F74002F83F0}" presName="linNode" presStyleCnt="0"/>
      <dgm:spPr/>
    </dgm:pt>
    <dgm:pt modelId="{5A2C2802-4ED2-4515-B3EF-F296013B767C}" type="pres">
      <dgm:prSet presAssocID="{17DB2FB4-78BC-4C2B-BB09-5F74002F83F0}" presName="parentText" presStyleLbl="node1" presStyleIdx="0" presStyleCnt="3">
        <dgm:presLayoutVars>
          <dgm:chMax val="1"/>
          <dgm:bulletEnabled val="1"/>
        </dgm:presLayoutVars>
      </dgm:prSet>
      <dgm:spPr/>
    </dgm:pt>
    <dgm:pt modelId="{DD8CCA91-7ACE-4F8D-87CC-99E90ED08FD8}" type="pres">
      <dgm:prSet presAssocID="{17DB2FB4-78BC-4C2B-BB09-5F74002F83F0}" presName="descendantText" presStyleLbl="alignAccFollowNode1" presStyleIdx="0" presStyleCnt="3">
        <dgm:presLayoutVars>
          <dgm:bulletEnabled val="1"/>
        </dgm:presLayoutVars>
      </dgm:prSet>
      <dgm:spPr/>
    </dgm:pt>
    <dgm:pt modelId="{CFED226A-F328-41C6-85C4-126AFC468D89}" type="pres">
      <dgm:prSet presAssocID="{FFBE197A-3D2C-4511-A339-33719B0A8558}" presName="sp" presStyleCnt="0"/>
      <dgm:spPr/>
    </dgm:pt>
    <dgm:pt modelId="{37317B26-A3B6-4E83-BF3E-5CBFF4AA0C40}" type="pres">
      <dgm:prSet presAssocID="{1F2D9D66-7293-4A05-AA63-52662C14B119}" presName="linNode" presStyleCnt="0"/>
      <dgm:spPr/>
    </dgm:pt>
    <dgm:pt modelId="{6D34B41B-BF21-46DC-8EA6-EBA7636D64C7}" type="pres">
      <dgm:prSet presAssocID="{1F2D9D66-7293-4A05-AA63-52662C14B119}" presName="parentText" presStyleLbl="node1" presStyleIdx="1" presStyleCnt="3">
        <dgm:presLayoutVars>
          <dgm:chMax val="1"/>
          <dgm:bulletEnabled val="1"/>
        </dgm:presLayoutVars>
      </dgm:prSet>
      <dgm:spPr/>
    </dgm:pt>
    <dgm:pt modelId="{8E654840-2D59-4405-BAEC-5EA5F538895C}" type="pres">
      <dgm:prSet presAssocID="{1F2D9D66-7293-4A05-AA63-52662C14B119}" presName="descendantText" presStyleLbl="alignAccFollowNode1" presStyleIdx="1" presStyleCnt="3">
        <dgm:presLayoutVars>
          <dgm:bulletEnabled val="1"/>
        </dgm:presLayoutVars>
      </dgm:prSet>
      <dgm:spPr/>
    </dgm:pt>
    <dgm:pt modelId="{7F11AD62-3B38-4813-9616-57D492DECC5A}" type="pres">
      <dgm:prSet presAssocID="{EBCB0548-4257-468F-B137-BFF7540D4076}" presName="sp" presStyleCnt="0"/>
      <dgm:spPr/>
    </dgm:pt>
    <dgm:pt modelId="{D5B837BF-AAF2-433E-84D2-C9ECE0FEE5DD}" type="pres">
      <dgm:prSet presAssocID="{B5B74DE0-006E-403D-B875-2934DCADB6B7}" presName="linNode" presStyleCnt="0"/>
      <dgm:spPr/>
    </dgm:pt>
    <dgm:pt modelId="{13EC9DD1-9716-4FF9-858F-C816B14B7FFC}" type="pres">
      <dgm:prSet presAssocID="{B5B74DE0-006E-403D-B875-2934DCADB6B7}" presName="parentText" presStyleLbl="node1" presStyleIdx="2" presStyleCnt="3">
        <dgm:presLayoutVars>
          <dgm:chMax val="1"/>
          <dgm:bulletEnabled val="1"/>
        </dgm:presLayoutVars>
      </dgm:prSet>
      <dgm:spPr/>
    </dgm:pt>
    <dgm:pt modelId="{E4B2E27B-0C19-467A-ACC3-1C324CB34C98}" type="pres">
      <dgm:prSet presAssocID="{B5B74DE0-006E-403D-B875-2934DCADB6B7}" presName="descendantText" presStyleLbl="alignAccFollowNode1" presStyleIdx="2" presStyleCnt="3">
        <dgm:presLayoutVars>
          <dgm:bulletEnabled val="1"/>
        </dgm:presLayoutVars>
      </dgm:prSet>
      <dgm:spPr/>
    </dgm:pt>
  </dgm:ptLst>
  <dgm:cxnLst>
    <dgm:cxn modelId="{9DCA5815-404F-4212-9FC8-6A57097C1161}" srcId="{55971A6F-92A9-4A6C-9959-E9B073D9BF63}" destId="{17DB2FB4-78BC-4C2B-BB09-5F74002F83F0}" srcOrd="0" destOrd="0" parTransId="{5C89FF4B-79B2-4696-863A-8901A12D9A01}" sibTransId="{FFBE197A-3D2C-4511-A339-33719B0A8558}"/>
    <dgm:cxn modelId="{35F49B3C-B1EB-40E1-BAD5-FC57C163DB06}" type="presOf" srcId="{A4F0242A-5228-447B-88E2-6DC07AA77C7C}" destId="{E4B2E27B-0C19-467A-ACC3-1C324CB34C98}" srcOrd="0" destOrd="0" presId="urn:microsoft.com/office/officeart/2005/8/layout/vList5"/>
    <dgm:cxn modelId="{4A519647-8304-417A-9364-966854100C3F}" type="presOf" srcId="{1F2D9D66-7293-4A05-AA63-52662C14B119}" destId="{6D34B41B-BF21-46DC-8EA6-EBA7636D64C7}" srcOrd="0" destOrd="0" presId="urn:microsoft.com/office/officeart/2005/8/layout/vList5"/>
    <dgm:cxn modelId="{A1579767-DEAD-4C32-8DA4-C56DB60C6842}" type="presOf" srcId="{B5B74DE0-006E-403D-B875-2934DCADB6B7}" destId="{13EC9DD1-9716-4FF9-858F-C816B14B7FFC}" srcOrd="0" destOrd="0" presId="urn:microsoft.com/office/officeart/2005/8/layout/vList5"/>
    <dgm:cxn modelId="{C8EBB976-C7B3-4734-B468-B57EF3DCD3B9}" type="presOf" srcId="{74F5B716-DD31-4A02-B42B-07BBF6E653D9}" destId="{DD8CCA91-7ACE-4F8D-87CC-99E90ED08FD8}" srcOrd="0" destOrd="0" presId="urn:microsoft.com/office/officeart/2005/8/layout/vList5"/>
    <dgm:cxn modelId="{70BE3677-E863-4A47-85CB-701D44D22047}" srcId="{55971A6F-92A9-4A6C-9959-E9B073D9BF63}" destId="{1F2D9D66-7293-4A05-AA63-52662C14B119}" srcOrd="1" destOrd="0" parTransId="{BB999770-2F17-493F-B297-0A0E8463CEE3}" sibTransId="{EBCB0548-4257-468F-B137-BFF7540D4076}"/>
    <dgm:cxn modelId="{58BD5B82-E744-41BC-AB86-438812915C4A}" type="presOf" srcId="{55971A6F-92A9-4A6C-9959-E9B073D9BF63}" destId="{E7A6E861-7CE0-4FCC-AD82-D3F9487AC300}" srcOrd="0" destOrd="0" presId="urn:microsoft.com/office/officeart/2005/8/layout/vList5"/>
    <dgm:cxn modelId="{EC580184-4F92-4B88-8768-8029B208042D}" srcId="{1F2D9D66-7293-4A05-AA63-52662C14B119}" destId="{670DFA60-E033-4E2A-8FAC-50FFA477C766}" srcOrd="0" destOrd="0" parTransId="{B1436A8B-DA27-4988-B764-3734FBE49356}" sibTransId="{71A31717-5264-4EBE-BB1B-4FE3FC0C863B}"/>
    <dgm:cxn modelId="{D47CB7BC-9000-46EE-8D4A-B81B7B30D121}" srcId="{17DB2FB4-78BC-4C2B-BB09-5F74002F83F0}" destId="{74F5B716-DD31-4A02-B42B-07BBF6E653D9}" srcOrd="0" destOrd="0" parTransId="{32498CCB-6B70-427D-9AEA-A31D9F7371BE}" sibTransId="{D00A93B8-F075-44E1-BEEF-6D8A08D37F8A}"/>
    <dgm:cxn modelId="{B37512C1-4A32-4158-9133-B7F198565B71}" type="presOf" srcId="{17DB2FB4-78BC-4C2B-BB09-5F74002F83F0}" destId="{5A2C2802-4ED2-4515-B3EF-F296013B767C}" srcOrd="0" destOrd="0" presId="urn:microsoft.com/office/officeart/2005/8/layout/vList5"/>
    <dgm:cxn modelId="{1104E8C6-35A3-4DA9-A6E8-39253FB346A1}" srcId="{B5B74DE0-006E-403D-B875-2934DCADB6B7}" destId="{A4F0242A-5228-447B-88E2-6DC07AA77C7C}" srcOrd="0" destOrd="0" parTransId="{982EAF4E-A85B-492C-A866-C1687882FDC7}" sibTransId="{A84F080D-13A3-4F3C-9D5D-A908A44484E4}"/>
    <dgm:cxn modelId="{2AE890C9-04DF-4B00-82A6-29E733EAC003}" type="presOf" srcId="{670DFA60-E033-4E2A-8FAC-50FFA477C766}" destId="{8E654840-2D59-4405-BAEC-5EA5F538895C}" srcOrd="0" destOrd="0" presId="urn:microsoft.com/office/officeart/2005/8/layout/vList5"/>
    <dgm:cxn modelId="{240449D8-C6B0-4315-9679-89895C537706}" srcId="{55971A6F-92A9-4A6C-9959-E9B073D9BF63}" destId="{B5B74DE0-006E-403D-B875-2934DCADB6B7}" srcOrd="2" destOrd="0" parTransId="{EFEBFD6C-1434-4808-B23F-94D966E56425}" sibTransId="{6281A6B6-106F-45F9-AE4B-1944736FA688}"/>
    <dgm:cxn modelId="{9A58169D-EC66-42AA-974A-2CD0D99E9275}" type="presParOf" srcId="{E7A6E861-7CE0-4FCC-AD82-D3F9487AC300}" destId="{106F1C69-9C52-4659-97C4-5734372BF01D}" srcOrd="0" destOrd="0" presId="urn:microsoft.com/office/officeart/2005/8/layout/vList5"/>
    <dgm:cxn modelId="{B1BCD53F-B530-4358-9C82-9D4C656F5FA5}" type="presParOf" srcId="{106F1C69-9C52-4659-97C4-5734372BF01D}" destId="{5A2C2802-4ED2-4515-B3EF-F296013B767C}" srcOrd="0" destOrd="0" presId="urn:microsoft.com/office/officeart/2005/8/layout/vList5"/>
    <dgm:cxn modelId="{B71DEC11-7CE0-47A5-914A-C2E3F0DB3D8B}" type="presParOf" srcId="{106F1C69-9C52-4659-97C4-5734372BF01D}" destId="{DD8CCA91-7ACE-4F8D-87CC-99E90ED08FD8}" srcOrd="1" destOrd="0" presId="urn:microsoft.com/office/officeart/2005/8/layout/vList5"/>
    <dgm:cxn modelId="{C12601C7-E7C1-4319-BEEC-2B03C46DBEC2}" type="presParOf" srcId="{E7A6E861-7CE0-4FCC-AD82-D3F9487AC300}" destId="{CFED226A-F328-41C6-85C4-126AFC468D89}" srcOrd="1" destOrd="0" presId="urn:microsoft.com/office/officeart/2005/8/layout/vList5"/>
    <dgm:cxn modelId="{93BB7376-B09E-4E5E-80D8-058258FE8B59}" type="presParOf" srcId="{E7A6E861-7CE0-4FCC-AD82-D3F9487AC300}" destId="{37317B26-A3B6-4E83-BF3E-5CBFF4AA0C40}" srcOrd="2" destOrd="0" presId="urn:microsoft.com/office/officeart/2005/8/layout/vList5"/>
    <dgm:cxn modelId="{F2CA0751-BAFE-46BB-BEFE-54A2E9382562}" type="presParOf" srcId="{37317B26-A3B6-4E83-BF3E-5CBFF4AA0C40}" destId="{6D34B41B-BF21-46DC-8EA6-EBA7636D64C7}" srcOrd="0" destOrd="0" presId="urn:microsoft.com/office/officeart/2005/8/layout/vList5"/>
    <dgm:cxn modelId="{278A5379-5F34-4AE7-910D-9541AF9D0604}" type="presParOf" srcId="{37317B26-A3B6-4E83-BF3E-5CBFF4AA0C40}" destId="{8E654840-2D59-4405-BAEC-5EA5F538895C}" srcOrd="1" destOrd="0" presId="urn:microsoft.com/office/officeart/2005/8/layout/vList5"/>
    <dgm:cxn modelId="{0FE367EA-B1D1-49FB-9B51-A71E55159375}" type="presParOf" srcId="{E7A6E861-7CE0-4FCC-AD82-D3F9487AC300}" destId="{7F11AD62-3B38-4813-9616-57D492DECC5A}" srcOrd="3" destOrd="0" presId="urn:microsoft.com/office/officeart/2005/8/layout/vList5"/>
    <dgm:cxn modelId="{0D0B969C-1470-465E-A2F0-9F07AC1918D5}" type="presParOf" srcId="{E7A6E861-7CE0-4FCC-AD82-D3F9487AC300}" destId="{D5B837BF-AAF2-433E-84D2-C9ECE0FEE5DD}" srcOrd="4" destOrd="0" presId="urn:microsoft.com/office/officeart/2005/8/layout/vList5"/>
    <dgm:cxn modelId="{47F18381-2B6F-4FAB-8326-871673CE508A}" type="presParOf" srcId="{D5B837BF-AAF2-433E-84D2-C9ECE0FEE5DD}" destId="{13EC9DD1-9716-4FF9-858F-C816B14B7FFC}" srcOrd="0" destOrd="0" presId="urn:microsoft.com/office/officeart/2005/8/layout/vList5"/>
    <dgm:cxn modelId="{F3465CAA-745E-4F2E-A5B4-A1CDBA6BD268}" type="presParOf" srcId="{D5B837BF-AAF2-433E-84D2-C9ECE0FEE5DD}" destId="{E4B2E27B-0C19-467A-ACC3-1C324CB34C98}"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5971A6F-92A9-4A6C-9959-E9B073D9BF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7DB2FB4-78BC-4C2B-BB09-5F74002F83F0}">
      <dgm:prSet phldrT="[Text]"/>
      <dgm:spPr>
        <a:solidFill>
          <a:srgbClr val="00B140"/>
        </a:solidFill>
      </dgm:spPr>
      <dgm:t>
        <a:bodyPr/>
        <a:lstStyle/>
        <a:p>
          <a:r>
            <a:rPr lang="en-US" dirty="0"/>
            <a:t>MURC Reports System</a:t>
          </a:r>
        </a:p>
      </dgm:t>
    </dgm:pt>
    <dgm:pt modelId="{5C89FF4B-79B2-4696-863A-8901A12D9A01}" type="parTrans" cxnId="{9DCA5815-404F-4212-9FC8-6A57097C1161}">
      <dgm:prSet/>
      <dgm:spPr/>
      <dgm:t>
        <a:bodyPr/>
        <a:lstStyle/>
        <a:p>
          <a:endParaRPr lang="en-US"/>
        </a:p>
      </dgm:t>
    </dgm:pt>
    <dgm:pt modelId="{FFBE197A-3D2C-4511-A339-33719B0A8558}" type="sibTrans" cxnId="{9DCA5815-404F-4212-9FC8-6A57097C1161}">
      <dgm:prSet/>
      <dgm:spPr/>
      <dgm:t>
        <a:bodyPr/>
        <a:lstStyle/>
        <a:p>
          <a:endParaRPr lang="en-US"/>
        </a:p>
      </dgm:t>
    </dgm:pt>
    <dgm:pt modelId="{74F5B716-DD31-4A02-B42B-07BBF6E653D9}">
      <dgm:prSet phldrT="[Text]"/>
      <dgm:spPr>
        <a:solidFill>
          <a:srgbClr val="A2AAAD">
            <a:alpha val="90000"/>
          </a:srgbClr>
        </a:solidFill>
      </dgm:spPr>
      <dgm:t>
        <a:bodyPr/>
        <a:lstStyle/>
        <a:p>
          <a:r>
            <a:rPr lang="en-US" dirty="0"/>
            <a:t>Informational Reports Request Form</a:t>
          </a:r>
        </a:p>
      </dgm:t>
    </dgm:pt>
    <dgm:pt modelId="{32498CCB-6B70-427D-9AEA-A31D9F7371BE}" type="parTrans" cxnId="{D47CB7BC-9000-46EE-8D4A-B81B7B30D121}">
      <dgm:prSet/>
      <dgm:spPr/>
      <dgm:t>
        <a:bodyPr/>
        <a:lstStyle/>
        <a:p>
          <a:endParaRPr lang="en-US"/>
        </a:p>
      </dgm:t>
    </dgm:pt>
    <dgm:pt modelId="{D00A93B8-F075-44E1-BEEF-6D8A08D37F8A}" type="sibTrans" cxnId="{D47CB7BC-9000-46EE-8D4A-B81B7B30D121}">
      <dgm:prSet/>
      <dgm:spPr/>
      <dgm:t>
        <a:bodyPr/>
        <a:lstStyle/>
        <a:p>
          <a:endParaRPr lang="en-US"/>
        </a:p>
      </dgm:t>
    </dgm:pt>
    <dgm:pt modelId="{E7A6E861-7CE0-4FCC-AD82-D3F9487AC300}" type="pres">
      <dgm:prSet presAssocID="{55971A6F-92A9-4A6C-9959-E9B073D9BF63}" presName="Name0" presStyleCnt="0">
        <dgm:presLayoutVars>
          <dgm:dir/>
          <dgm:animLvl val="lvl"/>
          <dgm:resizeHandles val="exact"/>
        </dgm:presLayoutVars>
      </dgm:prSet>
      <dgm:spPr/>
    </dgm:pt>
    <dgm:pt modelId="{106F1C69-9C52-4659-97C4-5734372BF01D}" type="pres">
      <dgm:prSet presAssocID="{17DB2FB4-78BC-4C2B-BB09-5F74002F83F0}" presName="linNode" presStyleCnt="0"/>
      <dgm:spPr/>
    </dgm:pt>
    <dgm:pt modelId="{5A2C2802-4ED2-4515-B3EF-F296013B767C}" type="pres">
      <dgm:prSet presAssocID="{17DB2FB4-78BC-4C2B-BB09-5F74002F83F0}" presName="parentText" presStyleLbl="node1" presStyleIdx="0" presStyleCnt="1" custScaleX="113225">
        <dgm:presLayoutVars>
          <dgm:chMax val="1"/>
          <dgm:bulletEnabled val="1"/>
        </dgm:presLayoutVars>
      </dgm:prSet>
      <dgm:spPr/>
    </dgm:pt>
    <dgm:pt modelId="{DD8CCA91-7ACE-4F8D-87CC-99E90ED08FD8}" type="pres">
      <dgm:prSet presAssocID="{17DB2FB4-78BC-4C2B-BB09-5F74002F83F0}" presName="descendantText" presStyleLbl="alignAccFollowNode1" presStyleIdx="0" presStyleCnt="1">
        <dgm:presLayoutVars>
          <dgm:bulletEnabled val="1"/>
        </dgm:presLayoutVars>
      </dgm:prSet>
      <dgm:spPr/>
    </dgm:pt>
  </dgm:ptLst>
  <dgm:cxnLst>
    <dgm:cxn modelId="{9DCA5815-404F-4212-9FC8-6A57097C1161}" srcId="{55971A6F-92A9-4A6C-9959-E9B073D9BF63}" destId="{17DB2FB4-78BC-4C2B-BB09-5F74002F83F0}" srcOrd="0" destOrd="0" parTransId="{5C89FF4B-79B2-4696-863A-8901A12D9A01}" sibTransId="{FFBE197A-3D2C-4511-A339-33719B0A8558}"/>
    <dgm:cxn modelId="{73B2798A-7B0D-405D-8C36-3840CED292C0}" type="presOf" srcId="{17DB2FB4-78BC-4C2B-BB09-5F74002F83F0}" destId="{5A2C2802-4ED2-4515-B3EF-F296013B767C}" srcOrd="0" destOrd="0" presId="urn:microsoft.com/office/officeart/2005/8/layout/vList5"/>
    <dgm:cxn modelId="{6FECDEA2-30B8-47DE-B90E-CE8F11E613BA}" type="presOf" srcId="{55971A6F-92A9-4A6C-9959-E9B073D9BF63}" destId="{E7A6E861-7CE0-4FCC-AD82-D3F9487AC300}" srcOrd="0" destOrd="0" presId="urn:microsoft.com/office/officeart/2005/8/layout/vList5"/>
    <dgm:cxn modelId="{D47CB7BC-9000-46EE-8D4A-B81B7B30D121}" srcId="{17DB2FB4-78BC-4C2B-BB09-5F74002F83F0}" destId="{74F5B716-DD31-4A02-B42B-07BBF6E653D9}" srcOrd="0" destOrd="0" parTransId="{32498CCB-6B70-427D-9AEA-A31D9F7371BE}" sibTransId="{D00A93B8-F075-44E1-BEEF-6D8A08D37F8A}"/>
    <dgm:cxn modelId="{DE20B4F6-7A60-46B8-980D-133C45E1B42A}" type="presOf" srcId="{74F5B716-DD31-4A02-B42B-07BBF6E653D9}" destId="{DD8CCA91-7ACE-4F8D-87CC-99E90ED08FD8}" srcOrd="0" destOrd="0" presId="urn:microsoft.com/office/officeart/2005/8/layout/vList5"/>
    <dgm:cxn modelId="{2703EDCF-CD65-4216-83D9-4153DA7379C3}" type="presParOf" srcId="{E7A6E861-7CE0-4FCC-AD82-D3F9487AC300}" destId="{106F1C69-9C52-4659-97C4-5734372BF01D}" srcOrd="0" destOrd="0" presId="urn:microsoft.com/office/officeart/2005/8/layout/vList5"/>
    <dgm:cxn modelId="{C49F9845-04ED-4314-8C0D-EDF5380BD286}" type="presParOf" srcId="{106F1C69-9C52-4659-97C4-5734372BF01D}" destId="{5A2C2802-4ED2-4515-B3EF-F296013B767C}" srcOrd="0" destOrd="0" presId="urn:microsoft.com/office/officeart/2005/8/layout/vList5"/>
    <dgm:cxn modelId="{636A482F-1186-4145-8608-A208D1D07E70}" type="presParOf" srcId="{106F1C69-9C52-4659-97C4-5734372BF01D}" destId="{DD8CCA91-7ACE-4F8D-87CC-99E90ED08FD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5971A6F-92A9-4A6C-9959-E9B073D9BF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F2D9D66-7293-4A05-AA63-52662C14B119}">
      <dgm:prSet phldrT="[Text]"/>
      <dgm:spPr>
        <a:solidFill>
          <a:srgbClr val="00B140"/>
        </a:solidFill>
      </dgm:spPr>
      <dgm:t>
        <a:bodyPr/>
        <a:lstStyle/>
        <a:p>
          <a:r>
            <a:rPr lang="en-US" dirty="0"/>
            <a:t>Monthly Financial Reports </a:t>
          </a:r>
        </a:p>
      </dgm:t>
    </dgm:pt>
    <dgm:pt modelId="{BB999770-2F17-493F-B297-0A0E8463CEE3}" type="parTrans" cxnId="{70BE3677-E863-4A47-85CB-701D44D22047}">
      <dgm:prSet/>
      <dgm:spPr/>
      <dgm:t>
        <a:bodyPr/>
        <a:lstStyle/>
        <a:p>
          <a:endParaRPr lang="en-US"/>
        </a:p>
      </dgm:t>
    </dgm:pt>
    <dgm:pt modelId="{EBCB0548-4257-468F-B137-BFF7540D4076}" type="sibTrans" cxnId="{70BE3677-E863-4A47-85CB-701D44D22047}">
      <dgm:prSet/>
      <dgm:spPr/>
      <dgm:t>
        <a:bodyPr/>
        <a:lstStyle/>
        <a:p>
          <a:endParaRPr lang="en-US"/>
        </a:p>
      </dgm:t>
    </dgm:pt>
    <dgm:pt modelId="{670DFA60-E033-4E2A-8FAC-50FFA477C766}">
      <dgm:prSet phldrT="[Text]" custT="1"/>
      <dgm:spPr>
        <a:solidFill>
          <a:srgbClr val="A2AAAD">
            <a:alpha val="90000"/>
          </a:srgbClr>
        </a:solidFill>
      </dgm:spPr>
      <dgm:t>
        <a:bodyPr/>
        <a:lstStyle/>
        <a:p>
          <a:r>
            <a:rPr lang="en-US" sz="2800" dirty="0">
              <a:latin typeface="+mn-lt"/>
            </a:rPr>
            <a:t>MURC FRS SYSTEM</a:t>
          </a:r>
        </a:p>
      </dgm:t>
    </dgm:pt>
    <dgm:pt modelId="{B1436A8B-DA27-4988-B764-3734FBE49356}" type="parTrans" cxnId="{EC580184-4F92-4B88-8768-8029B208042D}">
      <dgm:prSet/>
      <dgm:spPr/>
      <dgm:t>
        <a:bodyPr/>
        <a:lstStyle/>
        <a:p>
          <a:endParaRPr lang="en-US"/>
        </a:p>
      </dgm:t>
    </dgm:pt>
    <dgm:pt modelId="{71A31717-5264-4EBE-BB1B-4FE3FC0C863B}" type="sibTrans" cxnId="{EC580184-4F92-4B88-8768-8029B208042D}">
      <dgm:prSet/>
      <dgm:spPr/>
      <dgm:t>
        <a:bodyPr/>
        <a:lstStyle/>
        <a:p>
          <a:endParaRPr lang="en-US"/>
        </a:p>
      </dgm:t>
    </dgm:pt>
    <dgm:pt modelId="{E7A6E861-7CE0-4FCC-AD82-D3F9487AC300}" type="pres">
      <dgm:prSet presAssocID="{55971A6F-92A9-4A6C-9959-E9B073D9BF63}" presName="Name0" presStyleCnt="0">
        <dgm:presLayoutVars>
          <dgm:dir/>
          <dgm:animLvl val="lvl"/>
          <dgm:resizeHandles val="exact"/>
        </dgm:presLayoutVars>
      </dgm:prSet>
      <dgm:spPr/>
    </dgm:pt>
    <dgm:pt modelId="{37317B26-A3B6-4E83-BF3E-5CBFF4AA0C40}" type="pres">
      <dgm:prSet presAssocID="{1F2D9D66-7293-4A05-AA63-52662C14B119}" presName="linNode" presStyleCnt="0"/>
      <dgm:spPr/>
    </dgm:pt>
    <dgm:pt modelId="{6D34B41B-BF21-46DC-8EA6-EBA7636D64C7}" type="pres">
      <dgm:prSet presAssocID="{1F2D9D66-7293-4A05-AA63-52662C14B119}" presName="parentText" presStyleLbl="node1" presStyleIdx="0" presStyleCnt="1" custScaleX="82284" custScaleY="78506">
        <dgm:presLayoutVars>
          <dgm:chMax val="1"/>
          <dgm:bulletEnabled val="1"/>
        </dgm:presLayoutVars>
      </dgm:prSet>
      <dgm:spPr/>
    </dgm:pt>
    <dgm:pt modelId="{8E654840-2D59-4405-BAEC-5EA5F538895C}" type="pres">
      <dgm:prSet presAssocID="{1F2D9D66-7293-4A05-AA63-52662C14B119}" presName="descendantText" presStyleLbl="alignAccFollowNode1" presStyleIdx="0" presStyleCnt="1">
        <dgm:presLayoutVars>
          <dgm:bulletEnabled val="1"/>
        </dgm:presLayoutVars>
      </dgm:prSet>
      <dgm:spPr/>
    </dgm:pt>
  </dgm:ptLst>
  <dgm:cxnLst>
    <dgm:cxn modelId="{9A322B2B-2187-46B4-B308-11120BF2DB0A}" type="presOf" srcId="{55971A6F-92A9-4A6C-9959-E9B073D9BF63}" destId="{E7A6E861-7CE0-4FCC-AD82-D3F9487AC300}" srcOrd="0" destOrd="0" presId="urn:microsoft.com/office/officeart/2005/8/layout/vList5"/>
    <dgm:cxn modelId="{4B804E5E-3C1B-48D1-B393-B679E1480C7A}" type="presOf" srcId="{1F2D9D66-7293-4A05-AA63-52662C14B119}" destId="{6D34B41B-BF21-46DC-8EA6-EBA7636D64C7}" srcOrd="0" destOrd="0" presId="urn:microsoft.com/office/officeart/2005/8/layout/vList5"/>
    <dgm:cxn modelId="{70BE3677-E863-4A47-85CB-701D44D22047}" srcId="{55971A6F-92A9-4A6C-9959-E9B073D9BF63}" destId="{1F2D9D66-7293-4A05-AA63-52662C14B119}" srcOrd="0" destOrd="0" parTransId="{BB999770-2F17-493F-B297-0A0E8463CEE3}" sibTransId="{EBCB0548-4257-468F-B137-BFF7540D4076}"/>
    <dgm:cxn modelId="{EC580184-4F92-4B88-8768-8029B208042D}" srcId="{1F2D9D66-7293-4A05-AA63-52662C14B119}" destId="{670DFA60-E033-4E2A-8FAC-50FFA477C766}" srcOrd="0" destOrd="0" parTransId="{B1436A8B-DA27-4988-B764-3734FBE49356}" sibTransId="{71A31717-5264-4EBE-BB1B-4FE3FC0C863B}"/>
    <dgm:cxn modelId="{CD3E3AB9-8C24-4C40-9B92-7E8E4F1AAA2D}" type="presOf" srcId="{670DFA60-E033-4E2A-8FAC-50FFA477C766}" destId="{8E654840-2D59-4405-BAEC-5EA5F538895C}" srcOrd="0" destOrd="0" presId="urn:microsoft.com/office/officeart/2005/8/layout/vList5"/>
    <dgm:cxn modelId="{0EB8D366-552A-4E6A-867A-10B4B37C1DCB}" type="presParOf" srcId="{E7A6E861-7CE0-4FCC-AD82-D3F9487AC300}" destId="{37317B26-A3B6-4E83-BF3E-5CBFF4AA0C40}" srcOrd="0" destOrd="0" presId="urn:microsoft.com/office/officeart/2005/8/layout/vList5"/>
    <dgm:cxn modelId="{6365FBDE-73D2-4BD2-ADF9-F4002EDCD167}" type="presParOf" srcId="{37317B26-A3B6-4E83-BF3E-5CBFF4AA0C40}" destId="{6D34B41B-BF21-46DC-8EA6-EBA7636D64C7}" srcOrd="0" destOrd="0" presId="urn:microsoft.com/office/officeart/2005/8/layout/vList5"/>
    <dgm:cxn modelId="{A1EE2DF4-4E02-4071-B436-0FAFDF02576A}" type="presParOf" srcId="{37317B26-A3B6-4E83-BF3E-5CBFF4AA0C40}" destId="{8E654840-2D59-4405-BAEC-5EA5F538895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5971A6F-92A9-4A6C-9959-E9B073D9BF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5B74DE0-006E-403D-B875-2934DCADB6B7}">
      <dgm:prSet phldrT="[Text]"/>
      <dgm:spPr>
        <a:solidFill>
          <a:srgbClr val="00B140"/>
        </a:solidFill>
      </dgm:spPr>
      <dgm:t>
        <a:bodyPr/>
        <a:lstStyle/>
        <a:p>
          <a:r>
            <a:rPr lang="en-US" dirty="0"/>
            <a:t>Banner Screen</a:t>
          </a:r>
        </a:p>
      </dgm:t>
    </dgm:pt>
    <dgm:pt modelId="{EFEBFD6C-1434-4808-B23F-94D966E56425}" type="parTrans" cxnId="{240449D8-C6B0-4315-9679-89895C537706}">
      <dgm:prSet/>
      <dgm:spPr/>
      <dgm:t>
        <a:bodyPr/>
        <a:lstStyle/>
        <a:p>
          <a:endParaRPr lang="en-US"/>
        </a:p>
      </dgm:t>
    </dgm:pt>
    <dgm:pt modelId="{6281A6B6-106F-45F9-AE4B-1944736FA688}" type="sibTrans" cxnId="{240449D8-C6B0-4315-9679-89895C537706}">
      <dgm:prSet/>
      <dgm:spPr/>
      <dgm:t>
        <a:bodyPr/>
        <a:lstStyle/>
        <a:p>
          <a:endParaRPr lang="en-US"/>
        </a:p>
      </dgm:t>
    </dgm:pt>
    <dgm:pt modelId="{A4F0242A-5228-447B-88E2-6DC07AA77C7C}">
      <dgm:prSet phldrT="[Text]"/>
      <dgm:spPr>
        <a:solidFill>
          <a:srgbClr val="A2AAAD">
            <a:alpha val="90000"/>
          </a:srgbClr>
        </a:solidFill>
      </dgm:spPr>
      <dgm:t>
        <a:bodyPr/>
        <a:lstStyle/>
        <a:p>
          <a:r>
            <a:rPr lang="en-US" dirty="0"/>
            <a:t>FGIBAVL</a:t>
          </a:r>
        </a:p>
      </dgm:t>
    </dgm:pt>
    <dgm:pt modelId="{982EAF4E-A85B-492C-A866-C1687882FDC7}" type="parTrans" cxnId="{1104E8C6-35A3-4DA9-A6E8-39253FB346A1}">
      <dgm:prSet/>
      <dgm:spPr/>
      <dgm:t>
        <a:bodyPr/>
        <a:lstStyle/>
        <a:p>
          <a:endParaRPr lang="en-US"/>
        </a:p>
      </dgm:t>
    </dgm:pt>
    <dgm:pt modelId="{A84F080D-13A3-4F3C-9D5D-A908A44484E4}" type="sibTrans" cxnId="{1104E8C6-35A3-4DA9-A6E8-39253FB346A1}">
      <dgm:prSet/>
      <dgm:spPr/>
      <dgm:t>
        <a:bodyPr/>
        <a:lstStyle/>
        <a:p>
          <a:endParaRPr lang="en-US"/>
        </a:p>
      </dgm:t>
    </dgm:pt>
    <dgm:pt modelId="{E7A6E861-7CE0-4FCC-AD82-D3F9487AC300}" type="pres">
      <dgm:prSet presAssocID="{55971A6F-92A9-4A6C-9959-E9B073D9BF63}" presName="Name0" presStyleCnt="0">
        <dgm:presLayoutVars>
          <dgm:dir/>
          <dgm:animLvl val="lvl"/>
          <dgm:resizeHandles val="exact"/>
        </dgm:presLayoutVars>
      </dgm:prSet>
      <dgm:spPr/>
    </dgm:pt>
    <dgm:pt modelId="{D5B837BF-AAF2-433E-84D2-C9ECE0FEE5DD}" type="pres">
      <dgm:prSet presAssocID="{B5B74DE0-006E-403D-B875-2934DCADB6B7}" presName="linNode" presStyleCnt="0"/>
      <dgm:spPr/>
    </dgm:pt>
    <dgm:pt modelId="{13EC9DD1-9716-4FF9-858F-C816B14B7FFC}" type="pres">
      <dgm:prSet presAssocID="{B5B74DE0-006E-403D-B875-2934DCADB6B7}" presName="parentText" presStyleLbl="node1" presStyleIdx="0" presStyleCnt="1" custLinFactNeighborX="-10237" custLinFactNeighborY="19871">
        <dgm:presLayoutVars>
          <dgm:chMax val="1"/>
          <dgm:bulletEnabled val="1"/>
        </dgm:presLayoutVars>
      </dgm:prSet>
      <dgm:spPr/>
    </dgm:pt>
    <dgm:pt modelId="{E4B2E27B-0C19-467A-ACC3-1C324CB34C98}" type="pres">
      <dgm:prSet presAssocID="{B5B74DE0-006E-403D-B875-2934DCADB6B7}" presName="descendantText" presStyleLbl="alignAccFollowNode1" presStyleIdx="0" presStyleCnt="1" custLinFactNeighborX="0" custLinFactNeighborY="-3364">
        <dgm:presLayoutVars>
          <dgm:bulletEnabled val="1"/>
        </dgm:presLayoutVars>
      </dgm:prSet>
      <dgm:spPr/>
    </dgm:pt>
  </dgm:ptLst>
  <dgm:cxnLst>
    <dgm:cxn modelId="{9F453C4A-A517-4E7A-BBA1-FD36F617FE20}" type="presOf" srcId="{A4F0242A-5228-447B-88E2-6DC07AA77C7C}" destId="{E4B2E27B-0C19-467A-ACC3-1C324CB34C98}" srcOrd="0" destOrd="0" presId="urn:microsoft.com/office/officeart/2005/8/layout/vList5"/>
    <dgm:cxn modelId="{0F839355-3C71-4406-A644-6793C8C0F499}" type="presOf" srcId="{B5B74DE0-006E-403D-B875-2934DCADB6B7}" destId="{13EC9DD1-9716-4FF9-858F-C816B14B7FFC}" srcOrd="0" destOrd="0" presId="urn:microsoft.com/office/officeart/2005/8/layout/vList5"/>
    <dgm:cxn modelId="{1104E8C6-35A3-4DA9-A6E8-39253FB346A1}" srcId="{B5B74DE0-006E-403D-B875-2934DCADB6B7}" destId="{A4F0242A-5228-447B-88E2-6DC07AA77C7C}" srcOrd="0" destOrd="0" parTransId="{982EAF4E-A85B-492C-A866-C1687882FDC7}" sibTransId="{A84F080D-13A3-4F3C-9D5D-A908A44484E4}"/>
    <dgm:cxn modelId="{240449D8-C6B0-4315-9679-89895C537706}" srcId="{55971A6F-92A9-4A6C-9959-E9B073D9BF63}" destId="{B5B74DE0-006E-403D-B875-2934DCADB6B7}" srcOrd="0" destOrd="0" parTransId="{EFEBFD6C-1434-4808-B23F-94D966E56425}" sibTransId="{6281A6B6-106F-45F9-AE4B-1944736FA688}"/>
    <dgm:cxn modelId="{D25A76ED-6567-48CC-BF1E-9EB6FEE74233}" type="presOf" srcId="{55971A6F-92A9-4A6C-9959-E9B073D9BF63}" destId="{E7A6E861-7CE0-4FCC-AD82-D3F9487AC300}" srcOrd="0" destOrd="0" presId="urn:microsoft.com/office/officeart/2005/8/layout/vList5"/>
    <dgm:cxn modelId="{A671D3DB-F269-4689-802A-CDADEE1C91A1}" type="presParOf" srcId="{E7A6E861-7CE0-4FCC-AD82-D3F9487AC300}" destId="{D5B837BF-AAF2-433E-84D2-C9ECE0FEE5DD}" srcOrd="0" destOrd="0" presId="urn:microsoft.com/office/officeart/2005/8/layout/vList5"/>
    <dgm:cxn modelId="{69383FC3-BC94-4DB9-956F-DF0BD926C083}" type="presParOf" srcId="{D5B837BF-AAF2-433E-84D2-C9ECE0FEE5DD}" destId="{13EC9DD1-9716-4FF9-858F-C816B14B7FFC}" srcOrd="0" destOrd="0" presId="urn:microsoft.com/office/officeart/2005/8/layout/vList5"/>
    <dgm:cxn modelId="{BA24F721-9CB6-4B1C-A410-E703E93056E2}" type="presParOf" srcId="{D5B837BF-AAF2-433E-84D2-C9ECE0FEE5DD}" destId="{E4B2E27B-0C19-467A-ACC3-1C324CB34C9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196FF8-E172-49A3-B3C3-C5C08234658B}" type="doc">
      <dgm:prSet loTypeId="urn:microsoft.com/office/officeart/2005/8/layout/equation1" loCatId="process" qsTypeId="urn:microsoft.com/office/officeart/2005/8/quickstyle/simple1" qsCatId="simple" csTypeId="urn:microsoft.com/office/officeart/2005/8/colors/accent1_2" csCatId="accent1" phldr="1"/>
      <dgm:spPr/>
    </dgm:pt>
    <dgm:pt modelId="{BA79A699-F14D-4ACE-89C5-0E88D70F09BC}">
      <dgm:prSet phldrT="[Text]"/>
      <dgm:spPr>
        <a:solidFill>
          <a:srgbClr val="009639"/>
        </a:solidFill>
      </dgm:spPr>
      <dgm:t>
        <a:bodyPr/>
        <a:lstStyle/>
        <a:p>
          <a:r>
            <a:rPr lang="en-US" dirty="0"/>
            <a:t>MU Access Forms</a:t>
          </a:r>
        </a:p>
      </dgm:t>
    </dgm:pt>
    <dgm:pt modelId="{A8D2E785-101F-49D2-BD02-430D557D8FDB}" type="parTrans" cxnId="{F6D0DC63-008E-489A-AB54-5915135DE134}">
      <dgm:prSet/>
      <dgm:spPr/>
      <dgm:t>
        <a:bodyPr/>
        <a:lstStyle/>
        <a:p>
          <a:endParaRPr lang="en-US"/>
        </a:p>
      </dgm:t>
    </dgm:pt>
    <dgm:pt modelId="{F1D68FD3-1C79-46BE-B84C-24FAE7E53620}" type="sibTrans" cxnId="{F6D0DC63-008E-489A-AB54-5915135DE134}">
      <dgm:prSet/>
      <dgm:spPr>
        <a:solidFill>
          <a:srgbClr val="222222"/>
        </a:solidFill>
      </dgm:spPr>
      <dgm:t>
        <a:bodyPr/>
        <a:lstStyle/>
        <a:p>
          <a:endParaRPr lang="en-US"/>
        </a:p>
      </dgm:t>
    </dgm:pt>
    <dgm:pt modelId="{537308C7-3468-4730-9DDA-514448F71CF1}">
      <dgm:prSet phldrT="[Text]"/>
      <dgm:spPr>
        <a:solidFill>
          <a:srgbClr val="009939"/>
        </a:solidFill>
      </dgm:spPr>
      <dgm:t>
        <a:bodyPr/>
        <a:lstStyle/>
        <a:p>
          <a:r>
            <a:rPr lang="en-US" dirty="0"/>
            <a:t>MU Banner Training</a:t>
          </a:r>
        </a:p>
      </dgm:t>
    </dgm:pt>
    <dgm:pt modelId="{DFB013BE-988D-4812-9CBA-D81AA7DDB6D1}" type="parTrans" cxnId="{DB24F594-ECD5-44B7-9628-1E675CC9335F}">
      <dgm:prSet/>
      <dgm:spPr/>
      <dgm:t>
        <a:bodyPr/>
        <a:lstStyle/>
        <a:p>
          <a:endParaRPr lang="en-US"/>
        </a:p>
      </dgm:t>
    </dgm:pt>
    <dgm:pt modelId="{BA7E5FE7-0A57-4C95-95E3-62AD5DCC8CD6}" type="sibTrans" cxnId="{DB24F594-ECD5-44B7-9628-1E675CC9335F}">
      <dgm:prSet/>
      <dgm:spPr>
        <a:solidFill>
          <a:srgbClr val="222222"/>
        </a:solidFill>
      </dgm:spPr>
      <dgm:t>
        <a:bodyPr/>
        <a:lstStyle/>
        <a:p>
          <a:endParaRPr lang="en-US"/>
        </a:p>
      </dgm:t>
    </dgm:pt>
    <dgm:pt modelId="{79E6ABFB-7FCC-4090-939B-D4E7869C4EAA}">
      <dgm:prSet phldrT="[Text]"/>
      <dgm:spPr>
        <a:solidFill>
          <a:srgbClr val="009639"/>
        </a:solidFill>
      </dgm:spPr>
      <dgm:t>
        <a:bodyPr/>
        <a:lstStyle/>
        <a:p>
          <a:r>
            <a:rPr lang="en-US" dirty="0"/>
            <a:t>New User Set up</a:t>
          </a:r>
        </a:p>
      </dgm:t>
    </dgm:pt>
    <dgm:pt modelId="{940D6670-4010-4B4B-83AB-5C4CA8121C9C}" type="parTrans" cxnId="{6A636F2F-CB84-4AAA-AB48-12420FAC287C}">
      <dgm:prSet/>
      <dgm:spPr/>
      <dgm:t>
        <a:bodyPr/>
        <a:lstStyle/>
        <a:p>
          <a:endParaRPr lang="en-US"/>
        </a:p>
      </dgm:t>
    </dgm:pt>
    <dgm:pt modelId="{DBEAD6DC-EBD5-4249-A988-2FFFCE1D861D}" type="sibTrans" cxnId="{6A636F2F-CB84-4AAA-AB48-12420FAC287C}">
      <dgm:prSet/>
      <dgm:spPr/>
      <dgm:t>
        <a:bodyPr/>
        <a:lstStyle/>
        <a:p>
          <a:endParaRPr lang="en-US"/>
        </a:p>
      </dgm:t>
    </dgm:pt>
    <dgm:pt modelId="{5B87F92B-BB6E-4125-850E-1CC797BCCCC3}" type="pres">
      <dgm:prSet presAssocID="{5E196FF8-E172-49A3-B3C3-C5C08234658B}" presName="linearFlow" presStyleCnt="0">
        <dgm:presLayoutVars>
          <dgm:dir/>
          <dgm:resizeHandles val="exact"/>
        </dgm:presLayoutVars>
      </dgm:prSet>
      <dgm:spPr/>
    </dgm:pt>
    <dgm:pt modelId="{1EFC228E-8045-43B4-9C52-F79C47A61CCC}" type="pres">
      <dgm:prSet presAssocID="{BA79A699-F14D-4ACE-89C5-0E88D70F09BC}" presName="node" presStyleLbl="node1" presStyleIdx="0" presStyleCnt="3" custLinFactX="305395" custLinFactNeighborX="400000" custLinFactNeighborY="1406">
        <dgm:presLayoutVars>
          <dgm:bulletEnabled val="1"/>
        </dgm:presLayoutVars>
      </dgm:prSet>
      <dgm:spPr/>
    </dgm:pt>
    <dgm:pt modelId="{F95B3A79-67FD-4734-BFAF-C1A4DA9F7E0F}" type="pres">
      <dgm:prSet presAssocID="{F1D68FD3-1C79-46BE-B84C-24FAE7E53620}" presName="spacerL" presStyleCnt="0"/>
      <dgm:spPr/>
    </dgm:pt>
    <dgm:pt modelId="{69F5EB48-2D27-4734-A416-DC94B94F9BA7}" type="pres">
      <dgm:prSet presAssocID="{F1D68FD3-1C79-46BE-B84C-24FAE7E53620}" presName="sibTrans" presStyleLbl="sibTrans2D1" presStyleIdx="0" presStyleCnt="2" custLinFactX="245646" custLinFactNeighborX="300000" custLinFactNeighborY="-8460"/>
      <dgm:spPr/>
    </dgm:pt>
    <dgm:pt modelId="{6A44FB9C-518A-4C43-8C2B-EE4003917766}" type="pres">
      <dgm:prSet presAssocID="{F1D68FD3-1C79-46BE-B84C-24FAE7E53620}" presName="spacerR" presStyleCnt="0"/>
      <dgm:spPr/>
    </dgm:pt>
    <dgm:pt modelId="{51FE0441-9B75-48F2-8972-3CC5AD69269F}" type="pres">
      <dgm:prSet presAssocID="{537308C7-3468-4730-9DDA-514448F71CF1}" presName="node" presStyleLbl="node1" presStyleIdx="1" presStyleCnt="3">
        <dgm:presLayoutVars>
          <dgm:bulletEnabled val="1"/>
        </dgm:presLayoutVars>
      </dgm:prSet>
      <dgm:spPr/>
    </dgm:pt>
    <dgm:pt modelId="{4D5EAA0B-E5B5-4289-907A-FE69CDB23D09}" type="pres">
      <dgm:prSet presAssocID="{BA7E5FE7-0A57-4C95-95E3-62AD5DCC8CD6}" presName="spacerL" presStyleCnt="0"/>
      <dgm:spPr/>
    </dgm:pt>
    <dgm:pt modelId="{EBFF958A-8AC4-445B-9DC6-C1748C23A7A1}" type="pres">
      <dgm:prSet presAssocID="{BA7E5FE7-0A57-4C95-95E3-62AD5DCC8CD6}" presName="sibTrans" presStyleLbl="sibTrans2D1" presStyleIdx="1" presStyleCnt="2" custLinFactX="-257732" custLinFactNeighborX="-300000" custLinFactNeighborY="-1208"/>
      <dgm:spPr/>
    </dgm:pt>
    <dgm:pt modelId="{A8ECCF82-FE26-49D0-9F64-FFE40206D96F}" type="pres">
      <dgm:prSet presAssocID="{BA7E5FE7-0A57-4C95-95E3-62AD5DCC8CD6}" presName="spacerR" presStyleCnt="0"/>
      <dgm:spPr/>
    </dgm:pt>
    <dgm:pt modelId="{30B4A660-AC38-432C-A598-F8B0CD9F1B51}" type="pres">
      <dgm:prSet presAssocID="{79E6ABFB-7FCC-4090-939B-D4E7869C4EAA}" presName="node" presStyleLbl="node1" presStyleIdx="2" presStyleCnt="3" custLinFactX="-313971" custLinFactNeighborX="-400000" custLinFactNeighborY="-936">
        <dgm:presLayoutVars>
          <dgm:bulletEnabled val="1"/>
        </dgm:presLayoutVars>
      </dgm:prSet>
      <dgm:spPr/>
    </dgm:pt>
  </dgm:ptLst>
  <dgm:cxnLst>
    <dgm:cxn modelId="{6A636F2F-CB84-4AAA-AB48-12420FAC287C}" srcId="{5E196FF8-E172-49A3-B3C3-C5C08234658B}" destId="{79E6ABFB-7FCC-4090-939B-D4E7869C4EAA}" srcOrd="2" destOrd="0" parTransId="{940D6670-4010-4B4B-83AB-5C4CA8121C9C}" sibTransId="{DBEAD6DC-EBD5-4249-A988-2FFFCE1D861D}"/>
    <dgm:cxn modelId="{F6D0DC63-008E-489A-AB54-5915135DE134}" srcId="{5E196FF8-E172-49A3-B3C3-C5C08234658B}" destId="{BA79A699-F14D-4ACE-89C5-0E88D70F09BC}" srcOrd="0" destOrd="0" parTransId="{A8D2E785-101F-49D2-BD02-430D557D8FDB}" sibTransId="{F1D68FD3-1C79-46BE-B84C-24FAE7E53620}"/>
    <dgm:cxn modelId="{01BDA94D-5E4E-4499-A0DA-115B050C48EF}" type="presOf" srcId="{5E196FF8-E172-49A3-B3C3-C5C08234658B}" destId="{5B87F92B-BB6E-4125-850E-1CC797BCCCC3}" srcOrd="0" destOrd="0" presId="urn:microsoft.com/office/officeart/2005/8/layout/equation1"/>
    <dgm:cxn modelId="{B8B6936E-88D7-424B-B19E-55D99B96C253}" type="presOf" srcId="{537308C7-3468-4730-9DDA-514448F71CF1}" destId="{51FE0441-9B75-48F2-8972-3CC5AD69269F}" srcOrd="0" destOrd="0" presId="urn:microsoft.com/office/officeart/2005/8/layout/equation1"/>
    <dgm:cxn modelId="{43703C73-B080-4BBC-A59C-A7D2A004AB8F}" type="presOf" srcId="{79E6ABFB-7FCC-4090-939B-D4E7869C4EAA}" destId="{30B4A660-AC38-432C-A598-F8B0CD9F1B51}" srcOrd="0" destOrd="0" presId="urn:microsoft.com/office/officeart/2005/8/layout/equation1"/>
    <dgm:cxn modelId="{DB24F594-ECD5-44B7-9628-1E675CC9335F}" srcId="{5E196FF8-E172-49A3-B3C3-C5C08234658B}" destId="{537308C7-3468-4730-9DDA-514448F71CF1}" srcOrd="1" destOrd="0" parTransId="{DFB013BE-988D-4812-9CBA-D81AA7DDB6D1}" sibTransId="{BA7E5FE7-0A57-4C95-95E3-62AD5DCC8CD6}"/>
    <dgm:cxn modelId="{02CBE59B-A1BE-4D2E-B3B2-9D8C23E48EA3}" type="presOf" srcId="{F1D68FD3-1C79-46BE-B84C-24FAE7E53620}" destId="{69F5EB48-2D27-4734-A416-DC94B94F9BA7}" srcOrd="0" destOrd="0" presId="urn:microsoft.com/office/officeart/2005/8/layout/equation1"/>
    <dgm:cxn modelId="{907457D2-5965-487B-B809-87E11F7FDE68}" type="presOf" srcId="{BA79A699-F14D-4ACE-89C5-0E88D70F09BC}" destId="{1EFC228E-8045-43B4-9C52-F79C47A61CCC}" srcOrd="0" destOrd="0" presId="urn:microsoft.com/office/officeart/2005/8/layout/equation1"/>
    <dgm:cxn modelId="{1013BBF6-2A33-41B6-B69E-CC31082FBA85}" type="presOf" srcId="{BA7E5FE7-0A57-4C95-95E3-62AD5DCC8CD6}" destId="{EBFF958A-8AC4-445B-9DC6-C1748C23A7A1}" srcOrd="0" destOrd="0" presId="urn:microsoft.com/office/officeart/2005/8/layout/equation1"/>
    <dgm:cxn modelId="{84CF7063-AC81-4615-9CBF-4F4A31435ACA}" type="presParOf" srcId="{5B87F92B-BB6E-4125-850E-1CC797BCCCC3}" destId="{1EFC228E-8045-43B4-9C52-F79C47A61CCC}" srcOrd="0" destOrd="0" presId="urn:microsoft.com/office/officeart/2005/8/layout/equation1"/>
    <dgm:cxn modelId="{F9D38896-DDC8-4BEB-B211-5BCEE2200430}" type="presParOf" srcId="{5B87F92B-BB6E-4125-850E-1CC797BCCCC3}" destId="{F95B3A79-67FD-4734-BFAF-C1A4DA9F7E0F}" srcOrd="1" destOrd="0" presId="urn:microsoft.com/office/officeart/2005/8/layout/equation1"/>
    <dgm:cxn modelId="{09DF851B-76FB-42D2-AC64-A4A98F799D7B}" type="presParOf" srcId="{5B87F92B-BB6E-4125-850E-1CC797BCCCC3}" destId="{69F5EB48-2D27-4734-A416-DC94B94F9BA7}" srcOrd="2" destOrd="0" presId="urn:microsoft.com/office/officeart/2005/8/layout/equation1"/>
    <dgm:cxn modelId="{30F10755-A023-421E-B158-8F7BF596CBCC}" type="presParOf" srcId="{5B87F92B-BB6E-4125-850E-1CC797BCCCC3}" destId="{6A44FB9C-518A-4C43-8C2B-EE4003917766}" srcOrd="3" destOrd="0" presId="urn:microsoft.com/office/officeart/2005/8/layout/equation1"/>
    <dgm:cxn modelId="{34BAB278-BEB8-43DC-AD3F-6469D9BB0827}" type="presParOf" srcId="{5B87F92B-BB6E-4125-850E-1CC797BCCCC3}" destId="{51FE0441-9B75-48F2-8972-3CC5AD69269F}" srcOrd="4" destOrd="0" presId="urn:microsoft.com/office/officeart/2005/8/layout/equation1"/>
    <dgm:cxn modelId="{7316A0BA-AB16-4209-8257-C738117021FB}" type="presParOf" srcId="{5B87F92B-BB6E-4125-850E-1CC797BCCCC3}" destId="{4D5EAA0B-E5B5-4289-907A-FE69CDB23D09}" srcOrd="5" destOrd="0" presId="urn:microsoft.com/office/officeart/2005/8/layout/equation1"/>
    <dgm:cxn modelId="{7FE708D1-63C8-4B8C-88CB-D396E9FA4E57}" type="presParOf" srcId="{5B87F92B-BB6E-4125-850E-1CC797BCCCC3}" destId="{EBFF958A-8AC4-445B-9DC6-C1748C23A7A1}" srcOrd="6" destOrd="0" presId="urn:microsoft.com/office/officeart/2005/8/layout/equation1"/>
    <dgm:cxn modelId="{C58A2362-5B67-40BA-8E54-D3FE28EE77D8}" type="presParOf" srcId="{5B87F92B-BB6E-4125-850E-1CC797BCCCC3}" destId="{A8ECCF82-FE26-49D0-9F64-FFE40206D96F}" srcOrd="7" destOrd="0" presId="urn:microsoft.com/office/officeart/2005/8/layout/equation1"/>
    <dgm:cxn modelId="{3D69089F-5C55-4D79-85E2-3E0EF3761604}" type="presParOf" srcId="{5B87F92B-BB6E-4125-850E-1CC797BCCCC3}" destId="{30B4A660-AC38-432C-A598-F8B0CD9F1B5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C97F54-FDA3-4C22-AE6E-876F4C39B10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9E0F7AFC-7DA6-415E-BF12-3405DA19462B}">
      <dgm:prSet phldrT="[Text]" custT="1"/>
      <dgm:spPr>
        <a:solidFill>
          <a:srgbClr val="00B140"/>
        </a:solidFill>
      </dgm:spPr>
      <dgm:t>
        <a:bodyPr/>
        <a:lstStyle/>
        <a:p>
          <a:r>
            <a:rPr lang="en-US" sz="1500" dirty="0"/>
            <a:t>Cardholder submits signed Application &amp; Agreement to MURC</a:t>
          </a:r>
        </a:p>
      </dgm:t>
    </dgm:pt>
    <dgm:pt modelId="{87F4691E-08F6-4239-A189-EEECD2B92820}" type="parTrans" cxnId="{3C118B71-C1BF-46A2-84A4-C09BFA7FD867}">
      <dgm:prSet/>
      <dgm:spPr/>
      <dgm:t>
        <a:bodyPr/>
        <a:lstStyle/>
        <a:p>
          <a:endParaRPr lang="en-US"/>
        </a:p>
      </dgm:t>
    </dgm:pt>
    <dgm:pt modelId="{2888ACF6-133B-48AB-AC40-3C160D6DC4D7}" type="sibTrans" cxnId="{3C118B71-C1BF-46A2-84A4-C09BFA7FD867}">
      <dgm:prSet/>
      <dgm:spPr/>
      <dgm:t>
        <a:bodyPr/>
        <a:lstStyle/>
        <a:p>
          <a:endParaRPr lang="en-US"/>
        </a:p>
      </dgm:t>
    </dgm:pt>
    <dgm:pt modelId="{24C2F71F-1C90-4419-80FC-026894C1D6A1}">
      <dgm:prSet phldrT="[Text]" custT="1"/>
      <dgm:spPr>
        <a:solidFill>
          <a:srgbClr val="009639"/>
        </a:solidFill>
      </dgm:spPr>
      <dgm:t>
        <a:bodyPr/>
        <a:lstStyle/>
        <a:p>
          <a:r>
            <a:rPr lang="en-US" sz="1400" dirty="0"/>
            <a:t>MURC receives and reviews application for completion &amp; eligibility</a:t>
          </a:r>
        </a:p>
      </dgm:t>
    </dgm:pt>
    <dgm:pt modelId="{954CBB67-091F-4BD0-9B33-27E4974DD5CD}" type="parTrans" cxnId="{3DFF7186-A63C-4818-882E-7CF536A709FB}">
      <dgm:prSet/>
      <dgm:spPr/>
      <dgm:t>
        <a:bodyPr/>
        <a:lstStyle/>
        <a:p>
          <a:endParaRPr lang="en-US"/>
        </a:p>
      </dgm:t>
    </dgm:pt>
    <dgm:pt modelId="{21C7267A-FB16-492E-9148-081592A77698}" type="sibTrans" cxnId="{3DFF7186-A63C-4818-882E-7CF536A709FB}">
      <dgm:prSet/>
      <dgm:spPr/>
      <dgm:t>
        <a:bodyPr/>
        <a:lstStyle/>
        <a:p>
          <a:endParaRPr lang="en-US"/>
        </a:p>
      </dgm:t>
    </dgm:pt>
    <dgm:pt modelId="{631AB1C6-3AF5-44C9-9855-E6FF0A1855B0}">
      <dgm:prSet phldrT="[Text]"/>
      <dgm:spPr>
        <a:solidFill>
          <a:srgbClr val="009639"/>
        </a:solidFill>
      </dgm:spPr>
      <dgm:t>
        <a:bodyPr/>
        <a:lstStyle/>
        <a:p>
          <a:r>
            <a:rPr lang="en-US" dirty="0"/>
            <a:t>MURC contacts applicant for training</a:t>
          </a:r>
        </a:p>
      </dgm:t>
    </dgm:pt>
    <dgm:pt modelId="{2A12E8E2-A183-47EB-A241-139DB9B2E3F0}" type="parTrans" cxnId="{AB2D9BA5-C704-4579-BFCD-6BB15D2F16E3}">
      <dgm:prSet/>
      <dgm:spPr/>
      <dgm:t>
        <a:bodyPr/>
        <a:lstStyle/>
        <a:p>
          <a:endParaRPr lang="en-US"/>
        </a:p>
      </dgm:t>
    </dgm:pt>
    <dgm:pt modelId="{38331F8C-A1A9-4A5B-92D5-9906BB4C3551}" type="sibTrans" cxnId="{AB2D9BA5-C704-4579-BFCD-6BB15D2F16E3}">
      <dgm:prSet/>
      <dgm:spPr/>
      <dgm:t>
        <a:bodyPr/>
        <a:lstStyle/>
        <a:p>
          <a:endParaRPr lang="en-US"/>
        </a:p>
      </dgm:t>
    </dgm:pt>
    <dgm:pt modelId="{E71CAB5E-D1BB-40CE-A099-B502DCB61FFE}">
      <dgm:prSet/>
      <dgm:spPr>
        <a:solidFill>
          <a:srgbClr val="009939"/>
        </a:solidFill>
      </dgm:spPr>
      <dgm:t>
        <a:bodyPr/>
        <a:lstStyle/>
        <a:p>
          <a:r>
            <a:rPr lang="en-US" dirty="0"/>
            <a:t>MURC issues new card to P-Cardholder</a:t>
          </a:r>
        </a:p>
      </dgm:t>
    </dgm:pt>
    <dgm:pt modelId="{1EA29623-0E23-4611-AB14-287D1C42D2F3}" type="parTrans" cxnId="{1CCC44EB-7808-4183-9368-3946E197E4EF}">
      <dgm:prSet/>
      <dgm:spPr/>
      <dgm:t>
        <a:bodyPr/>
        <a:lstStyle/>
        <a:p>
          <a:endParaRPr lang="en-US"/>
        </a:p>
      </dgm:t>
    </dgm:pt>
    <dgm:pt modelId="{528F22C3-D2F1-4C6F-9D04-A0219ED4C8DB}" type="sibTrans" cxnId="{1CCC44EB-7808-4183-9368-3946E197E4EF}">
      <dgm:prSet/>
      <dgm:spPr/>
      <dgm:t>
        <a:bodyPr/>
        <a:lstStyle/>
        <a:p>
          <a:endParaRPr lang="en-US"/>
        </a:p>
      </dgm:t>
    </dgm:pt>
    <dgm:pt modelId="{D53BF22E-36E2-40CC-B469-9C3C0583AD06}">
      <dgm:prSet/>
      <dgm:spPr>
        <a:solidFill>
          <a:srgbClr val="009939"/>
        </a:solidFill>
      </dgm:spPr>
      <dgm:t>
        <a:bodyPr/>
        <a:lstStyle/>
        <a:p>
          <a:r>
            <a:rPr lang="en-US" dirty="0"/>
            <a:t>P-Cardholder activates card</a:t>
          </a:r>
        </a:p>
      </dgm:t>
    </dgm:pt>
    <dgm:pt modelId="{53535E5A-2131-46D1-9A35-046BDBA312D1}" type="parTrans" cxnId="{0691086B-EFCB-4F1B-BCA5-8D298BE2DE20}">
      <dgm:prSet/>
      <dgm:spPr/>
      <dgm:t>
        <a:bodyPr/>
        <a:lstStyle/>
        <a:p>
          <a:endParaRPr lang="en-US"/>
        </a:p>
      </dgm:t>
    </dgm:pt>
    <dgm:pt modelId="{4885F30F-6EB7-4619-A5F5-4E8FACE0D4F9}" type="sibTrans" cxnId="{0691086B-EFCB-4F1B-BCA5-8D298BE2DE20}">
      <dgm:prSet/>
      <dgm:spPr/>
      <dgm:t>
        <a:bodyPr/>
        <a:lstStyle/>
        <a:p>
          <a:endParaRPr lang="en-US"/>
        </a:p>
      </dgm:t>
    </dgm:pt>
    <dgm:pt modelId="{8DF28C6F-B172-4749-B4BA-E18980A87015}" type="pres">
      <dgm:prSet presAssocID="{2EC97F54-FDA3-4C22-AE6E-876F4C39B106}" presName="rootnode" presStyleCnt="0">
        <dgm:presLayoutVars>
          <dgm:chMax/>
          <dgm:chPref/>
          <dgm:dir/>
          <dgm:animLvl val="lvl"/>
        </dgm:presLayoutVars>
      </dgm:prSet>
      <dgm:spPr/>
    </dgm:pt>
    <dgm:pt modelId="{3DB55337-BC88-4528-A861-EDB4DFF09157}" type="pres">
      <dgm:prSet presAssocID="{9E0F7AFC-7DA6-415E-BF12-3405DA19462B}" presName="composite" presStyleCnt="0"/>
      <dgm:spPr/>
    </dgm:pt>
    <dgm:pt modelId="{7A8E85D0-5E59-41A6-A0B8-34DC171F7316}" type="pres">
      <dgm:prSet presAssocID="{9E0F7AFC-7DA6-415E-BF12-3405DA19462B}" presName="bentUpArrow1" presStyleLbl="alignImgPlace1" presStyleIdx="0" presStyleCnt="4" custLinFactNeighborX="-57333" custLinFactNeighborY="3569"/>
      <dgm:spPr>
        <a:solidFill>
          <a:srgbClr val="222222"/>
        </a:solidFill>
      </dgm:spPr>
    </dgm:pt>
    <dgm:pt modelId="{4A20A782-8225-4CB3-9C24-AC5F80374C4A}" type="pres">
      <dgm:prSet presAssocID="{9E0F7AFC-7DA6-415E-BF12-3405DA19462B}" presName="ParentText" presStyleLbl="node1" presStyleIdx="0" presStyleCnt="5" custScaleX="244653">
        <dgm:presLayoutVars>
          <dgm:chMax val="1"/>
          <dgm:chPref val="1"/>
          <dgm:bulletEnabled val="1"/>
        </dgm:presLayoutVars>
      </dgm:prSet>
      <dgm:spPr/>
    </dgm:pt>
    <dgm:pt modelId="{C02FA13C-90DC-4AE3-B8A4-A8E4482D1502}" type="pres">
      <dgm:prSet presAssocID="{9E0F7AFC-7DA6-415E-BF12-3405DA19462B}" presName="ChildText" presStyleLbl="revTx" presStyleIdx="0" presStyleCnt="4" custLinFactNeighborX="76198" custLinFactNeighborY="-14966">
        <dgm:presLayoutVars>
          <dgm:chMax val="0"/>
          <dgm:chPref val="0"/>
          <dgm:bulletEnabled val="1"/>
        </dgm:presLayoutVars>
      </dgm:prSet>
      <dgm:spPr/>
    </dgm:pt>
    <dgm:pt modelId="{AD631DDF-A9CD-4BE8-BBAA-ABBEBBD9286A}" type="pres">
      <dgm:prSet presAssocID="{2888ACF6-133B-48AB-AC40-3C160D6DC4D7}" presName="sibTrans" presStyleCnt="0"/>
      <dgm:spPr/>
    </dgm:pt>
    <dgm:pt modelId="{C10D0708-DEE1-4A90-80C0-9B176D48E5DA}" type="pres">
      <dgm:prSet presAssocID="{24C2F71F-1C90-4419-80FC-026894C1D6A1}" presName="composite" presStyleCnt="0"/>
      <dgm:spPr/>
    </dgm:pt>
    <dgm:pt modelId="{04B848FE-C291-4A8B-B601-665898662CDA}" type="pres">
      <dgm:prSet presAssocID="{24C2F71F-1C90-4419-80FC-026894C1D6A1}" presName="bentUpArrow1" presStyleLbl="alignImgPlace1" presStyleIdx="1" presStyleCnt="4" custLinFactNeighborX="-49022" custLinFactNeighborY="2427"/>
      <dgm:spPr>
        <a:solidFill>
          <a:srgbClr val="222222"/>
        </a:solidFill>
      </dgm:spPr>
    </dgm:pt>
    <dgm:pt modelId="{9247DDA2-5A1C-43D6-9F3A-E433B53FD025}" type="pres">
      <dgm:prSet presAssocID="{24C2F71F-1C90-4419-80FC-026894C1D6A1}" presName="ParentText" presStyleLbl="node1" presStyleIdx="1" presStyleCnt="5" custScaleX="236277" custScaleY="115527">
        <dgm:presLayoutVars>
          <dgm:chMax val="1"/>
          <dgm:chPref val="1"/>
          <dgm:bulletEnabled val="1"/>
        </dgm:presLayoutVars>
      </dgm:prSet>
      <dgm:spPr/>
    </dgm:pt>
    <dgm:pt modelId="{39576A18-A496-4F03-BA17-641D1154DB6A}" type="pres">
      <dgm:prSet presAssocID="{24C2F71F-1C90-4419-80FC-026894C1D6A1}" presName="ChildText" presStyleLbl="revTx" presStyleIdx="1" presStyleCnt="4">
        <dgm:presLayoutVars>
          <dgm:chMax val="0"/>
          <dgm:chPref val="0"/>
          <dgm:bulletEnabled val="1"/>
        </dgm:presLayoutVars>
      </dgm:prSet>
      <dgm:spPr/>
    </dgm:pt>
    <dgm:pt modelId="{5726E63D-4881-43B2-BA69-8CEDE1BB3E9E}" type="pres">
      <dgm:prSet presAssocID="{21C7267A-FB16-492E-9148-081592A77698}" presName="sibTrans" presStyleCnt="0"/>
      <dgm:spPr/>
    </dgm:pt>
    <dgm:pt modelId="{A6F77145-14AD-4F59-A0AA-B412101EB8AF}" type="pres">
      <dgm:prSet presAssocID="{631AB1C6-3AF5-44C9-9855-E6FF0A1855B0}" presName="composite" presStyleCnt="0"/>
      <dgm:spPr/>
    </dgm:pt>
    <dgm:pt modelId="{58EBC83A-B6AD-4CE1-BC63-582BE9E8DC1C}" type="pres">
      <dgm:prSet presAssocID="{631AB1C6-3AF5-44C9-9855-E6FF0A1855B0}" presName="bentUpArrow1" presStyleLbl="alignImgPlace1" presStyleIdx="2" presStyleCnt="4" custLinFactNeighborX="-59585" custLinFactNeighborY="1286"/>
      <dgm:spPr>
        <a:solidFill>
          <a:srgbClr val="222222"/>
        </a:solidFill>
      </dgm:spPr>
    </dgm:pt>
    <dgm:pt modelId="{A96CD0E6-ED93-41DA-91D7-E67C8A0E5364}" type="pres">
      <dgm:prSet presAssocID="{631AB1C6-3AF5-44C9-9855-E6FF0A1855B0}" presName="ParentText" presStyleLbl="node1" presStyleIdx="2" presStyleCnt="5" custScaleX="244898">
        <dgm:presLayoutVars>
          <dgm:chMax val="1"/>
          <dgm:chPref val="1"/>
          <dgm:bulletEnabled val="1"/>
        </dgm:presLayoutVars>
      </dgm:prSet>
      <dgm:spPr/>
    </dgm:pt>
    <dgm:pt modelId="{79D71764-AC36-4D8A-887E-50F07625BAA7}" type="pres">
      <dgm:prSet presAssocID="{631AB1C6-3AF5-44C9-9855-E6FF0A1855B0}" presName="ChildText" presStyleLbl="revTx" presStyleIdx="2" presStyleCnt="4">
        <dgm:presLayoutVars>
          <dgm:chMax val="0"/>
          <dgm:chPref val="0"/>
          <dgm:bulletEnabled val="1"/>
        </dgm:presLayoutVars>
      </dgm:prSet>
      <dgm:spPr/>
    </dgm:pt>
    <dgm:pt modelId="{4196B268-3435-4767-904E-43ACFBA55450}" type="pres">
      <dgm:prSet presAssocID="{38331F8C-A1A9-4A5B-92D5-9906BB4C3551}" presName="sibTrans" presStyleCnt="0"/>
      <dgm:spPr/>
    </dgm:pt>
    <dgm:pt modelId="{53AD2F51-5B50-4E26-A7DE-F8432A1A04A3}" type="pres">
      <dgm:prSet presAssocID="{E71CAB5E-D1BB-40CE-A099-B502DCB61FFE}" presName="composite" presStyleCnt="0"/>
      <dgm:spPr/>
    </dgm:pt>
    <dgm:pt modelId="{955B9906-DCEB-4195-9BFC-CF94B6255F3C}" type="pres">
      <dgm:prSet presAssocID="{E71CAB5E-D1BB-40CE-A099-B502DCB61FFE}" presName="bentUpArrow1" presStyleLbl="alignImgPlace1" presStyleIdx="3" presStyleCnt="4" custLinFactNeighborX="-51273" custLinFactNeighborY="145"/>
      <dgm:spPr>
        <a:solidFill>
          <a:srgbClr val="222222"/>
        </a:solidFill>
      </dgm:spPr>
    </dgm:pt>
    <dgm:pt modelId="{A8C28A10-3624-4212-B495-C872F28D09E5}" type="pres">
      <dgm:prSet presAssocID="{E71CAB5E-D1BB-40CE-A099-B502DCB61FFE}" presName="ParentText" presStyleLbl="node1" presStyleIdx="3" presStyleCnt="5" custScaleX="232256">
        <dgm:presLayoutVars>
          <dgm:chMax val="1"/>
          <dgm:chPref val="1"/>
          <dgm:bulletEnabled val="1"/>
        </dgm:presLayoutVars>
      </dgm:prSet>
      <dgm:spPr/>
    </dgm:pt>
    <dgm:pt modelId="{908498D4-7BDF-43DC-95B1-02AF5703FBCF}" type="pres">
      <dgm:prSet presAssocID="{E71CAB5E-D1BB-40CE-A099-B502DCB61FFE}" presName="ChildText" presStyleLbl="revTx" presStyleIdx="3" presStyleCnt="4">
        <dgm:presLayoutVars>
          <dgm:chMax val="0"/>
          <dgm:chPref val="0"/>
          <dgm:bulletEnabled val="1"/>
        </dgm:presLayoutVars>
      </dgm:prSet>
      <dgm:spPr/>
    </dgm:pt>
    <dgm:pt modelId="{9991505E-513A-4E05-8F84-71F0F11322A0}" type="pres">
      <dgm:prSet presAssocID="{528F22C3-D2F1-4C6F-9D04-A0219ED4C8DB}" presName="sibTrans" presStyleCnt="0"/>
      <dgm:spPr/>
    </dgm:pt>
    <dgm:pt modelId="{600709A1-E09A-43AC-8F14-39FBCD6908E9}" type="pres">
      <dgm:prSet presAssocID="{D53BF22E-36E2-40CC-B469-9C3C0583AD06}" presName="composite" presStyleCnt="0"/>
      <dgm:spPr/>
    </dgm:pt>
    <dgm:pt modelId="{7A064F57-F327-4296-809E-0553B2689F8C}" type="pres">
      <dgm:prSet presAssocID="{D53BF22E-36E2-40CC-B469-9C3C0583AD06}" presName="ParentText" presStyleLbl="node1" presStyleIdx="4" presStyleCnt="5" custScaleX="204484">
        <dgm:presLayoutVars>
          <dgm:chMax val="1"/>
          <dgm:chPref val="1"/>
          <dgm:bulletEnabled val="1"/>
        </dgm:presLayoutVars>
      </dgm:prSet>
      <dgm:spPr/>
    </dgm:pt>
  </dgm:ptLst>
  <dgm:cxnLst>
    <dgm:cxn modelId="{6756102F-4B65-42D7-8CA1-B73E0D971651}" type="presOf" srcId="{2EC97F54-FDA3-4C22-AE6E-876F4C39B106}" destId="{8DF28C6F-B172-4749-B4BA-E18980A87015}" srcOrd="0" destOrd="0" presId="urn:microsoft.com/office/officeart/2005/8/layout/StepDownProcess"/>
    <dgm:cxn modelId="{B5DDC23D-821F-4806-AE33-898CA78CB5BA}" type="presOf" srcId="{E71CAB5E-D1BB-40CE-A099-B502DCB61FFE}" destId="{A8C28A10-3624-4212-B495-C872F28D09E5}" srcOrd="0" destOrd="0" presId="urn:microsoft.com/office/officeart/2005/8/layout/StepDownProcess"/>
    <dgm:cxn modelId="{0691086B-EFCB-4F1B-BCA5-8D298BE2DE20}" srcId="{2EC97F54-FDA3-4C22-AE6E-876F4C39B106}" destId="{D53BF22E-36E2-40CC-B469-9C3C0583AD06}" srcOrd="4" destOrd="0" parTransId="{53535E5A-2131-46D1-9A35-046BDBA312D1}" sibTransId="{4885F30F-6EB7-4619-A5F5-4E8FACE0D4F9}"/>
    <dgm:cxn modelId="{7B151F4F-3815-4F85-8C37-45A20B7152FD}" type="presOf" srcId="{9E0F7AFC-7DA6-415E-BF12-3405DA19462B}" destId="{4A20A782-8225-4CB3-9C24-AC5F80374C4A}" srcOrd="0" destOrd="0" presId="urn:microsoft.com/office/officeart/2005/8/layout/StepDownProcess"/>
    <dgm:cxn modelId="{3C118B71-C1BF-46A2-84A4-C09BFA7FD867}" srcId="{2EC97F54-FDA3-4C22-AE6E-876F4C39B106}" destId="{9E0F7AFC-7DA6-415E-BF12-3405DA19462B}" srcOrd="0" destOrd="0" parTransId="{87F4691E-08F6-4239-A189-EEECD2B92820}" sibTransId="{2888ACF6-133B-48AB-AC40-3C160D6DC4D7}"/>
    <dgm:cxn modelId="{BAB28B58-B447-48E4-924B-304A4D3EDE39}" type="presOf" srcId="{631AB1C6-3AF5-44C9-9855-E6FF0A1855B0}" destId="{A96CD0E6-ED93-41DA-91D7-E67C8A0E5364}" srcOrd="0" destOrd="0" presId="urn:microsoft.com/office/officeart/2005/8/layout/StepDownProcess"/>
    <dgm:cxn modelId="{3DFF7186-A63C-4818-882E-7CF536A709FB}" srcId="{2EC97F54-FDA3-4C22-AE6E-876F4C39B106}" destId="{24C2F71F-1C90-4419-80FC-026894C1D6A1}" srcOrd="1" destOrd="0" parTransId="{954CBB67-091F-4BD0-9B33-27E4974DD5CD}" sibTransId="{21C7267A-FB16-492E-9148-081592A77698}"/>
    <dgm:cxn modelId="{AB2D9BA5-C704-4579-BFCD-6BB15D2F16E3}" srcId="{2EC97F54-FDA3-4C22-AE6E-876F4C39B106}" destId="{631AB1C6-3AF5-44C9-9855-E6FF0A1855B0}" srcOrd="2" destOrd="0" parTransId="{2A12E8E2-A183-47EB-A241-139DB9B2E3F0}" sibTransId="{38331F8C-A1A9-4A5B-92D5-9906BB4C3551}"/>
    <dgm:cxn modelId="{0425E4B9-7B2C-46FF-A83B-1F34B2C2C380}" type="presOf" srcId="{24C2F71F-1C90-4419-80FC-026894C1D6A1}" destId="{9247DDA2-5A1C-43D6-9F3A-E433B53FD025}" srcOrd="0" destOrd="0" presId="urn:microsoft.com/office/officeart/2005/8/layout/StepDownProcess"/>
    <dgm:cxn modelId="{9629E7EA-8D5D-4A95-A215-88614D2446FC}" type="presOf" srcId="{D53BF22E-36E2-40CC-B469-9C3C0583AD06}" destId="{7A064F57-F327-4296-809E-0553B2689F8C}" srcOrd="0" destOrd="0" presId="urn:microsoft.com/office/officeart/2005/8/layout/StepDownProcess"/>
    <dgm:cxn modelId="{1CCC44EB-7808-4183-9368-3946E197E4EF}" srcId="{2EC97F54-FDA3-4C22-AE6E-876F4C39B106}" destId="{E71CAB5E-D1BB-40CE-A099-B502DCB61FFE}" srcOrd="3" destOrd="0" parTransId="{1EA29623-0E23-4611-AB14-287D1C42D2F3}" sibTransId="{528F22C3-D2F1-4C6F-9D04-A0219ED4C8DB}"/>
    <dgm:cxn modelId="{5E3DAA2F-5DFC-4C49-80FC-9C2189CD1C33}" type="presParOf" srcId="{8DF28C6F-B172-4749-B4BA-E18980A87015}" destId="{3DB55337-BC88-4528-A861-EDB4DFF09157}" srcOrd="0" destOrd="0" presId="urn:microsoft.com/office/officeart/2005/8/layout/StepDownProcess"/>
    <dgm:cxn modelId="{411D3796-2A72-4730-82A2-0FBBA0B98F8F}" type="presParOf" srcId="{3DB55337-BC88-4528-A861-EDB4DFF09157}" destId="{7A8E85D0-5E59-41A6-A0B8-34DC171F7316}" srcOrd="0" destOrd="0" presId="urn:microsoft.com/office/officeart/2005/8/layout/StepDownProcess"/>
    <dgm:cxn modelId="{BAA59B93-825A-43B3-8992-C28F99765493}" type="presParOf" srcId="{3DB55337-BC88-4528-A861-EDB4DFF09157}" destId="{4A20A782-8225-4CB3-9C24-AC5F80374C4A}" srcOrd="1" destOrd="0" presId="urn:microsoft.com/office/officeart/2005/8/layout/StepDownProcess"/>
    <dgm:cxn modelId="{B9EF34A3-1F53-460A-A134-6CC0D1370E09}" type="presParOf" srcId="{3DB55337-BC88-4528-A861-EDB4DFF09157}" destId="{C02FA13C-90DC-4AE3-B8A4-A8E4482D1502}" srcOrd="2" destOrd="0" presId="urn:microsoft.com/office/officeart/2005/8/layout/StepDownProcess"/>
    <dgm:cxn modelId="{15ED09AF-825C-492E-8031-51D20B6BAA7B}" type="presParOf" srcId="{8DF28C6F-B172-4749-B4BA-E18980A87015}" destId="{AD631DDF-A9CD-4BE8-BBAA-ABBEBBD9286A}" srcOrd="1" destOrd="0" presId="urn:microsoft.com/office/officeart/2005/8/layout/StepDownProcess"/>
    <dgm:cxn modelId="{40E7A7A1-DCA2-4811-BFDA-1D0F8357E2B3}" type="presParOf" srcId="{8DF28C6F-B172-4749-B4BA-E18980A87015}" destId="{C10D0708-DEE1-4A90-80C0-9B176D48E5DA}" srcOrd="2" destOrd="0" presId="urn:microsoft.com/office/officeart/2005/8/layout/StepDownProcess"/>
    <dgm:cxn modelId="{A709AD8C-F02F-4F69-9FAB-6F3F5F8804F9}" type="presParOf" srcId="{C10D0708-DEE1-4A90-80C0-9B176D48E5DA}" destId="{04B848FE-C291-4A8B-B601-665898662CDA}" srcOrd="0" destOrd="0" presId="urn:microsoft.com/office/officeart/2005/8/layout/StepDownProcess"/>
    <dgm:cxn modelId="{BCEEA978-1463-46F5-86B9-061CB2179BF4}" type="presParOf" srcId="{C10D0708-DEE1-4A90-80C0-9B176D48E5DA}" destId="{9247DDA2-5A1C-43D6-9F3A-E433B53FD025}" srcOrd="1" destOrd="0" presId="urn:microsoft.com/office/officeart/2005/8/layout/StepDownProcess"/>
    <dgm:cxn modelId="{EC6CFA20-0FDB-4D3D-BEA6-F522200140FE}" type="presParOf" srcId="{C10D0708-DEE1-4A90-80C0-9B176D48E5DA}" destId="{39576A18-A496-4F03-BA17-641D1154DB6A}" srcOrd="2" destOrd="0" presId="urn:microsoft.com/office/officeart/2005/8/layout/StepDownProcess"/>
    <dgm:cxn modelId="{9BC62155-3791-487E-82A1-B97988AB89F3}" type="presParOf" srcId="{8DF28C6F-B172-4749-B4BA-E18980A87015}" destId="{5726E63D-4881-43B2-BA69-8CEDE1BB3E9E}" srcOrd="3" destOrd="0" presId="urn:microsoft.com/office/officeart/2005/8/layout/StepDownProcess"/>
    <dgm:cxn modelId="{41647741-5043-4DCB-AE83-0007D6CB0951}" type="presParOf" srcId="{8DF28C6F-B172-4749-B4BA-E18980A87015}" destId="{A6F77145-14AD-4F59-A0AA-B412101EB8AF}" srcOrd="4" destOrd="0" presId="urn:microsoft.com/office/officeart/2005/8/layout/StepDownProcess"/>
    <dgm:cxn modelId="{CC9893D0-E9F2-42C2-BE41-D1DA220E1572}" type="presParOf" srcId="{A6F77145-14AD-4F59-A0AA-B412101EB8AF}" destId="{58EBC83A-B6AD-4CE1-BC63-582BE9E8DC1C}" srcOrd="0" destOrd="0" presId="urn:microsoft.com/office/officeart/2005/8/layout/StepDownProcess"/>
    <dgm:cxn modelId="{DF39FA1F-D20D-421B-BD40-273D8F122728}" type="presParOf" srcId="{A6F77145-14AD-4F59-A0AA-B412101EB8AF}" destId="{A96CD0E6-ED93-41DA-91D7-E67C8A0E5364}" srcOrd="1" destOrd="0" presId="urn:microsoft.com/office/officeart/2005/8/layout/StepDownProcess"/>
    <dgm:cxn modelId="{1E297119-157B-4FFF-A00B-4EE678FA40D6}" type="presParOf" srcId="{A6F77145-14AD-4F59-A0AA-B412101EB8AF}" destId="{79D71764-AC36-4D8A-887E-50F07625BAA7}" srcOrd="2" destOrd="0" presId="urn:microsoft.com/office/officeart/2005/8/layout/StepDownProcess"/>
    <dgm:cxn modelId="{0045E6A7-6A96-4C7B-80E4-12F54B87C1E4}" type="presParOf" srcId="{8DF28C6F-B172-4749-B4BA-E18980A87015}" destId="{4196B268-3435-4767-904E-43ACFBA55450}" srcOrd="5" destOrd="0" presId="urn:microsoft.com/office/officeart/2005/8/layout/StepDownProcess"/>
    <dgm:cxn modelId="{0965E9BA-5539-4230-BF37-9AD54D8FFFBA}" type="presParOf" srcId="{8DF28C6F-B172-4749-B4BA-E18980A87015}" destId="{53AD2F51-5B50-4E26-A7DE-F8432A1A04A3}" srcOrd="6" destOrd="0" presId="urn:microsoft.com/office/officeart/2005/8/layout/StepDownProcess"/>
    <dgm:cxn modelId="{E9547688-A913-4A32-A5EA-BB8A0E3C56EC}" type="presParOf" srcId="{53AD2F51-5B50-4E26-A7DE-F8432A1A04A3}" destId="{955B9906-DCEB-4195-9BFC-CF94B6255F3C}" srcOrd="0" destOrd="0" presId="urn:microsoft.com/office/officeart/2005/8/layout/StepDownProcess"/>
    <dgm:cxn modelId="{6D84F3A9-CC80-458A-8B4E-3AC39865FF79}" type="presParOf" srcId="{53AD2F51-5B50-4E26-A7DE-F8432A1A04A3}" destId="{A8C28A10-3624-4212-B495-C872F28D09E5}" srcOrd="1" destOrd="0" presId="urn:microsoft.com/office/officeart/2005/8/layout/StepDownProcess"/>
    <dgm:cxn modelId="{88BB0BDA-B413-4B5D-9E3B-D39AF3ACA874}" type="presParOf" srcId="{53AD2F51-5B50-4E26-A7DE-F8432A1A04A3}" destId="{908498D4-7BDF-43DC-95B1-02AF5703FBCF}" srcOrd="2" destOrd="0" presId="urn:microsoft.com/office/officeart/2005/8/layout/StepDownProcess"/>
    <dgm:cxn modelId="{7516A3E6-1634-433A-8062-5A5D0793A5FB}" type="presParOf" srcId="{8DF28C6F-B172-4749-B4BA-E18980A87015}" destId="{9991505E-513A-4E05-8F84-71F0F11322A0}" srcOrd="7" destOrd="0" presId="urn:microsoft.com/office/officeart/2005/8/layout/StepDownProcess"/>
    <dgm:cxn modelId="{8924B0F4-FA03-4C37-B8BC-D24D2B600718}" type="presParOf" srcId="{8DF28C6F-B172-4749-B4BA-E18980A87015}" destId="{600709A1-E09A-43AC-8F14-39FBCD6908E9}" srcOrd="8" destOrd="0" presId="urn:microsoft.com/office/officeart/2005/8/layout/StepDownProcess"/>
    <dgm:cxn modelId="{B9E66D42-20EE-49AD-B040-4738C12A0A28}" type="presParOf" srcId="{600709A1-E09A-43AC-8F14-39FBCD6908E9}" destId="{7A064F57-F327-4296-809E-0553B2689F8C}"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CA0A9A-E2BE-450A-95CA-5E68B2AF2F9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FD9CC0C-9F0B-4EC1-873D-E37A877EFA78}">
      <dgm:prSet/>
      <dgm:spPr>
        <a:solidFill>
          <a:srgbClr val="009939"/>
        </a:solidFill>
      </dgm:spPr>
      <dgm:t>
        <a:bodyPr/>
        <a:lstStyle/>
        <a:p>
          <a:pPr rtl="0"/>
          <a:r>
            <a:rPr lang="en-US" dirty="0"/>
            <a:t>Complete Travel Authorization prior to travel </a:t>
          </a:r>
        </a:p>
      </dgm:t>
    </dgm:pt>
    <dgm:pt modelId="{B9509473-72F6-46D9-B104-02418EB5B5D2}" type="parTrans" cxnId="{A9024BED-689E-4148-98B1-705AB900238A}">
      <dgm:prSet/>
      <dgm:spPr/>
      <dgm:t>
        <a:bodyPr/>
        <a:lstStyle/>
        <a:p>
          <a:endParaRPr lang="en-US"/>
        </a:p>
      </dgm:t>
    </dgm:pt>
    <dgm:pt modelId="{DF1E0AE4-43B1-40C0-8E2E-82162638D8D6}" type="sibTrans" cxnId="{A9024BED-689E-4148-98B1-705AB900238A}">
      <dgm:prSet/>
      <dgm:spPr/>
      <dgm:t>
        <a:bodyPr/>
        <a:lstStyle/>
        <a:p>
          <a:endParaRPr lang="en-US"/>
        </a:p>
      </dgm:t>
    </dgm:pt>
    <dgm:pt modelId="{9F7B3C73-74C6-4328-9A11-809F8C04F4C6}">
      <dgm:prSet/>
      <dgm:spPr>
        <a:solidFill>
          <a:schemeClr val="bg1">
            <a:lumMod val="85000"/>
            <a:alpha val="90000"/>
          </a:schemeClr>
        </a:solidFill>
      </dgm:spPr>
      <dgm:t>
        <a:bodyPr/>
        <a:lstStyle/>
        <a:p>
          <a:pPr rtl="0"/>
          <a:r>
            <a:rPr lang="en-US" dirty="0"/>
            <a:t>All travel forms can be found on the MURC website. </a:t>
          </a:r>
          <a:r>
            <a:rPr lang="en-US" dirty="0">
              <a:hlinkClick xmlns:r="http://schemas.openxmlformats.org/officeDocument/2006/relationships" r:id="rId1"/>
            </a:rPr>
            <a:t>http://www.marshall.edu/murc/forms/</a:t>
          </a:r>
          <a:r>
            <a:rPr lang="en-US" dirty="0"/>
            <a:t> </a:t>
          </a:r>
        </a:p>
      </dgm:t>
    </dgm:pt>
    <dgm:pt modelId="{BE43C6D4-30A9-4617-98AC-8CAE7F8FAA92}" type="parTrans" cxnId="{C87C32C7-5B44-495F-A16E-B6F81BACD5D6}">
      <dgm:prSet/>
      <dgm:spPr/>
      <dgm:t>
        <a:bodyPr/>
        <a:lstStyle/>
        <a:p>
          <a:endParaRPr lang="en-US"/>
        </a:p>
      </dgm:t>
    </dgm:pt>
    <dgm:pt modelId="{BB591C81-2C5C-48E7-8B62-3B868E344BDE}" type="sibTrans" cxnId="{C87C32C7-5B44-495F-A16E-B6F81BACD5D6}">
      <dgm:prSet/>
      <dgm:spPr/>
      <dgm:t>
        <a:bodyPr/>
        <a:lstStyle/>
        <a:p>
          <a:endParaRPr lang="en-US"/>
        </a:p>
      </dgm:t>
    </dgm:pt>
    <dgm:pt modelId="{FA517E71-F23A-4C52-8282-8CFF805577EF}">
      <dgm:prSet/>
      <dgm:spPr>
        <a:solidFill>
          <a:srgbClr val="009939"/>
        </a:solidFill>
      </dgm:spPr>
      <dgm:t>
        <a:bodyPr/>
        <a:lstStyle/>
        <a:p>
          <a:pPr rtl="0"/>
          <a:r>
            <a:rPr lang="en-US" dirty="0"/>
            <a:t>Travel Authorization must be approved by MURC prior to using your PCARD </a:t>
          </a:r>
        </a:p>
      </dgm:t>
    </dgm:pt>
    <dgm:pt modelId="{045521FF-F4D8-475F-B925-33537E46210E}" type="parTrans" cxnId="{AAD9BB7F-5358-45E4-9B98-2C8182E73126}">
      <dgm:prSet/>
      <dgm:spPr/>
      <dgm:t>
        <a:bodyPr/>
        <a:lstStyle/>
        <a:p>
          <a:endParaRPr lang="en-US"/>
        </a:p>
      </dgm:t>
    </dgm:pt>
    <dgm:pt modelId="{A5DB2EA2-5015-4EF2-B2DB-772980F54E85}" type="sibTrans" cxnId="{AAD9BB7F-5358-45E4-9B98-2C8182E73126}">
      <dgm:prSet/>
      <dgm:spPr/>
      <dgm:t>
        <a:bodyPr/>
        <a:lstStyle/>
        <a:p>
          <a:endParaRPr lang="en-US"/>
        </a:p>
      </dgm:t>
    </dgm:pt>
    <dgm:pt modelId="{7E326B75-EFB7-4CFD-85E0-E76A6F3FA140}">
      <dgm:prSet/>
      <dgm:spPr>
        <a:solidFill>
          <a:srgbClr val="009939"/>
        </a:solidFill>
      </dgm:spPr>
      <dgm:t>
        <a:bodyPr/>
        <a:lstStyle/>
        <a:p>
          <a:pPr rtl="0"/>
          <a:r>
            <a:rPr lang="en-US" dirty="0"/>
            <a:t>Booking airfare/lodging</a:t>
          </a:r>
        </a:p>
      </dgm:t>
    </dgm:pt>
    <dgm:pt modelId="{A91689FF-E0E1-46A5-A104-E50E37E81C20}" type="parTrans" cxnId="{03528125-C178-4A84-BDEF-3924B8235D64}">
      <dgm:prSet/>
      <dgm:spPr/>
      <dgm:t>
        <a:bodyPr/>
        <a:lstStyle/>
        <a:p>
          <a:endParaRPr lang="en-US"/>
        </a:p>
      </dgm:t>
    </dgm:pt>
    <dgm:pt modelId="{A127B56D-2053-4558-A0F0-8C9F0B16D26F}" type="sibTrans" cxnId="{03528125-C178-4A84-BDEF-3924B8235D64}">
      <dgm:prSet/>
      <dgm:spPr/>
      <dgm:t>
        <a:bodyPr/>
        <a:lstStyle/>
        <a:p>
          <a:endParaRPr lang="en-US"/>
        </a:p>
      </dgm:t>
    </dgm:pt>
    <dgm:pt modelId="{1F724CB9-C66C-41A3-A05A-FE2D77F8DCFA}">
      <dgm:prSet/>
      <dgm:spPr>
        <a:solidFill>
          <a:schemeClr val="bg1">
            <a:lumMod val="85000"/>
            <a:alpha val="90000"/>
          </a:schemeClr>
        </a:solidFill>
      </dgm:spPr>
      <dgm:t>
        <a:bodyPr/>
        <a:lstStyle/>
        <a:p>
          <a:pPr rtl="0"/>
          <a:r>
            <a:rPr lang="en-US" dirty="0"/>
            <a:t>MURC allows the use of competitive travel search engines like Expedia, Priceline, etc.</a:t>
          </a:r>
        </a:p>
      </dgm:t>
    </dgm:pt>
    <dgm:pt modelId="{5ECE6F41-D979-4CC4-B729-1AA4EE5145FC}" type="parTrans" cxnId="{A3E0A36E-774B-430E-A3AF-1036E31F09C7}">
      <dgm:prSet/>
      <dgm:spPr/>
      <dgm:t>
        <a:bodyPr/>
        <a:lstStyle/>
        <a:p>
          <a:endParaRPr lang="en-US"/>
        </a:p>
      </dgm:t>
    </dgm:pt>
    <dgm:pt modelId="{0C141221-52C2-4808-B54E-5FED3D872082}" type="sibTrans" cxnId="{A3E0A36E-774B-430E-A3AF-1036E31F09C7}">
      <dgm:prSet/>
      <dgm:spPr/>
      <dgm:t>
        <a:bodyPr/>
        <a:lstStyle/>
        <a:p>
          <a:endParaRPr lang="en-US"/>
        </a:p>
      </dgm:t>
    </dgm:pt>
    <dgm:pt modelId="{68C15C95-C357-49DE-9188-73A99D248F06}">
      <dgm:prSet/>
      <dgm:spPr>
        <a:solidFill>
          <a:srgbClr val="009639"/>
        </a:solidFill>
      </dgm:spPr>
      <dgm:t>
        <a:bodyPr/>
        <a:lstStyle/>
        <a:p>
          <a:pPr rtl="0"/>
          <a:r>
            <a:rPr lang="en-US" dirty="0"/>
            <a:t>International Travel</a:t>
          </a:r>
        </a:p>
      </dgm:t>
    </dgm:pt>
    <dgm:pt modelId="{9069399D-3A08-4BDC-A52D-EF626AB952F4}" type="parTrans" cxnId="{52337D2F-36CE-4253-9F80-DD2DBB9E0158}">
      <dgm:prSet/>
      <dgm:spPr/>
      <dgm:t>
        <a:bodyPr/>
        <a:lstStyle/>
        <a:p>
          <a:endParaRPr lang="en-US"/>
        </a:p>
      </dgm:t>
    </dgm:pt>
    <dgm:pt modelId="{BC1ED79F-8869-4D5D-9804-E7A4A421C284}" type="sibTrans" cxnId="{52337D2F-36CE-4253-9F80-DD2DBB9E0158}">
      <dgm:prSet/>
      <dgm:spPr/>
      <dgm:t>
        <a:bodyPr/>
        <a:lstStyle/>
        <a:p>
          <a:endParaRPr lang="en-US"/>
        </a:p>
      </dgm:t>
    </dgm:pt>
    <dgm:pt modelId="{64A7FC04-B847-43B4-8784-EA9F6E90AD58}">
      <dgm:prSet/>
      <dgm:spPr>
        <a:solidFill>
          <a:schemeClr val="bg1">
            <a:lumMod val="85000"/>
            <a:alpha val="90000"/>
          </a:schemeClr>
        </a:solidFill>
      </dgm:spPr>
      <dgm:t>
        <a:bodyPr/>
        <a:lstStyle/>
        <a:p>
          <a:pPr rtl="0"/>
          <a:r>
            <a:rPr lang="en-US" dirty="0"/>
            <a:t>Must be approved by Provost Office</a:t>
          </a:r>
        </a:p>
      </dgm:t>
    </dgm:pt>
    <dgm:pt modelId="{09B78B94-39EC-443D-8DE2-5C92E00B32C0}" type="parTrans" cxnId="{D1F8D456-5292-4F11-96F2-289EC4C6B898}">
      <dgm:prSet/>
      <dgm:spPr/>
      <dgm:t>
        <a:bodyPr/>
        <a:lstStyle/>
        <a:p>
          <a:endParaRPr lang="en-US"/>
        </a:p>
      </dgm:t>
    </dgm:pt>
    <dgm:pt modelId="{65AB1960-F10C-48A9-9111-F742930D3A07}" type="sibTrans" cxnId="{D1F8D456-5292-4F11-96F2-289EC4C6B898}">
      <dgm:prSet/>
      <dgm:spPr/>
      <dgm:t>
        <a:bodyPr/>
        <a:lstStyle/>
        <a:p>
          <a:endParaRPr lang="en-US"/>
        </a:p>
      </dgm:t>
    </dgm:pt>
    <dgm:pt modelId="{BFD8B1FB-DA11-45AB-B44D-37D75A879236}">
      <dgm:prSet/>
      <dgm:spPr>
        <a:solidFill>
          <a:schemeClr val="bg1">
            <a:lumMod val="85000"/>
            <a:alpha val="90000"/>
          </a:schemeClr>
        </a:solidFill>
      </dgm:spPr>
      <dgm:t>
        <a:bodyPr/>
        <a:lstStyle/>
        <a:p>
          <a:pPr rtl="0"/>
          <a:r>
            <a:rPr lang="en-US" dirty="0"/>
            <a:t>Check banner screen FOIAPPH for approval</a:t>
          </a:r>
        </a:p>
      </dgm:t>
    </dgm:pt>
    <dgm:pt modelId="{CA7EB59D-E07C-4996-8737-957523A2E487}" type="parTrans" cxnId="{30597923-FC12-4C7B-8B7A-1878DDF808D0}">
      <dgm:prSet/>
      <dgm:spPr/>
      <dgm:t>
        <a:bodyPr/>
        <a:lstStyle/>
        <a:p>
          <a:endParaRPr lang="en-US"/>
        </a:p>
      </dgm:t>
    </dgm:pt>
    <dgm:pt modelId="{CBE94AF6-30F8-49F1-ADDC-FCB8D5CD23BF}" type="sibTrans" cxnId="{30597923-FC12-4C7B-8B7A-1878DDF808D0}">
      <dgm:prSet/>
      <dgm:spPr/>
      <dgm:t>
        <a:bodyPr/>
        <a:lstStyle/>
        <a:p>
          <a:endParaRPr lang="en-US"/>
        </a:p>
      </dgm:t>
    </dgm:pt>
    <dgm:pt modelId="{CF780CFC-A39A-4787-8967-A43FA8E2893B}">
      <dgm:prSet/>
      <dgm:spPr>
        <a:solidFill>
          <a:schemeClr val="tx2">
            <a:lumMod val="75000"/>
            <a:alpha val="90000"/>
          </a:schemeClr>
        </a:solidFill>
      </dgm:spPr>
      <dgm:t>
        <a:bodyPr/>
        <a:lstStyle/>
        <a:p>
          <a:pPr rtl="0"/>
          <a:r>
            <a:rPr lang="en-US" dirty="0"/>
            <a:t>Submission</a:t>
          </a:r>
        </a:p>
      </dgm:t>
    </dgm:pt>
    <dgm:pt modelId="{587D47FC-BE10-498B-9933-7DBA46D9C06C}" type="parTrans" cxnId="{CEB0A107-05E9-4FDE-9E31-A04AC5E77BB1}">
      <dgm:prSet/>
      <dgm:spPr/>
      <dgm:t>
        <a:bodyPr/>
        <a:lstStyle/>
        <a:p>
          <a:endParaRPr lang="en-US"/>
        </a:p>
      </dgm:t>
    </dgm:pt>
    <dgm:pt modelId="{390DAEF2-FB17-49F3-9591-FE7E56E6795A}" type="sibTrans" cxnId="{CEB0A107-05E9-4FDE-9E31-A04AC5E77BB1}">
      <dgm:prSet/>
      <dgm:spPr/>
      <dgm:t>
        <a:bodyPr/>
        <a:lstStyle/>
        <a:p>
          <a:endParaRPr lang="en-US"/>
        </a:p>
      </dgm:t>
    </dgm:pt>
    <dgm:pt modelId="{05959814-F55A-407A-ADF3-31DAB4093469}">
      <dgm:prSet/>
      <dgm:spPr>
        <a:solidFill>
          <a:schemeClr val="bg1">
            <a:lumMod val="85000"/>
            <a:alpha val="90000"/>
          </a:schemeClr>
        </a:solidFill>
      </dgm:spPr>
      <dgm:t>
        <a:bodyPr/>
        <a:lstStyle/>
        <a:p>
          <a:pPr rtl="0"/>
          <a:r>
            <a:rPr lang="en-US" dirty="0"/>
            <a:t>All travel documents are to be submitted to Bradley Smith</a:t>
          </a:r>
        </a:p>
      </dgm:t>
    </dgm:pt>
    <dgm:pt modelId="{EDCA1E5F-E05F-4DE2-B4AB-08C68685DC81}" type="parTrans" cxnId="{58132E3B-AEE8-41CB-9C04-5BAB613DFEAA}">
      <dgm:prSet/>
      <dgm:spPr/>
      <dgm:t>
        <a:bodyPr/>
        <a:lstStyle/>
        <a:p>
          <a:endParaRPr lang="en-US"/>
        </a:p>
      </dgm:t>
    </dgm:pt>
    <dgm:pt modelId="{113ABC8D-6B90-4A70-A7D8-D6D7FF43DA4E}" type="sibTrans" cxnId="{58132E3B-AEE8-41CB-9C04-5BAB613DFEAA}">
      <dgm:prSet/>
      <dgm:spPr/>
      <dgm:t>
        <a:bodyPr/>
        <a:lstStyle/>
        <a:p>
          <a:endParaRPr lang="en-US"/>
        </a:p>
      </dgm:t>
    </dgm:pt>
    <dgm:pt modelId="{5870E4AC-A181-494A-8FFC-9EBEC6C9485A}" type="pres">
      <dgm:prSet presAssocID="{2ECA0A9A-E2BE-450A-95CA-5E68B2AF2F9D}" presName="Name0" presStyleCnt="0">
        <dgm:presLayoutVars>
          <dgm:dir/>
          <dgm:animLvl val="lvl"/>
          <dgm:resizeHandles val="exact"/>
        </dgm:presLayoutVars>
      </dgm:prSet>
      <dgm:spPr/>
    </dgm:pt>
    <dgm:pt modelId="{2E8D557F-1698-40CA-87BC-83B32D0A2A6D}" type="pres">
      <dgm:prSet presAssocID="{EFD9CC0C-9F0B-4EC1-873D-E37A877EFA78}" presName="linNode" presStyleCnt="0"/>
      <dgm:spPr/>
    </dgm:pt>
    <dgm:pt modelId="{2232E733-CA17-4308-8AB4-8795D8DB1062}" type="pres">
      <dgm:prSet presAssocID="{EFD9CC0C-9F0B-4EC1-873D-E37A877EFA78}" presName="parentText" presStyleLbl="node1" presStyleIdx="0" presStyleCnt="5">
        <dgm:presLayoutVars>
          <dgm:chMax val="1"/>
          <dgm:bulletEnabled val="1"/>
        </dgm:presLayoutVars>
      </dgm:prSet>
      <dgm:spPr/>
    </dgm:pt>
    <dgm:pt modelId="{C5830358-AE53-413B-8129-0ECAEDEC7901}" type="pres">
      <dgm:prSet presAssocID="{EFD9CC0C-9F0B-4EC1-873D-E37A877EFA78}" presName="descendantText" presStyleLbl="alignAccFollowNode1" presStyleIdx="0" presStyleCnt="5">
        <dgm:presLayoutVars>
          <dgm:bulletEnabled val="1"/>
        </dgm:presLayoutVars>
      </dgm:prSet>
      <dgm:spPr/>
    </dgm:pt>
    <dgm:pt modelId="{D8D5C01D-31B2-443A-AB49-3EA67F893B45}" type="pres">
      <dgm:prSet presAssocID="{DF1E0AE4-43B1-40C0-8E2E-82162638D8D6}" presName="sp" presStyleCnt="0"/>
      <dgm:spPr/>
    </dgm:pt>
    <dgm:pt modelId="{B0D4AD79-A32C-4891-92A4-FCD7100E9049}" type="pres">
      <dgm:prSet presAssocID="{FA517E71-F23A-4C52-8282-8CFF805577EF}" presName="linNode" presStyleCnt="0"/>
      <dgm:spPr/>
    </dgm:pt>
    <dgm:pt modelId="{B960D16E-706D-4BEA-921D-355A3E8C0FAD}" type="pres">
      <dgm:prSet presAssocID="{FA517E71-F23A-4C52-8282-8CFF805577EF}" presName="parentText" presStyleLbl="node1" presStyleIdx="1" presStyleCnt="5">
        <dgm:presLayoutVars>
          <dgm:chMax val="1"/>
          <dgm:bulletEnabled val="1"/>
        </dgm:presLayoutVars>
      </dgm:prSet>
      <dgm:spPr/>
    </dgm:pt>
    <dgm:pt modelId="{27288068-81CD-4FDB-92AB-72F1128D9E4C}" type="pres">
      <dgm:prSet presAssocID="{FA517E71-F23A-4C52-8282-8CFF805577EF}" presName="descendantText" presStyleLbl="alignAccFollowNode1" presStyleIdx="1" presStyleCnt="5" custScaleY="120390">
        <dgm:presLayoutVars>
          <dgm:bulletEnabled val="1"/>
        </dgm:presLayoutVars>
      </dgm:prSet>
      <dgm:spPr/>
    </dgm:pt>
    <dgm:pt modelId="{F3E5B14C-8B83-49D9-B84D-5CA97F841C67}" type="pres">
      <dgm:prSet presAssocID="{A5DB2EA2-5015-4EF2-B2DB-772980F54E85}" presName="sp" presStyleCnt="0"/>
      <dgm:spPr/>
    </dgm:pt>
    <dgm:pt modelId="{3CC4EB27-A3FB-4C18-8FF4-04ACBAC6445B}" type="pres">
      <dgm:prSet presAssocID="{7E326B75-EFB7-4CFD-85E0-E76A6F3FA140}" presName="linNode" presStyleCnt="0"/>
      <dgm:spPr/>
    </dgm:pt>
    <dgm:pt modelId="{3C28E633-588D-40F9-BA67-0E097ACBD4D3}" type="pres">
      <dgm:prSet presAssocID="{7E326B75-EFB7-4CFD-85E0-E76A6F3FA140}" presName="parentText" presStyleLbl="node1" presStyleIdx="2" presStyleCnt="5">
        <dgm:presLayoutVars>
          <dgm:chMax val="1"/>
          <dgm:bulletEnabled val="1"/>
        </dgm:presLayoutVars>
      </dgm:prSet>
      <dgm:spPr/>
    </dgm:pt>
    <dgm:pt modelId="{E82B9CD3-A005-46E7-A9B5-15D52C1FC582}" type="pres">
      <dgm:prSet presAssocID="{7E326B75-EFB7-4CFD-85E0-E76A6F3FA140}" presName="descendantText" presStyleLbl="alignAccFollowNode1" presStyleIdx="2" presStyleCnt="5">
        <dgm:presLayoutVars>
          <dgm:bulletEnabled val="1"/>
        </dgm:presLayoutVars>
      </dgm:prSet>
      <dgm:spPr/>
    </dgm:pt>
    <dgm:pt modelId="{A626EDE2-CBA8-43AD-9E31-AB24BCE67305}" type="pres">
      <dgm:prSet presAssocID="{A127B56D-2053-4558-A0F0-8C9F0B16D26F}" presName="sp" presStyleCnt="0"/>
      <dgm:spPr/>
    </dgm:pt>
    <dgm:pt modelId="{C7C56D4C-4728-426A-A41B-5E17273ED02F}" type="pres">
      <dgm:prSet presAssocID="{68C15C95-C357-49DE-9188-73A99D248F06}" presName="linNode" presStyleCnt="0"/>
      <dgm:spPr/>
    </dgm:pt>
    <dgm:pt modelId="{609C9F78-545D-495E-B573-B6CF51F76517}" type="pres">
      <dgm:prSet presAssocID="{68C15C95-C357-49DE-9188-73A99D248F06}" presName="parentText" presStyleLbl="node1" presStyleIdx="3" presStyleCnt="5">
        <dgm:presLayoutVars>
          <dgm:chMax val="1"/>
          <dgm:bulletEnabled val="1"/>
        </dgm:presLayoutVars>
      </dgm:prSet>
      <dgm:spPr/>
    </dgm:pt>
    <dgm:pt modelId="{384002F6-F78A-417B-890C-5BEBB2B94A2D}" type="pres">
      <dgm:prSet presAssocID="{68C15C95-C357-49DE-9188-73A99D248F06}" presName="descendantText" presStyleLbl="alignAccFollowNode1" presStyleIdx="3" presStyleCnt="5">
        <dgm:presLayoutVars>
          <dgm:bulletEnabled val="1"/>
        </dgm:presLayoutVars>
      </dgm:prSet>
      <dgm:spPr/>
    </dgm:pt>
    <dgm:pt modelId="{C538A12D-6CF3-42E1-A566-0574291F8AE2}" type="pres">
      <dgm:prSet presAssocID="{BC1ED79F-8869-4D5D-9804-E7A4A421C284}" presName="sp" presStyleCnt="0"/>
      <dgm:spPr/>
    </dgm:pt>
    <dgm:pt modelId="{F8107983-973A-48C0-A6B3-A86A4C4B2333}" type="pres">
      <dgm:prSet presAssocID="{CF780CFC-A39A-4787-8967-A43FA8E2893B}" presName="linNode" presStyleCnt="0"/>
      <dgm:spPr/>
    </dgm:pt>
    <dgm:pt modelId="{90E73866-7623-4B45-909D-B938258D938D}" type="pres">
      <dgm:prSet presAssocID="{CF780CFC-A39A-4787-8967-A43FA8E2893B}" presName="parentText" presStyleLbl="node1" presStyleIdx="4" presStyleCnt="5">
        <dgm:presLayoutVars>
          <dgm:chMax val="1"/>
          <dgm:bulletEnabled val="1"/>
        </dgm:presLayoutVars>
      </dgm:prSet>
      <dgm:spPr/>
    </dgm:pt>
    <dgm:pt modelId="{20FD1DF5-88BA-4692-8120-3374C2BB6DF4}" type="pres">
      <dgm:prSet presAssocID="{CF780CFC-A39A-4787-8967-A43FA8E2893B}" presName="descendantText" presStyleLbl="alignAccFollowNode1" presStyleIdx="4" presStyleCnt="5">
        <dgm:presLayoutVars>
          <dgm:bulletEnabled val="1"/>
        </dgm:presLayoutVars>
      </dgm:prSet>
      <dgm:spPr/>
    </dgm:pt>
  </dgm:ptLst>
  <dgm:cxnLst>
    <dgm:cxn modelId="{CEB0A107-05E9-4FDE-9E31-A04AC5E77BB1}" srcId="{2ECA0A9A-E2BE-450A-95CA-5E68B2AF2F9D}" destId="{CF780CFC-A39A-4787-8967-A43FA8E2893B}" srcOrd="4" destOrd="0" parTransId="{587D47FC-BE10-498B-9933-7DBA46D9C06C}" sibTransId="{390DAEF2-FB17-49F3-9591-FE7E56E6795A}"/>
    <dgm:cxn modelId="{1502970A-5A2A-42FF-82B3-963DDA270C7B}" type="presOf" srcId="{7E326B75-EFB7-4CFD-85E0-E76A6F3FA140}" destId="{3C28E633-588D-40F9-BA67-0E097ACBD4D3}" srcOrd="0" destOrd="0" presId="urn:microsoft.com/office/officeart/2005/8/layout/vList5"/>
    <dgm:cxn modelId="{30597923-FC12-4C7B-8B7A-1878DDF808D0}" srcId="{FA517E71-F23A-4C52-8282-8CFF805577EF}" destId="{BFD8B1FB-DA11-45AB-B44D-37D75A879236}" srcOrd="0" destOrd="0" parTransId="{CA7EB59D-E07C-4996-8737-957523A2E487}" sibTransId="{CBE94AF6-30F8-49F1-ADDC-FCB8D5CD23BF}"/>
    <dgm:cxn modelId="{221B8025-8449-4B59-9A69-B29B9DFD5BBD}" type="presOf" srcId="{64A7FC04-B847-43B4-8784-EA9F6E90AD58}" destId="{384002F6-F78A-417B-890C-5BEBB2B94A2D}" srcOrd="0" destOrd="0" presId="urn:microsoft.com/office/officeart/2005/8/layout/vList5"/>
    <dgm:cxn modelId="{03528125-C178-4A84-BDEF-3924B8235D64}" srcId="{2ECA0A9A-E2BE-450A-95CA-5E68B2AF2F9D}" destId="{7E326B75-EFB7-4CFD-85E0-E76A6F3FA140}" srcOrd="2" destOrd="0" parTransId="{A91689FF-E0E1-46A5-A104-E50E37E81C20}" sibTransId="{A127B56D-2053-4558-A0F0-8C9F0B16D26F}"/>
    <dgm:cxn modelId="{407BF12B-9009-4BEA-91E1-F54952789B18}" type="presOf" srcId="{68C15C95-C357-49DE-9188-73A99D248F06}" destId="{609C9F78-545D-495E-B573-B6CF51F76517}" srcOrd="0" destOrd="0" presId="urn:microsoft.com/office/officeart/2005/8/layout/vList5"/>
    <dgm:cxn modelId="{52337D2F-36CE-4253-9F80-DD2DBB9E0158}" srcId="{2ECA0A9A-E2BE-450A-95CA-5E68B2AF2F9D}" destId="{68C15C95-C357-49DE-9188-73A99D248F06}" srcOrd="3" destOrd="0" parTransId="{9069399D-3A08-4BDC-A52D-EF626AB952F4}" sibTransId="{BC1ED79F-8869-4D5D-9804-E7A4A421C284}"/>
    <dgm:cxn modelId="{58132E3B-AEE8-41CB-9C04-5BAB613DFEAA}" srcId="{CF780CFC-A39A-4787-8967-A43FA8E2893B}" destId="{05959814-F55A-407A-ADF3-31DAB4093469}" srcOrd="0" destOrd="0" parTransId="{EDCA1E5F-E05F-4DE2-B4AB-08C68685DC81}" sibTransId="{113ABC8D-6B90-4A70-A7D8-D6D7FF43DA4E}"/>
    <dgm:cxn modelId="{5301FD3F-2FE1-4F2A-B9F0-4B5D7569B03D}" type="presOf" srcId="{9F7B3C73-74C6-4328-9A11-809F8C04F4C6}" destId="{C5830358-AE53-413B-8129-0ECAEDEC7901}" srcOrd="0" destOrd="0" presId="urn:microsoft.com/office/officeart/2005/8/layout/vList5"/>
    <dgm:cxn modelId="{A3E0A36E-774B-430E-A3AF-1036E31F09C7}" srcId="{7E326B75-EFB7-4CFD-85E0-E76A6F3FA140}" destId="{1F724CB9-C66C-41A3-A05A-FE2D77F8DCFA}" srcOrd="0" destOrd="0" parTransId="{5ECE6F41-D979-4CC4-B729-1AA4EE5145FC}" sibTransId="{0C141221-52C2-4808-B54E-5FED3D872082}"/>
    <dgm:cxn modelId="{4E939D71-7ED2-4D68-A15A-D39699CD176A}" type="presOf" srcId="{FA517E71-F23A-4C52-8282-8CFF805577EF}" destId="{B960D16E-706D-4BEA-921D-355A3E8C0FAD}" srcOrd="0" destOrd="0" presId="urn:microsoft.com/office/officeart/2005/8/layout/vList5"/>
    <dgm:cxn modelId="{09822A52-2CAE-49C8-AD85-1A80B633668E}" type="presOf" srcId="{1F724CB9-C66C-41A3-A05A-FE2D77F8DCFA}" destId="{E82B9CD3-A005-46E7-A9B5-15D52C1FC582}" srcOrd="0" destOrd="0" presId="urn:microsoft.com/office/officeart/2005/8/layout/vList5"/>
    <dgm:cxn modelId="{56DD1575-3957-4FAE-8191-0D1DA45B18F9}" type="presOf" srcId="{BFD8B1FB-DA11-45AB-B44D-37D75A879236}" destId="{27288068-81CD-4FDB-92AB-72F1128D9E4C}" srcOrd="0" destOrd="0" presId="urn:microsoft.com/office/officeart/2005/8/layout/vList5"/>
    <dgm:cxn modelId="{D1F8D456-5292-4F11-96F2-289EC4C6B898}" srcId="{68C15C95-C357-49DE-9188-73A99D248F06}" destId="{64A7FC04-B847-43B4-8784-EA9F6E90AD58}" srcOrd="0" destOrd="0" parTransId="{09B78B94-39EC-443D-8DE2-5C92E00B32C0}" sibTransId="{65AB1960-F10C-48A9-9111-F742930D3A07}"/>
    <dgm:cxn modelId="{EC6C6F77-C7EA-45CD-8C9D-0784F2BB1622}" type="presOf" srcId="{EFD9CC0C-9F0B-4EC1-873D-E37A877EFA78}" destId="{2232E733-CA17-4308-8AB4-8795D8DB1062}" srcOrd="0" destOrd="0" presId="urn:microsoft.com/office/officeart/2005/8/layout/vList5"/>
    <dgm:cxn modelId="{AAD9BB7F-5358-45E4-9B98-2C8182E73126}" srcId="{2ECA0A9A-E2BE-450A-95CA-5E68B2AF2F9D}" destId="{FA517E71-F23A-4C52-8282-8CFF805577EF}" srcOrd="1" destOrd="0" parTransId="{045521FF-F4D8-475F-B925-33537E46210E}" sibTransId="{A5DB2EA2-5015-4EF2-B2DB-772980F54E85}"/>
    <dgm:cxn modelId="{ABB36EB9-45CA-451D-B79C-8FD96BCEC232}" type="presOf" srcId="{2ECA0A9A-E2BE-450A-95CA-5E68B2AF2F9D}" destId="{5870E4AC-A181-494A-8FFC-9EBEC6C9485A}" srcOrd="0" destOrd="0" presId="urn:microsoft.com/office/officeart/2005/8/layout/vList5"/>
    <dgm:cxn modelId="{8212FCC6-C974-4AD3-BEC4-B9979086BEE1}" type="presOf" srcId="{05959814-F55A-407A-ADF3-31DAB4093469}" destId="{20FD1DF5-88BA-4692-8120-3374C2BB6DF4}" srcOrd="0" destOrd="0" presId="urn:microsoft.com/office/officeart/2005/8/layout/vList5"/>
    <dgm:cxn modelId="{C87C32C7-5B44-495F-A16E-B6F81BACD5D6}" srcId="{EFD9CC0C-9F0B-4EC1-873D-E37A877EFA78}" destId="{9F7B3C73-74C6-4328-9A11-809F8C04F4C6}" srcOrd="0" destOrd="0" parTransId="{BE43C6D4-30A9-4617-98AC-8CAE7F8FAA92}" sibTransId="{BB591C81-2C5C-48E7-8B62-3B868E344BDE}"/>
    <dgm:cxn modelId="{A9024BED-689E-4148-98B1-705AB900238A}" srcId="{2ECA0A9A-E2BE-450A-95CA-5E68B2AF2F9D}" destId="{EFD9CC0C-9F0B-4EC1-873D-E37A877EFA78}" srcOrd="0" destOrd="0" parTransId="{B9509473-72F6-46D9-B104-02418EB5B5D2}" sibTransId="{DF1E0AE4-43B1-40C0-8E2E-82162638D8D6}"/>
    <dgm:cxn modelId="{2572E4F4-9DF9-4419-88AC-725C1466617E}" type="presOf" srcId="{CF780CFC-A39A-4787-8967-A43FA8E2893B}" destId="{90E73866-7623-4B45-909D-B938258D938D}" srcOrd="0" destOrd="0" presId="urn:microsoft.com/office/officeart/2005/8/layout/vList5"/>
    <dgm:cxn modelId="{F3CF50D7-B7EE-4B05-B5FA-93F5F9854A0D}" type="presParOf" srcId="{5870E4AC-A181-494A-8FFC-9EBEC6C9485A}" destId="{2E8D557F-1698-40CA-87BC-83B32D0A2A6D}" srcOrd="0" destOrd="0" presId="urn:microsoft.com/office/officeart/2005/8/layout/vList5"/>
    <dgm:cxn modelId="{9C076976-1310-49A0-990B-3A5C520D23B5}" type="presParOf" srcId="{2E8D557F-1698-40CA-87BC-83B32D0A2A6D}" destId="{2232E733-CA17-4308-8AB4-8795D8DB1062}" srcOrd="0" destOrd="0" presId="urn:microsoft.com/office/officeart/2005/8/layout/vList5"/>
    <dgm:cxn modelId="{3FFCCF2E-4559-4F43-BBCA-D549D878EF1D}" type="presParOf" srcId="{2E8D557F-1698-40CA-87BC-83B32D0A2A6D}" destId="{C5830358-AE53-413B-8129-0ECAEDEC7901}" srcOrd="1" destOrd="0" presId="urn:microsoft.com/office/officeart/2005/8/layout/vList5"/>
    <dgm:cxn modelId="{4CFD3096-1B6C-48D3-B178-5A2838AD693B}" type="presParOf" srcId="{5870E4AC-A181-494A-8FFC-9EBEC6C9485A}" destId="{D8D5C01D-31B2-443A-AB49-3EA67F893B45}" srcOrd="1" destOrd="0" presId="urn:microsoft.com/office/officeart/2005/8/layout/vList5"/>
    <dgm:cxn modelId="{47A06CB5-6D27-4EA6-BDCF-0EC50D216D2A}" type="presParOf" srcId="{5870E4AC-A181-494A-8FFC-9EBEC6C9485A}" destId="{B0D4AD79-A32C-4891-92A4-FCD7100E9049}" srcOrd="2" destOrd="0" presId="urn:microsoft.com/office/officeart/2005/8/layout/vList5"/>
    <dgm:cxn modelId="{C1409A90-0242-425B-A74A-2CCD91E83B94}" type="presParOf" srcId="{B0D4AD79-A32C-4891-92A4-FCD7100E9049}" destId="{B960D16E-706D-4BEA-921D-355A3E8C0FAD}" srcOrd="0" destOrd="0" presId="urn:microsoft.com/office/officeart/2005/8/layout/vList5"/>
    <dgm:cxn modelId="{BF5CAED3-E192-4051-946E-8787C32B4A1F}" type="presParOf" srcId="{B0D4AD79-A32C-4891-92A4-FCD7100E9049}" destId="{27288068-81CD-4FDB-92AB-72F1128D9E4C}" srcOrd="1" destOrd="0" presId="urn:microsoft.com/office/officeart/2005/8/layout/vList5"/>
    <dgm:cxn modelId="{BFCCAC90-925C-4AF8-A3AE-A860B84D1E82}" type="presParOf" srcId="{5870E4AC-A181-494A-8FFC-9EBEC6C9485A}" destId="{F3E5B14C-8B83-49D9-B84D-5CA97F841C67}" srcOrd="3" destOrd="0" presId="urn:microsoft.com/office/officeart/2005/8/layout/vList5"/>
    <dgm:cxn modelId="{B38DC36B-8F7B-4FC9-BAAF-5AE417153AFE}" type="presParOf" srcId="{5870E4AC-A181-494A-8FFC-9EBEC6C9485A}" destId="{3CC4EB27-A3FB-4C18-8FF4-04ACBAC6445B}" srcOrd="4" destOrd="0" presId="urn:microsoft.com/office/officeart/2005/8/layout/vList5"/>
    <dgm:cxn modelId="{0DF27CC0-8F65-4991-844A-C21643354571}" type="presParOf" srcId="{3CC4EB27-A3FB-4C18-8FF4-04ACBAC6445B}" destId="{3C28E633-588D-40F9-BA67-0E097ACBD4D3}" srcOrd="0" destOrd="0" presId="urn:microsoft.com/office/officeart/2005/8/layout/vList5"/>
    <dgm:cxn modelId="{8267B786-CD2C-42DD-A551-7427E98DA1EA}" type="presParOf" srcId="{3CC4EB27-A3FB-4C18-8FF4-04ACBAC6445B}" destId="{E82B9CD3-A005-46E7-A9B5-15D52C1FC582}" srcOrd="1" destOrd="0" presId="urn:microsoft.com/office/officeart/2005/8/layout/vList5"/>
    <dgm:cxn modelId="{F99B8530-0B67-476E-A83A-4E6E8FA1BFA4}" type="presParOf" srcId="{5870E4AC-A181-494A-8FFC-9EBEC6C9485A}" destId="{A626EDE2-CBA8-43AD-9E31-AB24BCE67305}" srcOrd="5" destOrd="0" presId="urn:microsoft.com/office/officeart/2005/8/layout/vList5"/>
    <dgm:cxn modelId="{F182072B-EF5F-4A7D-A5F7-EB8A69C3C83E}" type="presParOf" srcId="{5870E4AC-A181-494A-8FFC-9EBEC6C9485A}" destId="{C7C56D4C-4728-426A-A41B-5E17273ED02F}" srcOrd="6" destOrd="0" presId="urn:microsoft.com/office/officeart/2005/8/layout/vList5"/>
    <dgm:cxn modelId="{D66BFC3D-1C0F-407A-87BF-94AB623CDD91}" type="presParOf" srcId="{C7C56D4C-4728-426A-A41B-5E17273ED02F}" destId="{609C9F78-545D-495E-B573-B6CF51F76517}" srcOrd="0" destOrd="0" presId="urn:microsoft.com/office/officeart/2005/8/layout/vList5"/>
    <dgm:cxn modelId="{8ADA3BD5-99F9-4C12-A805-F38EFCFA5FA0}" type="presParOf" srcId="{C7C56D4C-4728-426A-A41B-5E17273ED02F}" destId="{384002F6-F78A-417B-890C-5BEBB2B94A2D}" srcOrd="1" destOrd="0" presId="urn:microsoft.com/office/officeart/2005/8/layout/vList5"/>
    <dgm:cxn modelId="{49FD9D74-6B1A-4934-BD34-4F48D71FAFD5}" type="presParOf" srcId="{5870E4AC-A181-494A-8FFC-9EBEC6C9485A}" destId="{C538A12D-6CF3-42E1-A566-0574291F8AE2}" srcOrd="7" destOrd="0" presId="urn:microsoft.com/office/officeart/2005/8/layout/vList5"/>
    <dgm:cxn modelId="{35C637A4-5C8A-4C0D-885C-BFF3500FA710}" type="presParOf" srcId="{5870E4AC-A181-494A-8FFC-9EBEC6C9485A}" destId="{F8107983-973A-48C0-A6B3-A86A4C4B2333}" srcOrd="8" destOrd="0" presId="urn:microsoft.com/office/officeart/2005/8/layout/vList5"/>
    <dgm:cxn modelId="{DAE8B937-C43B-452C-BB07-57B07049205A}" type="presParOf" srcId="{F8107983-973A-48C0-A6B3-A86A4C4B2333}" destId="{90E73866-7623-4B45-909D-B938258D938D}" srcOrd="0" destOrd="0" presId="urn:microsoft.com/office/officeart/2005/8/layout/vList5"/>
    <dgm:cxn modelId="{77562233-7C33-40AF-8B04-1C67728F56C9}" type="presParOf" srcId="{F8107983-973A-48C0-A6B3-A86A4C4B2333}" destId="{20FD1DF5-88BA-4692-8120-3374C2BB6D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EDBBDE-0AE4-4DB2-89C7-A9E19EDC012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03E9361-CDB3-4C39-A276-677D61B0A67D}">
      <dgm:prSet/>
      <dgm:spPr>
        <a:solidFill>
          <a:srgbClr val="00B140"/>
        </a:solidFill>
      </dgm:spPr>
      <dgm:t>
        <a:bodyPr/>
        <a:lstStyle/>
        <a:p>
          <a:pPr rtl="0"/>
          <a:r>
            <a:rPr lang="en-US" dirty="0"/>
            <a:t>Create Encumbrance in Banner </a:t>
          </a:r>
        </a:p>
      </dgm:t>
    </dgm:pt>
    <dgm:pt modelId="{39410675-58DC-4886-9F3A-4E4BD7C02B8E}" type="parTrans" cxnId="{707D7B79-DD86-4A33-B24D-084956666D4D}">
      <dgm:prSet/>
      <dgm:spPr/>
      <dgm:t>
        <a:bodyPr/>
        <a:lstStyle/>
        <a:p>
          <a:endParaRPr lang="en-US"/>
        </a:p>
      </dgm:t>
    </dgm:pt>
    <dgm:pt modelId="{5CA5DB7A-B6CF-41F5-ABCD-0826D7CD0A3E}" type="sibTrans" cxnId="{707D7B79-DD86-4A33-B24D-084956666D4D}">
      <dgm:prSet/>
      <dgm:spPr/>
      <dgm:t>
        <a:bodyPr/>
        <a:lstStyle/>
        <a:p>
          <a:endParaRPr lang="en-US"/>
        </a:p>
      </dgm:t>
    </dgm:pt>
    <dgm:pt modelId="{89440856-01A9-4ECB-99B2-6D2D1F9097F6}">
      <dgm:prSet/>
      <dgm:spPr>
        <a:solidFill>
          <a:srgbClr val="A2AAAD">
            <a:alpha val="90000"/>
          </a:srgbClr>
        </a:solidFill>
      </dgm:spPr>
      <dgm:t>
        <a:bodyPr/>
        <a:lstStyle/>
        <a:p>
          <a:pPr rtl="0"/>
          <a:r>
            <a:rPr lang="en-US" dirty="0"/>
            <a:t>FGAENCB</a:t>
          </a:r>
        </a:p>
      </dgm:t>
    </dgm:pt>
    <dgm:pt modelId="{E3CC6948-BEFD-4B5A-97ED-C95D5857931E}" type="parTrans" cxnId="{DF307A9C-6E83-4874-82C3-D6CA3E324B6A}">
      <dgm:prSet/>
      <dgm:spPr/>
      <dgm:t>
        <a:bodyPr/>
        <a:lstStyle/>
        <a:p>
          <a:endParaRPr lang="en-US"/>
        </a:p>
      </dgm:t>
    </dgm:pt>
    <dgm:pt modelId="{70CDC14C-EFC9-4F0D-9F9E-4657C6154B6A}" type="sibTrans" cxnId="{DF307A9C-6E83-4874-82C3-D6CA3E324B6A}">
      <dgm:prSet/>
      <dgm:spPr/>
      <dgm:t>
        <a:bodyPr/>
        <a:lstStyle/>
        <a:p>
          <a:endParaRPr lang="en-US"/>
        </a:p>
      </dgm:t>
    </dgm:pt>
    <dgm:pt modelId="{A8A1C5B7-6AD8-439C-A34F-9F05178B9E2C}" type="pres">
      <dgm:prSet presAssocID="{8BEDBBDE-0AE4-4DB2-89C7-A9E19EDC012D}" presName="Name0" presStyleCnt="0">
        <dgm:presLayoutVars>
          <dgm:dir/>
          <dgm:animLvl val="lvl"/>
          <dgm:resizeHandles val="exact"/>
        </dgm:presLayoutVars>
      </dgm:prSet>
      <dgm:spPr/>
    </dgm:pt>
    <dgm:pt modelId="{432D5849-4A1E-4844-9E12-66B8BC39204C}" type="pres">
      <dgm:prSet presAssocID="{E03E9361-CDB3-4C39-A276-677D61B0A67D}" presName="linNode" presStyleCnt="0"/>
      <dgm:spPr/>
    </dgm:pt>
    <dgm:pt modelId="{EA2A3990-8BDA-438C-814D-10E9ABF96D81}" type="pres">
      <dgm:prSet presAssocID="{E03E9361-CDB3-4C39-A276-677D61B0A67D}" presName="parentText" presStyleLbl="node1" presStyleIdx="0" presStyleCnt="1" custLinFactNeighborY="-602">
        <dgm:presLayoutVars>
          <dgm:chMax val="1"/>
          <dgm:bulletEnabled val="1"/>
        </dgm:presLayoutVars>
      </dgm:prSet>
      <dgm:spPr/>
    </dgm:pt>
    <dgm:pt modelId="{49535357-419F-4B81-9C11-AE83492167C0}" type="pres">
      <dgm:prSet presAssocID="{E03E9361-CDB3-4C39-A276-677D61B0A67D}" presName="descendantText" presStyleLbl="alignAccFollowNode1" presStyleIdx="0" presStyleCnt="1">
        <dgm:presLayoutVars>
          <dgm:bulletEnabled val="1"/>
        </dgm:presLayoutVars>
      </dgm:prSet>
      <dgm:spPr/>
    </dgm:pt>
  </dgm:ptLst>
  <dgm:cxnLst>
    <dgm:cxn modelId="{3AABFA12-C515-46EE-B812-5F039D6EBA6A}" type="presOf" srcId="{89440856-01A9-4ECB-99B2-6D2D1F9097F6}" destId="{49535357-419F-4B81-9C11-AE83492167C0}" srcOrd="0" destOrd="0" presId="urn:microsoft.com/office/officeart/2005/8/layout/vList5"/>
    <dgm:cxn modelId="{707D7B79-DD86-4A33-B24D-084956666D4D}" srcId="{8BEDBBDE-0AE4-4DB2-89C7-A9E19EDC012D}" destId="{E03E9361-CDB3-4C39-A276-677D61B0A67D}" srcOrd="0" destOrd="0" parTransId="{39410675-58DC-4886-9F3A-4E4BD7C02B8E}" sibTransId="{5CA5DB7A-B6CF-41F5-ABCD-0826D7CD0A3E}"/>
    <dgm:cxn modelId="{DDEC1898-BE83-4522-BD67-8546E1315797}" type="presOf" srcId="{8BEDBBDE-0AE4-4DB2-89C7-A9E19EDC012D}" destId="{A8A1C5B7-6AD8-439C-A34F-9F05178B9E2C}" srcOrd="0" destOrd="0" presId="urn:microsoft.com/office/officeart/2005/8/layout/vList5"/>
    <dgm:cxn modelId="{DF307A9C-6E83-4874-82C3-D6CA3E324B6A}" srcId="{E03E9361-CDB3-4C39-A276-677D61B0A67D}" destId="{89440856-01A9-4ECB-99B2-6D2D1F9097F6}" srcOrd="0" destOrd="0" parTransId="{E3CC6948-BEFD-4B5A-97ED-C95D5857931E}" sibTransId="{70CDC14C-EFC9-4F0D-9F9E-4657C6154B6A}"/>
    <dgm:cxn modelId="{059D37F0-3F94-4AAA-AAE6-E9ECEB012421}" type="presOf" srcId="{E03E9361-CDB3-4C39-A276-677D61B0A67D}" destId="{EA2A3990-8BDA-438C-814D-10E9ABF96D81}" srcOrd="0" destOrd="0" presId="urn:microsoft.com/office/officeart/2005/8/layout/vList5"/>
    <dgm:cxn modelId="{55356F08-5A81-4984-BF3A-F2EABB64C7BD}" type="presParOf" srcId="{A8A1C5B7-6AD8-439C-A34F-9F05178B9E2C}" destId="{432D5849-4A1E-4844-9E12-66B8BC39204C}" srcOrd="0" destOrd="0" presId="urn:microsoft.com/office/officeart/2005/8/layout/vList5"/>
    <dgm:cxn modelId="{4AEDDD40-CA12-420C-884B-9A1B428A0709}" type="presParOf" srcId="{432D5849-4A1E-4844-9E12-66B8BC39204C}" destId="{EA2A3990-8BDA-438C-814D-10E9ABF96D81}" srcOrd="0" destOrd="0" presId="urn:microsoft.com/office/officeart/2005/8/layout/vList5"/>
    <dgm:cxn modelId="{7214DF0D-FDFD-4D5B-9D1A-04336447FA2B}" type="presParOf" srcId="{432D5849-4A1E-4844-9E12-66B8BC39204C}" destId="{49535357-419F-4B81-9C11-AE83492167C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A36944-9EE3-4F67-A8EF-BDF523A4BC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E3F0262-BA83-4AD0-9C17-D254616F8321}">
      <dgm:prSet/>
      <dgm:spPr>
        <a:solidFill>
          <a:srgbClr val="00B140"/>
        </a:solidFill>
      </dgm:spPr>
      <dgm:t>
        <a:bodyPr/>
        <a:lstStyle/>
        <a:p>
          <a:pPr rtl="0"/>
          <a:r>
            <a:rPr lang="en-US" dirty="0"/>
            <a:t>Enter detail in Banner </a:t>
          </a:r>
        </a:p>
      </dgm:t>
    </dgm:pt>
    <dgm:pt modelId="{9DB6CA04-7426-41C3-829B-3D9AB9FE6E5A}" type="parTrans" cxnId="{E02ECB8C-B43B-41EA-8B0A-08207FD7F828}">
      <dgm:prSet/>
      <dgm:spPr/>
      <dgm:t>
        <a:bodyPr/>
        <a:lstStyle/>
        <a:p>
          <a:endParaRPr lang="en-US"/>
        </a:p>
      </dgm:t>
    </dgm:pt>
    <dgm:pt modelId="{929FACAF-3461-43D2-97B1-A43C33EFADB0}" type="sibTrans" cxnId="{E02ECB8C-B43B-41EA-8B0A-08207FD7F828}">
      <dgm:prSet/>
      <dgm:spPr/>
      <dgm:t>
        <a:bodyPr/>
        <a:lstStyle/>
        <a:p>
          <a:endParaRPr lang="en-US"/>
        </a:p>
      </dgm:t>
    </dgm:pt>
    <dgm:pt modelId="{E15AA76A-49BC-4D47-8ED7-25F02633E3AD}">
      <dgm:prSet/>
      <dgm:spPr>
        <a:solidFill>
          <a:srgbClr val="A2AAAD">
            <a:alpha val="90000"/>
          </a:srgbClr>
        </a:solidFill>
      </dgm:spPr>
      <dgm:t>
        <a:bodyPr/>
        <a:lstStyle/>
        <a:p>
          <a:pPr rtl="0"/>
          <a:r>
            <a:rPr lang="en-US" dirty="0"/>
            <a:t>FOATEXT </a:t>
          </a:r>
        </a:p>
      </dgm:t>
    </dgm:pt>
    <dgm:pt modelId="{94CD6A3C-2493-47A4-B216-3F37630E6EB9}" type="parTrans" cxnId="{45321586-1BB5-4D1F-A3D4-0E1F3ABACD1C}">
      <dgm:prSet/>
      <dgm:spPr/>
      <dgm:t>
        <a:bodyPr/>
        <a:lstStyle/>
        <a:p>
          <a:endParaRPr lang="en-US"/>
        </a:p>
      </dgm:t>
    </dgm:pt>
    <dgm:pt modelId="{9FDC9221-FD74-4CDB-B9D3-5F07AABC1870}" type="sibTrans" cxnId="{45321586-1BB5-4D1F-A3D4-0E1F3ABACD1C}">
      <dgm:prSet/>
      <dgm:spPr/>
      <dgm:t>
        <a:bodyPr/>
        <a:lstStyle/>
        <a:p>
          <a:endParaRPr lang="en-US"/>
        </a:p>
      </dgm:t>
    </dgm:pt>
    <dgm:pt modelId="{DF407169-4D35-4F47-BE66-37D6BE35113A}" type="pres">
      <dgm:prSet presAssocID="{36A36944-9EE3-4F67-A8EF-BDF523A4BC67}" presName="Name0" presStyleCnt="0">
        <dgm:presLayoutVars>
          <dgm:dir/>
          <dgm:animLvl val="lvl"/>
          <dgm:resizeHandles val="exact"/>
        </dgm:presLayoutVars>
      </dgm:prSet>
      <dgm:spPr/>
    </dgm:pt>
    <dgm:pt modelId="{ECBF23AE-FE08-411B-846C-2CDB8A18D27D}" type="pres">
      <dgm:prSet presAssocID="{2E3F0262-BA83-4AD0-9C17-D254616F8321}" presName="linNode" presStyleCnt="0"/>
      <dgm:spPr/>
    </dgm:pt>
    <dgm:pt modelId="{C7B6E839-87C6-4FED-AC85-BE1634FA9108}" type="pres">
      <dgm:prSet presAssocID="{2E3F0262-BA83-4AD0-9C17-D254616F8321}" presName="parentText" presStyleLbl="node1" presStyleIdx="0" presStyleCnt="1">
        <dgm:presLayoutVars>
          <dgm:chMax val="1"/>
          <dgm:bulletEnabled val="1"/>
        </dgm:presLayoutVars>
      </dgm:prSet>
      <dgm:spPr/>
    </dgm:pt>
    <dgm:pt modelId="{0D87F98D-93B9-43B0-AB41-7557275C554F}" type="pres">
      <dgm:prSet presAssocID="{2E3F0262-BA83-4AD0-9C17-D254616F8321}" presName="descendantText" presStyleLbl="alignAccFollowNode1" presStyleIdx="0" presStyleCnt="1">
        <dgm:presLayoutVars>
          <dgm:bulletEnabled val="1"/>
        </dgm:presLayoutVars>
      </dgm:prSet>
      <dgm:spPr/>
    </dgm:pt>
  </dgm:ptLst>
  <dgm:cxnLst>
    <dgm:cxn modelId="{CDFC9811-56AD-4C02-8003-B88A0E280129}" type="presOf" srcId="{2E3F0262-BA83-4AD0-9C17-D254616F8321}" destId="{C7B6E839-87C6-4FED-AC85-BE1634FA9108}" srcOrd="0" destOrd="0" presId="urn:microsoft.com/office/officeart/2005/8/layout/vList5"/>
    <dgm:cxn modelId="{D414BC1C-2815-4B0C-B53F-6881EE6B5811}" type="presOf" srcId="{E15AA76A-49BC-4D47-8ED7-25F02633E3AD}" destId="{0D87F98D-93B9-43B0-AB41-7557275C554F}" srcOrd="0" destOrd="0" presId="urn:microsoft.com/office/officeart/2005/8/layout/vList5"/>
    <dgm:cxn modelId="{45321586-1BB5-4D1F-A3D4-0E1F3ABACD1C}" srcId="{2E3F0262-BA83-4AD0-9C17-D254616F8321}" destId="{E15AA76A-49BC-4D47-8ED7-25F02633E3AD}" srcOrd="0" destOrd="0" parTransId="{94CD6A3C-2493-47A4-B216-3F37630E6EB9}" sibTransId="{9FDC9221-FD74-4CDB-B9D3-5F07AABC1870}"/>
    <dgm:cxn modelId="{E02ECB8C-B43B-41EA-8B0A-08207FD7F828}" srcId="{36A36944-9EE3-4F67-A8EF-BDF523A4BC67}" destId="{2E3F0262-BA83-4AD0-9C17-D254616F8321}" srcOrd="0" destOrd="0" parTransId="{9DB6CA04-7426-41C3-829B-3D9AB9FE6E5A}" sibTransId="{929FACAF-3461-43D2-97B1-A43C33EFADB0}"/>
    <dgm:cxn modelId="{FA6C948E-6F89-4E8B-A3BF-504DB33F55E2}" type="presOf" srcId="{36A36944-9EE3-4F67-A8EF-BDF523A4BC67}" destId="{DF407169-4D35-4F47-BE66-37D6BE35113A}" srcOrd="0" destOrd="0" presId="urn:microsoft.com/office/officeart/2005/8/layout/vList5"/>
    <dgm:cxn modelId="{C5C60082-7DC6-4692-917F-2073EA89657E}" type="presParOf" srcId="{DF407169-4D35-4F47-BE66-37D6BE35113A}" destId="{ECBF23AE-FE08-411B-846C-2CDB8A18D27D}" srcOrd="0" destOrd="0" presId="urn:microsoft.com/office/officeart/2005/8/layout/vList5"/>
    <dgm:cxn modelId="{EAE34547-8A9E-4D8D-809E-8054B28E9B42}" type="presParOf" srcId="{ECBF23AE-FE08-411B-846C-2CDB8A18D27D}" destId="{C7B6E839-87C6-4FED-AC85-BE1634FA9108}" srcOrd="0" destOrd="0" presId="urn:microsoft.com/office/officeart/2005/8/layout/vList5"/>
    <dgm:cxn modelId="{467C0767-A91B-4F3F-9A1E-C49034B56614}" type="presParOf" srcId="{ECBF23AE-FE08-411B-846C-2CDB8A18D27D}" destId="{0D87F98D-93B9-43B0-AB41-7557275C55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825666-D95F-4225-95E2-0E42965979C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0F20615-59EF-4034-A603-9466C9115922}">
      <dgm:prSet/>
      <dgm:spPr/>
      <dgm:t>
        <a:bodyPr/>
        <a:lstStyle/>
        <a:p>
          <a:pPr algn="ctr" rtl="0"/>
          <a:r>
            <a:rPr lang="en-US" dirty="0"/>
            <a:t>Enter Vendor Name and description of costs</a:t>
          </a:r>
        </a:p>
      </dgm:t>
    </dgm:pt>
    <dgm:pt modelId="{75B652EE-C76F-4ABE-99E4-9C2E363CFD20}" type="parTrans" cxnId="{3967CD07-4BB1-434E-8452-F39A0538EECE}">
      <dgm:prSet/>
      <dgm:spPr/>
      <dgm:t>
        <a:bodyPr/>
        <a:lstStyle/>
        <a:p>
          <a:endParaRPr lang="en-US"/>
        </a:p>
      </dgm:t>
    </dgm:pt>
    <dgm:pt modelId="{442D15BA-F2BB-4645-A6C0-4ED04A9C98C6}" type="sibTrans" cxnId="{3967CD07-4BB1-434E-8452-F39A0538EECE}">
      <dgm:prSet/>
      <dgm:spPr/>
      <dgm:t>
        <a:bodyPr/>
        <a:lstStyle/>
        <a:p>
          <a:endParaRPr lang="en-US"/>
        </a:p>
      </dgm:t>
    </dgm:pt>
    <dgm:pt modelId="{F0CC9DE3-5AE7-4483-BDA2-38FC640992EE}" type="pres">
      <dgm:prSet presAssocID="{15825666-D95F-4225-95E2-0E42965979CC}" presName="linear" presStyleCnt="0">
        <dgm:presLayoutVars>
          <dgm:animLvl val="lvl"/>
          <dgm:resizeHandles val="exact"/>
        </dgm:presLayoutVars>
      </dgm:prSet>
      <dgm:spPr/>
    </dgm:pt>
    <dgm:pt modelId="{7977FF16-2006-4B07-BA42-FDE869E2B97F}" type="pres">
      <dgm:prSet presAssocID="{A0F20615-59EF-4034-A603-9466C9115922}" presName="parentText" presStyleLbl="node1" presStyleIdx="0" presStyleCnt="1" custLinFactY="200000" custLinFactNeighborX="-11077" custLinFactNeighborY="271462">
        <dgm:presLayoutVars>
          <dgm:chMax val="0"/>
          <dgm:bulletEnabled val="1"/>
        </dgm:presLayoutVars>
      </dgm:prSet>
      <dgm:spPr/>
    </dgm:pt>
  </dgm:ptLst>
  <dgm:cxnLst>
    <dgm:cxn modelId="{3967CD07-4BB1-434E-8452-F39A0538EECE}" srcId="{15825666-D95F-4225-95E2-0E42965979CC}" destId="{A0F20615-59EF-4034-A603-9466C9115922}" srcOrd="0" destOrd="0" parTransId="{75B652EE-C76F-4ABE-99E4-9C2E363CFD20}" sibTransId="{442D15BA-F2BB-4645-A6C0-4ED04A9C98C6}"/>
    <dgm:cxn modelId="{9093B489-5BF8-44F4-8AA9-822201759ED5}" type="presOf" srcId="{A0F20615-59EF-4034-A603-9466C9115922}" destId="{7977FF16-2006-4B07-BA42-FDE869E2B97F}" srcOrd="0" destOrd="0" presId="urn:microsoft.com/office/officeart/2005/8/layout/vList2"/>
    <dgm:cxn modelId="{C2ECD191-525E-4921-BC6A-4F5627B5AAE0}" type="presOf" srcId="{15825666-D95F-4225-95E2-0E42965979CC}" destId="{F0CC9DE3-5AE7-4483-BDA2-38FC640992EE}" srcOrd="0" destOrd="0" presId="urn:microsoft.com/office/officeart/2005/8/layout/vList2"/>
    <dgm:cxn modelId="{8D166FC2-A5FF-424D-9EF4-6684EEB124F2}" type="presParOf" srcId="{F0CC9DE3-5AE7-4483-BDA2-38FC640992EE}" destId="{7977FF16-2006-4B07-BA42-FDE869E2B97F}"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792B94-B2FC-4423-89C5-B53EA29A9A02}" type="doc">
      <dgm:prSet loTypeId="urn:microsoft.com/office/officeart/2005/8/layout/hProcess9" loCatId="process" qsTypeId="urn:microsoft.com/office/officeart/2005/8/quickstyle/simple1" qsCatId="simple" csTypeId="urn:microsoft.com/office/officeart/2005/8/colors/accent1_2" csCatId="accent1" phldr="1"/>
      <dgm:spPr/>
    </dgm:pt>
    <dgm:pt modelId="{23930677-00EC-479A-8230-9DE3FFCE9528}">
      <dgm:prSet phldrT="[Text]"/>
      <dgm:spPr>
        <a:solidFill>
          <a:schemeClr val="accent6">
            <a:lumMod val="40000"/>
            <a:lumOff val="60000"/>
          </a:schemeClr>
        </a:solidFill>
      </dgm:spPr>
      <dgm:t>
        <a:bodyPr/>
        <a:lstStyle/>
        <a:p>
          <a:r>
            <a:rPr lang="en-US" dirty="0">
              <a:solidFill>
                <a:schemeClr val="tx1"/>
              </a:solidFill>
            </a:rPr>
            <a:t>Create encumbrance in Banner</a:t>
          </a:r>
        </a:p>
      </dgm:t>
    </dgm:pt>
    <dgm:pt modelId="{D8F2D47B-BCDA-4FD9-BEA3-52FB09C96137}" type="parTrans" cxnId="{A5AF7BDD-38AD-4594-8CAD-144D14733618}">
      <dgm:prSet/>
      <dgm:spPr/>
      <dgm:t>
        <a:bodyPr/>
        <a:lstStyle/>
        <a:p>
          <a:endParaRPr lang="en-US"/>
        </a:p>
      </dgm:t>
    </dgm:pt>
    <dgm:pt modelId="{7D715A31-F387-4C25-A4D0-D3DDDE6F648C}" type="sibTrans" cxnId="{A5AF7BDD-38AD-4594-8CAD-144D14733618}">
      <dgm:prSet/>
      <dgm:spPr/>
      <dgm:t>
        <a:bodyPr/>
        <a:lstStyle/>
        <a:p>
          <a:endParaRPr lang="en-US"/>
        </a:p>
      </dgm:t>
    </dgm:pt>
    <dgm:pt modelId="{32B2EB68-EFF5-4487-8469-ACE9A40F9C0E}">
      <dgm:prSet phldrT="[Text]"/>
      <dgm:spPr>
        <a:solidFill>
          <a:schemeClr val="accent6">
            <a:lumMod val="40000"/>
            <a:lumOff val="60000"/>
          </a:schemeClr>
        </a:solidFill>
      </dgm:spPr>
      <dgm:t>
        <a:bodyPr/>
        <a:lstStyle/>
        <a:p>
          <a:r>
            <a:rPr lang="en-US" dirty="0">
              <a:solidFill>
                <a:schemeClr val="tx1"/>
              </a:solidFill>
            </a:rPr>
            <a:t>Note the encumbrance &amp; fund #s on invoice</a:t>
          </a:r>
        </a:p>
      </dgm:t>
    </dgm:pt>
    <dgm:pt modelId="{4CE7984A-57BF-46EF-88FC-71D05866977F}" type="parTrans" cxnId="{1D09023B-E6A7-4A83-95FA-6913268941A4}">
      <dgm:prSet/>
      <dgm:spPr/>
      <dgm:t>
        <a:bodyPr/>
        <a:lstStyle/>
        <a:p>
          <a:endParaRPr lang="en-US"/>
        </a:p>
      </dgm:t>
    </dgm:pt>
    <dgm:pt modelId="{678585A4-0E10-4B9A-85B0-E781325A8977}" type="sibTrans" cxnId="{1D09023B-E6A7-4A83-95FA-6913268941A4}">
      <dgm:prSet/>
      <dgm:spPr/>
      <dgm:t>
        <a:bodyPr/>
        <a:lstStyle/>
        <a:p>
          <a:endParaRPr lang="en-US"/>
        </a:p>
      </dgm:t>
    </dgm:pt>
    <dgm:pt modelId="{BC6AAC7C-F376-4509-8CBF-8EFC9CA1BF83}">
      <dgm:prSet phldrT="[Text]"/>
      <dgm:spPr>
        <a:solidFill>
          <a:schemeClr val="accent6">
            <a:lumMod val="40000"/>
            <a:lumOff val="60000"/>
          </a:schemeClr>
        </a:solidFill>
      </dgm:spPr>
      <dgm:t>
        <a:bodyPr/>
        <a:lstStyle/>
        <a:p>
          <a:r>
            <a:rPr lang="en-US" dirty="0">
              <a:solidFill>
                <a:schemeClr val="tx1"/>
              </a:solidFill>
            </a:rPr>
            <a:t>Send invoice to MURC for payment</a:t>
          </a:r>
        </a:p>
      </dgm:t>
    </dgm:pt>
    <dgm:pt modelId="{82C16F3A-04AC-4A9F-B485-95A76CF81F87}" type="parTrans" cxnId="{143BF089-34E6-4E7A-903A-0B56818CE270}">
      <dgm:prSet/>
      <dgm:spPr/>
      <dgm:t>
        <a:bodyPr/>
        <a:lstStyle/>
        <a:p>
          <a:endParaRPr lang="en-US"/>
        </a:p>
      </dgm:t>
    </dgm:pt>
    <dgm:pt modelId="{F4457997-E472-47CC-B9E8-62D9D311F349}" type="sibTrans" cxnId="{143BF089-34E6-4E7A-903A-0B56818CE270}">
      <dgm:prSet/>
      <dgm:spPr/>
      <dgm:t>
        <a:bodyPr/>
        <a:lstStyle/>
        <a:p>
          <a:endParaRPr lang="en-US"/>
        </a:p>
      </dgm:t>
    </dgm:pt>
    <dgm:pt modelId="{950B0F62-716A-4273-AC7C-001E6002F37E}" type="pres">
      <dgm:prSet presAssocID="{32792B94-B2FC-4423-89C5-B53EA29A9A02}" presName="CompostProcess" presStyleCnt="0">
        <dgm:presLayoutVars>
          <dgm:dir/>
          <dgm:resizeHandles val="exact"/>
        </dgm:presLayoutVars>
      </dgm:prSet>
      <dgm:spPr/>
    </dgm:pt>
    <dgm:pt modelId="{413EEFC5-4D1F-4D28-ABF4-295370F70065}" type="pres">
      <dgm:prSet presAssocID="{32792B94-B2FC-4423-89C5-B53EA29A9A02}" presName="arrow" presStyleLbl="bgShp" presStyleIdx="0" presStyleCnt="1"/>
      <dgm:spPr>
        <a:solidFill>
          <a:srgbClr val="009939"/>
        </a:solidFill>
        <a:ln>
          <a:solidFill>
            <a:srgbClr val="009939"/>
          </a:solidFill>
        </a:ln>
      </dgm:spPr>
    </dgm:pt>
    <dgm:pt modelId="{549876BD-3FEA-4297-988D-8765E45635B5}" type="pres">
      <dgm:prSet presAssocID="{32792B94-B2FC-4423-89C5-B53EA29A9A02}" presName="linearProcess" presStyleCnt="0"/>
      <dgm:spPr/>
    </dgm:pt>
    <dgm:pt modelId="{F0607A6E-8883-4DFB-8860-4235EF996493}" type="pres">
      <dgm:prSet presAssocID="{23930677-00EC-479A-8230-9DE3FFCE9528}" presName="textNode" presStyleLbl="node1" presStyleIdx="0" presStyleCnt="3">
        <dgm:presLayoutVars>
          <dgm:bulletEnabled val="1"/>
        </dgm:presLayoutVars>
      </dgm:prSet>
      <dgm:spPr/>
    </dgm:pt>
    <dgm:pt modelId="{CE7CE336-0B3B-44F0-867B-4F4481BA0578}" type="pres">
      <dgm:prSet presAssocID="{7D715A31-F387-4C25-A4D0-D3DDDE6F648C}" presName="sibTrans" presStyleCnt="0"/>
      <dgm:spPr/>
    </dgm:pt>
    <dgm:pt modelId="{5B2CFD41-B6FE-4EC0-9662-77745327F878}" type="pres">
      <dgm:prSet presAssocID="{32B2EB68-EFF5-4487-8469-ACE9A40F9C0E}" presName="textNode" presStyleLbl="node1" presStyleIdx="1" presStyleCnt="3">
        <dgm:presLayoutVars>
          <dgm:bulletEnabled val="1"/>
        </dgm:presLayoutVars>
      </dgm:prSet>
      <dgm:spPr/>
    </dgm:pt>
    <dgm:pt modelId="{0F74FBCD-BCAC-412A-A2FF-DCD7418E2140}" type="pres">
      <dgm:prSet presAssocID="{678585A4-0E10-4B9A-85B0-E781325A8977}" presName="sibTrans" presStyleCnt="0"/>
      <dgm:spPr/>
    </dgm:pt>
    <dgm:pt modelId="{36A3F8D4-897D-4B63-BD3E-60F05923C38F}" type="pres">
      <dgm:prSet presAssocID="{BC6AAC7C-F376-4509-8CBF-8EFC9CA1BF83}" presName="textNode" presStyleLbl="node1" presStyleIdx="2" presStyleCnt="3">
        <dgm:presLayoutVars>
          <dgm:bulletEnabled val="1"/>
        </dgm:presLayoutVars>
      </dgm:prSet>
      <dgm:spPr/>
    </dgm:pt>
  </dgm:ptLst>
  <dgm:cxnLst>
    <dgm:cxn modelId="{1D09023B-E6A7-4A83-95FA-6913268941A4}" srcId="{32792B94-B2FC-4423-89C5-B53EA29A9A02}" destId="{32B2EB68-EFF5-4487-8469-ACE9A40F9C0E}" srcOrd="1" destOrd="0" parTransId="{4CE7984A-57BF-46EF-88FC-71D05866977F}" sibTransId="{678585A4-0E10-4B9A-85B0-E781325A8977}"/>
    <dgm:cxn modelId="{D2A4E158-26C6-485C-B939-151471486BC0}" type="presOf" srcId="{23930677-00EC-479A-8230-9DE3FFCE9528}" destId="{F0607A6E-8883-4DFB-8860-4235EF996493}" srcOrd="0" destOrd="0" presId="urn:microsoft.com/office/officeart/2005/8/layout/hProcess9"/>
    <dgm:cxn modelId="{143BF089-34E6-4E7A-903A-0B56818CE270}" srcId="{32792B94-B2FC-4423-89C5-B53EA29A9A02}" destId="{BC6AAC7C-F376-4509-8CBF-8EFC9CA1BF83}" srcOrd="2" destOrd="0" parTransId="{82C16F3A-04AC-4A9F-B485-95A76CF81F87}" sibTransId="{F4457997-E472-47CC-B9E8-62D9D311F349}"/>
    <dgm:cxn modelId="{A404AEDC-03A0-4FA3-8913-895A47D1BED8}" type="presOf" srcId="{32B2EB68-EFF5-4487-8469-ACE9A40F9C0E}" destId="{5B2CFD41-B6FE-4EC0-9662-77745327F878}" srcOrd="0" destOrd="0" presId="urn:microsoft.com/office/officeart/2005/8/layout/hProcess9"/>
    <dgm:cxn modelId="{A5AF7BDD-38AD-4594-8CAD-144D14733618}" srcId="{32792B94-B2FC-4423-89C5-B53EA29A9A02}" destId="{23930677-00EC-479A-8230-9DE3FFCE9528}" srcOrd="0" destOrd="0" parTransId="{D8F2D47B-BCDA-4FD9-BEA3-52FB09C96137}" sibTransId="{7D715A31-F387-4C25-A4D0-D3DDDE6F648C}"/>
    <dgm:cxn modelId="{F42AAEEA-D6F9-4EC9-86D5-DA1C6AE74B05}" type="presOf" srcId="{32792B94-B2FC-4423-89C5-B53EA29A9A02}" destId="{950B0F62-716A-4273-AC7C-001E6002F37E}" srcOrd="0" destOrd="0" presId="urn:microsoft.com/office/officeart/2005/8/layout/hProcess9"/>
    <dgm:cxn modelId="{92675CFB-5D19-4722-B749-CD6F53398C42}" type="presOf" srcId="{BC6AAC7C-F376-4509-8CBF-8EFC9CA1BF83}" destId="{36A3F8D4-897D-4B63-BD3E-60F05923C38F}" srcOrd="0" destOrd="0" presId="urn:microsoft.com/office/officeart/2005/8/layout/hProcess9"/>
    <dgm:cxn modelId="{F441A44C-A0D5-4B79-9DFD-A6CD2C8BED45}" type="presParOf" srcId="{950B0F62-716A-4273-AC7C-001E6002F37E}" destId="{413EEFC5-4D1F-4D28-ABF4-295370F70065}" srcOrd="0" destOrd="0" presId="urn:microsoft.com/office/officeart/2005/8/layout/hProcess9"/>
    <dgm:cxn modelId="{E307950B-BF8E-484D-8548-0C4D1B920A4E}" type="presParOf" srcId="{950B0F62-716A-4273-AC7C-001E6002F37E}" destId="{549876BD-3FEA-4297-988D-8765E45635B5}" srcOrd="1" destOrd="0" presId="urn:microsoft.com/office/officeart/2005/8/layout/hProcess9"/>
    <dgm:cxn modelId="{82CA0EE5-9C81-4575-9699-9CFD8F4D2965}" type="presParOf" srcId="{549876BD-3FEA-4297-988D-8765E45635B5}" destId="{F0607A6E-8883-4DFB-8860-4235EF996493}" srcOrd="0" destOrd="0" presId="urn:microsoft.com/office/officeart/2005/8/layout/hProcess9"/>
    <dgm:cxn modelId="{4D42C4A5-CCD2-498A-B280-47554B5DA157}" type="presParOf" srcId="{549876BD-3FEA-4297-988D-8765E45635B5}" destId="{CE7CE336-0B3B-44F0-867B-4F4481BA0578}" srcOrd="1" destOrd="0" presId="urn:microsoft.com/office/officeart/2005/8/layout/hProcess9"/>
    <dgm:cxn modelId="{800B7C22-F366-4749-AD8A-A5436AFEDBE8}" type="presParOf" srcId="{549876BD-3FEA-4297-988D-8765E45635B5}" destId="{5B2CFD41-B6FE-4EC0-9662-77745327F878}" srcOrd="2" destOrd="0" presId="urn:microsoft.com/office/officeart/2005/8/layout/hProcess9"/>
    <dgm:cxn modelId="{83E5428A-E8F5-49AC-BEF4-52D118A31D50}" type="presParOf" srcId="{549876BD-3FEA-4297-988D-8765E45635B5}" destId="{0F74FBCD-BCAC-412A-A2FF-DCD7418E2140}" srcOrd="3" destOrd="0" presId="urn:microsoft.com/office/officeart/2005/8/layout/hProcess9"/>
    <dgm:cxn modelId="{F133DB93-49DC-46A7-ACFD-A534EF75FEEF}" type="presParOf" srcId="{549876BD-3FEA-4297-988D-8765E45635B5}" destId="{36A3F8D4-897D-4B63-BD3E-60F05923C38F}"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487ABD-4495-4B53-A965-3D185149AF7A}"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67239C6B-1DA4-406F-981F-4C7252FBE147}">
      <dgm:prSet phldrT="[Text]" custT="1"/>
      <dgm:spPr>
        <a:solidFill>
          <a:srgbClr val="009939"/>
        </a:solidFill>
      </dgm:spPr>
      <dgm:t>
        <a:bodyPr/>
        <a:lstStyle/>
        <a:p>
          <a:r>
            <a:rPr lang="en-US" sz="2000" dirty="0"/>
            <a:t>Invoice &gt; $4999 </a:t>
          </a:r>
          <a:r>
            <a:rPr lang="en-US" sz="1200" dirty="0"/>
            <a:t>or if quote has terms and conditions</a:t>
          </a:r>
        </a:p>
      </dgm:t>
    </dgm:pt>
    <dgm:pt modelId="{30E4EC08-CB6F-4402-8481-8A8E67F29B70}" type="parTrans" cxnId="{3118A593-135B-4199-8A76-C0F436ED84A5}">
      <dgm:prSet/>
      <dgm:spPr/>
      <dgm:t>
        <a:bodyPr/>
        <a:lstStyle/>
        <a:p>
          <a:endParaRPr lang="en-US"/>
        </a:p>
      </dgm:t>
    </dgm:pt>
    <dgm:pt modelId="{2961B449-D5C6-4574-8154-178AA1DC0CCA}" type="sibTrans" cxnId="{3118A593-135B-4199-8A76-C0F436ED84A5}">
      <dgm:prSet/>
      <dgm:spPr/>
      <dgm:t>
        <a:bodyPr/>
        <a:lstStyle/>
        <a:p>
          <a:endParaRPr lang="en-US"/>
        </a:p>
      </dgm:t>
    </dgm:pt>
    <dgm:pt modelId="{4749DE60-EFA7-4F76-AAD3-18BDEF2E280F}">
      <dgm:prSet phldrT="[Text]" custT="1"/>
      <dgm:spPr>
        <a:solidFill>
          <a:schemeClr val="accent6">
            <a:lumMod val="40000"/>
            <a:lumOff val="60000"/>
            <a:alpha val="90000"/>
          </a:schemeClr>
        </a:solidFill>
      </dgm:spPr>
      <dgm:t>
        <a:bodyPr/>
        <a:lstStyle/>
        <a:p>
          <a:pPr algn="ctr"/>
          <a:r>
            <a:rPr lang="en-US" sz="1600" dirty="0"/>
            <a:t>Must create a Requisition</a:t>
          </a:r>
        </a:p>
      </dgm:t>
    </dgm:pt>
    <dgm:pt modelId="{A4A3C95C-EA6B-414F-A19C-2A73007A9FF8}" type="sibTrans" cxnId="{25FC3E1C-10D9-4D68-9EBD-9B3C722ED3D0}">
      <dgm:prSet/>
      <dgm:spPr/>
      <dgm:t>
        <a:bodyPr/>
        <a:lstStyle/>
        <a:p>
          <a:endParaRPr lang="en-US"/>
        </a:p>
      </dgm:t>
    </dgm:pt>
    <dgm:pt modelId="{DBD76A65-5306-4714-AFDF-A8A5D98496AF}" type="parTrans" cxnId="{25FC3E1C-10D9-4D68-9EBD-9B3C722ED3D0}">
      <dgm:prSet/>
      <dgm:spPr/>
      <dgm:t>
        <a:bodyPr/>
        <a:lstStyle/>
        <a:p>
          <a:endParaRPr lang="en-US"/>
        </a:p>
      </dgm:t>
    </dgm:pt>
    <dgm:pt modelId="{F1CE7037-B0F7-4BA5-91E1-03805803AF53}">
      <dgm:prSet phldrT="[Text]" custT="1"/>
      <dgm:spPr>
        <a:solidFill>
          <a:schemeClr val="accent6">
            <a:lumMod val="40000"/>
            <a:lumOff val="60000"/>
            <a:alpha val="90000"/>
          </a:schemeClr>
        </a:solidFill>
      </dgm:spPr>
      <dgm:t>
        <a:bodyPr/>
        <a:lstStyle/>
        <a:p>
          <a:pPr algn="ctr"/>
          <a:endParaRPr lang="en-US" sz="2400" dirty="0"/>
        </a:p>
      </dgm:t>
    </dgm:pt>
    <dgm:pt modelId="{E7044E5B-866A-4D03-8EDA-EBBC7B918F9F}" type="parTrans" cxnId="{B6EFE10C-8494-4CA9-9D85-5D26EA6ACEA4}">
      <dgm:prSet/>
      <dgm:spPr/>
      <dgm:t>
        <a:bodyPr/>
        <a:lstStyle/>
        <a:p>
          <a:endParaRPr lang="en-US"/>
        </a:p>
      </dgm:t>
    </dgm:pt>
    <dgm:pt modelId="{3069950B-9575-4D2A-B2E9-DFC98053CD07}" type="sibTrans" cxnId="{B6EFE10C-8494-4CA9-9D85-5D26EA6ACEA4}">
      <dgm:prSet/>
      <dgm:spPr/>
      <dgm:t>
        <a:bodyPr/>
        <a:lstStyle/>
        <a:p>
          <a:endParaRPr lang="en-US"/>
        </a:p>
      </dgm:t>
    </dgm:pt>
    <dgm:pt modelId="{1E217568-096B-44A7-BF3B-636FCE0C5548}" type="pres">
      <dgm:prSet presAssocID="{1D487ABD-4495-4B53-A965-3D185149AF7A}" presName="Name0" presStyleCnt="0">
        <dgm:presLayoutVars>
          <dgm:dir/>
          <dgm:animLvl val="lvl"/>
          <dgm:resizeHandles/>
        </dgm:presLayoutVars>
      </dgm:prSet>
      <dgm:spPr/>
    </dgm:pt>
    <dgm:pt modelId="{681FF64E-8CC6-49D6-8CC5-D5A2770D7841}" type="pres">
      <dgm:prSet presAssocID="{67239C6B-1DA4-406F-981F-4C7252FBE147}" presName="linNode" presStyleCnt="0"/>
      <dgm:spPr/>
    </dgm:pt>
    <dgm:pt modelId="{64540C84-13BC-46E1-9462-12B2FE859463}" type="pres">
      <dgm:prSet presAssocID="{67239C6B-1DA4-406F-981F-4C7252FBE147}" presName="parentShp" presStyleLbl="node1" presStyleIdx="0" presStyleCnt="1" custLinFactNeighborY="49">
        <dgm:presLayoutVars>
          <dgm:bulletEnabled val="1"/>
        </dgm:presLayoutVars>
      </dgm:prSet>
      <dgm:spPr/>
    </dgm:pt>
    <dgm:pt modelId="{EF3CCAAC-BADA-4A27-B27F-325531CABD88}" type="pres">
      <dgm:prSet presAssocID="{67239C6B-1DA4-406F-981F-4C7252FBE147}" presName="childShp" presStyleLbl="bgAccFollowNode1" presStyleIdx="0" presStyleCnt="1">
        <dgm:presLayoutVars>
          <dgm:bulletEnabled val="1"/>
        </dgm:presLayoutVars>
      </dgm:prSet>
      <dgm:spPr/>
    </dgm:pt>
  </dgm:ptLst>
  <dgm:cxnLst>
    <dgm:cxn modelId="{B6EFE10C-8494-4CA9-9D85-5D26EA6ACEA4}" srcId="{67239C6B-1DA4-406F-981F-4C7252FBE147}" destId="{F1CE7037-B0F7-4BA5-91E1-03805803AF53}" srcOrd="0" destOrd="0" parTransId="{E7044E5B-866A-4D03-8EDA-EBBC7B918F9F}" sibTransId="{3069950B-9575-4D2A-B2E9-DFC98053CD07}"/>
    <dgm:cxn modelId="{25FC3E1C-10D9-4D68-9EBD-9B3C722ED3D0}" srcId="{67239C6B-1DA4-406F-981F-4C7252FBE147}" destId="{4749DE60-EFA7-4F76-AAD3-18BDEF2E280F}" srcOrd="1" destOrd="0" parTransId="{DBD76A65-5306-4714-AFDF-A8A5D98496AF}" sibTransId="{A4A3C95C-EA6B-414F-A19C-2A73007A9FF8}"/>
    <dgm:cxn modelId="{3B57917E-54FC-4A2C-A47A-2BA590E05247}" type="presOf" srcId="{4749DE60-EFA7-4F76-AAD3-18BDEF2E280F}" destId="{EF3CCAAC-BADA-4A27-B27F-325531CABD88}" srcOrd="0" destOrd="1" presId="urn:microsoft.com/office/officeart/2005/8/layout/vList6"/>
    <dgm:cxn modelId="{3118A593-135B-4199-8A76-C0F436ED84A5}" srcId="{1D487ABD-4495-4B53-A965-3D185149AF7A}" destId="{67239C6B-1DA4-406F-981F-4C7252FBE147}" srcOrd="0" destOrd="0" parTransId="{30E4EC08-CB6F-4402-8481-8A8E67F29B70}" sibTransId="{2961B449-D5C6-4574-8154-178AA1DC0CCA}"/>
    <dgm:cxn modelId="{D52010A5-A23A-4727-99DC-AEBB495CF3E2}" type="presOf" srcId="{F1CE7037-B0F7-4BA5-91E1-03805803AF53}" destId="{EF3CCAAC-BADA-4A27-B27F-325531CABD88}" srcOrd="0" destOrd="0" presId="urn:microsoft.com/office/officeart/2005/8/layout/vList6"/>
    <dgm:cxn modelId="{6F9A33E3-5DEF-4CD9-A5CB-A5B890387C97}" type="presOf" srcId="{67239C6B-1DA4-406F-981F-4C7252FBE147}" destId="{64540C84-13BC-46E1-9462-12B2FE859463}" srcOrd="0" destOrd="0" presId="urn:microsoft.com/office/officeart/2005/8/layout/vList6"/>
    <dgm:cxn modelId="{E6F064F5-0E8A-42E3-8EEF-2E99F2E3CF38}" type="presOf" srcId="{1D487ABD-4495-4B53-A965-3D185149AF7A}" destId="{1E217568-096B-44A7-BF3B-636FCE0C5548}" srcOrd="0" destOrd="0" presId="urn:microsoft.com/office/officeart/2005/8/layout/vList6"/>
    <dgm:cxn modelId="{6140BA2B-2374-4DD2-9B6A-D370245E513D}" type="presParOf" srcId="{1E217568-096B-44A7-BF3B-636FCE0C5548}" destId="{681FF64E-8CC6-49D6-8CC5-D5A2770D7841}" srcOrd="0" destOrd="0" presId="urn:microsoft.com/office/officeart/2005/8/layout/vList6"/>
    <dgm:cxn modelId="{7EBD6022-6DBB-4ED4-AD96-00D0833853CC}" type="presParOf" srcId="{681FF64E-8CC6-49D6-8CC5-D5A2770D7841}" destId="{64540C84-13BC-46E1-9462-12B2FE859463}" srcOrd="0" destOrd="0" presId="urn:microsoft.com/office/officeart/2005/8/layout/vList6"/>
    <dgm:cxn modelId="{E431F608-BAA2-4B07-8323-E42CE6267220}" type="presParOf" srcId="{681FF64E-8CC6-49D6-8CC5-D5A2770D7841}" destId="{EF3CCAAC-BADA-4A27-B27F-325531CABD88}"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70545-2B44-4AE8-98B4-4B27A4D7926D}">
      <dsp:nvSpPr>
        <dsp:cNvPr id="0" name=""/>
        <dsp:cNvSpPr/>
      </dsp:nvSpPr>
      <dsp:spPr>
        <a:xfrm>
          <a:off x="2697846" y="0"/>
          <a:ext cx="1339669" cy="1339736"/>
        </a:xfrm>
        <a:prstGeom prst="circularArrow">
          <a:avLst>
            <a:gd name="adj1" fmla="val 10980"/>
            <a:gd name="adj2" fmla="val 1142322"/>
            <a:gd name="adj3" fmla="val 4500000"/>
            <a:gd name="adj4" fmla="val 10800000"/>
            <a:gd name="adj5" fmla="val 12500"/>
          </a:avLst>
        </a:prstGeom>
        <a:solidFill>
          <a:srgbClr val="009639"/>
        </a:solidFill>
        <a:ln>
          <a:solidFill>
            <a:schemeClr val="tx2"/>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88D54E4-4F0F-43A1-966C-C1AD07797EA0}">
      <dsp:nvSpPr>
        <dsp:cNvPr id="0" name=""/>
        <dsp:cNvSpPr/>
      </dsp:nvSpPr>
      <dsp:spPr>
        <a:xfrm>
          <a:off x="2993623" y="441065"/>
          <a:ext cx="747611" cy="37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Receive award</a:t>
          </a:r>
        </a:p>
      </dsp:txBody>
      <dsp:txXfrm>
        <a:off x="2993623" y="441065"/>
        <a:ext cx="747611" cy="373638"/>
      </dsp:txXfrm>
    </dsp:sp>
    <dsp:sp modelId="{1C0F0DF0-48A8-410F-96E4-235ADB95BF62}">
      <dsp:nvSpPr>
        <dsp:cNvPr id="0" name=""/>
        <dsp:cNvSpPr/>
      </dsp:nvSpPr>
      <dsp:spPr>
        <a:xfrm>
          <a:off x="2325673" y="769764"/>
          <a:ext cx="1339669" cy="1339736"/>
        </a:xfrm>
        <a:prstGeom prst="leftCircularArrow">
          <a:avLst>
            <a:gd name="adj1" fmla="val 10980"/>
            <a:gd name="adj2" fmla="val 1142322"/>
            <a:gd name="adj3" fmla="val 6300000"/>
            <a:gd name="adj4" fmla="val 18900000"/>
            <a:gd name="adj5" fmla="val 12500"/>
          </a:avLst>
        </a:prstGeom>
        <a:solidFill>
          <a:srgbClr val="00B14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587759E-5163-4A52-9ED1-94021D1AC3D5}">
      <dsp:nvSpPr>
        <dsp:cNvPr id="0" name=""/>
        <dsp:cNvSpPr/>
      </dsp:nvSpPr>
      <dsp:spPr>
        <a:xfrm>
          <a:off x="2545025" y="1231442"/>
          <a:ext cx="914044" cy="4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Banner Fund # is Created</a:t>
          </a:r>
        </a:p>
      </dsp:txBody>
      <dsp:txXfrm>
        <a:off x="2545025" y="1231442"/>
        <a:ext cx="914044" cy="401867"/>
      </dsp:txXfrm>
    </dsp:sp>
    <dsp:sp modelId="{171189AE-14D1-4E7A-B504-1C59B6608170}">
      <dsp:nvSpPr>
        <dsp:cNvPr id="0" name=""/>
        <dsp:cNvSpPr/>
      </dsp:nvSpPr>
      <dsp:spPr>
        <a:xfrm>
          <a:off x="2697846" y="1542989"/>
          <a:ext cx="1339669" cy="1339736"/>
        </a:xfrm>
        <a:prstGeom prst="circularArrow">
          <a:avLst>
            <a:gd name="adj1" fmla="val 10980"/>
            <a:gd name="adj2" fmla="val 1142322"/>
            <a:gd name="adj3" fmla="val 4500000"/>
            <a:gd name="adj4" fmla="val 13500000"/>
            <a:gd name="adj5" fmla="val 12500"/>
          </a:avLst>
        </a:prstGeom>
        <a:solidFill>
          <a:srgbClr val="00993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483954D-D80A-479B-9FF3-3FA4C36375B0}">
      <dsp:nvSpPr>
        <dsp:cNvPr id="0" name=""/>
        <dsp:cNvSpPr/>
      </dsp:nvSpPr>
      <dsp:spPr>
        <a:xfrm>
          <a:off x="2988166" y="1991853"/>
          <a:ext cx="779908" cy="37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Complete Banner Forms</a:t>
          </a:r>
        </a:p>
      </dsp:txBody>
      <dsp:txXfrm>
        <a:off x="2988166" y="1991853"/>
        <a:ext cx="779908" cy="373638"/>
      </dsp:txXfrm>
    </dsp:sp>
    <dsp:sp modelId="{07C7CB40-F9AD-421A-BF9C-86511533E6C6}">
      <dsp:nvSpPr>
        <dsp:cNvPr id="0" name=""/>
        <dsp:cNvSpPr/>
      </dsp:nvSpPr>
      <dsp:spPr>
        <a:xfrm>
          <a:off x="2325673" y="2314051"/>
          <a:ext cx="1339669" cy="1339736"/>
        </a:xfrm>
        <a:prstGeom prst="leftCircularArrow">
          <a:avLst>
            <a:gd name="adj1" fmla="val 10980"/>
            <a:gd name="adj2" fmla="val 1142322"/>
            <a:gd name="adj3" fmla="val 6300000"/>
            <a:gd name="adj4" fmla="val 18900000"/>
            <a:gd name="adj5" fmla="val 12500"/>
          </a:avLst>
        </a:prstGeom>
        <a:solidFill>
          <a:srgbClr val="00963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EE5B07C-7A9E-4ED9-A20C-1F4A6390EC50}">
      <dsp:nvSpPr>
        <dsp:cNvPr id="0" name=""/>
        <dsp:cNvSpPr/>
      </dsp:nvSpPr>
      <dsp:spPr>
        <a:xfrm>
          <a:off x="2613641" y="2729892"/>
          <a:ext cx="747611" cy="37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Begin Spending $$</a:t>
          </a:r>
        </a:p>
      </dsp:txBody>
      <dsp:txXfrm>
        <a:off x="2613641" y="2729892"/>
        <a:ext cx="747611" cy="373638"/>
      </dsp:txXfrm>
    </dsp:sp>
    <dsp:sp modelId="{240D9804-504E-430F-A11F-4DE984757F7D}">
      <dsp:nvSpPr>
        <dsp:cNvPr id="0" name=""/>
        <dsp:cNvSpPr/>
      </dsp:nvSpPr>
      <dsp:spPr>
        <a:xfrm>
          <a:off x="2793087" y="3172901"/>
          <a:ext cx="1150944" cy="1151619"/>
        </a:xfrm>
        <a:prstGeom prst="blockArc">
          <a:avLst>
            <a:gd name="adj1" fmla="val 13500000"/>
            <a:gd name="adj2" fmla="val 10800000"/>
            <a:gd name="adj3" fmla="val 12740"/>
          </a:avLst>
        </a:prstGeom>
        <a:solidFill>
          <a:srgbClr val="00B14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DA262EB-7046-4E2A-AF78-020A336D1618}">
      <dsp:nvSpPr>
        <dsp:cNvPr id="0" name=""/>
        <dsp:cNvSpPr/>
      </dsp:nvSpPr>
      <dsp:spPr>
        <a:xfrm>
          <a:off x="2993623" y="3570756"/>
          <a:ext cx="747611" cy="37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Manage your grant</a:t>
          </a:r>
        </a:p>
      </dsp:txBody>
      <dsp:txXfrm>
        <a:off x="2993623" y="3570756"/>
        <a:ext cx="747611" cy="3736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68B03-1A37-4CE8-95BC-377134E4F0DC}">
      <dsp:nvSpPr>
        <dsp:cNvPr id="0" name=""/>
        <dsp:cNvSpPr/>
      </dsp:nvSpPr>
      <dsp:spPr>
        <a:xfrm>
          <a:off x="0" y="11351"/>
          <a:ext cx="4196443" cy="1094400"/>
        </a:xfrm>
        <a:prstGeom prst="rect">
          <a:avLst/>
        </a:prstGeom>
        <a:solidFill>
          <a:srgbClr val="00993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kern="1200" dirty="0"/>
            <a:t>Make sure you have paid receipts</a:t>
          </a:r>
          <a:r>
            <a:rPr lang="en-US" sz="3400" kern="1200" dirty="0"/>
            <a:t>. </a:t>
          </a:r>
        </a:p>
      </dsp:txBody>
      <dsp:txXfrm>
        <a:off x="0" y="11351"/>
        <a:ext cx="4196443" cy="1094400"/>
      </dsp:txXfrm>
    </dsp:sp>
    <dsp:sp modelId="{8F6D983D-B4CE-4FF1-9C92-092CE18ABA4E}">
      <dsp:nvSpPr>
        <dsp:cNvPr id="0" name=""/>
        <dsp:cNvSpPr/>
      </dsp:nvSpPr>
      <dsp:spPr>
        <a:xfrm>
          <a:off x="0" y="1105751"/>
          <a:ext cx="4196443" cy="1668960"/>
        </a:xfrm>
        <a:prstGeom prst="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a:t>Not packing slips</a:t>
          </a:r>
        </a:p>
        <a:p>
          <a:pPr marL="171450" lvl="1" indent="-171450" algn="l" defTabSz="844550" rtl="0">
            <a:lnSpc>
              <a:spcPct val="90000"/>
            </a:lnSpc>
            <a:spcBef>
              <a:spcPct val="0"/>
            </a:spcBef>
            <a:spcAft>
              <a:spcPct val="15000"/>
            </a:spcAft>
            <a:buChar char="•"/>
          </a:pPr>
          <a:r>
            <a:rPr lang="en-US" sz="1900" kern="1200" dirty="0"/>
            <a:t>Not an invoice without “showing paid”</a:t>
          </a:r>
        </a:p>
        <a:p>
          <a:pPr marL="171450" lvl="1" indent="-171450" algn="l" defTabSz="844550" rtl="0">
            <a:lnSpc>
              <a:spcPct val="90000"/>
            </a:lnSpc>
            <a:spcBef>
              <a:spcPct val="0"/>
            </a:spcBef>
            <a:spcAft>
              <a:spcPct val="15000"/>
            </a:spcAft>
            <a:buChar char="•"/>
          </a:pPr>
          <a:r>
            <a:rPr lang="en-US" sz="1900" kern="1200" dirty="0"/>
            <a:t>Examples of “showing paid”</a:t>
          </a:r>
        </a:p>
        <a:p>
          <a:pPr marL="228600" lvl="2" indent="-114300" algn="l" defTabSz="622300" rtl="0">
            <a:lnSpc>
              <a:spcPct val="90000"/>
            </a:lnSpc>
            <a:spcBef>
              <a:spcPct val="0"/>
            </a:spcBef>
            <a:spcAft>
              <a:spcPct val="15000"/>
            </a:spcAft>
            <a:buChar char="•"/>
          </a:pPr>
          <a:r>
            <a:rPr lang="en-US" sz="1400" kern="1200" dirty="0"/>
            <a:t>Last four digits of credit card – “Paid by AMX #5671”</a:t>
          </a:r>
        </a:p>
        <a:p>
          <a:pPr marL="228600" lvl="2" indent="-114300" algn="l" defTabSz="622300" rtl="0">
            <a:lnSpc>
              <a:spcPct val="90000"/>
            </a:lnSpc>
            <a:spcBef>
              <a:spcPct val="0"/>
            </a:spcBef>
            <a:spcAft>
              <a:spcPct val="15000"/>
            </a:spcAft>
            <a:buChar char="•"/>
          </a:pPr>
          <a:r>
            <a:rPr lang="en-US" sz="1400" kern="1200" dirty="0"/>
            <a:t>Statement “Paid by Cash”</a:t>
          </a:r>
        </a:p>
      </dsp:txBody>
      <dsp:txXfrm>
        <a:off x="0" y="1105751"/>
        <a:ext cx="4196443" cy="16689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CCD2-96C3-4968-AE0B-ACBD14BA928E}">
      <dsp:nvSpPr>
        <dsp:cNvPr id="0" name=""/>
        <dsp:cNvSpPr/>
      </dsp:nvSpPr>
      <dsp:spPr>
        <a:xfrm>
          <a:off x="0" y="0"/>
          <a:ext cx="3633107" cy="676260"/>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PARs are created by the Principal Investigators and submitted to MURC.</a:t>
          </a:r>
        </a:p>
      </dsp:txBody>
      <dsp:txXfrm>
        <a:off x="33012" y="33012"/>
        <a:ext cx="3567083" cy="610236"/>
      </dsp:txXfrm>
    </dsp:sp>
    <dsp:sp modelId="{F210352C-AB7C-4E06-889C-ADF990503330}">
      <dsp:nvSpPr>
        <dsp:cNvPr id="0" name=""/>
        <dsp:cNvSpPr/>
      </dsp:nvSpPr>
      <dsp:spPr>
        <a:xfrm>
          <a:off x="0" y="927319"/>
          <a:ext cx="3633107" cy="676260"/>
        </a:xfrm>
        <a:prstGeom prst="roundRect">
          <a:avLst/>
        </a:prstGeom>
        <a:solidFill>
          <a:srgbClr val="A2AA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Compliance will approve them based on award terms.</a:t>
          </a:r>
        </a:p>
      </dsp:txBody>
      <dsp:txXfrm>
        <a:off x="33012" y="960331"/>
        <a:ext cx="3567083" cy="610236"/>
      </dsp:txXfrm>
    </dsp:sp>
    <dsp:sp modelId="{996A3B7D-1436-4034-BFCA-8CB658625DE0}">
      <dsp:nvSpPr>
        <dsp:cNvPr id="0" name=""/>
        <dsp:cNvSpPr/>
      </dsp:nvSpPr>
      <dsp:spPr>
        <a:xfrm>
          <a:off x="0" y="1833233"/>
          <a:ext cx="3633107" cy="676260"/>
        </a:xfrm>
        <a:prstGeom prst="roundRect">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Once approved we forward on to the MURC Payroll Administrator.</a:t>
          </a:r>
        </a:p>
      </dsp:txBody>
      <dsp:txXfrm>
        <a:off x="33012" y="1866245"/>
        <a:ext cx="3567083" cy="6102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28F15-C4F1-4F28-8F1F-B8A14D323435}">
      <dsp:nvSpPr>
        <dsp:cNvPr id="0" name=""/>
        <dsp:cNvSpPr/>
      </dsp:nvSpPr>
      <dsp:spPr>
        <a:xfrm>
          <a:off x="0" y="0"/>
          <a:ext cx="2319556" cy="2751840"/>
        </a:xfrm>
        <a:prstGeom prst="roundRect">
          <a:avLst/>
        </a:prstGeom>
        <a:solidFill>
          <a:schemeClr val="lt1"/>
        </a:solidFill>
        <a:ln w="12700" cap="flat" cmpd="sng" algn="ctr">
          <a:solidFill>
            <a:schemeClr val="accent1"/>
          </a:solidFill>
          <a:prstDash val="solid"/>
          <a:miter lim="800000"/>
        </a:ln>
        <a:effectLst/>
        <a:scene3d>
          <a:camera prst="orthographicFront"/>
          <a:lightRig rig="flat" dir="t"/>
        </a:scene3d>
      </dsp:spPr>
      <dsp:style>
        <a:lnRef idx="2">
          <a:schemeClr val="accent1"/>
        </a:lnRef>
        <a:fillRef idx="1">
          <a:schemeClr val="lt1"/>
        </a:fillRef>
        <a:effectRef idx="0">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These are all resources to assist you in tracking your spending in accordance with your awarded budget.</a:t>
          </a:r>
        </a:p>
      </dsp:txBody>
      <dsp:txXfrm>
        <a:off x="113231" y="113231"/>
        <a:ext cx="2093094" cy="25253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CCA91-7ACE-4F8D-87CC-99E90ED08FD8}">
      <dsp:nvSpPr>
        <dsp:cNvPr id="0" name=""/>
        <dsp:cNvSpPr/>
      </dsp:nvSpPr>
      <dsp:spPr>
        <a:xfrm rot="5400000">
          <a:off x="2716053" y="-970418"/>
          <a:ext cx="785812" cy="2926080"/>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Informational Reports Request Form</a:t>
          </a:r>
        </a:p>
      </dsp:txBody>
      <dsp:txXfrm rot="-5400000">
        <a:off x="1645919" y="138076"/>
        <a:ext cx="2887720" cy="709092"/>
      </dsp:txXfrm>
    </dsp:sp>
    <dsp:sp modelId="{5A2C2802-4ED2-4515-B3EF-F296013B767C}">
      <dsp:nvSpPr>
        <dsp:cNvPr id="0" name=""/>
        <dsp:cNvSpPr/>
      </dsp:nvSpPr>
      <dsp:spPr>
        <a:xfrm>
          <a:off x="0" y="1488"/>
          <a:ext cx="1645920" cy="982265"/>
        </a:xfrm>
        <a:prstGeom prst="roundRect">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MURC Reports System</a:t>
          </a:r>
        </a:p>
      </dsp:txBody>
      <dsp:txXfrm>
        <a:off x="47950" y="49438"/>
        <a:ext cx="1550020" cy="886365"/>
      </dsp:txXfrm>
    </dsp:sp>
    <dsp:sp modelId="{8E654840-2D59-4405-BAEC-5EA5F538895C}">
      <dsp:nvSpPr>
        <dsp:cNvPr id="0" name=""/>
        <dsp:cNvSpPr/>
      </dsp:nvSpPr>
      <dsp:spPr>
        <a:xfrm rot="5400000">
          <a:off x="2716053" y="60959"/>
          <a:ext cx="785812" cy="2926080"/>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MURC FRS SYSTEM</a:t>
          </a:r>
        </a:p>
      </dsp:txBody>
      <dsp:txXfrm rot="-5400000">
        <a:off x="1645919" y="1169453"/>
        <a:ext cx="2887720" cy="709092"/>
      </dsp:txXfrm>
    </dsp:sp>
    <dsp:sp modelId="{6D34B41B-BF21-46DC-8EA6-EBA7636D64C7}">
      <dsp:nvSpPr>
        <dsp:cNvPr id="0" name=""/>
        <dsp:cNvSpPr/>
      </dsp:nvSpPr>
      <dsp:spPr>
        <a:xfrm>
          <a:off x="0" y="1032867"/>
          <a:ext cx="1645920" cy="982265"/>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Monthly Financial Reports </a:t>
          </a:r>
        </a:p>
      </dsp:txBody>
      <dsp:txXfrm>
        <a:off x="47950" y="1080817"/>
        <a:ext cx="1550020" cy="886365"/>
      </dsp:txXfrm>
    </dsp:sp>
    <dsp:sp modelId="{E4B2E27B-0C19-467A-ACC3-1C324CB34C98}">
      <dsp:nvSpPr>
        <dsp:cNvPr id="0" name=""/>
        <dsp:cNvSpPr/>
      </dsp:nvSpPr>
      <dsp:spPr>
        <a:xfrm rot="5400000">
          <a:off x="2716053" y="1092338"/>
          <a:ext cx="785812" cy="2926080"/>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err="1"/>
            <a:t>FGIBAVL</a:t>
          </a:r>
          <a:r>
            <a:rPr lang="en-US" sz="2200" kern="1200" dirty="0"/>
            <a:t>, </a:t>
          </a:r>
          <a:r>
            <a:rPr lang="en-US" sz="2200" kern="1200" dirty="0" err="1"/>
            <a:t>FGIBDST</a:t>
          </a:r>
          <a:endParaRPr lang="en-US" sz="2200" kern="1200" dirty="0"/>
        </a:p>
      </dsp:txBody>
      <dsp:txXfrm rot="-5400000">
        <a:off x="1645919" y="2200832"/>
        <a:ext cx="2887720" cy="709092"/>
      </dsp:txXfrm>
    </dsp:sp>
    <dsp:sp modelId="{13EC9DD1-9716-4FF9-858F-C816B14B7FFC}">
      <dsp:nvSpPr>
        <dsp:cNvPr id="0" name=""/>
        <dsp:cNvSpPr/>
      </dsp:nvSpPr>
      <dsp:spPr>
        <a:xfrm>
          <a:off x="0" y="2064246"/>
          <a:ext cx="1645920" cy="982265"/>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Banner Screens</a:t>
          </a:r>
        </a:p>
      </dsp:txBody>
      <dsp:txXfrm>
        <a:off x="47950" y="2112196"/>
        <a:ext cx="1550020" cy="8863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CCA91-7ACE-4F8D-87CC-99E90ED08FD8}">
      <dsp:nvSpPr>
        <dsp:cNvPr id="0" name=""/>
        <dsp:cNvSpPr/>
      </dsp:nvSpPr>
      <dsp:spPr>
        <a:xfrm rot="5400000">
          <a:off x="2114363" y="-568556"/>
          <a:ext cx="891006" cy="2250870"/>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Informational Reports Request Form</a:t>
          </a:r>
        </a:p>
      </dsp:txBody>
      <dsp:txXfrm rot="-5400000">
        <a:off x="1434432" y="154870"/>
        <a:ext cx="2207375" cy="804016"/>
      </dsp:txXfrm>
    </dsp:sp>
    <dsp:sp modelId="{5A2C2802-4ED2-4515-B3EF-F296013B767C}">
      <dsp:nvSpPr>
        <dsp:cNvPr id="0" name=""/>
        <dsp:cNvSpPr/>
      </dsp:nvSpPr>
      <dsp:spPr>
        <a:xfrm>
          <a:off x="873" y="0"/>
          <a:ext cx="1433558" cy="1113758"/>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MURC Reports System</a:t>
          </a:r>
        </a:p>
      </dsp:txBody>
      <dsp:txXfrm>
        <a:off x="55242" y="54369"/>
        <a:ext cx="1324820" cy="10050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54840-2D59-4405-BAEC-5EA5F538895C}">
      <dsp:nvSpPr>
        <dsp:cNvPr id="0" name=""/>
        <dsp:cNvSpPr/>
      </dsp:nvSpPr>
      <dsp:spPr>
        <a:xfrm rot="5400000">
          <a:off x="5093400" y="-2256654"/>
          <a:ext cx="681664" cy="5366222"/>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n-lt"/>
            </a:rPr>
            <a:t>MURC FRS SYSTEM</a:t>
          </a:r>
        </a:p>
      </dsp:txBody>
      <dsp:txXfrm rot="-5400000">
        <a:off x="2751121" y="118901"/>
        <a:ext cx="5332946" cy="615112"/>
      </dsp:txXfrm>
    </dsp:sp>
    <dsp:sp modelId="{6D34B41B-BF21-46DC-8EA6-EBA7636D64C7}">
      <dsp:nvSpPr>
        <dsp:cNvPr id="0" name=""/>
        <dsp:cNvSpPr/>
      </dsp:nvSpPr>
      <dsp:spPr>
        <a:xfrm>
          <a:off x="267378" y="91989"/>
          <a:ext cx="2483742" cy="668933"/>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Monthly Financial Reports </a:t>
          </a:r>
        </a:p>
      </dsp:txBody>
      <dsp:txXfrm>
        <a:off x="300033" y="124644"/>
        <a:ext cx="2418432" cy="60362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2E27B-0C19-467A-ACC3-1C324CB34C98}">
      <dsp:nvSpPr>
        <dsp:cNvPr id="0" name=""/>
        <dsp:cNvSpPr/>
      </dsp:nvSpPr>
      <dsp:spPr>
        <a:xfrm rot="5400000">
          <a:off x="4846112" y="-2061398"/>
          <a:ext cx="615405" cy="4850649"/>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FGIBAVL</a:t>
          </a:r>
        </a:p>
      </dsp:txBody>
      <dsp:txXfrm rot="-5400000">
        <a:off x="2728490" y="86266"/>
        <a:ext cx="4820607" cy="555321"/>
      </dsp:txXfrm>
    </dsp:sp>
    <dsp:sp modelId="{13EC9DD1-9716-4FF9-858F-C816B14B7FFC}">
      <dsp:nvSpPr>
        <dsp:cNvPr id="0" name=""/>
        <dsp:cNvSpPr/>
      </dsp:nvSpPr>
      <dsp:spPr>
        <a:xfrm>
          <a:off x="0" y="0"/>
          <a:ext cx="2728490" cy="769257"/>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Banner Screen</a:t>
          </a:r>
        </a:p>
      </dsp:txBody>
      <dsp:txXfrm>
        <a:off x="37552" y="37552"/>
        <a:ext cx="2653386" cy="694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C228E-8045-43B4-9C52-F79C47A61CCC}">
      <dsp:nvSpPr>
        <dsp:cNvPr id="0" name=""/>
        <dsp:cNvSpPr/>
      </dsp:nvSpPr>
      <dsp:spPr>
        <a:xfrm>
          <a:off x="4493415" y="1105299"/>
          <a:ext cx="1329607" cy="1329607"/>
        </a:xfrm>
        <a:prstGeom prst="ellipse">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MU Access Forms</a:t>
          </a:r>
        </a:p>
      </dsp:txBody>
      <dsp:txXfrm>
        <a:off x="4688131" y="1300015"/>
        <a:ext cx="940175" cy="940175"/>
      </dsp:txXfrm>
    </dsp:sp>
    <dsp:sp modelId="{69F5EB48-2D27-4734-A416-DC94B94F9BA7}">
      <dsp:nvSpPr>
        <dsp:cNvPr id="0" name=""/>
        <dsp:cNvSpPr/>
      </dsp:nvSpPr>
      <dsp:spPr>
        <a:xfrm>
          <a:off x="3656821" y="1300582"/>
          <a:ext cx="771172" cy="771172"/>
        </a:xfrm>
        <a:prstGeom prst="mathPlus">
          <a:avLst/>
        </a:prstGeom>
        <a:solidFill>
          <a:srgbClr val="22222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759040" y="1595478"/>
        <a:ext cx="566734" cy="181380"/>
      </dsp:txXfrm>
    </dsp:sp>
    <dsp:sp modelId="{51FE0441-9B75-48F2-8972-3CC5AD69269F}">
      <dsp:nvSpPr>
        <dsp:cNvPr id="0" name=""/>
        <dsp:cNvSpPr/>
      </dsp:nvSpPr>
      <dsp:spPr>
        <a:xfrm>
          <a:off x="2317711" y="1086605"/>
          <a:ext cx="1329607" cy="1329607"/>
        </a:xfrm>
        <a:prstGeom prst="ellipse">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MU Banner Training</a:t>
          </a:r>
        </a:p>
      </dsp:txBody>
      <dsp:txXfrm>
        <a:off x="2512427" y="1281321"/>
        <a:ext cx="940175" cy="940175"/>
      </dsp:txXfrm>
    </dsp:sp>
    <dsp:sp modelId="{EBFF958A-8AC4-445B-9DC6-C1748C23A7A1}">
      <dsp:nvSpPr>
        <dsp:cNvPr id="0" name=""/>
        <dsp:cNvSpPr/>
      </dsp:nvSpPr>
      <dsp:spPr>
        <a:xfrm>
          <a:off x="1443832" y="1356507"/>
          <a:ext cx="771172" cy="771172"/>
        </a:xfrm>
        <a:prstGeom prst="mathEqual">
          <a:avLst/>
        </a:prstGeom>
        <a:solidFill>
          <a:srgbClr val="22222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546051" y="1515368"/>
        <a:ext cx="566734" cy="453450"/>
      </dsp:txXfrm>
    </dsp:sp>
    <dsp:sp modelId="{30B4A660-AC38-432C-A598-F8B0CD9F1B51}">
      <dsp:nvSpPr>
        <dsp:cNvPr id="0" name=""/>
        <dsp:cNvSpPr/>
      </dsp:nvSpPr>
      <dsp:spPr>
        <a:xfrm>
          <a:off x="27980" y="1074160"/>
          <a:ext cx="1329607" cy="1329607"/>
        </a:xfrm>
        <a:prstGeom prst="ellipse">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New User Set up</a:t>
          </a:r>
        </a:p>
      </dsp:txBody>
      <dsp:txXfrm>
        <a:off x="222696" y="1268876"/>
        <a:ext cx="940175" cy="940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E85D0-5E59-41A6-A0B8-34DC171F7316}">
      <dsp:nvSpPr>
        <dsp:cNvPr id="0" name=""/>
        <dsp:cNvSpPr/>
      </dsp:nvSpPr>
      <dsp:spPr>
        <a:xfrm rot="5400000">
          <a:off x="1562865" y="622584"/>
          <a:ext cx="525989" cy="598820"/>
        </a:xfrm>
        <a:prstGeom prst="bentUpArrow">
          <a:avLst>
            <a:gd name="adj1" fmla="val 32840"/>
            <a:gd name="adj2" fmla="val 25000"/>
            <a:gd name="adj3" fmla="val 35780"/>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20A782-8225-4CB3-9C24-AC5F80374C4A}">
      <dsp:nvSpPr>
        <dsp:cNvPr id="0" name=""/>
        <dsp:cNvSpPr/>
      </dsp:nvSpPr>
      <dsp:spPr>
        <a:xfrm>
          <a:off x="1126412" y="20742"/>
          <a:ext cx="2166296" cy="619791"/>
        </a:xfrm>
        <a:prstGeom prst="roundRect">
          <a:avLst>
            <a:gd name="adj" fmla="val 16670"/>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Cardholder submits signed Application &amp; Agreement to MURC</a:t>
          </a:r>
        </a:p>
      </dsp:txBody>
      <dsp:txXfrm>
        <a:off x="1156673" y="51003"/>
        <a:ext cx="2105774" cy="559269"/>
      </dsp:txXfrm>
    </dsp:sp>
    <dsp:sp modelId="{C02FA13C-90DC-4AE3-B8A4-A8E4482D1502}">
      <dsp:nvSpPr>
        <dsp:cNvPr id="0" name=""/>
        <dsp:cNvSpPr/>
      </dsp:nvSpPr>
      <dsp:spPr>
        <a:xfrm>
          <a:off x="3143001" y="4882"/>
          <a:ext cx="643997" cy="500942"/>
        </a:xfrm>
        <a:prstGeom prst="rect">
          <a:avLst/>
        </a:prstGeom>
        <a:noFill/>
        <a:ln>
          <a:noFill/>
        </a:ln>
        <a:effectLst/>
      </dsp:spPr>
      <dsp:style>
        <a:lnRef idx="0">
          <a:scrgbClr r="0" g="0" b="0"/>
        </a:lnRef>
        <a:fillRef idx="0">
          <a:scrgbClr r="0" g="0" b="0"/>
        </a:fillRef>
        <a:effectRef idx="0">
          <a:scrgbClr r="0" g="0" b="0"/>
        </a:effectRef>
        <a:fontRef idx="minor"/>
      </dsp:style>
    </dsp:sp>
    <dsp:sp modelId="{04B848FE-C291-4A8B-B601-665898662CDA}">
      <dsp:nvSpPr>
        <dsp:cNvPr id="0" name=""/>
        <dsp:cNvSpPr/>
      </dsp:nvSpPr>
      <dsp:spPr>
        <a:xfrm rot="5400000">
          <a:off x="2617090" y="1360925"/>
          <a:ext cx="525989" cy="598820"/>
        </a:xfrm>
        <a:prstGeom prst="bentUpArrow">
          <a:avLst>
            <a:gd name="adj1" fmla="val 32840"/>
            <a:gd name="adj2" fmla="val 25000"/>
            <a:gd name="adj3" fmla="val 35780"/>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47DDA2-5A1C-43D6-9F3A-E433B53FD025}">
      <dsp:nvSpPr>
        <dsp:cNvPr id="0" name=""/>
        <dsp:cNvSpPr/>
      </dsp:nvSpPr>
      <dsp:spPr>
        <a:xfrm>
          <a:off x="2167951" y="716972"/>
          <a:ext cx="2092131" cy="716026"/>
        </a:xfrm>
        <a:prstGeom prst="roundRect">
          <a:avLst>
            <a:gd name="adj" fmla="val 16670"/>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MURC receives and reviews application for completion &amp; eligibility</a:t>
          </a:r>
        </a:p>
      </dsp:txBody>
      <dsp:txXfrm>
        <a:off x="2202911" y="751932"/>
        <a:ext cx="2022211" cy="646106"/>
      </dsp:txXfrm>
    </dsp:sp>
    <dsp:sp modelId="{39576A18-A496-4F03-BA17-641D1154DB6A}">
      <dsp:nvSpPr>
        <dsp:cNvPr id="0" name=""/>
        <dsp:cNvSpPr/>
      </dsp:nvSpPr>
      <dsp:spPr>
        <a:xfrm>
          <a:off x="3656745" y="824200"/>
          <a:ext cx="643997" cy="500942"/>
        </a:xfrm>
        <a:prstGeom prst="rect">
          <a:avLst/>
        </a:prstGeom>
        <a:noFill/>
        <a:ln>
          <a:noFill/>
        </a:ln>
        <a:effectLst/>
      </dsp:spPr>
      <dsp:style>
        <a:lnRef idx="0">
          <a:scrgbClr r="0" g="0" b="0"/>
        </a:lnRef>
        <a:fillRef idx="0">
          <a:scrgbClr r="0" g="0" b="0"/>
        </a:fillRef>
        <a:effectRef idx="0">
          <a:scrgbClr r="0" g="0" b="0"/>
        </a:effectRef>
        <a:fontRef idx="minor"/>
      </dsp:style>
    </dsp:sp>
    <dsp:sp modelId="{58EBC83A-B6AD-4CE1-BC63-582BE9E8DC1C}">
      <dsp:nvSpPr>
        <dsp:cNvPr id="0" name=""/>
        <dsp:cNvSpPr/>
      </dsp:nvSpPr>
      <dsp:spPr>
        <a:xfrm rot="5400000">
          <a:off x="3633543" y="2051153"/>
          <a:ext cx="525989" cy="598820"/>
        </a:xfrm>
        <a:prstGeom prst="bentUpArrow">
          <a:avLst>
            <a:gd name="adj1" fmla="val 32840"/>
            <a:gd name="adj2" fmla="val 25000"/>
            <a:gd name="adj3" fmla="val 35780"/>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CD0E6-ED93-41DA-91D7-E67C8A0E5364}">
      <dsp:nvSpPr>
        <dsp:cNvPr id="0" name=""/>
        <dsp:cNvSpPr/>
      </dsp:nvSpPr>
      <dsp:spPr>
        <a:xfrm>
          <a:off x="3209491" y="1461319"/>
          <a:ext cx="2168466" cy="619791"/>
        </a:xfrm>
        <a:prstGeom prst="roundRect">
          <a:avLst>
            <a:gd name="adj" fmla="val 16670"/>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MURC contacts applicant for training</a:t>
          </a:r>
        </a:p>
      </dsp:txBody>
      <dsp:txXfrm>
        <a:off x="3239752" y="1491580"/>
        <a:ext cx="2107944" cy="559269"/>
      </dsp:txXfrm>
    </dsp:sp>
    <dsp:sp modelId="{79D71764-AC36-4D8A-887E-50F07625BAA7}">
      <dsp:nvSpPr>
        <dsp:cNvPr id="0" name=""/>
        <dsp:cNvSpPr/>
      </dsp:nvSpPr>
      <dsp:spPr>
        <a:xfrm>
          <a:off x="4736452" y="1520430"/>
          <a:ext cx="643997" cy="500942"/>
        </a:xfrm>
        <a:prstGeom prst="rect">
          <a:avLst/>
        </a:prstGeom>
        <a:noFill/>
        <a:ln>
          <a:noFill/>
        </a:ln>
        <a:effectLst/>
      </dsp:spPr>
      <dsp:style>
        <a:lnRef idx="0">
          <a:scrgbClr r="0" g="0" b="0"/>
        </a:lnRef>
        <a:fillRef idx="0">
          <a:scrgbClr r="0" g="0" b="0"/>
        </a:fillRef>
        <a:effectRef idx="0">
          <a:scrgbClr r="0" g="0" b="0"/>
        </a:effectRef>
        <a:fontRef idx="minor"/>
      </dsp:style>
    </dsp:sp>
    <dsp:sp modelId="{955B9906-DCEB-4195-9BFC-CF94B6255F3C}">
      <dsp:nvSpPr>
        <dsp:cNvPr id="0" name=""/>
        <dsp:cNvSpPr/>
      </dsp:nvSpPr>
      <dsp:spPr>
        <a:xfrm rot="5400000">
          <a:off x="4668887" y="2741382"/>
          <a:ext cx="525989" cy="598820"/>
        </a:xfrm>
        <a:prstGeom prst="bentUpArrow">
          <a:avLst>
            <a:gd name="adj1" fmla="val 32840"/>
            <a:gd name="adj2" fmla="val 25000"/>
            <a:gd name="adj3" fmla="val 35780"/>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C28A10-3624-4212-B495-C872F28D09E5}">
      <dsp:nvSpPr>
        <dsp:cNvPr id="0" name=""/>
        <dsp:cNvSpPr/>
      </dsp:nvSpPr>
      <dsp:spPr>
        <a:xfrm>
          <a:off x="4251030" y="2157549"/>
          <a:ext cx="2056526" cy="619791"/>
        </a:xfrm>
        <a:prstGeom prst="roundRect">
          <a:avLst>
            <a:gd name="adj" fmla="val 16670"/>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MURC issues new card to P-Cardholder</a:t>
          </a:r>
        </a:p>
      </dsp:txBody>
      <dsp:txXfrm>
        <a:off x="4281291" y="2187810"/>
        <a:ext cx="1996004" cy="559269"/>
      </dsp:txXfrm>
    </dsp:sp>
    <dsp:sp modelId="{908498D4-7BDF-43DC-95B1-02AF5703FBCF}">
      <dsp:nvSpPr>
        <dsp:cNvPr id="0" name=""/>
        <dsp:cNvSpPr/>
      </dsp:nvSpPr>
      <dsp:spPr>
        <a:xfrm>
          <a:off x="5722022" y="2216660"/>
          <a:ext cx="643997" cy="500942"/>
        </a:xfrm>
        <a:prstGeom prst="rect">
          <a:avLst/>
        </a:prstGeom>
        <a:noFill/>
        <a:ln>
          <a:noFill/>
        </a:ln>
        <a:effectLst/>
      </dsp:spPr>
      <dsp:style>
        <a:lnRef idx="0">
          <a:scrgbClr r="0" g="0" b="0"/>
        </a:lnRef>
        <a:fillRef idx="0">
          <a:scrgbClr r="0" g="0" b="0"/>
        </a:fillRef>
        <a:effectRef idx="0">
          <a:scrgbClr r="0" g="0" b="0"/>
        </a:effectRef>
        <a:fontRef idx="minor"/>
      </dsp:style>
    </dsp:sp>
    <dsp:sp modelId="{7A064F57-F327-4296-809E-0553B2689F8C}">
      <dsp:nvSpPr>
        <dsp:cNvPr id="0" name=""/>
        <dsp:cNvSpPr/>
      </dsp:nvSpPr>
      <dsp:spPr>
        <a:xfrm>
          <a:off x="5292570" y="2853779"/>
          <a:ext cx="1810617" cy="619791"/>
        </a:xfrm>
        <a:prstGeom prst="roundRect">
          <a:avLst>
            <a:gd name="adj" fmla="val 16670"/>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P-Cardholder activates card</a:t>
          </a:r>
        </a:p>
      </dsp:txBody>
      <dsp:txXfrm>
        <a:off x="5322831" y="2884040"/>
        <a:ext cx="1750095" cy="559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30358-AE53-413B-8129-0ECAEDEC7901}">
      <dsp:nvSpPr>
        <dsp:cNvPr id="0" name=""/>
        <dsp:cNvSpPr/>
      </dsp:nvSpPr>
      <dsp:spPr>
        <a:xfrm rot="5400000">
          <a:off x="5382003" y="-2364592"/>
          <a:ext cx="42824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All travel forms can be found on the MURC website. </a:t>
          </a:r>
          <a:r>
            <a:rPr lang="en-US" sz="1200" kern="1200" dirty="0">
              <a:hlinkClick xmlns:r="http://schemas.openxmlformats.org/officeDocument/2006/relationships" r:id="rId1"/>
            </a:rPr>
            <a:t>http://www.marshall.edu/murc/forms/</a:t>
          </a:r>
          <a:r>
            <a:rPr lang="en-US" sz="1200" kern="1200" dirty="0"/>
            <a:t> </a:t>
          </a:r>
        </a:p>
      </dsp:txBody>
      <dsp:txXfrm rot="-5400000">
        <a:off x="2962656" y="75660"/>
        <a:ext cx="5246039" cy="386438"/>
      </dsp:txXfrm>
    </dsp:sp>
    <dsp:sp modelId="{2232E733-CA17-4308-8AB4-8795D8DB1062}">
      <dsp:nvSpPr>
        <dsp:cNvPr id="0" name=""/>
        <dsp:cNvSpPr/>
      </dsp:nvSpPr>
      <dsp:spPr>
        <a:xfrm>
          <a:off x="0" y="1224"/>
          <a:ext cx="2962656" cy="535310"/>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Complete Travel Authorization prior to travel </a:t>
          </a:r>
        </a:p>
      </dsp:txBody>
      <dsp:txXfrm>
        <a:off x="26132" y="27356"/>
        <a:ext cx="2910392" cy="483046"/>
      </dsp:txXfrm>
    </dsp:sp>
    <dsp:sp modelId="{27288068-81CD-4FDB-92AB-72F1128D9E4C}">
      <dsp:nvSpPr>
        <dsp:cNvPr id="0" name=""/>
        <dsp:cNvSpPr/>
      </dsp:nvSpPr>
      <dsp:spPr>
        <a:xfrm rot="5400000">
          <a:off x="5338343" y="-1802516"/>
          <a:ext cx="51556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Check banner screen FOIAPPH for approval</a:t>
          </a:r>
        </a:p>
      </dsp:txBody>
      <dsp:txXfrm rot="-5400000">
        <a:off x="2962655" y="598340"/>
        <a:ext cx="5241776" cy="465232"/>
      </dsp:txXfrm>
    </dsp:sp>
    <dsp:sp modelId="{B960D16E-706D-4BEA-921D-355A3E8C0FAD}">
      <dsp:nvSpPr>
        <dsp:cNvPr id="0" name=""/>
        <dsp:cNvSpPr/>
      </dsp:nvSpPr>
      <dsp:spPr>
        <a:xfrm>
          <a:off x="0" y="563300"/>
          <a:ext cx="2962656" cy="535310"/>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Travel Authorization must be approved by MURC prior to using your PCARD </a:t>
          </a:r>
        </a:p>
      </dsp:txBody>
      <dsp:txXfrm>
        <a:off x="26132" y="589432"/>
        <a:ext cx="2910392" cy="483046"/>
      </dsp:txXfrm>
    </dsp:sp>
    <dsp:sp modelId="{E82B9CD3-A005-46E7-A9B5-15D52C1FC582}">
      <dsp:nvSpPr>
        <dsp:cNvPr id="0" name=""/>
        <dsp:cNvSpPr/>
      </dsp:nvSpPr>
      <dsp:spPr>
        <a:xfrm rot="5400000">
          <a:off x="5382003" y="-1240440"/>
          <a:ext cx="42824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MURC allows the use of competitive travel search engines like Expedia, Priceline, etc.</a:t>
          </a:r>
        </a:p>
      </dsp:txBody>
      <dsp:txXfrm rot="-5400000">
        <a:off x="2962656" y="1199812"/>
        <a:ext cx="5246039" cy="386438"/>
      </dsp:txXfrm>
    </dsp:sp>
    <dsp:sp modelId="{3C28E633-588D-40F9-BA67-0E097ACBD4D3}">
      <dsp:nvSpPr>
        <dsp:cNvPr id="0" name=""/>
        <dsp:cNvSpPr/>
      </dsp:nvSpPr>
      <dsp:spPr>
        <a:xfrm>
          <a:off x="0" y="1125376"/>
          <a:ext cx="2962656" cy="535310"/>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Booking airfare/lodging</a:t>
          </a:r>
        </a:p>
      </dsp:txBody>
      <dsp:txXfrm>
        <a:off x="26132" y="1151508"/>
        <a:ext cx="2910392" cy="483046"/>
      </dsp:txXfrm>
    </dsp:sp>
    <dsp:sp modelId="{384002F6-F78A-417B-890C-5BEBB2B94A2D}">
      <dsp:nvSpPr>
        <dsp:cNvPr id="0" name=""/>
        <dsp:cNvSpPr/>
      </dsp:nvSpPr>
      <dsp:spPr>
        <a:xfrm rot="5400000">
          <a:off x="5382003" y="-678364"/>
          <a:ext cx="42824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Must be approved by Provost Office</a:t>
          </a:r>
        </a:p>
      </dsp:txBody>
      <dsp:txXfrm rot="-5400000">
        <a:off x="2962656" y="1761888"/>
        <a:ext cx="5246039" cy="386438"/>
      </dsp:txXfrm>
    </dsp:sp>
    <dsp:sp modelId="{609C9F78-545D-495E-B573-B6CF51F76517}">
      <dsp:nvSpPr>
        <dsp:cNvPr id="0" name=""/>
        <dsp:cNvSpPr/>
      </dsp:nvSpPr>
      <dsp:spPr>
        <a:xfrm>
          <a:off x="0" y="1687452"/>
          <a:ext cx="2962656" cy="535310"/>
        </a:xfrm>
        <a:prstGeom prst="roundRect">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International Travel</a:t>
          </a:r>
        </a:p>
      </dsp:txBody>
      <dsp:txXfrm>
        <a:off x="26132" y="1713584"/>
        <a:ext cx="2910392" cy="483046"/>
      </dsp:txXfrm>
    </dsp:sp>
    <dsp:sp modelId="{20FD1DF5-88BA-4692-8120-3374C2BB6DF4}">
      <dsp:nvSpPr>
        <dsp:cNvPr id="0" name=""/>
        <dsp:cNvSpPr/>
      </dsp:nvSpPr>
      <dsp:spPr>
        <a:xfrm rot="5400000">
          <a:off x="5382003" y="-116288"/>
          <a:ext cx="42824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All travel documents are to be submitted to Bradley Smith</a:t>
          </a:r>
        </a:p>
      </dsp:txBody>
      <dsp:txXfrm rot="-5400000">
        <a:off x="2962656" y="2323964"/>
        <a:ext cx="5246039" cy="386438"/>
      </dsp:txXfrm>
    </dsp:sp>
    <dsp:sp modelId="{90E73866-7623-4B45-909D-B938258D938D}">
      <dsp:nvSpPr>
        <dsp:cNvPr id="0" name=""/>
        <dsp:cNvSpPr/>
      </dsp:nvSpPr>
      <dsp:spPr>
        <a:xfrm>
          <a:off x="0" y="2249528"/>
          <a:ext cx="2962656" cy="535310"/>
        </a:xfrm>
        <a:prstGeom prst="roundRect">
          <a:avLst/>
        </a:prstGeom>
        <a:solidFill>
          <a:schemeClr val="tx2">
            <a:lumMod val="7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Submission</a:t>
          </a:r>
        </a:p>
      </dsp:txBody>
      <dsp:txXfrm>
        <a:off x="26132" y="2275660"/>
        <a:ext cx="2910392" cy="4830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35357-419F-4B81-9C11-AE83492167C0}">
      <dsp:nvSpPr>
        <dsp:cNvPr id="0" name=""/>
        <dsp:cNvSpPr/>
      </dsp:nvSpPr>
      <dsp:spPr>
        <a:xfrm rot="5400000">
          <a:off x="5329081" y="-2182833"/>
          <a:ext cx="833885" cy="5408023"/>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80010" rIns="160020" bIns="80010" numCol="1" spcCol="1270" anchor="ctr" anchorCtr="0">
          <a:noAutofit/>
        </a:bodyPr>
        <a:lstStyle/>
        <a:p>
          <a:pPr marL="285750" lvl="1" indent="-285750" algn="l" defTabSz="1866900" rtl="0">
            <a:lnSpc>
              <a:spcPct val="90000"/>
            </a:lnSpc>
            <a:spcBef>
              <a:spcPct val="0"/>
            </a:spcBef>
            <a:spcAft>
              <a:spcPct val="15000"/>
            </a:spcAft>
            <a:buChar char="•"/>
          </a:pPr>
          <a:r>
            <a:rPr lang="en-US" sz="4200" kern="1200" dirty="0"/>
            <a:t>FGAENCB</a:t>
          </a:r>
        </a:p>
      </dsp:txBody>
      <dsp:txXfrm rot="-5400000">
        <a:off x="3042013" y="144942"/>
        <a:ext cx="5367316" cy="752471"/>
      </dsp:txXfrm>
    </dsp:sp>
    <dsp:sp modelId="{EA2A3990-8BDA-438C-814D-10E9ABF96D81}">
      <dsp:nvSpPr>
        <dsp:cNvPr id="0" name=""/>
        <dsp:cNvSpPr/>
      </dsp:nvSpPr>
      <dsp:spPr>
        <a:xfrm>
          <a:off x="0" y="0"/>
          <a:ext cx="3042012" cy="1042357"/>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kern="1200" dirty="0"/>
            <a:t>Create Encumbrance in Banner </a:t>
          </a:r>
        </a:p>
      </dsp:txBody>
      <dsp:txXfrm>
        <a:off x="50884" y="50884"/>
        <a:ext cx="2940244" cy="9405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7F98D-93B9-43B0-AB41-7557275C554F}">
      <dsp:nvSpPr>
        <dsp:cNvPr id="0" name=""/>
        <dsp:cNvSpPr/>
      </dsp:nvSpPr>
      <dsp:spPr>
        <a:xfrm rot="5400000">
          <a:off x="5403469" y="-2236873"/>
          <a:ext cx="785041" cy="5455049"/>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285750" lvl="1" indent="-285750" algn="l" defTabSz="1733550" rtl="0">
            <a:lnSpc>
              <a:spcPct val="90000"/>
            </a:lnSpc>
            <a:spcBef>
              <a:spcPct val="0"/>
            </a:spcBef>
            <a:spcAft>
              <a:spcPct val="15000"/>
            </a:spcAft>
            <a:buChar char="•"/>
          </a:pPr>
          <a:r>
            <a:rPr lang="en-US" sz="3900" kern="1200" dirty="0"/>
            <a:t>FOATEXT </a:t>
          </a:r>
        </a:p>
      </dsp:txBody>
      <dsp:txXfrm rot="-5400000">
        <a:off x="3068466" y="136453"/>
        <a:ext cx="5416726" cy="708395"/>
      </dsp:txXfrm>
    </dsp:sp>
    <dsp:sp modelId="{C7B6E839-87C6-4FED-AC85-BE1634FA9108}">
      <dsp:nvSpPr>
        <dsp:cNvPr id="0" name=""/>
        <dsp:cNvSpPr/>
      </dsp:nvSpPr>
      <dsp:spPr>
        <a:xfrm>
          <a:off x="0" y="0"/>
          <a:ext cx="3068465" cy="981302"/>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dirty="0"/>
            <a:t>Enter detail in Banner </a:t>
          </a:r>
        </a:p>
      </dsp:txBody>
      <dsp:txXfrm>
        <a:off x="47903" y="47903"/>
        <a:ext cx="2972659" cy="8854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7FF16-2006-4B07-BA42-FDE869E2B97F}">
      <dsp:nvSpPr>
        <dsp:cNvPr id="0" name=""/>
        <dsp:cNvSpPr/>
      </dsp:nvSpPr>
      <dsp:spPr>
        <a:xfrm>
          <a:off x="0" y="13163"/>
          <a:ext cx="3979985"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dirty="0"/>
            <a:t>Enter Vendor Name and description of costs</a:t>
          </a:r>
        </a:p>
      </dsp:txBody>
      <dsp:txXfrm>
        <a:off x="12879" y="26042"/>
        <a:ext cx="3954227" cy="2380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EEFC5-4D1F-4D28-ABF4-295370F70065}">
      <dsp:nvSpPr>
        <dsp:cNvPr id="0" name=""/>
        <dsp:cNvSpPr/>
      </dsp:nvSpPr>
      <dsp:spPr>
        <a:xfrm>
          <a:off x="306993" y="0"/>
          <a:ext cx="3479256" cy="2820613"/>
        </a:xfrm>
        <a:prstGeom prst="rightArrow">
          <a:avLst/>
        </a:prstGeom>
        <a:solidFill>
          <a:srgbClr val="009939"/>
        </a:solidFill>
        <a:ln>
          <a:solidFill>
            <a:srgbClr val="009939"/>
          </a:solidFill>
        </a:ln>
        <a:effectLst/>
      </dsp:spPr>
      <dsp:style>
        <a:lnRef idx="0">
          <a:scrgbClr r="0" g="0" b="0"/>
        </a:lnRef>
        <a:fillRef idx="1">
          <a:scrgbClr r="0" g="0" b="0"/>
        </a:fillRef>
        <a:effectRef idx="0">
          <a:scrgbClr r="0" g="0" b="0"/>
        </a:effectRef>
        <a:fontRef idx="minor"/>
      </dsp:style>
    </dsp:sp>
    <dsp:sp modelId="{F0607A6E-8883-4DFB-8860-4235EF996493}">
      <dsp:nvSpPr>
        <dsp:cNvPr id="0" name=""/>
        <dsp:cNvSpPr/>
      </dsp:nvSpPr>
      <dsp:spPr>
        <a:xfrm>
          <a:off x="4397" y="846183"/>
          <a:ext cx="1317512" cy="112824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Create encumbrance in Banner</a:t>
          </a:r>
        </a:p>
      </dsp:txBody>
      <dsp:txXfrm>
        <a:off x="59473" y="901259"/>
        <a:ext cx="1207360" cy="1018093"/>
      </dsp:txXfrm>
    </dsp:sp>
    <dsp:sp modelId="{5B2CFD41-B6FE-4EC0-9662-77745327F878}">
      <dsp:nvSpPr>
        <dsp:cNvPr id="0" name=""/>
        <dsp:cNvSpPr/>
      </dsp:nvSpPr>
      <dsp:spPr>
        <a:xfrm>
          <a:off x="1387865" y="846183"/>
          <a:ext cx="1317512" cy="112824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Note the encumbrance &amp; fund #s on invoice</a:t>
          </a:r>
        </a:p>
      </dsp:txBody>
      <dsp:txXfrm>
        <a:off x="1442941" y="901259"/>
        <a:ext cx="1207360" cy="1018093"/>
      </dsp:txXfrm>
    </dsp:sp>
    <dsp:sp modelId="{36A3F8D4-897D-4B63-BD3E-60F05923C38F}">
      <dsp:nvSpPr>
        <dsp:cNvPr id="0" name=""/>
        <dsp:cNvSpPr/>
      </dsp:nvSpPr>
      <dsp:spPr>
        <a:xfrm>
          <a:off x="2771333" y="846183"/>
          <a:ext cx="1317512" cy="112824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Send invoice to MURC for payment</a:t>
          </a:r>
        </a:p>
      </dsp:txBody>
      <dsp:txXfrm>
        <a:off x="2826409" y="901259"/>
        <a:ext cx="1207360" cy="10180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CCAAC-BADA-4A27-B27F-325531CABD88}">
      <dsp:nvSpPr>
        <dsp:cNvPr id="0" name=""/>
        <dsp:cNvSpPr/>
      </dsp:nvSpPr>
      <dsp:spPr>
        <a:xfrm>
          <a:off x="1922950" y="0"/>
          <a:ext cx="2884425" cy="1288256"/>
        </a:xfrm>
        <a:prstGeom prst="rightArrow">
          <a:avLst>
            <a:gd name="adj1" fmla="val 75000"/>
            <a:gd name="adj2" fmla="val 50000"/>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ctr" defTabSz="1066800">
            <a:lnSpc>
              <a:spcPct val="90000"/>
            </a:lnSpc>
            <a:spcBef>
              <a:spcPct val="0"/>
            </a:spcBef>
            <a:spcAft>
              <a:spcPct val="15000"/>
            </a:spcAft>
            <a:buChar char="•"/>
          </a:pPr>
          <a:endParaRPr lang="en-US" sz="2400" kern="1200" dirty="0"/>
        </a:p>
        <a:p>
          <a:pPr marL="171450" lvl="1" indent="-171450" algn="ctr" defTabSz="711200">
            <a:lnSpc>
              <a:spcPct val="90000"/>
            </a:lnSpc>
            <a:spcBef>
              <a:spcPct val="0"/>
            </a:spcBef>
            <a:spcAft>
              <a:spcPct val="15000"/>
            </a:spcAft>
            <a:buChar char="•"/>
          </a:pPr>
          <a:r>
            <a:rPr lang="en-US" sz="1600" kern="1200" dirty="0"/>
            <a:t>Must create a Requisition</a:t>
          </a:r>
        </a:p>
      </dsp:txBody>
      <dsp:txXfrm>
        <a:off x="1922950" y="161032"/>
        <a:ext cx="2401329" cy="966192"/>
      </dsp:txXfrm>
    </dsp:sp>
    <dsp:sp modelId="{64540C84-13BC-46E1-9462-12B2FE859463}">
      <dsp:nvSpPr>
        <dsp:cNvPr id="0" name=""/>
        <dsp:cNvSpPr/>
      </dsp:nvSpPr>
      <dsp:spPr>
        <a:xfrm>
          <a:off x="0" y="0"/>
          <a:ext cx="1922950" cy="1288256"/>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Invoice &gt; $4999 </a:t>
          </a:r>
          <a:r>
            <a:rPr lang="en-US" sz="1200" kern="1200" dirty="0"/>
            <a:t>or if quote has terms and conditions</a:t>
          </a:r>
        </a:p>
      </dsp:txBody>
      <dsp:txXfrm>
        <a:off x="62887" y="62887"/>
        <a:ext cx="1797176" cy="1162482"/>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88279-86AB-4347-9C91-F32C47DF61A2}"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B9A7B-88E5-A74C-A3C4-3B023A7FFD05}" type="slidenum">
              <a:rPr lang="en-US" smtClean="0"/>
              <a:t>‹#›</a:t>
            </a:fld>
            <a:endParaRPr lang="en-US"/>
          </a:p>
        </p:txBody>
      </p:sp>
    </p:spTree>
    <p:extLst>
      <p:ext uri="{BB962C8B-B14F-4D97-AF65-F5344CB8AC3E}">
        <p14:creationId xmlns:p14="http://schemas.microsoft.com/office/powerpoint/2010/main" val="40338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MURC, prior to submission of your proposal, PI’s work closely with Pre Award Officers who assist in the submission process.  After submission and the award is granted, the PI and his/her staff then work closely with Post Award.  </a:t>
            </a:r>
          </a:p>
          <a:p>
            <a:endParaRPr lang="en-US" baseline="0" dirty="0"/>
          </a:p>
          <a:p>
            <a:r>
              <a:rPr lang="en-US" baseline="0" dirty="0"/>
              <a:t>Post Award consists of Compliance Officers and Accountants who process the financial account set-up in Banner to enable spending of the awarded funds, along with assisting with monitoring the budget and spending activity, and ensuring compliance with university, state, federal and private agencies.</a:t>
            </a:r>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a:t>
            </a:fld>
            <a:endParaRPr lang="en-US"/>
          </a:p>
        </p:txBody>
      </p:sp>
    </p:spTree>
    <p:extLst>
      <p:ext uri="{BB962C8B-B14F-4D97-AF65-F5344CB8AC3E}">
        <p14:creationId xmlns:p14="http://schemas.microsoft.com/office/powerpoint/2010/main" val="281705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453">
              <a:defRPr/>
            </a:pPr>
            <a:r>
              <a:rPr lang="en-US" dirty="0"/>
              <a:t>Please note these</a:t>
            </a:r>
            <a:r>
              <a:rPr lang="en-US" baseline="0" dirty="0"/>
              <a:t> are </a:t>
            </a:r>
            <a:r>
              <a:rPr lang="en-US" dirty="0"/>
              <a:t>Estimated</a:t>
            </a:r>
            <a:r>
              <a:rPr lang="en-US" baseline="0" dirty="0"/>
              <a:t> Expenses – quotes from airline agency or hotel websites/map quest mileage estimates/ or when needed use an educated guess.</a:t>
            </a:r>
            <a:endParaRPr lang="en-US" dirty="0"/>
          </a:p>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12</a:t>
            </a:fld>
            <a:endParaRPr lang="en-US"/>
          </a:p>
        </p:txBody>
      </p:sp>
    </p:spTree>
    <p:extLst>
      <p:ext uri="{BB962C8B-B14F-4D97-AF65-F5344CB8AC3E}">
        <p14:creationId xmlns:p14="http://schemas.microsoft.com/office/powerpoint/2010/main" val="345696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13</a:t>
            </a:fld>
            <a:endParaRPr lang="en-US"/>
          </a:p>
        </p:txBody>
      </p:sp>
    </p:spTree>
    <p:extLst>
      <p:ext uri="{BB962C8B-B14F-4D97-AF65-F5344CB8AC3E}">
        <p14:creationId xmlns:p14="http://schemas.microsoft.com/office/powerpoint/2010/main" val="928132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14</a:t>
            </a:fld>
            <a:endParaRPr lang="en-US"/>
          </a:p>
        </p:txBody>
      </p:sp>
    </p:spTree>
    <p:extLst>
      <p:ext uri="{BB962C8B-B14F-4D97-AF65-F5344CB8AC3E}">
        <p14:creationId xmlns:p14="http://schemas.microsoft.com/office/powerpoint/2010/main" val="50801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15</a:t>
            </a:fld>
            <a:endParaRPr lang="en-US"/>
          </a:p>
        </p:txBody>
      </p:sp>
    </p:spTree>
    <p:extLst>
      <p:ext uri="{BB962C8B-B14F-4D97-AF65-F5344CB8AC3E}">
        <p14:creationId xmlns:p14="http://schemas.microsoft.com/office/powerpoint/2010/main" val="367641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16</a:t>
            </a:fld>
            <a:endParaRPr lang="en-US"/>
          </a:p>
        </p:txBody>
      </p:sp>
    </p:spTree>
    <p:extLst>
      <p:ext uri="{BB962C8B-B14F-4D97-AF65-F5344CB8AC3E}">
        <p14:creationId xmlns:p14="http://schemas.microsoft.com/office/powerpoint/2010/main" val="294214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17</a:t>
            </a:fld>
            <a:endParaRPr lang="en-US"/>
          </a:p>
        </p:txBody>
      </p:sp>
    </p:spTree>
    <p:extLst>
      <p:ext uri="{BB962C8B-B14F-4D97-AF65-F5344CB8AC3E}">
        <p14:creationId xmlns:p14="http://schemas.microsoft.com/office/powerpoint/2010/main" val="689801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Please</a:t>
            </a:r>
            <a:r>
              <a:rPr lang="en-US" baseline="0" dirty="0"/>
              <a:t> do not create the encumbrance in Banner until you have an invoice from the vendor. </a:t>
            </a:r>
          </a:p>
          <a:p>
            <a:pPr defTabSz="916453">
              <a:defRPr/>
            </a:pPr>
            <a:r>
              <a:rPr lang="en-US" dirty="0"/>
              <a:t>If a check needs sent to a department or needs to be picked up, please make a note on the invoice. If you just make a note in FOATEXT, it might get missed when check is being cut.  </a:t>
            </a:r>
          </a:p>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18</a:t>
            </a:fld>
            <a:endParaRPr lang="en-US"/>
          </a:p>
        </p:txBody>
      </p:sp>
    </p:spTree>
    <p:extLst>
      <p:ext uri="{BB962C8B-B14F-4D97-AF65-F5344CB8AC3E}">
        <p14:creationId xmlns:p14="http://schemas.microsoft.com/office/powerpoint/2010/main" val="2999239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must also create a requisition when there are terms and conditions associated</a:t>
            </a:r>
            <a:r>
              <a:rPr lang="en-US" baseline="0" dirty="0"/>
              <a:t> with the purchase</a:t>
            </a:r>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19</a:t>
            </a:fld>
            <a:endParaRPr lang="en-US"/>
          </a:p>
        </p:txBody>
      </p:sp>
    </p:spTree>
    <p:extLst>
      <p:ext uri="{BB962C8B-B14F-4D97-AF65-F5344CB8AC3E}">
        <p14:creationId xmlns:p14="http://schemas.microsoft.com/office/powerpoint/2010/main" val="3760109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20</a:t>
            </a:fld>
            <a:endParaRPr lang="en-US"/>
          </a:p>
        </p:txBody>
      </p:sp>
    </p:spTree>
    <p:extLst>
      <p:ext uri="{BB962C8B-B14F-4D97-AF65-F5344CB8AC3E}">
        <p14:creationId xmlns:p14="http://schemas.microsoft.com/office/powerpoint/2010/main" val="3386412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21</a:t>
            </a:fld>
            <a:endParaRPr lang="en-US"/>
          </a:p>
        </p:txBody>
      </p:sp>
    </p:spTree>
    <p:extLst>
      <p:ext uri="{BB962C8B-B14F-4D97-AF65-F5344CB8AC3E}">
        <p14:creationId xmlns:p14="http://schemas.microsoft.com/office/powerpoint/2010/main" val="3893329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3</a:t>
            </a:fld>
            <a:endParaRPr lang="en-US"/>
          </a:p>
        </p:txBody>
      </p:sp>
    </p:spTree>
    <p:extLst>
      <p:ext uri="{BB962C8B-B14F-4D97-AF65-F5344CB8AC3E}">
        <p14:creationId xmlns:p14="http://schemas.microsoft.com/office/powerpoint/2010/main" val="2406344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22</a:t>
            </a:fld>
            <a:endParaRPr lang="en-US"/>
          </a:p>
        </p:txBody>
      </p:sp>
    </p:spTree>
    <p:extLst>
      <p:ext uri="{BB962C8B-B14F-4D97-AF65-F5344CB8AC3E}">
        <p14:creationId xmlns:p14="http://schemas.microsoft.com/office/powerpoint/2010/main" val="1057697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Make sure to use the most up</a:t>
            </a:r>
            <a:r>
              <a:rPr lang="en-US" baseline="0" dirty="0"/>
              <a:t> to date PAR form found on our website. </a:t>
            </a:r>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23</a:t>
            </a:fld>
            <a:endParaRPr lang="en-US"/>
          </a:p>
        </p:txBody>
      </p:sp>
    </p:spTree>
    <p:extLst>
      <p:ext uri="{BB962C8B-B14F-4D97-AF65-F5344CB8AC3E}">
        <p14:creationId xmlns:p14="http://schemas.microsoft.com/office/powerpoint/2010/main" val="2134591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Please</a:t>
            </a:r>
            <a:r>
              <a:rPr lang="en-US" baseline="0" dirty="0"/>
              <a:t> check with MU payroll if you have any questions or concerns about position numbers or coding. </a:t>
            </a:r>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24</a:t>
            </a:fld>
            <a:endParaRPr lang="en-US" dirty="0"/>
          </a:p>
        </p:txBody>
      </p:sp>
    </p:spTree>
    <p:extLst>
      <p:ext uri="{BB962C8B-B14F-4D97-AF65-F5344CB8AC3E}">
        <p14:creationId xmlns:p14="http://schemas.microsoft.com/office/powerpoint/2010/main" val="3177435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25</a:t>
            </a:fld>
            <a:endParaRPr lang="en-US"/>
          </a:p>
        </p:txBody>
      </p:sp>
    </p:spTree>
    <p:extLst>
      <p:ext uri="{BB962C8B-B14F-4D97-AF65-F5344CB8AC3E}">
        <p14:creationId xmlns:p14="http://schemas.microsoft.com/office/powerpoint/2010/main" val="560739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26</a:t>
            </a:fld>
            <a:endParaRPr lang="en-US"/>
          </a:p>
        </p:txBody>
      </p:sp>
    </p:spTree>
    <p:extLst>
      <p:ext uri="{BB962C8B-B14F-4D97-AF65-F5344CB8AC3E}">
        <p14:creationId xmlns:p14="http://schemas.microsoft.com/office/powerpoint/2010/main" val="2085373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28</a:t>
            </a:fld>
            <a:endParaRPr lang="en-US"/>
          </a:p>
        </p:txBody>
      </p:sp>
    </p:spTree>
    <p:extLst>
      <p:ext uri="{BB962C8B-B14F-4D97-AF65-F5344CB8AC3E}">
        <p14:creationId xmlns:p14="http://schemas.microsoft.com/office/powerpoint/2010/main" val="135658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29</a:t>
            </a:fld>
            <a:endParaRPr lang="en-US"/>
          </a:p>
        </p:txBody>
      </p:sp>
    </p:spTree>
    <p:extLst>
      <p:ext uri="{BB962C8B-B14F-4D97-AF65-F5344CB8AC3E}">
        <p14:creationId xmlns:p14="http://schemas.microsoft.com/office/powerpoint/2010/main" val="4205256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30</a:t>
            </a:fld>
            <a:endParaRPr lang="en-US"/>
          </a:p>
        </p:txBody>
      </p:sp>
    </p:spTree>
    <p:extLst>
      <p:ext uri="{BB962C8B-B14F-4D97-AF65-F5344CB8AC3E}">
        <p14:creationId xmlns:p14="http://schemas.microsoft.com/office/powerpoint/2010/main" val="1439410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31</a:t>
            </a:fld>
            <a:endParaRPr lang="en-US"/>
          </a:p>
        </p:txBody>
      </p:sp>
    </p:spTree>
    <p:extLst>
      <p:ext uri="{BB962C8B-B14F-4D97-AF65-F5344CB8AC3E}">
        <p14:creationId xmlns:p14="http://schemas.microsoft.com/office/powerpoint/2010/main" val="1974393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Discuss Commitment Column – for salary and benefits committed / captured in a fiscal year.  </a:t>
            </a:r>
          </a:p>
        </p:txBody>
      </p:sp>
      <p:sp>
        <p:nvSpPr>
          <p:cNvPr id="4" name="Slide Number Placeholder 3"/>
          <p:cNvSpPr>
            <a:spLocks noGrp="1"/>
          </p:cNvSpPr>
          <p:nvPr>
            <p:ph type="sldNum" sz="quarter" idx="10"/>
          </p:nvPr>
        </p:nvSpPr>
        <p:spPr/>
        <p:txBody>
          <a:bodyPr/>
          <a:lstStyle/>
          <a:p>
            <a:fld id="{77D8454A-404F-4DF1-8F43-7DDF83BF3B63}" type="slidenum">
              <a:rPr lang="en-US" smtClean="0"/>
              <a:pPr/>
              <a:t>32</a:t>
            </a:fld>
            <a:endParaRPr lang="en-US"/>
          </a:p>
        </p:txBody>
      </p:sp>
    </p:spTree>
    <p:extLst>
      <p:ext uri="{BB962C8B-B14F-4D97-AF65-F5344CB8AC3E}">
        <p14:creationId xmlns:p14="http://schemas.microsoft.com/office/powerpoint/2010/main" val="3303891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1126">
              <a:defRPr/>
            </a:pPr>
            <a:r>
              <a:rPr lang="en-US" dirty="0"/>
              <a:t>This email is sent to the Principal</a:t>
            </a:r>
            <a:r>
              <a:rPr lang="en-US" baseline="0" dirty="0"/>
              <a:t> Investigator (PI), Co-PI, and designated administrative staff listed on the ATS form.</a:t>
            </a:r>
            <a:endParaRPr lang="en-US" dirty="0"/>
          </a:p>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4</a:t>
            </a:fld>
            <a:endParaRPr lang="en-US"/>
          </a:p>
        </p:txBody>
      </p:sp>
    </p:spTree>
    <p:extLst>
      <p:ext uri="{BB962C8B-B14F-4D97-AF65-F5344CB8AC3E}">
        <p14:creationId xmlns:p14="http://schemas.microsoft.com/office/powerpoint/2010/main" val="806441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33</a:t>
            </a:fld>
            <a:endParaRPr lang="en-US"/>
          </a:p>
        </p:txBody>
      </p:sp>
    </p:spTree>
    <p:extLst>
      <p:ext uri="{BB962C8B-B14F-4D97-AF65-F5344CB8AC3E}">
        <p14:creationId xmlns:p14="http://schemas.microsoft.com/office/powerpoint/2010/main" val="3751478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5</a:t>
            </a:fld>
            <a:endParaRPr lang="en-US"/>
          </a:p>
        </p:txBody>
      </p:sp>
    </p:spTree>
    <p:extLst>
      <p:ext uri="{BB962C8B-B14F-4D97-AF65-F5344CB8AC3E}">
        <p14:creationId xmlns:p14="http://schemas.microsoft.com/office/powerpoint/2010/main" val="39399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6</a:t>
            </a:fld>
            <a:endParaRPr lang="en-US" dirty="0"/>
          </a:p>
        </p:txBody>
      </p:sp>
    </p:spTree>
    <p:extLst>
      <p:ext uri="{BB962C8B-B14F-4D97-AF65-F5344CB8AC3E}">
        <p14:creationId xmlns:p14="http://schemas.microsoft.com/office/powerpoint/2010/main" val="222464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Marshall Forms and will ultimately be sent to MU Computing</a:t>
            </a:r>
            <a:r>
              <a:rPr lang="en-US" baseline="0" dirty="0"/>
              <a:t> Services, however, they first must be sent to Jennifer Wood at MURC for approval. </a:t>
            </a:r>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7</a:t>
            </a:fld>
            <a:endParaRPr lang="en-US"/>
          </a:p>
        </p:txBody>
      </p:sp>
    </p:spTree>
    <p:extLst>
      <p:ext uri="{BB962C8B-B14F-4D97-AF65-F5344CB8AC3E}">
        <p14:creationId xmlns:p14="http://schemas.microsoft.com/office/powerpoint/2010/main" val="1516888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9</a:t>
            </a:fld>
            <a:endParaRPr lang="en-US" dirty="0"/>
          </a:p>
        </p:txBody>
      </p:sp>
    </p:spTree>
    <p:extLst>
      <p:ext uri="{BB962C8B-B14F-4D97-AF65-F5344CB8AC3E}">
        <p14:creationId xmlns:p14="http://schemas.microsoft.com/office/powerpoint/2010/main" val="162137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10</a:t>
            </a:fld>
            <a:endParaRPr lang="en-US"/>
          </a:p>
        </p:txBody>
      </p:sp>
    </p:spTree>
    <p:extLst>
      <p:ext uri="{BB962C8B-B14F-4D97-AF65-F5344CB8AC3E}">
        <p14:creationId xmlns:p14="http://schemas.microsoft.com/office/powerpoint/2010/main" val="97558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11</a:t>
            </a:fld>
            <a:endParaRPr lang="en-US"/>
          </a:p>
        </p:txBody>
      </p:sp>
    </p:spTree>
    <p:extLst>
      <p:ext uri="{BB962C8B-B14F-4D97-AF65-F5344CB8AC3E}">
        <p14:creationId xmlns:p14="http://schemas.microsoft.com/office/powerpoint/2010/main" val="78525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ay Section Title">
    <p:bg>
      <p:bgPr>
        <a:solidFill>
          <a:srgbClr val="00B140"/>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Primary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25234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Title - Sty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99"/>
            <a:ext cx="9144000" cy="5137302"/>
          </a:xfrm>
          <a:prstGeom prst="rect">
            <a:avLst/>
          </a:prstGeom>
        </p:spPr>
      </p:pic>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2603300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ation Title - Sty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426421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Title - Sty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3358825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y Section Title">
    <p:bg>
      <p:bgPr>
        <a:solidFill>
          <a:srgbClr val="00B140"/>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Primary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59418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Section Title">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Secondary Section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2924357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rtiary Section Title">
    <p:bg>
      <p:bgPr>
        <a:solidFill>
          <a:srgbClr val="A2AAAD"/>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Tertiary Section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674357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37" y="488607"/>
            <a:ext cx="7136156" cy="674031"/>
          </a:xfrm>
        </p:spPr>
        <p:txBody>
          <a:bodyPr anchor="t" anchorCtr="0"/>
          <a:lstStyle>
            <a:lvl1pPr>
              <a:defRPr sz="4200">
                <a:solidFill>
                  <a:srgbClr val="009939"/>
                </a:solidFill>
              </a:defRPr>
            </a:lvl1pPr>
          </a:lstStyle>
          <a:p>
            <a:r>
              <a:rPr lang="en-US" dirty="0"/>
              <a:t>Slide Title</a:t>
            </a:r>
          </a:p>
        </p:txBody>
      </p:sp>
      <p:sp>
        <p:nvSpPr>
          <p:cNvPr id="3" name="Content Placeholder 2"/>
          <p:cNvSpPr>
            <a:spLocks noGrp="1"/>
          </p:cNvSpPr>
          <p:nvPr>
            <p:ph idx="1"/>
          </p:nvPr>
        </p:nvSpPr>
        <p:spPr>
          <a:xfrm>
            <a:off x="468153" y="1858960"/>
            <a:ext cx="7129940" cy="2419602"/>
          </a:xfrm>
        </p:spPr>
        <p:txBody>
          <a:bodyPr/>
          <a:lstStyle>
            <a:lvl1pPr>
              <a:buClr>
                <a:srgbClr val="009939"/>
              </a:buClr>
              <a:defRPr b="0" i="0">
                <a:latin typeface="Tahoma" charset="0"/>
                <a:ea typeface="Tahoma" charset="0"/>
                <a:cs typeface="Tahoma" charset="0"/>
              </a:defRPr>
            </a:lvl1pPr>
            <a:lvl2pPr>
              <a:buClr>
                <a:srgbClr val="009939"/>
              </a:buClr>
              <a:defRPr b="0" i="0">
                <a:latin typeface="Tahoma" charset="0"/>
                <a:ea typeface="Tahoma" charset="0"/>
                <a:cs typeface="Tahoma" charset="0"/>
              </a:defRPr>
            </a:lvl2pPr>
            <a:lvl3pPr>
              <a:buClr>
                <a:srgbClr val="009939"/>
              </a:buClr>
              <a:defRPr b="0" i="0">
                <a:latin typeface="Tahoma" charset="0"/>
                <a:ea typeface="Tahoma" charset="0"/>
                <a:cs typeface="Tahoma" charset="0"/>
              </a:defRPr>
            </a:lvl3pPr>
            <a:lvl4pPr>
              <a:buClr>
                <a:srgbClr val="009939"/>
              </a:buClr>
              <a:defRPr b="0" i="0">
                <a:latin typeface="Tahoma" charset="0"/>
                <a:ea typeface="Tahoma" charset="0"/>
                <a:cs typeface="Tahoma" charset="0"/>
              </a:defRPr>
            </a:lvl4pPr>
            <a:lvl5pPr>
              <a:buClr>
                <a:srgbClr val="009939"/>
              </a:buClr>
              <a:defRPr b="0" i="0">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sp>
        <p:nvSpPr>
          <p:cNvPr id="13" name="Slide Number Placeholder 4"/>
          <p:cNvSpPr>
            <a:spLocks noGrp="1"/>
          </p:cNvSpPr>
          <p:nvPr>
            <p:ph type="sldNum" sz="quarter" idx="12"/>
          </p:nvPr>
        </p:nvSpPr>
        <p:spPr>
          <a:xfrm>
            <a:off x="5331941" y="4612811"/>
            <a:ext cx="2057400" cy="246221"/>
          </a:xfrm>
          <a:prstGeom prst="rect">
            <a:avLst/>
          </a:prstGeom>
        </p:spPr>
        <p:txBody>
          <a:bodyPr anchor="ctr">
            <a:spAutoFit/>
          </a:bodyPr>
          <a:lstStyle>
            <a:lvl1pPr algn="r">
              <a:defRPr sz="1000" b="0" i="0">
                <a:solidFill>
                  <a:srgbClr val="A2AAAD"/>
                </a:solidFill>
                <a:latin typeface="Tahoma" charset="0"/>
                <a:ea typeface="Tahoma" charset="0"/>
                <a:cs typeface="Tahoma" charset="0"/>
              </a:defRPr>
            </a:lvl1pPr>
          </a:lstStyle>
          <a:p>
            <a:fld id="{AD674DC6-5AB9-C447-AE0D-4554802F2DC8}" type="slidenum">
              <a:rPr lang="en-US" smtClean="0"/>
              <a:pPr/>
              <a:t>‹#›</a:t>
            </a:fld>
            <a:endParaRPr lang="en-US" dirty="0"/>
          </a:p>
        </p:txBody>
      </p:sp>
      <p:sp>
        <p:nvSpPr>
          <p:cNvPr id="15"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a:t>Slide Subtitle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3568871172"/>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Paragraph">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61937" y="488607"/>
            <a:ext cx="7136475" cy="674031"/>
          </a:xfrm>
        </p:spPr>
        <p:txBody>
          <a:bodyPr anchor="t" anchorCtr="0"/>
          <a:lstStyle>
            <a:lvl1pPr>
              <a:defRPr sz="4200">
                <a:solidFill>
                  <a:srgbClr val="009939"/>
                </a:solidFill>
              </a:defRPr>
            </a:lvl1pPr>
          </a:lstStyle>
          <a:p>
            <a:r>
              <a:rPr lang="en-US" dirty="0"/>
              <a:t>Slide Title</a:t>
            </a:r>
          </a:p>
        </p:txBody>
      </p:sp>
      <p:sp>
        <p:nvSpPr>
          <p:cNvPr id="14" name="Text Placeholder 13"/>
          <p:cNvSpPr>
            <a:spLocks noGrp="1"/>
          </p:cNvSpPr>
          <p:nvPr>
            <p:ph type="body" sz="quarter" idx="15" hasCustomPrompt="1"/>
          </p:nvPr>
        </p:nvSpPr>
        <p:spPr>
          <a:xfrm>
            <a:off x="457201" y="1816100"/>
            <a:ext cx="7148832" cy="2273300"/>
          </a:xfrm>
        </p:spPr>
        <p:txBody>
          <a:bodyPr>
            <a:normAutofit/>
          </a:bodyPr>
          <a:lstStyle>
            <a:lvl1pPr marL="0" indent="0">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r>
              <a:rPr lang="en-US" dirty="0" err="1"/>
              <a:t>Quisque</a:t>
            </a:r>
            <a:r>
              <a:rPr lang="en-US" dirty="0"/>
              <a:t> </a:t>
            </a:r>
            <a:r>
              <a:rPr lang="en-US" dirty="0" err="1"/>
              <a:t>quis</a:t>
            </a:r>
            <a:r>
              <a:rPr lang="en-US" dirty="0"/>
              <a:t> </a:t>
            </a:r>
            <a:r>
              <a:rPr lang="en-US" dirty="0" err="1"/>
              <a:t>mauris</a:t>
            </a:r>
            <a:r>
              <a:rPr lang="en-US" dirty="0"/>
              <a:t> </a:t>
            </a:r>
            <a:r>
              <a:rPr lang="en-US" dirty="0" err="1"/>
              <a:t>aliquam</a:t>
            </a:r>
            <a:r>
              <a:rPr lang="en-US" dirty="0"/>
              <a:t>, </a:t>
            </a:r>
            <a:r>
              <a:rPr lang="en-US" dirty="0" err="1"/>
              <a:t>rhoncus</a:t>
            </a:r>
            <a:r>
              <a:rPr lang="en-US" dirty="0"/>
              <a:t> </a:t>
            </a:r>
            <a:r>
              <a:rPr lang="en-US" dirty="0" err="1"/>
              <a:t>elit</a:t>
            </a:r>
            <a:r>
              <a:rPr lang="en-US" dirty="0"/>
              <a:t> </a:t>
            </a:r>
            <a:r>
              <a:rPr lang="en-US" dirty="0" err="1"/>
              <a:t>sed</a:t>
            </a:r>
            <a:r>
              <a:rPr lang="en-US" dirty="0"/>
              <a:t>, tempus ante. </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r>
              <a:rPr lang="en-US" dirty="0" err="1"/>
              <a:t>Phasellus</a:t>
            </a:r>
            <a:r>
              <a:rPr lang="en-US" dirty="0"/>
              <a:t> </a:t>
            </a:r>
            <a:r>
              <a:rPr lang="en-US" dirty="0" err="1"/>
              <a:t>bibendum</a:t>
            </a:r>
            <a:r>
              <a:rPr lang="en-US" dirty="0"/>
              <a:t> </a:t>
            </a:r>
            <a:r>
              <a:rPr lang="en-US" dirty="0" err="1"/>
              <a:t>nisl</a:t>
            </a:r>
            <a:r>
              <a:rPr lang="en-US" dirty="0"/>
              <a:t>, non </a:t>
            </a:r>
            <a:r>
              <a:rPr lang="en-US" dirty="0" err="1"/>
              <a:t>iaculis</a:t>
            </a:r>
            <a:r>
              <a:rPr lang="en-US" dirty="0"/>
              <a:t> </a:t>
            </a:r>
            <a:r>
              <a:rPr lang="en-US" dirty="0" err="1"/>
              <a:t>eros</a:t>
            </a:r>
            <a:r>
              <a:rPr lang="en-US" dirty="0"/>
              <a:t> maximus </a:t>
            </a:r>
            <a:r>
              <a:rPr lang="en-US" dirty="0" err="1"/>
              <a:t>quis.xxq</a:t>
            </a:r>
            <a:endParaRPr lang="en-US" dirty="0"/>
          </a:p>
        </p:txBody>
      </p:sp>
      <p:sp>
        <p:nvSpPr>
          <p:cNvPr id="16"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dirty="0"/>
              <a:t>Slide Subtitle</a:t>
            </a:r>
          </a:p>
        </p:txBody>
      </p:sp>
      <p:sp>
        <p:nvSpPr>
          <p:cNvPr id="17"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sp>
        <p:nvSpPr>
          <p:cNvPr id="18" name="Slide Number Placeholder 4"/>
          <p:cNvSpPr>
            <a:spLocks noGrp="1"/>
          </p:cNvSpPr>
          <p:nvPr>
            <p:ph type="sldNum" sz="quarter" idx="12"/>
          </p:nvPr>
        </p:nvSpPr>
        <p:spPr>
          <a:xfrm>
            <a:off x="5331941" y="4612811"/>
            <a:ext cx="2057400" cy="246221"/>
          </a:xfrm>
          <a:prstGeom prst="rect">
            <a:avLst/>
          </a:prstGeom>
        </p:spPr>
        <p:txBody>
          <a:bodyPr anchor="ctr">
            <a:spAutoFit/>
          </a:bodyPr>
          <a:lstStyle>
            <a:lvl1pPr algn="r">
              <a:defRPr sz="1000" b="0" i="0">
                <a:solidFill>
                  <a:srgbClr val="A2AAAD"/>
                </a:solidFill>
                <a:latin typeface="Tahoma" charset="0"/>
                <a:ea typeface="Tahoma" charset="0"/>
                <a:cs typeface="Tahoma" charset="0"/>
              </a:defRPr>
            </a:lvl1pPr>
          </a:lstStyle>
          <a:p>
            <a:fld id="{AD674DC6-5AB9-C447-AE0D-4554802F2DC8}"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82625257"/>
      </p:ext>
    </p:extLst>
  </p:cSld>
  <p:clrMapOvr>
    <a:masterClrMapping/>
  </p:clrMapOvr>
  <p:extLst>
    <p:ext uri="{DCECCB84-F9BA-43D5-87BE-67443E8EF086}">
      <p15:sldGuideLst xmlns:p15="http://schemas.microsoft.com/office/powerpoint/2012/main">
        <p15:guide id="1" orient="horz" pos="1620">
          <p15:clr>
            <a:srgbClr val="FBAE40"/>
          </p15:clr>
        </p15:guide>
        <p15:guide id="2" pos="2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Conten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450" y="488607"/>
            <a:ext cx="2949575" cy="535531"/>
          </a:xfrm>
        </p:spPr>
        <p:txBody>
          <a:bodyPr anchor="t" anchorCtr="0">
            <a:spAutoFit/>
          </a:bodyPr>
          <a:lstStyle>
            <a:lvl1pPr>
              <a:defRPr sz="3200">
                <a:solidFill>
                  <a:srgbClr val="009939"/>
                </a:solidFill>
              </a:defRPr>
            </a:lvl1pPr>
          </a:lstStyle>
          <a:p>
            <a:r>
              <a:rPr lang="en-US" dirty="0"/>
              <a:t>Slide Title</a:t>
            </a:r>
          </a:p>
        </p:txBody>
      </p:sp>
      <p:sp>
        <p:nvSpPr>
          <p:cNvPr id="3" name="Picture Placeholder 2"/>
          <p:cNvSpPr>
            <a:spLocks noGrp="1"/>
          </p:cNvSpPr>
          <p:nvPr>
            <p:ph type="pic" idx="1" hasCustomPrompt="1"/>
          </p:nvPr>
        </p:nvSpPr>
        <p:spPr>
          <a:xfrm>
            <a:off x="3887788" y="0"/>
            <a:ext cx="5256212" cy="5143500"/>
          </a:xfrm>
        </p:spPr>
        <p:txBody>
          <a:bodyPr anchor="ctr" anchorCtr="0"/>
          <a:lstStyle>
            <a:lvl1pPr marL="0" indent="0" algn="ctr">
              <a:buNone/>
              <a:defRPr sz="3200">
                <a:solidFill>
                  <a:srgbClr val="A2AAA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sp>
        <p:nvSpPr>
          <p:cNvPr id="4" name="Text Placeholder 3"/>
          <p:cNvSpPr>
            <a:spLocks noGrp="1"/>
          </p:cNvSpPr>
          <p:nvPr>
            <p:ph type="body" sz="half" idx="2" hasCustomPrompt="1"/>
          </p:nvPr>
        </p:nvSpPr>
        <p:spPr>
          <a:xfrm>
            <a:off x="465450" y="1024138"/>
            <a:ext cx="2949575" cy="1328569"/>
          </a:xfrm>
        </p:spPr>
        <p:txBody>
          <a:bodyPr>
            <a:sp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p>
        </p:txBody>
      </p:sp>
    </p:spTree>
    <p:extLst>
      <p:ext uri="{BB962C8B-B14F-4D97-AF65-F5344CB8AC3E}">
        <p14:creationId xmlns:p14="http://schemas.microsoft.com/office/powerpoint/2010/main" val="462451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406785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ondary Section Title">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Secondary Section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960250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4861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E1B5AE0C-F5EA-4388-86FE-C48CBAC61045}" type="datetime1">
              <a:rPr lang="en-US" smtClean="0"/>
              <a:t>5/10/2022</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a:p>
        </p:txBody>
      </p:sp>
      <p:sp>
        <p:nvSpPr>
          <p:cNvPr id="12" name="Footer Placeholder 11"/>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3190425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7954" y="275748"/>
            <a:ext cx="485902" cy="4412329"/>
          </a:xfrm>
        </p:spPr>
        <p:txBody>
          <a:bodyPr vert="vert270" anchor="b"/>
          <a:lstStyle>
            <a:lvl1pPr marL="0" marR="13716" algn="r">
              <a:spcBef>
                <a:spcPts val="0"/>
              </a:spcBef>
              <a:buNone/>
              <a:defRPr sz="2175" b="0" cap="all" baseline="0"/>
            </a:lvl1pPr>
          </a:lstStyle>
          <a:p>
            <a:r>
              <a:rPr kumimoji="0" lang="en-US"/>
              <a:t>Click to edit Master title style</a:t>
            </a:r>
          </a:p>
        </p:txBody>
      </p:sp>
      <p:sp>
        <p:nvSpPr>
          <p:cNvPr id="3" name="Text Placeholder 2"/>
          <p:cNvSpPr>
            <a:spLocks noGrp="1"/>
          </p:cNvSpPr>
          <p:nvPr>
            <p:ph type="body" idx="2"/>
          </p:nvPr>
        </p:nvSpPr>
        <p:spPr>
          <a:xfrm>
            <a:off x="1135856" y="275748"/>
            <a:ext cx="2438400" cy="4412329"/>
          </a:xfrm>
        </p:spPr>
        <p:txBody>
          <a:bodyPr anchor="t"/>
          <a:lstStyle>
            <a:lvl1pPr marL="0" indent="0">
              <a:spcBef>
                <a:spcPts val="0"/>
              </a:spcBef>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651250" y="240030"/>
            <a:ext cx="5276088" cy="4446270"/>
          </a:xfrm>
        </p:spPr>
        <p:txBody>
          <a:bodyPr/>
          <a:lstStyle>
            <a:lvl1pPr>
              <a:spcBef>
                <a:spcPts val="0"/>
              </a:spcBef>
              <a:defRPr sz="2250"/>
            </a:lvl1pPr>
            <a:lvl2pPr>
              <a:defRPr sz="1950"/>
            </a:lvl2pPr>
            <a:lvl3pPr>
              <a:defRPr sz="1800"/>
            </a:lvl3pPr>
            <a:lvl4pPr>
              <a:defRPr sz="1500"/>
            </a:lvl4pPr>
            <a:lvl5pPr>
              <a:defRPr sz="15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0"/>
          </p:nvPr>
        </p:nvSpPr>
        <p:spPr/>
        <p:txBody>
          <a:bodyPr/>
          <a:lstStyle/>
          <a:p>
            <a:fld id="{DA293579-3D96-4EB2-B4A2-A534CB28867B}" type="datetime1">
              <a:rPr lang="en-US" smtClean="0"/>
              <a:t>5/10/2022</a:t>
            </a:fld>
            <a:endParaRPr lang="en-US"/>
          </a:p>
        </p:txBody>
      </p:sp>
      <p:sp>
        <p:nvSpPr>
          <p:cNvPr id="9" name="Slide Number Placeholder 8"/>
          <p:cNvSpPr>
            <a:spLocks noGrp="1"/>
          </p:cNvSpPr>
          <p:nvPr>
            <p:ph type="sldNum" sz="quarter" idx="11"/>
          </p:nvPr>
        </p:nvSpPr>
        <p:spPr/>
        <p:txBody>
          <a:bodyPr/>
          <a:lstStyle/>
          <a:p>
            <a:fld id="{746FD205-8D79-439C-A802-2377436AEC8A}" type="slidenum">
              <a:rPr lang="en-US" smtClean="0"/>
              <a:pPr/>
              <a:t>‹#›</a:t>
            </a:fld>
            <a:endParaRPr lang="en-US"/>
          </a:p>
        </p:txBody>
      </p:sp>
      <p:sp>
        <p:nvSpPr>
          <p:cNvPr id="10" name="Footer Placeholder 9"/>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56539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rtiary Section Title">
    <p:bg>
      <p:bgPr>
        <a:solidFill>
          <a:srgbClr val="A2AAAD"/>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Tertiary Section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97182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37" y="488607"/>
            <a:ext cx="7136156" cy="674031"/>
          </a:xfrm>
        </p:spPr>
        <p:txBody>
          <a:bodyPr anchor="t" anchorCtr="0"/>
          <a:lstStyle>
            <a:lvl1pPr>
              <a:defRPr sz="4200">
                <a:solidFill>
                  <a:srgbClr val="009939"/>
                </a:solidFill>
              </a:defRPr>
            </a:lvl1pPr>
          </a:lstStyle>
          <a:p>
            <a:r>
              <a:rPr lang="en-US" dirty="0"/>
              <a:t>Slide Title</a:t>
            </a:r>
          </a:p>
        </p:txBody>
      </p:sp>
      <p:sp>
        <p:nvSpPr>
          <p:cNvPr id="3" name="Content Placeholder 2"/>
          <p:cNvSpPr>
            <a:spLocks noGrp="1"/>
          </p:cNvSpPr>
          <p:nvPr>
            <p:ph idx="1"/>
          </p:nvPr>
        </p:nvSpPr>
        <p:spPr>
          <a:xfrm>
            <a:off x="468153" y="1858960"/>
            <a:ext cx="7129940" cy="2419602"/>
          </a:xfrm>
        </p:spPr>
        <p:txBody>
          <a:bodyPr/>
          <a:lstStyle>
            <a:lvl1pPr>
              <a:buClr>
                <a:srgbClr val="009939"/>
              </a:buClr>
              <a:defRPr b="0" i="0">
                <a:latin typeface="Tahoma" charset="0"/>
                <a:ea typeface="Tahoma" charset="0"/>
                <a:cs typeface="Tahoma" charset="0"/>
              </a:defRPr>
            </a:lvl1pPr>
            <a:lvl2pPr>
              <a:buClr>
                <a:srgbClr val="009939"/>
              </a:buClr>
              <a:defRPr b="0" i="0">
                <a:latin typeface="Tahoma" charset="0"/>
                <a:ea typeface="Tahoma" charset="0"/>
                <a:cs typeface="Tahoma" charset="0"/>
              </a:defRPr>
            </a:lvl2pPr>
            <a:lvl3pPr>
              <a:buClr>
                <a:srgbClr val="009939"/>
              </a:buClr>
              <a:defRPr b="0" i="0">
                <a:latin typeface="Tahoma" charset="0"/>
                <a:ea typeface="Tahoma" charset="0"/>
                <a:cs typeface="Tahoma" charset="0"/>
              </a:defRPr>
            </a:lvl3pPr>
            <a:lvl4pPr>
              <a:buClr>
                <a:srgbClr val="009939"/>
              </a:buClr>
              <a:defRPr b="0" i="0">
                <a:latin typeface="Tahoma" charset="0"/>
                <a:ea typeface="Tahoma" charset="0"/>
                <a:cs typeface="Tahoma" charset="0"/>
              </a:defRPr>
            </a:lvl4pPr>
            <a:lvl5pPr>
              <a:buClr>
                <a:srgbClr val="009939"/>
              </a:buClr>
              <a:defRPr b="0" i="0">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a:t>Slide Subtitle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1527091653"/>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Paragraph">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61937" y="488607"/>
            <a:ext cx="7136475" cy="674031"/>
          </a:xfrm>
        </p:spPr>
        <p:txBody>
          <a:bodyPr anchor="t" anchorCtr="0"/>
          <a:lstStyle>
            <a:lvl1pPr>
              <a:defRPr sz="4200">
                <a:solidFill>
                  <a:srgbClr val="009939"/>
                </a:solidFill>
              </a:defRPr>
            </a:lvl1pPr>
          </a:lstStyle>
          <a:p>
            <a:r>
              <a:rPr lang="en-US" dirty="0"/>
              <a:t>Slide Title</a:t>
            </a:r>
          </a:p>
        </p:txBody>
      </p:sp>
      <p:sp>
        <p:nvSpPr>
          <p:cNvPr id="14" name="Text Placeholder 13"/>
          <p:cNvSpPr>
            <a:spLocks noGrp="1"/>
          </p:cNvSpPr>
          <p:nvPr>
            <p:ph type="body" sz="quarter" idx="15" hasCustomPrompt="1"/>
          </p:nvPr>
        </p:nvSpPr>
        <p:spPr>
          <a:xfrm>
            <a:off x="457201" y="1816100"/>
            <a:ext cx="7148832" cy="2273300"/>
          </a:xfrm>
        </p:spPr>
        <p:txBody>
          <a:bodyPr>
            <a:normAutofit/>
          </a:bodyPr>
          <a:lstStyle>
            <a:lvl1pPr marL="0" indent="0">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r>
              <a:rPr lang="en-US" dirty="0" err="1"/>
              <a:t>Quisque</a:t>
            </a:r>
            <a:r>
              <a:rPr lang="en-US" dirty="0"/>
              <a:t> </a:t>
            </a:r>
            <a:r>
              <a:rPr lang="en-US" dirty="0" err="1"/>
              <a:t>quis</a:t>
            </a:r>
            <a:r>
              <a:rPr lang="en-US" dirty="0"/>
              <a:t> </a:t>
            </a:r>
            <a:r>
              <a:rPr lang="en-US" dirty="0" err="1"/>
              <a:t>mauris</a:t>
            </a:r>
            <a:r>
              <a:rPr lang="en-US" dirty="0"/>
              <a:t> </a:t>
            </a:r>
            <a:r>
              <a:rPr lang="en-US" dirty="0" err="1"/>
              <a:t>aliquam</a:t>
            </a:r>
            <a:r>
              <a:rPr lang="en-US" dirty="0"/>
              <a:t>, </a:t>
            </a:r>
            <a:r>
              <a:rPr lang="en-US" dirty="0" err="1"/>
              <a:t>rhoncus</a:t>
            </a:r>
            <a:r>
              <a:rPr lang="en-US" dirty="0"/>
              <a:t> </a:t>
            </a:r>
            <a:r>
              <a:rPr lang="en-US" dirty="0" err="1"/>
              <a:t>elit</a:t>
            </a:r>
            <a:r>
              <a:rPr lang="en-US" dirty="0"/>
              <a:t> </a:t>
            </a:r>
            <a:r>
              <a:rPr lang="en-US" dirty="0" err="1"/>
              <a:t>sed</a:t>
            </a:r>
            <a:r>
              <a:rPr lang="en-US" dirty="0"/>
              <a:t>, tempus ante. </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r>
              <a:rPr lang="en-US" dirty="0" err="1"/>
              <a:t>Phasellus</a:t>
            </a:r>
            <a:r>
              <a:rPr lang="en-US" dirty="0"/>
              <a:t> </a:t>
            </a:r>
            <a:r>
              <a:rPr lang="en-US" dirty="0" err="1"/>
              <a:t>bibendum</a:t>
            </a:r>
            <a:r>
              <a:rPr lang="en-US" dirty="0"/>
              <a:t> </a:t>
            </a:r>
            <a:r>
              <a:rPr lang="en-US" dirty="0" err="1"/>
              <a:t>nisl</a:t>
            </a:r>
            <a:r>
              <a:rPr lang="en-US" dirty="0"/>
              <a:t>, non </a:t>
            </a:r>
            <a:r>
              <a:rPr lang="en-US" dirty="0" err="1"/>
              <a:t>iaculis</a:t>
            </a:r>
            <a:r>
              <a:rPr lang="en-US" dirty="0"/>
              <a:t> </a:t>
            </a:r>
            <a:r>
              <a:rPr lang="en-US" dirty="0" err="1"/>
              <a:t>eros</a:t>
            </a:r>
            <a:r>
              <a:rPr lang="en-US" dirty="0"/>
              <a:t> maximus </a:t>
            </a:r>
            <a:r>
              <a:rPr lang="en-US" dirty="0" err="1"/>
              <a:t>quis.xxq</a:t>
            </a:r>
            <a:endParaRPr lang="en-US" dirty="0"/>
          </a:p>
        </p:txBody>
      </p:sp>
      <p:sp>
        <p:nvSpPr>
          <p:cNvPr id="16"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dirty="0"/>
              <a:t>Slide Subtitle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23117283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450" y="488607"/>
            <a:ext cx="8213100" cy="535531"/>
          </a:xfrm>
        </p:spPr>
        <p:txBody>
          <a:bodyPr wrap="square" anchor="t" anchorCtr="0">
            <a:spAutoFit/>
          </a:bodyPr>
          <a:lstStyle>
            <a:lvl1pPr algn="ctr">
              <a:defRPr sz="3200">
                <a:solidFill>
                  <a:srgbClr val="009939"/>
                </a:solidFill>
              </a:defRPr>
            </a:lvl1pPr>
          </a:lstStyle>
          <a:p>
            <a:r>
              <a:rPr lang="en-US" dirty="0"/>
              <a:t>Slide Title</a:t>
            </a:r>
          </a:p>
        </p:txBody>
      </p:sp>
      <p:sp>
        <p:nvSpPr>
          <p:cNvPr id="4" name="Text Placeholder 3"/>
          <p:cNvSpPr>
            <a:spLocks noGrp="1"/>
          </p:cNvSpPr>
          <p:nvPr>
            <p:ph type="body" sz="half" idx="2" hasCustomPrompt="1"/>
          </p:nvPr>
        </p:nvSpPr>
        <p:spPr>
          <a:xfrm>
            <a:off x="465450" y="1024138"/>
            <a:ext cx="8213100" cy="663771"/>
          </a:xfrm>
        </p:spPr>
        <p:txBody>
          <a:bodyPr wrap="square">
            <a:sp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p>
        </p:txBody>
      </p:sp>
    </p:spTree>
    <p:extLst>
      <p:ext uri="{BB962C8B-B14F-4D97-AF65-F5344CB8AC3E}">
        <p14:creationId xmlns:p14="http://schemas.microsoft.com/office/powerpoint/2010/main" val="158855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523970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627A8D-4D3E-4B4C-B199-3FF96543B789}" type="datetime1">
              <a:rPr lang="en-US" smtClean="0"/>
              <a:pPr/>
              <a:t>5/10/2022</a:t>
            </a:fld>
            <a:endParaRPr lang="en-US"/>
          </a:p>
        </p:txBody>
      </p:sp>
      <p:sp>
        <p:nvSpPr>
          <p:cNvPr id="4" name="Footer Placeholder 3"/>
          <p:cNvSpPr>
            <a:spLocks noGrp="1"/>
          </p:cNvSpPr>
          <p:nvPr>
            <p:ph type="ftr" sz="quarter" idx="11"/>
          </p:nvPr>
        </p:nvSpPr>
        <p:spPr/>
        <p:txBody>
          <a:bodyPr/>
          <a:lstStyle/>
          <a:p>
            <a:r>
              <a:rPr lang="en-US"/>
              <a:t>Your logo here</a:t>
            </a:r>
            <a:endParaRPr lang="en-US" dirty="0"/>
          </a:p>
        </p:txBody>
      </p:sp>
      <p:sp>
        <p:nvSpPr>
          <p:cNvPr id="5" name="Slide Number Placeholder 4"/>
          <p:cNvSpPr>
            <a:spLocks noGrp="1"/>
          </p:cNvSpPr>
          <p:nvPr>
            <p:ph type="sldNum" sz="quarter" idx="12"/>
          </p:nvPr>
        </p:nvSpPr>
        <p:spPr/>
        <p:txBody>
          <a:bodyPr/>
          <a:lstStyle/>
          <a:p>
            <a:fld id="{746FD205-8D79-439C-A802-2377436AEC8A}" type="slidenum">
              <a:rPr lang="en-US" smtClean="0"/>
              <a:pPr/>
              <a:t>‹#›</a:t>
            </a:fld>
            <a:endParaRPr lang="en-US"/>
          </a:p>
        </p:txBody>
      </p:sp>
    </p:spTree>
    <p:extLst>
      <p:ext uri="{BB962C8B-B14F-4D97-AF65-F5344CB8AC3E}">
        <p14:creationId xmlns:p14="http://schemas.microsoft.com/office/powerpoint/2010/main" val="147055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5BA6BE-7F97-411F-9CC5-5AB35133F2B3}" type="datetime1">
              <a:rPr lang="en-US" smtClean="0"/>
              <a:pPr/>
              <a:t>5/10/2022</a:t>
            </a:fld>
            <a:endParaRPr lang="en-US"/>
          </a:p>
        </p:txBody>
      </p:sp>
      <p:sp>
        <p:nvSpPr>
          <p:cNvPr id="5" name="Footer Placeholder 4"/>
          <p:cNvSpPr>
            <a:spLocks noGrp="1"/>
          </p:cNvSpPr>
          <p:nvPr>
            <p:ph type="ftr" sz="quarter" idx="11"/>
          </p:nvPr>
        </p:nvSpPr>
        <p:spPr/>
        <p:txBody>
          <a:bodyPr/>
          <a:lstStyle/>
          <a:p>
            <a:r>
              <a:rPr lang="en-US"/>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a:p>
        </p:txBody>
      </p:sp>
    </p:spTree>
    <p:extLst>
      <p:ext uri="{BB962C8B-B14F-4D97-AF65-F5344CB8AC3E}">
        <p14:creationId xmlns:p14="http://schemas.microsoft.com/office/powerpoint/2010/main" val="329952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250"/>
            <a:ext cx="8229600" cy="701731"/>
          </a:xfrm>
          <a:prstGeom prst="rect">
            <a:avLst/>
          </a:prstGeom>
        </p:spPr>
        <p:txBody>
          <a:bodyPr vert="horz" wrap="square" lIns="91440" tIns="45720" rIns="91440" bIns="45720" rtlCol="0" anchor="ctr">
            <a:spAutoFit/>
          </a:bodyPr>
          <a:lstStyle/>
          <a:p>
            <a:r>
              <a:rPr lang="en-US" dirty="0"/>
              <a:t>Master Title Style</a:t>
            </a:r>
          </a:p>
        </p:txBody>
      </p:sp>
      <p:sp>
        <p:nvSpPr>
          <p:cNvPr id="3" name="Text Placeholder 2"/>
          <p:cNvSpPr>
            <a:spLocks noGrp="1"/>
          </p:cNvSpPr>
          <p:nvPr>
            <p:ph type="body" idx="1"/>
          </p:nvPr>
        </p:nvSpPr>
        <p:spPr>
          <a:xfrm>
            <a:off x="457200" y="1501038"/>
            <a:ext cx="8229600" cy="2786856"/>
          </a:xfrm>
          <a:prstGeom prst="rect">
            <a:avLst/>
          </a:prstGeom>
        </p:spPr>
        <p:txBody>
          <a:bodyPr vert="horz" lIns="91440" tIns="45720" rIns="91440" bIns="45720" rtlCol="0">
            <a:normAutofit/>
          </a:bodyPr>
          <a:lstStyle/>
          <a:p>
            <a:pPr lvl="0"/>
            <a:r>
              <a:rPr lang="en-US" dirty="0"/>
              <a:t>Master Body Style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7658423"/>
      </p:ext>
    </p:extLst>
  </p:cSld>
  <p:clrMap bg1="lt1" tx1="dk1" bg2="lt2" tx2="dk2" accent1="accent1" accent2="accent2" accent3="accent3" accent4="accent4" accent5="accent5" accent6="accent6" hlink="hlink" folHlink="folHlink"/>
  <p:sldLayoutIdLst>
    <p:sldLayoutId id="2147483677" r:id="rId1"/>
    <p:sldLayoutId id="2147483686" r:id="rId2"/>
    <p:sldLayoutId id="2147483687" r:id="rId3"/>
    <p:sldLayoutId id="2147483676" r:id="rId4"/>
    <p:sldLayoutId id="2147483680" r:id="rId5"/>
    <p:sldLayoutId id="2147483683" r:id="rId6"/>
    <p:sldLayoutId id="2147483681" r:id="rId7"/>
    <p:sldLayoutId id="2147483689" r:id="rId8"/>
    <p:sldLayoutId id="2147483690" r:id="rId9"/>
  </p:sldLayoutIdLst>
  <p:txStyles>
    <p:titleStyle>
      <a:lvl1pPr algn="l" defTabSz="914400" rtl="0" eaLnBrk="1" latinLnBrk="0" hangingPunct="1">
        <a:lnSpc>
          <a:spcPct val="90000"/>
        </a:lnSpc>
        <a:spcBef>
          <a:spcPct val="0"/>
        </a:spcBef>
        <a:buNone/>
        <a:defRPr sz="4400" kern="1200" spc="-150" baseline="0">
          <a:solidFill>
            <a:srgbClr val="009639"/>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spc="0">
          <a:solidFill>
            <a:srgbClr val="222222"/>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400" kern="1200" spc="0">
          <a:solidFill>
            <a:srgbClr val="222222"/>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a:buChar char="•"/>
        <a:defRPr sz="2000" kern="1200" spc="0">
          <a:solidFill>
            <a:srgbClr val="222222"/>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orient="horz" pos="300" userDrawn="1">
          <p15:clr>
            <a:srgbClr val="F26B43"/>
          </p15:clr>
        </p15:guide>
        <p15:guide id="3" pos="5472" userDrawn="1">
          <p15:clr>
            <a:srgbClr val="F26B43"/>
          </p15:clr>
        </p15:guide>
        <p15:guide id="4" pos="2880" userDrawn="1">
          <p15:clr>
            <a:srgbClr val="F26B43"/>
          </p15:clr>
        </p15:guide>
        <p15:guide id="5" orient="horz" pos="1620" userDrawn="1">
          <p15:clr>
            <a:srgbClr val="F26B43"/>
          </p15:clr>
        </p15:guide>
        <p15:guide id="6" orient="horz" pos="29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250"/>
            <a:ext cx="8229600" cy="701731"/>
          </a:xfrm>
          <a:prstGeom prst="rect">
            <a:avLst/>
          </a:prstGeom>
        </p:spPr>
        <p:txBody>
          <a:bodyPr vert="horz" wrap="square" lIns="91440" tIns="45720" rIns="91440" bIns="45720" rtlCol="0" anchor="ctr">
            <a:spAutoFit/>
          </a:bodyPr>
          <a:lstStyle/>
          <a:p>
            <a:r>
              <a:rPr lang="en-US" dirty="0"/>
              <a:t>Master Title Style</a:t>
            </a:r>
          </a:p>
        </p:txBody>
      </p:sp>
      <p:sp>
        <p:nvSpPr>
          <p:cNvPr id="3" name="Text Placeholder 2"/>
          <p:cNvSpPr>
            <a:spLocks noGrp="1"/>
          </p:cNvSpPr>
          <p:nvPr>
            <p:ph type="body" idx="1"/>
          </p:nvPr>
        </p:nvSpPr>
        <p:spPr>
          <a:xfrm>
            <a:off x="457200" y="1501038"/>
            <a:ext cx="8229600" cy="2786856"/>
          </a:xfrm>
          <a:prstGeom prst="rect">
            <a:avLst/>
          </a:prstGeom>
        </p:spPr>
        <p:txBody>
          <a:bodyPr vert="horz" lIns="91440" tIns="45720" rIns="91440" bIns="45720" rtlCol="0">
            <a:normAutofit/>
          </a:bodyPr>
          <a:lstStyle/>
          <a:p>
            <a:pPr lvl="0"/>
            <a:r>
              <a:rPr lang="en-US" dirty="0"/>
              <a:t>Master Body Style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50354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400" kern="1200" spc="-150" baseline="0">
          <a:solidFill>
            <a:srgbClr val="009639"/>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spc="0">
          <a:solidFill>
            <a:srgbClr val="222222"/>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400" kern="1200" spc="0">
          <a:solidFill>
            <a:srgbClr val="222222"/>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a:buChar char="•"/>
        <a:defRPr sz="2000" kern="1200" spc="0">
          <a:solidFill>
            <a:srgbClr val="222222"/>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orient="horz" pos="300">
          <p15:clr>
            <a:srgbClr val="F26B43"/>
          </p15:clr>
        </p15:guide>
        <p15:guide id="3" pos="5472">
          <p15:clr>
            <a:srgbClr val="F26B43"/>
          </p15:clr>
        </p15:guide>
        <p15:guide id="4" pos="2880">
          <p15:clr>
            <a:srgbClr val="F26B43"/>
          </p15:clr>
        </p15:guide>
        <p15:guide id="5" orient="horz" pos="1620">
          <p15:clr>
            <a:srgbClr val="F26B43"/>
          </p15:clr>
        </p15:guide>
        <p15:guide id="6" orient="horz" pos="29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gsa.gov/"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2.tmp"/></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diagramDrawing" Target="../diagrams/drawing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Colors" Target="../diagrams/colors7.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6.xml"/><Relationship Id="rId11" Type="http://schemas.openxmlformats.org/officeDocument/2006/relationships/diagramQuickStyle" Target="../diagrams/quickStyle7.xml"/><Relationship Id="rId5" Type="http://schemas.openxmlformats.org/officeDocument/2006/relationships/diagramQuickStyle" Target="../diagrams/quickStyle6.xml"/><Relationship Id="rId10" Type="http://schemas.openxmlformats.org/officeDocument/2006/relationships/diagramLayout" Target="../diagrams/layout7.xml"/><Relationship Id="rId4" Type="http://schemas.openxmlformats.org/officeDocument/2006/relationships/diagramLayout" Target="../diagrams/layout6.xml"/><Relationship Id="rId9"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www.marshall.edu/murc/files/Travel-Policy-and-Procedure-Manual-MURC-09-24-2018.pdf"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mailto:fry@marshall.edu" TargetMode="External"/><Relationship Id="rId7" Type="http://schemas.openxmlformats.org/officeDocument/2006/relationships/diagramColors" Target="../diagrams/colors8.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http://www.marshall.edu/murc/files/2010/06/Purchasing-Receiving-Guidelines.pdf" TargetMode="External"/><Relationship Id="rId7" Type="http://schemas.openxmlformats.org/officeDocument/2006/relationships/diagramColors" Target="../diagrams/colors9.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www.marshall.edu/murc/policies-procedures-and-guidelines/"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6.tmp"/></Relationships>
</file>

<file path=ppt/slides/_rels/slide22.xml.rels><?xml version="1.0" encoding="UTF-8" standalone="yes"?>
<Relationships xmlns="http://schemas.openxmlformats.org/package/2006/relationships"><Relationship Id="rId8" Type="http://schemas.openxmlformats.org/officeDocument/2006/relationships/image" Target="../media/image17.tmp"/><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hyperlink" Target="mailto:brumbaught@marshall.edu"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hyperlink" Target="http://www.marshall.edu/murc/form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marshall.edu/human-resources/forms/"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hyperlink" Target="http://www.marshall.edu/murc/policies-procedures-and-guideline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23.tmp"/><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hyperlink" Target="http://muweb-new.marshall.edu/murc/frs/index.cfm?page=Home&amp;disc=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murcapps.marshall.edu/murc-frs/prod/login.php" TargetMode="Externa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5.png"/><Relationship Id="rId7" Type="http://schemas.openxmlformats.org/officeDocument/2006/relationships/diagramColors" Target="../diagrams/colors16.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www.marshall.edu/murc/policies-procedures-and-guidelines/" TargetMode="External"/><Relationship Id="rId2" Type="http://schemas.openxmlformats.org/officeDocument/2006/relationships/hyperlink" Target="https://www.marshall.edu/murc/post-award-services/" TargetMode="External"/><Relationship Id="rId1" Type="http://schemas.openxmlformats.org/officeDocument/2006/relationships/slideLayout" Target="../slideLayouts/slideLayout7.xml"/><Relationship Id="rId6" Type="http://schemas.openxmlformats.org/officeDocument/2006/relationships/hyperlink" Target="mailto:MURC_Compliance@marshall.edu" TargetMode="External"/><Relationship Id="rId5" Type="http://schemas.openxmlformats.org/officeDocument/2006/relationships/hyperlink" Target="https://www.marshall.edu/murc/staff/" TargetMode="External"/><Relationship Id="rId4" Type="http://schemas.openxmlformats.org/officeDocument/2006/relationships/hyperlink" Target="https://www.marshall.edu/murc/form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hyperlink" Target="http://www.marshall.edu/human-resources/training/training-schedule/banner-basic-navigation/"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wood@marshall.edu"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5437"/>
            <a:ext cx="8229600" cy="1172629"/>
          </a:xfrm>
        </p:spPr>
        <p:txBody>
          <a:bodyPr/>
          <a:lstStyle/>
          <a:p>
            <a:r>
              <a:rPr lang="en-US" dirty="0"/>
              <a:t>Post-Award Overview</a:t>
            </a:r>
            <a:br>
              <a:rPr lang="en-US" dirty="0"/>
            </a:br>
            <a:r>
              <a:rPr lang="en-US" sz="1800" dirty="0"/>
              <a:t>Marshall University Research Corporation</a:t>
            </a:r>
          </a:p>
        </p:txBody>
      </p:sp>
    </p:spTree>
    <p:extLst>
      <p:ext uri="{BB962C8B-B14F-4D97-AF65-F5344CB8AC3E}">
        <p14:creationId xmlns:p14="http://schemas.microsoft.com/office/powerpoint/2010/main" val="196206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47650"/>
            <a:ext cx="8229600" cy="701675"/>
          </a:xfrm>
        </p:spPr>
        <p:txBody>
          <a:bodyPr>
            <a:noAutofit/>
          </a:bodyPr>
          <a:lstStyle/>
          <a:p>
            <a:r>
              <a:rPr lang="en-US" dirty="0"/>
              <a:t>PCARD: processing timeline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81785790"/>
              </p:ext>
            </p:extLst>
          </p:nvPr>
        </p:nvGraphicFramePr>
        <p:xfrm>
          <a:off x="457200" y="1257300"/>
          <a:ext cx="8229600" cy="349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651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Travel</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92649810"/>
              </p:ext>
            </p:extLst>
          </p:nvPr>
        </p:nvGraphicFramePr>
        <p:xfrm>
          <a:off x="457200" y="1501775"/>
          <a:ext cx="8229600" cy="278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2605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4617218" y="487725"/>
            <a:ext cx="4281853" cy="4304711"/>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sz="1350" dirty="0"/>
              <a:t>Include </a:t>
            </a:r>
            <a:r>
              <a:rPr lang="en-US" sz="1350" u="sng" dirty="0"/>
              <a:t>benefit of travel to grant </a:t>
            </a:r>
            <a:r>
              <a:rPr lang="en-US" sz="1350" dirty="0"/>
              <a:t>in the “Purpose of Travel.”</a:t>
            </a:r>
          </a:p>
          <a:p>
            <a:r>
              <a:rPr lang="en-US" sz="1350" dirty="0"/>
              <a:t>Verify A/P address matches Banner </a:t>
            </a:r>
          </a:p>
          <a:p>
            <a:pPr lvl="1"/>
            <a:r>
              <a:rPr lang="en-US" sz="1350" dirty="0"/>
              <a:t>If an address change is needed, contact Kim Fry. </a:t>
            </a:r>
          </a:p>
          <a:p>
            <a:r>
              <a:rPr lang="en-US" sz="1350" dirty="0"/>
              <a:t>Include estimates for all costs</a:t>
            </a:r>
          </a:p>
          <a:p>
            <a:pPr lvl="1"/>
            <a:r>
              <a:rPr lang="en-US" sz="1200" dirty="0"/>
              <a:t>Use GSA Rates for hotel &amp; meals</a:t>
            </a:r>
          </a:p>
          <a:p>
            <a:pPr marL="402908" lvl="1" indent="0" algn="ctr">
              <a:buNone/>
            </a:pPr>
            <a:r>
              <a:rPr lang="en-US" sz="1200" dirty="0">
                <a:hlinkClick r:id="rId3"/>
              </a:rPr>
              <a:t>http://www.gsa.gov</a:t>
            </a:r>
            <a:endParaRPr lang="en-US" sz="1200" dirty="0"/>
          </a:p>
          <a:p>
            <a:pPr lvl="1"/>
            <a:r>
              <a:rPr lang="en-US" sz="1200" dirty="0"/>
              <a:t>Watch for meals provided at conferences</a:t>
            </a:r>
          </a:p>
          <a:p>
            <a:r>
              <a:rPr lang="en-US" sz="1350" u="sng" dirty="0"/>
              <a:t>Meals are not provided for same day travel</a:t>
            </a:r>
          </a:p>
          <a:p>
            <a:r>
              <a:rPr lang="en-US" sz="1350" dirty="0"/>
              <a:t>Attach quotes, agenda, and get needed signatures</a:t>
            </a:r>
          </a:p>
          <a:p>
            <a:r>
              <a:rPr lang="en-US" sz="1350" dirty="0"/>
              <a:t>Submit Form to MURC: </a:t>
            </a:r>
          </a:p>
          <a:p>
            <a:pPr lvl="1"/>
            <a:r>
              <a:rPr lang="en-US" sz="1200" dirty="0"/>
              <a:t>10 days prior if no cash advance</a:t>
            </a:r>
          </a:p>
          <a:p>
            <a:pPr lvl="1"/>
            <a:r>
              <a:rPr lang="en-US" sz="1200" dirty="0"/>
              <a:t>30 days prior for cash advance</a:t>
            </a:r>
          </a:p>
          <a:p>
            <a:pPr lvl="1"/>
            <a:r>
              <a:rPr lang="en-US" sz="1200" dirty="0"/>
              <a:t>You can only receive a cash advance for meals, taxis, &amp; misc. costs prior to trip. Not mileage.</a:t>
            </a:r>
            <a:endParaRPr lang="en-US" sz="1350" dirty="0"/>
          </a:p>
          <a:p>
            <a:pPr marL="48006" indent="0">
              <a:buNone/>
            </a:pPr>
            <a:endParaRPr lang="en-US" sz="1350" dirty="0"/>
          </a:p>
          <a:p>
            <a:endParaRPr lang="en-US" sz="1800" dirty="0"/>
          </a:p>
          <a:p>
            <a:pPr marL="48006" indent="0">
              <a:buNone/>
            </a:pPr>
            <a:endParaRPr lang="en-US" sz="1425" dirty="0"/>
          </a:p>
          <a:p>
            <a:pPr marL="48006" indent="0">
              <a:buNone/>
            </a:pPr>
            <a:endParaRPr lang="en-US" sz="1800" dirty="0"/>
          </a:p>
          <a:p>
            <a:pPr marL="48006" indent="0">
              <a:buNone/>
            </a:pPr>
            <a:endParaRPr lang="en-US" sz="1800" dirty="0"/>
          </a:p>
          <a:p>
            <a:pPr lvl="1"/>
            <a:endParaRPr lang="en-US" sz="1350" dirty="0"/>
          </a:p>
        </p:txBody>
      </p:sp>
      <p:sp>
        <p:nvSpPr>
          <p:cNvPr id="5" name="Title 4">
            <a:extLst>
              <a:ext uri="{FF2B5EF4-FFF2-40B4-BE49-F238E27FC236}">
                <a16:creationId xmlns:a16="http://schemas.microsoft.com/office/drawing/2014/main" id="{FF892A01-A46C-40CE-B018-6394336F55D7}"/>
              </a:ext>
            </a:extLst>
          </p:cNvPr>
          <p:cNvSpPr>
            <a:spLocks noGrp="1"/>
          </p:cNvSpPr>
          <p:nvPr>
            <p:ph type="title"/>
          </p:nvPr>
        </p:nvSpPr>
        <p:spPr>
          <a:xfrm>
            <a:off x="371162" y="198665"/>
            <a:ext cx="4024993" cy="701731"/>
          </a:xfrm>
        </p:spPr>
        <p:txBody>
          <a:bodyPr/>
          <a:lstStyle/>
          <a:p>
            <a:r>
              <a:rPr lang="en-US" dirty="0"/>
              <a:t>Travel Guidelines</a:t>
            </a:r>
          </a:p>
        </p:txBody>
      </p:sp>
      <p:pic>
        <p:nvPicPr>
          <p:cNvPr id="3" name="Content Placeholder 2" descr="TRAVEL AUTH FOR POST AWARD CLASS  [Compatibility Mode] - Excel"/>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487" t="17486" r="65728" b="4666"/>
          <a:stretch/>
        </p:blipFill>
        <p:spPr>
          <a:xfrm>
            <a:off x="824789" y="900396"/>
            <a:ext cx="3117737" cy="4011873"/>
          </a:xfrm>
        </p:spPr>
      </p:pic>
    </p:spTree>
    <p:extLst>
      <p:ext uri="{BB962C8B-B14F-4D97-AF65-F5344CB8AC3E}">
        <p14:creationId xmlns:p14="http://schemas.microsoft.com/office/powerpoint/2010/main" val="380450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ext uri="{D42A27DB-BD31-4B8C-83A1-F6EECF244321}">
                <p14:modId xmlns:p14="http://schemas.microsoft.com/office/powerpoint/2010/main" val="2861231908"/>
              </p:ext>
            </p:extLst>
          </p:nvPr>
        </p:nvGraphicFramePr>
        <p:xfrm>
          <a:off x="97971" y="174122"/>
          <a:ext cx="8450036" cy="1042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179613" y="1347107"/>
            <a:ext cx="8825593" cy="3543300"/>
          </a:xfrm>
          <a:prstGeom prst="rect">
            <a:avLst/>
          </a:prstGeom>
        </p:spPr>
      </p:pic>
    </p:spTree>
    <p:extLst>
      <p:ext uri="{BB962C8B-B14F-4D97-AF65-F5344CB8AC3E}">
        <p14:creationId xmlns:p14="http://schemas.microsoft.com/office/powerpoint/2010/main" val="3121101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897583890"/>
              </p:ext>
            </p:extLst>
          </p:nvPr>
        </p:nvGraphicFramePr>
        <p:xfrm>
          <a:off x="220434" y="212076"/>
          <a:ext cx="8523515" cy="981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1573988" y="1561565"/>
            <a:ext cx="5749837" cy="2297203"/>
          </a:xfrm>
          <a:prstGeom prst="rect">
            <a:avLst/>
          </a:prstGeom>
        </p:spPr>
      </p:pic>
      <p:graphicFrame>
        <p:nvGraphicFramePr>
          <p:cNvPr id="8" name="Diagram 7"/>
          <p:cNvGraphicFramePr/>
          <p:nvPr>
            <p:extLst>
              <p:ext uri="{D42A27DB-BD31-4B8C-83A1-F6EECF244321}">
                <p14:modId xmlns:p14="http://schemas.microsoft.com/office/powerpoint/2010/main" val="2689015017"/>
              </p:ext>
            </p:extLst>
          </p:nvPr>
        </p:nvGraphicFramePr>
        <p:xfrm>
          <a:off x="2458915" y="3417125"/>
          <a:ext cx="3979985" cy="2769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8541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descr="TRAVEL AUTH FOR POST AWARD CLASS  [Compatibility Mode] - Excel"/>
          <p:cNvPicPr>
            <a:picLocks noChangeAspect="1"/>
          </p:cNvPicPr>
          <p:nvPr/>
        </p:nvPicPr>
        <p:blipFill rotWithShape="1">
          <a:blip r:embed="rId3" cstate="print">
            <a:extLst>
              <a:ext uri="{28A0092B-C50C-407E-A947-70E740481C1C}">
                <a14:useLocalDpi xmlns:a14="http://schemas.microsoft.com/office/drawing/2010/main" val="0"/>
              </a:ext>
            </a:extLst>
          </a:blip>
          <a:srcRect l="1487" t="17486" r="65728" b="4666"/>
          <a:stretch/>
        </p:blipFill>
        <p:spPr>
          <a:xfrm>
            <a:off x="5373983" y="182600"/>
            <a:ext cx="3312817" cy="4778299"/>
          </a:xfrm>
          <a:prstGeom prst="rect">
            <a:avLst/>
          </a:prstGeom>
        </p:spPr>
      </p:pic>
      <p:cxnSp>
        <p:nvCxnSpPr>
          <p:cNvPr id="6" name="Straight Arrow Connector 5"/>
          <p:cNvCxnSpPr/>
          <p:nvPr/>
        </p:nvCxnSpPr>
        <p:spPr>
          <a:xfrm flipH="1">
            <a:off x="4460230" y="984739"/>
            <a:ext cx="756540" cy="714534"/>
          </a:xfrm>
          <a:prstGeom prst="straightConnector1">
            <a:avLst/>
          </a:prstGeom>
          <a:ln>
            <a:solidFill>
              <a:schemeClr val="tx2">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451105" y="1699273"/>
            <a:ext cx="3902624" cy="1027589"/>
          </a:xfrm>
          <a:prstGeom prst="rect">
            <a:avLst/>
          </a:prstGeom>
          <a:gradFill>
            <a:gsLst>
              <a:gs pos="0">
                <a:schemeClr val="bg2"/>
              </a:gs>
              <a:gs pos="50000">
                <a:srgbClr val="009939"/>
              </a:gs>
              <a:gs pos="0">
                <a:srgbClr val="00B140"/>
              </a:gs>
            </a:gsLst>
          </a:gradFill>
          <a:effectLst>
            <a:glow rad="228600">
              <a:schemeClr val="tx2">
                <a:lumMod val="50000"/>
                <a:alpha val="80000"/>
              </a:schemeClr>
            </a:glo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lvl="1"/>
            <a:r>
              <a:rPr lang="en-US" sz="1013" dirty="0"/>
              <a:t>Do not send MURC paperwork </a:t>
            </a:r>
            <a:r>
              <a:rPr lang="en-US" sz="1013" b="1" u="sng" dirty="0"/>
              <a:t>UNTIL</a:t>
            </a:r>
          </a:p>
          <a:p>
            <a:pPr marL="214313" lvl="1" indent="-214313">
              <a:buFont typeface="Wingdings" panose="05000000000000000000" pitchFamily="2" charset="2"/>
              <a:buChar char="ü"/>
            </a:pPr>
            <a:r>
              <a:rPr lang="en-US" sz="1013" dirty="0"/>
              <a:t>Encumbrance # has been added to form </a:t>
            </a:r>
          </a:p>
          <a:p>
            <a:pPr marL="214313" lvl="1" indent="-214313">
              <a:buFont typeface="Wingdings" panose="05000000000000000000" pitchFamily="2" charset="2"/>
              <a:buChar char="ü"/>
            </a:pPr>
            <a:r>
              <a:rPr lang="en-US" sz="1013" dirty="0"/>
              <a:t>Encumbrance is approved in Banner </a:t>
            </a:r>
          </a:p>
          <a:p>
            <a:pPr marL="214313" lvl="1" indent="-214313">
              <a:buFont typeface="Wingdings" panose="05000000000000000000" pitchFamily="2" charset="2"/>
              <a:buChar char="ü"/>
            </a:pPr>
            <a:r>
              <a:rPr lang="en-US" sz="1013" dirty="0"/>
              <a:t>All signatures are obtained</a:t>
            </a:r>
          </a:p>
          <a:p>
            <a:pPr marL="214313" lvl="1" indent="-214313">
              <a:buFont typeface="Wingdings" panose="05000000000000000000" pitchFamily="2" charset="2"/>
              <a:buChar char="ü"/>
            </a:pPr>
            <a:r>
              <a:rPr lang="en-US" sz="1013" dirty="0"/>
              <a:t>Backup is attached</a:t>
            </a:r>
          </a:p>
          <a:p>
            <a:endParaRPr lang="en-US" sz="1013" dirty="0"/>
          </a:p>
        </p:txBody>
      </p:sp>
    </p:spTree>
    <p:extLst>
      <p:ext uri="{BB962C8B-B14F-4D97-AF65-F5344CB8AC3E}">
        <p14:creationId xmlns:p14="http://schemas.microsoft.com/office/powerpoint/2010/main" val="2620124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3370385" cy="701675"/>
          </a:xfrm>
        </p:spPr>
        <p:txBody>
          <a:bodyPr>
            <a:noAutofit/>
          </a:bodyPr>
          <a:lstStyle/>
          <a:p>
            <a:r>
              <a:rPr lang="en-US" sz="3200" dirty="0">
                <a:latin typeface="Arial" panose="020B0604020202020204" pitchFamily="34" charset="0"/>
                <a:cs typeface="Arial" panose="020B0604020202020204" pitchFamily="34" charset="0"/>
              </a:rPr>
              <a:t>Travel Settlement Form</a:t>
            </a:r>
          </a:p>
        </p:txBody>
      </p:sp>
      <p:sp>
        <p:nvSpPr>
          <p:cNvPr id="2" name="Content Placeholder 1"/>
          <p:cNvSpPr>
            <a:spLocks noGrp="1"/>
          </p:cNvSpPr>
          <p:nvPr>
            <p:ph idx="1"/>
          </p:nvPr>
        </p:nvSpPr>
        <p:spPr>
          <a:xfrm>
            <a:off x="457200" y="1501775"/>
            <a:ext cx="3923513" cy="3165475"/>
          </a:xfrm>
        </p:spPr>
        <p:txBody>
          <a:bodyPr>
            <a:normAutofit/>
          </a:bodyPr>
          <a:lstStyle/>
          <a:p>
            <a:r>
              <a:rPr lang="en-US" sz="1900" dirty="0">
                <a:latin typeface="+mn-lt"/>
              </a:rPr>
              <a:t>Submit within 10 days after travel</a:t>
            </a:r>
          </a:p>
          <a:p>
            <a:r>
              <a:rPr lang="en-US" sz="1900" dirty="0">
                <a:latin typeface="+mn-lt"/>
              </a:rPr>
              <a:t>Do not create a new encumbrance.</a:t>
            </a:r>
          </a:p>
          <a:p>
            <a:r>
              <a:rPr lang="en-US" sz="1900" dirty="0">
                <a:latin typeface="+mn-lt"/>
              </a:rPr>
              <a:t>Enter correct travel times</a:t>
            </a:r>
          </a:p>
          <a:p>
            <a:r>
              <a:rPr lang="en-US" sz="1900" dirty="0">
                <a:latin typeface="+mn-lt"/>
              </a:rPr>
              <a:t>Deduct anything paid by p-card under the “Direct Billed Expenses” section.</a:t>
            </a:r>
          </a:p>
          <a:p>
            <a:r>
              <a:rPr lang="en-US" sz="1900" dirty="0">
                <a:latin typeface="+mn-lt"/>
              </a:rPr>
              <a:t>Get Needed signatures. If PI is traveler, get supervisor signature. </a:t>
            </a:r>
          </a:p>
          <a:p>
            <a:endParaRPr lang="en-US" dirty="0"/>
          </a:p>
          <a:p>
            <a:endParaRPr lang="en-US" dirty="0"/>
          </a:p>
          <a:p>
            <a:pPr lvl="1"/>
            <a:endParaRPr lang="en-US" dirty="0"/>
          </a:p>
        </p:txBody>
      </p:sp>
      <p:pic>
        <p:nvPicPr>
          <p:cNvPr id="4" name="Picture 3" descr="Travel-Settlement-Form FOR POST AWARD CLASS  [Compatibility Mode] - Excel"/>
          <p:cNvPicPr>
            <a:picLocks noChangeAspect="1"/>
          </p:cNvPicPr>
          <p:nvPr/>
        </p:nvPicPr>
        <p:blipFill rotWithShape="1">
          <a:blip r:embed="rId3">
            <a:extLst>
              <a:ext uri="{28A0092B-C50C-407E-A947-70E740481C1C}">
                <a14:useLocalDpi xmlns:a14="http://schemas.microsoft.com/office/drawing/2010/main" val="0"/>
              </a:ext>
            </a:extLst>
          </a:blip>
          <a:srcRect l="1282" t="18657" r="60854" b="6768"/>
          <a:stretch/>
        </p:blipFill>
        <p:spPr>
          <a:xfrm>
            <a:off x="4763287" y="224727"/>
            <a:ext cx="3923513" cy="469404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2636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Travel</a:t>
            </a:r>
          </a:p>
        </p:txBody>
      </p:sp>
      <p:sp>
        <p:nvSpPr>
          <p:cNvPr id="2" name="Content Placeholder 1"/>
          <p:cNvSpPr>
            <a:spLocks noGrp="1"/>
          </p:cNvSpPr>
          <p:nvPr>
            <p:ph idx="1"/>
          </p:nvPr>
        </p:nvSpPr>
        <p:spPr>
          <a:xfrm>
            <a:off x="457200" y="1501038"/>
            <a:ext cx="8229600" cy="2786856"/>
          </a:xfrm>
        </p:spPr>
        <p:txBody>
          <a:bodyPr>
            <a:normAutofit/>
          </a:bodyPr>
          <a:lstStyle/>
          <a:p>
            <a:r>
              <a:rPr lang="en-US" sz="1800" dirty="0"/>
              <a:t>Please reference the MURC travel policies prior to traveling. </a:t>
            </a:r>
          </a:p>
          <a:p>
            <a:r>
              <a:rPr lang="en-US" sz="1800" dirty="0">
                <a:hlinkClick r:id="rId3"/>
              </a:rPr>
              <a:t>MURC Travel Policy and Procedure Manual</a:t>
            </a:r>
            <a:endParaRPr lang="en-US" sz="1800" dirty="0"/>
          </a:p>
          <a:p>
            <a:pPr marL="0" indent="0">
              <a:buNone/>
            </a:pPr>
            <a:r>
              <a:rPr lang="en-US" sz="1800" dirty="0"/>
              <a:t> </a:t>
            </a:r>
          </a:p>
          <a:p>
            <a:r>
              <a:rPr lang="en-US" sz="1800" dirty="0"/>
              <a:t>For assistance filling out the Travel Forms, please contact Bradley Smith. </a:t>
            </a:r>
          </a:p>
          <a:p>
            <a:endParaRPr lang="en-US" dirty="0"/>
          </a:p>
          <a:p>
            <a:pPr marL="0" indent="0">
              <a:buNone/>
            </a:pPr>
            <a:r>
              <a:rPr lang="en-US" dirty="0"/>
              <a:t>	</a:t>
            </a:r>
          </a:p>
        </p:txBody>
      </p:sp>
    </p:spTree>
    <p:extLst>
      <p:ext uri="{BB962C8B-B14F-4D97-AF65-F5344CB8AC3E}">
        <p14:creationId xmlns:p14="http://schemas.microsoft.com/office/powerpoint/2010/main" val="183026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91861"/>
            <a:ext cx="8229600" cy="701675"/>
          </a:xfrm>
        </p:spPr>
        <p:txBody>
          <a:bodyPr>
            <a:noAutofit/>
          </a:bodyPr>
          <a:lstStyle/>
          <a:p>
            <a:r>
              <a:rPr lang="en-US" dirty="0"/>
              <a:t>Invoices</a:t>
            </a:r>
          </a:p>
        </p:txBody>
      </p:sp>
      <p:sp>
        <p:nvSpPr>
          <p:cNvPr id="2" name="Content Placeholder 1"/>
          <p:cNvSpPr>
            <a:spLocks noGrp="1"/>
          </p:cNvSpPr>
          <p:nvPr>
            <p:ph idx="1"/>
          </p:nvPr>
        </p:nvSpPr>
        <p:spPr>
          <a:xfrm>
            <a:off x="457200" y="960436"/>
            <a:ext cx="8229600" cy="2786063"/>
          </a:xfrm>
        </p:spPr>
        <p:txBody>
          <a:bodyPr>
            <a:normAutofit/>
          </a:bodyPr>
          <a:lstStyle/>
          <a:p>
            <a:r>
              <a:rPr lang="en-US" sz="1800" dirty="0">
                <a:latin typeface="+mn-lt"/>
              </a:rPr>
              <a:t>To set up a vendor in Banner, submit MU vendor set up forms to:</a:t>
            </a:r>
          </a:p>
          <a:p>
            <a:pPr marL="457200" lvl="1" indent="0">
              <a:buNone/>
            </a:pPr>
            <a:r>
              <a:rPr lang="en-US" sz="1400" dirty="0">
                <a:latin typeface="+mn-lt"/>
              </a:rPr>
              <a:t>Kim Fry at MU  </a:t>
            </a:r>
          </a:p>
          <a:p>
            <a:pPr marL="457200" lvl="1" indent="0">
              <a:buNone/>
            </a:pPr>
            <a:r>
              <a:rPr lang="en-US" sz="1400" dirty="0">
                <a:latin typeface="+mn-lt"/>
                <a:hlinkClick r:id="rId3"/>
              </a:rPr>
              <a:t>fry@marshall.edu</a:t>
            </a:r>
            <a:r>
              <a:rPr lang="en-US" sz="1400" dirty="0">
                <a:latin typeface="+mn-lt"/>
              </a:rPr>
              <a:t> </a:t>
            </a:r>
          </a:p>
          <a:p>
            <a:pPr marL="457200" lvl="1" indent="0">
              <a:buNone/>
            </a:pPr>
            <a:r>
              <a:rPr lang="en-US" sz="1400" dirty="0">
                <a:latin typeface="+mn-lt"/>
              </a:rPr>
              <a:t>304-696-2237</a:t>
            </a:r>
          </a:p>
          <a:p>
            <a:endParaRPr lang="en-US" dirty="0"/>
          </a:p>
          <a:p>
            <a:pPr lvl="1"/>
            <a:endParaRPr lang="en-US" dirty="0"/>
          </a:p>
        </p:txBody>
      </p:sp>
      <p:graphicFrame>
        <p:nvGraphicFramePr>
          <p:cNvPr id="4" name="Diagram 3"/>
          <p:cNvGraphicFramePr/>
          <p:nvPr>
            <p:extLst>
              <p:ext uri="{D42A27DB-BD31-4B8C-83A1-F6EECF244321}">
                <p14:modId xmlns:p14="http://schemas.microsoft.com/office/powerpoint/2010/main" val="1596781778"/>
              </p:ext>
            </p:extLst>
          </p:nvPr>
        </p:nvGraphicFramePr>
        <p:xfrm>
          <a:off x="4232609" y="1828800"/>
          <a:ext cx="4093243" cy="2820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9617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Invoices</a:t>
            </a:r>
          </a:p>
        </p:txBody>
      </p:sp>
      <p:sp>
        <p:nvSpPr>
          <p:cNvPr id="2" name="Content Placeholder 1"/>
          <p:cNvSpPr>
            <a:spLocks noGrp="1"/>
          </p:cNvSpPr>
          <p:nvPr>
            <p:ph idx="1"/>
          </p:nvPr>
        </p:nvSpPr>
        <p:spPr>
          <a:xfrm>
            <a:off x="457200" y="1501038"/>
            <a:ext cx="8229600" cy="2786856"/>
          </a:xfrm>
        </p:spPr>
        <p:txBody>
          <a:bodyPr>
            <a:normAutofit/>
          </a:bodyPr>
          <a:lstStyle/>
          <a:p>
            <a:r>
              <a:rPr lang="en-US" sz="2000" dirty="0">
                <a:latin typeface="+mn-lt"/>
              </a:rPr>
              <a:t>Please follow the MU Purchasing Guidelines for Requisitions. </a:t>
            </a:r>
          </a:p>
          <a:p>
            <a:pPr lvl="1"/>
            <a:r>
              <a:rPr lang="en-US" sz="1800" dirty="0">
                <a:latin typeface="+mn-lt"/>
                <a:hlinkClick r:id="rId3"/>
              </a:rPr>
              <a:t>MU Purchasing Handbook</a:t>
            </a:r>
          </a:p>
          <a:p>
            <a:endParaRPr lang="en-US" dirty="0"/>
          </a:p>
          <a:p>
            <a:pPr lvl="1"/>
            <a:endParaRPr lang="en-US" dirty="0"/>
          </a:p>
        </p:txBody>
      </p:sp>
      <p:graphicFrame>
        <p:nvGraphicFramePr>
          <p:cNvPr id="4" name="Diagram 3"/>
          <p:cNvGraphicFramePr/>
          <p:nvPr>
            <p:extLst>
              <p:ext uri="{D42A27DB-BD31-4B8C-83A1-F6EECF244321}">
                <p14:modId xmlns:p14="http://schemas.microsoft.com/office/powerpoint/2010/main" val="3616921984"/>
              </p:ext>
            </p:extLst>
          </p:nvPr>
        </p:nvGraphicFramePr>
        <p:xfrm>
          <a:off x="2168312" y="2738968"/>
          <a:ext cx="4807376" cy="1288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090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378"/>
            <a:ext cx="8229600" cy="701675"/>
          </a:xfrm>
        </p:spPr>
        <p:txBody>
          <a:bodyPr>
            <a:normAutofit/>
          </a:bodyPr>
          <a:lstStyle/>
          <a:p>
            <a:r>
              <a:rPr lang="en-US" dirty="0"/>
              <a:t>What is Post Award?</a:t>
            </a:r>
          </a:p>
        </p:txBody>
      </p:sp>
      <p:sp>
        <p:nvSpPr>
          <p:cNvPr id="4" name="TextBox 3"/>
          <p:cNvSpPr txBox="1"/>
          <p:nvPr/>
        </p:nvSpPr>
        <p:spPr>
          <a:xfrm>
            <a:off x="591671" y="1089557"/>
            <a:ext cx="7937606" cy="3791615"/>
          </a:xfrm>
          <a:prstGeom prst="rect">
            <a:avLst/>
          </a:prstGeom>
          <a:noFill/>
        </p:spPr>
        <p:txBody>
          <a:bodyPr wrap="square" rtlCol="0">
            <a:spAutoFit/>
          </a:bodyPr>
          <a:lstStyle/>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Liaison between PI and Funding Agency once award is issued</a:t>
            </a:r>
          </a:p>
          <a:p>
            <a:pPr lvl="0"/>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Award setup, including review of terms &amp; conditions</a:t>
            </a:r>
          </a:p>
          <a:p>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Review and approve expense allocations</a:t>
            </a:r>
          </a:p>
          <a:p>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Assist with modification of award budget, such as </a:t>
            </a:r>
          </a:p>
          <a:p>
            <a:pPr marL="942975" lvl="2" indent="-257175">
              <a:buFont typeface="Wingdings" panose="05000000000000000000" pitchFamily="2" charset="2"/>
              <a:buChar char="ü"/>
            </a:pPr>
            <a:r>
              <a:rPr lang="en-US" sz="1500" dirty="0">
                <a:latin typeface="Arial" panose="020B0604020202020204" pitchFamily="34" charset="0"/>
                <a:cs typeface="Arial" panose="020B0604020202020204" pitchFamily="34" charset="0"/>
              </a:rPr>
              <a:t>Re-budgeting</a:t>
            </a:r>
          </a:p>
          <a:p>
            <a:pPr marL="942975" lvl="2" indent="-257175">
              <a:buFont typeface="Wingdings" panose="05000000000000000000" pitchFamily="2" charset="2"/>
              <a:buChar char="ü"/>
            </a:pPr>
            <a:r>
              <a:rPr lang="en-US" sz="1500" dirty="0">
                <a:latin typeface="Arial" panose="020B0604020202020204" pitchFamily="34" charset="0"/>
                <a:cs typeface="Arial" panose="020B0604020202020204" pitchFamily="34" charset="0"/>
              </a:rPr>
              <a:t>Carryovers</a:t>
            </a:r>
          </a:p>
          <a:p>
            <a:pPr marL="942975" lvl="2" indent="-257175">
              <a:buFont typeface="Wingdings" panose="05000000000000000000" pitchFamily="2" charset="2"/>
              <a:buChar char="ü"/>
            </a:pPr>
            <a:r>
              <a:rPr lang="en-US" sz="1500" dirty="0">
                <a:latin typeface="Arial" panose="020B0604020202020204" pitchFamily="34" charset="0"/>
                <a:cs typeface="Arial" panose="020B0604020202020204" pitchFamily="34" charset="0"/>
              </a:rPr>
              <a:t>Expense transfers</a:t>
            </a:r>
          </a:p>
          <a:p>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Project invoicing, including financial/cost share reporting</a:t>
            </a:r>
          </a:p>
          <a:p>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Award Close Out Activities</a:t>
            </a:r>
          </a:p>
          <a:p>
            <a:pPr lvl="0"/>
            <a:endParaRPr lang="en-US" sz="1013" dirty="0">
              <a:latin typeface="Arial" panose="020B0604020202020204" pitchFamily="34" charset="0"/>
              <a:cs typeface="Arial" panose="020B0604020202020204" pitchFamily="34" charset="0"/>
            </a:endParaRPr>
          </a:p>
          <a:p>
            <a:pPr lvl="0"/>
            <a:endParaRPr lang="en-US" sz="1013" dirty="0">
              <a:latin typeface="Arial" panose="020B0604020202020204" pitchFamily="34" charset="0"/>
              <a:cs typeface="Arial" panose="020B0604020202020204" pitchFamily="34" charset="0"/>
            </a:endParaRPr>
          </a:p>
          <a:p>
            <a:pPr lvl="0"/>
            <a:endParaRPr lang="en-US" sz="101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317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5845629" cy="701675"/>
          </a:xfrm>
        </p:spPr>
        <p:txBody>
          <a:bodyPr>
            <a:noAutofit/>
          </a:bodyPr>
          <a:lstStyle/>
          <a:p>
            <a:r>
              <a:rPr lang="en-US" dirty="0"/>
              <a:t>Employee Reimbursements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26352851"/>
              </p:ext>
            </p:extLst>
          </p:nvPr>
        </p:nvGraphicFramePr>
        <p:xfrm>
          <a:off x="457200" y="1501775"/>
          <a:ext cx="4196443" cy="278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25617500"/>
              </p:ext>
            </p:extLst>
          </p:nvPr>
        </p:nvGraphicFramePr>
        <p:xfrm>
          <a:off x="4939394" y="279793"/>
          <a:ext cx="3862546" cy="4488144"/>
        </p:xfrm>
        <a:graphic>
          <a:graphicData uri="http://schemas.openxmlformats.org/drawingml/2006/table">
            <a:tbl>
              <a:tblPr>
                <a:tableStyleId>{5C22544A-7EE6-4342-B048-85BDC9FD1C3A}</a:tableStyleId>
              </a:tblPr>
              <a:tblGrid>
                <a:gridCol w="409421">
                  <a:extLst>
                    <a:ext uri="{9D8B030D-6E8A-4147-A177-3AD203B41FA5}">
                      <a16:colId xmlns:a16="http://schemas.microsoft.com/office/drawing/2014/main" val="20000"/>
                    </a:ext>
                  </a:extLst>
                </a:gridCol>
                <a:gridCol w="463290">
                  <a:extLst>
                    <a:ext uri="{9D8B030D-6E8A-4147-A177-3AD203B41FA5}">
                      <a16:colId xmlns:a16="http://schemas.microsoft.com/office/drawing/2014/main" val="20001"/>
                    </a:ext>
                  </a:extLst>
                </a:gridCol>
                <a:gridCol w="1206711">
                  <a:extLst>
                    <a:ext uri="{9D8B030D-6E8A-4147-A177-3AD203B41FA5}">
                      <a16:colId xmlns:a16="http://schemas.microsoft.com/office/drawing/2014/main" val="20002"/>
                    </a:ext>
                  </a:extLst>
                </a:gridCol>
                <a:gridCol w="344772">
                  <a:extLst>
                    <a:ext uri="{9D8B030D-6E8A-4147-A177-3AD203B41FA5}">
                      <a16:colId xmlns:a16="http://schemas.microsoft.com/office/drawing/2014/main" val="20003"/>
                    </a:ext>
                  </a:extLst>
                </a:gridCol>
                <a:gridCol w="344772">
                  <a:extLst>
                    <a:ext uri="{9D8B030D-6E8A-4147-A177-3AD203B41FA5}">
                      <a16:colId xmlns:a16="http://schemas.microsoft.com/office/drawing/2014/main" val="20004"/>
                    </a:ext>
                  </a:extLst>
                </a:gridCol>
                <a:gridCol w="463290">
                  <a:extLst>
                    <a:ext uri="{9D8B030D-6E8A-4147-A177-3AD203B41FA5}">
                      <a16:colId xmlns:a16="http://schemas.microsoft.com/office/drawing/2014/main" val="20005"/>
                    </a:ext>
                  </a:extLst>
                </a:gridCol>
                <a:gridCol w="630290">
                  <a:extLst>
                    <a:ext uri="{9D8B030D-6E8A-4147-A177-3AD203B41FA5}">
                      <a16:colId xmlns:a16="http://schemas.microsoft.com/office/drawing/2014/main" val="20006"/>
                    </a:ext>
                  </a:extLst>
                </a:gridCol>
              </a:tblGrid>
              <a:tr h="261198">
                <a:tc gridSpan="7">
                  <a:txBody>
                    <a:bodyPr/>
                    <a:lstStyle/>
                    <a:p>
                      <a:pPr algn="ctr" fontAlgn="b"/>
                      <a:r>
                        <a:rPr lang="en-US" sz="1500" u="none" strike="noStrike" dirty="0">
                          <a:effectLst/>
                        </a:rPr>
                        <a:t>MURC Employee Reimbursement Request</a:t>
                      </a:r>
                      <a:endParaRPr lang="en-US" sz="1500" b="1" i="0" u="none" strike="noStrike" dirty="0">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9228">
                <a:tc gridSpan="7">
                  <a:txBody>
                    <a:bodyPr/>
                    <a:lstStyle/>
                    <a:p>
                      <a:pPr algn="ctr" fontAlgn="b"/>
                      <a:r>
                        <a:rPr lang="en-US" sz="600" u="none" strike="noStrike" dirty="0">
                          <a:effectLst/>
                        </a:rPr>
                        <a:t>This form is NOT to be used for travel reimbursements.</a:t>
                      </a:r>
                      <a:endParaRPr lang="en-US" sz="600" b="0" i="0" u="none" strike="noStrike" dirty="0">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09228">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10002"/>
                  </a:ext>
                </a:extLst>
              </a:tr>
              <a:tr h="311854">
                <a:tc gridSpan="2">
                  <a:txBody>
                    <a:bodyPr/>
                    <a:lstStyle/>
                    <a:p>
                      <a:pPr algn="l" fontAlgn="ctr"/>
                      <a:r>
                        <a:rPr lang="en-US" sz="900" u="none" strike="noStrike">
                          <a:effectLst/>
                        </a:rPr>
                        <a:t>MURC Fund Number:</a:t>
                      </a:r>
                      <a:endParaRPr lang="en-US" sz="900" b="0" i="0" u="none" strike="noStrike">
                        <a:effectLst/>
                        <a:latin typeface="Times New Roman" panose="02020603050405020304" pitchFamily="18" charset="0"/>
                      </a:endParaRPr>
                    </a:p>
                  </a:txBody>
                  <a:tcPr marL="7144" marR="7144" marT="7144" marB="0" anchor="ctr"/>
                </a:tc>
                <a:tc hMerge="1">
                  <a:txBody>
                    <a:bodyPr/>
                    <a:lstStyle/>
                    <a:p>
                      <a:endParaRPr lang="en-US"/>
                    </a:p>
                  </a:txBody>
                  <a:tcPr/>
                </a:tc>
                <a:tc>
                  <a:txBody>
                    <a:bodyPr/>
                    <a:lstStyle/>
                    <a:p>
                      <a:pPr algn="ctr" fontAlgn="ctr"/>
                      <a:r>
                        <a:rPr lang="en-US" sz="800" u="none" strike="noStrike">
                          <a:effectLst/>
                        </a:rPr>
                        <a:t> </a:t>
                      </a:r>
                      <a:endParaRPr lang="en-US" sz="800" b="0" i="0" u="none" strike="noStrike">
                        <a:effectLst/>
                        <a:latin typeface="Arial" panose="020B0604020202020204" pitchFamily="34" charset="0"/>
                      </a:endParaRPr>
                    </a:p>
                  </a:txBody>
                  <a:tcPr marL="7144" marR="7144" marT="7144" marB="0" anchor="ctr"/>
                </a:tc>
                <a:tc rowSpan="2" gridSpan="2">
                  <a:txBody>
                    <a:bodyPr/>
                    <a:lstStyle/>
                    <a:p>
                      <a:pPr algn="l" fontAlgn="ctr"/>
                      <a:r>
                        <a:rPr lang="en-US" sz="900" u="none" strike="noStrike" dirty="0">
                          <a:effectLst/>
                        </a:rPr>
                        <a:t>Employee Name:</a:t>
                      </a:r>
                      <a:endParaRPr lang="en-US" sz="900" b="0" i="0" u="none" strike="noStrike" dirty="0">
                        <a:effectLst/>
                        <a:latin typeface="Times New Roman" panose="02020603050405020304" pitchFamily="18" charset="0"/>
                      </a:endParaRPr>
                    </a:p>
                  </a:txBody>
                  <a:tcPr marL="7144" marR="7144" marT="7144" marB="0" anchor="ctr"/>
                </a:tc>
                <a:tc rowSpan="2" hMerge="1">
                  <a:txBody>
                    <a:bodyPr/>
                    <a:lstStyle/>
                    <a:p>
                      <a:endParaRPr lang="en-US"/>
                    </a:p>
                  </a:txBody>
                  <a:tcPr/>
                </a:tc>
                <a:tc rowSpan="2" gridSpan="2">
                  <a:txBody>
                    <a:bodyPr/>
                    <a:lstStyle/>
                    <a:p>
                      <a:pPr algn="l" fontAlgn="ctr"/>
                      <a:r>
                        <a:rPr lang="en-US" sz="900" u="none" strike="noStrike">
                          <a:effectLst/>
                        </a:rPr>
                        <a:t> </a:t>
                      </a:r>
                      <a:endParaRPr lang="en-US" sz="900" b="0" i="0" u="none" strike="noStrike">
                        <a:effectLst/>
                        <a:latin typeface="Arial" panose="020B0604020202020204" pitchFamily="34" charset="0"/>
                      </a:endParaRPr>
                    </a:p>
                  </a:txBody>
                  <a:tcPr marL="7144" marR="7144" marT="7144" marB="0" anchor="ctr"/>
                </a:tc>
                <a:tc rowSpan="2" hMerge="1">
                  <a:txBody>
                    <a:bodyPr/>
                    <a:lstStyle/>
                    <a:p>
                      <a:endParaRPr lang="en-US"/>
                    </a:p>
                  </a:txBody>
                  <a:tcPr/>
                </a:tc>
                <a:extLst>
                  <a:ext uri="{0D108BD9-81ED-4DB2-BD59-A6C34878D82A}">
                    <a16:rowId xmlns:a16="http://schemas.microsoft.com/office/drawing/2014/main" val="10003"/>
                  </a:ext>
                </a:extLst>
              </a:tr>
              <a:tr h="36058">
                <a:tc rowSpan="2" gridSpan="2">
                  <a:txBody>
                    <a:bodyPr/>
                    <a:lstStyle/>
                    <a:p>
                      <a:pPr algn="l" fontAlgn="ctr"/>
                      <a:r>
                        <a:rPr lang="en-US" sz="900" u="none" strike="noStrike">
                          <a:effectLst/>
                        </a:rPr>
                        <a:t>MURC Org Number:</a:t>
                      </a:r>
                      <a:endParaRPr lang="en-US" sz="900" b="0" i="0" u="none" strike="noStrike">
                        <a:effectLst/>
                        <a:latin typeface="Times New Roman" panose="02020603050405020304" pitchFamily="18" charset="0"/>
                      </a:endParaRPr>
                    </a:p>
                  </a:txBody>
                  <a:tcPr marL="7144" marR="7144" marT="7144" marB="0" anchor="ctr"/>
                </a:tc>
                <a:tc rowSpan="2" hMerge="1">
                  <a:txBody>
                    <a:bodyPr/>
                    <a:lstStyle/>
                    <a:p>
                      <a:endParaRPr lang="en-US"/>
                    </a:p>
                  </a:txBody>
                  <a:tcPr/>
                </a:tc>
                <a:tc rowSpan="2">
                  <a:txBody>
                    <a:bodyPr/>
                    <a:lstStyle/>
                    <a:p>
                      <a:pPr algn="ctr" fontAlgn="ctr"/>
                      <a:r>
                        <a:rPr lang="en-US" sz="800" u="none" strike="noStrike">
                          <a:effectLst/>
                        </a:rPr>
                        <a:t> </a:t>
                      </a:r>
                      <a:endParaRPr lang="en-US" sz="800" b="0" i="0" u="none" strike="noStrike">
                        <a:effectLst/>
                        <a:latin typeface="Arial" panose="020B0604020202020204" pitchFamily="34" charset="0"/>
                      </a:endParaRPr>
                    </a:p>
                  </a:txBody>
                  <a:tcPr marL="7144" marR="7144" marT="7144" marB="0" anchor="ct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4"/>
                  </a:ext>
                </a:extLst>
              </a:tr>
              <a:tr h="275796">
                <a:tc gridSpan="2" vMerge="1">
                  <a:txBody>
                    <a:bodyPr/>
                    <a:lstStyle/>
                    <a:p>
                      <a:endParaRPr lang="en-US"/>
                    </a:p>
                  </a:txBody>
                  <a:tcPr/>
                </a:tc>
                <a:tc hMerge="1" vMerge="1">
                  <a:txBody>
                    <a:bodyPr/>
                    <a:lstStyle/>
                    <a:p>
                      <a:endParaRPr lang="en-US"/>
                    </a:p>
                  </a:txBody>
                  <a:tcPr/>
                </a:tc>
                <a:tc vMerge="1">
                  <a:txBody>
                    <a:bodyPr/>
                    <a:lstStyle/>
                    <a:p>
                      <a:endParaRPr lang="en-US"/>
                    </a:p>
                  </a:txBody>
                  <a:tcPr/>
                </a:tc>
                <a:tc rowSpan="2" gridSpan="2">
                  <a:txBody>
                    <a:bodyPr/>
                    <a:lstStyle/>
                    <a:p>
                      <a:pPr algn="l" fontAlgn="ctr"/>
                      <a:r>
                        <a:rPr lang="en-US" sz="900" u="none" strike="noStrike" dirty="0">
                          <a:effectLst/>
                        </a:rPr>
                        <a:t>Vendor ID #:</a:t>
                      </a:r>
                      <a:endParaRPr lang="en-US" sz="900" b="0" i="0" u="none" strike="noStrike" dirty="0">
                        <a:effectLst/>
                        <a:latin typeface="Times New Roman" panose="02020603050405020304" pitchFamily="18" charset="0"/>
                      </a:endParaRPr>
                    </a:p>
                  </a:txBody>
                  <a:tcPr marL="7144" marR="7144" marT="7144" marB="0" anchor="ctr"/>
                </a:tc>
                <a:tc rowSpan="2" hMerge="1">
                  <a:txBody>
                    <a:bodyPr/>
                    <a:lstStyle/>
                    <a:p>
                      <a:endParaRPr lang="en-US"/>
                    </a:p>
                  </a:txBody>
                  <a:tcPr/>
                </a:tc>
                <a:tc rowSpan="2" gridSpan="2">
                  <a:txBody>
                    <a:bodyPr/>
                    <a:lstStyle/>
                    <a:p>
                      <a:pPr algn="l" fontAlgn="ctr"/>
                      <a:r>
                        <a:rPr lang="en-US" sz="900" u="none" strike="noStrike">
                          <a:effectLst/>
                        </a:rPr>
                        <a:t> </a:t>
                      </a:r>
                      <a:endParaRPr lang="en-US" sz="900" b="0" i="0" u="none" strike="noStrike">
                        <a:effectLst/>
                        <a:latin typeface="Arial" panose="020B0604020202020204" pitchFamily="34" charset="0"/>
                      </a:endParaRPr>
                    </a:p>
                  </a:txBody>
                  <a:tcPr marL="7144" marR="7144" marT="7144" marB="0" anchor="ctr"/>
                </a:tc>
                <a:tc rowSpan="2" hMerge="1">
                  <a:txBody>
                    <a:bodyPr/>
                    <a:lstStyle/>
                    <a:p>
                      <a:endParaRPr lang="en-US"/>
                    </a:p>
                  </a:txBody>
                  <a:tcPr/>
                </a:tc>
                <a:extLst>
                  <a:ext uri="{0D108BD9-81ED-4DB2-BD59-A6C34878D82A}">
                    <a16:rowId xmlns:a16="http://schemas.microsoft.com/office/drawing/2014/main" val="10005"/>
                  </a:ext>
                </a:extLst>
              </a:tr>
              <a:tr h="311854">
                <a:tc gridSpan="2">
                  <a:txBody>
                    <a:bodyPr/>
                    <a:lstStyle/>
                    <a:p>
                      <a:pPr algn="l" fontAlgn="ctr"/>
                      <a:r>
                        <a:rPr lang="en-US" sz="900" u="none" strike="noStrike">
                          <a:effectLst/>
                        </a:rPr>
                        <a:t>Encumbrance Number:</a:t>
                      </a:r>
                      <a:endParaRPr lang="en-US" sz="900" b="0" i="0" u="none" strike="noStrike">
                        <a:effectLst/>
                        <a:latin typeface="Times New Roman" panose="02020603050405020304" pitchFamily="18" charset="0"/>
                      </a:endParaRPr>
                    </a:p>
                  </a:txBody>
                  <a:tcPr marL="7144" marR="7144" marT="7144" marB="0" anchor="ctr"/>
                </a:tc>
                <a:tc hMerge="1">
                  <a:txBody>
                    <a:bodyPr/>
                    <a:lstStyle/>
                    <a:p>
                      <a:endParaRPr lang="en-US"/>
                    </a:p>
                  </a:txBody>
                  <a:tcPr/>
                </a:tc>
                <a:tc>
                  <a:txBody>
                    <a:bodyPr/>
                    <a:lstStyle/>
                    <a:p>
                      <a:pPr algn="ctr" fontAlgn="ctr"/>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ct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6"/>
                  </a:ext>
                </a:extLst>
              </a:tr>
              <a:tr h="311854">
                <a:tc>
                  <a:txBody>
                    <a:bodyPr/>
                    <a:lstStyle/>
                    <a:p>
                      <a:pPr algn="ctr" fontAlgn="b"/>
                      <a:r>
                        <a:rPr lang="en-US" sz="900" u="none" strike="noStrike">
                          <a:effectLst/>
                        </a:rPr>
                        <a:t>Qty</a:t>
                      </a:r>
                      <a:endParaRPr lang="en-US" sz="900" b="0" i="0" u="none" strike="noStrike">
                        <a:effectLst/>
                        <a:latin typeface="Times New Roman" panose="02020603050405020304" pitchFamily="18" charset="0"/>
                      </a:endParaRPr>
                    </a:p>
                  </a:txBody>
                  <a:tcPr marL="7144" marR="7144" marT="7144" marB="0" anchor="b"/>
                </a:tc>
                <a:tc gridSpan="4">
                  <a:txBody>
                    <a:bodyPr/>
                    <a:lstStyle/>
                    <a:p>
                      <a:pPr algn="ctr" fontAlgn="b"/>
                      <a:r>
                        <a:rPr lang="en-US" sz="900" u="none" strike="noStrike">
                          <a:effectLst/>
                        </a:rPr>
                        <a:t>Description of Items Purchased</a:t>
                      </a:r>
                      <a:endParaRPr lang="en-US" sz="9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900" u="none" strike="noStrike">
                          <a:effectLst/>
                        </a:rPr>
                        <a:t>Unit Price</a:t>
                      </a:r>
                      <a:endParaRPr lang="en-US" sz="900" b="0" i="0" u="none" strike="noStrike">
                        <a:effectLst/>
                        <a:latin typeface="Times New Roman" panose="02020603050405020304" pitchFamily="18" charset="0"/>
                      </a:endParaRPr>
                    </a:p>
                  </a:txBody>
                  <a:tcPr marL="7144" marR="7144" marT="7144" marB="0" anchor="b"/>
                </a:tc>
                <a:tc>
                  <a:txBody>
                    <a:bodyPr/>
                    <a:lstStyle/>
                    <a:p>
                      <a:pPr algn="ctr" fontAlgn="b"/>
                      <a:r>
                        <a:rPr lang="en-US" sz="900" u="none" strike="noStrike">
                          <a:effectLst/>
                        </a:rPr>
                        <a:t>Total</a:t>
                      </a:r>
                      <a:endParaRPr lang="en-US" sz="900" b="0" i="0" u="none" strike="noStrike">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10007"/>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08"/>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09"/>
                  </a:ext>
                </a:extLst>
              </a:tr>
              <a:tr h="413462">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0"/>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1"/>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2"/>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3"/>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4"/>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5"/>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6"/>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7"/>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8"/>
                  </a:ext>
                </a:extLst>
              </a:tr>
              <a:tr h="311854">
                <a:tc gridSpan="2">
                  <a:txBody>
                    <a:bodyPr/>
                    <a:lstStyle/>
                    <a:p>
                      <a:pPr algn="l" fontAlgn="t"/>
                      <a:r>
                        <a:rPr lang="en-US" sz="900" u="none" strike="noStrike">
                          <a:effectLst/>
                        </a:rPr>
                        <a:t>Purpose of Expenditure:</a:t>
                      </a:r>
                      <a:endParaRPr lang="en-US" sz="900" b="0" i="0" u="none" strike="noStrike">
                        <a:effectLst/>
                        <a:latin typeface="Times New Roman" panose="02020603050405020304" pitchFamily="18" charset="0"/>
                      </a:endParaRPr>
                    </a:p>
                  </a:txBody>
                  <a:tcPr marL="7144" marR="7144" marT="7144" marB="0"/>
                </a:tc>
                <a:tc hMerge="1">
                  <a:txBody>
                    <a:bodyPr/>
                    <a:lstStyle/>
                    <a:p>
                      <a:endParaRPr lang="en-US"/>
                    </a:p>
                  </a:txBody>
                  <a:tcPr/>
                </a:tc>
                <a:tc gridSpan="5">
                  <a:txBody>
                    <a:bodyPr/>
                    <a:lstStyle/>
                    <a:p>
                      <a:pPr algn="l" fontAlgn="t"/>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9"/>
                  </a:ext>
                </a:extLst>
              </a:tr>
              <a:tr h="159885">
                <a:tc gridSpan="3">
                  <a:txBody>
                    <a:bodyPr/>
                    <a:lstStyle/>
                    <a:p>
                      <a:pPr algn="l" fontAlgn="b"/>
                      <a:r>
                        <a:rPr lang="en-US" sz="900" u="none" strike="noStrike">
                          <a:effectLst/>
                        </a:rPr>
                        <a:t>Employee Signature:</a:t>
                      </a:r>
                      <a:endParaRPr lang="en-US" sz="9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gridSpan="4">
                  <a:txBody>
                    <a:bodyPr/>
                    <a:lstStyle/>
                    <a:p>
                      <a:pPr algn="l" fontAlgn="b"/>
                      <a:r>
                        <a:rPr lang="en-US" sz="900" u="none" strike="noStrike">
                          <a:effectLst/>
                        </a:rPr>
                        <a:t>Supervisor Signature:</a:t>
                      </a:r>
                      <a:endParaRPr lang="en-US" sz="9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0"/>
                  </a:ext>
                </a:extLst>
              </a:tr>
              <a:tr h="142999">
                <a:tc gridSpan="3">
                  <a:txBody>
                    <a:bodyPr/>
                    <a:lstStyle/>
                    <a:p>
                      <a:pPr algn="l" fontAlgn="b"/>
                      <a:r>
                        <a:rPr lang="en-US" sz="800" u="none" strike="noStrike">
                          <a:effectLst/>
                        </a:rPr>
                        <a:t> </a:t>
                      </a:r>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gridSpan="4">
                  <a:txBody>
                    <a:bodyPr/>
                    <a:lstStyle/>
                    <a:p>
                      <a:pPr algn="l" fontAlgn="b"/>
                      <a:r>
                        <a:rPr lang="en-US" sz="800" u="none" strike="noStrike">
                          <a:effectLst/>
                        </a:rPr>
                        <a:t> </a:t>
                      </a:r>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1"/>
                  </a:ext>
                </a:extLst>
              </a:tr>
              <a:tr h="159885">
                <a:tc>
                  <a:txBody>
                    <a:bodyPr/>
                    <a:lstStyle/>
                    <a:p>
                      <a:pPr algn="l" fontAlgn="b"/>
                      <a:r>
                        <a:rPr lang="en-US" sz="900" u="none" strike="noStrike">
                          <a:effectLst/>
                        </a:rPr>
                        <a:t>Date:</a:t>
                      </a:r>
                      <a:endParaRPr lang="en-US" sz="900" b="0" i="0" u="none" strike="noStrike">
                        <a:effectLst/>
                        <a:latin typeface="Times New Roman" panose="02020603050405020304" pitchFamily="18" charset="0"/>
                      </a:endParaRPr>
                    </a:p>
                  </a:txBody>
                  <a:tcPr marL="7144" marR="7144" marT="7144" marB="0" anchor="b"/>
                </a:tc>
                <a:tc gridSpan="2">
                  <a:txBody>
                    <a:bodyPr/>
                    <a:lstStyle/>
                    <a:p>
                      <a:pPr algn="l" fontAlgn="b"/>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a:txBody>
                    <a:bodyPr/>
                    <a:lstStyle/>
                    <a:p>
                      <a:pPr algn="l" fontAlgn="b"/>
                      <a:r>
                        <a:rPr lang="en-US" sz="900" u="none" strike="noStrike">
                          <a:effectLst/>
                        </a:rPr>
                        <a:t>Date:</a:t>
                      </a:r>
                      <a:endParaRPr lang="en-US" sz="900" b="0" i="0" u="none" strike="noStrike">
                        <a:effectLst/>
                        <a:latin typeface="Times New Roman" panose="02020603050405020304" pitchFamily="18" charset="0"/>
                      </a:endParaRPr>
                    </a:p>
                  </a:txBody>
                  <a:tcPr marL="7144" marR="7144" marT="7144" marB="0" anchor="b"/>
                </a:tc>
                <a:tc>
                  <a:txBody>
                    <a:bodyPr/>
                    <a:lstStyle/>
                    <a:p>
                      <a:pPr algn="l" fontAlgn="b"/>
                      <a:endParaRPr lang="en-US" sz="900" b="0" i="0" u="none" strike="noStrike">
                        <a:effectLst/>
                        <a:latin typeface="Times New Roman" panose="02020603050405020304" pitchFamily="18" charset="0"/>
                      </a:endParaRPr>
                    </a:p>
                  </a:txBody>
                  <a:tcPr marL="7144" marR="7144" marT="7144" marB="0" anchor="b"/>
                </a:tc>
                <a:tc gridSpan="2">
                  <a:txBody>
                    <a:bodyPr/>
                    <a:lstStyle/>
                    <a:p>
                      <a:pPr algn="l" fontAlgn="b"/>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extLst>
                  <a:ext uri="{0D108BD9-81ED-4DB2-BD59-A6C34878D82A}">
                    <a16:rowId xmlns:a16="http://schemas.microsoft.com/office/drawing/2014/main" val="10022"/>
                  </a:ext>
                </a:extLst>
              </a:tr>
              <a:tr h="142999">
                <a:tc gridSpan="3">
                  <a:txBody>
                    <a:bodyPr/>
                    <a:lstStyle/>
                    <a:p>
                      <a:pPr algn="l" fontAlgn="b"/>
                      <a:r>
                        <a:rPr lang="en-US" sz="800" u="none" strike="noStrike">
                          <a:effectLst/>
                        </a:rPr>
                        <a:t> </a:t>
                      </a:r>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gridSpan="4">
                  <a:txBody>
                    <a:bodyPr/>
                    <a:lstStyle/>
                    <a:p>
                      <a:pPr algn="l" fontAlgn="b"/>
                      <a:r>
                        <a:rPr lang="en-US" sz="800" u="none" strike="noStrike" dirty="0">
                          <a:effectLst/>
                        </a:rPr>
                        <a:t> </a:t>
                      </a:r>
                      <a:endParaRPr lang="en-US" sz="800" b="0" i="0" u="none" strike="noStrike" dirty="0">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2167009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71450" y="503464"/>
            <a:ext cx="4686300" cy="701675"/>
          </a:xfrm>
        </p:spPr>
        <p:txBody>
          <a:bodyPr>
            <a:noAutofit/>
          </a:bodyPr>
          <a:lstStyle/>
          <a:p>
            <a:r>
              <a:rPr lang="en-US" sz="4000" dirty="0"/>
              <a:t>BANNER QUICK REFERENCE GUIDE</a:t>
            </a:r>
          </a:p>
        </p:txBody>
      </p:sp>
      <p:sp>
        <p:nvSpPr>
          <p:cNvPr id="2" name="Content Placeholder 1"/>
          <p:cNvSpPr>
            <a:spLocks noGrp="1"/>
          </p:cNvSpPr>
          <p:nvPr>
            <p:ph idx="1"/>
          </p:nvPr>
        </p:nvSpPr>
        <p:spPr>
          <a:xfrm>
            <a:off x="457200" y="2003551"/>
            <a:ext cx="4114800" cy="2786063"/>
          </a:xfrm>
        </p:spPr>
        <p:txBody>
          <a:bodyPr/>
          <a:lstStyle/>
          <a:p>
            <a:r>
              <a:rPr lang="en-US" sz="2000" dirty="0">
                <a:hlinkClick r:id="rId3"/>
              </a:rPr>
              <a:t>Banner Quick Reference Guide</a:t>
            </a:r>
            <a:endParaRPr lang="en-US" sz="2000" dirty="0"/>
          </a:p>
          <a:p>
            <a:endParaRPr lang="en-US" dirty="0"/>
          </a:p>
        </p:txBody>
      </p:sp>
      <p:pic>
        <p:nvPicPr>
          <p:cNvPr id="4" name="Picture 3" descr="Microsoft Word - Banner Quick Reference Guide.doc - Google Chrome"/>
          <p:cNvPicPr>
            <a:picLocks noChangeAspect="1"/>
          </p:cNvPicPr>
          <p:nvPr/>
        </p:nvPicPr>
        <p:blipFill rotWithShape="1">
          <a:blip r:embed="rId4">
            <a:extLst>
              <a:ext uri="{28A0092B-C50C-407E-A947-70E740481C1C}">
                <a14:useLocalDpi xmlns:a14="http://schemas.microsoft.com/office/drawing/2010/main" val="0"/>
              </a:ext>
            </a:extLst>
          </a:blip>
          <a:srcRect l="30940" t="20768" r="32393" b="4235"/>
          <a:stretch/>
        </p:blipFill>
        <p:spPr>
          <a:xfrm>
            <a:off x="5078730" y="503464"/>
            <a:ext cx="3666581" cy="4064191"/>
          </a:xfrm>
          <a:prstGeom prst="rect">
            <a:avLst/>
          </a:prstGeom>
          <a:effectLst>
            <a:outerShdw blurRad="50800" dist="38100" dir="10800000" algn="r" rotWithShape="0">
              <a:schemeClr val="accent5">
                <a:lumMod val="60000"/>
                <a:lumOff val="40000"/>
                <a:alpha val="40000"/>
              </a:schemeClr>
            </a:outerShdw>
          </a:effectLst>
        </p:spPr>
      </p:pic>
    </p:spTree>
    <p:extLst>
      <p:ext uri="{BB962C8B-B14F-4D97-AF65-F5344CB8AC3E}">
        <p14:creationId xmlns:p14="http://schemas.microsoft.com/office/powerpoint/2010/main" val="3482700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4890407" cy="701675"/>
          </a:xfrm>
        </p:spPr>
        <p:txBody>
          <a:bodyPr>
            <a:noAutofit/>
          </a:bodyPr>
          <a:lstStyle/>
          <a:p>
            <a:r>
              <a:rPr lang="en-US" dirty="0"/>
              <a:t>PAR: Personnel Action Request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2425762"/>
              </p:ext>
            </p:extLst>
          </p:nvPr>
        </p:nvGraphicFramePr>
        <p:xfrm>
          <a:off x="457200" y="1501775"/>
          <a:ext cx="3633107" cy="278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www.marshall.edu/murc/files/Personnel_Action_Request_Form_hourly_2_5_2014.pdf - Google Chrome"/>
          <p:cNvPicPr>
            <a:picLocks noChangeAspect="1"/>
          </p:cNvPicPr>
          <p:nvPr/>
        </p:nvPicPr>
        <p:blipFill rotWithShape="1">
          <a:blip r:embed="rId8">
            <a:extLst>
              <a:ext uri="{28A0092B-C50C-407E-A947-70E740481C1C}">
                <a14:useLocalDpi xmlns:a14="http://schemas.microsoft.com/office/drawing/2010/main" val="0"/>
              </a:ext>
            </a:extLst>
          </a:blip>
          <a:srcRect l="29583" t="8843" r="29063" b="2156"/>
          <a:stretch/>
        </p:blipFill>
        <p:spPr>
          <a:xfrm>
            <a:off x="5053695" y="203919"/>
            <a:ext cx="3918857" cy="4463331"/>
          </a:xfrm>
          <a:prstGeom prst="rect">
            <a:avLst/>
          </a:prstGeom>
        </p:spPr>
      </p:pic>
    </p:spTree>
    <p:extLst>
      <p:ext uri="{BB962C8B-B14F-4D97-AF65-F5344CB8AC3E}">
        <p14:creationId xmlns:p14="http://schemas.microsoft.com/office/powerpoint/2010/main" val="3651005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PAR: Personnel Action Request</a:t>
            </a:r>
          </a:p>
        </p:txBody>
      </p:sp>
      <p:sp>
        <p:nvSpPr>
          <p:cNvPr id="6" name="Content Placeholder 2"/>
          <p:cNvSpPr>
            <a:spLocks noGrp="1"/>
          </p:cNvSpPr>
          <p:nvPr>
            <p:ph idx="1"/>
          </p:nvPr>
        </p:nvSpPr>
        <p:spPr>
          <a:xfrm>
            <a:off x="457200" y="1501038"/>
            <a:ext cx="8229600" cy="2786856"/>
          </a:xfrm>
        </p:spPr>
        <p:txBody>
          <a:bodyPr>
            <a:normAutofit fontScale="55000" lnSpcReduction="20000"/>
          </a:bodyPr>
          <a:lstStyle/>
          <a:p>
            <a:r>
              <a:rPr lang="en-US" dirty="0">
                <a:latin typeface="+mn-lt"/>
              </a:rPr>
              <a:t>For assistance filling out MURC PARs, please contact MURC payroll. </a:t>
            </a:r>
          </a:p>
          <a:p>
            <a:endParaRPr lang="en-US" dirty="0">
              <a:latin typeface="+mn-lt"/>
            </a:endParaRPr>
          </a:p>
          <a:p>
            <a:r>
              <a:rPr lang="en-US" dirty="0">
                <a:latin typeface="+mn-lt"/>
              </a:rPr>
              <a:t>Tammy Brumbaugh</a:t>
            </a:r>
            <a:br>
              <a:rPr lang="en-US" dirty="0">
                <a:latin typeface="+mn-lt"/>
              </a:rPr>
            </a:br>
            <a:r>
              <a:rPr lang="en-US" dirty="0">
                <a:latin typeface="+mn-lt"/>
              </a:rPr>
              <a:t>Payroll Administrator</a:t>
            </a:r>
            <a:br>
              <a:rPr lang="en-US" dirty="0">
                <a:latin typeface="+mn-lt"/>
              </a:rPr>
            </a:br>
            <a:r>
              <a:rPr lang="en-US" dirty="0">
                <a:latin typeface="+mn-lt"/>
                <a:hlinkClick r:id="rId3"/>
              </a:rPr>
              <a:t>brumbaught@marshall.edu</a:t>
            </a:r>
            <a:endParaRPr lang="en-US" dirty="0">
              <a:latin typeface="+mn-lt"/>
            </a:endParaRPr>
          </a:p>
          <a:p>
            <a:r>
              <a:rPr lang="en-US" dirty="0">
                <a:latin typeface="+mn-lt"/>
              </a:rPr>
              <a:t>304-696-2830</a:t>
            </a:r>
          </a:p>
          <a:p>
            <a:endParaRPr lang="en-US" dirty="0">
              <a:latin typeface="+mn-lt"/>
            </a:endParaRPr>
          </a:p>
          <a:p>
            <a:r>
              <a:rPr lang="en-US" dirty="0">
                <a:latin typeface="+mn-lt"/>
              </a:rPr>
              <a:t>All MURC PAR forms can be found on MURC’s website under Human Resources/Payroll</a:t>
            </a:r>
          </a:p>
          <a:p>
            <a:endParaRPr lang="en-US" dirty="0">
              <a:latin typeface="+mn-lt"/>
            </a:endParaRPr>
          </a:p>
          <a:p>
            <a:pPr lvl="1"/>
            <a:r>
              <a:rPr lang="en-US" dirty="0">
                <a:latin typeface="+mn-lt"/>
                <a:hlinkClick r:id="rId4"/>
              </a:rPr>
              <a:t>http://www.marshall.edu/murc/forms/</a:t>
            </a:r>
            <a:r>
              <a:rPr lang="en-US" dirty="0">
                <a:latin typeface="+mn-lt"/>
              </a:rPr>
              <a:t> </a:t>
            </a:r>
          </a:p>
          <a:p>
            <a:endParaRPr lang="en-US" dirty="0"/>
          </a:p>
        </p:txBody>
      </p:sp>
      <p:pic>
        <p:nvPicPr>
          <p:cNvPr id="5" name="Picture 2" descr="Photo of Tammy Brumbaug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721" y="1922271"/>
            <a:ext cx="776558" cy="10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98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98665"/>
            <a:ext cx="8229600" cy="701675"/>
          </a:xfrm>
        </p:spPr>
        <p:txBody>
          <a:bodyPr>
            <a:noAutofit/>
          </a:bodyPr>
          <a:lstStyle/>
          <a:p>
            <a:r>
              <a:rPr lang="en-US" dirty="0"/>
              <a:t>PAR: Personnel Action Request</a:t>
            </a:r>
          </a:p>
        </p:txBody>
      </p:sp>
      <p:sp>
        <p:nvSpPr>
          <p:cNvPr id="6" name="Content Placeholder 2"/>
          <p:cNvSpPr>
            <a:spLocks noGrp="1"/>
          </p:cNvSpPr>
          <p:nvPr>
            <p:ph idx="1"/>
          </p:nvPr>
        </p:nvSpPr>
        <p:spPr>
          <a:xfrm>
            <a:off x="457200" y="1529515"/>
            <a:ext cx="8229600" cy="2786063"/>
          </a:xfrm>
        </p:spPr>
        <p:txBody>
          <a:bodyPr>
            <a:noAutofit/>
          </a:bodyPr>
          <a:lstStyle/>
          <a:p>
            <a:r>
              <a:rPr lang="en-US" sz="1800" dirty="0">
                <a:latin typeface="+mn-lt"/>
              </a:rPr>
              <a:t>Please note:  If you are hiring someone already employed by MU, you will need to use a MU PAR.</a:t>
            </a:r>
          </a:p>
          <a:p>
            <a:r>
              <a:rPr lang="en-US" sz="1800" dirty="0">
                <a:latin typeface="+mn-lt"/>
              </a:rPr>
              <a:t>The MU PAR should be sent first to MURC for approval. MURC will then forward the PAR to MU payroll for processing. </a:t>
            </a:r>
          </a:p>
          <a:p>
            <a:r>
              <a:rPr lang="en-US" sz="1800" dirty="0">
                <a:latin typeface="+mn-lt"/>
              </a:rPr>
              <a:t>Any requests for increases in pay or supplemental pay must be submitted by the PI/Supervisor to for Oversight Committee Review. These requests should be submitted to your Compliance Officer. </a:t>
            </a:r>
            <a:endParaRPr lang="en-US" sz="1800" dirty="0">
              <a:latin typeface="+mn-lt"/>
              <a:hlinkClick r:id="rId3"/>
            </a:endParaRPr>
          </a:p>
          <a:p>
            <a:r>
              <a:rPr lang="en-US" sz="1800" dirty="0">
                <a:latin typeface="+mn-lt"/>
              </a:rPr>
              <a:t>For assistance filling out MU PARs, please contact Marshall’s payroll department. </a:t>
            </a:r>
          </a:p>
          <a:p>
            <a:pPr lvl="1"/>
            <a:r>
              <a:rPr lang="en-US" sz="1600" dirty="0">
                <a:latin typeface="+mn-lt"/>
              </a:rPr>
              <a:t>Located in 203 Old Main or by phone at (304) 696-6457.		</a:t>
            </a:r>
          </a:p>
          <a:p>
            <a:pPr lvl="1"/>
            <a:r>
              <a:rPr lang="en-US" sz="1600" dirty="0">
                <a:latin typeface="+mn-lt"/>
                <a:hlinkClick r:id="rId3"/>
              </a:rPr>
              <a:t>http://www.marshall.edu/human-resources/forms/</a:t>
            </a:r>
            <a:r>
              <a:rPr lang="en-US" sz="1800" dirty="0">
                <a:latin typeface="+mn-lt"/>
              </a:rPr>
              <a:t>	</a:t>
            </a:r>
          </a:p>
        </p:txBody>
      </p:sp>
    </p:spTree>
    <p:extLst>
      <p:ext uri="{BB962C8B-B14F-4D97-AF65-F5344CB8AC3E}">
        <p14:creationId xmlns:p14="http://schemas.microsoft.com/office/powerpoint/2010/main" val="1026081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57200" y="476250"/>
            <a:ext cx="3649436" cy="701675"/>
          </a:xfrm>
        </p:spPr>
        <p:txBody>
          <a:bodyPr>
            <a:noAutofit/>
          </a:bodyPr>
          <a:lstStyle/>
          <a:p>
            <a:r>
              <a:rPr lang="en-US" dirty="0"/>
              <a:t>Payroll Related Checklists</a:t>
            </a:r>
          </a:p>
        </p:txBody>
      </p:sp>
      <p:pic>
        <p:nvPicPr>
          <p:cNvPr id="8" name="Content Placeholder 5" descr="www.marshall.edu/murc/files/GUIDE-Employee-vs.-Independent-Contractor-Checklist.pdf - Google Chrom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9959" t="11680" r="30651" b="5659"/>
          <a:stretch/>
        </p:blipFill>
        <p:spPr>
          <a:xfrm>
            <a:off x="4629150" y="283042"/>
            <a:ext cx="3646422" cy="4648187"/>
          </a:xfrm>
        </p:spPr>
      </p:pic>
    </p:spTree>
    <p:extLst>
      <p:ext uri="{BB962C8B-B14F-4D97-AF65-F5344CB8AC3E}">
        <p14:creationId xmlns:p14="http://schemas.microsoft.com/office/powerpoint/2010/main" val="473054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ww.marshall.edu/murc/files/GUIDE-Payroll-and-Services-provided.pdf - Google Chrome"/>
          <p:cNvPicPr>
            <a:picLocks noChangeAspect="1"/>
          </p:cNvPicPr>
          <p:nvPr/>
        </p:nvPicPr>
        <p:blipFill rotWithShape="1">
          <a:blip r:embed="rId3">
            <a:extLst>
              <a:ext uri="{28A0092B-C50C-407E-A947-70E740481C1C}">
                <a14:useLocalDpi xmlns:a14="http://schemas.microsoft.com/office/drawing/2010/main" val="0"/>
              </a:ext>
            </a:extLst>
          </a:blip>
          <a:srcRect l="28958" t="8501" r="30676" b="5983"/>
          <a:stretch/>
        </p:blipFill>
        <p:spPr>
          <a:xfrm>
            <a:off x="530351" y="533483"/>
            <a:ext cx="3741087" cy="4131915"/>
          </a:xfrm>
          <a:prstGeom prst="rect">
            <a:avLst/>
          </a:prstGeom>
        </p:spPr>
      </p:pic>
      <p:sp>
        <p:nvSpPr>
          <p:cNvPr id="6" name="TextBox 5"/>
          <p:cNvSpPr txBox="1"/>
          <p:nvPr/>
        </p:nvSpPr>
        <p:spPr>
          <a:xfrm>
            <a:off x="1335881" y="4749738"/>
            <a:ext cx="6422231" cy="248209"/>
          </a:xfrm>
          <a:prstGeom prst="rect">
            <a:avLst/>
          </a:prstGeom>
          <a:noFill/>
        </p:spPr>
        <p:txBody>
          <a:bodyPr wrap="square" rtlCol="0">
            <a:spAutoFit/>
          </a:bodyPr>
          <a:lstStyle/>
          <a:p>
            <a:pPr algn="ctr"/>
            <a:r>
              <a:rPr lang="en-US" sz="1013" dirty="0">
                <a:hlinkClick r:id="rId4"/>
              </a:rPr>
              <a:t>http://www.marshall.edu/murc/policies-procedures-and-guidelines/</a:t>
            </a:r>
            <a:r>
              <a:rPr lang="en-US" sz="1013" dirty="0"/>
              <a:t> </a:t>
            </a:r>
          </a:p>
        </p:txBody>
      </p:sp>
      <p:sp>
        <p:nvSpPr>
          <p:cNvPr id="8" name="Title 1"/>
          <p:cNvSpPr txBox="1">
            <a:spLocks/>
          </p:cNvSpPr>
          <p:nvPr/>
        </p:nvSpPr>
        <p:spPr>
          <a:xfrm>
            <a:off x="1335881" y="32647"/>
            <a:ext cx="6322219" cy="479318"/>
          </a:xfrm>
          <a:prstGeom prst="rect">
            <a:avLst/>
          </a:prstGeom>
        </p:spPr>
        <p:txBody>
          <a:bodyPr vert="horz" anchor="ctr">
            <a:no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marL="0" algn="ctr"/>
            <a:r>
              <a:rPr lang="en-US" sz="3150" b="1" dirty="0">
                <a:solidFill>
                  <a:srgbClr val="009939"/>
                </a:solidFill>
                <a:latin typeface="Arial" panose="020B0604020202020204" pitchFamily="34" charset="0"/>
                <a:cs typeface="Arial" panose="020B0604020202020204" pitchFamily="34" charset="0"/>
              </a:rPr>
              <a:t>Payroll Related Checklists</a:t>
            </a:r>
          </a:p>
        </p:txBody>
      </p:sp>
      <p:pic>
        <p:nvPicPr>
          <p:cNvPr id="3" name="Picture 2"/>
          <p:cNvPicPr>
            <a:picLocks noChangeAspect="1"/>
          </p:cNvPicPr>
          <p:nvPr/>
        </p:nvPicPr>
        <p:blipFill>
          <a:blip r:embed="rId5"/>
          <a:stretch>
            <a:fillRect/>
          </a:stretch>
        </p:blipFill>
        <p:spPr>
          <a:xfrm>
            <a:off x="4621319" y="538317"/>
            <a:ext cx="3681434" cy="4130782"/>
          </a:xfrm>
          <a:prstGeom prst="rect">
            <a:avLst/>
          </a:prstGeom>
        </p:spPr>
      </p:pic>
    </p:spTree>
    <p:extLst>
      <p:ext uri="{BB962C8B-B14F-4D97-AF65-F5344CB8AC3E}">
        <p14:creationId xmlns:p14="http://schemas.microsoft.com/office/powerpoint/2010/main" val="335393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816" y="123567"/>
            <a:ext cx="3674788" cy="1173795"/>
          </a:xfrm>
        </p:spPr>
        <p:txBody>
          <a:bodyPr/>
          <a:lstStyle/>
          <a:p>
            <a:r>
              <a:rPr lang="en-US" dirty="0"/>
              <a:t>Supplemental Pay/Increases</a:t>
            </a:r>
          </a:p>
        </p:txBody>
      </p:sp>
      <p:pic>
        <p:nvPicPr>
          <p:cNvPr id="4" name="Content Placeholder 3"/>
          <p:cNvPicPr>
            <a:picLocks noGrp="1" noChangeAspect="1"/>
          </p:cNvPicPr>
          <p:nvPr>
            <p:ph idx="1"/>
          </p:nvPr>
        </p:nvPicPr>
        <p:blipFill>
          <a:blip r:embed="rId2"/>
          <a:stretch>
            <a:fillRect/>
          </a:stretch>
        </p:blipFill>
        <p:spPr>
          <a:xfrm>
            <a:off x="5240476" y="114829"/>
            <a:ext cx="3766019" cy="4867404"/>
          </a:xfrm>
          <a:prstGeom prst="rect">
            <a:avLst/>
          </a:prstGeom>
        </p:spPr>
      </p:pic>
      <p:sp>
        <p:nvSpPr>
          <p:cNvPr id="5" name="TextBox 4"/>
          <p:cNvSpPr txBox="1"/>
          <p:nvPr/>
        </p:nvSpPr>
        <p:spPr>
          <a:xfrm>
            <a:off x="147815" y="1485040"/>
            <a:ext cx="5304209" cy="3493264"/>
          </a:xfrm>
          <a:prstGeom prst="rect">
            <a:avLst/>
          </a:prstGeom>
          <a:noFill/>
        </p:spPr>
        <p:txBody>
          <a:bodyPr wrap="square" rtlCol="0">
            <a:spAutoFit/>
          </a:bodyPr>
          <a:lstStyle/>
          <a:p>
            <a:pPr marL="285750" indent="-285750">
              <a:buFont typeface="Arial" panose="020B0604020202020204" pitchFamily="34" charset="0"/>
              <a:buChar char="•"/>
            </a:pPr>
            <a:r>
              <a:rPr lang="en-US" sz="1300" u="sng" dirty="0"/>
              <a:t>All</a:t>
            </a:r>
            <a:r>
              <a:rPr lang="en-US" sz="1300" dirty="0"/>
              <a:t> supplemental pay and pay increases for </a:t>
            </a:r>
            <a:r>
              <a:rPr lang="en-US" sz="1300" u="sng" dirty="0"/>
              <a:t>MURC</a:t>
            </a:r>
            <a:r>
              <a:rPr lang="en-US" sz="1300" dirty="0"/>
              <a:t> employees, part-time and full-time, must be submitted for review by the Oversight Committee.</a:t>
            </a:r>
          </a:p>
          <a:p>
            <a:pPr marL="285750" indent="-285750">
              <a:buFont typeface="Arial" panose="020B0604020202020204" pitchFamily="34" charset="0"/>
              <a:buChar char="•"/>
            </a:pPr>
            <a:r>
              <a:rPr lang="en-US" sz="1300" dirty="0"/>
              <a:t>Supplemental pay and overall pay increases for </a:t>
            </a:r>
            <a:r>
              <a:rPr lang="en-US" sz="1300" u="sng" dirty="0"/>
              <a:t>MU</a:t>
            </a:r>
            <a:r>
              <a:rPr lang="en-US" sz="1300" dirty="0"/>
              <a:t> employees are reviewed and approved at the discretion of the MU Payroll Office and are subject to MURC approval based on </a:t>
            </a:r>
            <a:r>
              <a:rPr lang="en-US" sz="1300" dirty="0" err="1"/>
              <a:t>allowability</a:t>
            </a:r>
            <a:r>
              <a:rPr lang="en-US" sz="1300" dirty="0"/>
              <a:t> for the project they are to be paid from. </a:t>
            </a:r>
          </a:p>
          <a:p>
            <a:pPr marL="285750" indent="-285750">
              <a:buFont typeface="Arial" panose="020B0604020202020204" pitchFamily="34" charset="0"/>
              <a:buChar char="•"/>
            </a:pPr>
            <a:r>
              <a:rPr lang="en-US" sz="1300" dirty="0"/>
              <a:t>Oversight Committee packets are to be submitted to your Compliance Officer for review of completion, and will then be passed on for review by Oversight. </a:t>
            </a:r>
          </a:p>
          <a:p>
            <a:pPr marL="285750" indent="-285750">
              <a:buFont typeface="Arial" panose="020B0604020202020204" pitchFamily="34" charset="0"/>
              <a:buChar char="•"/>
            </a:pPr>
            <a:r>
              <a:rPr lang="en-US" sz="1300" dirty="0"/>
              <a:t>Meetings for the Oversight Committee are scheduled on an as needed bases. Dates are not predetermined. </a:t>
            </a:r>
          </a:p>
          <a:p>
            <a:pPr marL="285750" indent="-285750">
              <a:buFont typeface="Arial" panose="020B0604020202020204" pitchFamily="34" charset="0"/>
              <a:buChar char="•"/>
            </a:pPr>
            <a:r>
              <a:rPr lang="en-US" sz="1300" dirty="0"/>
              <a:t>If a project ends prior to the approval of a request and the funding is no longer available, the request will not be backdated using the funding listed. </a:t>
            </a:r>
          </a:p>
          <a:p>
            <a:pPr marL="285750" indent="-285750">
              <a:buFont typeface="Arial" panose="020B0604020202020204" pitchFamily="34" charset="0"/>
              <a:buChar char="•"/>
            </a:pPr>
            <a:r>
              <a:rPr lang="en-US" sz="1300" dirty="0"/>
              <a:t>For any questions, contact your Compliance Officer</a:t>
            </a:r>
          </a:p>
          <a:p>
            <a:endParaRPr lang="en-US" sz="1300" dirty="0"/>
          </a:p>
        </p:txBody>
      </p:sp>
    </p:spTree>
    <p:extLst>
      <p:ext uri="{BB962C8B-B14F-4D97-AF65-F5344CB8AC3E}">
        <p14:creationId xmlns:p14="http://schemas.microsoft.com/office/powerpoint/2010/main" val="2439280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Manage Your Grant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41107087"/>
              </p:ext>
            </p:extLst>
          </p:nvPr>
        </p:nvGraphicFramePr>
        <p:xfrm>
          <a:off x="457200" y="1501775"/>
          <a:ext cx="2319556" cy="278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263360774"/>
              </p:ext>
            </p:extLst>
          </p:nvPr>
        </p:nvGraphicFramePr>
        <p:xfrm>
          <a:off x="3561617" y="1370806"/>
          <a:ext cx="4572000" cy="304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62362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457200" y="1965071"/>
            <a:ext cx="5355771" cy="2786063"/>
          </a:xfrm>
        </p:spPr>
        <p:txBody>
          <a:bodyPr>
            <a:normAutofit/>
          </a:bodyPr>
          <a:lstStyle/>
          <a:p>
            <a:r>
              <a:rPr lang="en-US" sz="2000" dirty="0">
                <a:latin typeface="+mn-lt"/>
              </a:rPr>
              <a:t>This form is attached in the original email notification you will receive with your Banner fund number.</a:t>
            </a:r>
          </a:p>
          <a:p>
            <a:endParaRPr lang="en-US" sz="2000" dirty="0">
              <a:latin typeface="+mn-lt"/>
            </a:endParaRPr>
          </a:p>
          <a:p>
            <a:r>
              <a:rPr lang="en-US" sz="2000" dirty="0">
                <a:latin typeface="+mn-lt"/>
              </a:rPr>
              <a:t>Send this completed form to Jennifer Wood at MURC.</a:t>
            </a:r>
          </a:p>
        </p:txBody>
      </p:sp>
      <p:graphicFrame>
        <p:nvGraphicFramePr>
          <p:cNvPr id="5" name="Diagram 4"/>
          <p:cNvGraphicFramePr/>
          <p:nvPr>
            <p:extLst>
              <p:ext uri="{D42A27DB-BD31-4B8C-83A1-F6EECF244321}">
                <p14:modId xmlns:p14="http://schemas.microsoft.com/office/powerpoint/2010/main" val="1364504867"/>
              </p:ext>
            </p:extLst>
          </p:nvPr>
        </p:nvGraphicFramePr>
        <p:xfrm>
          <a:off x="824592" y="200692"/>
          <a:ext cx="3686175" cy="1113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InformationalReportsRequest.pdf - Adobe Acrobat Pro"/>
          <p:cNvPicPr>
            <a:picLocks noChangeAspect="1"/>
          </p:cNvPicPr>
          <p:nvPr/>
        </p:nvPicPr>
        <p:blipFill rotWithShape="1">
          <a:blip r:embed="rId8">
            <a:extLst>
              <a:ext uri="{28A0092B-C50C-407E-A947-70E740481C1C}">
                <a14:useLocalDpi xmlns:a14="http://schemas.microsoft.com/office/drawing/2010/main" val="0"/>
              </a:ext>
            </a:extLst>
          </a:blip>
          <a:srcRect l="35104" t="19133" r="33645" b="6614"/>
          <a:stretch/>
        </p:blipFill>
        <p:spPr>
          <a:xfrm>
            <a:off x="5879307" y="200693"/>
            <a:ext cx="2807493" cy="4720188"/>
          </a:xfrm>
          <a:prstGeom prst="rect">
            <a:avLst/>
          </a:prstGeom>
        </p:spPr>
      </p:pic>
    </p:spTree>
    <p:extLst>
      <p:ext uri="{BB962C8B-B14F-4D97-AF65-F5344CB8AC3E}">
        <p14:creationId xmlns:p14="http://schemas.microsoft.com/office/powerpoint/2010/main" val="80541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64" y="125384"/>
            <a:ext cx="8229600" cy="701731"/>
          </a:xfrm>
        </p:spPr>
        <p:txBody>
          <a:bodyPr>
            <a:noAutofit/>
          </a:bodyPr>
          <a:lstStyle/>
          <a:p>
            <a:r>
              <a:rPr lang="en-US" dirty="0"/>
              <a:t>Process Overview</a:t>
            </a:r>
          </a:p>
        </p:txBody>
      </p:sp>
      <p:graphicFrame>
        <p:nvGraphicFramePr>
          <p:cNvPr id="4" name="Diagram 3"/>
          <p:cNvGraphicFramePr/>
          <p:nvPr>
            <p:extLst>
              <p:ext uri="{D42A27DB-BD31-4B8C-83A1-F6EECF244321}">
                <p14:modId xmlns:p14="http://schemas.microsoft.com/office/powerpoint/2010/main" val="2075164878"/>
              </p:ext>
            </p:extLst>
          </p:nvPr>
        </p:nvGraphicFramePr>
        <p:xfrm>
          <a:off x="1150769" y="712601"/>
          <a:ext cx="6363189" cy="4324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381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MURC REPORTS SYSTEM</a:t>
            </a:r>
          </a:p>
        </p:txBody>
      </p:sp>
      <p:pic>
        <p:nvPicPr>
          <p:cNvPr id="7" name="Content Placeholder 6" descr="MURC - Reports - Google Chrom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238" t="12473" r="18366" b="29515"/>
          <a:stretch/>
        </p:blipFill>
        <p:spPr>
          <a:xfrm>
            <a:off x="1572768" y="1501775"/>
            <a:ext cx="5839968" cy="2576449"/>
          </a:xfrm>
        </p:spPr>
      </p:pic>
      <p:sp>
        <p:nvSpPr>
          <p:cNvPr id="8" name="Rectangle 7"/>
          <p:cNvSpPr/>
          <p:nvPr/>
        </p:nvSpPr>
        <p:spPr>
          <a:xfrm>
            <a:off x="571500" y="4628698"/>
            <a:ext cx="7158037" cy="307777"/>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hlinkClick r:id="rId4"/>
              </a:rPr>
              <a:t>MURC Reports System</a:t>
            </a:r>
            <a:r>
              <a:rPr lang="en-US"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34898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13812780"/>
              </p:ext>
            </p:extLst>
          </p:nvPr>
        </p:nvGraphicFramePr>
        <p:xfrm>
          <a:off x="302078" y="327151"/>
          <a:ext cx="8384722" cy="852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p:cNvSpPr>
            <a:spLocks noGrp="1"/>
          </p:cNvSpPr>
          <p:nvPr>
            <p:ph idx="1"/>
          </p:nvPr>
        </p:nvSpPr>
        <p:spPr/>
        <p:txBody>
          <a:bodyPr>
            <a:normAutofit fontScale="92500" lnSpcReduction="10000"/>
          </a:bodyPr>
          <a:lstStyle/>
          <a:p>
            <a:r>
              <a:rPr lang="en-US" sz="2000" dirty="0">
                <a:latin typeface="+mn-lt"/>
              </a:rPr>
              <a:t>All Summary &amp; Detail Transaction Reports are available via the MURC FRS System. </a:t>
            </a:r>
          </a:p>
          <a:p>
            <a:r>
              <a:rPr lang="en-US" sz="2000" dirty="0">
                <a:latin typeface="+mn-lt"/>
              </a:rPr>
              <a:t>The Principal Investigator, Co-PI, and anyone they designate to copy reports can access these monthly reports. </a:t>
            </a:r>
          </a:p>
          <a:p>
            <a:r>
              <a:rPr lang="en-US" sz="2000" dirty="0">
                <a:latin typeface="+mn-lt"/>
              </a:rPr>
              <a:t>It is important that you review this information and advise MURC Compliance of any errors to ensure accurate financial reporting and accurate billing to the Agency. If anything is incorrect or you have any questions about the reports, please contact your MURC Compliance Contact. </a:t>
            </a:r>
          </a:p>
          <a:p>
            <a:r>
              <a:rPr lang="en-US" sz="2000" dirty="0">
                <a:latin typeface="+mn-lt"/>
              </a:rPr>
              <a:t>The system is located here: </a:t>
            </a:r>
            <a:r>
              <a:rPr lang="en-US" sz="2000" dirty="0">
                <a:latin typeface="+mn-lt"/>
                <a:hlinkClick r:id="rId8"/>
              </a:rPr>
              <a:t>MURC FRS</a:t>
            </a:r>
            <a:endParaRPr lang="en-US" sz="2000" dirty="0">
              <a:latin typeface="+mn-lt"/>
            </a:endParaRPr>
          </a:p>
          <a:p>
            <a:pPr lvl="1"/>
            <a:endParaRPr lang="en-US" sz="1600" dirty="0">
              <a:latin typeface="+mn-lt"/>
            </a:endParaRPr>
          </a:p>
          <a:p>
            <a:endParaRPr lang="en-US" sz="2000" dirty="0">
              <a:latin typeface="+mn-lt"/>
            </a:endParaRPr>
          </a:p>
        </p:txBody>
      </p:sp>
    </p:spTree>
    <p:extLst>
      <p:ext uri="{BB962C8B-B14F-4D97-AF65-F5344CB8AC3E}">
        <p14:creationId xmlns:p14="http://schemas.microsoft.com/office/powerpoint/2010/main" val="1926883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9471" y="1593344"/>
            <a:ext cx="6543157" cy="2527552"/>
          </a:xfrm>
          <a:prstGeom prst="rect">
            <a:avLst/>
          </a:prstGeom>
        </p:spPr>
      </p:pic>
      <p:graphicFrame>
        <p:nvGraphicFramePr>
          <p:cNvPr id="5" name="Diagram 4"/>
          <p:cNvGraphicFramePr/>
          <p:nvPr>
            <p:extLst>
              <p:ext uri="{D42A27DB-BD31-4B8C-83A1-F6EECF244321}">
                <p14:modId xmlns:p14="http://schemas.microsoft.com/office/powerpoint/2010/main" val="3287243072"/>
              </p:ext>
            </p:extLst>
          </p:nvPr>
        </p:nvGraphicFramePr>
        <p:xfrm>
          <a:off x="702129" y="463550"/>
          <a:ext cx="7579140" cy="769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p:cNvSpPr/>
          <p:nvPr/>
        </p:nvSpPr>
        <p:spPr>
          <a:xfrm>
            <a:off x="3932414" y="1657470"/>
            <a:ext cx="1449566" cy="121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p:cNvSpPr/>
          <p:nvPr/>
        </p:nvSpPr>
        <p:spPr>
          <a:xfrm>
            <a:off x="4657197" y="1843463"/>
            <a:ext cx="334586" cy="107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685958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8FB2FD-0DF7-4332-BE98-7CCDB30CF866}"/>
              </a:ext>
            </a:extLst>
          </p:cNvPr>
          <p:cNvSpPr>
            <a:spLocks noGrp="1"/>
          </p:cNvSpPr>
          <p:nvPr>
            <p:ph type="title"/>
          </p:nvPr>
        </p:nvSpPr>
        <p:spPr>
          <a:xfrm>
            <a:off x="170688" y="426886"/>
            <a:ext cx="4407408" cy="1200329"/>
          </a:xfrm>
        </p:spPr>
        <p:txBody>
          <a:bodyPr/>
          <a:lstStyle/>
          <a:p>
            <a:r>
              <a:rPr lang="en-US" sz="4000" dirty="0"/>
              <a:t>Budget Amendments</a:t>
            </a:r>
            <a:br>
              <a:rPr lang="en-US" sz="4000" dirty="0"/>
            </a:br>
            <a:r>
              <a:rPr lang="en-US" sz="4000" dirty="0"/>
              <a:t>Request Form</a:t>
            </a:r>
          </a:p>
        </p:txBody>
      </p:sp>
      <p:pic>
        <p:nvPicPr>
          <p:cNvPr id="9" name="Content Placeholder 8"/>
          <p:cNvPicPr>
            <a:picLocks noGrp="1" noChangeAspect="1"/>
          </p:cNvPicPr>
          <p:nvPr>
            <p:ph idx="1"/>
          </p:nvPr>
        </p:nvPicPr>
        <p:blipFill>
          <a:blip r:embed="rId3"/>
          <a:stretch>
            <a:fillRect/>
          </a:stretch>
        </p:blipFill>
        <p:spPr>
          <a:xfrm>
            <a:off x="4626864" y="155121"/>
            <a:ext cx="3778976" cy="4800599"/>
          </a:xfrm>
        </p:spPr>
      </p:pic>
    </p:spTree>
    <p:extLst>
      <p:ext uri="{BB962C8B-B14F-4D97-AF65-F5344CB8AC3E}">
        <p14:creationId xmlns:p14="http://schemas.microsoft.com/office/powerpoint/2010/main" val="2077160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106B72-88C8-4E0D-A925-C42527E392F2}"/>
              </a:ext>
            </a:extLst>
          </p:cNvPr>
          <p:cNvSpPr txBox="1"/>
          <p:nvPr/>
        </p:nvSpPr>
        <p:spPr>
          <a:xfrm>
            <a:off x="4114800" y="2151289"/>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894F76F4-06FA-4557-B20F-3B24AE5E0EEA}"/>
              </a:ext>
            </a:extLst>
          </p:cNvPr>
          <p:cNvSpPr txBox="1"/>
          <p:nvPr/>
        </p:nvSpPr>
        <p:spPr>
          <a:xfrm>
            <a:off x="857251" y="928214"/>
            <a:ext cx="6670222" cy="6132448"/>
          </a:xfrm>
          <a:prstGeom prst="rect">
            <a:avLst/>
          </a:prstGeom>
          <a:noFill/>
        </p:spPr>
        <p:txBody>
          <a:bodyPr wrap="square" rtlCol="0">
            <a:spAutoFit/>
          </a:bodyPr>
          <a:lstStyle/>
          <a:p>
            <a:r>
              <a:rPr lang="en-US" b="1" dirty="0">
                <a:solidFill>
                  <a:srgbClr val="009939"/>
                </a:solidFill>
              </a:rPr>
              <a:t>Post Award Services</a:t>
            </a:r>
            <a:endParaRPr lang="en-US" b="1" dirty="0">
              <a:solidFill>
                <a:srgbClr val="009939"/>
              </a:solidFill>
              <a:hlinkClick r:id="rId2">
                <a:extLst>
                  <a:ext uri="{A12FA001-AC4F-418D-AE19-62706E023703}">
                    <ahyp:hlinkClr xmlns:ahyp="http://schemas.microsoft.com/office/drawing/2018/hyperlinkcolor" val="tx"/>
                  </a:ext>
                </a:extLst>
              </a:hlinkClick>
            </a:endParaRPr>
          </a:p>
          <a:p>
            <a:endParaRPr lang="en-US" dirty="0">
              <a:solidFill>
                <a:srgbClr val="0563C1"/>
              </a:solidFill>
              <a:hlinkClick r:id="rId2">
                <a:extLst>
                  <a:ext uri="{A12FA001-AC4F-418D-AE19-62706E023703}">
                    <ahyp:hlinkClr xmlns:ahyp="http://schemas.microsoft.com/office/drawing/2018/hyperlinkcolor" val="tx"/>
                  </a:ext>
                </a:extLst>
              </a:hlinkClick>
            </a:endParaRPr>
          </a:p>
          <a:p>
            <a:r>
              <a:rPr lang="en-US" dirty="0">
                <a:solidFill>
                  <a:srgbClr val="0563C1"/>
                </a:solidFill>
                <a:hlinkClick r:id="rId2">
                  <a:extLst>
                    <a:ext uri="{A12FA001-AC4F-418D-AE19-62706E023703}">
                      <ahyp:hlinkClr xmlns:ahyp="http://schemas.microsoft.com/office/drawing/2018/hyperlinkcolor" val="tx"/>
                    </a:ext>
                  </a:extLst>
                </a:hlinkClick>
              </a:rPr>
              <a:t>https://www.marshall.edu/murc/post-award-services/</a:t>
            </a:r>
            <a:endParaRPr lang="en-US" dirty="0"/>
          </a:p>
          <a:p>
            <a:endParaRPr lang="en-US" dirty="0"/>
          </a:p>
          <a:p>
            <a:r>
              <a:rPr lang="en-US" b="1" dirty="0">
                <a:solidFill>
                  <a:srgbClr val="009939"/>
                </a:solidFill>
              </a:rPr>
              <a:t>Policies, Procedures, and Guidelines </a:t>
            </a:r>
          </a:p>
          <a:p>
            <a:endParaRPr lang="en-US" b="1" dirty="0">
              <a:solidFill>
                <a:srgbClr val="009939"/>
              </a:solidFill>
            </a:endParaRPr>
          </a:p>
          <a:p>
            <a:r>
              <a:rPr lang="en-US" dirty="0">
                <a:hlinkClick r:id="rId3"/>
              </a:rPr>
              <a:t>https://www.marshall.edu/murc/policies-procedures-and-guidelines/</a:t>
            </a:r>
            <a:endParaRPr lang="en-US" dirty="0"/>
          </a:p>
          <a:p>
            <a:endParaRPr lang="en-US" dirty="0"/>
          </a:p>
          <a:p>
            <a:r>
              <a:rPr lang="en-US" b="1" dirty="0">
                <a:solidFill>
                  <a:srgbClr val="009939"/>
                </a:solidFill>
              </a:rPr>
              <a:t>Forms</a:t>
            </a:r>
          </a:p>
          <a:p>
            <a:endParaRPr lang="en-US" b="1" u="sng" dirty="0">
              <a:solidFill>
                <a:srgbClr val="009939"/>
              </a:solidFill>
              <a:hlinkClick r:id="rId4">
                <a:extLst>
                  <a:ext uri="{A12FA001-AC4F-418D-AE19-62706E023703}">
                    <ahyp:hlinkClr xmlns:ahyp="http://schemas.microsoft.com/office/drawing/2018/hyperlinkcolor" val="tx"/>
                  </a:ext>
                </a:extLst>
              </a:hlinkClick>
            </a:endParaRPr>
          </a:p>
          <a:p>
            <a:r>
              <a:rPr lang="en-US" dirty="0">
                <a:solidFill>
                  <a:srgbClr val="0563C1"/>
                </a:solidFill>
                <a:hlinkClick r:id="rId4">
                  <a:extLst>
                    <a:ext uri="{A12FA001-AC4F-418D-AE19-62706E023703}">
                      <ahyp:hlinkClr xmlns:ahyp="http://schemas.microsoft.com/office/drawing/2018/hyperlinkcolor" val="tx"/>
                    </a:ext>
                  </a:extLst>
                </a:hlinkClick>
              </a:rPr>
              <a:t>https://www.marshall.edu/murc/forms/</a:t>
            </a:r>
            <a:endParaRPr lang="en-US" dirty="0"/>
          </a:p>
          <a:p>
            <a:endParaRPr lang="en-US" dirty="0"/>
          </a:p>
          <a:p>
            <a:r>
              <a:rPr lang="en-US" b="1" dirty="0">
                <a:solidFill>
                  <a:srgbClr val="009939"/>
                </a:solidFill>
              </a:rPr>
              <a:t>Staff Directory</a:t>
            </a:r>
          </a:p>
          <a:p>
            <a:endParaRPr lang="en-US" dirty="0"/>
          </a:p>
          <a:p>
            <a:r>
              <a:rPr lang="en-US" dirty="0">
                <a:hlinkClick r:id="rId5"/>
              </a:rPr>
              <a:t>https://www.marshall.edu/murc/staff/</a:t>
            </a:r>
            <a:endParaRPr lang="en-US" dirty="0"/>
          </a:p>
          <a:p>
            <a:endParaRPr lang="en-US" dirty="0"/>
          </a:p>
          <a:p>
            <a:r>
              <a:rPr lang="en-US" b="1" dirty="0">
                <a:solidFill>
                  <a:schemeClr val="tx2"/>
                </a:solidFill>
              </a:rPr>
              <a:t>Email Us</a:t>
            </a:r>
            <a:endParaRPr lang="en-US" sz="1400" b="1" u="sng" dirty="0">
              <a:solidFill>
                <a:schemeClr val="tx2"/>
              </a:solidFill>
              <a:effectLst/>
              <a:latin typeface="+mn-lt"/>
              <a:ea typeface="+mn-ea"/>
              <a:cs typeface="+mn-cs"/>
            </a:endParaRPr>
          </a:p>
          <a:p>
            <a:pPr marL="0" indent="0">
              <a:buNone/>
            </a:pPr>
            <a:r>
              <a:rPr lang="en-US" sz="1400" dirty="0">
                <a:solidFill>
                  <a:srgbClr val="FFFFFF"/>
                </a:solidFill>
                <a:latin typeface="+mn-lt"/>
                <a:ea typeface="+mn-ea"/>
                <a:cs typeface="+mn-cs"/>
                <a:hlinkClick r:id="rId6"/>
              </a:rPr>
              <a:t>MURC_Compliance@marshall.edu</a:t>
            </a:r>
            <a:endParaRPr lang="en-US" sz="1400" dirty="0">
              <a:solidFill>
                <a:srgbClr val="FFFFFF"/>
              </a:solidFill>
              <a:latin typeface="+mn-lt"/>
              <a:ea typeface="+mn-ea"/>
              <a:cs typeface="+mn-cs"/>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99F9A51F-EBDE-4A4A-B219-F49ED803059E}"/>
              </a:ext>
            </a:extLst>
          </p:cNvPr>
          <p:cNvSpPr txBox="1"/>
          <p:nvPr/>
        </p:nvSpPr>
        <p:spPr>
          <a:xfrm>
            <a:off x="693964" y="467860"/>
            <a:ext cx="7331529" cy="461665"/>
          </a:xfrm>
          <a:prstGeom prst="rect">
            <a:avLst/>
          </a:prstGeom>
          <a:noFill/>
        </p:spPr>
        <p:txBody>
          <a:bodyPr wrap="square" rtlCol="0">
            <a:spAutoFit/>
          </a:bodyPr>
          <a:lstStyle/>
          <a:p>
            <a:r>
              <a:rPr lang="en-US" sz="2400" b="1" dirty="0">
                <a:solidFill>
                  <a:srgbClr val="009939"/>
                </a:solidFill>
                <a:latin typeface="Arial" panose="020B0604020202020204" pitchFamily="34" charset="0"/>
                <a:cs typeface="Arial" panose="020B0604020202020204" pitchFamily="34" charset="0"/>
              </a:rPr>
              <a:t>More information can be found on our website</a:t>
            </a:r>
          </a:p>
        </p:txBody>
      </p:sp>
    </p:spTree>
    <p:extLst>
      <p:ext uri="{BB962C8B-B14F-4D97-AF65-F5344CB8AC3E}">
        <p14:creationId xmlns:p14="http://schemas.microsoft.com/office/powerpoint/2010/main" val="529545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69FE4F-D3F2-4F57-BA55-6FBF9E47BE01}"/>
              </a:ext>
            </a:extLst>
          </p:cNvPr>
          <p:cNvPicPr>
            <a:picLocks noChangeAspect="1"/>
          </p:cNvPicPr>
          <p:nvPr/>
        </p:nvPicPr>
        <p:blipFill rotWithShape="1">
          <a:blip r:embed="rId2"/>
          <a:srcRect t="13167" r="-1" b="2225"/>
          <a:stretch/>
        </p:blipFill>
        <p:spPr>
          <a:xfrm>
            <a:off x="9394" y="10"/>
            <a:ext cx="9141694" cy="5143490"/>
          </a:xfrm>
          <a:prstGeom prst="rect">
            <a:avLst/>
          </a:prstGeom>
        </p:spPr>
      </p:pic>
      <p:sp>
        <p:nvSpPr>
          <p:cNvPr id="14" name="Freeform: Shape 13">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7856"/>
            <a:ext cx="8262707" cy="1696782"/>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794BE7E-4FF0-4D86-AC0A-052D1F677625}"/>
              </a:ext>
            </a:extLst>
          </p:cNvPr>
          <p:cNvSpPr>
            <a:spLocks noGrp="1"/>
          </p:cNvSpPr>
          <p:nvPr>
            <p:ph type="title"/>
          </p:nvPr>
        </p:nvSpPr>
        <p:spPr>
          <a:xfrm>
            <a:off x="463546" y="3139311"/>
            <a:ext cx="6949328" cy="467127"/>
          </a:xfrm>
        </p:spPr>
        <p:txBody>
          <a:bodyPr vert="horz" lIns="91440" tIns="45720" rIns="91440" bIns="45720" rtlCol="0" anchor="ctr">
            <a:normAutofit/>
          </a:bodyPr>
          <a:lstStyle/>
          <a:p>
            <a:r>
              <a:rPr lang="en-US" sz="2700" b="1" dirty="0">
                <a:solidFill>
                  <a:srgbClr val="009939"/>
                </a:solidFill>
                <a:latin typeface="+mj-lt"/>
                <a:ea typeface="+mj-ea"/>
                <a:cs typeface="+mj-cs"/>
              </a:rPr>
              <a:t>Contact </a:t>
            </a:r>
            <a:r>
              <a:rPr lang="en-US" sz="2700" b="1">
                <a:solidFill>
                  <a:srgbClr val="009939"/>
                </a:solidFill>
                <a:latin typeface="+mj-lt"/>
                <a:ea typeface="+mj-ea"/>
                <a:cs typeface="+mj-cs"/>
              </a:rPr>
              <a:t>Us                     MURC</a:t>
            </a:r>
            <a:r>
              <a:rPr lang="en-US" sz="2700" b="1" dirty="0">
                <a:solidFill>
                  <a:srgbClr val="009939"/>
                </a:solidFill>
                <a:latin typeface="+mj-lt"/>
                <a:ea typeface="+mj-ea"/>
                <a:cs typeface="+mj-cs"/>
              </a:rPr>
              <a:t>_Compliance@marshall.edu</a:t>
            </a:r>
            <a:endParaRPr lang="en-US" sz="2700" b="1" dirty="0">
              <a:solidFill>
                <a:schemeClr val="bg2"/>
              </a:solidFill>
              <a:latin typeface="+mj-lt"/>
              <a:ea typeface="+mj-ea"/>
              <a:cs typeface="+mj-cs"/>
            </a:endParaRPr>
          </a:p>
        </p:txBody>
      </p:sp>
      <p:sp>
        <p:nvSpPr>
          <p:cNvPr id="7" name="Content Placeholder 6">
            <a:extLst>
              <a:ext uri="{FF2B5EF4-FFF2-40B4-BE49-F238E27FC236}">
                <a16:creationId xmlns:a16="http://schemas.microsoft.com/office/drawing/2014/main" id="{33766A9B-75C2-4188-89D0-C37E06E5B2E8}"/>
              </a:ext>
            </a:extLst>
          </p:cNvPr>
          <p:cNvSpPr>
            <a:spLocks noGrp="1"/>
          </p:cNvSpPr>
          <p:nvPr>
            <p:ph idx="1"/>
          </p:nvPr>
        </p:nvSpPr>
        <p:spPr>
          <a:xfrm>
            <a:off x="463546" y="3598796"/>
            <a:ext cx="7173771" cy="936930"/>
          </a:xfrm>
        </p:spPr>
        <p:txBody>
          <a:bodyPr vert="horz" lIns="91440" tIns="45720" rIns="91440" bIns="45720" rtlCol="0">
            <a:normAutofit lnSpcReduction="10000"/>
          </a:bodyPr>
          <a:lstStyle/>
          <a:p>
            <a:pPr marL="0" indent="0">
              <a:buNone/>
            </a:pPr>
            <a:r>
              <a:rPr lang="en-US" dirty="0">
                <a:solidFill>
                  <a:schemeClr val="tx1"/>
                </a:solidFill>
                <a:latin typeface="+mn-lt"/>
                <a:ea typeface="+mn-ea"/>
                <a:cs typeface="+mn-cs"/>
              </a:rPr>
              <a:t>WAEC 4</a:t>
            </a:r>
            <a:r>
              <a:rPr lang="en-US" baseline="30000" dirty="0">
                <a:solidFill>
                  <a:schemeClr val="tx1"/>
                </a:solidFill>
                <a:latin typeface="+mn-lt"/>
                <a:ea typeface="+mn-ea"/>
                <a:cs typeface="+mn-cs"/>
              </a:rPr>
              <a:t>th</a:t>
            </a:r>
            <a:r>
              <a:rPr lang="en-US" dirty="0">
                <a:solidFill>
                  <a:schemeClr val="tx1"/>
                </a:solidFill>
                <a:latin typeface="+mn-lt"/>
                <a:ea typeface="+mn-ea"/>
                <a:cs typeface="+mn-cs"/>
              </a:rPr>
              <a:t> Floor</a:t>
            </a:r>
          </a:p>
          <a:p>
            <a:pPr marL="0" indent="0">
              <a:buNone/>
            </a:pPr>
            <a:r>
              <a:rPr lang="en-US" dirty="0">
                <a:solidFill>
                  <a:schemeClr val="tx1"/>
                </a:solidFill>
                <a:latin typeface="+mn-lt"/>
                <a:ea typeface="+mn-ea"/>
                <a:cs typeface="+mn-cs"/>
              </a:rPr>
              <a:t>www.marshall.edu/murc/staff</a:t>
            </a:r>
          </a:p>
          <a:p>
            <a:pPr>
              <a:buFont typeface="Arial" panose="020B0604020202020204" pitchFamily="34" charset="0"/>
              <a:buChar char="•"/>
            </a:pPr>
            <a:endParaRPr lang="en-US" sz="1400" dirty="0">
              <a:solidFill>
                <a:schemeClr val="tx1"/>
              </a:solidFill>
              <a:latin typeface="+mn-lt"/>
              <a:ea typeface="+mn-ea"/>
              <a:cs typeface="+mn-cs"/>
            </a:endParaRPr>
          </a:p>
          <a:p>
            <a:pPr>
              <a:buFont typeface="Arial" panose="020B0604020202020204" pitchFamily="34" charset="0"/>
              <a:buChar char="•"/>
            </a:pPr>
            <a:endParaRPr lang="en-US" sz="1400" dirty="0">
              <a:solidFill>
                <a:schemeClr val="tx1"/>
              </a:solidFill>
              <a:latin typeface="+mn-lt"/>
              <a:ea typeface="+mn-ea"/>
              <a:cs typeface="+mn-cs"/>
            </a:endParaRPr>
          </a:p>
        </p:txBody>
      </p:sp>
    </p:spTree>
    <p:extLst>
      <p:ext uri="{BB962C8B-B14F-4D97-AF65-F5344CB8AC3E}">
        <p14:creationId xmlns:p14="http://schemas.microsoft.com/office/powerpoint/2010/main" val="153922956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197078"/>
            <a:ext cx="8229600" cy="701675"/>
          </a:xfrm>
        </p:spPr>
        <p:txBody>
          <a:bodyPr>
            <a:noAutofit/>
          </a:bodyPr>
          <a:lstStyle/>
          <a:p>
            <a:r>
              <a:rPr lang="en-US" dirty="0"/>
              <a:t>Banner Fund Number</a:t>
            </a:r>
          </a:p>
        </p:txBody>
      </p:sp>
      <p:sp>
        <p:nvSpPr>
          <p:cNvPr id="3" name="Content Placeholder 2"/>
          <p:cNvSpPr>
            <a:spLocks noGrp="1"/>
          </p:cNvSpPr>
          <p:nvPr>
            <p:ph idx="1"/>
          </p:nvPr>
        </p:nvSpPr>
        <p:spPr>
          <a:xfrm>
            <a:off x="424543" y="1018409"/>
            <a:ext cx="7974526" cy="709330"/>
          </a:xfrm>
        </p:spPr>
        <p:txBody>
          <a:bodyPr>
            <a:normAutofit/>
          </a:bodyPr>
          <a:lstStyle/>
          <a:p>
            <a:pPr marL="0" indent="0">
              <a:buNone/>
            </a:pPr>
            <a:r>
              <a:rPr lang="en-US" sz="1800" dirty="0">
                <a:latin typeface="+mj-lt"/>
              </a:rPr>
              <a:t>Once you receive an award, MURC will send you an email with your new Banner Fund number. </a:t>
            </a:r>
          </a:p>
        </p:txBody>
      </p:sp>
      <p:pic>
        <p:nvPicPr>
          <p:cNvPr id="5" name="Picture 4" descr="210300 -- STUDY OF BATS FACEBOOK USE IN CAVES - Message (HTML) "/>
          <p:cNvPicPr>
            <a:picLocks noChangeAspect="1"/>
          </p:cNvPicPr>
          <p:nvPr/>
        </p:nvPicPr>
        <p:blipFill rotWithShape="1">
          <a:blip r:embed="rId3">
            <a:extLst>
              <a:ext uri="{28A0092B-C50C-407E-A947-70E740481C1C}">
                <a14:useLocalDpi xmlns:a14="http://schemas.microsoft.com/office/drawing/2010/main" val="0"/>
              </a:ext>
            </a:extLst>
          </a:blip>
          <a:srcRect t="23358" r="2137" b="33391"/>
          <a:stretch/>
        </p:blipFill>
        <p:spPr>
          <a:xfrm>
            <a:off x="552080" y="2030276"/>
            <a:ext cx="7719452" cy="263462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304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12123370"/>
              </p:ext>
            </p:extLst>
          </p:nvPr>
        </p:nvGraphicFramePr>
        <p:xfrm>
          <a:off x="1589484" y="460484"/>
          <a:ext cx="5965031" cy="3502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457200" y="476250"/>
            <a:ext cx="8229600" cy="701731"/>
          </a:xfrm>
        </p:spPr>
        <p:txBody>
          <a:bodyPr/>
          <a:lstStyle/>
          <a:p>
            <a:r>
              <a:rPr lang="en-US" dirty="0"/>
              <a:t>Banner ACCESS: NEW USER</a:t>
            </a:r>
          </a:p>
        </p:txBody>
      </p:sp>
      <p:sp>
        <p:nvSpPr>
          <p:cNvPr id="2" name="Rectangle 1"/>
          <p:cNvSpPr/>
          <p:nvPr/>
        </p:nvSpPr>
        <p:spPr>
          <a:xfrm>
            <a:off x="457200" y="3715094"/>
            <a:ext cx="8229600" cy="307777"/>
          </a:xfrm>
          <a:prstGeom prst="rect">
            <a:avLst/>
          </a:prstGeom>
        </p:spPr>
        <p:txBody>
          <a:bodyPr wrap="square">
            <a:spAutoFit/>
          </a:bodyPr>
          <a:lstStyle/>
          <a:p>
            <a:r>
              <a:rPr lang="en-US" sz="1400" u="sng" dirty="0">
                <a:latin typeface="Arial" panose="020B0604020202020204" pitchFamily="34" charset="0"/>
                <a:cs typeface="Arial" panose="020B0604020202020204" pitchFamily="34" charset="0"/>
                <a:hlinkClick r:id="rId8"/>
              </a:rPr>
              <a:t>http://www.marshall.edu/human-resources/training/training-schedule/banner-basic-navigation/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54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20" y="413489"/>
            <a:ext cx="8392886" cy="701675"/>
          </a:xfrm>
        </p:spPr>
        <p:txBody>
          <a:bodyPr>
            <a:noAutofit/>
          </a:bodyPr>
          <a:lstStyle/>
          <a:p>
            <a:r>
              <a:rPr lang="en-US" sz="3600" dirty="0"/>
              <a:t>Banner Finance Privilege Request Forms</a:t>
            </a:r>
          </a:p>
        </p:txBody>
      </p:sp>
      <p:sp>
        <p:nvSpPr>
          <p:cNvPr id="3" name="Content Placeholder 2"/>
          <p:cNvSpPr>
            <a:spLocks noGrp="1"/>
          </p:cNvSpPr>
          <p:nvPr>
            <p:ph idx="1"/>
          </p:nvPr>
        </p:nvSpPr>
        <p:spPr>
          <a:xfrm>
            <a:off x="457200" y="1501775"/>
            <a:ext cx="8229600" cy="3274332"/>
          </a:xfrm>
        </p:spPr>
        <p:txBody>
          <a:bodyPr>
            <a:noAutofit/>
          </a:bodyPr>
          <a:lstStyle/>
          <a:p>
            <a:pPr marL="0" indent="0">
              <a:buNone/>
            </a:pPr>
            <a:r>
              <a:rPr lang="en-US" sz="1600" dirty="0"/>
              <a:t>Banner Finance Privilege Request Forms must be completed in order to start spending your money.</a:t>
            </a:r>
          </a:p>
          <a:p>
            <a:pPr marL="0" indent="0">
              <a:buNone/>
            </a:pPr>
            <a:r>
              <a:rPr lang="en-US" sz="1600" dirty="0"/>
              <a:t>   These forms should be e-mailed to MURC:</a:t>
            </a:r>
          </a:p>
          <a:p>
            <a:pPr lvl="1"/>
            <a:endParaRPr lang="en-US" sz="1400" dirty="0"/>
          </a:p>
          <a:p>
            <a:pPr marL="457200" lvl="1" indent="0">
              <a:buNone/>
            </a:pPr>
            <a:r>
              <a:rPr lang="en-US" sz="1400" dirty="0"/>
              <a:t>Jennifer Wood </a:t>
            </a:r>
          </a:p>
          <a:p>
            <a:pPr marL="457200" lvl="1" indent="0">
              <a:buNone/>
            </a:pPr>
            <a:r>
              <a:rPr lang="en-US" sz="1400" dirty="0"/>
              <a:t>MURC Chief Financial Officer</a:t>
            </a:r>
          </a:p>
          <a:p>
            <a:pPr marL="457200" lvl="1" indent="0">
              <a:buNone/>
            </a:pPr>
            <a:r>
              <a:rPr lang="en-US" sz="1400" dirty="0">
                <a:hlinkClick r:id="rId3"/>
              </a:rPr>
              <a:t>wood@marshall.edu</a:t>
            </a:r>
            <a:r>
              <a:rPr lang="en-US" sz="1400" dirty="0"/>
              <a:t> </a:t>
            </a:r>
          </a:p>
          <a:p>
            <a:pPr lvl="1"/>
            <a:endParaRPr lang="en-US" sz="1400" dirty="0"/>
          </a:p>
          <a:p>
            <a:pPr marL="457200" lvl="1" indent="0">
              <a:buNone/>
            </a:pPr>
            <a:endParaRPr lang="en-US" sz="1400" dirty="0"/>
          </a:p>
          <a:p>
            <a:pPr marL="457200" lvl="1" indent="0">
              <a:buNone/>
            </a:pPr>
            <a:r>
              <a:rPr lang="en-US" sz="1400" dirty="0"/>
              <a:t>**Please note:  For first-time Banner users, please mail your forms to MU Computing Services.  For existing Banner users, please mail your form to Jennifer Wood at MURC. </a:t>
            </a:r>
          </a:p>
        </p:txBody>
      </p:sp>
      <p:pic>
        <p:nvPicPr>
          <p:cNvPr id="4" name="Picture 4" descr="Photo of Jennifer W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752" y="2571750"/>
            <a:ext cx="752471" cy="106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44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B9A225-15A1-4B65-A976-37790866D074}"/>
              </a:ext>
            </a:extLst>
          </p:cNvPr>
          <p:cNvSpPr>
            <a:spLocks noGrp="1"/>
          </p:cNvSpPr>
          <p:nvPr>
            <p:ph type="title"/>
          </p:nvPr>
        </p:nvSpPr>
        <p:spPr>
          <a:xfrm>
            <a:off x="302078" y="125384"/>
            <a:ext cx="4541386" cy="701731"/>
          </a:xfrm>
        </p:spPr>
        <p:txBody>
          <a:bodyPr/>
          <a:lstStyle/>
          <a:p>
            <a:r>
              <a:rPr lang="en-US" dirty="0"/>
              <a:t>Form Instructions</a:t>
            </a:r>
          </a:p>
        </p:txBody>
      </p:sp>
      <p:pic>
        <p:nvPicPr>
          <p:cNvPr id="6" name="Content Placeholder 5" descr="Banner Finance Privilege Request Form (2).pdf - Adobe Acrobat Pro"/>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3693" t="17213" r="30831" b="2460"/>
          <a:stretch/>
        </p:blipFill>
        <p:spPr>
          <a:xfrm>
            <a:off x="5280779" y="345626"/>
            <a:ext cx="3237057" cy="4452247"/>
          </a:xfrm>
        </p:spPr>
      </p:pic>
      <p:sp>
        <p:nvSpPr>
          <p:cNvPr id="4" name="Content Placeholder 2"/>
          <p:cNvSpPr txBox="1">
            <a:spLocks/>
          </p:cNvSpPr>
          <p:nvPr/>
        </p:nvSpPr>
        <p:spPr>
          <a:xfrm>
            <a:off x="562890" y="1192587"/>
            <a:ext cx="3853988" cy="2064963"/>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lnSpc>
                <a:spcPct val="120000"/>
              </a:lnSpc>
            </a:pPr>
            <a:r>
              <a:rPr lang="en-US" sz="1800" dirty="0">
                <a:latin typeface="Arial" panose="020B0604020202020204" pitchFamily="34" charset="0"/>
                <a:cs typeface="Arial" panose="020B0604020202020204" pitchFamily="34" charset="0"/>
              </a:rPr>
              <a:t>Make sure you have at least 2 people who are able to approve and input on every fund. </a:t>
            </a:r>
          </a:p>
          <a:p>
            <a:pPr>
              <a:lnSpc>
                <a:spcPct val="120000"/>
              </a:lnSpc>
            </a:pPr>
            <a:endParaRPr lang="en-US" sz="1800" dirty="0">
              <a:latin typeface="Arial" panose="020B0604020202020204" pitchFamily="34" charset="0"/>
              <a:cs typeface="Arial" panose="020B0604020202020204" pitchFamily="34" charset="0"/>
            </a:endParaRPr>
          </a:p>
          <a:p>
            <a:pPr>
              <a:lnSpc>
                <a:spcPct val="120000"/>
              </a:lnSpc>
            </a:pPr>
            <a:r>
              <a:rPr lang="en-US" sz="1800" dirty="0">
                <a:latin typeface="Arial" panose="020B0604020202020204" pitchFamily="34" charset="0"/>
                <a:cs typeface="Arial" panose="020B0604020202020204" pitchFamily="34" charset="0"/>
              </a:rPr>
              <a:t>Remove people if they leave so that your encumbrances do not get stuck in Banner.  </a:t>
            </a:r>
          </a:p>
        </p:txBody>
      </p:sp>
    </p:spTree>
    <p:extLst>
      <p:ext uri="{BB962C8B-B14F-4D97-AF65-F5344CB8AC3E}">
        <p14:creationId xmlns:p14="http://schemas.microsoft.com/office/powerpoint/2010/main" val="4238694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416" y="135350"/>
            <a:ext cx="3950208" cy="1920526"/>
          </a:xfrm>
        </p:spPr>
        <p:txBody>
          <a:bodyPr/>
          <a:lstStyle/>
          <a:p>
            <a:r>
              <a:rPr lang="en-US" dirty="0"/>
              <a:t>New Award </a:t>
            </a:r>
            <a:br>
              <a:rPr lang="en-US" dirty="0"/>
            </a:br>
            <a:r>
              <a:rPr lang="en-US" dirty="0"/>
              <a:t>Quick Start </a:t>
            </a:r>
            <a:br>
              <a:rPr lang="en-US" dirty="0"/>
            </a:br>
            <a:r>
              <a:rPr lang="en-US" dirty="0"/>
              <a:t>Guide</a:t>
            </a:r>
          </a:p>
        </p:txBody>
      </p:sp>
      <p:pic>
        <p:nvPicPr>
          <p:cNvPr id="4" name="Content Placeholder 3"/>
          <p:cNvPicPr>
            <a:picLocks noGrp="1" noChangeAspect="1"/>
          </p:cNvPicPr>
          <p:nvPr>
            <p:ph idx="1"/>
          </p:nvPr>
        </p:nvPicPr>
        <p:blipFill rotWithShape="1">
          <a:blip r:embed="rId2"/>
          <a:srcRect b="786"/>
          <a:stretch/>
        </p:blipFill>
        <p:spPr>
          <a:xfrm>
            <a:off x="4175760" y="70723"/>
            <a:ext cx="3907023" cy="501673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7638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PCARD: Purchasing Card</a:t>
            </a:r>
          </a:p>
        </p:txBody>
      </p:sp>
      <p:sp>
        <p:nvSpPr>
          <p:cNvPr id="6" name="Content Placeholder 2"/>
          <p:cNvSpPr>
            <a:spLocks noGrp="1"/>
          </p:cNvSpPr>
          <p:nvPr>
            <p:ph idx="1"/>
          </p:nvPr>
        </p:nvSpPr>
        <p:spPr>
          <a:xfrm>
            <a:off x="457200" y="1798168"/>
            <a:ext cx="3698421" cy="2130600"/>
          </a:xfrm>
        </p:spPr>
        <p:txBody>
          <a:bodyPr>
            <a:normAutofit/>
          </a:bodyPr>
          <a:lstStyle/>
          <a:p>
            <a:r>
              <a:rPr lang="en-US" sz="1800" dirty="0"/>
              <a:t>To make small purchases throughout your award, you can apply for a MURC PCARD.</a:t>
            </a:r>
          </a:p>
          <a:p>
            <a:endParaRPr lang="en-US" sz="1800" dirty="0"/>
          </a:p>
          <a:p>
            <a:r>
              <a:rPr lang="en-US" sz="1800" dirty="0"/>
              <a:t>You </a:t>
            </a:r>
            <a:r>
              <a:rPr lang="en-US" sz="1800" u="sng" dirty="0"/>
              <a:t>must</a:t>
            </a:r>
            <a:r>
              <a:rPr lang="en-US" sz="1800" dirty="0"/>
              <a:t> be a full-time employee to be a PCARD holder.</a:t>
            </a:r>
          </a:p>
          <a:p>
            <a:endParaRPr lang="en-US" dirty="0"/>
          </a:p>
        </p:txBody>
      </p:sp>
      <p:pic>
        <p:nvPicPr>
          <p:cNvPr id="4" name="Picture 3"/>
          <p:cNvPicPr>
            <a:picLocks noChangeAspect="1"/>
          </p:cNvPicPr>
          <p:nvPr/>
        </p:nvPicPr>
        <p:blipFill>
          <a:blip r:embed="rId3"/>
          <a:stretch>
            <a:fillRect/>
          </a:stretch>
        </p:blipFill>
        <p:spPr>
          <a:xfrm>
            <a:off x="5391807" y="1177981"/>
            <a:ext cx="2765272" cy="3631982"/>
          </a:xfrm>
          <a:prstGeom prst="rect">
            <a:avLst/>
          </a:prstGeom>
        </p:spPr>
      </p:pic>
    </p:spTree>
    <p:extLst>
      <p:ext uri="{BB962C8B-B14F-4D97-AF65-F5344CB8AC3E}">
        <p14:creationId xmlns:p14="http://schemas.microsoft.com/office/powerpoint/2010/main" val="955733697"/>
      </p:ext>
    </p:extLst>
  </p:cSld>
  <p:clrMapOvr>
    <a:masterClrMapping/>
  </p:clrMapOvr>
</p:sld>
</file>

<file path=ppt/theme/theme1.xml><?xml version="1.0" encoding="utf-8"?>
<a:theme xmlns:a="http://schemas.openxmlformats.org/drawingml/2006/main" name="Marshall Template">
  <a:themeElements>
    <a:clrScheme name="Marshall">
      <a:dk1>
        <a:srgbClr val="222222"/>
      </a:dk1>
      <a:lt1>
        <a:srgbClr val="FFFFFF"/>
      </a:lt1>
      <a:dk2>
        <a:srgbClr val="00B03F"/>
      </a:dk2>
      <a:lt2>
        <a:srgbClr val="FE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rshall Template">
  <a:themeElements>
    <a:clrScheme name="Marshall">
      <a:dk1>
        <a:srgbClr val="222222"/>
      </a:dk1>
      <a:lt1>
        <a:srgbClr val="FFFFFF"/>
      </a:lt1>
      <a:dk2>
        <a:srgbClr val="00B03F"/>
      </a:dk2>
      <a:lt2>
        <a:srgbClr val="FE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4805</TotalTime>
  <Words>1876</Words>
  <Application>Microsoft Office PowerPoint</Application>
  <PresentationFormat>On-screen Show (16:9)</PresentationFormat>
  <Paragraphs>326</Paragraphs>
  <Slides>35</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Calibri</vt:lpstr>
      <vt:lpstr>Calibri Light</vt:lpstr>
      <vt:lpstr>Tahoma</vt:lpstr>
      <vt:lpstr>Times New Roman</vt:lpstr>
      <vt:lpstr>Verdana</vt:lpstr>
      <vt:lpstr>Wingdings</vt:lpstr>
      <vt:lpstr>Wingdings 2</vt:lpstr>
      <vt:lpstr>Marshall Template</vt:lpstr>
      <vt:lpstr>1_Marshall Template</vt:lpstr>
      <vt:lpstr>Post-Award Overview Marshall University Research Corporation</vt:lpstr>
      <vt:lpstr>What is Post Award?</vt:lpstr>
      <vt:lpstr>Process Overview</vt:lpstr>
      <vt:lpstr>Banner Fund Number</vt:lpstr>
      <vt:lpstr>Banner ACCESS: NEW USER</vt:lpstr>
      <vt:lpstr>Banner Finance Privilege Request Forms</vt:lpstr>
      <vt:lpstr>Form Instructions</vt:lpstr>
      <vt:lpstr>New Award  Quick Start  Guide</vt:lpstr>
      <vt:lpstr>PCARD: Purchasing Card</vt:lpstr>
      <vt:lpstr>PCARD: processing timeline</vt:lpstr>
      <vt:lpstr>Travel</vt:lpstr>
      <vt:lpstr>Travel Guidelines</vt:lpstr>
      <vt:lpstr>PowerPoint Presentation</vt:lpstr>
      <vt:lpstr>PowerPoint Presentation</vt:lpstr>
      <vt:lpstr>PowerPoint Presentation</vt:lpstr>
      <vt:lpstr>Travel Settlement Form</vt:lpstr>
      <vt:lpstr>Travel</vt:lpstr>
      <vt:lpstr>Invoices</vt:lpstr>
      <vt:lpstr>Invoices</vt:lpstr>
      <vt:lpstr>Employee Reimbursements</vt:lpstr>
      <vt:lpstr>BANNER QUICK REFERENCE GUIDE</vt:lpstr>
      <vt:lpstr>PAR: Personnel Action Request</vt:lpstr>
      <vt:lpstr>PAR: Personnel Action Request</vt:lpstr>
      <vt:lpstr>PAR: Personnel Action Request</vt:lpstr>
      <vt:lpstr>Payroll Related Checklists</vt:lpstr>
      <vt:lpstr>PowerPoint Presentation</vt:lpstr>
      <vt:lpstr>Supplemental Pay/Increases</vt:lpstr>
      <vt:lpstr>Manage Your Grant</vt:lpstr>
      <vt:lpstr>PowerPoint Presentation</vt:lpstr>
      <vt:lpstr>MURC REPORTS SYSTEM</vt:lpstr>
      <vt:lpstr>PowerPoint Presentation</vt:lpstr>
      <vt:lpstr>PowerPoint Presentation</vt:lpstr>
      <vt:lpstr>Budget Amendments Request Form</vt:lpstr>
      <vt:lpstr>PowerPoint Presentation</vt:lpstr>
      <vt:lpstr>Contact Us                     MURC_Compliance@marshall.edu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Luckett</dc:creator>
  <cp:lastModifiedBy>Artayet Shepherd, Anastasia</cp:lastModifiedBy>
  <cp:revision>119</cp:revision>
  <dcterms:created xsi:type="dcterms:W3CDTF">2016-12-07T23:59:14Z</dcterms:created>
  <dcterms:modified xsi:type="dcterms:W3CDTF">2022-05-10T15:03:23Z</dcterms:modified>
</cp:coreProperties>
</file>