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4" r:id="rId1"/>
  </p:sldMasterIdLst>
  <p:notesMasterIdLst>
    <p:notesMasterId r:id="rId12"/>
  </p:notesMasterIdLst>
  <p:sldIdLst>
    <p:sldId id="264" r:id="rId2"/>
    <p:sldId id="265" r:id="rId3"/>
    <p:sldId id="266" r:id="rId4"/>
    <p:sldId id="257" r:id="rId5"/>
    <p:sldId id="258" r:id="rId6"/>
    <p:sldId id="259" r:id="rId7"/>
    <p:sldId id="260" r:id="rId8"/>
    <p:sldId id="261" r:id="rId9"/>
    <p:sldId id="262" r:id="rId10"/>
    <p:sldId id="263" r:id="rId11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2AAAD"/>
    <a:srgbClr val="009939"/>
    <a:srgbClr val="222222"/>
    <a:srgbClr val="00B140"/>
    <a:srgbClr val="0096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216"/>
    <p:restoredTop sz="94627"/>
  </p:normalViewPr>
  <p:slideViewPr>
    <p:cSldViewPr snapToGrid="0" snapToObjects="1">
      <p:cViewPr varScale="1">
        <p:scale>
          <a:sx n="107" d="100"/>
          <a:sy n="107" d="100"/>
        </p:scale>
        <p:origin x="10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888279-86AB-4347-9C91-F32C47DF61A2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DB9A7B-88E5-A74C-A3C4-3B023A7FF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89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- Styl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567158"/>
            <a:ext cx="8229600" cy="923330"/>
          </a:xfrm>
        </p:spPr>
        <p:txBody>
          <a:bodyPr wrap="square" anchor="ctr" anchorCtr="0">
            <a:spAutoFit/>
          </a:bodyPr>
          <a:lstStyle>
            <a:lvl1pPr>
              <a:defRPr sz="6000" spc="-1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57199" y="4628200"/>
            <a:ext cx="2557463" cy="230832"/>
          </a:xfrm>
        </p:spPr>
        <p:txBody>
          <a:bodyPr anchor="ctr">
            <a:spAutoFit/>
          </a:bodyPr>
          <a:lstStyle>
            <a:lvl1pPr marL="0" indent="0">
              <a:buNone/>
              <a:defRPr sz="1000" b="0" i="0">
                <a:solidFill>
                  <a:srgbClr val="A2AAAD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pPr lvl="0"/>
            <a:r>
              <a:rPr lang="en-US" dirty="0"/>
              <a:t>12/12/2017</a:t>
            </a:r>
          </a:p>
        </p:txBody>
      </p:sp>
    </p:spTree>
    <p:extLst>
      <p:ext uri="{BB962C8B-B14F-4D97-AF65-F5344CB8AC3E}">
        <p14:creationId xmlns:p14="http://schemas.microsoft.com/office/powerpoint/2010/main" val="1899102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ntent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032" y="4241669"/>
            <a:ext cx="1166496" cy="896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970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- Styl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567158"/>
            <a:ext cx="8229600" cy="923330"/>
          </a:xfrm>
        </p:spPr>
        <p:txBody>
          <a:bodyPr wrap="square" anchor="ctr" anchorCtr="0">
            <a:spAutoFit/>
          </a:bodyPr>
          <a:lstStyle>
            <a:lvl1pPr>
              <a:defRPr sz="6000" spc="-1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57199" y="4628200"/>
            <a:ext cx="2557463" cy="230832"/>
          </a:xfrm>
        </p:spPr>
        <p:txBody>
          <a:bodyPr anchor="ctr">
            <a:spAutoFit/>
          </a:bodyPr>
          <a:lstStyle>
            <a:lvl1pPr marL="0" indent="0">
              <a:buNone/>
              <a:defRPr sz="1000" b="0" i="0">
                <a:solidFill>
                  <a:srgbClr val="A2AAAD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pPr lvl="0"/>
            <a:r>
              <a:rPr lang="en-US" dirty="0"/>
              <a:t>12/12/2017</a:t>
            </a:r>
          </a:p>
        </p:txBody>
      </p:sp>
    </p:spTree>
    <p:extLst>
      <p:ext uri="{BB962C8B-B14F-4D97-AF65-F5344CB8AC3E}">
        <p14:creationId xmlns:p14="http://schemas.microsoft.com/office/powerpoint/2010/main" val="903597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- Style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567158"/>
            <a:ext cx="8229600" cy="923330"/>
          </a:xfrm>
        </p:spPr>
        <p:txBody>
          <a:bodyPr wrap="square" anchor="ctr" anchorCtr="0">
            <a:spAutoFit/>
          </a:bodyPr>
          <a:lstStyle>
            <a:lvl1pPr>
              <a:defRPr sz="6000" spc="-1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57199" y="4628200"/>
            <a:ext cx="2557463" cy="230832"/>
          </a:xfrm>
        </p:spPr>
        <p:txBody>
          <a:bodyPr anchor="ctr">
            <a:spAutoFit/>
          </a:bodyPr>
          <a:lstStyle>
            <a:lvl1pPr marL="0" indent="0">
              <a:buNone/>
              <a:defRPr sz="1000" b="0" i="0">
                <a:solidFill>
                  <a:srgbClr val="A2AAAD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pPr lvl="0"/>
            <a:r>
              <a:rPr lang="en-US" dirty="0"/>
              <a:t>12/12/2017</a:t>
            </a:r>
          </a:p>
        </p:txBody>
      </p:sp>
    </p:spTree>
    <p:extLst>
      <p:ext uri="{BB962C8B-B14F-4D97-AF65-F5344CB8AC3E}">
        <p14:creationId xmlns:p14="http://schemas.microsoft.com/office/powerpoint/2010/main" val="937945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imay Section Title">
    <p:bg>
      <p:bgPr>
        <a:solidFill>
          <a:srgbClr val="00B1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110085"/>
            <a:ext cx="8229600" cy="923330"/>
          </a:xfrm>
        </p:spPr>
        <p:txBody>
          <a:bodyPr wrap="square" anchor="ctr" anchorCtr="0">
            <a:spAutoFit/>
          </a:bodyPr>
          <a:lstStyle>
            <a:lvl1pPr>
              <a:defRPr sz="6000" spc="-1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Primary Section Title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0453" y="4157663"/>
            <a:ext cx="886347" cy="585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346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ondary Section Title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110085"/>
            <a:ext cx="8229600" cy="923330"/>
          </a:xfrm>
        </p:spPr>
        <p:txBody>
          <a:bodyPr wrap="square" anchor="ctr" anchorCtr="0">
            <a:spAutoFit/>
          </a:bodyPr>
          <a:lstStyle>
            <a:lvl1pPr>
              <a:defRPr sz="6000" spc="-1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Secondary Section Title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0453" y="4157663"/>
            <a:ext cx="886347" cy="585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250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rtiary Section Title">
    <p:bg>
      <p:bgPr>
        <a:solidFill>
          <a:srgbClr val="A2AA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110085"/>
            <a:ext cx="8229600" cy="923330"/>
          </a:xfrm>
        </p:spPr>
        <p:txBody>
          <a:bodyPr wrap="square" anchor="ctr" anchorCtr="0">
            <a:spAutoFit/>
          </a:bodyPr>
          <a:lstStyle>
            <a:lvl1pPr>
              <a:defRPr sz="6000" spc="-1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Tertiary Section Title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0453" y="4157663"/>
            <a:ext cx="886347" cy="585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825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1937" y="488607"/>
            <a:ext cx="7136156" cy="674031"/>
          </a:xfrm>
        </p:spPr>
        <p:txBody>
          <a:bodyPr anchor="t" anchorCtr="0"/>
          <a:lstStyle>
            <a:lvl1pPr>
              <a:defRPr sz="4200">
                <a:solidFill>
                  <a:srgbClr val="009939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153" y="1858960"/>
            <a:ext cx="7129940" cy="2419602"/>
          </a:xfrm>
        </p:spPr>
        <p:txBody>
          <a:bodyPr/>
          <a:lstStyle>
            <a:lvl1pPr>
              <a:buClr>
                <a:srgbClr val="009939"/>
              </a:buClr>
              <a:defRPr b="0" i="0">
                <a:latin typeface="Tahoma" charset="0"/>
                <a:ea typeface="Tahoma" charset="0"/>
                <a:cs typeface="Tahoma" charset="0"/>
              </a:defRPr>
            </a:lvl1pPr>
            <a:lvl2pPr>
              <a:buClr>
                <a:srgbClr val="009939"/>
              </a:buClr>
              <a:defRPr b="0" i="0">
                <a:latin typeface="Tahoma" charset="0"/>
                <a:ea typeface="Tahoma" charset="0"/>
                <a:cs typeface="Tahoma" charset="0"/>
              </a:defRPr>
            </a:lvl2pPr>
            <a:lvl3pPr>
              <a:buClr>
                <a:srgbClr val="009939"/>
              </a:buClr>
              <a:defRPr b="0" i="0">
                <a:latin typeface="Tahoma" charset="0"/>
                <a:ea typeface="Tahoma" charset="0"/>
                <a:cs typeface="Tahoma" charset="0"/>
              </a:defRPr>
            </a:lvl3pPr>
            <a:lvl4pPr>
              <a:buClr>
                <a:srgbClr val="009939"/>
              </a:buClr>
              <a:defRPr b="0" i="0">
                <a:latin typeface="Tahoma" charset="0"/>
                <a:ea typeface="Tahoma" charset="0"/>
                <a:cs typeface="Tahoma" charset="0"/>
              </a:defRPr>
            </a:lvl4pPr>
            <a:lvl5pPr>
              <a:buClr>
                <a:srgbClr val="009939"/>
              </a:buClr>
              <a:defRPr b="0" i="0">
                <a:latin typeface="Tahoma" charset="0"/>
                <a:ea typeface="Tahoma" charset="0"/>
                <a:cs typeface="Tahom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032" y="4241669"/>
            <a:ext cx="1166496" cy="896881"/>
          </a:xfrm>
          <a:prstGeom prst="rect">
            <a:avLst/>
          </a:prstGeom>
        </p:spPr>
      </p:pic>
      <p:sp>
        <p:nvSpPr>
          <p:cNvPr id="11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57199" y="4628200"/>
            <a:ext cx="2557463" cy="230832"/>
          </a:xfrm>
        </p:spPr>
        <p:txBody>
          <a:bodyPr anchor="ctr">
            <a:spAutoFit/>
          </a:bodyPr>
          <a:lstStyle>
            <a:lvl1pPr marL="0" indent="0">
              <a:buNone/>
              <a:defRPr sz="1000" b="0" i="0">
                <a:solidFill>
                  <a:srgbClr val="A2AAAD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pPr lvl="0"/>
            <a:r>
              <a:rPr lang="en-US" dirty="0"/>
              <a:t>12/12/2017</a:t>
            </a:r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331941" y="4612811"/>
            <a:ext cx="2057400" cy="246221"/>
          </a:xfrm>
          <a:prstGeom prst="rect">
            <a:avLst/>
          </a:prstGeom>
        </p:spPr>
        <p:txBody>
          <a:bodyPr anchor="ctr">
            <a:spAutoFit/>
          </a:bodyPr>
          <a:lstStyle>
            <a:lvl1pPr algn="r">
              <a:defRPr sz="1000" b="0" i="0">
                <a:solidFill>
                  <a:srgbClr val="A2AAAD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fld id="{AD674DC6-5AB9-C447-AE0D-4554802F2DC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ext Placeholder 15"/>
          <p:cNvSpPr>
            <a:spLocks noGrp="1"/>
          </p:cNvSpPr>
          <p:nvPr>
            <p:ph type="body" sz="quarter" idx="16" hasCustomPrompt="1"/>
          </p:nvPr>
        </p:nvSpPr>
        <p:spPr>
          <a:xfrm>
            <a:off x="462280" y="1174407"/>
            <a:ext cx="7135813" cy="357831"/>
          </a:xfrm>
        </p:spPr>
        <p:txBody>
          <a:bodyPr>
            <a:noAutofit/>
          </a:bodyPr>
          <a:lstStyle>
            <a:lvl1pPr marL="0" indent="0">
              <a:buNone/>
              <a:defRPr sz="1800" b="1" i="0" baseline="0">
                <a:latin typeface="Tahoma" charset="0"/>
                <a:ea typeface="Tahoma" charset="0"/>
                <a:cs typeface="Tahoma" charset="0"/>
              </a:defRPr>
            </a:lvl1pPr>
            <a:lvl2pPr marL="457200" indent="0">
              <a:buNone/>
              <a:defRPr sz="1800" b="1" i="0">
                <a:latin typeface="Tahoma" charset="0"/>
                <a:ea typeface="Tahoma" charset="0"/>
                <a:cs typeface="Tahoma" charset="0"/>
              </a:defRPr>
            </a:lvl2pPr>
            <a:lvl3pPr marL="914400" indent="0">
              <a:buNone/>
              <a:defRPr sz="1800" b="1" i="0">
                <a:latin typeface="Tahoma" charset="0"/>
                <a:ea typeface="Tahoma" charset="0"/>
                <a:cs typeface="Tahoma" charset="0"/>
              </a:defRPr>
            </a:lvl3pPr>
            <a:lvl4pPr marL="1371600" indent="0">
              <a:buNone/>
              <a:defRPr sz="1800" b="1" i="0">
                <a:latin typeface="Tahoma" charset="0"/>
                <a:ea typeface="Tahoma" charset="0"/>
                <a:cs typeface="Tahoma" charset="0"/>
              </a:defRPr>
            </a:lvl4pPr>
            <a:lvl5pPr marL="1828800" indent="0">
              <a:buNone/>
              <a:defRPr sz="1800" b="1" i="0">
                <a:latin typeface="Tahoma" charset="0"/>
                <a:ea typeface="Tahoma" charset="0"/>
                <a:cs typeface="Tahoma" charset="0"/>
              </a:defRPr>
            </a:lvl5pPr>
          </a:lstStyle>
          <a:p>
            <a:pPr lvl="0"/>
            <a:r>
              <a:rPr lang="en-US"/>
              <a:t>Slide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0916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8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61937" y="488607"/>
            <a:ext cx="7136475" cy="674031"/>
          </a:xfrm>
        </p:spPr>
        <p:txBody>
          <a:bodyPr anchor="t" anchorCtr="0"/>
          <a:lstStyle>
            <a:lvl1pPr>
              <a:defRPr sz="4200">
                <a:solidFill>
                  <a:srgbClr val="009939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1" y="1816100"/>
            <a:ext cx="7148832" cy="22733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In </a:t>
            </a:r>
            <a:r>
              <a:rPr lang="en-US" dirty="0" err="1"/>
              <a:t>condimentum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in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finibus</a:t>
            </a:r>
            <a:r>
              <a:rPr lang="en-US" dirty="0"/>
              <a:t>,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. </a:t>
            </a: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, </a:t>
            </a:r>
            <a:r>
              <a:rPr lang="en-US" dirty="0" err="1"/>
              <a:t>rhoncus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, tempus ante. </a:t>
            </a:r>
          </a:p>
          <a:p>
            <a:pPr lvl="0"/>
            <a:r>
              <a:rPr lang="en-US" dirty="0" err="1"/>
              <a:t>Pellentesque</a:t>
            </a:r>
            <a:r>
              <a:rPr lang="en-US" dirty="0"/>
              <a:t> habitant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senectus</a:t>
            </a:r>
            <a:r>
              <a:rPr lang="en-US" dirty="0"/>
              <a:t> et </a:t>
            </a:r>
            <a:r>
              <a:rPr lang="en-US" dirty="0" err="1"/>
              <a:t>netus</a:t>
            </a:r>
            <a:r>
              <a:rPr lang="en-US" dirty="0"/>
              <a:t> et </a:t>
            </a:r>
            <a:r>
              <a:rPr lang="en-US" dirty="0" err="1"/>
              <a:t>malesuada</a:t>
            </a:r>
            <a:r>
              <a:rPr lang="en-US" dirty="0"/>
              <a:t> fames ac </a:t>
            </a:r>
            <a:r>
              <a:rPr lang="en-US" dirty="0" err="1"/>
              <a:t>turpis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.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, non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maximus </a:t>
            </a:r>
            <a:r>
              <a:rPr lang="en-US" dirty="0" err="1"/>
              <a:t>quis.xxq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6" hasCustomPrompt="1"/>
          </p:nvPr>
        </p:nvSpPr>
        <p:spPr>
          <a:xfrm>
            <a:off x="462280" y="1174407"/>
            <a:ext cx="7135813" cy="357831"/>
          </a:xfrm>
        </p:spPr>
        <p:txBody>
          <a:bodyPr>
            <a:noAutofit/>
          </a:bodyPr>
          <a:lstStyle>
            <a:lvl1pPr marL="0" indent="0">
              <a:buNone/>
              <a:defRPr sz="1800" b="1" i="0" baseline="0">
                <a:latin typeface="Tahoma" charset="0"/>
                <a:ea typeface="Tahoma" charset="0"/>
                <a:cs typeface="Tahoma" charset="0"/>
              </a:defRPr>
            </a:lvl1pPr>
            <a:lvl2pPr marL="457200" indent="0">
              <a:buNone/>
              <a:defRPr sz="1800" b="1" i="0">
                <a:latin typeface="Tahoma" charset="0"/>
                <a:ea typeface="Tahoma" charset="0"/>
                <a:cs typeface="Tahoma" charset="0"/>
              </a:defRPr>
            </a:lvl2pPr>
            <a:lvl3pPr marL="914400" indent="0">
              <a:buNone/>
              <a:defRPr sz="1800" b="1" i="0">
                <a:latin typeface="Tahoma" charset="0"/>
                <a:ea typeface="Tahoma" charset="0"/>
                <a:cs typeface="Tahoma" charset="0"/>
              </a:defRPr>
            </a:lvl3pPr>
            <a:lvl4pPr marL="1371600" indent="0">
              <a:buNone/>
              <a:defRPr sz="1800" b="1" i="0">
                <a:latin typeface="Tahoma" charset="0"/>
                <a:ea typeface="Tahoma" charset="0"/>
                <a:cs typeface="Tahoma" charset="0"/>
              </a:defRPr>
            </a:lvl4pPr>
            <a:lvl5pPr marL="1828800" indent="0">
              <a:buNone/>
              <a:defRPr sz="1800" b="1" i="0">
                <a:latin typeface="Tahoma" charset="0"/>
                <a:ea typeface="Tahoma" charset="0"/>
                <a:cs typeface="Tahoma" charset="0"/>
              </a:defRPr>
            </a:lvl5pPr>
          </a:lstStyle>
          <a:p>
            <a:pPr lvl="0"/>
            <a:r>
              <a:rPr lang="en-US" dirty="0"/>
              <a:t>Slide Subtitle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57199" y="4628200"/>
            <a:ext cx="2557463" cy="230832"/>
          </a:xfrm>
        </p:spPr>
        <p:txBody>
          <a:bodyPr anchor="ctr">
            <a:spAutoFit/>
          </a:bodyPr>
          <a:lstStyle>
            <a:lvl1pPr marL="0" indent="0">
              <a:buNone/>
              <a:defRPr sz="1000" b="0" i="0">
                <a:solidFill>
                  <a:srgbClr val="A2AAAD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pPr lvl="0"/>
            <a:r>
              <a:rPr lang="en-US" dirty="0"/>
              <a:t>12/12/2017</a:t>
            </a:r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331941" y="4612811"/>
            <a:ext cx="2057400" cy="246221"/>
          </a:xfrm>
          <a:prstGeom prst="rect">
            <a:avLst/>
          </a:prstGeom>
        </p:spPr>
        <p:txBody>
          <a:bodyPr anchor="ctr">
            <a:spAutoFit/>
          </a:bodyPr>
          <a:lstStyle>
            <a:lvl1pPr algn="r">
              <a:defRPr sz="1000" b="0" i="0">
                <a:solidFill>
                  <a:srgbClr val="A2AAAD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fld id="{AD674DC6-5AB9-C447-AE0D-4554802F2DC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032" y="4241669"/>
            <a:ext cx="1166496" cy="896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728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Content -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5450" y="488607"/>
            <a:ext cx="2949575" cy="535531"/>
          </a:xfrm>
        </p:spPr>
        <p:txBody>
          <a:bodyPr anchor="t" anchorCtr="0">
            <a:spAutoFit/>
          </a:bodyPr>
          <a:lstStyle>
            <a:lvl1pPr>
              <a:defRPr sz="3200">
                <a:solidFill>
                  <a:srgbClr val="009939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887788" y="0"/>
            <a:ext cx="5256212" cy="514350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rgbClr val="A2AAAD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Photo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65450" y="1024138"/>
            <a:ext cx="2949575" cy="1328569"/>
          </a:xfrm>
        </p:spPr>
        <p:txBody>
          <a:bodyPr>
            <a:sp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  <a:p>
            <a:pPr lvl="0"/>
            <a:r>
              <a:rPr lang="en-US" dirty="0"/>
              <a:t>In </a:t>
            </a:r>
            <a:r>
              <a:rPr lang="en-US" dirty="0" err="1"/>
              <a:t>condimentum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in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finibus</a:t>
            </a:r>
            <a:r>
              <a:rPr lang="en-US" dirty="0"/>
              <a:t>,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588558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76250"/>
            <a:ext cx="8229600" cy="70173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en-US" dirty="0"/>
              <a:t>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01038"/>
            <a:ext cx="8229600" cy="27868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Master Body Style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67658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88" r:id="rId2"/>
    <p:sldLayoutId id="2147483675" r:id="rId3"/>
    <p:sldLayoutId id="2147483677" r:id="rId4"/>
    <p:sldLayoutId id="2147483686" r:id="rId5"/>
    <p:sldLayoutId id="2147483687" r:id="rId6"/>
    <p:sldLayoutId id="2147483676" r:id="rId7"/>
    <p:sldLayoutId id="2147483680" r:id="rId8"/>
    <p:sldLayoutId id="2147483683" r:id="rId9"/>
    <p:sldLayoutId id="2147483681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150" baseline="0">
          <a:solidFill>
            <a:srgbClr val="009639"/>
          </a:solidFill>
          <a:latin typeface="Times New Roman" charset="0"/>
          <a:ea typeface="Times New Roman" charset="0"/>
          <a:cs typeface="Times New Roman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 spc="0">
          <a:solidFill>
            <a:srgbClr val="222222"/>
          </a:solidFill>
          <a:latin typeface="Tahoma" charset="0"/>
          <a:ea typeface="Tahoma" charset="0"/>
          <a:cs typeface="Tahoma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 spc="0">
          <a:solidFill>
            <a:srgbClr val="222222"/>
          </a:solidFill>
          <a:latin typeface="Tahoma" charset="0"/>
          <a:ea typeface="Tahoma" charset="0"/>
          <a:cs typeface="Tahoma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 spc="0">
          <a:solidFill>
            <a:srgbClr val="222222"/>
          </a:solidFill>
          <a:latin typeface="Tahoma" charset="0"/>
          <a:ea typeface="Tahoma" charset="0"/>
          <a:cs typeface="Tahoma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 spc="0">
          <a:solidFill>
            <a:srgbClr val="222222"/>
          </a:solidFill>
          <a:latin typeface="Tahoma" charset="0"/>
          <a:ea typeface="Tahoma" charset="0"/>
          <a:cs typeface="Tahoma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 spc="0">
          <a:solidFill>
            <a:srgbClr val="222222"/>
          </a:solidFill>
          <a:latin typeface="Tahoma" charset="0"/>
          <a:ea typeface="Tahoma" charset="0"/>
          <a:cs typeface="Tahoma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8" userDrawn="1">
          <p15:clr>
            <a:srgbClr val="F26B43"/>
          </p15:clr>
        </p15:guide>
        <p15:guide id="2" orient="horz" pos="300" userDrawn="1">
          <p15:clr>
            <a:srgbClr val="F26B43"/>
          </p15:clr>
        </p15:guide>
        <p15:guide id="3" pos="5472" userDrawn="1">
          <p15:clr>
            <a:srgbClr val="F26B43"/>
          </p15:clr>
        </p15:guide>
        <p15:guide id="4" pos="2880" userDrawn="1">
          <p15:clr>
            <a:srgbClr val="F26B43"/>
          </p15:clr>
        </p15:guide>
        <p15:guide id="5" orient="horz" pos="1620" userDrawn="1">
          <p15:clr>
            <a:srgbClr val="F26B43"/>
          </p15:clr>
        </p15:guide>
        <p15:guide id="6" orient="horz" pos="298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3540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95457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431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6448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0662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0103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3910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2555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44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760943"/>
      </p:ext>
    </p:extLst>
  </p:cSld>
  <p:clrMapOvr>
    <a:masterClrMapping/>
  </p:clrMapOvr>
</p:sld>
</file>

<file path=ppt/theme/theme1.xml><?xml version="1.0" encoding="utf-8"?>
<a:theme xmlns:a="http://schemas.openxmlformats.org/drawingml/2006/main" name="Marshall Template">
  <a:themeElements>
    <a:clrScheme name="Marshall">
      <a:dk1>
        <a:srgbClr val="222222"/>
      </a:dk1>
      <a:lt1>
        <a:srgbClr val="FFFFFF"/>
      </a:lt1>
      <a:dk2>
        <a:srgbClr val="00B03F"/>
      </a:dk2>
      <a:lt2>
        <a:srgbClr val="FEFFFF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4384</TotalTime>
  <Words>0</Words>
  <Application>Microsoft Office PowerPoint</Application>
  <PresentationFormat>On-screen Show (16:9)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Tahoma</vt:lpstr>
      <vt:lpstr>Times New Roman</vt:lpstr>
      <vt:lpstr>Marshall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Gray Luckett</dc:creator>
  <cp:lastModifiedBy>Clinton Brown</cp:lastModifiedBy>
  <cp:revision>31</cp:revision>
  <dcterms:created xsi:type="dcterms:W3CDTF">2016-12-07T23:59:14Z</dcterms:created>
  <dcterms:modified xsi:type="dcterms:W3CDTF">2022-08-16T15:23:56Z</dcterms:modified>
</cp:coreProperties>
</file>