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911" r:id="rId3"/>
    <p:sldId id="917" r:id="rId4"/>
    <p:sldId id="918" r:id="rId5"/>
    <p:sldId id="919" r:id="rId6"/>
    <p:sldId id="920" r:id="rId7"/>
    <p:sldId id="921" r:id="rId8"/>
    <p:sldId id="912" r:id="rId9"/>
    <p:sldId id="913" r:id="rId10"/>
    <p:sldId id="914" r:id="rId11"/>
    <p:sldId id="915" r:id="rId12"/>
    <p:sldId id="916" r:id="rId1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94" autoAdjust="0"/>
    <p:restoredTop sz="87192" autoAdjust="0"/>
  </p:normalViewPr>
  <p:slideViewPr>
    <p:cSldViewPr snapToGrid="0" snapToObjects="1">
      <p:cViewPr varScale="1">
        <p:scale>
          <a:sx n="113" d="100"/>
          <a:sy n="113" d="100"/>
        </p:scale>
        <p:origin x="2544" y="75"/>
      </p:cViewPr>
      <p:guideLst>
        <p:guide orient="horz" pos="218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mar Alzarrad" userId="adc03c94-8786-46d5-9e90-90350827075a" providerId="ADAL" clId="{B1836DDA-872C-4DCE-A904-52C2F622A439}"/>
    <pc:docChg chg="undo redo custSel addSld delSld modSld sldOrd">
      <pc:chgData name="Ammar Alzarrad" userId="adc03c94-8786-46d5-9e90-90350827075a" providerId="ADAL" clId="{B1836DDA-872C-4DCE-A904-52C2F622A439}" dt="2022-09-29T18:30:08.289" v="482" actId="20577"/>
      <pc:docMkLst>
        <pc:docMk/>
      </pc:docMkLst>
      <pc:sldChg chg="modSp mod">
        <pc:chgData name="Ammar Alzarrad" userId="adc03c94-8786-46d5-9e90-90350827075a" providerId="ADAL" clId="{B1836DDA-872C-4DCE-A904-52C2F622A439}" dt="2022-09-29T18:26:32.508" v="433" actId="20577"/>
        <pc:sldMkLst>
          <pc:docMk/>
          <pc:sldMk cId="3645296063" sldId="256"/>
        </pc:sldMkLst>
      </pc:sldChg>
      <pc:sldChg chg="del">
        <pc:chgData name="Ammar Alzarrad" userId="adc03c94-8786-46d5-9e90-90350827075a" providerId="ADAL" clId="{B1836DDA-872C-4DCE-A904-52C2F622A439}" dt="2022-09-29T17:40:45.180" v="280" actId="47"/>
        <pc:sldMkLst>
          <pc:docMk/>
          <pc:sldMk cId="3852719984" sldId="262"/>
        </pc:sldMkLst>
      </pc:sldChg>
      <pc:sldChg chg="modSp mod">
        <pc:chgData name="Ammar Alzarrad" userId="adc03c94-8786-46d5-9e90-90350827075a" providerId="ADAL" clId="{B1836DDA-872C-4DCE-A904-52C2F622A439}" dt="2022-09-29T18:29:17.977" v="475" actId="1076"/>
        <pc:sldMkLst>
          <pc:docMk/>
          <pc:sldMk cId="15494893" sldId="263"/>
        </pc:sldMkLst>
      </pc:sldChg>
      <pc:sldChg chg="add del">
        <pc:chgData name="Ammar Alzarrad" userId="adc03c94-8786-46d5-9e90-90350827075a" providerId="ADAL" clId="{B1836DDA-872C-4DCE-A904-52C2F622A439}" dt="2022-09-29T17:53:33.357" v="306"/>
        <pc:sldMkLst>
          <pc:docMk/>
          <pc:sldMk cId="0" sldId="298"/>
        </pc:sldMkLst>
      </pc:sldChg>
      <pc:sldChg chg="add del">
        <pc:chgData name="Ammar Alzarrad" userId="adc03c94-8786-46d5-9e90-90350827075a" providerId="ADAL" clId="{B1836DDA-872C-4DCE-A904-52C2F622A439}" dt="2022-09-29T17:53:46.852" v="307" actId="47"/>
        <pc:sldMkLst>
          <pc:docMk/>
          <pc:sldMk cId="0" sldId="299"/>
        </pc:sldMkLst>
      </pc:sldChg>
      <pc:sldChg chg="add del">
        <pc:chgData name="Ammar Alzarrad" userId="adc03c94-8786-46d5-9e90-90350827075a" providerId="ADAL" clId="{B1836DDA-872C-4DCE-A904-52C2F622A439}" dt="2022-09-29T17:53:59.025" v="308" actId="47"/>
        <pc:sldMkLst>
          <pc:docMk/>
          <pc:sldMk cId="1191057963" sldId="302"/>
        </pc:sldMkLst>
      </pc:sldChg>
      <pc:sldChg chg="modSp add del mod ord">
        <pc:chgData name="Ammar Alzarrad" userId="adc03c94-8786-46d5-9e90-90350827075a" providerId="ADAL" clId="{B1836DDA-872C-4DCE-A904-52C2F622A439}" dt="2022-09-29T17:52:30.161" v="301"/>
        <pc:sldMkLst>
          <pc:docMk/>
          <pc:sldMk cId="0" sldId="330"/>
        </pc:sldMkLst>
      </pc:sldChg>
      <pc:sldChg chg="addSp delSp modSp add del mod">
        <pc:chgData name="Ammar Alzarrad" userId="adc03c94-8786-46d5-9e90-90350827075a" providerId="ADAL" clId="{B1836DDA-872C-4DCE-A904-52C2F622A439}" dt="2022-09-29T18:09:24.877" v="345" actId="47"/>
        <pc:sldMkLst>
          <pc:docMk/>
          <pc:sldMk cId="0" sldId="339"/>
        </pc:sldMkLst>
      </pc:sldChg>
      <pc:sldChg chg="add del">
        <pc:chgData name="Ammar Alzarrad" userId="adc03c94-8786-46d5-9e90-90350827075a" providerId="ADAL" clId="{B1836DDA-872C-4DCE-A904-52C2F622A439}" dt="2022-09-29T18:09:24.877" v="345" actId="47"/>
        <pc:sldMkLst>
          <pc:docMk/>
          <pc:sldMk cId="0" sldId="365"/>
        </pc:sldMkLst>
      </pc:sldChg>
      <pc:sldChg chg="add del">
        <pc:chgData name="Ammar Alzarrad" userId="adc03c94-8786-46d5-9e90-90350827075a" providerId="ADAL" clId="{B1836DDA-872C-4DCE-A904-52C2F622A439}" dt="2022-09-29T18:09:24.877" v="345" actId="47"/>
        <pc:sldMkLst>
          <pc:docMk/>
          <pc:sldMk cId="0" sldId="374"/>
        </pc:sldMkLst>
      </pc:sldChg>
      <pc:sldChg chg="modSp add del mod">
        <pc:chgData name="Ammar Alzarrad" userId="adc03c94-8786-46d5-9e90-90350827075a" providerId="ADAL" clId="{B1836DDA-872C-4DCE-A904-52C2F622A439}" dt="2022-09-29T17:54:24.323" v="311" actId="5793"/>
        <pc:sldMkLst>
          <pc:docMk/>
          <pc:sldMk cId="0" sldId="409"/>
        </pc:sldMkLst>
      </pc:sldChg>
      <pc:sldChg chg="modSp add del mod">
        <pc:chgData name="Ammar Alzarrad" userId="adc03c94-8786-46d5-9e90-90350827075a" providerId="ADAL" clId="{B1836DDA-872C-4DCE-A904-52C2F622A439}" dt="2022-09-29T18:09:24.877" v="345" actId="47"/>
        <pc:sldMkLst>
          <pc:docMk/>
          <pc:sldMk cId="0" sldId="432"/>
        </pc:sldMkLst>
      </pc:sldChg>
      <pc:sldChg chg="add del">
        <pc:chgData name="Ammar Alzarrad" userId="adc03c94-8786-46d5-9e90-90350827075a" providerId="ADAL" clId="{B1836DDA-872C-4DCE-A904-52C2F622A439}" dt="2022-09-29T17:53:33.357" v="306"/>
        <pc:sldMkLst>
          <pc:docMk/>
          <pc:sldMk cId="0" sldId="433"/>
        </pc:sldMkLst>
      </pc:sldChg>
      <pc:sldChg chg="addSp delSp modSp add del mod">
        <pc:chgData name="Ammar Alzarrad" userId="adc03c94-8786-46d5-9e90-90350827075a" providerId="ADAL" clId="{B1836DDA-872C-4DCE-A904-52C2F622A439}" dt="2022-09-29T18:02:35.201" v="343" actId="20577"/>
        <pc:sldMkLst>
          <pc:docMk/>
          <pc:sldMk cId="0" sldId="435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0" sldId="661"/>
        </pc:sldMkLst>
      </pc:sldChg>
      <pc:sldChg chg="del">
        <pc:chgData name="Ammar Alzarrad" userId="adc03c94-8786-46d5-9e90-90350827075a" providerId="ADAL" clId="{B1836DDA-872C-4DCE-A904-52C2F622A439}" dt="2022-09-29T17:42:24.974" v="286" actId="47"/>
        <pc:sldMkLst>
          <pc:docMk/>
          <pc:sldMk cId="996957861" sldId="668"/>
        </pc:sldMkLst>
      </pc:sldChg>
      <pc:sldChg chg="del">
        <pc:chgData name="Ammar Alzarrad" userId="adc03c94-8786-46d5-9e90-90350827075a" providerId="ADAL" clId="{B1836DDA-872C-4DCE-A904-52C2F622A439}" dt="2022-09-29T17:42:52.320" v="288" actId="47"/>
        <pc:sldMkLst>
          <pc:docMk/>
          <pc:sldMk cId="3531099107" sldId="671"/>
        </pc:sldMkLst>
      </pc:sldChg>
      <pc:sldChg chg="modSp mod">
        <pc:chgData name="Ammar Alzarrad" userId="adc03c94-8786-46d5-9e90-90350827075a" providerId="ADAL" clId="{B1836DDA-872C-4DCE-A904-52C2F622A439}" dt="2022-09-29T17:44:08.830" v="292" actId="5793"/>
        <pc:sldMkLst>
          <pc:docMk/>
          <pc:sldMk cId="2887661933" sldId="672"/>
        </pc:sldMkLst>
      </pc:sldChg>
      <pc:sldChg chg="addSp delSp modSp mod modAnim">
        <pc:chgData name="Ammar Alzarrad" userId="adc03c94-8786-46d5-9e90-90350827075a" providerId="ADAL" clId="{B1836DDA-872C-4DCE-A904-52C2F622A439}" dt="2022-09-29T18:30:08.289" v="482" actId="20577"/>
        <pc:sldMkLst>
          <pc:docMk/>
          <pc:sldMk cId="849844073" sldId="673"/>
        </pc:sldMkLst>
      </pc:sldChg>
      <pc:sldChg chg="del">
        <pc:chgData name="Ammar Alzarrad" userId="adc03c94-8786-46d5-9e90-90350827075a" providerId="ADAL" clId="{B1836DDA-872C-4DCE-A904-52C2F622A439}" dt="2022-09-29T17:04:16.474" v="199" actId="47"/>
        <pc:sldMkLst>
          <pc:docMk/>
          <pc:sldMk cId="3175160709" sldId="679"/>
        </pc:sldMkLst>
      </pc:sldChg>
      <pc:sldChg chg="modSp add del mod">
        <pc:chgData name="Ammar Alzarrad" userId="adc03c94-8786-46d5-9e90-90350827075a" providerId="ADAL" clId="{B1836DDA-872C-4DCE-A904-52C2F622A439}" dt="2022-09-29T17:53:04.639" v="303" actId="47"/>
        <pc:sldMkLst>
          <pc:docMk/>
          <pc:sldMk cId="3515617483" sldId="687"/>
        </pc:sldMkLst>
      </pc:sldChg>
      <pc:sldChg chg="addSp modSp add del mod">
        <pc:chgData name="Ammar Alzarrad" userId="adc03c94-8786-46d5-9e90-90350827075a" providerId="ADAL" clId="{B1836DDA-872C-4DCE-A904-52C2F622A439}" dt="2022-09-29T17:53:33.357" v="306"/>
        <pc:sldMkLst>
          <pc:docMk/>
          <pc:sldMk cId="3256492539" sldId="688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2614379216" sldId="845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260341442" sldId="854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1157438321" sldId="860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3830327381" sldId="861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4176603458" sldId="862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1904459289" sldId="863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4217403749" sldId="890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3608749838" sldId="904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3716067058" sldId="905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4056962012" sldId="906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2896215675" sldId="907"/>
        </pc:sldMkLst>
      </pc:sldChg>
      <pc:sldChg chg="addSp delSp modSp mod">
        <pc:chgData name="Ammar Alzarrad" userId="adc03c94-8786-46d5-9e90-90350827075a" providerId="ADAL" clId="{B1836DDA-872C-4DCE-A904-52C2F622A439}" dt="2022-09-29T16:53:52.541" v="184" actId="255"/>
        <pc:sldMkLst>
          <pc:docMk/>
          <pc:sldMk cId="991757695" sldId="908"/>
        </pc:sldMkLst>
      </pc:sldChg>
      <pc:sldChg chg="del">
        <pc:chgData name="Ammar Alzarrad" userId="adc03c94-8786-46d5-9e90-90350827075a" providerId="ADAL" clId="{B1836DDA-872C-4DCE-A904-52C2F622A439}" dt="2022-09-29T17:04:18.981" v="200" actId="47"/>
        <pc:sldMkLst>
          <pc:docMk/>
          <pc:sldMk cId="3207729180" sldId="909"/>
        </pc:sldMkLst>
      </pc:sldChg>
      <pc:sldChg chg="modSp mod">
        <pc:chgData name="Ammar Alzarrad" userId="adc03c94-8786-46d5-9e90-90350827075a" providerId="ADAL" clId="{B1836DDA-872C-4DCE-A904-52C2F622A439}" dt="2022-09-29T18:26:20.120" v="414" actId="6549"/>
        <pc:sldMkLst>
          <pc:docMk/>
          <pc:sldMk cId="2655364197" sldId="910"/>
        </pc:sldMkLst>
      </pc:sldChg>
      <pc:sldChg chg="del">
        <pc:chgData name="Ammar Alzarrad" userId="adc03c94-8786-46d5-9e90-90350827075a" providerId="ADAL" clId="{B1836DDA-872C-4DCE-A904-52C2F622A439}" dt="2022-09-29T17:53:20.261" v="305" actId="47"/>
        <pc:sldMkLst>
          <pc:docMk/>
          <pc:sldMk cId="3006136237" sldId="911"/>
        </pc:sldMkLst>
      </pc:sldChg>
      <pc:sldChg chg="add del">
        <pc:chgData name="Ammar Alzarrad" userId="adc03c94-8786-46d5-9e90-90350827075a" providerId="ADAL" clId="{B1836DDA-872C-4DCE-A904-52C2F622A439}" dt="2022-09-29T17:55:57.735" v="318" actId="47"/>
        <pc:sldMkLst>
          <pc:docMk/>
          <pc:sldMk cId="2805306298" sldId="912"/>
        </pc:sldMkLst>
      </pc:sldChg>
      <pc:sldChg chg="add del">
        <pc:chgData name="Ammar Alzarrad" userId="adc03c94-8786-46d5-9e90-90350827075a" providerId="ADAL" clId="{B1836DDA-872C-4DCE-A904-52C2F622A439}" dt="2022-09-29T17:55:58.575" v="319" actId="47"/>
        <pc:sldMkLst>
          <pc:docMk/>
          <pc:sldMk cId="3710311353" sldId="913"/>
        </pc:sldMkLst>
      </pc:sldChg>
      <pc:sldChg chg="addSp modSp add del modAnim">
        <pc:chgData name="Ammar Alzarrad" userId="adc03c94-8786-46d5-9e90-90350827075a" providerId="ADAL" clId="{B1836DDA-872C-4DCE-A904-52C2F622A439}" dt="2022-09-29T17:53:33.357" v="306"/>
        <pc:sldMkLst>
          <pc:docMk/>
          <pc:sldMk cId="470560853" sldId="914"/>
        </pc:sldMkLst>
      </pc:sldChg>
      <pc:sldChg chg="addSp delSp modSp new del mod">
        <pc:chgData name="Ammar Alzarrad" userId="adc03c94-8786-46d5-9e90-90350827075a" providerId="ADAL" clId="{B1836DDA-872C-4DCE-A904-52C2F622A439}" dt="2022-09-29T17:39:55.485" v="277" actId="47"/>
        <pc:sldMkLst>
          <pc:docMk/>
          <pc:sldMk cId="2614350199" sldId="915"/>
        </pc:sldMkLst>
      </pc:sldChg>
      <pc:sldChg chg="addSp delSp modSp add mod">
        <pc:chgData name="Ammar Alzarrad" userId="adc03c94-8786-46d5-9e90-90350827075a" providerId="ADAL" clId="{B1836DDA-872C-4DCE-A904-52C2F622A439}" dt="2022-09-29T17:39:43.156" v="276" actId="14100"/>
        <pc:sldMkLst>
          <pc:docMk/>
          <pc:sldMk cId="1144568313" sldId="916"/>
        </pc:sldMkLst>
      </pc:sldChg>
      <pc:sldChg chg="add del">
        <pc:chgData name="Ammar Alzarrad" userId="adc03c94-8786-46d5-9e90-90350827075a" providerId="ADAL" clId="{B1836DDA-872C-4DCE-A904-52C2F622A439}" dt="2022-09-29T17:41:45.222" v="282"/>
        <pc:sldMkLst>
          <pc:docMk/>
          <pc:sldMk cId="1028834611" sldId="917"/>
        </pc:sldMkLst>
      </pc:sldChg>
      <pc:sldChg chg="modSp add mod">
        <pc:chgData name="Ammar Alzarrad" userId="adc03c94-8786-46d5-9e90-90350827075a" providerId="ADAL" clId="{B1836DDA-872C-4DCE-A904-52C2F622A439}" dt="2022-09-29T18:29:22.691" v="477" actId="27636"/>
        <pc:sldMkLst>
          <pc:docMk/>
          <pc:sldMk cId="1503231767" sldId="917"/>
        </pc:sldMkLst>
      </pc:sldChg>
      <pc:sldChg chg="add">
        <pc:chgData name="Ammar Alzarrad" userId="adc03c94-8786-46d5-9e90-90350827075a" providerId="ADAL" clId="{B1836DDA-872C-4DCE-A904-52C2F622A439}" dt="2022-09-29T17:42:49.436" v="287"/>
        <pc:sldMkLst>
          <pc:docMk/>
          <pc:sldMk cId="4231731369" sldId="918"/>
        </pc:sldMkLst>
      </pc:sldChg>
      <pc:sldChg chg="add">
        <pc:chgData name="Ammar Alzarrad" userId="adc03c94-8786-46d5-9e90-90350827075a" providerId="ADAL" clId="{B1836DDA-872C-4DCE-A904-52C2F622A439}" dt="2022-09-29T17:43:36.739" v="289"/>
        <pc:sldMkLst>
          <pc:docMk/>
          <pc:sldMk cId="1295672465" sldId="919"/>
        </pc:sldMkLst>
      </pc:sldChg>
      <pc:sldChg chg="add">
        <pc:chgData name="Ammar Alzarrad" userId="adc03c94-8786-46d5-9e90-90350827075a" providerId="ADAL" clId="{B1836DDA-872C-4DCE-A904-52C2F622A439}" dt="2022-09-29T17:51:23.793" v="293"/>
        <pc:sldMkLst>
          <pc:docMk/>
          <pc:sldMk cId="1444581600" sldId="920"/>
        </pc:sldMkLst>
      </pc:sldChg>
      <pc:sldChg chg="add del">
        <pc:chgData name="Ammar Alzarrad" userId="adc03c94-8786-46d5-9e90-90350827075a" providerId="ADAL" clId="{B1836DDA-872C-4DCE-A904-52C2F622A439}" dt="2022-09-29T17:52:33.236" v="302"/>
        <pc:sldMkLst>
          <pc:docMk/>
          <pc:sldMk cId="1420248014" sldId="921"/>
        </pc:sldMkLst>
      </pc:sldChg>
      <pc:sldChg chg="add">
        <pc:chgData name="Ammar Alzarrad" userId="adc03c94-8786-46d5-9e90-90350827075a" providerId="ADAL" clId="{B1836DDA-872C-4DCE-A904-52C2F622A439}" dt="2022-09-29T17:53:14.010" v="304"/>
        <pc:sldMkLst>
          <pc:docMk/>
          <pc:sldMk cId="0" sldId="922"/>
        </pc:sldMkLst>
      </pc:sldChg>
      <pc:sldChg chg="addSp delSp modSp add mod">
        <pc:chgData name="Ammar Alzarrad" userId="adc03c94-8786-46d5-9e90-90350827075a" providerId="ADAL" clId="{B1836DDA-872C-4DCE-A904-52C2F622A439}" dt="2022-09-29T18:15:20.901" v="386" actId="1076"/>
        <pc:sldMkLst>
          <pc:docMk/>
          <pc:sldMk cId="1338228305" sldId="923"/>
        </pc:sldMkLst>
      </pc:sldChg>
      <pc:sldChg chg="modSp add mod">
        <pc:chgData name="Ammar Alzarrad" userId="adc03c94-8786-46d5-9e90-90350827075a" providerId="ADAL" clId="{B1836DDA-872C-4DCE-A904-52C2F622A439}" dt="2022-09-29T18:18:08.029" v="399"/>
        <pc:sldMkLst>
          <pc:docMk/>
          <pc:sldMk cId="632660853" sldId="924"/>
        </pc:sldMkLst>
      </pc:sldChg>
      <pc:sldChg chg="addSp delSp modSp add mod ord">
        <pc:chgData name="Ammar Alzarrad" userId="adc03c94-8786-46d5-9e90-90350827075a" providerId="ADAL" clId="{B1836DDA-872C-4DCE-A904-52C2F622A439}" dt="2022-09-29T18:19:09.580" v="410" actId="313"/>
        <pc:sldMkLst>
          <pc:docMk/>
          <pc:sldMk cId="10691264" sldId="925"/>
        </pc:sldMkLst>
      </pc:sldChg>
    </pc:docChg>
  </pc:docChgLst>
  <pc:docChgLst>
    <pc:chgData name="Alzarrad, Ammar" userId="adc03c94-8786-46d5-9e90-90350827075a" providerId="ADAL" clId="{6FFB5948-8DE9-455A-B5E0-024429DD295E}"/>
    <pc:docChg chg="undo redo custSel delSld modSld">
      <pc:chgData name="Alzarrad, Ammar" userId="adc03c94-8786-46d5-9e90-90350827075a" providerId="ADAL" clId="{6FFB5948-8DE9-455A-B5E0-024429DD295E}" dt="2025-06-12T14:29:05.199" v="23" actId="1076"/>
      <pc:docMkLst>
        <pc:docMk/>
      </pc:docMkLst>
      <pc:sldChg chg="modSp mod">
        <pc:chgData name="Alzarrad, Ammar" userId="adc03c94-8786-46d5-9e90-90350827075a" providerId="ADAL" clId="{6FFB5948-8DE9-455A-B5E0-024429DD295E}" dt="2025-06-12T14:29:05.199" v="23" actId="1076"/>
        <pc:sldMkLst>
          <pc:docMk/>
          <pc:sldMk cId="3645296063" sldId="256"/>
        </pc:sldMkLst>
        <pc:spChg chg="mod">
          <ac:chgData name="Alzarrad, Ammar" userId="adc03c94-8786-46d5-9e90-90350827075a" providerId="ADAL" clId="{6FFB5948-8DE9-455A-B5E0-024429DD295E}" dt="2025-06-12T14:28:55.026" v="22" actId="20577"/>
          <ac:spMkLst>
            <pc:docMk/>
            <pc:sldMk cId="3645296063" sldId="256"/>
            <ac:spMk id="2" creationId="{00000000-0000-0000-0000-000000000000}"/>
          </ac:spMkLst>
        </pc:spChg>
        <pc:spChg chg="mod">
          <ac:chgData name="Alzarrad, Ammar" userId="adc03c94-8786-46d5-9e90-90350827075a" providerId="ADAL" clId="{6FFB5948-8DE9-455A-B5E0-024429DD295E}" dt="2025-06-12T14:29:05.199" v="23" actId="1076"/>
          <ac:spMkLst>
            <pc:docMk/>
            <pc:sldMk cId="3645296063" sldId="256"/>
            <ac:spMk id="4" creationId="{00000000-0000-0000-0000-000000000000}"/>
          </ac:spMkLst>
        </pc:spChg>
      </pc:sldChg>
      <pc:sldChg chg="del">
        <pc:chgData name="Alzarrad, Ammar" userId="adc03c94-8786-46d5-9e90-90350827075a" providerId="ADAL" clId="{6FFB5948-8DE9-455A-B5E0-024429DD295E}" dt="2025-06-12T14:26:46.888" v="3" actId="47"/>
        <pc:sldMkLst>
          <pc:docMk/>
          <pc:sldMk cId="2655364197" sldId="910"/>
        </pc:sldMkLst>
      </pc:sldChg>
      <pc:sldChg chg="modSp mod">
        <pc:chgData name="Alzarrad, Ammar" userId="adc03c94-8786-46d5-9e90-90350827075a" providerId="ADAL" clId="{6FFB5948-8DE9-455A-B5E0-024429DD295E}" dt="2025-06-12T14:28:02.132" v="17" actId="20577"/>
        <pc:sldMkLst>
          <pc:docMk/>
          <pc:sldMk cId="184186602" sldId="911"/>
        </pc:sldMkLst>
        <pc:spChg chg="mod">
          <ac:chgData name="Alzarrad, Ammar" userId="adc03c94-8786-46d5-9e90-90350827075a" providerId="ADAL" clId="{6FFB5948-8DE9-455A-B5E0-024429DD295E}" dt="2025-06-12T14:28:02.132" v="17" actId="20577"/>
          <ac:spMkLst>
            <pc:docMk/>
            <pc:sldMk cId="184186602" sldId="911"/>
            <ac:spMk id="2" creationId="{4E977D27-061B-84AF-C86E-3987BDA01D1B}"/>
          </ac:spMkLst>
        </pc:spChg>
      </pc:sldChg>
    </pc:docChg>
  </pc:docChgLst>
  <pc:docChgLst>
    <pc:chgData name="Mohammad Al Zarrad" userId="adc03c94-8786-46d5-9e90-90350827075a" providerId="ADAL" clId="{C5590265-9314-4824-88AE-64CD1EA5B25C}"/>
    <pc:docChg chg="undo redo custSel addSld delSld modSld sldOrd modNotesMaster">
      <pc:chgData name="Mohammad Al Zarrad" userId="adc03c94-8786-46d5-9e90-90350827075a" providerId="ADAL" clId="{C5590265-9314-4824-88AE-64CD1EA5B25C}" dt="2020-10-12T19:00:56.002" v="1866" actId="20577"/>
      <pc:docMkLst>
        <pc:docMk/>
      </pc:docMkLst>
      <pc:sldChg chg="addSp">
        <pc:chgData name="Mohammad Al Zarrad" userId="adc03c94-8786-46d5-9e90-90350827075a" providerId="ADAL" clId="{C5590265-9314-4824-88AE-64CD1EA5B25C}" dt="2020-10-08T17:12:14.476" v="4"/>
        <pc:sldMkLst>
          <pc:docMk/>
          <pc:sldMk cId="1757673539" sldId="256"/>
        </pc:sldMkLst>
      </pc:sldChg>
      <pc:sldChg chg="addSp delSp modSp add del mod modNotesTx">
        <pc:chgData name="Mohammad Al Zarrad" userId="adc03c94-8786-46d5-9e90-90350827075a" providerId="ADAL" clId="{C5590265-9314-4824-88AE-64CD1EA5B25C}" dt="2020-10-12T18:38:24.872" v="1783" actId="27636"/>
        <pc:sldMkLst>
          <pc:docMk/>
          <pc:sldMk cId="3645296063" sldId="256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376042466" sldId="257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4255118650" sldId="258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532783800" sldId="259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988589486" sldId="260"/>
        </pc:sldMkLst>
      </pc:sldChg>
      <pc:sldChg chg="addSp delSp modSp mod ord modNotesTx">
        <pc:chgData name="Mohammad Al Zarrad" userId="adc03c94-8786-46d5-9e90-90350827075a" providerId="ADAL" clId="{C5590265-9314-4824-88AE-64CD1EA5B25C}" dt="2020-10-08T17:56:31.896" v="362" actId="478"/>
        <pc:sldMkLst>
          <pc:docMk/>
          <pc:sldMk cId="3852719984" sldId="262"/>
        </pc:sldMkLst>
      </pc:sldChg>
      <pc:sldChg chg="delSp modSp add mod ord">
        <pc:chgData name="Mohammad Al Zarrad" userId="adc03c94-8786-46d5-9e90-90350827075a" providerId="ADAL" clId="{C5590265-9314-4824-88AE-64CD1EA5B25C}" dt="2020-10-08T17:56:34.481" v="363" actId="478"/>
        <pc:sldMkLst>
          <pc:docMk/>
          <pc:sldMk cId="15494893" sldId="263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525952202" sldId="263"/>
        </pc:sldMkLst>
      </pc:sldChg>
      <pc:sldChg chg="modSp add del mod">
        <pc:chgData name="Mohammad Al Zarrad" userId="adc03c94-8786-46d5-9e90-90350827075a" providerId="ADAL" clId="{C5590265-9314-4824-88AE-64CD1EA5B25C}" dt="2020-10-08T17:31:56.079" v="247" actId="47"/>
        <pc:sldMkLst>
          <pc:docMk/>
          <pc:sldMk cId="3363277429" sldId="264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1366365465" sldId="266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838976125" sldId="269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872204418" sldId="279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117466361" sldId="280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607664399" sldId="281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519073927" sldId="282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828041418" sldId="283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153386219" sldId="284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1617063348" sldId="285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436258678" sldId="287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553612181" sldId="288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2280915308" sldId="289"/>
        </pc:sldMkLst>
      </pc:sldChg>
      <pc:sldChg chg="del">
        <pc:chgData name="Mohammad Al Zarrad" userId="adc03c94-8786-46d5-9e90-90350827075a" providerId="ADAL" clId="{C5590265-9314-4824-88AE-64CD1EA5B25C}" dt="2020-10-08T17:10:58.647" v="0" actId="47"/>
        <pc:sldMkLst>
          <pc:docMk/>
          <pc:sldMk cId="3496311363" sldId="290"/>
        </pc:sldMkLst>
      </pc:sldChg>
      <pc:sldChg chg="add del">
        <pc:chgData name="Mohammad Al Zarrad" userId="adc03c94-8786-46d5-9e90-90350827075a" providerId="ADAL" clId="{C5590265-9314-4824-88AE-64CD1EA5B25C}" dt="2020-10-08T18:02:10.475" v="442" actId="47"/>
        <pc:sldMkLst>
          <pc:docMk/>
          <pc:sldMk cId="0" sldId="296"/>
        </pc:sldMkLst>
      </pc:sldChg>
      <pc:sldChg chg="modSp add mod">
        <pc:chgData name="Mohammad Al Zarrad" userId="adc03c94-8786-46d5-9e90-90350827075a" providerId="ADAL" clId="{C5590265-9314-4824-88AE-64CD1EA5B25C}" dt="2020-10-12T16:46:12.569" v="1326" actId="20577"/>
        <pc:sldMkLst>
          <pc:docMk/>
          <pc:sldMk cId="0" sldId="298"/>
        </pc:sldMkLst>
      </pc:sldChg>
      <pc:sldChg chg="modSp add mod">
        <pc:chgData name="Mohammad Al Zarrad" userId="adc03c94-8786-46d5-9e90-90350827075a" providerId="ADAL" clId="{C5590265-9314-4824-88AE-64CD1EA5B25C}" dt="2020-10-08T17:25:33.527" v="180" actId="27636"/>
        <pc:sldMkLst>
          <pc:docMk/>
          <pc:sldMk cId="0" sldId="299"/>
        </pc:sldMkLst>
      </pc:sldChg>
      <pc:sldChg chg="add modAnim">
        <pc:chgData name="Mohammad Al Zarrad" userId="adc03c94-8786-46d5-9e90-90350827075a" providerId="ADAL" clId="{C5590265-9314-4824-88AE-64CD1EA5B25C}" dt="2020-10-11T21:53:09.108" v="865"/>
        <pc:sldMkLst>
          <pc:docMk/>
          <pc:sldMk cId="1191057963" sldId="302"/>
        </pc:sldMkLst>
      </pc:sldChg>
      <pc:sldChg chg="add del">
        <pc:chgData name="Mohammad Al Zarrad" userId="adc03c94-8786-46d5-9e90-90350827075a" providerId="ADAL" clId="{C5590265-9314-4824-88AE-64CD1EA5B25C}" dt="2020-10-08T18:02:15.640" v="444" actId="47"/>
        <pc:sldMkLst>
          <pc:docMk/>
          <pc:sldMk cId="0" sldId="303"/>
        </pc:sldMkLst>
      </pc:sldChg>
      <pc:sldChg chg="addSp delSp modSp add mod ord">
        <pc:chgData name="Mohammad Al Zarrad" userId="adc03c94-8786-46d5-9e90-90350827075a" providerId="ADAL" clId="{C5590265-9314-4824-88AE-64CD1EA5B25C}" dt="2020-10-12T15:24:57.220" v="869" actId="20577"/>
        <pc:sldMkLst>
          <pc:docMk/>
          <pc:sldMk cId="0" sldId="330"/>
        </pc:sldMkLst>
      </pc:sldChg>
      <pc:sldChg chg="add del">
        <pc:chgData name="Mohammad Al Zarrad" userId="adc03c94-8786-46d5-9e90-90350827075a" providerId="ADAL" clId="{C5590265-9314-4824-88AE-64CD1EA5B25C}" dt="2020-10-08T18:02:23.787" v="446" actId="47"/>
        <pc:sldMkLst>
          <pc:docMk/>
          <pc:sldMk cId="0" sldId="335"/>
        </pc:sldMkLst>
      </pc:sldChg>
      <pc:sldChg chg="addSp delSp modSp add mod">
        <pc:chgData name="Mohammad Al Zarrad" userId="adc03c94-8786-46d5-9e90-90350827075a" providerId="ADAL" clId="{C5590265-9314-4824-88AE-64CD1EA5B25C}" dt="2020-10-12T18:30:07.333" v="1695" actId="1035"/>
        <pc:sldMkLst>
          <pc:docMk/>
          <pc:sldMk cId="0" sldId="339"/>
        </pc:sldMkLst>
      </pc:sldChg>
      <pc:sldChg chg="add del">
        <pc:chgData name="Mohammad Al Zarrad" userId="adc03c94-8786-46d5-9e90-90350827075a" providerId="ADAL" clId="{C5590265-9314-4824-88AE-64CD1EA5B25C}" dt="2020-10-08T18:02:24.716" v="447" actId="47"/>
        <pc:sldMkLst>
          <pc:docMk/>
          <pc:sldMk cId="0" sldId="351"/>
        </pc:sldMkLst>
      </pc:sldChg>
      <pc:sldChg chg="add del">
        <pc:chgData name="Mohammad Al Zarrad" userId="adc03c94-8786-46d5-9e90-90350827075a" providerId="ADAL" clId="{C5590265-9314-4824-88AE-64CD1EA5B25C}" dt="2020-10-08T18:02:28.596" v="449" actId="47"/>
        <pc:sldMkLst>
          <pc:docMk/>
          <pc:sldMk cId="0" sldId="352"/>
        </pc:sldMkLst>
      </pc:sldChg>
      <pc:sldChg chg="addSp modSp add mod">
        <pc:chgData name="Mohammad Al Zarrad" userId="adc03c94-8786-46d5-9e90-90350827075a" providerId="ADAL" clId="{C5590265-9314-4824-88AE-64CD1EA5B25C}" dt="2020-10-12T18:28:09.869" v="1657" actId="1036"/>
        <pc:sldMkLst>
          <pc:docMk/>
          <pc:sldMk cId="0" sldId="365"/>
        </pc:sldMkLst>
      </pc:sldChg>
      <pc:sldChg chg="addSp modSp add mod">
        <pc:chgData name="Mohammad Al Zarrad" userId="adc03c94-8786-46d5-9e90-90350827075a" providerId="ADAL" clId="{C5590265-9314-4824-88AE-64CD1EA5B25C}" dt="2020-10-12T18:27:45.334" v="1645" actId="1035"/>
        <pc:sldMkLst>
          <pc:docMk/>
          <pc:sldMk cId="0" sldId="374"/>
        </pc:sldMkLst>
      </pc:sldChg>
      <pc:sldChg chg="add del">
        <pc:chgData name="Mohammad Al Zarrad" userId="adc03c94-8786-46d5-9e90-90350827075a" providerId="ADAL" clId="{C5590265-9314-4824-88AE-64CD1EA5B25C}" dt="2020-10-08T18:02:14.442" v="443" actId="47"/>
        <pc:sldMkLst>
          <pc:docMk/>
          <pc:sldMk cId="0" sldId="376"/>
        </pc:sldMkLst>
      </pc:sldChg>
      <pc:sldChg chg="modSp add mod ord">
        <pc:chgData name="Mohammad Al Zarrad" userId="adc03c94-8786-46d5-9e90-90350827075a" providerId="ADAL" clId="{C5590265-9314-4824-88AE-64CD1EA5B25C}" dt="2020-10-12T15:52:20.405" v="933" actId="27636"/>
        <pc:sldMkLst>
          <pc:docMk/>
          <pc:sldMk cId="0" sldId="409"/>
        </pc:sldMkLst>
      </pc:sldChg>
      <pc:sldChg chg="add">
        <pc:chgData name="Mohammad Al Zarrad" userId="adc03c94-8786-46d5-9e90-90350827075a" providerId="ADAL" clId="{C5590265-9314-4824-88AE-64CD1EA5B25C}" dt="2020-10-08T17:25:33.367" v="160"/>
        <pc:sldMkLst>
          <pc:docMk/>
          <pc:sldMk cId="0" sldId="432"/>
        </pc:sldMkLst>
      </pc:sldChg>
      <pc:sldChg chg="modSp add mod">
        <pc:chgData name="Mohammad Al Zarrad" userId="adc03c94-8786-46d5-9e90-90350827075a" providerId="ADAL" clId="{C5590265-9314-4824-88AE-64CD1EA5B25C}" dt="2020-10-12T18:30:46.349" v="1697" actId="1076"/>
        <pc:sldMkLst>
          <pc:docMk/>
          <pc:sldMk cId="0" sldId="433"/>
        </pc:sldMkLst>
      </pc:sldChg>
      <pc:sldChg chg="addSp modSp add del mod delAnim">
        <pc:chgData name="Mohammad Al Zarrad" userId="adc03c94-8786-46d5-9e90-90350827075a" providerId="ADAL" clId="{C5590265-9314-4824-88AE-64CD1EA5B25C}" dt="2020-10-12T18:45:00.199" v="1784" actId="47"/>
        <pc:sldMkLst>
          <pc:docMk/>
          <pc:sldMk cId="0" sldId="434"/>
        </pc:sldMkLst>
      </pc:sldChg>
      <pc:sldChg chg="modSp add mod">
        <pc:chgData name="Mohammad Al Zarrad" userId="adc03c94-8786-46d5-9e90-90350827075a" providerId="ADAL" clId="{C5590265-9314-4824-88AE-64CD1EA5B25C}" dt="2020-10-12T18:30:20.259" v="1696"/>
        <pc:sldMkLst>
          <pc:docMk/>
          <pc:sldMk cId="0" sldId="435"/>
        </pc:sldMkLst>
      </pc:sldChg>
      <pc:sldChg chg="modSp add del mod ord">
        <pc:chgData name="Mohammad Al Zarrad" userId="adc03c94-8786-46d5-9e90-90350827075a" providerId="ADAL" clId="{C5590265-9314-4824-88AE-64CD1EA5B25C}" dt="2020-10-12T15:53:08.640" v="934" actId="47"/>
        <pc:sldMkLst>
          <pc:docMk/>
          <pc:sldMk cId="0" sldId="600"/>
        </pc:sldMkLst>
      </pc:sldChg>
      <pc:sldChg chg="modSp add del mod">
        <pc:chgData name="Mohammad Al Zarrad" userId="adc03c94-8786-46d5-9e90-90350827075a" providerId="ADAL" clId="{C5590265-9314-4824-88AE-64CD1EA5B25C}" dt="2020-10-08T17:59:07.583" v="402" actId="47"/>
        <pc:sldMkLst>
          <pc:docMk/>
          <pc:sldMk cId="0" sldId="627"/>
        </pc:sldMkLst>
      </pc:sldChg>
      <pc:sldChg chg="add del ord">
        <pc:chgData name="Mohammad Al Zarrad" userId="adc03c94-8786-46d5-9e90-90350827075a" providerId="ADAL" clId="{C5590265-9314-4824-88AE-64CD1EA5B25C}" dt="2020-10-08T18:00:16.958" v="412" actId="47"/>
        <pc:sldMkLst>
          <pc:docMk/>
          <pc:sldMk cId="0" sldId="628"/>
        </pc:sldMkLst>
      </pc:sldChg>
      <pc:sldChg chg="add del">
        <pc:chgData name="Mohammad Al Zarrad" userId="adc03c94-8786-46d5-9e90-90350827075a" providerId="ADAL" clId="{C5590265-9314-4824-88AE-64CD1EA5B25C}" dt="2020-10-08T18:02:21.035" v="445" actId="47"/>
        <pc:sldMkLst>
          <pc:docMk/>
          <pc:sldMk cId="0" sldId="631"/>
        </pc:sldMkLst>
      </pc:sldChg>
      <pc:sldChg chg="add del">
        <pc:chgData name="Mohammad Al Zarrad" userId="adc03c94-8786-46d5-9e90-90350827075a" providerId="ADAL" clId="{C5590265-9314-4824-88AE-64CD1EA5B25C}" dt="2020-10-08T18:02:26.211" v="448" actId="47"/>
        <pc:sldMkLst>
          <pc:docMk/>
          <pc:sldMk cId="0" sldId="635"/>
        </pc:sldMkLst>
      </pc:sldChg>
      <pc:sldChg chg="add del">
        <pc:chgData name="Mohammad Al Zarrad" userId="adc03c94-8786-46d5-9e90-90350827075a" providerId="ADAL" clId="{C5590265-9314-4824-88AE-64CD1EA5B25C}" dt="2020-10-08T17:25:59.227" v="201" actId="47"/>
        <pc:sldMkLst>
          <pc:docMk/>
          <pc:sldMk cId="0" sldId="655"/>
        </pc:sldMkLst>
      </pc:sldChg>
      <pc:sldChg chg="add del">
        <pc:chgData name="Mohammad Al Zarrad" userId="adc03c94-8786-46d5-9e90-90350827075a" providerId="ADAL" clId="{C5590265-9314-4824-88AE-64CD1EA5B25C}" dt="2020-10-08T18:02:29.770" v="450" actId="47"/>
        <pc:sldMkLst>
          <pc:docMk/>
          <pc:sldMk cId="0" sldId="660"/>
        </pc:sldMkLst>
      </pc:sldChg>
      <pc:sldChg chg="modSp add mod">
        <pc:chgData name="Mohammad Al Zarrad" userId="adc03c94-8786-46d5-9e90-90350827075a" providerId="ADAL" clId="{C5590265-9314-4824-88AE-64CD1EA5B25C}" dt="2020-10-08T17:25:33.523" v="179" actId="27636"/>
        <pc:sldMkLst>
          <pc:docMk/>
          <pc:sldMk cId="0" sldId="661"/>
        </pc:sldMkLst>
      </pc:sldChg>
      <pc:sldChg chg="modSp add del mod">
        <pc:chgData name="Mohammad Al Zarrad" userId="adc03c94-8786-46d5-9e90-90350827075a" providerId="ADAL" clId="{C5590265-9314-4824-88AE-64CD1EA5B25C}" dt="2020-10-08T17:36:52.429" v="259" actId="47"/>
        <pc:sldMkLst>
          <pc:docMk/>
          <pc:sldMk cId="2125459493" sldId="665"/>
        </pc:sldMkLst>
      </pc:sldChg>
      <pc:sldChg chg="modSp add del mod">
        <pc:chgData name="Mohammad Al Zarrad" userId="adc03c94-8786-46d5-9e90-90350827075a" providerId="ADAL" clId="{C5590265-9314-4824-88AE-64CD1EA5B25C}" dt="2020-10-08T17:36:54.892" v="260" actId="47"/>
        <pc:sldMkLst>
          <pc:docMk/>
          <pc:sldMk cId="1992063105" sldId="666"/>
        </pc:sldMkLst>
      </pc:sldChg>
      <pc:sldChg chg="modSp add del modAnim">
        <pc:chgData name="Mohammad Al Zarrad" userId="adc03c94-8786-46d5-9e90-90350827075a" providerId="ADAL" clId="{C5590265-9314-4824-88AE-64CD1EA5B25C}" dt="2020-10-08T17:39:59.757" v="276" actId="47"/>
        <pc:sldMkLst>
          <pc:docMk/>
          <pc:sldMk cId="1215859493" sldId="667"/>
        </pc:sldMkLst>
      </pc:sldChg>
      <pc:sldChg chg="modSp add ord modAnim">
        <pc:chgData name="Mohammad Al Zarrad" userId="adc03c94-8786-46d5-9e90-90350827075a" providerId="ADAL" clId="{C5590265-9314-4824-88AE-64CD1EA5B25C}" dt="2020-10-11T21:51:05.091" v="857"/>
        <pc:sldMkLst>
          <pc:docMk/>
          <pc:sldMk cId="996957861" sldId="668"/>
        </pc:sldMkLst>
      </pc:sldChg>
      <pc:sldChg chg="modSp add modAnim">
        <pc:chgData name="Mohammad Al Zarrad" userId="adc03c94-8786-46d5-9e90-90350827075a" providerId="ADAL" clId="{C5590265-9314-4824-88AE-64CD1EA5B25C}" dt="2020-10-11T21:51:11.772" v="858"/>
        <pc:sldMkLst>
          <pc:docMk/>
          <pc:sldMk cId="3531099107" sldId="671"/>
        </pc:sldMkLst>
      </pc:sldChg>
      <pc:sldChg chg="modSp add modAnim modNotesTx">
        <pc:chgData name="Mohammad Al Zarrad" userId="adc03c94-8786-46d5-9e90-90350827075a" providerId="ADAL" clId="{C5590265-9314-4824-88AE-64CD1EA5B25C}" dt="2020-10-12T19:00:49.458" v="1865" actId="20577"/>
        <pc:sldMkLst>
          <pc:docMk/>
          <pc:sldMk cId="2887661933" sldId="672"/>
        </pc:sldMkLst>
      </pc:sldChg>
      <pc:sldChg chg="modSp add mod modAnim modNotesTx">
        <pc:chgData name="Mohammad Al Zarrad" userId="adc03c94-8786-46d5-9e90-90350827075a" providerId="ADAL" clId="{C5590265-9314-4824-88AE-64CD1EA5B25C}" dt="2020-10-12T19:00:56.002" v="1866" actId="20577"/>
        <pc:sldMkLst>
          <pc:docMk/>
          <pc:sldMk cId="849844073" sldId="673"/>
        </pc:sldMkLst>
      </pc:sldChg>
      <pc:sldChg chg="modSp add del mod">
        <pc:chgData name="Mohammad Al Zarrad" userId="adc03c94-8786-46d5-9e90-90350827075a" providerId="ADAL" clId="{C5590265-9314-4824-88AE-64CD1EA5B25C}" dt="2020-10-08T17:53:23.658" v="349" actId="47"/>
        <pc:sldMkLst>
          <pc:docMk/>
          <pc:sldMk cId="1887610234" sldId="674"/>
        </pc:sldMkLst>
      </pc:sldChg>
      <pc:sldChg chg="modSp add del mod">
        <pc:chgData name="Mohammad Al Zarrad" userId="adc03c94-8786-46d5-9e90-90350827075a" providerId="ADAL" clId="{C5590265-9314-4824-88AE-64CD1EA5B25C}" dt="2020-10-08T17:53:32.511" v="350" actId="47"/>
        <pc:sldMkLst>
          <pc:docMk/>
          <pc:sldMk cId="1456144137" sldId="675"/>
        </pc:sldMkLst>
      </pc:sldChg>
      <pc:sldChg chg="modSp add del mod">
        <pc:chgData name="Mohammad Al Zarrad" userId="adc03c94-8786-46d5-9e90-90350827075a" providerId="ADAL" clId="{C5590265-9314-4824-88AE-64CD1EA5B25C}" dt="2020-10-08T17:53:35.455" v="351" actId="47"/>
        <pc:sldMkLst>
          <pc:docMk/>
          <pc:sldMk cId="2781511966" sldId="676"/>
        </pc:sldMkLst>
      </pc:sldChg>
      <pc:sldChg chg="modSp add del mod">
        <pc:chgData name="Mohammad Al Zarrad" userId="adc03c94-8786-46d5-9e90-90350827075a" providerId="ADAL" clId="{C5590265-9314-4824-88AE-64CD1EA5B25C}" dt="2020-10-08T17:53:39.344" v="352" actId="47"/>
        <pc:sldMkLst>
          <pc:docMk/>
          <pc:sldMk cId="3103885788" sldId="677"/>
        </pc:sldMkLst>
      </pc:sldChg>
      <pc:sldChg chg="modSp add del mod">
        <pc:chgData name="Mohammad Al Zarrad" userId="adc03c94-8786-46d5-9e90-90350827075a" providerId="ADAL" clId="{C5590265-9314-4824-88AE-64CD1EA5B25C}" dt="2020-10-08T17:53:42.322" v="353" actId="47"/>
        <pc:sldMkLst>
          <pc:docMk/>
          <pc:sldMk cId="487885675" sldId="678"/>
        </pc:sldMkLst>
      </pc:sldChg>
      <pc:sldChg chg="modSp add mod">
        <pc:chgData name="Mohammad Al Zarrad" userId="adc03c94-8786-46d5-9e90-90350827075a" providerId="ADAL" clId="{C5590265-9314-4824-88AE-64CD1EA5B25C}" dt="2020-10-12T18:52:48.591" v="1856" actId="20577"/>
        <pc:sldMkLst>
          <pc:docMk/>
          <pc:sldMk cId="3175160709" sldId="679"/>
        </pc:sldMkLst>
      </pc:sldChg>
      <pc:sldChg chg="modSp add del mod">
        <pc:chgData name="Mohammad Al Zarrad" userId="adc03c94-8786-46d5-9e90-90350827075a" providerId="ADAL" clId="{C5590265-9314-4824-88AE-64CD1EA5B25C}" dt="2020-10-08T17:54:32.931" v="356" actId="47"/>
        <pc:sldMkLst>
          <pc:docMk/>
          <pc:sldMk cId="1804481879" sldId="680"/>
        </pc:sldMkLst>
      </pc:sldChg>
      <pc:sldChg chg="modSp add del mod">
        <pc:chgData name="Mohammad Al Zarrad" userId="adc03c94-8786-46d5-9e90-90350827075a" providerId="ADAL" clId="{C5590265-9314-4824-88AE-64CD1EA5B25C}" dt="2020-10-08T17:54:39.735" v="357" actId="47"/>
        <pc:sldMkLst>
          <pc:docMk/>
          <pc:sldMk cId="363153453" sldId="681"/>
        </pc:sldMkLst>
      </pc:sldChg>
      <pc:sldChg chg="add del">
        <pc:chgData name="Mohammad Al Zarrad" userId="adc03c94-8786-46d5-9e90-90350827075a" providerId="ADAL" clId="{C5590265-9314-4824-88AE-64CD1EA5B25C}" dt="2020-10-08T17:43:20.338" v="284" actId="47"/>
        <pc:sldMkLst>
          <pc:docMk/>
          <pc:sldMk cId="136646416" sldId="683"/>
        </pc:sldMkLst>
      </pc:sldChg>
      <pc:sldChg chg="modSp add del mod">
        <pc:chgData name="Mohammad Al Zarrad" userId="adc03c94-8786-46d5-9e90-90350827075a" providerId="ADAL" clId="{C5590265-9314-4824-88AE-64CD1EA5B25C}" dt="2020-10-08T17:43:23.519" v="287" actId="47"/>
        <pc:sldMkLst>
          <pc:docMk/>
          <pc:sldMk cId="2044056042" sldId="684"/>
        </pc:sldMkLst>
      </pc:sldChg>
      <pc:sldChg chg="modSp add del mod">
        <pc:chgData name="Mohammad Al Zarrad" userId="adc03c94-8786-46d5-9e90-90350827075a" providerId="ADAL" clId="{C5590265-9314-4824-88AE-64CD1EA5B25C}" dt="2020-10-08T17:43:24.617" v="288" actId="47"/>
        <pc:sldMkLst>
          <pc:docMk/>
          <pc:sldMk cId="3973787217" sldId="685"/>
        </pc:sldMkLst>
      </pc:sldChg>
      <pc:sldChg chg="modSp add del mod">
        <pc:chgData name="Mohammad Al Zarrad" userId="adc03c94-8786-46d5-9e90-90350827075a" providerId="ADAL" clId="{C5590265-9314-4824-88AE-64CD1EA5B25C}" dt="2020-10-08T17:46:34.008" v="309" actId="47"/>
        <pc:sldMkLst>
          <pc:docMk/>
          <pc:sldMk cId="2598748842" sldId="686"/>
        </pc:sldMkLst>
      </pc:sldChg>
      <pc:sldChg chg="modSp add mod">
        <pc:chgData name="Mohammad Al Zarrad" userId="adc03c94-8786-46d5-9e90-90350827075a" providerId="ADAL" clId="{C5590265-9314-4824-88AE-64CD1EA5B25C}" dt="2020-10-12T16:12:28.923" v="978" actId="33524"/>
        <pc:sldMkLst>
          <pc:docMk/>
          <pc:sldMk cId="3515617483" sldId="687"/>
        </pc:sldMkLst>
      </pc:sldChg>
      <pc:sldChg chg="modSp add del ord modAnim">
        <pc:chgData name="Mohammad Al Zarrad" userId="adc03c94-8786-46d5-9e90-90350827075a" providerId="ADAL" clId="{C5590265-9314-4824-88AE-64CD1EA5B25C}" dt="2020-10-08T18:00:39.672" v="414" actId="2696"/>
        <pc:sldMkLst>
          <pc:docMk/>
          <pc:sldMk cId="1242154113" sldId="688"/>
        </pc:sldMkLst>
      </pc:sldChg>
      <pc:sldChg chg="modSp add mod modAnim">
        <pc:chgData name="Mohammad Al Zarrad" userId="adc03c94-8786-46d5-9e90-90350827075a" providerId="ADAL" clId="{C5590265-9314-4824-88AE-64CD1EA5B25C}" dt="2020-10-12T15:57:31.360" v="940" actId="20577"/>
        <pc:sldMkLst>
          <pc:docMk/>
          <pc:sldMk cId="3256492539" sldId="688"/>
        </pc:sldMkLst>
      </pc:sldChg>
      <pc:sldChg chg="add del">
        <pc:chgData name="Mohammad Al Zarrad" userId="adc03c94-8786-46d5-9e90-90350827075a" providerId="ADAL" clId="{C5590265-9314-4824-88AE-64CD1EA5B25C}" dt="2020-10-08T18:00:49.699" v="418" actId="47"/>
        <pc:sldMkLst>
          <pc:docMk/>
          <pc:sldMk cId="946683945" sldId="690"/>
        </pc:sldMkLst>
      </pc:sldChg>
      <pc:sldChg chg="modSp add del mod">
        <pc:chgData name="Mohammad Al Zarrad" userId="adc03c94-8786-46d5-9e90-90350827075a" providerId="ADAL" clId="{C5590265-9314-4824-88AE-64CD1EA5B25C}" dt="2020-10-08T18:01:07.605" v="421" actId="47"/>
        <pc:sldMkLst>
          <pc:docMk/>
          <pc:sldMk cId="1124233594" sldId="691"/>
        </pc:sldMkLst>
      </pc:sldChg>
      <pc:sldChg chg="modSp add del mod">
        <pc:chgData name="Mohammad Al Zarrad" userId="adc03c94-8786-46d5-9e90-90350827075a" providerId="ADAL" clId="{C5590265-9314-4824-88AE-64CD1EA5B25C}" dt="2020-10-08T18:01:10.320" v="422" actId="47"/>
        <pc:sldMkLst>
          <pc:docMk/>
          <pc:sldMk cId="883475903" sldId="692"/>
        </pc:sldMkLst>
      </pc:sldChg>
      <pc:sldChg chg="modSp add del mod">
        <pc:chgData name="Mohammad Al Zarrad" userId="adc03c94-8786-46d5-9e90-90350827075a" providerId="ADAL" clId="{C5590265-9314-4824-88AE-64CD1EA5B25C}" dt="2020-10-08T18:01:11.371" v="423" actId="47"/>
        <pc:sldMkLst>
          <pc:docMk/>
          <pc:sldMk cId="1037881461" sldId="693"/>
        </pc:sldMkLst>
      </pc:sldChg>
      <pc:sldChg chg="modSp add del mod">
        <pc:chgData name="Mohammad Al Zarrad" userId="adc03c94-8786-46d5-9e90-90350827075a" providerId="ADAL" clId="{C5590265-9314-4824-88AE-64CD1EA5B25C}" dt="2020-10-08T18:01:12.482" v="424" actId="47"/>
        <pc:sldMkLst>
          <pc:docMk/>
          <pc:sldMk cId="748428178" sldId="694"/>
        </pc:sldMkLst>
      </pc:sldChg>
      <pc:sldChg chg="modSp add del mod">
        <pc:chgData name="Mohammad Al Zarrad" userId="adc03c94-8786-46d5-9e90-90350827075a" providerId="ADAL" clId="{C5590265-9314-4824-88AE-64CD1EA5B25C}" dt="2020-10-08T18:02:04.767" v="440" actId="47"/>
        <pc:sldMkLst>
          <pc:docMk/>
          <pc:sldMk cId="2487190044" sldId="695"/>
        </pc:sldMkLst>
      </pc:sldChg>
      <pc:sldChg chg="modSp add del mod">
        <pc:chgData name="Mohammad Al Zarrad" userId="adc03c94-8786-46d5-9e90-90350827075a" providerId="ADAL" clId="{C5590265-9314-4824-88AE-64CD1EA5B25C}" dt="2020-10-08T18:02:07.202" v="441" actId="47"/>
        <pc:sldMkLst>
          <pc:docMk/>
          <pc:sldMk cId="4175028988" sldId="696"/>
        </pc:sldMkLst>
      </pc:sldChg>
      <pc:sldChg chg="add del">
        <pc:chgData name="Mohammad Al Zarrad" userId="adc03c94-8786-46d5-9e90-90350827075a" providerId="ADAL" clId="{C5590265-9314-4824-88AE-64CD1EA5B25C}" dt="2020-10-08T18:01:04.532" v="419" actId="47"/>
        <pc:sldMkLst>
          <pc:docMk/>
          <pc:sldMk cId="3429468543" sldId="697"/>
        </pc:sldMkLst>
      </pc:sldChg>
      <pc:sldChg chg="add del">
        <pc:chgData name="Mohammad Al Zarrad" userId="adc03c94-8786-46d5-9e90-90350827075a" providerId="ADAL" clId="{C5590265-9314-4824-88AE-64CD1EA5B25C}" dt="2020-10-08T18:01:05.961" v="420" actId="47"/>
        <pc:sldMkLst>
          <pc:docMk/>
          <pc:sldMk cId="2931691705" sldId="698"/>
        </pc:sldMkLst>
      </pc:sldChg>
      <pc:sldChg chg="add del">
        <pc:chgData name="Mohammad Al Zarrad" userId="adc03c94-8786-46d5-9e90-90350827075a" providerId="ADAL" clId="{C5590265-9314-4824-88AE-64CD1EA5B25C}" dt="2020-10-08T17:25:53.316" v="200" actId="47"/>
        <pc:sldMkLst>
          <pc:docMk/>
          <pc:sldMk cId="354137003" sldId="702"/>
        </pc:sldMkLst>
      </pc:sldChg>
      <pc:sldChg chg="modSp add del mod">
        <pc:chgData name="Mohammad Al Zarrad" userId="adc03c94-8786-46d5-9e90-90350827075a" providerId="ADAL" clId="{C5590265-9314-4824-88AE-64CD1EA5B25C}" dt="2020-10-08T17:43:18.600" v="283" actId="47"/>
        <pc:sldMkLst>
          <pc:docMk/>
          <pc:sldMk cId="4165770370" sldId="703"/>
        </pc:sldMkLst>
      </pc:sldChg>
      <pc:sldChg chg="modSp add del mod">
        <pc:chgData name="Mohammad Al Zarrad" userId="adc03c94-8786-46d5-9e90-90350827075a" providerId="ADAL" clId="{C5590265-9314-4824-88AE-64CD1EA5B25C}" dt="2020-10-08T17:43:21.681" v="285" actId="47"/>
        <pc:sldMkLst>
          <pc:docMk/>
          <pc:sldMk cId="495336439" sldId="704"/>
        </pc:sldMkLst>
      </pc:sldChg>
      <pc:sldChg chg="add del">
        <pc:chgData name="Mohammad Al Zarrad" userId="adc03c94-8786-46d5-9e90-90350827075a" providerId="ADAL" clId="{C5590265-9314-4824-88AE-64CD1EA5B25C}" dt="2020-10-08T17:43:22.506" v="286" actId="47"/>
        <pc:sldMkLst>
          <pc:docMk/>
          <pc:sldMk cId="1300326114" sldId="705"/>
        </pc:sldMkLst>
      </pc:sldChg>
      <pc:sldChg chg="add del">
        <pc:chgData name="Mohammad Al Zarrad" userId="adc03c94-8786-46d5-9e90-90350827075a" providerId="ADAL" clId="{C5590265-9314-4824-88AE-64CD1EA5B25C}" dt="2020-10-08T18:00:45.178" v="416" actId="47"/>
        <pc:sldMkLst>
          <pc:docMk/>
          <pc:sldMk cId="2415233061" sldId="706"/>
        </pc:sldMkLst>
      </pc:sldChg>
      <pc:sldChg chg="add del">
        <pc:chgData name="Mohammad Al Zarrad" userId="adc03c94-8786-46d5-9e90-90350827075a" providerId="ADAL" clId="{C5590265-9314-4824-88AE-64CD1EA5B25C}" dt="2020-10-08T18:00:46.982" v="417" actId="47"/>
        <pc:sldMkLst>
          <pc:docMk/>
          <pc:sldMk cId="206126956" sldId="707"/>
        </pc:sldMkLst>
      </pc:sldChg>
      <pc:sldChg chg="add del">
        <pc:chgData name="Mohammad Al Zarrad" userId="adc03c94-8786-46d5-9e90-90350827075a" providerId="ADAL" clId="{C5590265-9314-4824-88AE-64CD1EA5B25C}" dt="2020-10-08T18:01:20.910" v="425" actId="47"/>
        <pc:sldMkLst>
          <pc:docMk/>
          <pc:sldMk cId="212268067" sldId="708"/>
        </pc:sldMkLst>
      </pc:sldChg>
      <pc:sldChg chg="add del">
        <pc:chgData name="Mohammad Al Zarrad" userId="adc03c94-8786-46d5-9e90-90350827075a" providerId="ADAL" clId="{C5590265-9314-4824-88AE-64CD1EA5B25C}" dt="2020-10-08T18:04:11.299" v="466" actId="47"/>
        <pc:sldMkLst>
          <pc:docMk/>
          <pc:sldMk cId="56974694" sldId="844"/>
        </pc:sldMkLst>
      </pc:sldChg>
      <pc:sldChg chg="addSp delSp modSp add mod">
        <pc:chgData name="Mohammad Al Zarrad" userId="adc03c94-8786-46d5-9e90-90350827075a" providerId="ADAL" clId="{C5590265-9314-4824-88AE-64CD1EA5B25C}" dt="2020-10-08T18:05:53.397" v="487" actId="1076"/>
        <pc:sldMkLst>
          <pc:docMk/>
          <pc:sldMk cId="2614379216" sldId="845"/>
        </pc:sldMkLst>
      </pc:sldChg>
      <pc:sldChg chg="add del">
        <pc:chgData name="Mohammad Al Zarrad" userId="adc03c94-8786-46d5-9e90-90350827075a" providerId="ADAL" clId="{C5590265-9314-4824-88AE-64CD1EA5B25C}" dt="2020-10-08T18:03:20.939" v="455" actId="47"/>
        <pc:sldMkLst>
          <pc:docMk/>
          <pc:sldMk cId="3849118720" sldId="846"/>
        </pc:sldMkLst>
      </pc:sldChg>
      <pc:sldChg chg="modSp add del mod">
        <pc:chgData name="Mohammad Al Zarrad" userId="adc03c94-8786-46d5-9e90-90350827075a" providerId="ADAL" clId="{C5590265-9314-4824-88AE-64CD1EA5B25C}" dt="2020-10-08T18:03:25.836" v="456" actId="47"/>
        <pc:sldMkLst>
          <pc:docMk/>
          <pc:sldMk cId="463273686" sldId="847"/>
        </pc:sldMkLst>
      </pc:sldChg>
      <pc:sldChg chg="add del">
        <pc:chgData name="Mohammad Al Zarrad" userId="adc03c94-8786-46d5-9e90-90350827075a" providerId="ADAL" clId="{C5590265-9314-4824-88AE-64CD1EA5B25C}" dt="2020-10-08T18:03:26.842" v="457" actId="47"/>
        <pc:sldMkLst>
          <pc:docMk/>
          <pc:sldMk cId="3043440200" sldId="848"/>
        </pc:sldMkLst>
      </pc:sldChg>
      <pc:sldChg chg="add del">
        <pc:chgData name="Mohammad Al Zarrad" userId="adc03c94-8786-46d5-9e90-90350827075a" providerId="ADAL" clId="{C5590265-9314-4824-88AE-64CD1EA5B25C}" dt="2020-10-08T18:03:28.275" v="458" actId="47"/>
        <pc:sldMkLst>
          <pc:docMk/>
          <pc:sldMk cId="567083143" sldId="849"/>
        </pc:sldMkLst>
      </pc:sldChg>
      <pc:sldChg chg="add del">
        <pc:chgData name="Mohammad Al Zarrad" userId="adc03c94-8786-46d5-9e90-90350827075a" providerId="ADAL" clId="{C5590265-9314-4824-88AE-64CD1EA5B25C}" dt="2020-10-08T18:03:31.877" v="459" actId="47"/>
        <pc:sldMkLst>
          <pc:docMk/>
          <pc:sldMk cId="2164106865" sldId="850"/>
        </pc:sldMkLst>
      </pc:sldChg>
      <pc:sldChg chg="add del">
        <pc:chgData name="Mohammad Al Zarrad" userId="adc03c94-8786-46d5-9e90-90350827075a" providerId="ADAL" clId="{C5590265-9314-4824-88AE-64CD1EA5B25C}" dt="2020-10-08T18:03:33.436" v="460" actId="47"/>
        <pc:sldMkLst>
          <pc:docMk/>
          <pc:sldMk cId="3458453961" sldId="851"/>
        </pc:sldMkLst>
      </pc:sldChg>
      <pc:sldChg chg="modSp add del mod">
        <pc:chgData name="Mohammad Al Zarrad" userId="adc03c94-8786-46d5-9e90-90350827075a" providerId="ADAL" clId="{C5590265-9314-4824-88AE-64CD1EA5B25C}" dt="2020-10-08T18:03:34.460" v="461" actId="47"/>
        <pc:sldMkLst>
          <pc:docMk/>
          <pc:sldMk cId="1134766889" sldId="852"/>
        </pc:sldMkLst>
      </pc:sldChg>
      <pc:sldChg chg="add del">
        <pc:chgData name="Mohammad Al Zarrad" userId="adc03c94-8786-46d5-9e90-90350827075a" providerId="ADAL" clId="{C5590265-9314-4824-88AE-64CD1EA5B25C}" dt="2020-10-08T18:03:35.588" v="462" actId="47"/>
        <pc:sldMkLst>
          <pc:docMk/>
          <pc:sldMk cId="3484179355" sldId="853"/>
        </pc:sldMkLst>
      </pc:sldChg>
      <pc:sldChg chg="modSp add mod modAnim">
        <pc:chgData name="Mohammad Al Zarrad" userId="adc03c94-8786-46d5-9e90-90350827075a" providerId="ADAL" clId="{C5590265-9314-4824-88AE-64CD1EA5B25C}" dt="2020-10-12T16:48:49.760" v="1331" actId="207"/>
        <pc:sldMkLst>
          <pc:docMk/>
          <pc:sldMk cId="260341442" sldId="854"/>
        </pc:sldMkLst>
      </pc:sldChg>
      <pc:sldChg chg="add del">
        <pc:chgData name="Mohammad Al Zarrad" userId="adc03c94-8786-46d5-9e90-90350827075a" providerId="ADAL" clId="{C5590265-9314-4824-88AE-64CD1EA5B25C}" dt="2020-10-08T18:06:16.160" v="490" actId="47"/>
        <pc:sldMkLst>
          <pc:docMk/>
          <pc:sldMk cId="3821950374" sldId="855"/>
        </pc:sldMkLst>
      </pc:sldChg>
      <pc:sldChg chg="add del">
        <pc:chgData name="Mohammad Al Zarrad" userId="adc03c94-8786-46d5-9e90-90350827075a" providerId="ADAL" clId="{C5590265-9314-4824-88AE-64CD1EA5B25C}" dt="2020-10-08T18:06:38.721" v="491" actId="47"/>
        <pc:sldMkLst>
          <pc:docMk/>
          <pc:sldMk cId="3304842813" sldId="856"/>
        </pc:sldMkLst>
      </pc:sldChg>
      <pc:sldChg chg="add del">
        <pc:chgData name="Mohammad Al Zarrad" userId="adc03c94-8786-46d5-9e90-90350827075a" providerId="ADAL" clId="{C5590265-9314-4824-88AE-64CD1EA5B25C}" dt="2020-10-08T18:06:39.708" v="492" actId="47"/>
        <pc:sldMkLst>
          <pc:docMk/>
          <pc:sldMk cId="886618237" sldId="857"/>
        </pc:sldMkLst>
      </pc:sldChg>
      <pc:sldChg chg="add del">
        <pc:chgData name="Mohammad Al Zarrad" userId="adc03c94-8786-46d5-9e90-90350827075a" providerId="ADAL" clId="{C5590265-9314-4824-88AE-64CD1EA5B25C}" dt="2020-10-08T18:06:40.577" v="493" actId="47"/>
        <pc:sldMkLst>
          <pc:docMk/>
          <pc:sldMk cId="718043967" sldId="858"/>
        </pc:sldMkLst>
      </pc:sldChg>
      <pc:sldChg chg="add del">
        <pc:chgData name="Mohammad Al Zarrad" userId="adc03c94-8786-46d5-9e90-90350827075a" providerId="ADAL" clId="{C5590265-9314-4824-88AE-64CD1EA5B25C}" dt="2020-10-08T18:07:14.920" v="504" actId="47"/>
        <pc:sldMkLst>
          <pc:docMk/>
          <pc:sldMk cId="2941209513" sldId="859"/>
        </pc:sldMkLst>
      </pc:sldChg>
      <pc:sldChg chg="modSp add mod modAnim">
        <pc:chgData name="Mohammad Al Zarrad" userId="adc03c94-8786-46d5-9e90-90350827075a" providerId="ADAL" clId="{C5590265-9314-4824-88AE-64CD1EA5B25C}" dt="2020-10-12T16:52:05.594" v="1338" actId="20577"/>
        <pc:sldMkLst>
          <pc:docMk/>
          <pc:sldMk cId="1157438321" sldId="860"/>
        </pc:sldMkLst>
      </pc:sldChg>
      <pc:sldChg chg="add">
        <pc:chgData name="Mohammad Al Zarrad" userId="adc03c94-8786-46d5-9e90-90350827075a" providerId="ADAL" clId="{C5590265-9314-4824-88AE-64CD1EA5B25C}" dt="2020-10-08T17:25:33.367" v="160"/>
        <pc:sldMkLst>
          <pc:docMk/>
          <pc:sldMk cId="3830327381" sldId="861"/>
        </pc:sldMkLst>
      </pc:sldChg>
      <pc:sldChg chg="add">
        <pc:chgData name="Mohammad Al Zarrad" userId="adc03c94-8786-46d5-9e90-90350827075a" providerId="ADAL" clId="{C5590265-9314-4824-88AE-64CD1EA5B25C}" dt="2020-10-08T17:25:33.367" v="160"/>
        <pc:sldMkLst>
          <pc:docMk/>
          <pc:sldMk cId="4176603458" sldId="862"/>
        </pc:sldMkLst>
      </pc:sldChg>
      <pc:sldChg chg="add">
        <pc:chgData name="Mohammad Al Zarrad" userId="adc03c94-8786-46d5-9e90-90350827075a" providerId="ADAL" clId="{C5590265-9314-4824-88AE-64CD1EA5B25C}" dt="2020-10-08T17:25:33.367" v="160"/>
        <pc:sldMkLst>
          <pc:docMk/>
          <pc:sldMk cId="1904459289" sldId="863"/>
        </pc:sldMkLst>
      </pc:sldChg>
      <pc:sldChg chg="add del">
        <pc:chgData name="Mohammad Al Zarrad" userId="adc03c94-8786-46d5-9e90-90350827075a" providerId="ADAL" clId="{C5590265-9314-4824-88AE-64CD1EA5B25C}" dt="2020-10-08T18:07:39.928" v="505" actId="47"/>
        <pc:sldMkLst>
          <pc:docMk/>
          <pc:sldMk cId="2896012858" sldId="864"/>
        </pc:sldMkLst>
      </pc:sldChg>
      <pc:sldChg chg="add del">
        <pc:chgData name="Mohammad Al Zarrad" userId="adc03c94-8786-46d5-9e90-90350827075a" providerId="ADAL" clId="{C5590265-9314-4824-88AE-64CD1EA5B25C}" dt="2020-10-08T18:07:50.385" v="506" actId="47"/>
        <pc:sldMkLst>
          <pc:docMk/>
          <pc:sldMk cId="3547731861" sldId="865"/>
        </pc:sldMkLst>
      </pc:sldChg>
      <pc:sldChg chg="add del">
        <pc:chgData name="Mohammad Al Zarrad" userId="adc03c94-8786-46d5-9e90-90350827075a" providerId="ADAL" clId="{C5590265-9314-4824-88AE-64CD1EA5B25C}" dt="2020-10-08T18:07:52.200" v="507" actId="47"/>
        <pc:sldMkLst>
          <pc:docMk/>
          <pc:sldMk cId="4073807056" sldId="871"/>
        </pc:sldMkLst>
      </pc:sldChg>
      <pc:sldChg chg="add del">
        <pc:chgData name="Mohammad Al Zarrad" userId="adc03c94-8786-46d5-9e90-90350827075a" providerId="ADAL" clId="{C5590265-9314-4824-88AE-64CD1EA5B25C}" dt="2020-10-08T18:07:54.429" v="508" actId="47"/>
        <pc:sldMkLst>
          <pc:docMk/>
          <pc:sldMk cId="1735136522" sldId="872"/>
        </pc:sldMkLst>
      </pc:sldChg>
      <pc:sldChg chg="add del">
        <pc:chgData name="Mohammad Al Zarrad" userId="adc03c94-8786-46d5-9e90-90350827075a" providerId="ADAL" clId="{C5590265-9314-4824-88AE-64CD1EA5B25C}" dt="2020-10-08T18:10:42.510" v="510" actId="47"/>
        <pc:sldMkLst>
          <pc:docMk/>
          <pc:sldMk cId="2403317175" sldId="881"/>
        </pc:sldMkLst>
      </pc:sldChg>
      <pc:sldChg chg="add del">
        <pc:chgData name="Mohammad Al Zarrad" userId="adc03c94-8786-46d5-9e90-90350827075a" providerId="ADAL" clId="{C5590265-9314-4824-88AE-64CD1EA5B25C}" dt="2020-10-08T18:10:44.623" v="511" actId="47"/>
        <pc:sldMkLst>
          <pc:docMk/>
          <pc:sldMk cId="145356361" sldId="882"/>
        </pc:sldMkLst>
      </pc:sldChg>
      <pc:sldChg chg="add del">
        <pc:chgData name="Mohammad Al Zarrad" userId="adc03c94-8786-46d5-9e90-90350827075a" providerId="ADAL" clId="{C5590265-9314-4824-88AE-64CD1EA5B25C}" dt="2020-10-08T18:10:46.950" v="512" actId="47"/>
        <pc:sldMkLst>
          <pc:docMk/>
          <pc:sldMk cId="41041042" sldId="883"/>
        </pc:sldMkLst>
      </pc:sldChg>
      <pc:sldChg chg="add del">
        <pc:chgData name="Mohammad Al Zarrad" userId="adc03c94-8786-46d5-9e90-90350827075a" providerId="ADAL" clId="{C5590265-9314-4824-88AE-64CD1EA5B25C}" dt="2020-10-08T18:10:49.225" v="513" actId="47"/>
        <pc:sldMkLst>
          <pc:docMk/>
          <pc:sldMk cId="3644067033" sldId="884"/>
        </pc:sldMkLst>
      </pc:sldChg>
      <pc:sldChg chg="modSp add del mod">
        <pc:chgData name="Mohammad Al Zarrad" userId="adc03c94-8786-46d5-9e90-90350827075a" providerId="ADAL" clId="{C5590265-9314-4824-88AE-64CD1EA5B25C}" dt="2020-10-08T18:10:51.063" v="514" actId="47"/>
        <pc:sldMkLst>
          <pc:docMk/>
          <pc:sldMk cId="3453319575" sldId="885"/>
        </pc:sldMkLst>
      </pc:sldChg>
      <pc:sldChg chg="add del">
        <pc:chgData name="Mohammad Al Zarrad" userId="adc03c94-8786-46d5-9e90-90350827075a" providerId="ADAL" clId="{C5590265-9314-4824-88AE-64CD1EA5B25C}" dt="2020-10-08T18:10:51.769" v="515" actId="47"/>
        <pc:sldMkLst>
          <pc:docMk/>
          <pc:sldMk cId="2772667623" sldId="886"/>
        </pc:sldMkLst>
      </pc:sldChg>
      <pc:sldChg chg="add del">
        <pc:chgData name="Mohammad Al Zarrad" userId="adc03c94-8786-46d5-9e90-90350827075a" providerId="ADAL" clId="{C5590265-9314-4824-88AE-64CD1EA5B25C}" dt="2020-10-08T18:10:52.863" v="516" actId="47"/>
        <pc:sldMkLst>
          <pc:docMk/>
          <pc:sldMk cId="3823128262" sldId="887"/>
        </pc:sldMkLst>
      </pc:sldChg>
      <pc:sldChg chg="add del">
        <pc:chgData name="Mohammad Al Zarrad" userId="adc03c94-8786-46d5-9e90-90350827075a" providerId="ADAL" clId="{C5590265-9314-4824-88AE-64CD1EA5B25C}" dt="2020-10-08T18:10:55.991" v="517" actId="47"/>
        <pc:sldMkLst>
          <pc:docMk/>
          <pc:sldMk cId="4161390623" sldId="888"/>
        </pc:sldMkLst>
      </pc:sldChg>
      <pc:sldChg chg="modSp add del mod">
        <pc:chgData name="Mohammad Al Zarrad" userId="adc03c94-8786-46d5-9e90-90350827075a" providerId="ADAL" clId="{C5590265-9314-4824-88AE-64CD1EA5B25C}" dt="2020-10-08T18:10:57.134" v="518" actId="47"/>
        <pc:sldMkLst>
          <pc:docMk/>
          <pc:sldMk cId="3129552109" sldId="889"/>
        </pc:sldMkLst>
      </pc:sldChg>
      <pc:sldChg chg="modSp add mod">
        <pc:chgData name="Mohammad Al Zarrad" userId="adc03c94-8786-46d5-9e90-90350827075a" providerId="ADAL" clId="{C5590265-9314-4824-88AE-64CD1EA5B25C}" dt="2020-10-12T16:22:28.328" v="1100" actId="20577"/>
        <pc:sldMkLst>
          <pc:docMk/>
          <pc:sldMk cId="4217403749" sldId="890"/>
        </pc:sldMkLst>
      </pc:sldChg>
      <pc:sldChg chg="add del">
        <pc:chgData name="Mohammad Al Zarrad" userId="adc03c94-8786-46d5-9e90-90350827075a" providerId="ADAL" clId="{C5590265-9314-4824-88AE-64CD1EA5B25C}" dt="2020-10-08T18:11:13.641" v="519" actId="47"/>
        <pc:sldMkLst>
          <pc:docMk/>
          <pc:sldMk cId="2968990617" sldId="891"/>
        </pc:sldMkLst>
      </pc:sldChg>
      <pc:sldChg chg="add del">
        <pc:chgData name="Mohammad Al Zarrad" userId="adc03c94-8786-46d5-9e90-90350827075a" providerId="ADAL" clId="{C5590265-9314-4824-88AE-64CD1EA5B25C}" dt="2020-10-08T18:11:15.511" v="520" actId="47"/>
        <pc:sldMkLst>
          <pc:docMk/>
          <pc:sldMk cId="3920252229" sldId="892"/>
        </pc:sldMkLst>
      </pc:sldChg>
      <pc:sldChg chg="add del">
        <pc:chgData name="Mohammad Al Zarrad" userId="adc03c94-8786-46d5-9e90-90350827075a" providerId="ADAL" clId="{C5590265-9314-4824-88AE-64CD1EA5B25C}" dt="2020-10-08T18:11:18.430" v="521" actId="47"/>
        <pc:sldMkLst>
          <pc:docMk/>
          <pc:sldMk cId="1784203863" sldId="893"/>
        </pc:sldMkLst>
      </pc:sldChg>
      <pc:sldChg chg="modSp add del mod">
        <pc:chgData name="Mohammad Al Zarrad" userId="adc03c94-8786-46d5-9e90-90350827075a" providerId="ADAL" clId="{C5590265-9314-4824-88AE-64CD1EA5B25C}" dt="2020-10-08T18:11:21.484" v="523" actId="47"/>
        <pc:sldMkLst>
          <pc:docMk/>
          <pc:sldMk cId="221965281" sldId="894"/>
        </pc:sldMkLst>
      </pc:sldChg>
      <pc:sldChg chg="add del">
        <pc:chgData name="Mohammad Al Zarrad" userId="adc03c94-8786-46d5-9e90-90350827075a" providerId="ADAL" clId="{C5590265-9314-4824-88AE-64CD1EA5B25C}" dt="2020-10-08T18:11:23.119" v="524" actId="47"/>
        <pc:sldMkLst>
          <pc:docMk/>
          <pc:sldMk cId="3020352827" sldId="895"/>
        </pc:sldMkLst>
      </pc:sldChg>
      <pc:sldChg chg="add del">
        <pc:chgData name="Mohammad Al Zarrad" userId="adc03c94-8786-46d5-9e90-90350827075a" providerId="ADAL" clId="{C5590265-9314-4824-88AE-64CD1EA5B25C}" dt="2020-10-08T18:11:25.207" v="525" actId="47"/>
        <pc:sldMkLst>
          <pc:docMk/>
          <pc:sldMk cId="1222961335" sldId="896"/>
        </pc:sldMkLst>
      </pc:sldChg>
      <pc:sldChg chg="add del">
        <pc:chgData name="Mohammad Al Zarrad" userId="adc03c94-8786-46d5-9e90-90350827075a" providerId="ADAL" clId="{C5590265-9314-4824-88AE-64CD1EA5B25C}" dt="2020-10-08T18:11:26.351" v="526" actId="47"/>
        <pc:sldMkLst>
          <pc:docMk/>
          <pc:sldMk cId="3273338200" sldId="897"/>
        </pc:sldMkLst>
      </pc:sldChg>
      <pc:sldChg chg="modSp add del mod">
        <pc:chgData name="Mohammad Al Zarrad" userId="adc03c94-8786-46d5-9e90-90350827075a" providerId="ADAL" clId="{C5590265-9314-4824-88AE-64CD1EA5B25C}" dt="2020-10-08T18:11:27.685" v="527" actId="47"/>
        <pc:sldMkLst>
          <pc:docMk/>
          <pc:sldMk cId="3237672249" sldId="898"/>
        </pc:sldMkLst>
      </pc:sldChg>
      <pc:sldChg chg="add del">
        <pc:chgData name="Mohammad Al Zarrad" userId="adc03c94-8786-46d5-9e90-90350827075a" providerId="ADAL" clId="{C5590265-9314-4824-88AE-64CD1EA5B25C}" dt="2020-10-08T18:11:19.571" v="522" actId="47"/>
        <pc:sldMkLst>
          <pc:docMk/>
          <pc:sldMk cId="1124993836" sldId="901"/>
        </pc:sldMkLst>
      </pc:sldChg>
      <pc:sldChg chg="add del">
        <pc:chgData name="Mohammad Al Zarrad" userId="adc03c94-8786-46d5-9e90-90350827075a" providerId="ADAL" clId="{C5590265-9314-4824-88AE-64CD1EA5B25C}" dt="2020-10-08T18:02:31.042" v="451" actId="47"/>
        <pc:sldMkLst>
          <pc:docMk/>
          <pc:sldMk cId="733199687" sldId="902"/>
        </pc:sldMkLst>
      </pc:sldChg>
      <pc:sldChg chg="add del">
        <pc:chgData name="Mohammad Al Zarrad" userId="adc03c94-8786-46d5-9e90-90350827075a" providerId="ADAL" clId="{C5590265-9314-4824-88AE-64CD1EA5B25C}" dt="2020-10-08T18:11:28.955" v="528" actId="47"/>
        <pc:sldMkLst>
          <pc:docMk/>
          <pc:sldMk cId="1930664087" sldId="903"/>
        </pc:sldMkLst>
      </pc:sldChg>
      <pc:sldChg chg="modSp add mod">
        <pc:chgData name="Mohammad Al Zarrad" userId="adc03c94-8786-46d5-9e90-90350827075a" providerId="ADAL" clId="{C5590265-9314-4824-88AE-64CD1EA5B25C}" dt="2020-10-12T16:52:03.170" v="1336" actId="1076"/>
        <pc:sldMkLst>
          <pc:docMk/>
          <pc:sldMk cId="3608749838" sldId="904"/>
        </pc:sldMkLst>
      </pc:sldChg>
      <pc:sldChg chg="addSp modSp add mod">
        <pc:chgData name="Mohammad Al Zarrad" userId="adc03c94-8786-46d5-9e90-90350827075a" providerId="ADAL" clId="{C5590265-9314-4824-88AE-64CD1EA5B25C}" dt="2020-10-12T16:25:31.449" v="1146" actId="113"/>
        <pc:sldMkLst>
          <pc:docMk/>
          <pc:sldMk cId="3716067058" sldId="905"/>
        </pc:sldMkLst>
      </pc:sldChg>
      <pc:sldChg chg="addSp delSp modSp add mod">
        <pc:chgData name="Mohammad Al Zarrad" userId="adc03c94-8786-46d5-9e90-90350827075a" providerId="ADAL" clId="{C5590265-9314-4824-88AE-64CD1EA5B25C}" dt="2020-10-12T18:24:45.725" v="1622" actId="1035"/>
        <pc:sldMkLst>
          <pc:docMk/>
          <pc:sldMk cId="4056962012" sldId="906"/>
        </pc:sldMkLst>
      </pc:sldChg>
      <pc:sldChg chg="addSp modSp add mod">
        <pc:chgData name="Mohammad Al Zarrad" userId="adc03c94-8786-46d5-9e90-90350827075a" providerId="ADAL" clId="{C5590265-9314-4824-88AE-64CD1EA5B25C}" dt="2020-10-12T18:25:40.469" v="1633" actId="1037"/>
        <pc:sldMkLst>
          <pc:docMk/>
          <pc:sldMk cId="2896215675" sldId="907"/>
        </pc:sldMkLst>
      </pc:sldChg>
      <pc:sldChg chg="modSp new mod ord">
        <pc:chgData name="Mohammad Al Zarrad" userId="adc03c94-8786-46d5-9e90-90350827075a" providerId="ADAL" clId="{C5590265-9314-4824-88AE-64CD1EA5B25C}" dt="2020-10-11T21:19:49.261" v="854" actId="20577"/>
        <pc:sldMkLst>
          <pc:docMk/>
          <pc:sldMk cId="991757695" sldId="908"/>
        </pc:sldMkLst>
      </pc:sldChg>
      <pc:sldChg chg="addSp modSp mod">
        <pc:chgData name="Mohammad Al Zarrad" userId="adc03c94-8786-46d5-9e90-90350827075a" providerId="ADAL" clId="{C5590265-9314-4824-88AE-64CD1EA5B25C}" dt="2020-10-12T16:07:21.280" v="943" actId="20577"/>
        <pc:sldMkLst>
          <pc:docMk/>
          <pc:sldMk cId="3207729180" sldId="909"/>
        </pc:sldMkLst>
      </pc:sldChg>
      <pc:sldChg chg="modSp new mod">
        <pc:chgData name="Mohammad Al Zarrad" userId="adc03c94-8786-46d5-9e90-90350827075a" providerId="ADAL" clId="{C5590265-9314-4824-88AE-64CD1EA5B25C}" dt="2020-10-12T18:49:55.428" v="1844" actId="20577"/>
        <pc:sldMkLst>
          <pc:docMk/>
          <pc:sldMk cId="2655364197" sldId="910"/>
        </pc:sldMkLst>
      </pc:sldChg>
      <pc:sldChg chg="modSp new mod">
        <pc:chgData name="Mohammad Al Zarrad" userId="adc03c94-8786-46d5-9e90-90350827075a" providerId="ADAL" clId="{C5590265-9314-4824-88AE-64CD1EA5B25C}" dt="2020-10-12T16:47:16.120" v="1327" actId="20577"/>
        <pc:sldMkLst>
          <pc:docMk/>
          <pc:sldMk cId="3006136237" sldId="911"/>
        </pc:sldMkLst>
      </pc:sldChg>
      <pc:sldChg chg="modSp add mod">
        <pc:chgData name="Mohammad Al Zarrad" userId="adc03c94-8786-46d5-9e90-90350827075a" providerId="ADAL" clId="{C5590265-9314-4824-88AE-64CD1EA5B25C}" dt="2020-10-12T17:23:42.689" v="1607" actId="255"/>
        <pc:sldMkLst>
          <pc:docMk/>
          <pc:sldMk cId="2805306298" sldId="912"/>
        </pc:sldMkLst>
      </pc:sldChg>
      <pc:sldChg chg="modSp new del mod">
        <pc:chgData name="Mohammad Al Zarrad" userId="adc03c94-8786-46d5-9e90-90350827075a" providerId="ADAL" clId="{C5590265-9314-4824-88AE-64CD1EA5B25C}" dt="2020-10-12T17:21:38.552" v="1577" actId="2696"/>
        <pc:sldMkLst>
          <pc:docMk/>
          <pc:sldMk cId="3731466668" sldId="912"/>
        </pc:sldMkLst>
      </pc:sldChg>
      <pc:sldChg chg="modSp add del mod">
        <pc:chgData name="Mohammad Al Zarrad" userId="adc03c94-8786-46d5-9e90-90350827075a" providerId="ADAL" clId="{C5590265-9314-4824-88AE-64CD1EA5B25C}" dt="2020-10-12T17:21:38.552" v="1577" actId="2696"/>
        <pc:sldMkLst>
          <pc:docMk/>
          <pc:sldMk cId="850454491" sldId="913"/>
        </pc:sldMkLst>
      </pc:sldChg>
      <pc:sldChg chg="modSp add mod">
        <pc:chgData name="Mohammad Al Zarrad" userId="adc03c94-8786-46d5-9e90-90350827075a" providerId="ADAL" clId="{C5590265-9314-4824-88AE-64CD1EA5B25C}" dt="2020-10-12T17:23:52.073" v="1609" actId="255"/>
        <pc:sldMkLst>
          <pc:docMk/>
          <pc:sldMk cId="3710311353" sldId="913"/>
        </pc:sldMkLst>
      </pc:sldChg>
      <pc:sldChg chg="addSp modSp mod">
        <pc:chgData name="Mohammad Al Zarrad" userId="adc03c94-8786-46d5-9e90-90350827075a" providerId="ADAL" clId="{C5590265-9314-4824-88AE-64CD1EA5B25C}" dt="2020-10-12T18:55:27.758" v="1864" actId="1076"/>
        <pc:sldMkLst>
          <pc:docMk/>
          <pc:sldMk cId="470560853" sldId="914"/>
        </pc:sldMkLst>
      </pc:sldChg>
      <pc:sldChg chg="add del">
        <pc:chgData name="Mohammad Al Zarrad" userId="adc03c94-8786-46d5-9e90-90350827075a" providerId="ADAL" clId="{C5590265-9314-4824-88AE-64CD1EA5B25C}" dt="2020-10-08T18:07:55.434" v="509" actId="47"/>
        <pc:sldMkLst>
          <pc:docMk/>
          <pc:sldMk cId="1360101243" sldId="916"/>
        </pc:sldMkLst>
      </pc:sldChg>
      <pc:sldMasterChg chg="delSldLayout">
        <pc:chgData name="Mohammad Al Zarrad" userId="adc03c94-8786-46d5-9e90-90350827075a" providerId="ADAL" clId="{C5590265-9314-4824-88AE-64CD1EA5B25C}" dt="2020-10-08T18:03:34.460" v="461" actId="47"/>
        <pc:sldMasterMkLst>
          <pc:docMk/>
          <pc:sldMasterMk cId="0" sldId="2147483660"/>
        </pc:sldMasterMkLst>
        <pc:sldLayoutChg chg="del">
          <pc:chgData name="Mohammad Al Zarrad" userId="adc03c94-8786-46d5-9e90-90350827075a" providerId="ADAL" clId="{C5590265-9314-4824-88AE-64CD1EA5B25C}" dt="2020-10-08T17:25:59.227" v="201" actId="47"/>
          <pc:sldLayoutMkLst>
            <pc:docMk/>
            <pc:sldMasterMk cId="0" sldId="2147483660"/>
            <pc:sldLayoutMk cId="1238693503" sldId="2147483672"/>
          </pc:sldLayoutMkLst>
        </pc:sldLayoutChg>
        <pc:sldLayoutChg chg="del">
          <pc:chgData name="Mohammad Al Zarrad" userId="adc03c94-8786-46d5-9e90-90350827075a" providerId="ADAL" clId="{C5590265-9314-4824-88AE-64CD1EA5B25C}" dt="2020-10-08T18:03:34.460" v="461" actId="47"/>
          <pc:sldLayoutMkLst>
            <pc:docMk/>
            <pc:sldMasterMk cId="0" sldId="2147483660"/>
            <pc:sldLayoutMk cId="738064659" sldId="2147483673"/>
          </pc:sldLayoutMkLst>
        </pc:sldLayoutChg>
      </pc:sldMasterChg>
    </pc:docChg>
  </pc:docChgLst>
  <pc:docChgLst>
    <pc:chgData name="Alzarrad, Ammar" userId="adc03c94-8786-46d5-9e90-90350827075a" providerId="ADAL" clId="{AB2E9585-8791-4E9A-8918-7968DEC050C9}"/>
    <pc:docChg chg="custSel modSld">
      <pc:chgData name="Alzarrad, Ammar" userId="adc03c94-8786-46d5-9e90-90350827075a" providerId="ADAL" clId="{AB2E9585-8791-4E9A-8918-7968DEC050C9}" dt="2024-08-08T16:28:49.906" v="8"/>
      <pc:docMkLst>
        <pc:docMk/>
      </pc:docMkLst>
      <pc:sldChg chg="modSp mod">
        <pc:chgData name="Alzarrad, Ammar" userId="adc03c94-8786-46d5-9e90-90350827075a" providerId="ADAL" clId="{AB2E9585-8791-4E9A-8918-7968DEC050C9}" dt="2024-08-08T16:28:49.906" v="8"/>
        <pc:sldMkLst>
          <pc:docMk/>
          <pc:sldMk cId="3645296063" sldId="256"/>
        </pc:sldMkLst>
      </pc:sldChg>
    </pc:docChg>
  </pc:docChgLst>
  <pc:docChgLst>
    <pc:chgData name="Ammar Alzarrad" userId="adc03c94-8786-46d5-9e90-90350827075a" providerId="ADAL" clId="{6E4E7B5F-BE76-4234-B7FE-B95076248434}"/>
    <pc:docChg chg="undo custSel addSld delSld modSld">
      <pc:chgData name="Ammar Alzarrad" userId="adc03c94-8786-46d5-9e90-90350827075a" providerId="ADAL" clId="{6E4E7B5F-BE76-4234-B7FE-B95076248434}" dt="2022-10-02T19:05:30.980" v="235"/>
      <pc:docMkLst>
        <pc:docMk/>
      </pc:docMkLst>
      <pc:sldChg chg="modSp mod">
        <pc:chgData name="Ammar Alzarrad" userId="adc03c94-8786-46d5-9e90-90350827075a" providerId="ADAL" clId="{6E4E7B5F-BE76-4234-B7FE-B95076248434}" dt="2022-09-29T18:45:28.177" v="30" actId="1076"/>
        <pc:sldMkLst>
          <pc:docMk/>
          <pc:sldMk cId="3645296063" sldId="256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15494893" sldId="263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0" sldId="298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0" sldId="330"/>
        </pc:sldMkLst>
      </pc:sldChg>
      <pc:sldChg chg="addSp delSp modSp add del mod">
        <pc:chgData name="Ammar Alzarrad" userId="adc03c94-8786-46d5-9e90-90350827075a" providerId="ADAL" clId="{6E4E7B5F-BE76-4234-B7FE-B95076248434}" dt="2022-10-02T19:05:09.463" v="234" actId="47"/>
        <pc:sldMkLst>
          <pc:docMk/>
          <pc:sldMk cId="0" sldId="339"/>
        </pc:sldMkLst>
      </pc:sldChg>
      <pc:sldChg chg="modSp add del mod">
        <pc:chgData name="Ammar Alzarrad" userId="adc03c94-8786-46d5-9e90-90350827075a" providerId="ADAL" clId="{6E4E7B5F-BE76-4234-B7FE-B95076248434}" dt="2022-10-02T19:05:09.463" v="234" actId="47"/>
        <pc:sldMkLst>
          <pc:docMk/>
          <pc:sldMk cId="0" sldId="365"/>
        </pc:sldMkLst>
      </pc:sldChg>
      <pc:sldChg chg="modSp add del mod">
        <pc:chgData name="Ammar Alzarrad" userId="adc03c94-8786-46d5-9e90-90350827075a" providerId="ADAL" clId="{6E4E7B5F-BE76-4234-B7FE-B95076248434}" dt="2022-10-02T19:05:09.463" v="234" actId="47"/>
        <pc:sldMkLst>
          <pc:docMk/>
          <pc:sldMk cId="0" sldId="374"/>
        </pc:sldMkLst>
      </pc:sldChg>
      <pc:sldChg chg="delSp 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0" sldId="409"/>
        </pc:sldMkLst>
      </pc:sldChg>
      <pc:sldChg chg="modSp add del mod">
        <pc:chgData name="Ammar Alzarrad" userId="adc03c94-8786-46d5-9e90-90350827075a" providerId="ADAL" clId="{6E4E7B5F-BE76-4234-B7FE-B95076248434}" dt="2022-10-02T19:05:09.463" v="234" actId="47"/>
        <pc:sldMkLst>
          <pc:docMk/>
          <pc:sldMk cId="0" sldId="432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0" sldId="433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0" sldId="435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2887661933" sldId="672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849844073" sldId="673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3256492539" sldId="688"/>
        </pc:sldMkLst>
      </pc:sldChg>
      <pc:sldChg chg="del">
        <pc:chgData name="Ammar Alzarrad" userId="adc03c94-8786-46d5-9e90-90350827075a" providerId="ADAL" clId="{6E4E7B5F-BE76-4234-B7FE-B95076248434}" dt="2022-09-29T18:40:26.857" v="12" actId="47"/>
        <pc:sldMkLst>
          <pc:docMk/>
          <pc:sldMk cId="991757695" sldId="908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2655364197" sldId="910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470560853" sldId="914"/>
        </pc:sldMkLst>
      </pc:sldChg>
      <pc:sldChg chg="del">
        <pc:chgData name="Ammar Alzarrad" userId="adc03c94-8786-46d5-9e90-90350827075a" providerId="ADAL" clId="{6E4E7B5F-BE76-4234-B7FE-B95076248434}" dt="2022-09-29T18:40:27.809" v="13" actId="47"/>
        <pc:sldMkLst>
          <pc:docMk/>
          <pc:sldMk cId="1144568313" sldId="916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1503231767" sldId="917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4231731369" sldId="918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1295672465" sldId="919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1444581600" sldId="920"/>
        </pc:sldMkLst>
      </pc:sldChg>
      <pc:sldChg chg="modSp add del mod">
        <pc:chgData name="Ammar Alzarrad" userId="adc03c94-8786-46d5-9e90-90350827075a" providerId="ADAL" clId="{6E4E7B5F-BE76-4234-B7FE-B95076248434}" dt="2022-10-02T19:05:30.980" v="235"/>
        <pc:sldMkLst>
          <pc:docMk/>
          <pc:sldMk cId="1420248014" sldId="921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0" sldId="922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1338228305" sldId="923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632660853" sldId="924"/>
        </pc:sldMkLst>
      </pc:sldChg>
      <pc:sldChg chg="add del">
        <pc:chgData name="Ammar Alzarrad" userId="adc03c94-8786-46d5-9e90-90350827075a" providerId="ADAL" clId="{6E4E7B5F-BE76-4234-B7FE-B95076248434}" dt="2022-10-02T19:05:30.980" v="235"/>
        <pc:sldMkLst>
          <pc:docMk/>
          <pc:sldMk cId="10691264" sldId="925"/>
        </pc:sldMkLst>
      </pc:sldChg>
      <pc:sldChg chg="add">
        <pc:chgData name="Ammar Alzarrad" userId="adc03c94-8786-46d5-9e90-90350827075a" providerId="ADAL" clId="{6E4E7B5F-BE76-4234-B7FE-B95076248434}" dt="2022-10-02T19:05:30.980" v="235"/>
        <pc:sldMkLst>
          <pc:docMk/>
          <pc:sldMk cId="180949786" sldId="926"/>
        </pc:sldMkLst>
      </pc:sldChg>
    </pc:docChg>
  </pc:docChgLst>
  <pc:docChgLst>
    <pc:chgData name="Alzarrad, Ammar" userId="adc03c94-8786-46d5-9e90-90350827075a" providerId="ADAL" clId="{39797B31-BD13-4CED-AFF0-11F2F084B6AC}"/>
    <pc:docChg chg="undo custSel addSld delSld modSld">
      <pc:chgData name="Alzarrad, Ammar" userId="adc03c94-8786-46d5-9e90-90350827075a" providerId="ADAL" clId="{39797B31-BD13-4CED-AFF0-11F2F084B6AC}" dt="2024-10-03T18:07:02.644" v="912" actId="20577"/>
      <pc:docMkLst>
        <pc:docMk/>
      </pc:docMkLst>
      <pc:sldChg chg="modSp mod">
        <pc:chgData name="Alzarrad, Ammar" userId="adc03c94-8786-46d5-9e90-90350827075a" providerId="ADAL" clId="{39797B31-BD13-4CED-AFF0-11F2F084B6AC}" dt="2024-10-03T12:50:36.577" v="46" actId="113"/>
        <pc:sldMkLst>
          <pc:docMk/>
          <pc:sldMk cId="3645296063" sldId="256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5494893" sldId="263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298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330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409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433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435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2887661933" sldId="672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849844073" sldId="673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3256492539" sldId="688"/>
        </pc:sldMkLst>
      </pc:sldChg>
      <pc:sldChg chg="addSp delSp modSp mod">
        <pc:chgData name="Alzarrad, Ammar" userId="adc03c94-8786-46d5-9e90-90350827075a" providerId="ADAL" clId="{39797B31-BD13-4CED-AFF0-11F2F084B6AC}" dt="2024-10-03T12:57:47.531" v="81" actId="207"/>
        <pc:sldMkLst>
          <pc:docMk/>
          <pc:sldMk cId="2655364197" sldId="910"/>
        </pc:sldMkLst>
      </pc:sldChg>
      <pc:sldChg chg="addSp delSp modSp new mod">
        <pc:chgData name="Alzarrad, Ammar" userId="adc03c94-8786-46d5-9e90-90350827075a" providerId="ADAL" clId="{39797B31-BD13-4CED-AFF0-11F2F084B6AC}" dt="2024-10-03T13:40:54.188" v="771" actId="120"/>
        <pc:sldMkLst>
          <pc:docMk/>
          <pc:sldMk cId="184186602" sldId="911"/>
        </pc:sldMkLst>
      </pc:sldChg>
      <pc:sldChg chg="addSp delSp modSp add mod">
        <pc:chgData name="Alzarrad, Ammar" userId="adc03c94-8786-46d5-9e90-90350827075a" providerId="ADAL" clId="{39797B31-BD13-4CED-AFF0-11F2F084B6AC}" dt="2024-10-03T13:14:46.964" v="324" actId="207"/>
        <pc:sldMkLst>
          <pc:docMk/>
          <pc:sldMk cId="77718987" sldId="912"/>
        </pc:sldMkLst>
      </pc:sldChg>
      <pc:sldChg chg="addSp modSp add mod">
        <pc:chgData name="Alzarrad, Ammar" userId="adc03c94-8786-46d5-9e90-90350827075a" providerId="ADAL" clId="{39797B31-BD13-4CED-AFF0-11F2F084B6AC}" dt="2024-10-03T14:40:32.638" v="910" actId="20577"/>
        <pc:sldMkLst>
          <pc:docMk/>
          <pc:sldMk cId="2890881725" sldId="913"/>
        </pc:sldMkLst>
      </pc:sldChg>
      <pc:sldChg chg="modSp add del mod">
        <pc:chgData name="Alzarrad, Ammar" userId="adc03c94-8786-46d5-9e90-90350827075a" providerId="ADAL" clId="{39797B31-BD13-4CED-AFF0-11F2F084B6AC}" dt="2024-10-03T14:36:43.168" v="820" actId="20577"/>
        <pc:sldMkLst>
          <pc:docMk/>
          <pc:sldMk cId="470560853" sldId="914"/>
        </pc:sldMkLst>
      </pc:sldChg>
      <pc:sldChg chg="modSp add mod">
        <pc:chgData name="Alzarrad, Ammar" userId="adc03c94-8786-46d5-9e90-90350827075a" providerId="ADAL" clId="{39797B31-BD13-4CED-AFF0-11F2F084B6AC}" dt="2024-10-03T14:36:50.889" v="826" actId="20577"/>
        <pc:sldMkLst>
          <pc:docMk/>
          <pc:sldMk cId="577212778" sldId="915"/>
        </pc:sldMkLst>
      </pc:sldChg>
      <pc:sldChg chg="modSp add mod">
        <pc:chgData name="Alzarrad, Ammar" userId="adc03c94-8786-46d5-9e90-90350827075a" providerId="ADAL" clId="{39797B31-BD13-4CED-AFF0-11F2F084B6AC}" dt="2024-10-03T18:07:02.644" v="912" actId="20577"/>
        <pc:sldMkLst>
          <pc:docMk/>
          <pc:sldMk cId="2383108762" sldId="916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503231767" sldId="917"/>
        </pc:sldMkLst>
      </pc:sldChg>
      <pc:sldChg chg="new del">
        <pc:chgData name="Alzarrad, Ammar" userId="adc03c94-8786-46d5-9e90-90350827075a" providerId="ADAL" clId="{39797B31-BD13-4CED-AFF0-11F2F084B6AC}" dt="2024-10-03T13:15:10.487" v="326" actId="680"/>
        <pc:sldMkLst>
          <pc:docMk/>
          <pc:sldMk cId="2034471950" sldId="917"/>
        </pc:sldMkLst>
      </pc:sldChg>
      <pc:sldChg chg="addSp delSp modSp add mod">
        <pc:chgData name="Alzarrad, Ammar" userId="adc03c94-8786-46d5-9e90-90350827075a" providerId="ADAL" clId="{39797B31-BD13-4CED-AFF0-11F2F084B6AC}" dt="2024-10-03T13:42:11.882" v="775" actId="207"/>
        <pc:sldMkLst>
          <pc:docMk/>
          <pc:sldMk cId="4100713014" sldId="917"/>
        </pc:sldMkLst>
      </pc:sldChg>
      <pc:sldChg chg="modSp add mod">
        <pc:chgData name="Alzarrad, Ammar" userId="adc03c94-8786-46d5-9e90-90350827075a" providerId="ADAL" clId="{39797B31-BD13-4CED-AFF0-11F2F084B6AC}" dt="2024-10-03T13:42:15.074" v="776" actId="207"/>
        <pc:sldMkLst>
          <pc:docMk/>
          <pc:sldMk cId="3838426093" sldId="918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4231731369" sldId="918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295672465" sldId="919"/>
        </pc:sldMkLst>
      </pc:sldChg>
      <pc:sldChg chg="modSp add mod">
        <pc:chgData name="Alzarrad, Ammar" userId="adc03c94-8786-46d5-9e90-90350827075a" providerId="ADAL" clId="{39797B31-BD13-4CED-AFF0-11F2F084B6AC}" dt="2024-10-03T13:42:18.230" v="777" actId="207"/>
        <pc:sldMkLst>
          <pc:docMk/>
          <pc:sldMk cId="2490530365" sldId="919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444581600" sldId="920"/>
        </pc:sldMkLst>
      </pc:sldChg>
      <pc:sldChg chg="addSp modSp add mod">
        <pc:chgData name="Alzarrad, Ammar" userId="adc03c94-8786-46d5-9e90-90350827075a" providerId="ADAL" clId="{39797B31-BD13-4CED-AFF0-11F2F084B6AC}" dt="2024-10-03T13:43:36.217" v="786" actId="6549"/>
        <pc:sldMkLst>
          <pc:docMk/>
          <pc:sldMk cId="4144828979" sldId="920"/>
        </pc:sldMkLst>
      </pc:sldChg>
      <pc:sldChg chg="modSp add del mod">
        <pc:chgData name="Alzarrad, Ammar" userId="adc03c94-8786-46d5-9e90-90350827075a" providerId="ADAL" clId="{39797B31-BD13-4CED-AFF0-11F2F084B6AC}" dt="2024-10-03T18:06:37.468" v="911" actId="20577"/>
        <pc:sldMkLst>
          <pc:docMk/>
          <pc:sldMk cId="1420248014" sldId="921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0" sldId="922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338228305" sldId="923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632660853" sldId="924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0691264" sldId="925"/>
        </pc:sldMkLst>
      </pc:sldChg>
      <pc:sldChg chg="del">
        <pc:chgData name="Alzarrad, Ammar" userId="adc03c94-8786-46d5-9e90-90350827075a" providerId="ADAL" clId="{39797B31-BD13-4CED-AFF0-11F2F084B6AC}" dt="2024-10-03T12:51:02.770" v="47" actId="47"/>
        <pc:sldMkLst>
          <pc:docMk/>
          <pc:sldMk cId="180949786" sldId="9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8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2FC2927B-8DC2-4052-975E-4768F8FF1565}" type="datetimeFigureOut">
              <a:rPr lang="en-US" smtClean="0"/>
              <a:t>6/12/2025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7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98D6107F-694F-468E-8080-1395E6EEE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89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6107F-694F-468E-8080-1395E6EEEB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75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June 12, 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June 12, 2025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852" y="2022323"/>
            <a:ext cx="7911600" cy="1572382"/>
          </a:xfrm>
        </p:spPr>
        <p:txBody>
          <a:bodyPr>
            <a:normAutofit fontScale="90000"/>
          </a:bodyPr>
          <a:lstStyle/>
          <a:p>
            <a:pPr algn="ctr"/>
            <a:br>
              <a:rPr lang="en-AU" altLang="en-US" sz="4000" dirty="0"/>
            </a:br>
            <a:r>
              <a:rPr lang="en-US" altLang="en-US" sz="4000" b="1" dirty="0"/>
              <a:t>How to format a Thesis or a research article?</a:t>
            </a:r>
            <a:br>
              <a:rPr lang="en-AU" altLang="en-US" sz="4000" b="1" dirty="0"/>
            </a:br>
            <a:br>
              <a:rPr lang="en-AU" altLang="en-US" sz="4000" dirty="0"/>
            </a:br>
            <a:endParaRPr lang="en-US" sz="40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52256" y="3046473"/>
            <a:ext cx="7605944" cy="1825625"/>
          </a:xfrm>
        </p:spPr>
        <p:txBody>
          <a:bodyPr>
            <a:normAutofit fontScale="70000" lnSpcReduction="20000"/>
          </a:bodyPr>
          <a:lstStyle/>
          <a:p>
            <a:pPr algn="ctr"/>
            <a:endParaRPr lang="en-US" sz="3000" dirty="0"/>
          </a:p>
          <a:p>
            <a:pPr marR="0" algn="ctr">
              <a:spcAft>
                <a:spcPts val="0"/>
              </a:spcAft>
            </a:pPr>
            <a:r>
              <a:rPr lang="en-US" sz="3800" b="1" dirty="0"/>
              <a:t>Ammar Alzarrad, Ph.D., PMP, CPEM</a:t>
            </a:r>
          </a:p>
          <a:p>
            <a:pPr marR="0" algn="ctr">
              <a:lnSpc>
                <a:spcPct val="110000"/>
              </a:lnSpc>
              <a:spcAft>
                <a:spcPts val="0"/>
              </a:spcAft>
            </a:pPr>
            <a:r>
              <a:rPr lang="en-US" sz="3000" dirty="0"/>
              <a:t>Associate Professor and Director of The Engineering Management Program</a:t>
            </a:r>
          </a:p>
          <a:p>
            <a:pPr marR="0" algn="ctr">
              <a:lnSpc>
                <a:spcPct val="110000"/>
              </a:lnSpc>
              <a:spcAft>
                <a:spcPts val="0"/>
              </a:spcAft>
            </a:pPr>
            <a:r>
              <a:rPr lang="en-US" sz="3000" dirty="0"/>
              <a:t>Department of Civil Engineering</a:t>
            </a:r>
          </a:p>
          <a:p>
            <a:pPr algn="ctr"/>
            <a:endParaRPr lang="en-US" sz="2600" dirty="0"/>
          </a:p>
        </p:txBody>
      </p:sp>
      <p:pic>
        <p:nvPicPr>
          <p:cNvPr id="5" name="Picture 4" descr="Marshall University logo">
            <a:extLst>
              <a:ext uri="{FF2B5EF4-FFF2-40B4-BE49-F238E27FC236}">
                <a16:creationId xmlns:a16="http://schemas.microsoft.com/office/drawing/2014/main" id="{18D8AE1E-AB94-4EB0-9A5F-01180E8153D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2" y="5948569"/>
            <a:ext cx="105156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29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three-article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294DC-2755-99DE-652D-75053CFB0CF6}"/>
              </a:ext>
            </a:extLst>
          </p:cNvPr>
          <p:cNvSpPr txBox="1"/>
          <p:nvPr/>
        </p:nvSpPr>
        <p:spPr>
          <a:xfrm>
            <a:off x="614438" y="1653017"/>
            <a:ext cx="77724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3:  Article 2</a:t>
            </a:r>
          </a:p>
          <a:p>
            <a:endParaRPr lang="en-US" dirty="0"/>
          </a:p>
          <a:p>
            <a:r>
              <a:rPr lang="en-US" u="sng" dirty="0"/>
              <a:t>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Subsections of Article #2 (Abstract, Introduction, Review of Literature, Method, Results/Discussion, Conclusion)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Appendices (if applicable)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560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three-article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294DC-2755-99DE-652D-75053CFB0CF6}"/>
              </a:ext>
            </a:extLst>
          </p:cNvPr>
          <p:cNvSpPr txBox="1"/>
          <p:nvPr/>
        </p:nvSpPr>
        <p:spPr>
          <a:xfrm>
            <a:off x="614438" y="1653017"/>
            <a:ext cx="77724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4:  Article 3</a:t>
            </a:r>
          </a:p>
          <a:p>
            <a:endParaRPr lang="en-US" dirty="0"/>
          </a:p>
          <a:p>
            <a:r>
              <a:rPr lang="en-US" u="sng" dirty="0"/>
              <a:t>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Subsections of Article #3 (Abstract, Introduction, Review of Literature, Method, Results/Discussion, Conclusion)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Appendices (if applicable)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12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three-article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294DC-2755-99DE-652D-75053CFB0CF6}"/>
              </a:ext>
            </a:extLst>
          </p:cNvPr>
          <p:cNvSpPr txBox="1"/>
          <p:nvPr/>
        </p:nvSpPr>
        <p:spPr>
          <a:xfrm>
            <a:off x="537029" y="1507874"/>
            <a:ext cx="853923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5</a:t>
            </a:r>
            <a:r>
              <a:rPr lang="en-US" sz="2400" b="1"/>
              <a:t>: Conclusion</a:t>
            </a:r>
            <a:endParaRPr lang="en-US" sz="2400" b="1" dirty="0"/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Summary of the dissertation’s major findings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Briefly recap key findings.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Discussion and recommendations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 insights based on the findings.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Linkages between manuscripts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Discuss similarities and differences among the individual papers included in the dissertation. Present the dissertation as a </a:t>
            </a:r>
            <a:r>
              <a:rPr lang="en-US" b="1" dirty="0"/>
              <a:t>coherent body of work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Limitations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Acknowledge any limitations encountered during the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Agenda for future research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Articulate key directions for further research on the issues addressed in the dissertation.</a:t>
            </a:r>
          </a:p>
          <a:p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10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/>
              <a:t>Traditional vs. three-article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B724E5-91F3-BEDA-E20D-AAABA47599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0" r="3715"/>
          <a:stretch/>
        </p:blipFill>
        <p:spPr>
          <a:xfrm>
            <a:off x="1664306" y="1837228"/>
            <a:ext cx="5640749" cy="33540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85828A3-065D-1C45-BEB2-AA356FC81C24}"/>
              </a:ext>
            </a:extLst>
          </p:cNvPr>
          <p:cNvSpPr/>
          <p:nvPr/>
        </p:nvSpPr>
        <p:spPr>
          <a:xfrm>
            <a:off x="2540000" y="4392990"/>
            <a:ext cx="1006324" cy="309638"/>
          </a:xfrm>
          <a:prstGeom prst="rect">
            <a:avLst/>
          </a:prstGeom>
          <a:solidFill>
            <a:srgbClr val="F8F8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84186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Traditional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8D139-4801-9269-E68C-7174F68684F2}"/>
              </a:ext>
            </a:extLst>
          </p:cNvPr>
          <p:cNvSpPr txBox="1"/>
          <p:nvPr/>
        </p:nvSpPr>
        <p:spPr>
          <a:xfrm>
            <a:off x="607180" y="1658647"/>
            <a:ext cx="7772399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1: Introduction</a:t>
            </a:r>
          </a:p>
          <a:p>
            <a:endParaRPr lang="en-US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What will you be investigating (in plain-language, big picture-level)?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Why is that worth investigating? How is it important?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What are your research aims and research question(s)?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What is the limitation of your study?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How will you approach your research? In other words, what methodology will you adopt?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How will you structure your dissertation? What are the core chapters and briefly what will you do in each of them?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0713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Traditional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8D139-4801-9269-E68C-7174F68684F2}"/>
              </a:ext>
            </a:extLst>
          </p:cNvPr>
          <p:cNvSpPr txBox="1"/>
          <p:nvPr/>
        </p:nvSpPr>
        <p:spPr>
          <a:xfrm>
            <a:off x="607180" y="1658647"/>
            <a:ext cx="7999791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2: Literature Review</a:t>
            </a:r>
          </a:p>
          <a:p>
            <a:endParaRPr lang="en-US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What does the literature currently say about the topic you’re investigating?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Is the literature lacking or well established? Is it divided or in disagreement?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How does your research fit into the bigger picture?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How does your research contribute something original?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How does the methodology of previous studies help you develop your own?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842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Traditional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8D139-4801-9269-E68C-7174F68684F2}"/>
              </a:ext>
            </a:extLst>
          </p:cNvPr>
          <p:cNvSpPr txBox="1"/>
          <p:nvPr/>
        </p:nvSpPr>
        <p:spPr>
          <a:xfrm>
            <a:off x="607180" y="1658647"/>
            <a:ext cx="7999791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3: Methodology</a:t>
            </a:r>
          </a:p>
          <a:p>
            <a:endParaRPr lang="en-US" sz="2400" b="1" dirty="0"/>
          </a:p>
          <a:p>
            <a:r>
              <a:rPr lang="en-US" dirty="0"/>
              <a:t>In this chapter, you need to address two critical questions: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Exactly </a:t>
            </a:r>
            <a:r>
              <a:rPr lang="en-US" dirty="0">
                <a:solidFill>
                  <a:srgbClr val="FF0000"/>
                </a:solidFill>
              </a:rPr>
              <a:t>HOW</a:t>
            </a:r>
            <a:r>
              <a:rPr lang="en-US" dirty="0"/>
              <a:t> will you carry out your research (i.e. what is your intended research design – describe the design and create a visual of it)?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Exactly </a:t>
            </a:r>
            <a:r>
              <a:rPr lang="en-US" dirty="0">
                <a:solidFill>
                  <a:srgbClr val="FF0000"/>
                </a:solidFill>
              </a:rPr>
              <a:t>WHY</a:t>
            </a:r>
            <a:r>
              <a:rPr lang="en-US" dirty="0"/>
              <a:t> have you chosen to do things this way (i.e. how do you justify your design)?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90530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Traditional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8D139-4801-9269-E68C-7174F68684F2}"/>
              </a:ext>
            </a:extLst>
          </p:cNvPr>
          <p:cNvSpPr txBox="1"/>
          <p:nvPr/>
        </p:nvSpPr>
        <p:spPr>
          <a:xfrm>
            <a:off x="607180" y="1658647"/>
            <a:ext cx="799979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4: Results/Discussion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What data did you collect/generate? </a:t>
            </a:r>
            <a:r>
              <a:rPr lang="en-US" dirty="0"/>
              <a:t>Present the raw data and describe the data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What do the results mean for your research questions? </a:t>
            </a:r>
            <a:r>
              <a:rPr lang="en-US" dirty="0"/>
              <a:t>Interpret findings in relation to your research aims.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How do your results compare to existing literature?</a:t>
            </a:r>
            <a:r>
              <a:rPr lang="en-US" dirty="0"/>
              <a:t> Discuss whether your findings align with or differ from existing research.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/>
              <a:t>What are the key implications?</a:t>
            </a:r>
            <a:r>
              <a:rPr lang="en-US" dirty="0"/>
              <a:t> Explain what the results suggest and their contribution to the field.</a:t>
            </a:r>
          </a:p>
        </p:txBody>
      </p:sp>
    </p:spTree>
    <p:extLst>
      <p:ext uri="{BB962C8B-B14F-4D97-AF65-F5344CB8AC3E}">
        <p14:creationId xmlns:p14="http://schemas.microsoft.com/office/powerpoint/2010/main" val="4144828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Traditional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58D139-4801-9269-E68C-7174F68684F2}"/>
              </a:ext>
            </a:extLst>
          </p:cNvPr>
          <p:cNvSpPr txBox="1"/>
          <p:nvPr/>
        </p:nvSpPr>
        <p:spPr>
          <a:xfrm>
            <a:off x="607180" y="1658647"/>
            <a:ext cx="7999791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5: Conclusion</a:t>
            </a:r>
          </a:p>
          <a:p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Summary of the dissertation’s major findings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Briefly recap key findings.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Bring the discussion back to the original research questions and clearly state your conclusions in relation to these questions.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Discussion and recommendations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What do your answers to the research questions mean for the real world or academia?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Limitations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Acknowledge any limitations encountered during the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Agenda for future research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Articulate key directions for further research on the issues addressed in the dissertation.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0248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three-article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294DC-2755-99DE-652D-75053CFB0CF6}"/>
              </a:ext>
            </a:extLst>
          </p:cNvPr>
          <p:cNvSpPr txBox="1"/>
          <p:nvPr/>
        </p:nvSpPr>
        <p:spPr>
          <a:xfrm>
            <a:off x="614438" y="1653017"/>
            <a:ext cx="859245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1: Introduction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/>
              <a:t>Provide background to the general topic area.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Serves as a connecting thread that weaves together the various papers.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Describes the ‘collective meaning’ and ‘combined contribution’ to the field.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u="sng" dirty="0"/>
              <a:t>Include the following elements: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Definition or statement of the problem.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Importance of the problem</a:t>
            </a:r>
            <a:r>
              <a:rPr lang="en-US" dirty="0"/>
              <a:t>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Why it is worth researching.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Overview of important literature</a:t>
            </a:r>
            <a:r>
              <a:rPr lang="en-US" dirty="0"/>
              <a:t>: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US" dirty="0"/>
              <a:t>A general review, as each paper will have its own detailed literature review.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Research questions</a:t>
            </a:r>
            <a:r>
              <a:rPr lang="en-US" dirty="0"/>
              <a:t> to be addressed in each paper.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8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7D27-061B-84AF-C86E-3987BDA01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dirty="0"/>
              <a:t>dissertation / Thesis Format</a:t>
            </a:r>
            <a:br>
              <a:rPr lang="en-US" sz="2200" b="1" dirty="0"/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200" b="1" dirty="0">
                <a:solidFill>
                  <a:srgbClr val="FF0000"/>
                </a:solidFill>
              </a:rPr>
              <a:t>three-article Format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F294DC-2755-99DE-652D-75053CFB0CF6}"/>
              </a:ext>
            </a:extLst>
          </p:cNvPr>
          <p:cNvSpPr txBox="1"/>
          <p:nvPr/>
        </p:nvSpPr>
        <p:spPr>
          <a:xfrm>
            <a:off x="614438" y="1653017"/>
            <a:ext cx="77724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Chapter 2:  Article 1</a:t>
            </a:r>
          </a:p>
          <a:p>
            <a:endParaRPr lang="en-US" dirty="0"/>
          </a:p>
          <a:p>
            <a:r>
              <a:rPr lang="en-US" u="sng" dirty="0"/>
              <a:t>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Subsections of Article #1 (Abstract, Introduction, Review of Literature, Method, Results/Discussion, Conclusion)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Reference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Appendices (if applicable)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92A69F-7A84-EAC3-75B3-1E3387004499}"/>
              </a:ext>
            </a:extLst>
          </p:cNvPr>
          <p:cNvSpPr txBox="1"/>
          <p:nvPr/>
        </p:nvSpPr>
        <p:spPr>
          <a:xfrm>
            <a:off x="2090057" y="4083041"/>
            <a:ext cx="734664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/>
              <a:t>Abstract includes: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description of the problem statement and why do we care.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brief discussion of the methods used to solve the problem.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summary of the main findings.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 brief conclusion or discussion of the implications of the results.</a:t>
            </a:r>
          </a:p>
          <a:p>
            <a:r>
              <a:rPr lang="en-US" dirty="0">
                <a:solidFill>
                  <a:srgbClr val="FF0000"/>
                </a:solidFill>
              </a:rPr>
              <a:t>*** Write after drafting the paper and avoid citations and math***</a:t>
            </a:r>
          </a:p>
        </p:txBody>
      </p:sp>
    </p:spTree>
    <p:extLst>
      <p:ext uri="{BB962C8B-B14F-4D97-AF65-F5344CB8AC3E}">
        <p14:creationId xmlns:p14="http://schemas.microsoft.com/office/powerpoint/2010/main" val="2890881725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Custom 3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0C793B"/>
      </a:accent1>
      <a:accent2>
        <a:srgbClr val="000000"/>
      </a:accent2>
      <a:accent3>
        <a:srgbClr val="00000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5F60B9467E4B458252D68C3E110819" ma:contentTypeVersion="7" ma:contentTypeDescription="Create a new document." ma:contentTypeScope="" ma:versionID="3f6a2e6514fbd1b7512fc9cd1cc26b61">
  <xsd:schema xmlns:xsd="http://www.w3.org/2001/XMLSchema" xmlns:xs="http://www.w3.org/2001/XMLSchema" xmlns:p="http://schemas.microsoft.com/office/2006/metadata/properties" xmlns:ns2="0c5141dd-fd4f-4b5e-930c-bde2c245ffbf" targetNamespace="http://schemas.microsoft.com/office/2006/metadata/properties" ma:root="true" ma:fieldsID="2708f6c28ea5cf829cf5c2f9c5bd9ca8" ns2:_="">
    <xsd:import namespace="0c5141dd-fd4f-4b5e-930c-bde2c245ff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5141dd-fd4f-4b5e-930c-bde2c245ff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81C38C-5E8A-4E2B-8018-A0A3D70ED22F}"/>
</file>

<file path=customXml/itemProps2.xml><?xml version="1.0" encoding="utf-8"?>
<ds:datastoreItem xmlns:ds="http://schemas.openxmlformats.org/officeDocument/2006/customXml" ds:itemID="{4E905985-E4BD-45C7-8A01-1C521436A119}"/>
</file>

<file path=customXml/itemProps3.xml><?xml version="1.0" encoding="utf-8"?>
<ds:datastoreItem xmlns:ds="http://schemas.openxmlformats.org/officeDocument/2006/customXml" ds:itemID="{86C93D6B-E1CE-4749-B012-C2A7CFFE4D15}"/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3226</TotalTime>
  <Words>852</Words>
  <Application>Microsoft Office PowerPoint</Application>
  <PresentationFormat>On-screen Show (4:3)</PresentationFormat>
  <Paragraphs>104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Wingdings 3</vt:lpstr>
      <vt:lpstr>Urban Pop</vt:lpstr>
      <vt:lpstr> How to format a Thesis or a research article?  </vt:lpstr>
      <vt:lpstr>Dissertation / Thesis Format  Traditional vs. three-article</vt:lpstr>
      <vt:lpstr>dissertation / Thesis Format  Traditional Format</vt:lpstr>
      <vt:lpstr>dissertation / Thesis Format  Traditional Format</vt:lpstr>
      <vt:lpstr>dissertation / Thesis Format  Traditional Format</vt:lpstr>
      <vt:lpstr>dissertation / Thesis Format  Traditional Format</vt:lpstr>
      <vt:lpstr>dissertation / Thesis Format  Traditional Format</vt:lpstr>
      <vt:lpstr>dissertation / Thesis Format  three-article Format</vt:lpstr>
      <vt:lpstr>dissertation / Thesis Format  three-article Format</vt:lpstr>
      <vt:lpstr>dissertation / Thesis Format  three-article Format</vt:lpstr>
      <vt:lpstr>dissertation / Thesis Format  three-article Format</vt:lpstr>
      <vt:lpstr>dissertation / Thesis Format  three-article Format</vt:lpstr>
    </vt:vector>
  </TitlesOfParts>
  <Company>Marshall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Marshall University</dc:creator>
  <cp:lastModifiedBy>Alzarrad, Ammar</cp:lastModifiedBy>
  <cp:revision>90</cp:revision>
  <cp:lastPrinted>2020-10-12T15:23:03Z</cp:lastPrinted>
  <dcterms:created xsi:type="dcterms:W3CDTF">2012-05-04T16:43:49Z</dcterms:created>
  <dcterms:modified xsi:type="dcterms:W3CDTF">2025-06-12T14:29:10Z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0x0101001E5F60B9467E4B458252D68C3E110819</vt:lpwstr>
  </property>
</Properties>
</file>