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81" r:id="rId9"/>
    <p:sldId id="288" r:id="rId10"/>
    <p:sldId id="287" r:id="rId11"/>
    <p:sldId id="282" r:id="rId12"/>
    <p:sldId id="28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906000" cy="6858000" type="A4"/>
  <p:notesSz cx="9906000" cy="6858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E3CBF08D-D885-4E22-8337-78F1719D1231}">
          <p14:sldIdLst>
            <p14:sldId id="256"/>
            <p14:sldId id="257"/>
            <p14:sldId id="258"/>
            <p14:sldId id="259"/>
            <p14:sldId id="260"/>
            <p14:sldId id="284"/>
            <p14:sldId id="261"/>
            <p14:sldId id="281"/>
            <p14:sldId id="288"/>
            <p14:sldId id="287"/>
            <p14:sldId id="282"/>
            <p14:sldId id="28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0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2723" y="0"/>
            <a:ext cx="4110228" cy="4495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19" y="643127"/>
            <a:ext cx="8336279" cy="55717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18132" y="643127"/>
            <a:ext cx="8087995" cy="5572125"/>
          </a:xfrm>
          <a:custGeom>
            <a:avLst/>
            <a:gdLst/>
            <a:ahLst/>
            <a:cxnLst/>
            <a:rect l="l" t="t" r="r" b="b"/>
            <a:pathLst>
              <a:path w="8087995" h="5572125">
                <a:moveTo>
                  <a:pt x="0" y="5571744"/>
                </a:moveTo>
                <a:lnTo>
                  <a:pt x="8087868" y="5571744"/>
                </a:lnTo>
                <a:lnTo>
                  <a:pt x="8087868" y="0"/>
                </a:lnTo>
                <a:lnTo>
                  <a:pt x="0" y="0"/>
                </a:lnTo>
                <a:lnTo>
                  <a:pt x="0" y="5571744"/>
                </a:lnTo>
                <a:close/>
              </a:path>
            </a:pathLst>
          </a:custGeom>
          <a:solidFill>
            <a:srgbClr val="2E5395">
              <a:alpha val="6941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43127"/>
            <a:ext cx="2871470" cy="5572125"/>
          </a:xfrm>
          <a:custGeom>
            <a:avLst/>
            <a:gdLst/>
            <a:ahLst/>
            <a:cxnLst/>
            <a:rect l="l" t="t" r="r" b="b"/>
            <a:pathLst>
              <a:path w="2871470" h="5572125">
                <a:moveTo>
                  <a:pt x="2871216" y="0"/>
                </a:moveTo>
                <a:lnTo>
                  <a:pt x="1826514" y="0"/>
                </a:lnTo>
                <a:lnTo>
                  <a:pt x="1818132" y="22352"/>
                </a:lnTo>
                <a:lnTo>
                  <a:pt x="1818132" y="0"/>
                </a:lnTo>
                <a:lnTo>
                  <a:pt x="0" y="0"/>
                </a:lnTo>
                <a:lnTo>
                  <a:pt x="0" y="5571744"/>
                </a:lnTo>
                <a:lnTo>
                  <a:pt x="1818132" y="5571744"/>
                </a:lnTo>
                <a:lnTo>
                  <a:pt x="1818132" y="5549392"/>
                </a:lnTo>
                <a:lnTo>
                  <a:pt x="1826514" y="5571744"/>
                </a:lnTo>
                <a:lnTo>
                  <a:pt x="2871216" y="5571744"/>
                </a:lnTo>
                <a:lnTo>
                  <a:pt x="1826514" y="2785872"/>
                </a:lnTo>
                <a:lnTo>
                  <a:pt x="2871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7376" y="643127"/>
            <a:ext cx="1811020" cy="5572125"/>
          </a:xfrm>
          <a:custGeom>
            <a:avLst/>
            <a:gdLst/>
            <a:ahLst/>
            <a:cxnLst/>
            <a:rect l="l" t="t" r="r" b="b"/>
            <a:pathLst>
              <a:path w="1811020" h="5572125">
                <a:moveTo>
                  <a:pt x="1810512" y="0"/>
                </a:moveTo>
                <a:lnTo>
                  <a:pt x="1004062" y="0"/>
                </a:lnTo>
                <a:lnTo>
                  <a:pt x="0" y="2785872"/>
                </a:lnTo>
                <a:lnTo>
                  <a:pt x="1004062" y="5571744"/>
                </a:lnTo>
                <a:lnTo>
                  <a:pt x="1810512" y="5571744"/>
                </a:lnTo>
                <a:lnTo>
                  <a:pt x="806450" y="2785872"/>
                </a:lnTo>
                <a:lnTo>
                  <a:pt x="1810512" y="0"/>
                </a:lnTo>
                <a:close/>
              </a:path>
            </a:pathLst>
          </a:custGeom>
          <a:solidFill>
            <a:srgbClr val="FFFFFF">
              <a:alpha val="4941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36520" y="2322576"/>
            <a:ext cx="784860" cy="2212975"/>
          </a:xfrm>
          <a:custGeom>
            <a:avLst/>
            <a:gdLst/>
            <a:ahLst/>
            <a:cxnLst/>
            <a:rect l="l" t="t" r="r" b="b"/>
            <a:pathLst>
              <a:path w="784860" h="2212975">
                <a:moveTo>
                  <a:pt x="392430" y="0"/>
                </a:moveTo>
                <a:lnTo>
                  <a:pt x="0" y="1106424"/>
                </a:lnTo>
                <a:lnTo>
                  <a:pt x="392430" y="2212848"/>
                </a:lnTo>
                <a:lnTo>
                  <a:pt x="784859" y="1106424"/>
                </a:lnTo>
                <a:lnTo>
                  <a:pt x="39243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5771" y="0"/>
            <a:ext cx="4110228" cy="4495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2700" y="669163"/>
            <a:ext cx="9931400" cy="610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353" y="1910333"/>
            <a:ext cx="39979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.png"/><Relationship Id="rId117" Type="http://schemas.openxmlformats.org/officeDocument/2006/relationships/image" Target="../media/image166.png"/><Relationship Id="rId21" Type="http://schemas.openxmlformats.org/officeDocument/2006/relationships/image" Target="../media/image70.png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63" Type="http://schemas.openxmlformats.org/officeDocument/2006/relationships/image" Target="../media/image112.png"/><Relationship Id="rId68" Type="http://schemas.openxmlformats.org/officeDocument/2006/relationships/image" Target="../media/image117.png"/><Relationship Id="rId84" Type="http://schemas.openxmlformats.org/officeDocument/2006/relationships/image" Target="../media/image133.png"/><Relationship Id="rId89" Type="http://schemas.openxmlformats.org/officeDocument/2006/relationships/image" Target="../media/image138.png"/><Relationship Id="rId112" Type="http://schemas.openxmlformats.org/officeDocument/2006/relationships/image" Target="../media/image161.png"/><Relationship Id="rId16" Type="http://schemas.openxmlformats.org/officeDocument/2006/relationships/image" Target="../media/image65.png"/><Relationship Id="rId107" Type="http://schemas.openxmlformats.org/officeDocument/2006/relationships/image" Target="../media/image156.png"/><Relationship Id="rId11" Type="http://schemas.openxmlformats.org/officeDocument/2006/relationships/image" Target="../media/image60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53" Type="http://schemas.openxmlformats.org/officeDocument/2006/relationships/image" Target="../media/image102.png"/><Relationship Id="rId58" Type="http://schemas.openxmlformats.org/officeDocument/2006/relationships/image" Target="../media/image107.png"/><Relationship Id="rId74" Type="http://schemas.openxmlformats.org/officeDocument/2006/relationships/image" Target="../media/image123.png"/><Relationship Id="rId79" Type="http://schemas.openxmlformats.org/officeDocument/2006/relationships/image" Target="../media/image128.png"/><Relationship Id="rId102" Type="http://schemas.openxmlformats.org/officeDocument/2006/relationships/image" Target="../media/image151.png"/><Relationship Id="rId123" Type="http://schemas.openxmlformats.org/officeDocument/2006/relationships/image" Target="../media/image172.png"/><Relationship Id="rId5" Type="http://schemas.openxmlformats.org/officeDocument/2006/relationships/image" Target="../media/image54.png"/><Relationship Id="rId90" Type="http://schemas.openxmlformats.org/officeDocument/2006/relationships/image" Target="../media/image139.png"/><Relationship Id="rId95" Type="http://schemas.openxmlformats.org/officeDocument/2006/relationships/image" Target="../media/image144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64" Type="http://schemas.openxmlformats.org/officeDocument/2006/relationships/image" Target="../media/image113.png"/><Relationship Id="rId69" Type="http://schemas.openxmlformats.org/officeDocument/2006/relationships/image" Target="../media/image118.png"/><Relationship Id="rId113" Type="http://schemas.openxmlformats.org/officeDocument/2006/relationships/image" Target="../media/image162.png"/><Relationship Id="rId118" Type="http://schemas.openxmlformats.org/officeDocument/2006/relationships/image" Target="../media/image167.png"/><Relationship Id="rId80" Type="http://schemas.openxmlformats.org/officeDocument/2006/relationships/image" Target="../media/image129.png"/><Relationship Id="rId85" Type="http://schemas.openxmlformats.org/officeDocument/2006/relationships/image" Target="../media/image134.png"/><Relationship Id="rId12" Type="http://schemas.openxmlformats.org/officeDocument/2006/relationships/image" Target="../media/image61.jpg"/><Relationship Id="rId17" Type="http://schemas.openxmlformats.org/officeDocument/2006/relationships/image" Target="../media/image66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59" Type="http://schemas.openxmlformats.org/officeDocument/2006/relationships/image" Target="../media/image108.png"/><Relationship Id="rId103" Type="http://schemas.openxmlformats.org/officeDocument/2006/relationships/image" Target="../media/image152.png"/><Relationship Id="rId108" Type="http://schemas.openxmlformats.org/officeDocument/2006/relationships/image" Target="../media/image157.png"/><Relationship Id="rId124" Type="http://schemas.openxmlformats.org/officeDocument/2006/relationships/image" Target="../media/image173.jpg"/><Relationship Id="rId54" Type="http://schemas.openxmlformats.org/officeDocument/2006/relationships/image" Target="../media/image103.png"/><Relationship Id="rId70" Type="http://schemas.openxmlformats.org/officeDocument/2006/relationships/image" Target="../media/image119.png"/><Relationship Id="rId75" Type="http://schemas.openxmlformats.org/officeDocument/2006/relationships/image" Target="../media/image124.png"/><Relationship Id="rId91" Type="http://schemas.openxmlformats.org/officeDocument/2006/relationships/image" Target="../media/image140.png"/><Relationship Id="rId96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49" Type="http://schemas.openxmlformats.org/officeDocument/2006/relationships/image" Target="../media/image98.png"/><Relationship Id="rId114" Type="http://schemas.openxmlformats.org/officeDocument/2006/relationships/image" Target="../media/image163.png"/><Relationship Id="rId119" Type="http://schemas.openxmlformats.org/officeDocument/2006/relationships/image" Target="../media/image168.png"/><Relationship Id="rId44" Type="http://schemas.openxmlformats.org/officeDocument/2006/relationships/image" Target="../media/image93.png"/><Relationship Id="rId60" Type="http://schemas.openxmlformats.org/officeDocument/2006/relationships/image" Target="../media/image109.png"/><Relationship Id="rId65" Type="http://schemas.openxmlformats.org/officeDocument/2006/relationships/image" Target="../media/image114.png"/><Relationship Id="rId81" Type="http://schemas.openxmlformats.org/officeDocument/2006/relationships/image" Target="../media/image130.png"/><Relationship Id="rId86" Type="http://schemas.openxmlformats.org/officeDocument/2006/relationships/image" Target="../media/image135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9" Type="http://schemas.openxmlformats.org/officeDocument/2006/relationships/image" Target="../media/image88.png"/><Relationship Id="rId109" Type="http://schemas.openxmlformats.org/officeDocument/2006/relationships/image" Target="../media/image158.png"/><Relationship Id="rId34" Type="http://schemas.openxmlformats.org/officeDocument/2006/relationships/image" Target="../media/image83.png"/><Relationship Id="rId50" Type="http://schemas.openxmlformats.org/officeDocument/2006/relationships/image" Target="../media/image99.png"/><Relationship Id="rId55" Type="http://schemas.openxmlformats.org/officeDocument/2006/relationships/image" Target="../media/image104.png"/><Relationship Id="rId76" Type="http://schemas.openxmlformats.org/officeDocument/2006/relationships/image" Target="../media/image125.png"/><Relationship Id="rId97" Type="http://schemas.openxmlformats.org/officeDocument/2006/relationships/image" Target="../media/image146.png"/><Relationship Id="rId104" Type="http://schemas.openxmlformats.org/officeDocument/2006/relationships/image" Target="../media/image153.png"/><Relationship Id="rId120" Type="http://schemas.openxmlformats.org/officeDocument/2006/relationships/image" Target="../media/image169.jpg"/><Relationship Id="rId125" Type="http://schemas.openxmlformats.org/officeDocument/2006/relationships/image" Target="../media/image174.jpg"/><Relationship Id="rId7" Type="http://schemas.openxmlformats.org/officeDocument/2006/relationships/image" Target="../media/image56.png"/><Relationship Id="rId71" Type="http://schemas.openxmlformats.org/officeDocument/2006/relationships/image" Target="../media/image120.png"/><Relationship Id="rId92" Type="http://schemas.openxmlformats.org/officeDocument/2006/relationships/image" Target="../media/image141.png"/><Relationship Id="rId2" Type="http://schemas.openxmlformats.org/officeDocument/2006/relationships/image" Target="../media/image8.png"/><Relationship Id="rId29" Type="http://schemas.openxmlformats.org/officeDocument/2006/relationships/image" Target="../media/image78.png"/><Relationship Id="rId24" Type="http://schemas.openxmlformats.org/officeDocument/2006/relationships/image" Target="../media/image73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66" Type="http://schemas.openxmlformats.org/officeDocument/2006/relationships/image" Target="../media/image115.png"/><Relationship Id="rId87" Type="http://schemas.openxmlformats.org/officeDocument/2006/relationships/image" Target="../media/image136.png"/><Relationship Id="rId110" Type="http://schemas.openxmlformats.org/officeDocument/2006/relationships/image" Target="../media/image159.png"/><Relationship Id="rId115" Type="http://schemas.openxmlformats.org/officeDocument/2006/relationships/image" Target="../media/image164.png"/><Relationship Id="rId61" Type="http://schemas.openxmlformats.org/officeDocument/2006/relationships/image" Target="../media/image110.png"/><Relationship Id="rId82" Type="http://schemas.openxmlformats.org/officeDocument/2006/relationships/image" Target="../media/image131.png"/><Relationship Id="rId19" Type="http://schemas.openxmlformats.org/officeDocument/2006/relationships/image" Target="../media/image68.png"/><Relationship Id="rId14" Type="http://schemas.openxmlformats.org/officeDocument/2006/relationships/image" Target="../media/image63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56" Type="http://schemas.openxmlformats.org/officeDocument/2006/relationships/image" Target="../media/image105.png"/><Relationship Id="rId77" Type="http://schemas.openxmlformats.org/officeDocument/2006/relationships/image" Target="../media/image126.png"/><Relationship Id="rId100" Type="http://schemas.openxmlformats.org/officeDocument/2006/relationships/image" Target="../media/image149.png"/><Relationship Id="rId105" Type="http://schemas.openxmlformats.org/officeDocument/2006/relationships/image" Target="../media/image154.png"/><Relationship Id="rId126" Type="http://schemas.openxmlformats.org/officeDocument/2006/relationships/image" Target="../media/image175.jpeg"/><Relationship Id="rId8" Type="http://schemas.openxmlformats.org/officeDocument/2006/relationships/image" Target="../media/image57.jpg"/><Relationship Id="rId51" Type="http://schemas.openxmlformats.org/officeDocument/2006/relationships/image" Target="../media/image100.png"/><Relationship Id="rId72" Type="http://schemas.openxmlformats.org/officeDocument/2006/relationships/image" Target="../media/image121.png"/><Relationship Id="rId93" Type="http://schemas.openxmlformats.org/officeDocument/2006/relationships/image" Target="../media/image142.png"/><Relationship Id="rId98" Type="http://schemas.openxmlformats.org/officeDocument/2006/relationships/image" Target="../media/image147.png"/><Relationship Id="rId121" Type="http://schemas.openxmlformats.org/officeDocument/2006/relationships/image" Target="../media/image170.png"/><Relationship Id="rId3" Type="http://schemas.openxmlformats.org/officeDocument/2006/relationships/image" Target="../media/image52.jpg"/><Relationship Id="rId25" Type="http://schemas.openxmlformats.org/officeDocument/2006/relationships/image" Target="../media/image74.png"/><Relationship Id="rId46" Type="http://schemas.openxmlformats.org/officeDocument/2006/relationships/image" Target="../media/image95.png"/><Relationship Id="rId67" Type="http://schemas.openxmlformats.org/officeDocument/2006/relationships/image" Target="../media/image116.png"/><Relationship Id="rId116" Type="http://schemas.openxmlformats.org/officeDocument/2006/relationships/image" Target="../media/image165.png"/><Relationship Id="rId20" Type="http://schemas.openxmlformats.org/officeDocument/2006/relationships/image" Target="../media/image69.png"/><Relationship Id="rId41" Type="http://schemas.openxmlformats.org/officeDocument/2006/relationships/image" Target="../media/image90.png"/><Relationship Id="rId62" Type="http://schemas.openxmlformats.org/officeDocument/2006/relationships/image" Target="../media/image111.png"/><Relationship Id="rId83" Type="http://schemas.openxmlformats.org/officeDocument/2006/relationships/image" Target="../media/image132.png"/><Relationship Id="rId88" Type="http://schemas.openxmlformats.org/officeDocument/2006/relationships/image" Target="../media/image137.png"/><Relationship Id="rId111" Type="http://schemas.openxmlformats.org/officeDocument/2006/relationships/image" Target="../media/image160.png"/><Relationship Id="rId15" Type="http://schemas.openxmlformats.org/officeDocument/2006/relationships/image" Target="../media/image64.png"/><Relationship Id="rId36" Type="http://schemas.openxmlformats.org/officeDocument/2006/relationships/image" Target="../media/image85.png"/><Relationship Id="rId57" Type="http://schemas.openxmlformats.org/officeDocument/2006/relationships/image" Target="../media/image106.png"/><Relationship Id="rId106" Type="http://schemas.openxmlformats.org/officeDocument/2006/relationships/image" Target="../media/image155.png"/><Relationship Id="rId10" Type="http://schemas.openxmlformats.org/officeDocument/2006/relationships/image" Target="../media/image59.png"/><Relationship Id="rId31" Type="http://schemas.openxmlformats.org/officeDocument/2006/relationships/image" Target="../media/image80.png"/><Relationship Id="rId52" Type="http://schemas.openxmlformats.org/officeDocument/2006/relationships/image" Target="../media/image101.png"/><Relationship Id="rId73" Type="http://schemas.openxmlformats.org/officeDocument/2006/relationships/image" Target="../media/image122.png"/><Relationship Id="rId78" Type="http://schemas.openxmlformats.org/officeDocument/2006/relationships/image" Target="../media/image127.png"/><Relationship Id="rId94" Type="http://schemas.openxmlformats.org/officeDocument/2006/relationships/image" Target="../media/image143.png"/><Relationship Id="rId99" Type="http://schemas.openxmlformats.org/officeDocument/2006/relationships/image" Target="../media/image148.png"/><Relationship Id="rId101" Type="http://schemas.openxmlformats.org/officeDocument/2006/relationships/image" Target="../media/image150.png"/><Relationship Id="rId122" Type="http://schemas.openxmlformats.org/officeDocument/2006/relationships/image" Target="../media/image171.jpg"/><Relationship Id="rId4" Type="http://schemas.openxmlformats.org/officeDocument/2006/relationships/image" Target="../media/image53.png"/><Relationship Id="rId9" Type="http://schemas.openxmlformats.org/officeDocument/2006/relationships/image" Target="../media/image5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jpg"/><Relationship Id="rId5" Type="http://schemas.openxmlformats.org/officeDocument/2006/relationships/image" Target="../media/image185.jpg"/><Relationship Id="rId4" Type="http://schemas.openxmlformats.org/officeDocument/2006/relationships/image" Target="../media/image18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g"/><Relationship Id="rId7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jpg"/><Relationship Id="rId5" Type="http://schemas.openxmlformats.org/officeDocument/2006/relationships/image" Target="../media/image189.jpg"/><Relationship Id="rId4" Type="http://schemas.openxmlformats.org/officeDocument/2006/relationships/image" Target="../media/image18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jpg"/><Relationship Id="rId7" Type="http://schemas.openxmlformats.org/officeDocument/2006/relationships/image" Target="../media/image196.jp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jpg"/><Relationship Id="rId5" Type="http://schemas.openxmlformats.org/officeDocument/2006/relationships/image" Target="../media/image194.jpg"/><Relationship Id="rId10" Type="http://schemas.openxmlformats.org/officeDocument/2006/relationships/image" Target="../media/image199.jp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zhubanov.edu.kz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933"/>
            <a:ext cx="9906000" cy="5572125"/>
            <a:chOff x="0" y="643127"/>
            <a:chExt cx="9906000" cy="5572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719" y="643127"/>
              <a:ext cx="8336279" cy="5571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8132" y="643127"/>
              <a:ext cx="8087995" cy="5572125"/>
            </a:xfrm>
            <a:custGeom>
              <a:avLst/>
              <a:gdLst/>
              <a:ahLst/>
              <a:cxnLst/>
              <a:rect l="l" t="t" r="r" b="b"/>
              <a:pathLst>
                <a:path w="8087995" h="5572125">
                  <a:moveTo>
                    <a:pt x="0" y="5571744"/>
                  </a:moveTo>
                  <a:lnTo>
                    <a:pt x="8087868" y="5571744"/>
                  </a:lnTo>
                  <a:lnTo>
                    <a:pt x="8087868" y="0"/>
                  </a:lnTo>
                  <a:lnTo>
                    <a:pt x="0" y="0"/>
                  </a:lnTo>
                  <a:lnTo>
                    <a:pt x="0" y="5571744"/>
                  </a:lnTo>
                  <a:close/>
                </a:path>
              </a:pathLst>
            </a:custGeom>
            <a:solidFill>
              <a:srgbClr val="2E5395">
                <a:alpha val="694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43127"/>
              <a:ext cx="2871470" cy="5572125"/>
            </a:xfrm>
            <a:custGeom>
              <a:avLst/>
              <a:gdLst/>
              <a:ahLst/>
              <a:cxnLst/>
              <a:rect l="l" t="t" r="r" b="b"/>
              <a:pathLst>
                <a:path w="2871470" h="5572125">
                  <a:moveTo>
                    <a:pt x="2871216" y="0"/>
                  </a:moveTo>
                  <a:lnTo>
                    <a:pt x="1826514" y="0"/>
                  </a:lnTo>
                  <a:lnTo>
                    <a:pt x="1818132" y="22352"/>
                  </a:lnTo>
                  <a:lnTo>
                    <a:pt x="1818132" y="0"/>
                  </a:lnTo>
                  <a:lnTo>
                    <a:pt x="0" y="0"/>
                  </a:lnTo>
                  <a:lnTo>
                    <a:pt x="0" y="5571744"/>
                  </a:lnTo>
                  <a:lnTo>
                    <a:pt x="1818132" y="5571744"/>
                  </a:lnTo>
                  <a:lnTo>
                    <a:pt x="1818132" y="5549392"/>
                  </a:lnTo>
                  <a:lnTo>
                    <a:pt x="1826514" y="5571744"/>
                  </a:lnTo>
                  <a:lnTo>
                    <a:pt x="2871216" y="5571744"/>
                  </a:lnTo>
                  <a:lnTo>
                    <a:pt x="1826514" y="2785872"/>
                  </a:lnTo>
                  <a:lnTo>
                    <a:pt x="2871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7376" y="643127"/>
              <a:ext cx="1811020" cy="5572125"/>
            </a:xfrm>
            <a:custGeom>
              <a:avLst/>
              <a:gdLst/>
              <a:ahLst/>
              <a:cxnLst/>
              <a:rect l="l" t="t" r="r" b="b"/>
              <a:pathLst>
                <a:path w="1811020" h="5572125">
                  <a:moveTo>
                    <a:pt x="1810512" y="0"/>
                  </a:moveTo>
                  <a:lnTo>
                    <a:pt x="1004062" y="0"/>
                  </a:lnTo>
                  <a:lnTo>
                    <a:pt x="0" y="2785872"/>
                  </a:lnTo>
                  <a:lnTo>
                    <a:pt x="1004062" y="5571744"/>
                  </a:lnTo>
                  <a:lnTo>
                    <a:pt x="1810512" y="5571744"/>
                  </a:lnTo>
                  <a:lnTo>
                    <a:pt x="806450" y="2785872"/>
                  </a:lnTo>
                  <a:lnTo>
                    <a:pt x="1810512" y="0"/>
                  </a:ln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6520" y="2322576"/>
              <a:ext cx="784860" cy="2212975"/>
            </a:xfrm>
            <a:custGeom>
              <a:avLst/>
              <a:gdLst/>
              <a:ahLst/>
              <a:cxnLst/>
              <a:rect l="l" t="t" r="r" b="b"/>
              <a:pathLst>
                <a:path w="784860" h="2212975">
                  <a:moveTo>
                    <a:pt x="392430" y="0"/>
                  </a:moveTo>
                  <a:lnTo>
                    <a:pt x="0" y="1106424"/>
                  </a:lnTo>
                  <a:lnTo>
                    <a:pt x="392430" y="2212848"/>
                  </a:lnTo>
                  <a:lnTo>
                    <a:pt x="784859" y="1106424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86201" y="3279140"/>
            <a:ext cx="5791200" cy="2052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 err="1">
                <a:solidFill>
                  <a:srgbClr val="FFFFFF"/>
                </a:solidFill>
                <a:latin typeface="Arial"/>
                <a:cs typeface="Arial"/>
              </a:rPr>
              <a:t>Zhubanov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Aktobe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Regional University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6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Aktobe,</a:t>
            </a:r>
            <a:r>
              <a:rPr sz="2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Kazakhstan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26" y="2035008"/>
            <a:ext cx="1738883" cy="1417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81227"/>
            <a:ext cx="509016" cy="4145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905500"/>
            <a:ext cx="9906000" cy="309880"/>
          </a:xfrm>
          <a:custGeom>
            <a:avLst/>
            <a:gdLst/>
            <a:ahLst/>
            <a:cxnLst/>
            <a:rect l="l" t="t" r="r" b="b"/>
            <a:pathLst>
              <a:path w="9906000" h="309879">
                <a:moveTo>
                  <a:pt x="9906000" y="0"/>
                </a:moveTo>
                <a:lnTo>
                  <a:pt x="0" y="0"/>
                </a:lnTo>
                <a:lnTo>
                  <a:pt x="0" y="309372"/>
                </a:lnTo>
                <a:lnTo>
                  <a:pt x="9906000" y="309372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0344" y="731900"/>
            <a:ext cx="39027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INTERNATIONAL</a:t>
            </a:r>
            <a:r>
              <a:rPr spc="70" dirty="0"/>
              <a:t> </a:t>
            </a:r>
            <a:r>
              <a:rPr spc="-10" dirty="0"/>
              <a:t>COOPERATION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60494" y="1793265"/>
            <a:ext cx="3503295" cy="113582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300" dirty="0">
                <a:latin typeface="Microsoft Sans Serif"/>
                <a:cs typeface="Microsoft Sans Serif"/>
              </a:rPr>
              <a:t>AMERICAN</a:t>
            </a:r>
            <a:r>
              <a:rPr sz="1300" spc="-5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COUNCIL</a:t>
            </a:r>
            <a:endParaRPr sz="1300" dirty="0">
              <a:latin typeface="Microsoft Sans Serif"/>
              <a:cs typeface="Microsoft Sans Serif"/>
            </a:endParaRPr>
          </a:p>
          <a:p>
            <a:pPr marL="27305" marR="5080" indent="-1905">
              <a:lnSpc>
                <a:spcPct val="138500"/>
              </a:lnSpc>
            </a:pPr>
            <a:r>
              <a:rPr sz="1300" dirty="0">
                <a:latin typeface="Microsoft Sans Serif"/>
                <a:cs typeface="Microsoft Sans Serif"/>
              </a:rPr>
              <a:t>EXPERTISE</a:t>
            </a:r>
            <a:r>
              <a:rPr sz="1300" spc="-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OF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SENIOR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GERMAN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EXPERTS </a:t>
            </a:r>
            <a:r>
              <a:rPr sz="1300" dirty="0">
                <a:latin typeface="Microsoft Sans Serif"/>
                <a:cs typeface="Microsoft Sans Serif"/>
              </a:rPr>
              <a:t>INTERNATIONAL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CREDIT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MOBILITY</a:t>
            </a:r>
            <a:endParaRPr sz="1300" dirty="0">
              <a:latin typeface="Microsoft Sans Serif"/>
              <a:cs typeface="Microsoft Sans Serif"/>
            </a:endParaRPr>
          </a:p>
          <a:p>
            <a:pPr marL="40005">
              <a:lnSpc>
                <a:spcPct val="100000"/>
              </a:lnSpc>
              <a:spcBef>
                <a:spcPts val="715"/>
              </a:spcBef>
            </a:pPr>
            <a:r>
              <a:rPr sz="1300" dirty="0">
                <a:latin typeface="Microsoft Sans Serif"/>
                <a:cs typeface="Microsoft Sans Serif"/>
              </a:rPr>
              <a:t>RITA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REGION </a:t>
            </a:r>
            <a:r>
              <a:rPr sz="1300" spc="-10" dirty="0">
                <a:latin typeface="Microsoft Sans Serif"/>
                <a:cs typeface="Microsoft Sans Serif"/>
              </a:rPr>
              <a:t>RENOVATION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048" y="1813331"/>
            <a:ext cx="3387090" cy="16748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700"/>
              </a:spcBef>
              <a:buFont typeface="Segoe UI Symbol"/>
              <a:buChar char="⮚"/>
              <a:tabLst>
                <a:tab pos="292735" algn="l"/>
                <a:tab pos="3208020" algn="l"/>
              </a:tabLst>
            </a:pPr>
            <a:r>
              <a:rPr sz="1300" dirty="0">
                <a:latin typeface="Microsoft Sans Serif"/>
                <a:cs typeface="Microsoft Sans Serif"/>
              </a:rPr>
              <a:t>Universities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included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in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the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TOP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-</a:t>
            </a:r>
            <a:r>
              <a:rPr sz="1300" spc="-25" dirty="0">
                <a:latin typeface="Microsoft Sans Serif"/>
                <a:cs typeface="Microsoft Sans Serif"/>
              </a:rPr>
              <a:t>500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50" dirty="0">
                <a:latin typeface="Microsoft Sans Serif"/>
                <a:cs typeface="Microsoft Sans Serif"/>
              </a:rPr>
              <a:t>8</a:t>
            </a:r>
            <a:endParaRPr sz="1300" dirty="0">
              <a:latin typeface="Microsoft Sans Serif"/>
              <a:cs typeface="Microsoft Sans Serif"/>
            </a:endParaRPr>
          </a:p>
          <a:p>
            <a:pPr marL="292735" indent="-280035">
              <a:lnSpc>
                <a:spcPct val="100000"/>
              </a:lnSpc>
              <a:spcBef>
                <a:spcPts val="600"/>
              </a:spcBef>
              <a:buFont typeface="Segoe UI Symbol"/>
              <a:buChar char="⮚"/>
              <a:tabLst>
                <a:tab pos="292735" algn="l"/>
                <a:tab pos="3206750" algn="l"/>
              </a:tabLst>
            </a:pPr>
            <a:r>
              <a:rPr sz="1300" dirty="0">
                <a:latin typeface="Microsoft Sans Serif"/>
                <a:cs typeface="Microsoft Sans Serif"/>
              </a:rPr>
              <a:t>ERASMUS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+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PROGRAM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50" dirty="0">
                <a:latin typeface="Microsoft Sans Serif"/>
                <a:cs typeface="Microsoft Sans Serif"/>
              </a:rPr>
              <a:t>4</a:t>
            </a:r>
            <a:endParaRPr sz="1300" dirty="0">
              <a:latin typeface="Microsoft Sans Serif"/>
              <a:cs typeface="Microsoft Sans Serif"/>
            </a:endParaRPr>
          </a:p>
          <a:p>
            <a:pPr marL="292735" indent="-280035">
              <a:lnSpc>
                <a:spcPct val="100000"/>
              </a:lnSpc>
              <a:spcBef>
                <a:spcPts val="600"/>
              </a:spcBef>
              <a:buFont typeface="Segoe UI Symbol"/>
              <a:buChar char="⮚"/>
              <a:tabLst>
                <a:tab pos="292735" algn="l"/>
                <a:tab pos="3190240" algn="l"/>
              </a:tabLst>
            </a:pPr>
            <a:r>
              <a:rPr lang="en-US" sz="1300" dirty="0">
                <a:latin typeface="Microsoft Sans Serif"/>
                <a:cs typeface="Microsoft Sans Serif"/>
              </a:rPr>
              <a:t>ORHUN EXCHANGE (2024)</a:t>
            </a:r>
          </a:p>
          <a:p>
            <a:pPr marL="292735" indent="-280035">
              <a:lnSpc>
                <a:spcPct val="100000"/>
              </a:lnSpc>
              <a:spcBef>
                <a:spcPts val="600"/>
              </a:spcBef>
              <a:buFont typeface="Segoe UI Symbol"/>
              <a:buChar char="⮚"/>
              <a:tabLst>
                <a:tab pos="292735" algn="l"/>
                <a:tab pos="3190240" algn="l"/>
              </a:tabLst>
            </a:pPr>
            <a:r>
              <a:rPr lang="en-US" sz="1300" dirty="0">
                <a:latin typeface="Microsoft Sans Serif"/>
                <a:cs typeface="Microsoft Sans Serif"/>
              </a:rPr>
              <a:t>Other academic exchange</a:t>
            </a:r>
            <a:r>
              <a:rPr lang="ru-RU" sz="1300" dirty="0">
                <a:latin typeface="Microsoft Sans Serif"/>
                <a:cs typeface="Microsoft Sans Serif"/>
              </a:rPr>
              <a:t>	</a:t>
            </a:r>
            <a:r>
              <a:rPr sz="1300" spc="-25" dirty="0">
                <a:latin typeface="Microsoft Sans Serif"/>
                <a:cs typeface="Microsoft Sans Serif"/>
              </a:rPr>
              <a:t>20</a:t>
            </a:r>
            <a:endParaRPr lang="en-US" sz="1300" spc="-25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2735" algn="l"/>
                <a:tab pos="3190240" algn="l"/>
              </a:tabLst>
            </a:pPr>
            <a:r>
              <a:rPr lang="en-US" sz="1300" dirty="0">
                <a:latin typeface="Microsoft Sans Serif"/>
                <a:cs typeface="Microsoft Sans Serif"/>
              </a:rPr>
              <a:t>	</a:t>
            </a:r>
          </a:p>
          <a:p>
            <a:pPr marL="292735" indent="-280035">
              <a:lnSpc>
                <a:spcPct val="100000"/>
              </a:lnSpc>
              <a:spcBef>
                <a:spcPts val="600"/>
              </a:spcBef>
              <a:buFont typeface="Segoe UI Symbol"/>
              <a:buChar char="⮚"/>
              <a:tabLst>
                <a:tab pos="292735" algn="l"/>
                <a:tab pos="3190240" algn="l"/>
              </a:tabLst>
            </a:pP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761" y="1736750"/>
            <a:ext cx="1097280" cy="126060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690"/>
              </a:spcBef>
            </a:pPr>
            <a:r>
              <a:rPr sz="1300" dirty="0">
                <a:latin typeface="Microsoft Sans Serif"/>
                <a:cs typeface="Microsoft Sans Serif"/>
              </a:rPr>
              <a:t>5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programs</a:t>
            </a:r>
            <a:endParaRPr sz="1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300" dirty="0">
                <a:latin typeface="Microsoft Sans Serif"/>
                <a:cs typeface="Microsoft Sans Serif"/>
              </a:rPr>
              <a:t>21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participants</a:t>
            </a:r>
            <a:endParaRPr sz="1300" dirty="0">
              <a:latin typeface="Microsoft Sans Serif"/>
              <a:cs typeface="Microsoft Sans Serif"/>
            </a:endParaRPr>
          </a:p>
          <a:p>
            <a:pPr marL="47625">
              <a:lnSpc>
                <a:spcPct val="100000"/>
              </a:lnSpc>
              <a:spcBef>
                <a:spcPts val="1095"/>
              </a:spcBef>
            </a:pPr>
            <a:r>
              <a:rPr sz="1300" dirty="0">
                <a:latin typeface="Microsoft Sans Serif"/>
                <a:cs typeface="Microsoft Sans Serif"/>
              </a:rPr>
              <a:t>3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experts</a:t>
            </a:r>
            <a:endParaRPr sz="1300" dirty="0">
              <a:latin typeface="Microsoft Sans Serif"/>
              <a:cs typeface="Microsoft Sans Serif"/>
            </a:endParaRPr>
          </a:p>
          <a:p>
            <a:pPr marL="50800">
              <a:lnSpc>
                <a:spcPct val="100000"/>
              </a:lnSpc>
              <a:spcBef>
                <a:spcPts val="1160"/>
              </a:spcBef>
            </a:pPr>
            <a:r>
              <a:rPr sz="1300" dirty="0">
                <a:latin typeface="Microsoft Sans Serif"/>
                <a:cs typeface="Microsoft Sans Serif"/>
              </a:rPr>
              <a:t>1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project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8932" y="1572767"/>
            <a:ext cx="0" cy="1633855"/>
          </a:xfrm>
          <a:custGeom>
            <a:avLst/>
            <a:gdLst/>
            <a:ahLst/>
            <a:cxnLst/>
            <a:rect l="l" t="t" r="r" b="b"/>
            <a:pathLst>
              <a:path h="1633855">
                <a:moveTo>
                  <a:pt x="0" y="0"/>
                </a:moveTo>
                <a:lnTo>
                  <a:pt x="0" y="1633601"/>
                </a:lnTo>
              </a:path>
            </a:pathLst>
          </a:custGeom>
          <a:ln w="9144">
            <a:solidFill>
              <a:srgbClr val="00B7B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608" y="1272539"/>
            <a:ext cx="2959735" cy="398145"/>
          </a:xfrm>
          <a:custGeom>
            <a:avLst/>
            <a:gdLst/>
            <a:ahLst/>
            <a:cxnLst/>
            <a:rect l="l" t="t" r="r" b="b"/>
            <a:pathLst>
              <a:path w="2959735" h="398144">
                <a:moveTo>
                  <a:pt x="0" y="397763"/>
                </a:moveTo>
                <a:lnTo>
                  <a:pt x="2959608" y="397763"/>
                </a:lnTo>
                <a:lnTo>
                  <a:pt x="2959608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ln w="9144">
            <a:solidFill>
              <a:srgbClr val="00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608" y="1272539"/>
            <a:ext cx="2959735" cy="398145"/>
          </a:xfrm>
          <a:prstGeom prst="rect">
            <a:avLst/>
          </a:prstGeom>
          <a:solidFill>
            <a:srgbClr val="365F92"/>
          </a:solidFill>
        </p:spPr>
        <p:txBody>
          <a:bodyPr vert="horz" wrap="square" lIns="0" tIns="4064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Agreements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123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(22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countries)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93664" y="1252727"/>
            <a:ext cx="2959735" cy="364490"/>
          </a:xfrm>
          <a:custGeom>
            <a:avLst/>
            <a:gdLst/>
            <a:ahLst/>
            <a:cxnLst/>
            <a:rect l="l" t="t" r="r" b="b"/>
            <a:pathLst>
              <a:path w="2959734" h="364490">
                <a:moveTo>
                  <a:pt x="0" y="364236"/>
                </a:moveTo>
                <a:lnTo>
                  <a:pt x="2959608" y="364236"/>
                </a:lnTo>
                <a:lnTo>
                  <a:pt x="2959608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ln w="9144">
            <a:solidFill>
              <a:srgbClr val="004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93664" y="1252727"/>
            <a:ext cx="2959735" cy="364490"/>
          </a:xfrm>
          <a:prstGeom prst="rect">
            <a:avLst/>
          </a:prstGeom>
          <a:solidFill>
            <a:srgbClr val="365F92"/>
          </a:solidFill>
        </p:spPr>
        <p:txBody>
          <a:bodyPr vert="horz" wrap="square" lIns="0" tIns="32384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254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545" y="4219143"/>
            <a:ext cx="35902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95"/>
              </a:spcBef>
              <a:buSzPct val="84615"/>
              <a:buFont typeface="Segoe UI Symbol"/>
              <a:buChar char="⮚"/>
              <a:tabLst>
                <a:tab pos="177800" algn="l"/>
              </a:tabLst>
            </a:pPr>
            <a:r>
              <a:rPr sz="1300" dirty="0">
                <a:latin typeface="Microsoft Sans Serif"/>
                <a:cs typeface="Microsoft Sans Serif"/>
              </a:rPr>
              <a:t>BYDGOSZCZ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UNIVERSITY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OF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ECONOMICS</a:t>
            </a:r>
            <a:endParaRPr sz="1300">
              <a:latin typeface="Microsoft Sans Serif"/>
              <a:cs typeface="Microsoft Sans Serif"/>
            </a:endParaRPr>
          </a:p>
          <a:p>
            <a:pPr marL="178435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Microsoft Sans Serif"/>
                <a:cs typeface="Microsoft Sans Serif"/>
              </a:rPr>
              <a:t>(POLAND,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2018)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545" y="4814061"/>
            <a:ext cx="38284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95"/>
              </a:spcBef>
              <a:buSzPct val="84615"/>
              <a:buFont typeface="Segoe UI Symbol"/>
              <a:buChar char="⮚"/>
              <a:tabLst>
                <a:tab pos="178435" algn="l"/>
              </a:tabLst>
            </a:pPr>
            <a:r>
              <a:rPr sz="1300" dirty="0">
                <a:latin typeface="Microsoft Sans Serif"/>
                <a:cs typeface="Microsoft Sans Serif"/>
              </a:rPr>
              <a:t>UNIVERSITY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OF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KASTAMONU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(TURKEY,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2019)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5710" y="4165472"/>
            <a:ext cx="327088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95"/>
              </a:spcBef>
              <a:buClr>
                <a:srgbClr val="365F92"/>
              </a:buClr>
              <a:buSzPct val="84615"/>
              <a:buFont typeface="Segoe UI Symbol"/>
              <a:buChar char="⮚"/>
              <a:tabLst>
                <a:tab pos="178435" algn="l"/>
              </a:tabLst>
            </a:pPr>
            <a:r>
              <a:rPr sz="1300" dirty="0">
                <a:latin typeface="Microsoft Sans Serif"/>
                <a:cs typeface="Microsoft Sans Serif"/>
              </a:rPr>
              <a:t>CONFUCIUS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INSTITUTE</a:t>
            </a:r>
            <a:endParaRPr sz="1300">
              <a:latin typeface="Microsoft Sans Serif"/>
              <a:cs typeface="Microsoft Sans Serif"/>
            </a:endParaRPr>
          </a:p>
          <a:p>
            <a:pPr marL="178435" indent="-165735">
              <a:lnSpc>
                <a:spcPct val="100000"/>
              </a:lnSpc>
              <a:spcBef>
                <a:spcPts val="5"/>
              </a:spcBef>
              <a:buClr>
                <a:srgbClr val="365F92"/>
              </a:buClr>
              <a:buSzPct val="84615"/>
              <a:buFont typeface="Segoe UI Symbol"/>
              <a:buChar char="⮚"/>
              <a:tabLst>
                <a:tab pos="178435" algn="l"/>
              </a:tabLst>
            </a:pPr>
            <a:r>
              <a:rPr sz="1300" dirty="0">
                <a:latin typeface="Microsoft Sans Serif"/>
                <a:cs typeface="Microsoft Sans Serif"/>
              </a:rPr>
              <a:t>KOREAN</a:t>
            </a:r>
            <a:r>
              <a:rPr sz="1300" spc="-8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LANGUAGE</a:t>
            </a:r>
            <a:r>
              <a:rPr sz="1300" spc="-6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CENTER</a:t>
            </a:r>
            <a:endParaRPr sz="1300">
              <a:latin typeface="Microsoft Sans Serif"/>
              <a:cs typeface="Microsoft Sans Serif"/>
            </a:endParaRPr>
          </a:p>
          <a:p>
            <a:pPr marL="178435" marR="5080" indent="-166370">
              <a:lnSpc>
                <a:spcPct val="100000"/>
              </a:lnSpc>
              <a:buClr>
                <a:srgbClr val="365F92"/>
              </a:buClr>
              <a:buSzPct val="84615"/>
              <a:buFont typeface="Segoe UI Symbol"/>
              <a:buChar char="⮚"/>
              <a:tabLst>
                <a:tab pos="178435" algn="l"/>
              </a:tabLst>
            </a:pPr>
            <a:r>
              <a:rPr sz="1300" dirty="0">
                <a:latin typeface="Microsoft Sans Serif"/>
                <a:cs typeface="Microsoft Sans Serif"/>
              </a:rPr>
              <a:t>CENTER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FOR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POLISH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LANGUAGE</a:t>
            </a:r>
            <a:r>
              <a:rPr sz="1300" spc="50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AND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CULTURE</a:t>
            </a:r>
            <a:endParaRPr sz="1300">
              <a:latin typeface="Microsoft Sans Serif"/>
              <a:cs typeface="Microsoft Sans Serif"/>
            </a:endParaRPr>
          </a:p>
          <a:p>
            <a:pPr marL="178435" indent="-165735">
              <a:lnSpc>
                <a:spcPct val="100000"/>
              </a:lnSpc>
              <a:buClr>
                <a:srgbClr val="365F92"/>
              </a:buClr>
              <a:buSzPct val="84615"/>
              <a:buFont typeface="Segoe UI Symbol"/>
              <a:buChar char="⮚"/>
              <a:tabLst>
                <a:tab pos="178435" algn="l"/>
              </a:tabLst>
            </a:pPr>
            <a:r>
              <a:rPr sz="1300" dirty="0">
                <a:latin typeface="Microsoft Sans Serif"/>
                <a:cs typeface="Microsoft Sans Serif"/>
              </a:rPr>
              <a:t>TOEFL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CENTER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908" y="3692652"/>
            <a:ext cx="4178935" cy="304800"/>
          </a:xfrm>
          <a:prstGeom prst="rect">
            <a:avLst/>
          </a:prstGeom>
          <a:solidFill>
            <a:srgbClr val="365F92"/>
          </a:solidFill>
          <a:ln w="9144">
            <a:solidFill>
              <a:srgbClr val="00467B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Cultural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“QAZAQ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ELI”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6711" y="3692652"/>
            <a:ext cx="2644140" cy="311150"/>
          </a:xfrm>
          <a:prstGeom prst="rect">
            <a:avLst/>
          </a:prstGeom>
          <a:solidFill>
            <a:srgbClr val="365F92"/>
          </a:solidFill>
          <a:ln w="9144">
            <a:solidFill>
              <a:srgbClr val="00467B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6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3066" y="318287"/>
            <a:ext cx="3807575" cy="3772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4059" y="1444589"/>
            <a:ext cx="9176580" cy="33397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1" y="0"/>
                </a:moveTo>
                <a:lnTo>
                  <a:pt x="0" y="0"/>
                </a:lnTo>
                <a:lnTo>
                  <a:pt x="0" y="36575"/>
                </a:lnTo>
                <a:lnTo>
                  <a:pt x="9906001" y="36575"/>
                </a:lnTo>
                <a:lnTo>
                  <a:pt x="9906001" y="0"/>
                </a:lnTo>
                <a:close/>
              </a:path>
            </a:pathLst>
          </a:custGeom>
          <a:solidFill>
            <a:srgbClr val="7A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946" y="941464"/>
            <a:ext cx="706608" cy="45751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4059" y="5673402"/>
            <a:ext cx="9176580" cy="280999"/>
          </a:xfrm>
          <a:custGeom>
            <a:avLst/>
            <a:gdLst/>
            <a:ahLst/>
            <a:cxnLst/>
            <a:rect l="l" t="t" r="r" b="b"/>
            <a:pathLst>
              <a:path w="9906000" h="309879">
                <a:moveTo>
                  <a:pt x="9906001" y="0"/>
                </a:moveTo>
                <a:lnTo>
                  <a:pt x="0" y="0"/>
                </a:lnTo>
                <a:lnTo>
                  <a:pt x="0" y="309369"/>
                </a:lnTo>
                <a:lnTo>
                  <a:pt x="9906001" y="309369"/>
                </a:lnTo>
                <a:lnTo>
                  <a:pt x="9906001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4059" y="1643002"/>
            <a:ext cx="4659530" cy="3910867"/>
          </a:xfrm>
          <a:prstGeom prst="rect">
            <a:avLst/>
          </a:prstGeom>
        </p:spPr>
        <p:txBody>
          <a:bodyPr vert="horz" wrap="square" lIns="0" tIns="12244" rIns="0" bIns="0" rtlCol="0">
            <a:spAutoFit/>
          </a:bodyPr>
          <a:lstStyle/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Gazi University, </a:t>
            </a:r>
            <a:r>
              <a:rPr lang="en-US" sz="1500" dirty="0">
                <a:solidFill>
                  <a:srgbClr val="C00000"/>
                </a:solidFill>
              </a:rPr>
              <a:t>Turkey</a:t>
            </a:r>
            <a:endParaRPr lang="kk-KZ" sz="1500" dirty="0">
              <a:solidFill>
                <a:srgbClr val="C00000"/>
              </a:solidFill>
            </a:endParaRPr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Ataturk University, </a:t>
            </a:r>
            <a:r>
              <a:rPr lang="en-US" sz="1500" dirty="0">
                <a:solidFill>
                  <a:srgbClr val="C00000"/>
                </a:solidFill>
              </a:rPr>
              <a:t>Turkey</a:t>
            </a:r>
            <a:r>
              <a:rPr lang="en-US" sz="1500" dirty="0"/>
              <a:t> </a:t>
            </a:r>
            <a:endParaRPr lang="kk-KZ" sz="1500" dirty="0"/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Marshall University, </a:t>
            </a:r>
            <a:r>
              <a:rPr lang="en-US" sz="1500" dirty="0">
                <a:solidFill>
                  <a:srgbClr val="C00000"/>
                </a:solidFill>
              </a:rPr>
              <a:t>USA</a:t>
            </a:r>
            <a:r>
              <a:rPr lang="en-US" sz="1500" dirty="0"/>
              <a:t> </a:t>
            </a:r>
            <a:endParaRPr lang="kk-KZ" sz="1500" dirty="0"/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 err="1"/>
              <a:t>Yili</a:t>
            </a:r>
            <a:r>
              <a:rPr lang="en-US" sz="1500" dirty="0"/>
              <a:t> Normal University, </a:t>
            </a:r>
            <a:r>
              <a:rPr lang="en-US" sz="1500" dirty="0">
                <a:solidFill>
                  <a:srgbClr val="C00000"/>
                </a:solidFill>
              </a:rPr>
              <a:t>China</a:t>
            </a:r>
            <a:r>
              <a:rPr lang="en-US" sz="1500" dirty="0"/>
              <a:t> </a:t>
            </a:r>
            <a:endParaRPr lang="kk-KZ" sz="1500" dirty="0"/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Tashkent Institute of Textile and Light Industry, </a:t>
            </a:r>
            <a:r>
              <a:rPr lang="en-US" sz="1500" dirty="0">
                <a:solidFill>
                  <a:srgbClr val="C00000"/>
                </a:solidFill>
              </a:rPr>
              <a:t>Uzbekistan</a:t>
            </a:r>
            <a:r>
              <a:rPr lang="en-US" sz="1500" dirty="0"/>
              <a:t> </a:t>
            </a:r>
            <a:endParaRPr lang="kk-KZ" sz="1500" dirty="0"/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Uzbek State University of Physical Culture and Sports, </a:t>
            </a:r>
            <a:r>
              <a:rPr lang="en-US" sz="1500" dirty="0">
                <a:solidFill>
                  <a:srgbClr val="C00000"/>
                </a:solidFill>
              </a:rPr>
              <a:t>Uzbekistan</a:t>
            </a:r>
            <a:r>
              <a:rPr lang="en-US" sz="1500" dirty="0"/>
              <a:t> </a:t>
            </a:r>
            <a:endParaRPr lang="kk-KZ" sz="1500" dirty="0"/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Pomeranian University in </a:t>
            </a:r>
            <a:r>
              <a:rPr lang="en-US" sz="1500" dirty="0" err="1"/>
              <a:t>Slupsk</a:t>
            </a:r>
            <a:r>
              <a:rPr lang="en-US" sz="1500" dirty="0"/>
              <a:t>, </a:t>
            </a:r>
            <a:r>
              <a:rPr lang="en-US" sz="1500" dirty="0">
                <a:solidFill>
                  <a:srgbClr val="C00000"/>
                </a:solidFill>
              </a:rPr>
              <a:t>Poland</a:t>
            </a:r>
            <a:r>
              <a:rPr lang="en-US" sz="1500" dirty="0"/>
              <a:t> </a:t>
            </a:r>
            <a:endParaRPr lang="kk-KZ" sz="1500" dirty="0"/>
          </a:p>
          <a:p>
            <a:pPr marL="369075" indent="-297359">
              <a:lnSpc>
                <a:spcPct val="150000"/>
              </a:lnSpc>
              <a:spcBef>
                <a:spcPts val="96"/>
              </a:spcBef>
              <a:buChar char="•"/>
              <a:tabLst>
                <a:tab pos="369075" algn="l"/>
                <a:tab pos="369658" algn="l"/>
              </a:tabLst>
            </a:pPr>
            <a:r>
              <a:rPr lang="en-US" sz="1500" dirty="0"/>
              <a:t>Kyrgyz National Agrarian University named after K.I. Scriabin, </a:t>
            </a:r>
            <a:r>
              <a:rPr lang="en-US" sz="1500" dirty="0">
                <a:solidFill>
                  <a:srgbClr val="C00000"/>
                </a:solidFill>
              </a:rPr>
              <a:t>Kyrgyzstan</a:t>
            </a:r>
            <a:endParaRPr sz="1500" kern="14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4554" y="1098865"/>
            <a:ext cx="4502406" cy="272796"/>
          </a:xfrm>
          <a:prstGeom prst="rect">
            <a:avLst/>
          </a:prstGeom>
        </p:spPr>
        <p:txBody>
          <a:bodyPr vert="horz" wrap="square" lIns="0" tIns="11078" rIns="0" bIns="0" rtlCol="0">
            <a:spAutoFit/>
          </a:bodyPr>
          <a:lstStyle/>
          <a:p>
            <a:pPr marL="11661">
              <a:spcBef>
                <a:spcPts val="87"/>
              </a:spcBef>
            </a:pPr>
            <a:r>
              <a:rPr sz="1700" b="1" spc="-14" dirty="0">
                <a:solidFill>
                  <a:srgbClr val="1F4E79"/>
                </a:solidFill>
                <a:latin typeface="Arial"/>
                <a:cs typeface="Arial"/>
              </a:rPr>
              <a:t>INTERNATIONAL</a:t>
            </a:r>
            <a:r>
              <a:rPr sz="1700" b="1" spc="28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1F4E79"/>
                </a:solidFill>
                <a:latin typeface="Arial"/>
                <a:cs typeface="Arial"/>
              </a:rPr>
              <a:t>UNIVERSITY</a:t>
            </a:r>
            <a:r>
              <a:rPr sz="1700" b="1" spc="-4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700" b="1" spc="-23" dirty="0">
                <a:solidFill>
                  <a:srgbClr val="1F4E79"/>
                </a:solidFill>
                <a:latin typeface="Arial"/>
                <a:cs typeface="Arial"/>
              </a:rPr>
              <a:t>PARTNERS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3589" y="1480338"/>
            <a:ext cx="4151814" cy="4067247"/>
          </a:xfrm>
          <a:prstGeom prst="rect">
            <a:avLst/>
          </a:prstGeom>
        </p:spPr>
        <p:txBody>
          <a:bodyPr vert="horz" wrap="square" lIns="0" tIns="107866" rIns="0" bIns="0" rtlCol="0">
            <a:spAutoFit/>
          </a:bodyPr>
          <a:lstStyle/>
          <a:p>
            <a:pPr marL="622705" indent="-262376">
              <a:lnSpc>
                <a:spcPct val="15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en-US" sz="1500" dirty="0" err="1"/>
              <a:t>Kastamonu</a:t>
            </a:r>
            <a:r>
              <a:rPr lang="en-US" sz="1500" dirty="0"/>
              <a:t> University, </a:t>
            </a:r>
            <a:r>
              <a:rPr lang="en-US" sz="1500" dirty="0">
                <a:solidFill>
                  <a:srgbClr val="C00000"/>
                </a:solidFill>
              </a:rPr>
              <a:t>Turkey </a:t>
            </a:r>
            <a:endParaRPr lang="kk-KZ" sz="1500" dirty="0">
              <a:solidFill>
                <a:srgbClr val="C00000"/>
              </a:solidFill>
            </a:endParaRPr>
          </a:p>
          <a:p>
            <a:pPr marL="622705" indent="-262376">
              <a:lnSpc>
                <a:spcPct val="15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St. Petersburg State University, </a:t>
            </a:r>
            <a:r>
              <a:rPr lang="en-US" sz="1500" dirty="0">
                <a:solidFill>
                  <a:srgbClr val="C00000"/>
                </a:solidFill>
              </a:rPr>
              <a:t>Russia</a:t>
            </a:r>
            <a:r>
              <a:rPr lang="en-US" sz="1500" dirty="0"/>
              <a:t> </a:t>
            </a:r>
            <a:endParaRPr lang="kk-KZ" sz="1500" dirty="0"/>
          </a:p>
          <a:p>
            <a:pPr marL="622705" indent="-262376">
              <a:lnSpc>
                <a:spcPct val="15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Beijing Institute of Technology, </a:t>
            </a:r>
            <a:r>
              <a:rPr lang="en-US" sz="1500" dirty="0">
                <a:solidFill>
                  <a:srgbClr val="C00000"/>
                </a:solidFill>
              </a:rPr>
              <a:t>China</a:t>
            </a:r>
            <a:r>
              <a:rPr lang="kk-KZ" sz="1500" dirty="0"/>
              <a:t> </a:t>
            </a:r>
          </a:p>
          <a:p>
            <a:pPr marL="622705" indent="-262376">
              <a:lnSpc>
                <a:spcPct val="15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sz="1500" spc="-5" dirty="0">
                <a:cs typeface="Arial MT"/>
              </a:rPr>
              <a:t>Jiangxi</a:t>
            </a:r>
            <a:r>
              <a:rPr sz="1500" spc="271" dirty="0">
                <a:cs typeface="Arial MT"/>
              </a:rPr>
              <a:t> </a:t>
            </a:r>
            <a:r>
              <a:rPr sz="1500" dirty="0">
                <a:cs typeface="Arial MT"/>
              </a:rPr>
              <a:t>University</a:t>
            </a:r>
            <a:r>
              <a:rPr lang="kk-KZ" sz="1500" dirty="0">
                <a:cs typeface="Arial MT"/>
              </a:rPr>
              <a:t> </a:t>
            </a:r>
            <a:r>
              <a:rPr lang="en-US" sz="1500" dirty="0">
                <a:cs typeface="Arial MT"/>
              </a:rPr>
              <a:t>of Finance and Economics,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cs typeface="Arial MT"/>
              </a:rPr>
              <a:t> </a:t>
            </a:r>
            <a:r>
              <a:rPr sz="1500" spc="-6" baseline="1851" dirty="0">
                <a:solidFill>
                  <a:schemeClr val="accent1">
                    <a:lumMod val="50000"/>
                  </a:schemeClr>
                </a:solidFill>
                <a:cs typeface="Arial MT"/>
              </a:rPr>
              <a:t> </a:t>
            </a:r>
            <a:r>
              <a:rPr sz="1500" spc="-557" baseline="1851" dirty="0">
                <a:solidFill>
                  <a:schemeClr val="accent1">
                    <a:lumMod val="50000"/>
                  </a:schemeClr>
                </a:solidFill>
                <a:cs typeface="Arial MT"/>
              </a:rPr>
              <a:t> </a:t>
            </a:r>
            <a:r>
              <a:rPr sz="1500" dirty="0">
                <a:solidFill>
                  <a:srgbClr val="C00000"/>
                </a:solidFill>
                <a:cs typeface="Arial MT"/>
              </a:rPr>
              <a:t>China</a:t>
            </a:r>
            <a:endParaRPr lang="kk-KZ" sz="1500" dirty="0">
              <a:solidFill>
                <a:srgbClr val="C00000"/>
              </a:solidFill>
              <a:cs typeface="Arial MT"/>
            </a:endParaRPr>
          </a:p>
          <a:p>
            <a:pPr marL="636698" indent="-262376">
              <a:lnSpc>
                <a:spcPct val="150000"/>
              </a:lnSpc>
              <a:spcBef>
                <a:spcPts val="574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cs typeface="Arial MT"/>
              </a:rPr>
              <a:t>China University of </a:t>
            </a:r>
            <a:r>
              <a:rPr sz="1500" dirty="0">
                <a:cs typeface="Arial MT"/>
              </a:rPr>
              <a:t>Petroleum,</a:t>
            </a:r>
            <a:r>
              <a:rPr sz="1500" spc="-73" dirty="0">
                <a:cs typeface="Arial MT"/>
              </a:rPr>
              <a:t> </a:t>
            </a:r>
            <a:r>
              <a:rPr sz="1500" dirty="0">
                <a:solidFill>
                  <a:srgbClr val="C00000"/>
                </a:solidFill>
                <a:cs typeface="Arial MT"/>
              </a:rPr>
              <a:t>China</a:t>
            </a:r>
            <a:endParaRPr lang="kk-KZ" sz="1500" dirty="0">
              <a:solidFill>
                <a:srgbClr val="C00000"/>
              </a:solidFill>
              <a:cs typeface="Arial MT"/>
            </a:endParaRPr>
          </a:p>
          <a:p>
            <a:pPr marL="636698" indent="-262376">
              <a:lnSpc>
                <a:spcPct val="150000"/>
              </a:lnSpc>
              <a:spcBef>
                <a:spcPts val="574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Rzeszow University of Technology, </a:t>
            </a:r>
            <a:r>
              <a:rPr lang="en-US" sz="1500" dirty="0">
                <a:solidFill>
                  <a:srgbClr val="C00000"/>
                </a:solidFill>
              </a:rPr>
              <a:t>Poland</a:t>
            </a:r>
            <a:endParaRPr lang="kk-KZ" sz="1500" dirty="0">
              <a:solidFill>
                <a:srgbClr val="C00000"/>
              </a:solidFill>
            </a:endParaRPr>
          </a:p>
          <a:p>
            <a:pPr marL="636698" indent="-262376">
              <a:lnSpc>
                <a:spcPct val="150000"/>
              </a:lnSpc>
              <a:spcBef>
                <a:spcPts val="574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Shota Rustaveli Batumi State University, </a:t>
            </a:r>
            <a:r>
              <a:rPr lang="en-US" sz="1500" dirty="0">
                <a:solidFill>
                  <a:srgbClr val="C00000"/>
                </a:solidFill>
              </a:rPr>
              <a:t>Georgia</a:t>
            </a:r>
            <a:endParaRPr sz="14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108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4" y="653796"/>
            <a:ext cx="507492" cy="4145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3444" y="6208776"/>
            <a:ext cx="9782810" cy="309880"/>
          </a:xfrm>
          <a:custGeom>
            <a:avLst/>
            <a:gdLst/>
            <a:ahLst/>
            <a:cxnLst/>
            <a:rect l="l" t="t" r="r" b="b"/>
            <a:pathLst>
              <a:path w="9782810" h="309879">
                <a:moveTo>
                  <a:pt x="0" y="309372"/>
                </a:moveTo>
                <a:lnTo>
                  <a:pt x="9782556" y="309372"/>
                </a:lnTo>
                <a:lnTo>
                  <a:pt x="9782556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3354" y="736168"/>
            <a:ext cx="6538595" cy="30457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900" b="1" dirty="0">
                <a:solidFill>
                  <a:srgbClr val="1F4E79"/>
                </a:solidFill>
                <a:latin typeface="Arial"/>
                <a:cs typeface="Arial"/>
              </a:rPr>
              <a:t>ACADEMIC</a:t>
            </a:r>
            <a:r>
              <a:rPr sz="1900" b="1" spc="-4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F4E79"/>
                </a:solidFill>
                <a:latin typeface="Arial"/>
                <a:cs typeface="Arial"/>
              </a:rPr>
              <a:t>MOBILITY</a:t>
            </a:r>
            <a:r>
              <a:rPr sz="1900" b="1" spc="-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sz="1900" b="1" spc="-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Arial"/>
                <a:cs typeface="Arial"/>
              </a:rPr>
              <a:t>INTERNATIONAL</a:t>
            </a:r>
            <a:r>
              <a:rPr sz="1900" b="1" spc="-4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Arial"/>
                <a:cs typeface="Arial"/>
              </a:rPr>
              <a:t>STUDENTS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757" y="4319522"/>
            <a:ext cx="1619910" cy="262892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sz="1600" b="1" spc="-195" dirty="0">
                <a:solidFill>
                  <a:srgbClr val="F16448"/>
                </a:solidFill>
                <a:latin typeface="Arial"/>
                <a:cs typeface="Arial"/>
              </a:rPr>
              <a:t>TOP</a:t>
            </a:r>
            <a:r>
              <a:rPr sz="1600" b="1" spc="-45" dirty="0">
                <a:solidFill>
                  <a:srgbClr val="F16448"/>
                </a:solidFill>
                <a:latin typeface="Arial"/>
                <a:cs typeface="Arial"/>
              </a:rPr>
              <a:t> </a:t>
            </a:r>
            <a:r>
              <a:rPr lang="ru-RU" sz="1600" b="1" spc="-100" dirty="0">
                <a:solidFill>
                  <a:srgbClr val="F16448"/>
                </a:solidFill>
                <a:latin typeface="Arial"/>
                <a:cs typeface="Arial"/>
              </a:rPr>
              <a:t>–</a:t>
            </a:r>
            <a:r>
              <a:rPr sz="1600" b="1" spc="-50" dirty="0">
                <a:solidFill>
                  <a:srgbClr val="F16448"/>
                </a:solidFill>
                <a:latin typeface="Arial"/>
                <a:cs typeface="Arial"/>
              </a:rPr>
              <a:t> </a:t>
            </a:r>
            <a:r>
              <a:rPr lang="en-US" sz="1600" b="1" spc="-160" dirty="0">
                <a:solidFill>
                  <a:srgbClr val="F16448"/>
                </a:solidFill>
                <a:latin typeface="Arial"/>
                <a:cs typeface="Arial"/>
              </a:rPr>
              <a:t>4 </a:t>
            </a:r>
            <a:r>
              <a:rPr sz="1600" b="1" spc="-180" dirty="0">
                <a:solidFill>
                  <a:srgbClr val="F16448"/>
                </a:solidFill>
                <a:latin typeface="Arial"/>
                <a:cs typeface="Arial"/>
              </a:rPr>
              <a:t>SCHOOLS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239" y="4703826"/>
            <a:ext cx="1932539" cy="1093183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 marR="5079">
              <a:lnSpc>
                <a:spcPct val="148500"/>
              </a:lnSpc>
              <a:spcBef>
                <a:spcPts val="105"/>
              </a:spcBef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Languages</a:t>
            </a:r>
            <a:r>
              <a:rPr lang="kk-KZ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35" dirty="0">
                <a:solidFill>
                  <a:srgbClr val="001F5F"/>
                </a:solidFill>
                <a:latin typeface="Arial"/>
                <a:cs typeface="Arial"/>
              </a:rPr>
              <a:t>Economics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1200" b="1" spc="-140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Law </a:t>
            </a:r>
            <a:endParaRPr lang="kk-KZ" sz="1200" b="1" spc="-2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699" marR="5079">
              <a:lnSpc>
                <a:spcPct val="148500"/>
              </a:lnSpc>
              <a:spcBef>
                <a:spcPts val="105"/>
              </a:spcBef>
            </a:pPr>
            <a:r>
              <a:rPr lang="en-US" sz="1200" b="1" spc="-120" dirty="0">
                <a:solidFill>
                  <a:srgbClr val="001F5F"/>
                </a:solidFill>
                <a:latin typeface="Arial"/>
                <a:cs typeface="Arial"/>
              </a:rPr>
              <a:t>Professional &amp; Creative </a:t>
            </a:r>
            <a:r>
              <a:rPr sz="1200" b="1" spc="-114" dirty="0">
                <a:solidFill>
                  <a:srgbClr val="001F5F"/>
                </a:solidFill>
                <a:latin typeface="Arial"/>
                <a:cs typeface="Arial"/>
              </a:rPr>
              <a:t>Arts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&amp; Math</a:t>
            </a:r>
            <a:endParaRPr lang="kk-KZ" sz="1200" b="1" spc="-1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4669535"/>
            <a:ext cx="227076" cy="2499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" y="4978909"/>
            <a:ext cx="243840" cy="24383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95737" y="5311171"/>
            <a:ext cx="234950" cy="483234"/>
            <a:chOff x="295737" y="5311171"/>
            <a:chExt cx="234950" cy="48323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023" y="5311171"/>
              <a:ext cx="211772" cy="2163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737" y="5559633"/>
              <a:ext cx="234559" cy="2345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4778" y="2340673"/>
            <a:ext cx="3232785" cy="1155700"/>
            <a:chOff x="124777" y="2340673"/>
            <a:chExt cx="3232785" cy="1155700"/>
          </a:xfrm>
        </p:grpSpPr>
        <p:sp>
          <p:nvSpPr>
            <p:cNvPr id="15" name="object 15"/>
            <p:cNvSpPr/>
            <p:nvPr/>
          </p:nvSpPr>
          <p:spPr>
            <a:xfrm>
              <a:off x="137921" y="3248405"/>
              <a:ext cx="878205" cy="234950"/>
            </a:xfrm>
            <a:custGeom>
              <a:avLst/>
              <a:gdLst/>
              <a:ahLst/>
              <a:cxnLst/>
              <a:rect l="l" t="t" r="r" b="b"/>
              <a:pathLst>
                <a:path w="878205" h="234950">
                  <a:moveTo>
                    <a:pt x="877824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77824" y="234696"/>
                  </a:lnTo>
                  <a:lnTo>
                    <a:pt x="87782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921" y="3248405"/>
              <a:ext cx="878205" cy="234950"/>
            </a:xfrm>
            <a:custGeom>
              <a:avLst/>
              <a:gdLst/>
              <a:ahLst/>
              <a:cxnLst/>
              <a:rect l="l" t="t" r="r" b="b"/>
              <a:pathLst>
                <a:path w="878205" h="234950">
                  <a:moveTo>
                    <a:pt x="0" y="234696"/>
                  </a:moveTo>
                  <a:lnTo>
                    <a:pt x="877824" y="234696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539" y="3107435"/>
              <a:ext cx="1076960" cy="381000"/>
            </a:xfrm>
            <a:custGeom>
              <a:avLst/>
              <a:gdLst/>
              <a:ahLst/>
              <a:cxnLst/>
              <a:rect l="l" t="t" r="r" b="b"/>
              <a:pathLst>
                <a:path w="1076960" h="381000">
                  <a:moveTo>
                    <a:pt x="195072" y="0"/>
                  </a:moveTo>
                  <a:lnTo>
                    <a:pt x="1072565" y="0"/>
                  </a:lnTo>
                </a:path>
                <a:path w="1076960" h="381000">
                  <a:moveTo>
                    <a:pt x="1074420" y="0"/>
                  </a:moveTo>
                  <a:lnTo>
                    <a:pt x="1075918" y="239140"/>
                  </a:lnTo>
                </a:path>
                <a:path w="1076960" h="381000">
                  <a:moveTo>
                    <a:pt x="885444" y="146050"/>
                  </a:moveTo>
                  <a:lnTo>
                    <a:pt x="1070838" y="0"/>
                  </a:lnTo>
                </a:path>
                <a:path w="1076960" h="381000">
                  <a:moveTo>
                    <a:pt x="891540" y="380746"/>
                  </a:moveTo>
                  <a:lnTo>
                    <a:pt x="1076934" y="234696"/>
                  </a:lnTo>
                </a:path>
                <a:path w="1076960" h="381000">
                  <a:moveTo>
                    <a:pt x="0" y="140715"/>
                  </a:moveTo>
                  <a:lnTo>
                    <a:pt x="195300" y="0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6245" y="2861309"/>
              <a:ext cx="878205" cy="234950"/>
            </a:xfrm>
            <a:custGeom>
              <a:avLst/>
              <a:gdLst/>
              <a:ahLst/>
              <a:cxnLst/>
              <a:rect l="l" t="t" r="r" b="b"/>
              <a:pathLst>
                <a:path w="878205" h="234950">
                  <a:moveTo>
                    <a:pt x="0" y="234696"/>
                  </a:moveTo>
                  <a:lnTo>
                    <a:pt x="877824" y="234696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9387" y="2720339"/>
              <a:ext cx="1076325" cy="381000"/>
            </a:xfrm>
            <a:custGeom>
              <a:avLst/>
              <a:gdLst/>
              <a:ahLst/>
              <a:cxnLst/>
              <a:rect l="l" t="t" r="r" b="b"/>
              <a:pathLst>
                <a:path w="1076325" h="381000">
                  <a:moveTo>
                    <a:pt x="195072" y="0"/>
                  </a:moveTo>
                  <a:lnTo>
                    <a:pt x="1072514" y="0"/>
                  </a:lnTo>
                </a:path>
                <a:path w="1076325" h="381000">
                  <a:moveTo>
                    <a:pt x="1074420" y="0"/>
                  </a:moveTo>
                  <a:lnTo>
                    <a:pt x="1075944" y="239140"/>
                  </a:lnTo>
                </a:path>
                <a:path w="1076325" h="381000">
                  <a:moveTo>
                    <a:pt x="885444" y="146050"/>
                  </a:moveTo>
                  <a:lnTo>
                    <a:pt x="1070864" y="0"/>
                  </a:lnTo>
                </a:path>
                <a:path w="1076325" h="381000">
                  <a:moveTo>
                    <a:pt x="890016" y="380746"/>
                  </a:moveTo>
                  <a:lnTo>
                    <a:pt x="1075436" y="234696"/>
                  </a:lnTo>
                </a:path>
                <a:path w="1076325" h="381000">
                  <a:moveTo>
                    <a:pt x="0" y="140715"/>
                  </a:moveTo>
                  <a:lnTo>
                    <a:pt x="195325" y="0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5238" y="2487929"/>
              <a:ext cx="876300" cy="233679"/>
            </a:xfrm>
            <a:custGeom>
              <a:avLst/>
              <a:gdLst/>
              <a:ahLst/>
              <a:cxnLst/>
              <a:rect l="l" t="t" r="r" b="b"/>
              <a:pathLst>
                <a:path w="876300" h="233680">
                  <a:moveTo>
                    <a:pt x="87630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876300" y="233172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5238" y="2487929"/>
              <a:ext cx="876300" cy="233679"/>
            </a:xfrm>
            <a:custGeom>
              <a:avLst/>
              <a:gdLst/>
              <a:ahLst/>
              <a:cxnLst/>
              <a:rect l="l" t="t" r="r" b="b"/>
              <a:pathLst>
                <a:path w="876300" h="233680">
                  <a:moveTo>
                    <a:pt x="0" y="233172"/>
                  </a:moveTo>
                  <a:lnTo>
                    <a:pt x="876300" y="233172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76856" y="2345435"/>
              <a:ext cx="1075690" cy="381000"/>
            </a:xfrm>
            <a:custGeom>
              <a:avLst/>
              <a:gdLst/>
              <a:ahLst/>
              <a:cxnLst/>
              <a:rect l="l" t="t" r="r" b="b"/>
              <a:pathLst>
                <a:path w="1075689" h="381000">
                  <a:moveTo>
                    <a:pt x="195071" y="0"/>
                  </a:moveTo>
                  <a:lnTo>
                    <a:pt x="1072515" y="0"/>
                  </a:lnTo>
                </a:path>
                <a:path w="1075689" h="381000">
                  <a:moveTo>
                    <a:pt x="477012" y="102108"/>
                  </a:moveTo>
                  <a:lnTo>
                    <a:pt x="478536" y="341249"/>
                  </a:lnTo>
                </a:path>
                <a:path w="1075689" h="381000">
                  <a:moveTo>
                    <a:pt x="885444" y="147574"/>
                  </a:moveTo>
                  <a:lnTo>
                    <a:pt x="1070864" y="1524"/>
                  </a:lnTo>
                </a:path>
                <a:path w="1075689" h="381000">
                  <a:moveTo>
                    <a:pt x="890016" y="380746"/>
                  </a:moveTo>
                  <a:lnTo>
                    <a:pt x="1075435" y="234696"/>
                  </a:lnTo>
                </a:path>
                <a:path w="1075689" h="381000">
                  <a:moveTo>
                    <a:pt x="0" y="140715"/>
                  </a:moveTo>
                  <a:lnTo>
                    <a:pt x="195325" y="0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0876" y="3258693"/>
            <a:ext cx="852169" cy="21223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316204">
              <a:spcBef>
                <a:spcPts val="95"/>
              </a:spcBef>
            </a:pPr>
            <a:r>
              <a:rPr sz="1300" b="1" spc="-20" dirty="0">
                <a:solidFill>
                  <a:srgbClr val="365F92"/>
                </a:solidFill>
                <a:latin typeface="Arial"/>
                <a:cs typeface="Arial"/>
              </a:rPr>
              <a:t>202</a:t>
            </a:r>
            <a:r>
              <a:rPr lang="kk-KZ" sz="1300" b="1" spc="-20" dirty="0">
                <a:solidFill>
                  <a:srgbClr val="365F92"/>
                </a:solidFill>
                <a:latin typeface="Arial"/>
                <a:cs typeface="Arial"/>
              </a:rPr>
              <a:t>1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6247" y="2848355"/>
            <a:ext cx="878205" cy="23403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33652" rIns="0" bIns="0" rtlCol="0">
            <a:spAutoFit/>
          </a:bodyPr>
          <a:lstStyle/>
          <a:p>
            <a:pPr marL="321919">
              <a:spcBef>
                <a:spcPts val="265"/>
              </a:spcBef>
            </a:pPr>
            <a:r>
              <a:rPr sz="1300" b="1" spc="-20" dirty="0">
                <a:solidFill>
                  <a:srgbClr val="365F92"/>
                </a:solidFill>
                <a:latin typeface="Arial"/>
                <a:cs typeface="Arial"/>
              </a:rPr>
              <a:t>202</a:t>
            </a:r>
            <a:r>
              <a:rPr lang="kk-KZ" sz="1300" b="1" spc="-20" dirty="0">
                <a:solidFill>
                  <a:srgbClr val="365F92"/>
                </a:solidFill>
                <a:latin typeface="Arial"/>
                <a:cs typeface="Arial"/>
              </a:rPr>
              <a:t>2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6667" y="2497074"/>
            <a:ext cx="859790" cy="21223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300966">
              <a:spcBef>
                <a:spcPts val="95"/>
              </a:spcBef>
            </a:pPr>
            <a:r>
              <a:rPr sz="1300" b="1" spc="-20" dirty="0">
                <a:solidFill>
                  <a:srgbClr val="1E4E79"/>
                </a:solidFill>
                <a:latin typeface="Arial"/>
                <a:cs typeface="Arial"/>
              </a:rPr>
              <a:t>202</a:t>
            </a:r>
            <a:r>
              <a:rPr lang="kk-KZ" sz="1300" b="1" spc="-20" dirty="0">
                <a:solidFill>
                  <a:srgbClr val="1E4E79"/>
                </a:solidFill>
                <a:latin typeface="Arial"/>
                <a:cs typeface="Arial"/>
              </a:rPr>
              <a:t>3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9309" y="1993393"/>
            <a:ext cx="2673350" cy="1129665"/>
            <a:chOff x="559308" y="1993392"/>
            <a:chExt cx="2673350" cy="112966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308" y="2798064"/>
              <a:ext cx="224028" cy="3246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5936" y="1993392"/>
              <a:ext cx="696468" cy="3550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25577" y="2391283"/>
            <a:ext cx="448260" cy="370612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kk-KZ" sz="2300" b="1" spc="-185" dirty="0">
                <a:solidFill>
                  <a:srgbClr val="F16448"/>
                </a:solidFill>
                <a:latin typeface="Arial"/>
                <a:cs typeface="Arial"/>
              </a:rPr>
              <a:t>45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37792" y="1857883"/>
            <a:ext cx="327660" cy="413574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kk-KZ" sz="2600" b="1" spc="-305" dirty="0">
                <a:solidFill>
                  <a:srgbClr val="F16448"/>
                </a:solidFill>
                <a:latin typeface="Arial"/>
                <a:cs typeface="Arial"/>
              </a:rPr>
              <a:t>70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701545" y="1485392"/>
            <a:ext cx="363855" cy="471805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2900" spc="-325" dirty="0">
                <a:solidFill>
                  <a:srgbClr val="F16448"/>
                </a:solidFill>
              </a:rPr>
              <a:t>7</a:t>
            </a:r>
            <a:r>
              <a:rPr lang="kk-KZ" sz="2900" spc="-325" dirty="0">
                <a:solidFill>
                  <a:srgbClr val="F16448"/>
                </a:solidFill>
              </a:rPr>
              <a:t>6</a:t>
            </a:r>
            <a:endParaRPr sz="2900" dirty="0"/>
          </a:p>
        </p:txBody>
      </p:sp>
      <p:grpSp>
        <p:nvGrpSpPr>
          <p:cNvPr id="32" name="object 32"/>
          <p:cNvGrpSpPr/>
          <p:nvPr/>
        </p:nvGrpSpPr>
        <p:grpSpPr>
          <a:xfrm>
            <a:off x="633240" y="2340865"/>
            <a:ext cx="2722989" cy="1382353"/>
            <a:chOff x="633240" y="2340864"/>
            <a:chExt cx="2722989" cy="1382352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2100" y="2340864"/>
              <a:ext cx="440436" cy="3794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54324" y="2345436"/>
              <a:ext cx="1905" cy="239395"/>
            </a:xfrm>
            <a:custGeom>
              <a:avLst/>
              <a:gdLst/>
              <a:ahLst/>
              <a:cxnLst/>
              <a:rect l="l" t="t" r="r" b="b"/>
              <a:pathLst>
                <a:path w="1904" h="239394">
                  <a:moveTo>
                    <a:pt x="0" y="0"/>
                  </a:moveTo>
                  <a:lnTo>
                    <a:pt x="1524" y="239140"/>
                  </a:lnTo>
                </a:path>
              </a:pathLst>
            </a:custGeom>
            <a:ln w="914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7055" y="3185209"/>
              <a:ext cx="826086" cy="19959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240" y="3523623"/>
              <a:ext cx="714282" cy="199593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815743" y="1568184"/>
            <a:ext cx="3949714" cy="2325636"/>
            <a:chOff x="3773423" y="1568183"/>
            <a:chExt cx="3949714" cy="2325636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7886" y="3384803"/>
              <a:ext cx="974547" cy="50901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76443" y="3241547"/>
              <a:ext cx="635" cy="342265"/>
            </a:xfrm>
            <a:custGeom>
              <a:avLst/>
              <a:gdLst/>
              <a:ahLst/>
              <a:cxnLst/>
              <a:rect l="l" t="t" r="r" b="b"/>
              <a:pathLst>
                <a:path w="635" h="342264">
                  <a:moveTo>
                    <a:pt x="253" y="0"/>
                  </a:moveTo>
                  <a:lnTo>
                    <a:pt x="0" y="342011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1680" y="1648937"/>
              <a:ext cx="1189003" cy="179533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889247" y="1667255"/>
              <a:ext cx="1137285" cy="1724025"/>
            </a:xfrm>
            <a:custGeom>
              <a:avLst/>
              <a:gdLst/>
              <a:ahLst/>
              <a:cxnLst/>
              <a:rect l="l" t="t" r="r" b="b"/>
              <a:pathLst>
                <a:path w="1137285" h="1724025">
                  <a:moveTo>
                    <a:pt x="369569" y="0"/>
                  </a:moveTo>
                  <a:lnTo>
                    <a:pt x="299719" y="5334"/>
                  </a:lnTo>
                  <a:lnTo>
                    <a:pt x="279735" y="9870"/>
                  </a:lnTo>
                  <a:lnTo>
                    <a:pt x="272796" y="11938"/>
                  </a:lnTo>
                  <a:lnTo>
                    <a:pt x="262322" y="13781"/>
                  </a:lnTo>
                  <a:lnTo>
                    <a:pt x="249967" y="15636"/>
                  </a:lnTo>
                  <a:lnTo>
                    <a:pt x="238613" y="17992"/>
                  </a:lnTo>
                  <a:lnTo>
                    <a:pt x="231139" y="21336"/>
                  </a:lnTo>
                  <a:lnTo>
                    <a:pt x="237871" y="40005"/>
                  </a:lnTo>
                  <a:lnTo>
                    <a:pt x="235203" y="42672"/>
                  </a:lnTo>
                  <a:lnTo>
                    <a:pt x="203021" y="40483"/>
                  </a:lnTo>
                  <a:lnTo>
                    <a:pt x="181292" y="44878"/>
                  </a:lnTo>
                  <a:lnTo>
                    <a:pt x="167374" y="51155"/>
                  </a:lnTo>
                  <a:lnTo>
                    <a:pt x="158623" y="54610"/>
                  </a:lnTo>
                  <a:lnTo>
                    <a:pt x="174297" y="61765"/>
                  </a:lnTo>
                  <a:lnTo>
                    <a:pt x="187501" y="60074"/>
                  </a:lnTo>
                  <a:lnTo>
                    <a:pt x="194817" y="67945"/>
                  </a:lnTo>
                  <a:lnTo>
                    <a:pt x="166685" y="73874"/>
                  </a:lnTo>
                  <a:lnTo>
                    <a:pt x="138922" y="76231"/>
                  </a:lnTo>
                  <a:lnTo>
                    <a:pt x="111896" y="80446"/>
                  </a:lnTo>
                  <a:lnTo>
                    <a:pt x="85978" y="91948"/>
                  </a:lnTo>
                  <a:lnTo>
                    <a:pt x="84709" y="96012"/>
                  </a:lnTo>
                  <a:lnTo>
                    <a:pt x="81914" y="99949"/>
                  </a:lnTo>
                  <a:lnTo>
                    <a:pt x="81914" y="107950"/>
                  </a:lnTo>
                  <a:lnTo>
                    <a:pt x="88646" y="113284"/>
                  </a:lnTo>
                  <a:lnTo>
                    <a:pt x="85978" y="115951"/>
                  </a:lnTo>
                  <a:lnTo>
                    <a:pt x="84709" y="121285"/>
                  </a:lnTo>
                  <a:lnTo>
                    <a:pt x="73278" y="131318"/>
                  </a:lnTo>
                  <a:lnTo>
                    <a:pt x="75311" y="134620"/>
                  </a:lnTo>
                  <a:lnTo>
                    <a:pt x="81399" y="135106"/>
                  </a:lnTo>
                  <a:lnTo>
                    <a:pt x="87439" y="134032"/>
                  </a:lnTo>
                  <a:lnTo>
                    <a:pt x="93098" y="133602"/>
                  </a:lnTo>
                  <a:lnTo>
                    <a:pt x="98043" y="136017"/>
                  </a:lnTo>
                  <a:lnTo>
                    <a:pt x="101473" y="139319"/>
                  </a:lnTo>
                  <a:lnTo>
                    <a:pt x="90677" y="141986"/>
                  </a:lnTo>
                  <a:lnTo>
                    <a:pt x="79958" y="146464"/>
                  </a:lnTo>
                  <a:lnTo>
                    <a:pt x="73913" y="148732"/>
                  </a:lnTo>
                  <a:lnTo>
                    <a:pt x="67869" y="150643"/>
                  </a:lnTo>
                  <a:lnTo>
                    <a:pt x="39655" y="156495"/>
                  </a:lnTo>
                  <a:lnTo>
                    <a:pt x="13462" y="160020"/>
                  </a:lnTo>
                  <a:lnTo>
                    <a:pt x="0" y="164592"/>
                  </a:lnTo>
                  <a:lnTo>
                    <a:pt x="1397" y="160020"/>
                  </a:lnTo>
                  <a:lnTo>
                    <a:pt x="1397" y="168021"/>
                  </a:lnTo>
                  <a:lnTo>
                    <a:pt x="45719" y="176022"/>
                  </a:lnTo>
                  <a:lnTo>
                    <a:pt x="77977" y="171958"/>
                  </a:lnTo>
                  <a:lnTo>
                    <a:pt x="126364" y="144018"/>
                  </a:lnTo>
                  <a:lnTo>
                    <a:pt x="158623" y="139954"/>
                  </a:lnTo>
                  <a:lnTo>
                    <a:pt x="215011" y="139954"/>
                  </a:lnTo>
                  <a:lnTo>
                    <a:pt x="247268" y="144018"/>
                  </a:lnTo>
                  <a:lnTo>
                    <a:pt x="267462" y="163957"/>
                  </a:lnTo>
                  <a:lnTo>
                    <a:pt x="291591" y="160020"/>
                  </a:lnTo>
                  <a:lnTo>
                    <a:pt x="283590" y="195961"/>
                  </a:lnTo>
                  <a:lnTo>
                    <a:pt x="271399" y="235966"/>
                  </a:lnTo>
                  <a:lnTo>
                    <a:pt x="279526" y="295910"/>
                  </a:lnTo>
                  <a:lnTo>
                    <a:pt x="274192" y="319913"/>
                  </a:lnTo>
                  <a:lnTo>
                    <a:pt x="255269" y="315976"/>
                  </a:lnTo>
                  <a:lnTo>
                    <a:pt x="182752" y="387858"/>
                  </a:lnTo>
                  <a:lnTo>
                    <a:pt x="158623" y="418592"/>
                  </a:lnTo>
                  <a:lnTo>
                    <a:pt x="162560" y="447929"/>
                  </a:lnTo>
                  <a:lnTo>
                    <a:pt x="146430" y="475869"/>
                  </a:lnTo>
                  <a:lnTo>
                    <a:pt x="180086" y="515874"/>
                  </a:lnTo>
                  <a:lnTo>
                    <a:pt x="176022" y="562610"/>
                  </a:lnTo>
                  <a:lnTo>
                    <a:pt x="190880" y="642493"/>
                  </a:lnTo>
                  <a:lnTo>
                    <a:pt x="215011" y="673227"/>
                  </a:lnTo>
                  <a:lnTo>
                    <a:pt x="217677" y="646557"/>
                  </a:lnTo>
                  <a:lnTo>
                    <a:pt x="212343" y="639826"/>
                  </a:lnTo>
                  <a:lnTo>
                    <a:pt x="202946" y="555879"/>
                  </a:lnTo>
                  <a:lnTo>
                    <a:pt x="219075" y="553212"/>
                  </a:lnTo>
                  <a:lnTo>
                    <a:pt x="220344" y="603885"/>
                  </a:lnTo>
                  <a:lnTo>
                    <a:pt x="255269" y="663829"/>
                  </a:lnTo>
                  <a:lnTo>
                    <a:pt x="247268" y="715899"/>
                  </a:lnTo>
                  <a:lnTo>
                    <a:pt x="321182" y="769112"/>
                  </a:lnTo>
                  <a:lnTo>
                    <a:pt x="378967" y="775843"/>
                  </a:lnTo>
                  <a:lnTo>
                    <a:pt x="411225" y="805180"/>
                  </a:lnTo>
                  <a:lnTo>
                    <a:pt x="436752" y="799846"/>
                  </a:lnTo>
                  <a:lnTo>
                    <a:pt x="456946" y="815848"/>
                  </a:lnTo>
                  <a:lnTo>
                    <a:pt x="469011" y="847852"/>
                  </a:lnTo>
                  <a:lnTo>
                    <a:pt x="533526" y="899795"/>
                  </a:lnTo>
                  <a:lnTo>
                    <a:pt x="565785" y="871855"/>
                  </a:lnTo>
                  <a:lnTo>
                    <a:pt x="569849" y="899795"/>
                  </a:lnTo>
                  <a:lnTo>
                    <a:pt x="573786" y="947801"/>
                  </a:lnTo>
                  <a:lnTo>
                    <a:pt x="528192" y="993140"/>
                  </a:lnTo>
                  <a:lnTo>
                    <a:pt x="529463" y="1027811"/>
                  </a:lnTo>
                  <a:lnTo>
                    <a:pt x="517398" y="1071753"/>
                  </a:lnTo>
                  <a:lnTo>
                    <a:pt x="538861" y="1089152"/>
                  </a:lnTo>
                  <a:lnTo>
                    <a:pt x="569849" y="1111758"/>
                  </a:lnTo>
                  <a:lnTo>
                    <a:pt x="615441" y="1187704"/>
                  </a:lnTo>
                  <a:lnTo>
                    <a:pt x="642365" y="1199769"/>
                  </a:lnTo>
                  <a:lnTo>
                    <a:pt x="678688" y="1231773"/>
                  </a:lnTo>
                  <a:lnTo>
                    <a:pt x="694816" y="1347724"/>
                  </a:lnTo>
                  <a:lnTo>
                    <a:pt x="710946" y="1451737"/>
                  </a:lnTo>
                  <a:lnTo>
                    <a:pt x="702817" y="1495679"/>
                  </a:lnTo>
                  <a:lnTo>
                    <a:pt x="735076" y="1539621"/>
                  </a:lnTo>
                  <a:lnTo>
                    <a:pt x="751204" y="1575689"/>
                  </a:lnTo>
                  <a:lnTo>
                    <a:pt x="764666" y="1638300"/>
                  </a:lnTo>
                  <a:lnTo>
                    <a:pt x="802259" y="1693037"/>
                  </a:lnTo>
                  <a:lnTo>
                    <a:pt x="864107" y="1723644"/>
                  </a:lnTo>
                  <a:lnTo>
                    <a:pt x="928624" y="1715643"/>
                  </a:lnTo>
                  <a:lnTo>
                    <a:pt x="860043" y="1679702"/>
                  </a:lnTo>
                  <a:lnTo>
                    <a:pt x="850646" y="1647698"/>
                  </a:lnTo>
                  <a:lnTo>
                    <a:pt x="865504" y="1618361"/>
                  </a:lnTo>
                  <a:lnTo>
                    <a:pt x="835913" y="1595628"/>
                  </a:lnTo>
                  <a:lnTo>
                    <a:pt x="862711" y="1555623"/>
                  </a:lnTo>
                  <a:lnTo>
                    <a:pt x="835913" y="1533017"/>
                  </a:lnTo>
                  <a:lnTo>
                    <a:pt x="865504" y="1536954"/>
                  </a:lnTo>
                  <a:lnTo>
                    <a:pt x="864107" y="1495679"/>
                  </a:lnTo>
                  <a:lnTo>
                    <a:pt x="893699" y="1511681"/>
                  </a:lnTo>
                  <a:lnTo>
                    <a:pt x="919226" y="1485011"/>
                  </a:lnTo>
                  <a:lnTo>
                    <a:pt x="896365" y="1439672"/>
                  </a:lnTo>
                  <a:lnTo>
                    <a:pt x="928624" y="1455674"/>
                  </a:lnTo>
                  <a:lnTo>
                    <a:pt x="972947" y="1383665"/>
                  </a:lnTo>
                  <a:lnTo>
                    <a:pt x="986409" y="1367663"/>
                  </a:lnTo>
                  <a:lnTo>
                    <a:pt x="991742" y="1321054"/>
                  </a:lnTo>
                  <a:lnTo>
                    <a:pt x="1053591" y="1299718"/>
                  </a:lnTo>
                  <a:lnTo>
                    <a:pt x="1083182" y="1253109"/>
                  </a:lnTo>
                  <a:lnTo>
                    <a:pt x="1093851" y="1219708"/>
                  </a:lnTo>
                  <a:lnTo>
                    <a:pt x="1089914" y="1163701"/>
                  </a:lnTo>
                  <a:lnTo>
                    <a:pt x="1136903" y="1095756"/>
                  </a:lnTo>
                  <a:lnTo>
                    <a:pt x="1109979" y="1051814"/>
                  </a:lnTo>
                  <a:lnTo>
                    <a:pt x="1042797" y="1025144"/>
                  </a:lnTo>
                  <a:lnTo>
                    <a:pt x="972947" y="999744"/>
                  </a:lnTo>
                  <a:lnTo>
                    <a:pt x="924560" y="995807"/>
                  </a:lnTo>
                  <a:lnTo>
                    <a:pt x="924560" y="939800"/>
                  </a:lnTo>
                  <a:lnTo>
                    <a:pt x="847978" y="903859"/>
                  </a:lnTo>
                  <a:lnTo>
                    <a:pt x="783463" y="847852"/>
                  </a:lnTo>
                  <a:lnTo>
                    <a:pt x="741806" y="853186"/>
                  </a:lnTo>
                  <a:lnTo>
                    <a:pt x="704214" y="850519"/>
                  </a:lnTo>
                  <a:lnTo>
                    <a:pt x="685418" y="829183"/>
                  </a:lnTo>
                  <a:lnTo>
                    <a:pt x="654430" y="839851"/>
                  </a:lnTo>
                  <a:lnTo>
                    <a:pt x="661162" y="825119"/>
                  </a:lnTo>
                  <a:lnTo>
                    <a:pt x="627634" y="845185"/>
                  </a:lnTo>
                  <a:lnTo>
                    <a:pt x="607440" y="845185"/>
                  </a:lnTo>
                  <a:lnTo>
                    <a:pt x="585977" y="875792"/>
                  </a:lnTo>
                  <a:lnTo>
                    <a:pt x="561721" y="847852"/>
                  </a:lnTo>
                  <a:lnTo>
                    <a:pt x="533526" y="871855"/>
                  </a:lnTo>
                  <a:lnTo>
                    <a:pt x="502665" y="851789"/>
                  </a:lnTo>
                  <a:lnTo>
                    <a:pt x="509269" y="827786"/>
                  </a:lnTo>
                  <a:lnTo>
                    <a:pt x="509269" y="782447"/>
                  </a:lnTo>
                  <a:lnTo>
                    <a:pt x="469011" y="783844"/>
                  </a:lnTo>
                  <a:lnTo>
                    <a:pt x="448817" y="759841"/>
                  </a:lnTo>
                  <a:lnTo>
                    <a:pt x="494538" y="707898"/>
                  </a:lnTo>
                  <a:lnTo>
                    <a:pt x="478409" y="699897"/>
                  </a:lnTo>
                  <a:lnTo>
                    <a:pt x="442087" y="707898"/>
                  </a:lnTo>
                  <a:lnTo>
                    <a:pt x="424688" y="735838"/>
                  </a:lnTo>
                  <a:lnTo>
                    <a:pt x="400430" y="739902"/>
                  </a:lnTo>
                  <a:lnTo>
                    <a:pt x="361441" y="710565"/>
                  </a:lnTo>
                  <a:lnTo>
                    <a:pt x="381635" y="633222"/>
                  </a:lnTo>
                  <a:lnTo>
                    <a:pt x="424688" y="595884"/>
                  </a:lnTo>
                  <a:lnTo>
                    <a:pt x="460882" y="595884"/>
                  </a:lnTo>
                  <a:lnTo>
                    <a:pt x="497204" y="607822"/>
                  </a:lnTo>
                  <a:lnTo>
                    <a:pt x="494538" y="599821"/>
                  </a:lnTo>
                  <a:lnTo>
                    <a:pt x="514730" y="578485"/>
                  </a:lnTo>
                  <a:lnTo>
                    <a:pt x="565785" y="603885"/>
                  </a:lnTo>
                  <a:lnTo>
                    <a:pt x="569849" y="643890"/>
                  </a:lnTo>
                  <a:lnTo>
                    <a:pt x="593978" y="655828"/>
                  </a:lnTo>
                  <a:lnTo>
                    <a:pt x="602106" y="599821"/>
                  </a:lnTo>
                  <a:lnTo>
                    <a:pt x="589914" y="571881"/>
                  </a:lnTo>
                  <a:lnTo>
                    <a:pt x="670560" y="537210"/>
                  </a:lnTo>
                  <a:lnTo>
                    <a:pt x="710946" y="499872"/>
                  </a:lnTo>
                  <a:lnTo>
                    <a:pt x="739139" y="463931"/>
                  </a:lnTo>
                  <a:lnTo>
                    <a:pt x="759332" y="447929"/>
                  </a:lnTo>
                  <a:lnTo>
                    <a:pt x="795527" y="451866"/>
                  </a:lnTo>
                  <a:lnTo>
                    <a:pt x="799591" y="423926"/>
                  </a:lnTo>
                  <a:lnTo>
                    <a:pt x="860043" y="391922"/>
                  </a:lnTo>
                  <a:lnTo>
                    <a:pt x="858774" y="423926"/>
                  </a:lnTo>
                  <a:lnTo>
                    <a:pt x="913764" y="401193"/>
                  </a:lnTo>
                  <a:lnTo>
                    <a:pt x="888238" y="379984"/>
                  </a:lnTo>
                  <a:lnTo>
                    <a:pt x="900429" y="358648"/>
                  </a:lnTo>
                  <a:lnTo>
                    <a:pt x="886967" y="347980"/>
                  </a:lnTo>
                  <a:lnTo>
                    <a:pt x="864107" y="363982"/>
                  </a:lnTo>
                  <a:lnTo>
                    <a:pt x="865504" y="341249"/>
                  </a:lnTo>
                  <a:lnTo>
                    <a:pt x="940688" y="335915"/>
                  </a:lnTo>
                  <a:lnTo>
                    <a:pt x="1001140" y="319913"/>
                  </a:lnTo>
                  <a:lnTo>
                    <a:pt x="1025398" y="303911"/>
                  </a:lnTo>
                  <a:lnTo>
                    <a:pt x="997203" y="262636"/>
                  </a:lnTo>
                  <a:lnTo>
                    <a:pt x="993691" y="247973"/>
                  </a:lnTo>
                  <a:lnTo>
                    <a:pt x="991869" y="230870"/>
                  </a:lnTo>
                  <a:lnTo>
                    <a:pt x="989667" y="215647"/>
                  </a:lnTo>
                  <a:lnTo>
                    <a:pt x="985012" y="206629"/>
                  </a:lnTo>
                  <a:lnTo>
                    <a:pt x="977489" y="207212"/>
                  </a:lnTo>
                  <a:lnTo>
                    <a:pt x="966644" y="215011"/>
                  </a:lnTo>
                  <a:lnTo>
                    <a:pt x="954918" y="223952"/>
                  </a:lnTo>
                  <a:lnTo>
                    <a:pt x="944752" y="227965"/>
                  </a:lnTo>
                  <a:lnTo>
                    <a:pt x="924560" y="207899"/>
                  </a:lnTo>
                  <a:lnTo>
                    <a:pt x="924560" y="179959"/>
                  </a:lnTo>
                  <a:lnTo>
                    <a:pt x="892301" y="176022"/>
                  </a:lnTo>
                  <a:lnTo>
                    <a:pt x="881634" y="168021"/>
                  </a:lnTo>
                  <a:lnTo>
                    <a:pt x="843914" y="209296"/>
                  </a:lnTo>
                  <a:lnTo>
                    <a:pt x="821054" y="242570"/>
                  </a:lnTo>
                  <a:lnTo>
                    <a:pt x="787526" y="267970"/>
                  </a:lnTo>
                  <a:lnTo>
                    <a:pt x="763269" y="315976"/>
                  </a:lnTo>
                  <a:lnTo>
                    <a:pt x="745871" y="295910"/>
                  </a:lnTo>
                  <a:lnTo>
                    <a:pt x="757936" y="262636"/>
                  </a:lnTo>
                  <a:lnTo>
                    <a:pt x="697484" y="222631"/>
                  </a:lnTo>
                  <a:lnTo>
                    <a:pt x="686688" y="202565"/>
                  </a:lnTo>
                  <a:lnTo>
                    <a:pt x="753872" y="150622"/>
                  </a:lnTo>
                  <a:lnTo>
                    <a:pt x="795527" y="147955"/>
                  </a:lnTo>
                  <a:lnTo>
                    <a:pt x="814324" y="160020"/>
                  </a:lnTo>
                  <a:lnTo>
                    <a:pt x="838580" y="146685"/>
                  </a:lnTo>
                  <a:lnTo>
                    <a:pt x="873505" y="146685"/>
                  </a:lnTo>
                  <a:lnTo>
                    <a:pt x="850646" y="131953"/>
                  </a:lnTo>
                  <a:lnTo>
                    <a:pt x="811656" y="130683"/>
                  </a:lnTo>
                  <a:lnTo>
                    <a:pt x="839851" y="115951"/>
                  </a:lnTo>
                  <a:lnTo>
                    <a:pt x="892301" y="114681"/>
                  </a:lnTo>
                  <a:lnTo>
                    <a:pt x="916559" y="88011"/>
                  </a:lnTo>
                  <a:lnTo>
                    <a:pt x="903335" y="81930"/>
                  </a:lnTo>
                  <a:lnTo>
                    <a:pt x="897538" y="80777"/>
                  </a:lnTo>
                  <a:lnTo>
                    <a:pt x="889635" y="81280"/>
                  </a:lnTo>
                  <a:lnTo>
                    <a:pt x="861440" y="99314"/>
                  </a:lnTo>
                  <a:lnTo>
                    <a:pt x="855979" y="98679"/>
                  </a:lnTo>
                  <a:lnTo>
                    <a:pt x="852042" y="99949"/>
                  </a:lnTo>
                  <a:lnTo>
                    <a:pt x="850646" y="96012"/>
                  </a:lnTo>
                  <a:lnTo>
                    <a:pt x="845947" y="91948"/>
                  </a:lnTo>
                  <a:lnTo>
                    <a:pt x="847978" y="88011"/>
                  </a:lnTo>
                  <a:lnTo>
                    <a:pt x="853836" y="84099"/>
                  </a:lnTo>
                  <a:lnTo>
                    <a:pt x="860266" y="83849"/>
                  </a:lnTo>
                  <a:lnTo>
                    <a:pt x="847978" y="80010"/>
                  </a:lnTo>
                  <a:lnTo>
                    <a:pt x="835405" y="82196"/>
                  </a:lnTo>
                  <a:lnTo>
                    <a:pt x="835120" y="77216"/>
                  </a:lnTo>
                  <a:lnTo>
                    <a:pt x="841263" y="68615"/>
                  </a:lnTo>
                  <a:lnTo>
                    <a:pt x="847978" y="59944"/>
                  </a:lnTo>
                  <a:lnTo>
                    <a:pt x="846581" y="56007"/>
                  </a:lnTo>
                  <a:lnTo>
                    <a:pt x="847978" y="50038"/>
                  </a:lnTo>
                  <a:lnTo>
                    <a:pt x="843914" y="48006"/>
                  </a:lnTo>
                  <a:lnTo>
                    <a:pt x="833169" y="48603"/>
                  </a:lnTo>
                  <a:lnTo>
                    <a:pt x="800766" y="82502"/>
                  </a:lnTo>
                  <a:lnTo>
                    <a:pt x="796504" y="91072"/>
                  </a:lnTo>
                  <a:lnTo>
                    <a:pt x="792861" y="96012"/>
                  </a:lnTo>
                  <a:lnTo>
                    <a:pt x="786399" y="95638"/>
                  </a:lnTo>
                  <a:lnTo>
                    <a:pt x="779367" y="90360"/>
                  </a:lnTo>
                  <a:lnTo>
                    <a:pt x="773715" y="84224"/>
                  </a:lnTo>
                  <a:lnTo>
                    <a:pt x="771398" y="81280"/>
                  </a:lnTo>
                  <a:lnTo>
                    <a:pt x="765563" y="83159"/>
                  </a:lnTo>
                  <a:lnTo>
                    <a:pt x="758539" y="86502"/>
                  </a:lnTo>
                  <a:lnTo>
                    <a:pt x="750895" y="89584"/>
                  </a:lnTo>
                  <a:lnTo>
                    <a:pt x="743203" y="90678"/>
                  </a:lnTo>
                  <a:lnTo>
                    <a:pt x="735355" y="88415"/>
                  </a:lnTo>
                  <a:lnTo>
                    <a:pt x="718468" y="79605"/>
                  </a:lnTo>
                  <a:lnTo>
                    <a:pt x="709549" y="77343"/>
                  </a:lnTo>
                  <a:lnTo>
                    <a:pt x="700063" y="78652"/>
                  </a:lnTo>
                  <a:lnTo>
                    <a:pt x="680045" y="85986"/>
                  </a:lnTo>
                  <a:lnTo>
                    <a:pt x="670560" y="88011"/>
                  </a:lnTo>
                  <a:lnTo>
                    <a:pt x="655716" y="85248"/>
                  </a:lnTo>
                  <a:lnTo>
                    <a:pt x="644967" y="82653"/>
                  </a:lnTo>
                  <a:lnTo>
                    <a:pt x="638301" y="80010"/>
                  </a:lnTo>
                  <a:lnTo>
                    <a:pt x="629880" y="71231"/>
                  </a:lnTo>
                  <a:lnTo>
                    <a:pt x="630269" y="67976"/>
                  </a:lnTo>
                  <a:lnTo>
                    <a:pt x="629658" y="65722"/>
                  </a:lnTo>
                  <a:lnTo>
                    <a:pt x="586164" y="48156"/>
                  </a:lnTo>
                  <a:lnTo>
                    <a:pt x="525545" y="38012"/>
                  </a:lnTo>
                  <a:lnTo>
                    <a:pt x="490474" y="35941"/>
                  </a:lnTo>
                  <a:lnTo>
                    <a:pt x="457723" y="27557"/>
                  </a:lnTo>
                  <a:lnTo>
                    <a:pt x="402748" y="8455"/>
                  </a:lnTo>
                  <a:lnTo>
                    <a:pt x="36956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89247" y="1667255"/>
              <a:ext cx="1137285" cy="1724025"/>
            </a:xfrm>
            <a:custGeom>
              <a:avLst/>
              <a:gdLst/>
              <a:ahLst/>
              <a:cxnLst/>
              <a:rect l="l" t="t" r="r" b="b"/>
              <a:pathLst>
                <a:path w="1137285" h="1724025">
                  <a:moveTo>
                    <a:pt x="1397" y="168021"/>
                  </a:moveTo>
                  <a:lnTo>
                    <a:pt x="45719" y="176022"/>
                  </a:lnTo>
                  <a:lnTo>
                    <a:pt x="77977" y="171958"/>
                  </a:lnTo>
                  <a:lnTo>
                    <a:pt x="126364" y="144018"/>
                  </a:lnTo>
                  <a:lnTo>
                    <a:pt x="158623" y="139954"/>
                  </a:lnTo>
                  <a:lnTo>
                    <a:pt x="215011" y="139954"/>
                  </a:lnTo>
                  <a:lnTo>
                    <a:pt x="247268" y="144018"/>
                  </a:lnTo>
                  <a:lnTo>
                    <a:pt x="267462" y="163957"/>
                  </a:lnTo>
                  <a:lnTo>
                    <a:pt x="291591" y="160020"/>
                  </a:lnTo>
                  <a:lnTo>
                    <a:pt x="283590" y="195961"/>
                  </a:lnTo>
                  <a:lnTo>
                    <a:pt x="271399" y="235966"/>
                  </a:lnTo>
                  <a:lnTo>
                    <a:pt x="279526" y="295910"/>
                  </a:lnTo>
                  <a:lnTo>
                    <a:pt x="274192" y="319913"/>
                  </a:lnTo>
                  <a:lnTo>
                    <a:pt x="255269" y="315976"/>
                  </a:lnTo>
                  <a:lnTo>
                    <a:pt x="182752" y="387858"/>
                  </a:lnTo>
                  <a:lnTo>
                    <a:pt x="158623" y="418592"/>
                  </a:lnTo>
                  <a:lnTo>
                    <a:pt x="162560" y="447929"/>
                  </a:lnTo>
                  <a:lnTo>
                    <a:pt x="146430" y="475869"/>
                  </a:lnTo>
                  <a:lnTo>
                    <a:pt x="180086" y="515874"/>
                  </a:lnTo>
                  <a:lnTo>
                    <a:pt x="176022" y="562610"/>
                  </a:lnTo>
                  <a:lnTo>
                    <a:pt x="190880" y="642493"/>
                  </a:lnTo>
                  <a:lnTo>
                    <a:pt x="215011" y="673227"/>
                  </a:lnTo>
                  <a:lnTo>
                    <a:pt x="217677" y="646557"/>
                  </a:lnTo>
                  <a:lnTo>
                    <a:pt x="212343" y="639826"/>
                  </a:lnTo>
                  <a:lnTo>
                    <a:pt x="202946" y="555879"/>
                  </a:lnTo>
                  <a:lnTo>
                    <a:pt x="219075" y="553212"/>
                  </a:lnTo>
                  <a:lnTo>
                    <a:pt x="220344" y="603885"/>
                  </a:lnTo>
                  <a:lnTo>
                    <a:pt x="255269" y="663829"/>
                  </a:lnTo>
                  <a:lnTo>
                    <a:pt x="247268" y="715899"/>
                  </a:lnTo>
                  <a:lnTo>
                    <a:pt x="321182" y="769112"/>
                  </a:lnTo>
                  <a:lnTo>
                    <a:pt x="378967" y="775843"/>
                  </a:lnTo>
                  <a:lnTo>
                    <a:pt x="411225" y="805180"/>
                  </a:lnTo>
                  <a:lnTo>
                    <a:pt x="436752" y="799846"/>
                  </a:lnTo>
                  <a:lnTo>
                    <a:pt x="456946" y="815848"/>
                  </a:lnTo>
                  <a:lnTo>
                    <a:pt x="469011" y="847852"/>
                  </a:lnTo>
                  <a:lnTo>
                    <a:pt x="533526" y="899795"/>
                  </a:lnTo>
                  <a:lnTo>
                    <a:pt x="565785" y="871855"/>
                  </a:lnTo>
                  <a:lnTo>
                    <a:pt x="569849" y="899795"/>
                  </a:lnTo>
                  <a:lnTo>
                    <a:pt x="573786" y="947801"/>
                  </a:lnTo>
                  <a:lnTo>
                    <a:pt x="528192" y="993140"/>
                  </a:lnTo>
                  <a:lnTo>
                    <a:pt x="529463" y="1027811"/>
                  </a:lnTo>
                  <a:lnTo>
                    <a:pt x="517398" y="1071753"/>
                  </a:lnTo>
                  <a:lnTo>
                    <a:pt x="538861" y="1089152"/>
                  </a:lnTo>
                  <a:lnTo>
                    <a:pt x="569849" y="1111758"/>
                  </a:lnTo>
                  <a:lnTo>
                    <a:pt x="615441" y="1187704"/>
                  </a:lnTo>
                  <a:lnTo>
                    <a:pt x="642365" y="1199769"/>
                  </a:lnTo>
                  <a:lnTo>
                    <a:pt x="678688" y="1231773"/>
                  </a:lnTo>
                  <a:lnTo>
                    <a:pt x="694816" y="1347724"/>
                  </a:lnTo>
                  <a:lnTo>
                    <a:pt x="710946" y="1451737"/>
                  </a:lnTo>
                  <a:lnTo>
                    <a:pt x="702817" y="1495679"/>
                  </a:lnTo>
                  <a:lnTo>
                    <a:pt x="735076" y="1539621"/>
                  </a:lnTo>
                  <a:lnTo>
                    <a:pt x="751204" y="1575689"/>
                  </a:lnTo>
                  <a:lnTo>
                    <a:pt x="764666" y="1638300"/>
                  </a:lnTo>
                  <a:lnTo>
                    <a:pt x="802259" y="1693037"/>
                  </a:lnTo>
                  <a:lnTo>
                    <a:pt x="864107" y="1723644"/>
                  </a:lnTo>
                  <a:lnTo>
                    <a:pt x="928624" y="1715643"/>
                  </a:lnTo>
                  <a:lnTo>
                    <a:pt x="860043" y="1679702"/>
                  </a:lnTo>
                  <a:lnTo>
                    <a:pt x="850646" y="1647698"/>
                  </a:lnTo>
                  <a:lnTo>
                    <a:pt x="865504" y="1618361"/>
                  </a:lnTo>
                  <a:lnTo>
                    <a:pt x="835913" y="1595628"/>
                  </a:lnTo>
                  <a:lnTo>
                    <a:pt x="862711" y="1555623"/>
                  </a:lnTo>
                  <a:lnTo>
                    <a:pt x="835913" y="1533017"/>
                  </a:lnTo>
                  <a:lnTo>
                    <a:pt x="865504" y="1536954"/>
                  </a:lnTo>
                  <a:lnTo>
                    <a:pt x="864107" y="1495679"/>
                  </a:lnTo>
                  <a:lnTo>
                    <a:pt x="893699" y="1511681"/>
                  </a:lnTo>
                  <a:lnTo>
                    <a:pt x="919226" y="1485011"/>
                  </a:lnTo>
                  <a:lnTo>
                    <a:pt x="896365" y="1439672"/>
                  </a:lnTo>
                  <a:lnTo>
                    <a:pt x="928624" y="1455674"/>
                  </a:lnTo>
                  <a:lnTo>
                    <a:pt x="972947" y="1383665"/>
                  </a:lnTo>
                  <a:lnTo>
                    <a:pt x="986409" y="1367663"/>
                  </a:lnTo>
                  <a:lnTo>
                    <a:pt x="991742" y="1321054"/>
                  </a:lnTo>
                  <a:lnTo>
                    <a:pt x="1053591" y="1299718"/>
                  </a:lnTo>
                  <a:lnTo>
                    <a:pt x="1083182" y="1253109"/>
                  </a:lnTo>
                  <a:lnTo>
                    <a:pt x="1093851" y="1219708"/>
                  </a:lnTo>
                  <a:lnTo>
                    <a:pt x="1089914" y="1163701"/>
                  </a:lnTo>
                  <a:lnTo>
                    <a:pt x="1136903" y="1095756"/>
                  </a:lnTo>
                  <a:lnTo>
                    <a:pt x="1109979" y="1051814"/>
                  </a:lnTo>
                  <a:lnTo>
                    <a:pt x="1042797" y="1025144"/>
                  </a:lnTo>
                  <a:lnTo>
                    <a:pt x="972947" y="999744"/>
                  </a:lnTo>
                  <a:lnTo>
                    <a:pt x="924560" y="995807"/>
                  </a:lnTo>
                  <a:lnTo>
                    <a:pt x="924560" y="939800"/>
                  </a:lnTo>
                  <a:lnTo>
                    <a:pt x="847978" y="903859"/>
                  </a:lnTo>
                  <a:lnTo>
                    <a:pt x="783463" y="847852"/>
                  </a:lnTo>
                  <a:lnTo>
                    <a:pt x="741806" y="853186"/>
                  </a:lnTo>
                  <a:lnTo>
                    <a:pt x="704214" y="850519"/>
                  </a:lnTo>
                  <a:lnTo>
                    <a:pt x="685418" y="829183"/>
                  </a:lnTo>
                  <a:lnTo>
                    <a:pt x="654430" y="839851"/>
                  </a:lnTo>
                  <a:lnTo>
                    <a:pt x="661162" y="825119"/>
                  </a:lnTo>
                  <a:lnTo>
                    <a:pt x="627634" y="845185"/>
                  </a:lnTo>
                  <a:lnTo>
                    <a:pt x="607440" y="845185"/>
                  </a:lnTo>
                  <a:lnTo>
                    <a:pt x="585977" y="875792"/>
                  </a:lnTo>
                  <a:lnTo>
                    <a:pt x="561721" y="847852"/>
                  </a:lnTo>
                  <a:lnTo>
                    <a:pt x="533526" y="871855"/>
                  </a:lnTo>
                  <a:lnTo>
                    <a:pt x="502665" y="851789"/>
                  </a:lnTo>
                  <a:lnTo>
                    <a:pt x="509269" y="827786"/>
                  </a:lnTo>
                  <a:lnTo>
                    <a:pt x="509269" y="782447"/>
                  </a:lnTo>
                  <a:lnTo>
                    <a:pt x="469011" y="783844"/>
                  </a:lnTo>
                  <a:lnTo>
                    <a:pt x="448817" y="759841"/>
                  </a:lnTo>
                  <a:lnTo>
                    <a:pt x="494538" y="707898"/>
                  </a:lnTo>
                  <a:lnTo>
                    <a:pt x="478409" y="699897"/>
                  </a:lnTo>
                  <a:lnTo>
                    <a:pt x="442087" y="707898"/>
                  </a:lnTo>
                  <a:lnTo>
                    <a:pt x="424688" y="735838"/>
                  </a:lnTo>
                  <a:lnTo>
                    <a:pt x="400430" y="739902"/>
                  </a:lnTo>
                  <a:lnTo>
                    <a:pt x="361441" y="710565"/>
                  </a:lnTo>
                  <a:lnTo>
                    <a:pt x="381635" y="633222"/>
                  </a:lnTo>
                  <a:lnTo>
                    <a:pt x="424688" y="595884"/>
                  </a:lnTo>
                  <a:lnTo>
                    <a:pt x="460882" y="595884"/>
                  </a:lnTo>
                  <a:lnTo>
                    <a:pt x="497204" y="607822"/>
                  </a:lnTo>
                  <a:lnTo>
                    <a:pt x="494538" y="599821"/>
                  </a:lnTo>
                  <a:lnTo>
                    <a:pt x="514730" y="578485"/>
                  </a:lnTo>
                  <a:lnTo>
                    <a:pt x="565785" y="603885"/>
                  </a:lnTo>
                  <a:lnTo>
                    <a:pt x="569849" y="643890"/>
                  </a:lnTo>
                  <a:lnTo>
                    <a:pt x="593978" y="655828"/>
                  </a:lnTo>
                  <a:lnTo>
                    <a:pt x="602106" y="599821"/>
                  </a:lnTo>
                  <a:lnTo>
                    <a:pt x="589914" y="571881"/>
                  </a:lnTo>
                  <a:lnTo>
                    <a:pt x="670560" y="537210"/>
                  </a:lnTo>
                  <a:lnTo>
                    <a:pt x="710946" y="499872"/>
                  </a:lnTo>
                  <a:lnTo>
                    <a:pt x="739139" y="463931"/>
                  </a:lnTo>
                  <a:lnTo>
                    <a:pt x="759332" y="447929"/>
                  </a:lnTo>
                  <a:lnTo>
                    <a:pt x="795527" y="451866"/>
                  </a:lnTo>
                  <a:lnTo>
                    <a:pt x="799591" y="423926"/>
                  </a:lnTo>
                  <a:lnTo>
                    <a:pt x="860043" y="391922"/>
                  </a:lnTo>
                  <a:lnTo>
                    <a:pt x="858774" y="423926"/>
                  </a:lnTo>
                  <a:lnTo>
                    <a:pt x="913764" y="401193"/>
                  </a:lnTo>
                  <a:lnTo>
                    <a:pt x="888238" y="379984"/>
                  </a:lnTo>
                  <a:lnTo>
                    <a:pt x="900429" y="358648"/>
                  </a:lnTo>
                  <a:lnTo>
                    <a:pt x="886967" y="347980"/>
                  </a:lnTo>
                  <a:lnTo>
                    <a:pt x="864107" y="363982"/>
                  </a:lnTo>
                  <a:lnTo>
                    <a:pt x="865504" y="341249"/>
                  </a:lnTo>
                  <a:lnTo>
                    <a:pt x="940688" y="335915"/>
                  </a:lnTo>
                  <a:lnTo>
                    <a:pt x="1001140" y="319913"/>
                  </a:lnTo>
                  <a:lnTo>
                    <a:pt x="1025398" y="303911"/>
                  </a:lnTo>
                  <a:lnTo>
                    <a:pt x="997203" y="262636"/>
                  </a:lnTo>
                  <a:lnTo>
                    <a:pt x="993691" y="247973"/>
                  </a:lnTo>
                  <a:lnTo>
                    <a:pt x="991869" y="230870"/>
                  </a:lnTo>
                  <a:lnTo>
                    <a:pt x="989667" y="215647"/>
                  </a:lnTo>
                  <a:lnTo>
                    <a:pt x="985012" y="206629"/>
                  </a:lnTo>
                  <a:lnTo>
                    <a:pt x="977489" y="207212"/>
                  </a:lnTo>
                  <a:lnTo>
                    <a:pt x="966644" y="215011"/>
                  </a:lnTo>
                  <a:lnTo>
                    <a:pt x="954918" y="223952"/>
                  </a:lnTo>
                  <a:lnTo>
                    <a:pt x="944752" y="227965"/>
                  </a:lnTo>
                  <a:lnTo>
                    <a:pt x="924560" y="207899"/>
                  </a:lnTo>
                  <a:lnTo>
                    <a:pt x="924560" y="179959"/>
                  </a:lnTo>
                  <a:lnTo>
                    <a:pt x="892301" y="176022"/>
                  </a:lnTo>
                  <a:lnTo>
                    <a:pt x="881634" y="168021"/>
                  </a:lnTo>
                  <a:lnTo>
                    <a:pt x="843914" y="209296"/>
                  </a:lnTo>
                  <a:lnTo>
                    <a:pt x="821054" y="242570"/>
                  </a:lnTo>
                  <a:lnTo>
                    <a:pt x="787526" y="267970"/>
                  </a:lnTo>
                  <a:lnTo>
                    <a:pt x="763269" y="315976"/>
                  </a:lnTo>
                  <a:lnTo>
                    <a:pt x="745871" y="295910"/>
                  </a:lnTo>
                  <a:lnTo>
                    <a:pt x="757936" y="262636"/>
                  </a:lnTo>
                  <a:lnTo>
                    <a:pt x="697484" y="222631"/>
                  </a:lnTo>
                  <a:lnTo>
                    <a:pt x="686688" y="202565"/>
                  </a:lnTo>
                  <a:lnTo>
                    <a:pt x="753872" y="150622"/>
                  </a:lnTo>
                  <a:lnTo>
                    <a:pt x="795527" y="147955"/>
                  </a:lnTo>
                  <a:lnTo>
                    <a:pt x="814324" y="160020"/>
                  </a:lnTo>
                  <a:lnTo>
                    <a:pt x="838580" y="146685"/>
                  </a:lnTo>
                  <a:lnTo>
                    <a:pt x="873505" y="146685"/>
                  </a:lnTo>
                  <a:lnTo>
                    <a:pt x="850646" y="131953"/>
                  </a:lnTo>
                  <a:lnTo>
                    <a:pt x="811656" y="130683"/>
                  </a:lnTo>
                  <a:lnTo>
                    <a:pt x="839851" y="115951"/>
                  </a:lnTo>
                  <a:lnTo>
                    <a:pt x="892301" y="114681"/>
                  </a:lnTo>
                  <a:lnTo>
                    <a:pt x="916559" y="88011"/>
                  </a:lnTo>
                  <a:lnTo>
                    <a:pt x="909012" y="84441"/>
                  </a:lnTo>
                  <a:lnTo>
                    <a:pt x="903335" y="81930"/>
                  </a:lnTo>
                  <a:lnTo>
                    <a:pt x="897538" y="80777"/>
                  </a:lnTo>
                  <a:lnTo>
                    <a:pt x="889635" y="81280"/>
                  </a:lnTo>
                  <a:lnTo>
                    <a:pt x="861440" y="99314"/>
                  </a:lnTo>
                  <a:lnTo>
                    <a:pt x="855979" y="98679"/>
                  </a:lnTo>
                  <a:lnTo>
                    <a:pt x="852042" y="99949"/>
                  </a:lnTo>
                  <a:lnTo>
                    <a:pt x="850646" y="96012"/>
                  </a:lnTo>
                  <a:lnTo>
                    <a:pt x="845947" y="91948"/>
                  </a:lnTo>
                  <a:lnTo>
                    <a:pt x="847978" y="88011"/>
                  </a:lnTo>
                  <a:lnTo>
                    <a:pt x="853836" y="84099"/>
                  </a:lnTo>
                  <a:lnTo>
                    <a:pt x="860075" y="83962"/>
                  </a:lnTo>
                  <a:lnTo>
                    <a:pt x="860266" y="83849"/>
                  </a:lnTo>
                  <a:lnTo>
                    <a:pt x="847978" y="80010"/>
                  </a:lnTo>
                  <a:lnTo>
                    <a:pt x="835405" y="82196"/>
                  </a:lnTo>
                  <a:lnTo>
                    <a:pt x="835120" y="77216"/>
                  </a:lnTo>
                  <a:lnTo>
                    <a:pt x="841263" y="68615"/>
                  </a:lnTo>
                  <a:lnTo>
                    <a:pt x="847978" y="59944"/>
                  </a:lnTo>
                  <a:lnTo>
                    <a:pt x="846581" y="56007"/>
                  </a:lnTo>
                  <a:lnTo>
                    <a:pt x="847978" y="50038"/>
                  </a:lnTo>
                  <a:lnTo>
                    <a:pt x="843914" y="48006"/>
                  </a:lnTo>
                  <a:lnTo>
                    <a:pt x="833169" y="48603"/>
                  </a:lnTo>
                  <a:lnTo>
                    <a:pt x="800766" y="82502"/>
                  </a:lnTo>
                  <a:lnTo>
                    <a:pt x="796504" y="91072"/>
                  </a:lnTo>
                  <a:lnTo>
                    <a:pt x="792861" y="96012"/>
                  </a:lnTo>
                  <a:lnTo>
                    <a:pt x="786399" y="95638"/>
                  </a:lnTo>
                  <a:lnTo>
                    <a:pt x="779367" y="90360"/>
                  </a:lnTo>
                  <a:lnTo>
                    <a:pt x="773715" y="84224"/>
                  </a:lnTo>
                  <a:lnTo>
                    <a:pt x="771398" y="81280"/>
                  </a:lnTo>
                  <a:lnTo>
                    <a:pt x="765563" y="83159"/>
                  </a:lnTo>
                  <a:lnTo>
                    <a:pt x="758539" y="86502"/>
                  </a:lnTo>
                  <a:lnTo>
                    <a:pt x="750895" y="89584"/>
                  </a:lnTo>
                  <a:lnTo>
                    <a:pt x="743203" y="90678"/>
                  </a:lnTo>
                  <a:lnTo>
                    <a:pt x="735355" y="88415"/>
                  </a:lnTo>
                  <a:lnTo>
                    <a:pt x="727090" y="84010"/>
                  </a:lnTo>
                  <a:lnTo>
                    <a:pt x="718468" y="79605"/>
                  </a:lnTo>
                  <a:lnTo>
                    <a:pt x="709549" y="77343"/>
                  </a:lnTo>
                  <a:lnTo>
                    <a:pt x="700063" y="78652"/>
                  </a:lnTo>
                  <a:lnTo>
                    <a:pt x="690054" y="82200"/>
                  </a:lnTo>
                  <a:lnTo>
                    <a:pt x="680045" y="85986"/>
                  </a:lnTo>
                  <a:lnTo>
                    <a:pt x="670560" y="88011"/>
                  </a:lnTo>
                  <a:lnTo>
                    <a:pt x="629880" y="71231"/>
                  </a:lnTo>
                  <a:lnTo>
                    <a:pt x="630269" y="67976"/>
                  </a:lnTo>
                  <a:lnTo>
                    <a:pt x="629658" y="65722"/>
                  </a:lnTo>
                  <a:lnTo>
                    <a:pt x="586164" y="48156"/>
                  </a:lnTo>
                  <a:lnTo>
                    <a:pt x="525545" y="38012"/>
                  </a:lnTo>
                  <a:lnTo>
                    <a:pt x="490474" y="35941"/>
                  </a:lnTo>
                  <a:lnTo>
                    <a:pt x="457723" y="27557"/>
                  </a:lnTo>
                  <a:lnTo>
                    <a:pt x="430307" y="18018"/>
                  </a:lnTo>
                  <a:lnTo>
                    <a:pt x="402748" y="8455"/>
                  </a:lnTo>
                  <a:lnTo>
                    <a:pt x="369569" y="0"/>
                  </a:lnTo>
                  <a:lnTo>
                    <a:pt x="351065" y="1083"/>
                  </a:lnTo>
                  <a:lnTo>
                    <a:pt x="334597" y="2381"/>
                  </a:lnTo>
                  <a:lnTo>
                    <a:pt x="318152" y="3821"/>
                  </a:lnTo>
                  <a:lnTo>
                    <a:pt x="299719" y="5334"/>
                  </a:lnTo>
                  <a:lnTo>
                    <a:pt x="290851" y="6258"/>
                  </a:lnTo>
                  <a:lnTo>
                    <a:pt x="284972" y="7874"/>
                  </a:lnTo>
                  <a:lnTo>
                    <a:pt x="279735" y="9870"/>
                  </a:lnTo>
                  <a:lnTo>
                    <a:pt x="272796" y="11938"/>
                  </a:lnTo>
                  <a:lnTo>
                    <a:pt x="262322" y="13781"/>
                  </a:lnTo>
                  <a:lnTo>
                    <a:pt x="249967" y="15636"/>
                  </a:lnTo>
                  <a:lnTo>
                    <a:pt x="238613" y="17992"/>
                  </a:lnTo>
                  <a:lnTo>
                    <a:pt x="231139" y="21336"/>
                  </a:lnTo>
                  <a:lnTo>
                    <a:pt x="232537" y="25273"/>
                  </a:lnTo>
                  <a:lnTo>
                    <a:pt x="237871" y="40005"/>
                  </a:lnTo>
                  <a:lnTo>
                    <a:pt x="235203" y="42672"/>
                  </a:lnTo>
                  <a:lnTo>
                    <a:pt x="203021" y="40483"/>
                  </a:lnTo>
                  <a:lnTo>
                    <a:pt x="181292" y="44878"/>
                  </a:lnTo>
                  <a:lnTo>
                    <a:pt x="167374" y="51155"/>
                  </a:lnTo>
                  <a:lnTo>
                    <a:pt x="158623" y="54610"/>
                  </a:lnTo>
                  <a:lnTo>
                    <a:pt x="174297" y="61765"/>
                  </a:lnTo>
                  <a:lnTo>
                    <a:pt x="182292" y="60801"/>
                  </a:lnTo>
                  <a:lnTo>
                    <a:pt x="187501" y="60074"/>
                  </a:lnTo>
                  <a:lnTo>
                    <a:pt x="194817" y="67945"/>
                  </a:lnTo>
                  <a:lnTo>
                    <a:pt x="166685" y="73874"/>
                  </a:lnTo>
                  <a:lnTo>
                    <a:pt x="138922" y="76231"/>
                  </a:lnTo>
                  <a:lnTo>
                    <a:pt x="111896" y="80446"/>
                  </a:lnTo>
                  <a:lnTo>
                    <a:pt x="85978" y="91948"/>
                  </a:lnTo>
                  <a:lnTo>
                    <a:pt x="84709" y="96012"/>
                  </a:lnTo>
                  <a:lnTo>
                    <a:pt x="81914" y="99949"/>
                  </a:lnTo>
                  <a:lnTo>
                    <a:pt x="81914" y="104013"/>
                  </a:lnTo>
                  <a:lnTo>
                    <a:pt x="81914" y="107950"/>
                  </a:lnTo>
                  <a:lnTo>
                    <a:pt x="88646" y="113284"/>
                  </a:lnTo>
                  <a:lnTo>
                    <a:pt x="85978" y="115951"/>
                  </a:lnTo>
                  <a:lnTo>
                    <a:pt x="84709" y="121285"/>
                  </a:lnTo>
                  <a:lnTo>
                    <a:pt x="73278" y="131318"/>
                  </a:lnTo>
                  <a:lnTo>
                    <a:pt x="75311" y="134620"/>
                  </a:lnTo>
                  <a:lnTo>
                    <a:pt x="81399" y="135106"/>
                  </a:lnTo>
                  <a:lnTo>
                    <a:pt x="87439" y="134032"/>
                  </a:lnTo>
                  <a:lnTo>
                    <a:pt x="93098" y="133602"/>
                  </a:lnTo>
                  <a:lnTo>
                    <a:pt x="98043" y="136017"/>
                  </a:lnTo>
                  <a:lnTo>
                    <a:pt x="101473" y="139319"/>
                  </a:lnTo>
                  <a:lnTo>
                    <a:pt x="90677" y="141986"/>
                  </a:lnTo>
                  <a:lnTo>
                    <a:pt x="85978" y="144018"/>
                  </a:lnTo>
                  <a:lnTo>
                    <a:pt x="46716" y="155126"/>
                  </a:lnTo>
                  <a:lnTo>
                    <a:pt x="13462" y="160020"/>
                  </a:lnTo>
                  <a:lnTo>
                    <a:pt x="0" y="164592"/>
                  </a:lnTo>
                  <a:lnTo>
                    <a:pt x="1397" y="160020"/>
                  </a:lnTo>
                  <a:lnTo>
                    <a:pt x="1397" y="168021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6951" y="1819655"/>
              <a:ext cx="111368" cy="11430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854195" y="1847087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4">
                  <a:moveTo>
                    <a:pt x="13969" y="0"/>
                  </a:moveTo>
                  <a:lnTo>
                    <a:pt x="7365" y="2539"/>
                  </a:lnTo>
                  <a:lnTo>
                    <a:pt x="0" y="14097"/>
                  </a:lnTo>
                  <a:lnTo>
                    <a:pt x="10159" y="24384"/>
                  </a:lnTo>
                  <a:lnTo>
                    <a:pt x="21336" y="1663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54195" y="1847087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89" h="24764">
                  <a:moveTo>
                    <a:pt x="7365" y="2539"/>
                  </a:moveTo>
                  <a:lnTo>
                    <a:pt x="0" y="14097"/>
                  </a:lnTo>
                  <a:lnTo>
                    <a:pt x="10159" y="24384"/>
                  </a:lnTo>
                  <a:lnTo>
                    <a:pt x="21336" y="16637"/>
                  </a:lnTo>
                  <a:lnTo>
                    <a:pt x="13969" y="0"/>
                  </a:lnTo>
                  <a:lnTo>
                    <a:pt x="7365" y="2539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5843" y="1927823"/>
              <a:ext cx="120505" cy="11903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134254" y="1955291"/>
              <a:ext cx="32384" cy="29209"/>
            </a:xfrm>
            <a:custGeom>
              <a:avLst/>
              <a:gdLst/>
              <a:ahLst/>
              <a:cxnLst/>
              <a:rect l="l" t="t" r="r" b="b"/>
              <a:pathLst>
                <a:path w="32385" h="29210">
                  <a:moveTo>
                    <a:pt x="14073" y="1270"/>
                  </a:moveTo>
                  <a:lnTo>
                    <a:pt x="4818" y="2392"/>
                  </a:lnTo>
                  <a:lnTo>
                    <a:pt x="6161" y="7328"/>
                  </a:lnTo>
                  <a:lnTo>
                    <a:pt x="8120" y="15001"/>
                  </a:lnTo>
                  <a:lnTo>
                    <a:pt x="10578" y="22413"/>
                  </a:lnTo>
                  <a:lnTo>
                    <a:pt x="14073" y="28956"/>
                  </a:lnTo>
                  <a:lnTo>
                    <a:pt x="17629" y="28321"/>
                  </a:lnTo>
                  <a:lnTo>
                    <a:pt x="23598" y="28321"/>
                  </a:lnTo>
                  <a:lnTo>
                    <a:pt x="25376" y="27686"/>
                  </a:lnTo>
                  <a:lnTo>
                    <a:pt x="32361" y="25019"/>
                  </a:lnTo>
                  <a:lnTo>
                    <a:pt x="29567" y="12446"/>
                  </a:lnTo>
                  <a:lnTo>
                    <a:pt x="22455" y="10541"/>
                  </a:lnTo>
                  <a:lnTo>
                    <a:pt x="19026" y="5969"/>
                  </a:lnTo>
                  <a:lnTo>
                    <a:pt x="19661" y="3302"/>
                  </a:lnTo>
                  <a:lnTo>
                    <a:pt x="14073" y="1270"/>
                  </a:lnTo>
                  <a:close/>
                </a:path>
                <a:path w="32385" h="29210">
                  <a:moveTo>
                    <a:pt x="23598" y="28321"/>
                  </a:moveTo>
                  <a:lnTo>
                    <a:pt x="17629" y="28321"/>
                  </a:lnTo>
                  <a:lnTo>
                    <a:pt x="21820" y="28956"/>
                  </a:lnTo>
                  <a:lnTo>
                    <a:pt x="23598" y="28321"/>
                  </a:lnTo>
                  <a:close/>
                </a:path>
                <a:path w="32385" h="29210">
                  <a:moveTo>
                    <a:pt x="4167" y="0"/>
                  </a:moveTo>
                  <a:lnTo>
                    <a:pt x="0" y="2591"/>
                  </a:lnTo>
                  <a:lnTo>
                    <a:pt x="166" y="3111"/>
                  </a:lnTo>
                  <a:lnTo>
                    <a:pt x="4818" y="2392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34254" y="1955291"/>
              <a:ext cx="32384" cy="29209"/>
            </a:xfrm>
            <a:custGeom>
              <a:avLst/>
              <a:gdLst/>
              <a:ahLst/>
              <a:cxnLst/>
              <a:rect l="l" t="t" r="r" b="b"/>
              <a:pathLst>
                <a:path w="32385" h="29210">
                  <a:moveTo>
                    <a:pt x="4167" y="0"/>
                  </a:moveTo>
                  <a:lnTo>
                    <a:pt x="6161" y="7328"/>
                  </a:lnTo>
                  <a:lnTo>
                    <a:pt x="8120" y="15001"/>
                  </a:lnTo>
                  <a:lnTo>
                    <a:pt x="10578" y="22413"/>
                  </a:lnTo>
                  <a:lnTo>
                    <a:pt x="14073" y="28956"/>
                  </a:lnTo>
                  <a:lnTo>
                    <a:pt x="17629" y="28321"/>
                  </a:lnTo>
                  <a:lnTo>
                    <a:pt x="21820" y="28956"/>
                  </a:lnTo>
                  <a:lnTo>
                    <a:pt x="25376" y="27686"/>
                  </a:lnTo>
                  <a:lnTo>
                    <a:pt x="32361" y="25019"/>
                  </a:lnTo>
                  <a:lnTo>
                    <a:pt x="29567" y="12446"/>
                  </a:lnTo>
                  <a:lnTo>
                    <a:pt x="22455" y="10541"/>
                  </a:lnTo>
                  <a:lnTo>
                    <a:pt x="19026" y="5969"/>
                  </a:lnTo>
                  <a:lnTo>
                    <a:pt x="19661" y="3302"/>
                  </a:lnTo>
                  <a:lnTo>
                    <a:pt x="14073" y="1270"/>
                  </a:lnTo>
                  <a:lnTo>
                    <a:pt x="4810" y="2393"/>
                  </a:lnTo>
                  <a:lnTo>
                    <a:pt x="166" y="3111"/>
                  </a:lnTo>
                  <a:lnTo>
                    <a:pt x="0" y="2591"/>
                  </a:lnTo>
                  <a:lnTo>
                    <a:pt x="416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7551" y="1978151"/>
              <a:ext cx="166192" cy="1555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63211" y="2324138"/>
              <a:ext cx="225526" cy="16150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410065" y="2350754"/>
              <a:ext cx="135255" cy="73025"/>
            </a:xfrm>
            <a:custGeom>
              <a:avLst/>
              <a:gdLst/>
              <a:ahLst/>
              <a:cxnLst/>
              <a:rect l="l" t="t" r="r" b="b"/>
              <a:pathLst>
                <a:path w="135254" h="73025">
                  <a:moveTo>
                    <a:pt x="93519" y="26177"/>
                  </a:moveTo>
                  <a:lnTo>
                    <a:pt x="31759" y="26177"/>
                  </a:lnTo>
                  <a:lnTo>
                    <a:pt x="38598" y="29712"/>
                  </a:lnTo>
                  <a:lnTo>
                    <a:pt x="45221" y="31591"/>
                  </a:lnTo>
                  <a:lnTo>
                    <a:pt x="52226" y="32446"/>
                  </a:lnTo>
                  <a:lnTo>
                    <a:pt x="60207" y="32908"/>
                  </a:lnTo>
                  <a:lnTo>
                    <a:pt x="64271" y="34305"/>
                  </a:lnTo>
                  <a:lnTo>
                    <a:pt x="72399" y="36972"/>
                  </a:lnTo>
                  <a:lnTo>
                    <a:pt x="78368" y="43195"/>
                  </a:lnTo>
                  <a:lnTo>
                    <a:pt x="84464" y="47259"/>
                  </a:lnTo>
                  <a:lnTo>
                    <a:pt x="87258" y="56022"/>
                  </a:lnTo>
                  <a:lnTo>
                    <a:pt x="81797" y="64277"/>
                  </a:lnTo>
                  <a:lnTo>
                    <a:pt x="82432" y="68976"/>
                  </a:lnTo>
                  <a:lnTo>
                    <a:pt x="92592" y="72405"/>
                  </a:lnTo>
                  <a:lnTo>
                    <a:pt x="95386" y="68341"/>
                  </a:lnTo>
                  <a:lnTo>
                    <a:pt x="98688" y="66309"/>
                  </a:lnTo>
                  <a:lnTo>
                    <a:pt x="103387" y="64277"/>
                  </a:lnTo>
                  <a:lnTo>
                    <a:pt x="106181" y="62880"/>
                  </a:lnTo>
                  <a:lnTo>
                    <a:pt x="111515" y="61483"/>
                  </a:lnTo>
                  <a:lnTo>
                    <a:pt x="134384" y="61483"/>
                  </a:lnTo>
                  <a:lnTo>
                    <a:pt x="134772" y="61214"/>
                  </a:lnTo>
                  <a:lnTo>
                    <a:pt x="134655" y="56850"/>
                  </a:lnTo>
                  <a:lnTo>
                    <a:pt x="129168" y="50688"/>
                  </a:lnTo>
                  <a:lnTo>
                    <a:pt x="122437" y="46178"/>
                  </a:lnTo>
                  <a:lnTo>
                    <a:pt x="114944" y="42322"/>
                  </a:lnTo>
                  <a:lnTo>
                    <a:pt x="107451" y="38205"/>
                  </a:lnTo>
                  <a:lnTo>
                    <a:pt x="100720" y="32908"/>
                  </a:lnTo>
                  <a:lnTo>
                    <a:pt x="93839" y="26439"/>
                  </a:lnTo>
                  <a:lnTo>
                    <a:pt x="93519" y="26177"/>
                  </a:lnTo>
                  <a:close/>
                </a:path>
                <a:path w="135254" h="73025">
                  <a:moveTo>
                    <a:pt x="134384" y="61483"/>
                  </a:moveTo>
                  <a:lnTo>
                    <a:pt x="111515" y="61483"/>
                  </a:lnTo>
                  <a:lnTo>
                    <a:pt x="115579" y="62880"/>
                  </a:lnTo>
                  <a:lnTo>
                    <a:pt x="123707" y="65547"/>
                  </a:lnTo>
                  <a:lnTo>
                    <a:pt x="130722" y="64029"/>
                  </a:lnTo>
                  <a:lnTo>
                    <a:pt x="134384" y="61483"/>
                  </a:lnTo>
                  <a:close/>
                </a:path>
                <a:path w="135254" h="73025">
                  <a:moveTo>
                    <a:pt x="19742" y="0"/>
                  </a:moveTo>
                  <a:lnTo>
                    <a:pt x="14358" y="1744"/>
                  </a:lnTo>
                  <a:lnTo>
                    <a:pt x="8772" y="4333"/>
                  </a:lnTo>
                  <a:lnTo>
                    <a:pt x="6105" y="5730"/>
                  </a:lnTo>
                  <a:lnTo>
                    <a:pt x="771" y="7127"/>
                  </a:lnTo>
                  <a:lnTo>
                    <a:pt x="0" y="14851"/>
                  </a:lnTo>
                  <a:lnTo>
                    <a:pt x="2407" y="22145"/>
                  </a:lnTo>
                  <a:lnTo>
                    <a:pt x="7362" y="28059"/>
                  </a:lnTo>
                  <a:lnTo>
                    <a:pt x="14233" y="31638"/>
                  </a:lnTo>
                  <a:lnTo>
                    <a:pt x="22361" y="30241"/>
                  </a:lnTo>
                  <a:lnTo>
                    <a:pt x="25028" y="28209"/>
                  </a:lnTo>
                  <a:lnTo>
                    <a:pt x="31759" y="26177"/>
                  </a:lnTo>
                  <a:lnTo>
                    <a:pt x="93519" y="26177"/>
                  </a:lnTo>
                  <a:lnTo>
                    <a:pt x="85766" y="19827"/>
                  </a:lnTo>
                  <a:lnTo>
                    <a:pt x="77075" y="13977"/>
                  </a:lnTo>
                  <a:lnTo>
                    <a:pt x="76826" y="13858"/>
                  </a:lnTo>
                  <a:lnTo>
                    <a:pt x="33156" y="13858"/>
                  </a:lnTo>
                  <a:lnTo>
                    <a:pt x="29092" y="12588"/>
                  </a:lnTo>
                  <a:lnTo>
                    <a:pt x="19694" y="4333"/>
                  </a:lnTo>
                  <a:lnTo>
                    <a:pt x="29092" y="4333"/>
                  </a:lnTo>
                  <a:lnTo>
                    <a:pt x="24721" y="422"/>
                  </a:lnTo>
                  <a:lnTo>
                    <a:pt x="19742" y="0"/>
                  </a:lnTo>
                  <a:close/>
                </a:path>
                <a:path w="135254" h="73025">
                  <a:moveTo>
                    <a:pt x="68335" y="9794"/>
                  </a:moveTo>
                  <a:lnTo>
                    <a:pt x="58820" y="10126"/>
                  </a:lnTo>
                  <a:lnTo>
                    <a:pt x="50222" y="10541"/>
                  </a:lnTo>
                  <a:lnTo>
                    <a:pt x="41886" y="11598"/>
                  </a:lnTo>
                  <a:lnTo>
                    <a:pt x="33156" y="13858"/>
                  </a:lnTo>
                  <a:lnTo>
                    <a:pt x="76826" y="13858"/>
                  </a:lnTo>
                  <a:lnTo>
                    <a:pt x="68335" y="9794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10065" y="2350754"/>
              <a:ext cx="135255" cy="73025"/>
            </a:xfrm>
            <a:custGeom>
              <a:avLst/>
              <a:gdLst/>
              <a:ahLst/>
              <a:cxnLst/>
              <a:rect l="l" t="t" r="r" b="b"/>
              <a:pathLst>
                <a:path w="135254" h="73025">
                  <a:moveTo>
                    <a:pt x="29092" y="4333"/>
                  </a:moveTo>
                  <a:lnTo>
                    <a:pt x="24721" y="422"/>
                  </a:lnTo>
                  <a:lnTo>
                    <a:pt x="19742" y="0"/>
                  </a:lnTo>
                  <a:lnTo>
                    <a:pt x="14358" y="1744"/>
                  </a:lnTo>
                  <a:lnTo>
                    <a:pt x="8772" y="4333"/>
                  </a:lnTo>
                  <a:lnTo>
                    <a:pt x="6105" y="5730"/>
                  </a:lnTo>
                  <a:lnTo>
                    <a:pt x="771" y="7127"/>
                  </a:lnTo>
                  <a:lnTo>
                    <a:pt x="0" y="14851"/>
                  </a:lnTo>
                  <a:lnTo>
                    <a:pt x="2407" y="22145"/>
                  </a:lnTo>
                  <a:lnTo>
                    <a:pt x="7362" y="28059"/>
                  </a:lnTo>
                  <a:lnTo>
                    <a:pt x="14233" y="31638"/>
                  </a:lnTo>
                  <a:lnTo>
                    <a:pt x="22361" y="30241"/>
                  </a:lnTo>
                  <a:lnTo>
                    <a:pt x="25028" y="28209"/>
                  </a:lnTo>
                  <a:lnTo>
                    <a:pt x="31759" y="26177"/>
                  </a:lnTo>
                  <a:lnTo>
                    <a:pt x="38598" y="29712"/>
                  </a:lnTo>
                  <a:lnTo>
                    <a:pt x="45221" y="31591"/>
                  </a:lnTo>
                  <a:lnTo>
                    <a:pt x="52226" y="32446"/>
                  </a:lnTo>
                  <a:lnTo>
                    <a:pt x="60207" y="32908"/>
                  </a:lnTo>
                  <a:lnTo>
                    <a:pt x="64271" y="34305"/>
                  </a:lnTo>
                  <a:lnTo>
                    <a:pt x="72399" y="36972"/>
                  </a:lnTo>
                  <a:lnTo>
                    <a:pt x="78368" y="43195"/>
                  </a:lnTo>
                  <a:lnTo>
                    <a:pt x="84464" y="47259"/>
                  </a:lnTo>
                  <a:lnTo>
                    <a:pt x="87258" y="56022"/>
                  </a:lnTo>
                  <a:lnTo>
                    <a:pt x="81797" y="64277"/>
                  </a:lnTo>
                  <a:lnTo>
                    <a:pt x="82432" y="68976"/>
                  </a:lnTo>
                  <a:lnTo>
                    <a:pt x="92592" y="72405"/>
                  </a:lnTo>
                  <a:lnTo>
                    <a:pt x="95386" y="68341"/>
                  </a:lnTo>
                  <a:lnTo>
                    <a:pt x="98688" y="66309"/>
                  </a:lnTo>
                  <a:lnTo>
                    <a:pt x="103387" y="64277"/>
                  </a:lnTo>
                  <a:lnTo>
                    <a:pt x="106181" y="62880"/>
                  </a:lnTo>
                  <a:lnTo>
                    <a:pt x="111515" y="61483"/>
                  </a:lnTo>
                  <a:lnTo>
                    <a:pt x="115579" y="62880"/>
                  </a:lnTo>
                  <a:lnTo>
                    <a:pt x="123707" y="65547"/>
                  </a:lnTo>
                  <a:lnTo>
                    <a:pt x="130722" y="64029"/>
                  </a:lnTo>
                  <a:lnTo>
                    <a:pt x="134772" y="61214"/>
                  </a:lnTo>
                  <a:lnTo>
                    <a:pt x="134655" y="56850"/>
                  </a:lnTo>
                  <a:lnTo>
                    <a:pt x="129168" y="50688"/>
                  </a:lnTo>
                  <a:lnTo>
                    <a:pt x="122437" y="46178"/>
                  </a:lnTo>
                  <a:lnTo>
                    <a:pt x="114944" y="42322"/>
                  </a:lnTo>
                  <a:lnTo>
                    <a:pt x="107451" y="38205"/>
                  </a:lnTo>
                  <a:lnTo>
                    <a:pt x="100720" y="32908"/>
                  </a:lnTo>
                  <a:lnTo>
                    <a:pt x="93839" y="26439"/>
                  </a:lnTo>
                  <a:lnTo>
                    <a:pt x="85766" y="19827"/>
                  </a:lnTo>
                  <a:lnTo>
                    <a:pt x="77075" y="13977"/>
                  </a:lnTo>
                  <a:lnTo>
                    <a:pt x="68335" y="9794"/>
                  </a:lnTo>
                  <a:lnTo>
                    <a:pt x="58820" y="10126"/>
                  </a:lnTo>
                  <a:lnTo>
                    <a:pt x="50222" y="10541"/>
                  </a:lnTo>
                  <a:lnTo>
                    <a:pt x="41886" y="11598"/>
                  </a:lnTo>
                  <a:lnTo>
                    <a:pt x="33156" y="13858"/>
                  </a:lnTo>
                  <a:lnTo>
                    <a:pt x="29092" y="12588"/>
                  </a:lnTo>
                  <a:lnTo>
                    <a:pt x="19694" y="4333"/>
                  </a:lnTo>
                  <a:lnTo>
                    <a:pt x="29092" y="4333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9035" y="2375898"/>
              <a:ext cx="176822" cy="12638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24755" y="2403347"/>
              <a:ext cx="88900" cy="36830"/>
            </a:xfrm>
            <a:custGeom>
              <a:avLst/>
              <a:gdLst/>
              <a:ahLst/>
              <a:cxnLst/>
              <a:rect l="l" t="t" r="r" b="b"/>
              <a:pathLst>
                <a:path w="88900" h="36830">
                  <a:moveTo>
                    <a:pt x="13335" y="20954"/>
                  </a:moveTo>
                  <a:lnTo>
                    <a:pt x="9906" y="22987"/>
                  </a:lnTo>
                  <a:lnTo>
                    <a:pt x="7366" y="24384"/>
                  </a:lnTo>
                  <a:lnTo>
                    <a:pt x="2032" y="28448"/>
                  </a:lnTo>
                  <a:lnTo>
                    <a:pt x="0" y="34543"/>
                  </a:lnTo>
                  <a:lnTo>
                    <a:pt x="3302" y="34543"/>
                  </a:lnTo>
                  <a:lnTo>
                    <a:pt x="8636" y="36575"/>
                  </a:lnTo>
                  <a:lnTo>
                    <a:pt x="28402" y="34738"/>
                  </a:lnTo>
                  <a:lnTo>
                    <a:pt x="49037" y="32067"/>
                  </a:lnTo>
                  <a:lnTo>
                    <a:pt x="69411" y="28253"/>
                  </a:lnTo>
                  <a:lnTo>
                    <a:pt x="88392" y="22987"/>
                  </a:lnTo>
                  <a:lnTo>
                    <a:pt x="87558" y="21716"/>
                  </a:lnTo>
                  <a:lnTo>
                    <a:pt x="17272" y="21716"/>
                  </a:lnTo>
                  <a:lnTo>
                    <a:pt x="13335" y="20954"/>
                  </a:lnTo>
                  <a:close/>
                </a:path>
                <a:path w="88900" h="36830">
                  <a:moveTo>
                    <a:pt x="30607" y="1397"/>
                  </a:moveTo>
                  <a:lnTo>
                    <a:pt x="28575" y="4063"/>
                  </a:lnTo>
                  <a:lnTo>
                    <a:pt x="23876" y="9525"/>
                  </a:lnTo>
                  <a:lnTo>
                    <a:pt x="28575" y="17652"/>
                  </a:lnTo>
                  <a:lnTo>
                    <a:pt x="20574" y="20319"/>
                  </a:lnTo>
                  <a:lnTo>
                    <a:pt x="17272" y="21716"/>
                  </a:lnTo>
                  <a:lnTo>
                    <a:pt x="87558" y="21716"/>
                  </a:lnTo>
                  <a:lnTo>
                    <a:pt x="85725" y="18923"/>
                  </a:lnTo>
                  <a:lnTo>
                    <a:pt x="85553" y="17652"/>
                  </a:lnTo>
                  <a:lnTo>
                    <a:pt x="65786" y="17652"/>
                  </a:lnTo>
                  <a:lnTo>
                    <a:pt x="59182" y="12191"/>
                  </a:lnTo>
                  <a:lnTo>
                    <a:pt x="55118" y="10160"/>
                  </a:lnTo>
                  <a:lnTo>
                    <a:pt x="48514" y="10160"/>
                  </a:lnTo>
                  <a:lnTo>
                    <a:pt x="44577" y="9525"/>
                  </a:lnTo>
                  <a:lnTo>
                    <a:pt x="42525" y="8127"/>
                  </a:lnTo>
                  <a:lnTo>
                    <a:pt x="41148" y="8127"/>
                  </a:lnTo>
                  <a:lnTo>
                    <a:pt x="38608" y="5461"/>
                  </a:lnTo>
                  <a:lnTo>
                    <a:pt x="40064" y="5461"/>
                  </a:lnTo>
                  <a:lnTo>
                    <a:pt x="38671" y="2031"/>
                  </a:lnTo>
                  <a:lnTo>
                    <a:pt x="35179" y="2031"/>
                  </a:lnTo>
                  <a:lnTo>
                    <a:pt x="30607" y="1397"/>
                  </a:lnTo>
                  <a:close/>
                </a:path>
                <a:path w="88900" h="36830">
                  <a:moveTo>
                    <a:pt x="69723" y="5461"/>
                  </a:moveTo>
                  <a:lnTo>
                    <a:pt x="63950" y="8058"/>
                  </a:lnTo>
                  <a:lnTo>
                    <a:pt x="64500" y="10810"/>
                  </a:lnTo>
                  <a:lnTo>
                    <a:pt x="67026" y="13587"/>
                  </a:lnTo>
                  <a:lnTo>
                    <a:pt x="67183" y="16255"/>
                  </a:lnTo>
                  <a:lnTo>
                    <a:pt x="65786" y="17652"/>
                  </a:lnTo>
                  <a:lnTo>
                    <a:pt x="85553" y="17652"/>
                  </a:lnTo>
                  <a:lnTo>
                    <a:pt x="85090" y="14224"/>
                  </a:lnTo>
                  <a:lnTo>
                    <a:pt x="81788" y="10794"/>
                  </a:lnTo>
                  <a:lnTo>
                    <a:pt x="78486" y="7492"/>
                  </a:lnTo>
                  <a:lnTo>
                    <a:pt x="69723" y="5461"/>
                  </a:lnTo>
                  <a:close/>
                </a:path>
                <a:path w="88900" h="36830">
                  <a:moveTo>
                    <a:pt x="40621" y="6831"/>
                  </a:moveTo>
                  <a:lnTo>
                    <a:pt x="41148" y="8127"/>
                  </a:lnTo>
                  <a:lnTo>
                    <a:pt x="42525" y="8127"/>
                  </a:lnTo>
                  <a:lnTo>
                    <a:pt x="40621" y="6831"/>
                  </a:lnTo>
                  <a:close/>
                </a:path>
                <a:path w="88900" h="36830">
                  <a:moveTo>
                    <a:pt x="40064" y="5461"/>
                  </a:moveTo>
                  <a:lnTo>
                    <a:pt x="38608" y="5461"/>
                  </a:lnTo>
                  <a:lnTo>
                    <a:pt x="40621" y="6831"/>
                  </a:lnTo>
                  <a:lnTo>
                    <a:pt x="40064" y="5461"/>
                  </a:lnTo>
                  <a:close/>
                </a:path>
                <a:path w="88900" h="36830">
                  <a:moveTo>
                    <a:pt x="37846" y="0"/>
                  </a:moveTo>
                  <a:lnTo>
                    <a:pt x="35179" y="2031"/>
                  </a:lnTo>
                  <a:lnTo>
                    <a:pt x="38671" y="2031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20183" y="2398775"/>
              <a:ext cx="172093" cy="1080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619243" y="2426207"/>
              <a:ext cx="29845" cy="18415"/>
            </a:xfrm>
            <a:custGeom>
              <a:avLst/>
              <a:gdLst/>
              <a:ahLst/>
              <a:cxnLst/>
              <a:rect l="l" t="t" r="r" b="b"/>
              <a:pathLst>
                <a:path w="29845" h="18414">
                  <a:moveTo>
                    <a:pt x="9651" y="0"/>
                  </a:moveTo>
                  <a:lnTo>
                    <a:pt x="8889" y="0"/>
                  </a:lnTo>
                  <a:lnTo>
                    <a:pt x="8254" y="1524"/>
                  </a:lnTo>
                  <a:lnTo>
                    <a:pt x="0" y="9143"/>
                  </a:lnTo>
                  <a:lnTo>
                    <a:pt x="4825" y="13715"/>
                  </a:lnTo>
                  <a:lnTo>
                    <a:pt x="8254" y="16763"/>
                  </a:lnTo>
                  <a:lnTo>
                    <a:pt x="18541" y="18287"/>
                  </a:lnTo>
                  <a:lnTo>
                    <a:pt x="25858" y="16549"/>
                  </a:lnTo>
                  <a:lnTo>
                    <a:pt x="29638" y="13525"/>
                  </a:lnTo>
                  <a:lnTo>
                    <a:pt x="28918" y="9072"/>
                  </a:lnTo>
                  <a:lnTo>
                    <a:pt x="22732" y="3047"/>
                  </a:lnTo>
                  <a:lnTo>
                    <a:pt x="19938" y="762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14671" y="2401765"/>
              <a:ext cx="106541" cy="11283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669535" y="242925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4867" y="1218"/>
                  </a:moveTo>
                  <a:lnTo>
                    <a:pt x="1142" y="2667"/>
                  </a:lnTo>
                  <a:lnTo>
                    <a:pt x="0" y="9398"/>
                  </a:lnTo>
                  <a:lnTo>
                    <a:pt x="1650" y="17526"/>
                  </a:lnTo>
                  <a:lnTo>
                    <a:pt x="2286" y="20193"/>
                  </a:lnTo>
                  <a:lnTo>
                    <a:pt x="9143" y="22860"/>
                  </a:lnTo>
                  <a:lnTo>
                    <a:pt x="8509" y="19558"/>
                  </a:lnTo>
                  <a:lnTo>
                    <a:pt x="6223" y="15494"/>
                  </a:lnTo>
                  <a:lnTo>
                    <a:pt x="6858" y="12065"/>
                  </a:lnTo>
                  <a:lnTo>
                    <a:pt x="6858" y="9398"/>
                  </a:lnTo>
                  <a:lnTo>
                    <a:pt x="9143" y="4064"/>
                  </a:lnTo>
                  <a:lnTo>
                    <a:pt x="6735" y="2032"/>
                  </a:lnTo>
                  <a:lnTo>
                    <a:pt x="4572" y="2032"/>
                  </a:lnTo>
                  <a:lnTo>
                    <a:pt x="4867" y="1218"/>
                  </a:lnTo>
                  <a:close/>
                </a:path>
                <a:path w="9525" h="22860">
                  <a:moveTo>
                    <a:pt x="5843" y="1278"/>
                  </a:moveTo>
                  <a:lnTo>
                    <a:pt x="4572" y="2032"/>
                  </a:lnTo>
                  <a:lnTo>
                    <a:pt x="6735" y="2032"/>
                  </a:lnTo>
                  <a:lnTo>
                    <a:pt x="5843" y="1278"/>
                  </a:lnTo>
                  <a:close/>
                </a:path>
                <a:path w="9525" h="22860">
                  <a:moveTo>
                    <a:pt x="8000" y="0"/>
                  </a:moveTo>
                  <a:lnTo>
                    <a:pt x="5486" y="977"/>
                  </a:lnTo>
                  <a:lnTo>
                    <a:pt x="5843" y="1278"/>
                  </a:lnTo>
                  <a:lnTo>
                    <a:pt x="8000" y="0"/>
                  </a:lnTo>
                  <a:close/>
                </a:path>
                <a:path w="9525" h="22860">
                  <a:moveTo>
                    <a:pt x="5079" y="635"/>
                  </a:moveTo>
                  <a:lnTo>
                    <a:pt x="4867" y="1218"/>
                  </a:lnTo>
                  <a:lnTo>
                    <a:pt x="5486" y="977"/>
                  </a:lnTo>
                  <a:lnTo>
                    <a:pt x="5079" y="635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69535" y="242925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8000" y="0"/>
                  </a:moveTo>
                  <a:lnTo>
                    <a:pt x="2793" y="2032"/>
                  </a:lnTo>
                  <a:lnTo>
                    <a:pt x="1142" y="2667"/>
                  </a:lnTo>
                  <a:lnTo>
                    <a:pt x="0" y="9398"/>
                  </a:lnTo>
                  <a:lnTo>
                    <a:pt x="1650" y="17526"/>
                  </a:lnTo>
                  <a:lnTo>
                    <a:pt x="2286" y="20193"/>
                  </a:lnTo>
                  <a:lnTo>
                    <a:pt x="9143" y="22860"/>
                  </a:lnTo>
                  <a:lnTo>
                    <a:pt x="8509" y="19558"/>
                  </a:lnTo>
                  <a:lnTo>
                    <a:pt x="6223" y="15494"/>
                  </a:lnTo>
                  <a:lnTo>
                    <a:pt x="6858" y="12065"/>
                  </a:lnTo>
                  <a:lnTo>
                    <a:pt x="6858" y="9398"/>
                  </a:lnTo>
                  <a:lnTo>
                    <a:pt x="9143" y="4064"/>
                  </a:lnTo>
                  <a:lnTo>
                    <a:pt x="5079" y="635"/>
                  </a:lnTo>
                  <a:lnTo>
                    <a:pt x="4572" y="2032"/>
                  </a:lnTo>
                  <a:lnTo>
                    <a:pt x="8000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7699" y="1651977"/>
              <a:ext cx="249961" cy="16767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504943" y="1677923"/>
              <a:ext cx="161925" cy="79375"/>
            </a:xfrm>
            <a:custGeom>
              <a:avLst/>
              <a:gdLst/>
              <a:ahLst/>
              <a:cxnLst/>
              <a:rect l="l" t="t" r="r" b="b"/>
              <a:pathLst>
                <a:path w="161925" h="79375">
                  <a:moveTo>
                    <a:pt x="150748" y="69723"/>
                  </a:moveTo>
                  <a:lnTo>
                    <a:pt x="94233" y="69723"/>
                  </a:lnTo>
                  <a:lnTo>
                    <a:pt x="100964" y="71120"/>
                  </a:lnTo>
                  <a:lnTo>
                    <a:pt x="105663" y="72516"/>
                  </a:lnTo>
                  <a:lnTo>
                    <a:pt x="113029" y="79248"/>
                  </a:lnTo>
                  <a:lnTo>
                    <a:pt x="122427" y="78484"/>
                  </a:lnTo>
                  <a:lnTo>
                    <a:pt x="127444" y="77803"/>
                  </a:lnTo>
                  <a:lnTo>
                    <a:pt x="131317" y="76479"/>
                  </a:lnTo>
                  <a:lnTo>
                    <a:pt x="137286" y="73787"/>
                  </a:lnTo>
                  <a:lnTo>
                    <a:pt x="141350" y="71754"/>
                  </a:lnTo>
                  <a:lnTo>
                    <a:pt x="150748" y="69723"/>
                  </a:lnTo>
                  <a:close/>
                </a:path>
                <a:path w="161925" h="79375">
                  <a:moveTo>
                    <a:pt x="114564" y="29083"/>
                  </a:moveTo>
                  <a:lnTo>
                    <a:pt x="53847" y="29083"/>
                  </a:lnTo>
                  <a:lnTo>
                    <a:pt x="55244" y="31114"/>
                  </a:lnTo>
                  <a:lnTo>
                    <a:pt x="59181" y="34543"/>
                  </a:lnTo>
                  <a:lnTo>
                    <a:pt x="55244" y="37211"/>
                  </a:lnTo>
                  <a:lnTo>
                    <a:pt x="51815" y="40004"/>
                  </a:lnTo>
                  <a:lnTo>
                    <a:pt x="43052" y="41275"/>
                  </a:lnTo>
                  <a:lnTo>
                    <a:pt x="38988" y="47371"/>
                  </a:lnTo>
                  <a:lnTo>
                    <a:pt x="42417" y="47371"/>
                  </a:lnTo>
                  <a:lnTo>
                    <a:pt x="48513" y="49402"/>
                  </a:lnTo>
                  <a:lnTo>
                    <a:pt x="47480" y="55088"/>
                  </a:lnTo>
                  <a:lnTo>
                    <a:pt x="41481" y="57737"/>
                  </a:lnTo>
                  <a:lnTo>
                    <a:pt x="33601" y="58600"/>
                  </a:lnTo>
                  <a:lnTo>
                    <a:pt x="26923" y="58927"/>
                  </a:lnTo>
                  <a:lnTo>
                    <a:pt x="31622" y="63626"/>
                  </a:lnTo>
                  <a:lnTo>
                    <a:pt x="40385" y="71754"/>
                  </a:lnTo>
                  <a:lnTo>
                    <a:pt x="47116" y="73787"/>
                  </a:lnTo>
                  <a:lnTo>
                    <a:pt x="49783" y="74549"/>
                  </a:lnTo>
                  <a:lnTo>
                    <a:pt x="55244" y="76580"/>
                  </a:lnTo>
                  <a:lnTo>
                    <a:pt x="66675" y="75184"/>
                  </a:lnTo>
                  <a:lnTo>
                    <a:pt x="69976" y="73151"/>
                  </a:lnTo>
                  <a:lnTo>
                    <a:pt x="79375" y="69723"/>
                  </a:lnTo>
                  <a:lnTo>
                    <a:pt x="150748" y="69723"/>
                  </a:lnTo>
                  <a:lnTo>
                    <a:pt x="150113" y="66421"/>
                  </a:lnTo>
                  <a:lnTo>
                    <a:pt x="146050" y="55499"/>
                  </a:lnTo>
                  <a:lnTo>
                    <a:pt x="149478" y="52197"/>
                  </a:lnTo>
                  <a:lnTo>
                    <a:pt x="151383" y="49402"/>
                  </a:lnTo>
                  <a:lnTo>
                    <a:pt x="157479" y="46736"/>
                  </a:lnTo>
                  <a:lnTo>
                    <a:pt x="158965" y="41816"/>
                  </a:lnTo>
                  <a:lnTo>
                    <a:pt x="137816" y="41816"/>
                  </a:lnTo>
                  <a:lnTo>
                    <a:pt x="135937" y="39227"/>
                  </a:lnTo>
                  <a:lnTo>
                    <a:pt x="135082" y="33946"/>
                  </a:lnTo>
                  <a:lnTo>
                    <a:pt x="134945" y="32512"/>
                  </a:lnTo>
                  <a:lnTo>
                    <a:pt x="122554" y="32512"/>
                  </a:lnTo>
                  <a:lnTo>
                    <a:pt x="115823" y="30479"/>
                  </a:lnTo>
                  <a:lnTo>
                    <a:pt x="114564" y="29083"/>
                  </a:lnTo>
                  <a:close/>
                </a:path>
                <a:path w="161925" h="79375">
                  <a:moveTo>
                    <a:pt x="94233" y="69723"/>
                  </a:moveTo>
                  <a:lnTo>
                    <a:pt x="79375" y="69723"/>
                  </a:lnTo>
                  <a:lnTo>
                    <a:pt x="86867" y="70485"/>
                  </a:lnTo>
                  <a:lnTo>
                    <a:pt x="94233" y="69723"/>
                  </a:lnTo>
                  <a:close/>
                </a:path>
                <a:path w="161925" h="79375">
                  <a:moveTo>
                    <a:pt x="38353" y="36575"/>
                  </a:moveTo>
                  <a:lnTo>
                    <a:pt x="8127" y="36575"/>
                  </a:lnTo>
                  <a:lnTo>
                    <a:pt x="17525" y="40004"/>
                  </a:lnTo>
                  <a:lnTo>
                    <a:pt x="20192" y="40639"/>
                  </a:lnTo>
                  <a:lnTo>
                    <a:pt x="25526" y="42672"/>
                  </a:lnTo>
                  <a:lnTo>
                    <a:pt x="33654" y="40004"/>
                  </a:lnTo>
                  <a:lnTo>
                    <a:pt x="38353" y="36575"/>
                  </a:lnTo>
                  <a:close/>
                </a:path>
                <a:path w="161925" h="79375">
                  <a:moveTo>
                    <a:pt x="160146" y="31876"/>
                  </a:moveTo>
                  <a:lnTo>
                    <a:pt x="153415" y="33147"/>
                  </a:lnTo>
                  <a:lnTo>
                    <a:pt x="147446" y="34543"/>
                  </a:lnTo>
                  <a:lnTo>
                    <a:pt x="141350" y="38608"/>
                  </a:lnTo>
                  <a:lnTo>
                    <a:pt x="137816" y="41816"/>
                  </a:lnTo>
                  <a:lnTo>
                    <a:pt x="158965" y="41816"/>
                  </a:lnTo>
                  <a:lnTo>
                    <a:pt x="159511" y="40004"/>
                  </a:lnTo>
                  <a:lnTo>
                    <a:pt x="161543" y="40004"/>
                  </a:lnTo>
                  <a:lnTo>
                    <a:pt x="160146" y="31876"/>
                  </a:lnTo>
                  <a:close/>
                </a:path>
                <a:path w="161925" h="79375">
                  <a:moveTo>
                    <a:pt x="43052" y="635"/>
                  </a:moveTo>
                  <a:lnTo>
                    <a:pt x="38756" y="8882"/>
                  </a:lnTo>
                  <a:lnTo>
                    <a:pt x="32877" y="14128"/>
                  </a:lnTo>
                  <a:lnTo>
                    <a:pt x="25354" y="17708"/>
                  </a:lnTo>
                  <a:lnTo>
                    <a:pt x="12064" y="22351"/>
                  </a:lnTo>
                  <a:lnTo>
                    <a:pt x="8127" y="23749"/>
                  </a:lnTo>
                  <a:lnTo>
                    <a:pt x="4063" y="25018"/>
                  </a:lnTo>
                  <a:lnTo>
                    <a:pt x="2666" y="25780"/>
                  </a:lnTo>
                  <a:lnTo>
                    <a:pt x="0" y="26415"/>
                  </a:lnTo>
                  <a:lnTo>
                    <a:pt x="2031" y="37211"/>
                  </a:lnTo>
                  <a:lnTo>
                    <a:pt x="8127" y="36575"/>
                  </a:lnTo>
                  <a:lnTo>
                    <a:pt x="38353" y="36575"/>
                  </a:lnTo>
                  <a:lnTo>
                    <a:pt x="45719" y="31876"/>
                  </a:lnTo>
                  <a:lnTo>
                    <a:pt x="48513" y="30479"/>
                  </a:lnTo>
                  <a:lnTo>
                    <a:pt x="53847" y="29083"/>
                  </a:lnTo>
                  <a:lnTo>
                    <a:pt x="114564" y="29083"/>
                  </a:lnTo>
                  <a:lnTo>
                    <a:pt x="109976" y="23991"/>
                  </a:lnTo>
                  <a:lnTo>
                    <a:pt x="103711" y="16763"/>
                  </a:lnTo>
                  <a:lnTo>
                    <a:pt x="97089" y="10298"/>
                  </a:lnTo>
                  <a:lnTo>
                    <a:pt x="93316" y="8006"/>
                  </a:lnTo>
                  <a:lnTo>
                    <a:pt x="70006" y="8006"/>
                  </a:lnTo>
                  <a:lnTo>
                    <a:pt x="63245" y="7492"/>
                  </a:lnTo>
                  <a:lnTo>
                    <a:pt x="61975" y="6096"/>
                  </a:lnTo>
                  <a:lnTo>
                    <a:pt x="48513" y="6096"/>
                  </a:lnTo>
                  <a:lnTo>
                    <a:pt x="43052" y="635"/>
                  </a:lnTo>
                  <a:close/>
                </a:path>
                <a:path w="161925" h="79375">
                  <a:moveTo>
                    <a:pt x="134619" y="29083"/>
                  </a:moveTo>
                  <a:lnTo>
                    <a:pt x="127253" y="30479"/>
                  </a:lnTo>
                  <a:lnTo>
                    <a:pt x="122554" y="32512"/>
                  </a:lnTo>
                  <a:lnTo>
                    <a:pt x="134945" y="32512"/>
                  </a:lnTo>
                  <a:lnTo>
                    <a:pt x="134619" y="29083"/>
                  </a:lnTo>
                  <a:close/>
                </a:path>
                <a:path w="161925" h="79375">
                  <a:moveTo>
                    <a:pt x="90169" y="6096"/>
                  </a:moveTo>
                  <a:lnTo>
                    <a:pt x="83052" y="7082"/>
                  </a:lnTo>
                  <a:lnTo>
                    <a:pt x="76469" y="7794"/>
                  </a:lnTo>
                  <a:lnTo>
                    <a:pt x="70006" y="8006"/>
                  </a:lnTo>
                  <a:lnTo>
                    <a:pt x="93316" y="8006"/>
                  </a:lnTo>
                  <a:lnTo>
                    <a:pt x="90169" y="6096"/>
                  </a:lnTo>
                  <a:close/>
                </a:path>
                <a:path w="161925" h="79375">
                  <a:moveTo>
                    <a:pt x="49783" y="0"/>
                  </a:moveTo>
                  <a:lnTo>
                    <a:pt x="48513" y="6096"/>
                  </a:lnTo>
                  <a:lnTo>
                    <a:pt x="61975" y="6096"/>
                  </a:lnTo>
                  <a:lnTo>
                    <a:pt x="57150" y="1397"/>
                  </a:lnTo>
                  <a:lnTo>
                    <a:pt x="55244" y="635"/>
                  </a:lnTo>
                  <a:lnTo>
                    <a:pt x="4978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00371" y="1618538"/>
              <a:ext cx="246887" cy="14320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576571" y="1645898"/>
              <a:ext cx="131445" cy="43815"/>
            </a:xfrm>
            <a:custGeom>
              <a:avLst/>
              <a:gdLst/>
              <a:ahLst/>
              <a:cxnLst/>
              <a:rect l="l" t="t" r="r" b="b"/>
              <a:pathLst>
                <a:path w="131445" h="43814">
                  <a:moveTo>
                    <a:pt x="71173" y="0"/>
                  </a:moveTo>
                  <a:lnTo>
                    <a:pt x="23312" y="9820"/>
                  </a:lnTo>
                  <a:lnTo>
                    <a:pt x="8762" y="10943"/>
                  </a:lnTo>
                  <a:lnTo>
                    <a:pt x="6095" y="11578"/>
                  </a:lnTo>
                  <a:lnTo>
                    <a:pt x="0" y="12340"/>
                  </a:lnTo>
                  <a:lnTo>
                    <a:pt x="6095" y="17420"/>
                  </a:lnTo>
                  <a:lnTo>
                    <a:pt x="13263" y="21157"/>
                  </a:lnTo>
                  <a:lnTo>
                    <a:pt x="21812" y="23500"/>
                  </a:lnTo>
                  <a:lnTo>
                    <a:pt x="30599" y="25725"/>
                  </a:lnTo>
                  <a:lnTo>
                    <a:pt x="38480" y="29104"/>
                  </a:lnTo>
                  <a:lnTo>
                    <a:pt x="48912" y="38899"/>
                  </a:lnTo>
                  <a:lnTo>
                    <a:pt x="61547" y="42789"/>
                  </a:lnTo>
                  <a:lnTo>
                    <a:pt x="75824" y="43392"/>
                  </a:lnTo>
                  <a:lnTo>
                    <a:pt x="91186" y="43328"/>
                  </a:lnTo>
                  <a:lnTo>
                    <a:pt x="99038" y="42912"/>
                  </a:lnTo>
                  <a:lnTo>
                    <a:pt x="105235" y="42376"/>
                  </a:lnTo>
                  <a:lnTo>
                    <a:pt x="111170" y="41364"/>
                  </a:lnTo>
                  <a:lnTo>
                    <a:pt x="118237" y="39518"/>
                  </a:lnTo>
                  <a:lnTo>
                    <a:pt x="120903" y="38883"/>
                  </a:lnTo>
                  <a:lnTo>
                    <a:pt x="126364" y="36851"/>
                  </a:lnTo>
                  <a:lnTo>
                    <a:pt x="131063" y="29739"/>
                  </a:lnTo>
                  <a:lnTo>
                    <a:pt x="124332" y="27199"/>
                  </a:lnTo>
                  <a:lnTo>
                    <a:pt x="118237" y="23897"/>
                  </a:lnTo>
                  <a:lnTo>
                    <a:pt x="115569" y="22627"/>
                  </a:lnTo>
                  <a:lnTo>
                    <a:pt x="112139" y="20234"/>
                  </a:lnTo>
                  <a:lnTo>
                    <a:pt x="101695" y="20234"/>
                  </a:lnTo>
                  <a:lnTo>
                    <a:pt x="97377" y="19675"/>
                  </a:lnTo>
                  <a:lnTo>
                    <a:pt x="93678" y="17067"/>
                  </a:lnTo>
                  <a:lnTo>
                    <a:pt x="87122" y="12340"/>
                  </a:lnTo>
                  <a:lnTo>
                    <a:pt x="82980" y="7338"/>
                  </a:lnTo>
                  <a:lnTo>
                    <a:pt x="77327" y="2514"/>
                  </a:lnTo>
                  <a:lnTo>
                    <a:pt x="71173" y="0"/>
                  </a:lnTo>
                  <a:close/>
                </a:path>
                <a:path w="131445" h="43814">
                  <a:moveTo>
                    <a:pt x="110108" y="18817"/>
                  </a:moveTo>
                  <a:lnTo>
                    <a:pt x="101695" y="20234"/>
                  </a:lnTo>
                  <a:lnTo>
                    <a:pt x="112139" y="20234"/>
                  </a:lnTo>
                  <a:lnTo>
                    <a:pt x="110108" y="18817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76571" y="1645898"/>
              <a:ext cx="131445" cy="43815"/>
            </a:xfrm>
            <a:custGeom>
              <a:avLst/>
              <a:gdLst/>
              <a:ahLst/>
              <a:cxnLst/>
              <a:rect l="l" t="t" r="r" b="b"/>
              <a:pathLst>
                <a:path w="131445" h="43814">
                  <a:moveTo>
                    <a:pt x="65531" y="1926"/>
                  </a:moveTo>
                  <a:lnTo>
                    <a:pt x="51696" y="5621"/>
                  </a:lnTo>
                  <a:lnTo>
                    <a:pt x="37623" y="8149"/>
                  </a:lnTo>
                  <a:lnTo>
                    <a:pt x="23312" y="9820"/>
                  </a:lnTo>
                  <a:lnTo>
                    <a:pt x="8762" y="10943"/>
                  </a:lnTo>
                  <a:lnTo>
                    <a:pt x="6095" y="11578"/>
                  </a:lnTo>
                  <a:lnTo>
                    <a:pt x="0" y="12340"/>
                  </a:lnTo>
                  <a:lnTo>
                    <a:pt x="6095" y="17420"/>
                  </a:lnTo>
                  <a:lnTo>
                    <a:pt x="13263" y="21157"/>
                  </a:lnTo>
                  <a:lnTo>
                    <a:pt x="21812" y="23500"/>
                  </a:lnTo>
                  <a:lnTo>
                    <a:pt x="30599" y="25725"/>
                  </a:lnTo>
                  <a:lnTo>
                    <a:pt x="38480" y="29104"/>
                  </a:lnTo>
                  <a:lnTo>
                    <a:pt x="48912" y="38899"/>
                  </a:lnTo>
                  <a:lnTo>
                    <a:pt x="61547" y="42789"/>
                  </a:lnTo>
                  <a:lnTo>
                    <a:pt x="75824" y="43392"/>
                  </a:lnTo>
                  <a:lnTo>
                    <a:pt x="91186" y="43328"/>
                  </a:lnTo>
                  <a:lnTo>
                    <a:pt x="99038" y="42912"/>
                  </a:lnTo>
                  <a:lnTo>
                    <a:pt x="105235" y="42376"/>
                  </a:lnTo>
                  <a:lnTo>
                    <a:pt x="111170" y="41364"/>
                  </a:lnTo>
                  <a:lnTo>
                    <a:pt x="118237" y="39518"/>
                  </a:lnTo>
                  <a:lnTo>
                    <a:pt x="120903" y="38883"/>
                  </a:lnTo>
                  <a:lnTo>
                    <a:pt x="126364" y="36851"/>
                  </a:lnTo>
                  <a:lnTo>
                    <a:pt x="131063" y="29739"/>
                  </a:lnTo>
                  <a:lnTo>
                    <a:pt x="124332" y="27199"/>
                  </a:lnTo>
                  <a:lnTo>
                    <a:pt x="118237" y="23897"/>
                  </a:lnTo>
                  <a:lnTo>
                    <a:pt x="115569" y="22627"/>
                  </a:lnTo>
                  <a:lnTo>
                    <a:pt x="110108" y="18817"/>
                  </a:lnTo>
                  <a:lnTo>
                    <a:pt x="101695" y="20234"/>
                  </a:lnTo>
                  <a:lnTo>
                    <a:pt x="97377" y="19675"/>
                  </a:lnTo>
                  <a:lnTo>
                    <a:pt x="93678" y="17067"/>
                  </a:lnTo>
                  <a:lnTo>
                    <a:pt x="87122" y="12340"/>
                  </a:lnTo>
                  <a:lnTo>
                    <a:pt x="82980" y="7338"/>
                  </a:lnTo>
                  <a:lnTo>
                    <a:pt x="77327" y="2514"/>
                  </a:lnTo>
                  <a:lnTo>
                    <a:pt x="71173" y="0"/>
                  </a:lnTo>
                  <a:lnTo>
                    <a:pt x="65531" y="1926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2875" y="1680997"/>
              <a:ext cx="288036" cy="25295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770395" y="1708403"/>
              <a:ext cx="201295" cy="162560"/>
            </a:xfrm>
            <a:custGeom>
              <a:avLst/>
              <a:gdLst/>
              <a:ahLst/>
              <a:cxnLst/>
              <a:rect l="l" t="t" r="r" b="b"/>
              <a:pathLst>
                <a:path w="201295" h="162560">
                  <a:moveTo>
                    <a:pt x="114153" y="151130"/>
                  </a:moveTo>
                  <a:lnTo>
                    <a:pt x="74019" y="151130"/>
                  </a:lnTo>
                  <a:lnTo>
                    <a:pt x="76686" y="151765"/>
                  </a:lnTo>
                  <a:lnTo>
                    <a:pt x="79480" y="152526"/>
                  </a:lnTo>
                  <a:lnTo>
                    <a:pt x="84941" y="154559"/>
                  </a:lnTo>
                  <a:lnTo>
                    <a:pt x="88243" y="159258"/>
                  </a:lnTo>
                  <a:lnTo>
                    <a:pt x="90275" y="160528"/>
                  </a:lnTo>
                  <a:lnTo>
                    <a:pt x="95736" y="162560"/>
                  </a:lnTo>
                  <a:lnTo>
                    <a:pt x="103084" y="162431"/>
                  </a:lnTo>
                  <a:lnTo>
                    <a:pt x="109658" y="161909"/>
                  </a:lnTo>
                  <a:lnTo>
                    <a:pt x="113684" y="159363"/>
                  </a:lnTo>
                  <a:lnTo>
                    <a:pt x="113389" y="153162"/>
                  </a:lnTo>
                  <a:lnTo>
                    <a:pt x="114153" y="151130"/>
                  </a:lnTo>
                  <a:close/>
                </a:path>
                <a:path w="201295" h="162560">
                  <a:moveTo>
                    <a:pt x="145901" y="129032"/>
                  </a:moveTo>
                  <a:lnTo>
                    <a:pt x="48873" y="129032"/>
                  </a:lnTo>
                  <a:lnTo>
                    <a:pt x="54969" y="130301"/>
                  </a:lnTo>
                  <a:lnTo>
                    <a:pt x="63224" y="135636"/>
                  </a:lnTo>
                  <a:lnTo>
                    <a:pt x="65891" y="140462"/>
                  </a:lnTo>
                  <a:lnTo>
                    <a:pt x="68558" y="149098"/>
                  </a:lnTo>
                  <a:lnTo>
                    <a:pt x="69320" y="151765"/>
                  </a:lnTo>
                  <a:lnTo>
                    <a:pt x="74019" y="151130"/>
                  </a:lnTo>
                  <a:lnTo>
                    <a:pt x="114153" y="151130"/>
                  </a:lnTo>
                  <a:lnTo>
                    <a:pt x="115532" y="147460"/>
                  </a:lnTo>
                  <a:lnTo>
                    <a:pt x="118818" y="146415"/>
                  </a:lnTo>
                  <a:lnTo>
                    <a:pt x="143485" y="146415"/>
                  </a:lnTo>
                  <a:lnTo>
                    <a:pt x="145901" y="137033"/>
                  </a:lnTo>
                  <a:lnTo>
                    <a:pt x="145901" y="129032"/>
                  </a:lnTo>
                  <a:close/>
                </a:path>
                <a:path w="201295" h="162560">
                  <a:moveTo>
                    <a:pt x="143485" y="146415"/>
                  </a:moveTo>
                  <a:lnTo>
                    <a:pt x="118818" y="146415"/>
                  </a:lnTo>
                  <a:lnTo>
                    <a:pt x="123104" y="148393"/>
                  </a:lnTo>
                  <a:lnTo>
                    <a:pt x="128248" y="151765"/>
                  </a:lnTo>
                  <a:lnTo>
                    <a:pt x="142599" y="150495"/>
                  </a:lnTo>
                  <a:lnTo>
                    <a:pt x="142599" y="149860"/>
                  </a:lnTo>
                  <a:lnTo>
                    <a:pt x="143485" y="146415"/>
                  </a:lnTo>
                  <a:close/>
                </a:path>
                <a:path w="201295" h="162560">
                  <a:moveTo>
                    <a:pt x="29188" y="104775"/>
                  </a:moveTo>
                  <a:lnTo>
                    <a:pt x="21822" y="107442"/>
                  </a:lnTo>
                  <a:lnTo>
                    <a:pt x="21822" y="112903"/>
                  </a:lnTo>
                  <a:lnTo>
                    <a:pt x="19790" y="119507"/>
                  </a:lnTo>
                  <a:lnTo>
                    <a:pt x="19028" y="122300"/>
                  </a:lnTo>
                  <a:lnTo>
                    <a:pt x="16996" y="127635"/>
                  </a:lnTo>
                  <a:lnTo>
                    <a:pt x="24489" y="130301"/>
                  </a:lnTo>
                  <a:lnTo>
                    <a:pt x="40110" y="131699"/>
                  </a:lnTo>
                  <a:lnTo>
                    <a:pt x="46206" y="130301"/>
                  </a:lnTo>
                  <a:lnTo>
                    <a:pt x="48873" y="129032"/>
                  </a:lnTo>
                  <a:lnTo>
                    <a:pt x="145901" y="129032"/>
                  </a:lnTo>
                  <a:lnTo>
                    <a:pt x="145901" y="122936"/>
                  </a:lnTo>
                  <a:lnTo>
                    <a:pt x="143234" y="118237"/>
                  </a:lnTo>
                  <a:lnTo>
                    <a:pt x="141837" y="115570"/>
                  </a:lnTo>
                  <a:lnTo>
                    <a:pt x="137773" y="110109"/>
                  </a:lnTo>
                  <a:lnTo>
                    <a:pt x="50905" y="110109"/>
                  </a:lnTo>
                  <a:lnTo>
                    <a:pt x="45571" y="109474"/>
                  </a:lnTo>
                  <a:lnTo>
                    <a:pt x="42142" y="108838"/>
                  </a:lnTo>
                  <a:lnTo>
                    <a:pt x="37443" y="107442"/>
                  </a:lnTo>
                  <a:lnTo>
                    <a:pt x="34649" y="106807"/>
                  </a:lnTo>
                  <a:lnTo>
                    <a:pt x="29188" y="104775"/>
                  </a:lnTo>
                  <a:close/>
                </a:path>
                <a:path w="201295" h="162560">
                  <a:moveTo>
                    <a:pt x="198785" y="103378"/>
                  </a:moveTo>
                  <a:lnTo>
                    <a:pt x="139805" y="103378"/>
                  </a:lnTo>
                  <a:lnTo>
                    <a:pt x="142599" y="104775"/>
                  </a:lnTo>
                  <a:lnTo>
                    <a:pt x="148695" y="106172"/>
                  </a:lnTo>
                  <a:lnTo>
                    <a:pt x="153394" y="109474"/>
                  </a:lnTo>
                  <a:lnTo>
                    <a:pt x="154791" y="111506"/>
                  </a:lnTo>
                  <a:lnTo>
                    <a:pt x="156823" y="116840"/>
                  </a:lnTo>
                  <a:lnTo>
                    <a:pt x="157317" y="119507"/>
                  </a:lnTo>
                  <a:lnTo>
                    <a:pt x="157354" y="120515"/>
                  </a:lnTo>
                  <a:lnTo>
                    <a:pt x="156061" y="123571"/>
                  </a:lnTo>
                  <a:lnTo>
                    <a:pt x="158093" y="126237"/>
                  </a:lnTo>
                  <a:lnTo>
                    <a:pt x="160125" y="129032"/>
                  </a:lnTo>
                  <a:lnTo>
                    <a:pt x="164316" y="124333"/>
                  </a:lnTo>
                  <a:lnTo>
                    <a:pt x="167618" y="123571"/>
                  </a:lnTo>
                  <a:lnTo>
                    <a:pt x="175119" y="120515"/>
                  </a:lnTo>
                  <a:lnTo>
                    <a:pt x="182381" y="116554"/>
                  </a:lnTo>
                  <a:lnTo>
                    <a:pt x="189406" y="112069"/>
                  </a:lnTo>
                  <a:lnTo>
                    <a:pt x="196193" y="107442"/>
                  </a:lnTo>
                  <a:lnTo>
                    <a:pt x="198785" y="103378"/>
                  </a:lnTo>
                  <a:close/>
                </a:path>
                <a:path w="201295" h="162560">
                  <a:moveTo>
                    <a:pt x="178769" y="51054"/>
                  </a:moveTo>
                  <a:lnTo>
                    <a:pt x="76686" y="51054"/>
                  </a:lnTo>
                  <a:lnTo>
                    <a:pt x="81512" y="54356"/>
                  </a:lnTo>
                  <a:lnTo>
                    <a:pt x="84179" y="57023"/>
                  </a:lnTo>
                  <a:lnTo>
                    <a:pt x="87608" y="61722"/>
                  </a:lnTo>
                  <a:lnTo>
                    <a:pt x="85576" y="71882"/>
                  </a:lnTo>
                  <a:lnTo>
                    <a:pt x="81512" y="72517"/>
                  </a:lnTo>
                  <a:lnTo>
                    <a:pt x="91672" y="79248"/>
                  </a:lnTo>
                  <a:lnTo>
                    <a:pt x="92543" y="86215"/>
                  </a:lnTo>
                  <a:lnTo>
                    <a:pt x="85973" y="90598"/>
                  </a:lnTo>
                  <a:lnTo>
                    <a:pt x="76473" y="93339"/>
                  </a:lnTo>
                  <a:lnTo>
                    <a:pt x="68558" y="95376"/>
                  </a:lnTo>
                  <a:lnTo>
                    <a:pt x="64494" y="101473"/>
                  </a:lnTo>
                  <a:lnTo>
                    <a:pt x="58398" y="107442"/>
                  </a:lnTo>
                  <a:lnTo>
                    <a:pt x="50905" y="110109"/>
                  </a:lnTo>
                  <a:lnTo>
                    <a:pt x="137773" y="110109"/>
                  </a:lnTo>
                  <a:lnTo>
                    <a:pt x="139805" y="103378"/>
                  </a:lnTo>
                  <a:lnTo>
                    <a:pt x="198785" y="103378"/>
                  </a:lnTo>
                  <a:lnTo>
                    <a:pt x="200892" y="100075"/>
                  </a:lnTo>
                  <a:lnTo>
                    <a:pt x="195431" y="96774"/>
                  </a:lnTo>
                  <a:lnTo>
                    <a:pt x="189335" y="92710"/>
                  </a:lnTo>
                  <a:lnTo>
                    <a:pt x="184600" y="85385"/>
                  </a:lnTo>
                  <a:lnTo>
                    <a:pt x="180889" y="80883"/>
                  </a:lnTo>
                  <a:lnTo>
                    <a:pt x="175654" y="78261"/>
                  </a:lnTo>
                  <a:lnTo>
                    <a:pt x="166348" y="76581"/>
                  </a:lnTo>
                  <a:lnTo>
                    <a:pt x="164316" y="71247"/>
                  </a:lnTo>
                  <a:lnTo>
                    <a:pt x="164951" y="68453"/>
                  </a:lnTo>
                  <a:lnTo>
                    <a:pt x="170412" y="65786"/>
                  </a:lnTo>
                  <a:lnTo>
                    <a:pt x="173079" y="64516"/>
                  </a:lnTo>
                  <a:lnTo>
                    <a:pt x="178540" y="63119"/>
                  </a:lnTo>
                  <a:lnTo>
                    <a:pt x="180357" y="54965"/>
                  </a:lnTo>
                  <a:lnTo>
                    <a:pt x="178769" y="51054"/>
                  </a:lnTo>
                  <a:close/>
                </a:path>
                <a:path w="201295" h="162560">
                  <a:moveTo>
                    <a:pt x="76686" y="51054"/>
                  </a:moveTo>
                  <a:lnTo>
                    <a:pt x="44174" y="51054"/>
                  </a:lnTo>
                  <a:lnTo>
                    <a:pt x="50270" y="53086"/>
                  </a:lnTo>
                  <a:lnTo>
                    <a:pt x="53699" y="58420"/>
                  </a:lnTo>
                  <a:lnTo>
                    <a:pt x="60430" y="60451"/>
                  </a:lnTo>
                  <a:lnTo>
                    <a:pt x="69955" y="58420"/>
                  </a:lnTo>
                  <a:lnTo>
                    <a:pt x="69320" y="53721"/>
                  </a:lnTo>
                  <a:lnTo>
                    <a:pt x="76686" y="51054"/>
                  </a:lnTo>
                  <a:close/>
                </a:path>
                <a:path w="201295" h="162560">
                  <a:moveTo>
                    <a:pt x="36046" y="0"/>
                  </a:moveTo>
                  <a:lnTo>
                    <a:pt x="33379" y="3937"/>
                  </a:lnTo>
                  <a:lnTo>
                    <a:pt x="25124" y="9398"/>
                  </a:lnTo>
                  <a:lnTo>
                    <a:pt x="19790" y="16763"/>
                  </a:lnTo>
                  <a:lnTo>
                    <a:pt x="12932" y="17399"/>
                  </a:lnTo>
                  <a:lnTo>
                    <a:pt x="4804" y="20066"/>
                  </a:lnTo>
                  <a:lnTo>
                    <a:pt x="0" y="32894"/>
                  </a:lnTo>
                  <a:lnTo>
                    <a:pt x="4470" y="40211"/>
                  </a:lnTo>
                  <a:lnTo>
                    <a:pt x="14537" y="43836"/>
                  </a:lnTo>
                  <a:lnTo>
                    <a:pt x="26521" y="45593"/>
                  </a:lnTo>
                  <a:lnTo>
                    <a:pt x="31982" y="53721"/>
                  </a:lnTo>
                  <a:lnTo>
                    <a:pt x="33379" y="52324"/>
                  </a:lnTo>
                  <a:lnTo>
                    <a:pt x="44174" y="51054"/>
                  </a:lnTo>
                  <a:lnTo>
                    <a:pt x="178769" y="51054"/>
                  </a:lnTo>
                  <a:lnTo>
                    <a:pt x="176984" y="46656"/>
                  </a:lnTo>
                  <a:lnTo>
                    <a:pt x="170324" y="39848"/>
                  </a:lnTo>
                  <a:lnTo>
                    <a:pt x="162284" y="36195"/>
                  </a:lnTo>
                  <a:lnTo>
                    <a:pt x="159307" y="35560"/>
                  </a:lnTo>
                  <a:lnTo>
                    <a:pt x="156061" y="35560"/>
                  </a:lnTo>
                  <a:lnTo>
                    <a:pt x="148695" y="33528"/>
                  </a:lnTo>
                  <a:lnTo>
                    <a:pt x="145901" y="32893"/>
                  </a:lnTo>
                  <a:lnTo>
                    <a:pt x="140567" y="30861"/>
                  </a:lnTo>
                  <a:lnTo>
                    <a:pt x="133907" y="30416"/>
                  </a:lnTo>
                  <a:lnTo>
                    <a:pt x="132439" y="25971"/>
                  </a:lnTo>
                  <a:lnTo>
                    <a:pt x="132179" y="24130"/>
                  </a:lnTo>
                  <a:lnTo>
                    <a:pt x="95736" y="24130"/>
                  </a:lnTo>
                  <a:lnTo>
                    <a:pt x="92737" y="18276"/>
                  </a:lnTo>
                  <a:lnTo>
                    <a:pt x="93466" y="14922"/>
                  </a:lnTo>
                  <a:lnTo>
                    <a:pt x="97361" y="12807"/>
                  </a:lnTo>
                  <a:lnTo>
                    <a:pt x="103864" y="10668"/>
                  </a:lnTo>
                  <a:lnTo>
                    <a:pt x="103324" y="8636"/>
                  </a:lnTo>
                  <a:lnTo>
                    <a:pt x="76686" y="8636"/>
                  </a:lnTo>
                  <a:lnTo>
                    <a:pt x="71352" y="6731"/>
                  </a:lnTo>
                  <a:lnTo>
                    <a:pt x="67867" y="4873"/>
                  </a:lnTo>
                  <a:lnTo>
                    <a:pt x="42294" y="4873"/>
                  </a:lnTo>
                  <a:lnTo>
                    <a:pt x="36046" y="0"/>
                  </a:lnTo>
                  <a:close/>
                </a:path>
                <a:path w="201295" h="162560">
                  <a:moveTo>
                    <a:pt x="152759" y="34162"/>
                  </a:moveTo>
                  <a:lnTo>
                    <a:pt x="156061" y="35560"/>
                  </a:lnTo>
                  <a:lnTo>
                    <a:pt x="159307" y="35560"/>
                  </a:lnTo>
                  <a:lnTo>
                    <a:pt x="152759" y="34162"/>
                  </a:lnTo>
                  <a:close/>
                </a:path>
                <a:path w="201295" h="162560">
                  <a:moveTo>
                    <a:pt x="126978" y="16129"/>
                  </a:moveTo>
                  <a:lnTo>
                    <a:pt x="118828" y="17057"/>
                  </a:lnTo>
                  <a:lnTo>
                    <a:pt x="110833" y="18319"/>
                  </a:lnTo>
                  <a:lnTo>
                    <a:pt x="103100" y="20486"/>
                  </a:lnTo>
                  <a:lnTo>
                    <a:pt x="95736" y="24130"/>
                  </a:lnTo>
                  <a:lnTo>
                    <a:pt x="132179" y="24130"/>
                  </a:lnTo>
                  <a:lnTo>
                    <a:pt x="131637" y="20288"/>
                  </a:lnTo>
                  <a:lnTo>
                    <a:pt x="126978" y="16129"/>
                  </a:lnTo>
                  <a:close/>
                </a:path>
                <a:path w="201295" h="162560">
                  <a:moveTo>
                    <a:pt x="101197" y="635"/>
                  </a:moveTo>
                  <a:lnTo>
                    <a:pt x="95736" y="3937"/>
                  </a:lnTo>
                  <a:lnTo>
                    <a:pt x="84941" y="5334"/>
                  </a:lnTo>
                  <a:lnTo>
                    <a:pt x="79480" y="7366"/>
                  </a:lnTo>
                  <a:lnTo>
                    <a:pt x="76686" y="8636"/>
                  </a:lnTo>
                  <a:lnTo>
                    <a:pt x="103324" y="8636"/>
                  </a:lnTo>
                  <a:lnTo>
                    <a:pt x="101197" y="635"/>
                  </a:lnTo>
                  <a:close/>
                </a:path>
                <a:path w="201295" h="162560">
                  <a:moveTo>
                    <a:pt x="62745" y="2143"/>
                  </a:moveTo>
                  <a:lnTo>
                    <a:pt x="42294" y="4873"/>
                  </a:lnTo>
                  <a:lnTo>
                    <a:pt x="67867" y="4873"/>
                  </a:lnTo>
                  <a:lnTo>
                    <a:pt x="62745" y="2143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70395" y="1708403"/>
              <a:ext cx="201295" cy="162560"/>
            </a:xfrm>
            <a:custGeom>
              <a:avLst/>
              <a:gdLst/>
              <a:ahLst/>
              <a:cxnLst/>
              <a:rect l="l" t="t" r="r" b="b"/>
              <a:pathLst>
                <a:path w="201295" h="162560">
                  <a:moveTo>
                    <a:pt x="36046" y="0"/>
                  </a:moveTo>
                  <a:lnTo>
                    <a:pt x="33379" y="3937"/>
                  </a:lnTo>
                  <a:lnTo>
                    <a:pt x="25124" y="9398"/>
                  </a:lnTo>
                  <a:lnTo>
                    <a:pt x="19790" y="16763"/>
                  </a:lnTo>
                  <a:lnTo>
                    <a:pt x="12932" y="17399"/>
                  </a:lnTo>
                  <a:lnTo>
                    <a:pt x="4804" y="20066"/>
                  </a:lnTo>
                  <a:lnTo>
                    <a:pt x="0" y="32894"/>
                  </a:lnTo>
                  <a:lnTo>
                    <a:pt x="4470" y="40211"/>
                  </a:lnTo>
                  <a:lnTo>
                    <a:pt x="14537" y="43836"/>
                  </a:lnTo>
                  <a:lnTo>
                    <a:pt x="26521" y="45593"/>
                  </a:lnTo>
                  <a:lnTo>
                    <a:pt x="31982" y="53721"/>
                  </a:lnTo>
                  <a:lnTo>
                    <a:pt x="33379" y="52324"/>
                  </a:lnTo>
                  <a:lnTo>
                    <a:pt x="44174" y="51054"/>
                  </a:lnTo>
                  <a:lnTo>
                    <a:pt x="50270" y="53086"/>
                  </a:lnTo>
                  <a:lnTo>
                    <a:pt x="53699" y="58420"/>
                  </a:lnTo>
                  <a:lnTo>
                    <a:pt x="60430" y="60451"/>
                  </a:lnTo>
                  <a:lnTo>
                    <a:pt x="69955" y="58420"/>
                  </a:lnTo>
                  <a:lnTo>
                    <a:pt x="69320" y="53721"/>
                  </a:lnTo>
                  <a:lnTo>
                    <a:pt x="76686" y="51054"/>
                  </a:lnTo>
                  <a:lnTo>
                    <a:pt x="81512" y="54356"/>
                  </a:lnTo>
                  <a:lnTo>
                    <a:pt x="84179" y="57023"/>
                  </a:lnTo>
                  <a:lnTo>
                    <a:pt x="87608" y="61722"/>
                  </a:lnTo>
                  <a:lnTo>
                    <a:pt x="85576" y="71882"/>
                  </a:lnTo>
                  <a:lnTo>
                    <a:pt x="81512" y="72517"/>
                  </a:lnTo>
                  <a:lnTo>
                    <a:pt x="91672" y="79248"/>
                  </a:lnTo>
                  <a:lnTo>
                    <a:pt x="92543" y="86215"/>
                  </a:lnTo>
                  <a:lnTo>
                    <a:pt x="85973" y="90598"/>
                  </a:lnTo>
                  <a:lnTo>
                    <a:pt x="76473" y="93339"/>
                  </a:lnTo>
                  <a:lnTo>
                    <a:pt x="68558" y="95376"/>
                  </a:lnTo>
                  <a:lnTo>
                    <a:pt x="64494" y="101473"/>
                  </a:lnTo>
                  <a:lnTo>
                    <a:pt x="58398" y="107442"/>
                  </a:lnTo>
                  <a:lnTo>
                    <a:pt x="50905" y="110109"/>
                  </a:lnTo>
                  <a:lnTo>
                    <a:pt x="45571" y="109474"/>
                  </a:lnTo>
                  <a:lnTo>
                    <a:pt x="42142" y="108838"/>
                  </a:lnTo>
                  <a:lnTo>
                    <a:pt x="37443" y="107442"/>
                  </a:lnTo>
                  <a:lnTo>
                    <a:pt x="34649" y="106807"/>
                  </a:lnTo>
                  <a:lnTo>
                    <a:pt x="29188" y="104775"/>
                  </a:lnTo>
                  <a:lnTo>
                    <a:pt x="21822" y="107442"/>
                  </a:lnTo>
                  <a:lnTo>
                    <a:pt x="21822" y="112903"/>
                  </a:lnTo>
                  <a:lnTo>
                    <a:pt x="19790" y="119507"/>
                  </a:lnTo>
                  <a:lnTo>
                    <a:pt x="19028" y="122300"/>
                  </a:lnTo>
                  <a:lnTo>
                    <a:pt x="16996" y="127635"/>
                  </a:lnTo>
                  <a:lnTo>
                    <a:pt x="24489" y="130301"/>
                  </a:lnTo>
                  <a:lnTo>
                    <a:pt x="31982" y="130937"/>
                  </a:lnTo>
                  <a:lnTo>
                    <a:pt x="40110" y="131699"/>
                  </a:lnTo>
                  <a:lnTo>
                    <a:pt x="46206" y="130301"/>
                  </a:lnTo>
                  <a:lnTo>
                    <a:pt x="48873" y="129032"/>
                  </a:lnTo>
                  <a:lnTo>
                    <a:pt x="54969" y="130301"/>
                  </a:lnTo>
                  <a:lnTo>
                    <a:pt x="63224" y="135636"/>
                  </a:lnTo>
                  <a:lnTo>
                    <a:pt x="65891" y="140462"/>
                  </a:lnTo>
                  <a:lnTo>
                    <a:pt x="68558" y="149098"/>
                  </a:lnTo>
                  <a:lnTo>
                    <a:pt x="69320" y="151765"/>
                  </a:lnTo>
                  <a:lnTo>
                    <a:pt x="74019" y="151130"/>
                  </a:lnTo>
                  <a:lnTo>
                    <a:pt x="76686" y="151765"/>
                  </a:lnTo>
                  <a:lnTo>
                    <a:pt x="79480" y="152526"/>
                  </a:lnTo>
                  <a:lnTo>
                    <a:pt x="84941" y="154559"/>
                  </a:lnTo>
                  <a:lnTo>
                    <a:pt x="88243" y="159258"/>
                  </a:lnTo>
                  <a:lnTo>
                    <a:pt x="90275" y="160528"/>
                  </a:lnTo>
                  <a:lnTo>
                    <a:pt x="95736" y="162560"/>
                  </a:lnTo>
                  <a:lnTo>
                    <a:pt x="103084" y="162431"/>
                  </a:lnTo>
                  <a:lnTo>
                    <a:pt x="109658" y="161909"/>
                  </a:lnTo>
                  <a:lnTo>
                    <a:pt x="113684" y="159363"/>
                  </a:lnTo>
                  <a:lnTo>
                    <a:pt x="113389" y="153162"/>
                  </a:lnTo>
                  <a:lnTo>
                    <a:pt x="115532" y="147460"/>
                  </a:lnTo>
                  <a:lnTo>
                    <a:pt x="118818" y="146415"/>
                  </a:lnTo>
                  <a:lnTo>
                    <a:pt x="123104" y="148393"/>
                  </a:lnTo>
                  <a:lnTo>
                    <a:pt x="128248" y="151765"/>
                  </a:lnTo>
                  <a:lnTo>
                    <a:pt x="142599" y="150495"/>
                  </a:lnTo>
                  <a:lnTo>
                    <a:pt x="142599" y="149860"/>
                  </a:lnTo>
                  <a:lnTo>
                    <a:pt x="145901" y="137033"/>
                  </a:lnTo>
                  <a:lnTo>
                    <a:pt x="145901" y="135636"/>
                  </a:lnTo>
                  <a:lnTo>
                    <a:pt x="145901" y="122936"/>
                  </a:lnTo>
                  <a:lnTo>
                    <a:pt x="143234" y="118237"/>
                  </a:lnTo>
                  <a:lnTo>
                    <a:pt x="141837" y="115570"/>
                  </a:lnTo>
                  <a:lnTo>
                    <a:pt x="137773" y="110109"/>
                  </a:lnTo>
                  <a:lnTo>
                    <a:pt x="139805" y="103378"/>
                  </a:lnTo>
                  <a:lnTo>
                    <a:pt x="142599" y="104775"/>
                  </a:lnTo>
                  <a:lnTo>
                    <a:pt x="157458" y="120269"/>
                  </a:lnTo>
                  <a:lnTo>
                    <a:pt x="156061" y="123571"/>
                  </a:lnTo>
                  <a:lnTo>
                    <a:pt x="158093" y="126237"/>
                  </a:lnTo>
                  <a:lnTo>
                    <a:pt x="160125" y="129032"/>
                  </a:lnTo>
                  <a:lnTo>
                    <a:pt x="164316" y="124333"/>
                  </a:lnTo>
                  <a:lnTo>
                    <a:pt x="167618" y="123571"/>
                  </a:lnTo>
                  <a:lnTo>
                    <a:pt x="200892" y="100075"/>
                  </a:lnTo>
                  <a:lnTo>
                    <a:pt x="195431" y="96774"/>
                  </a:lnTo>
                  <a:lnTo>
                    <a:pt x="189335" y="92710"/>
                  </a:lnTo>
                  <a:lnTo>
                    <a:pt x="184600" y="85385"/>
                  </a:lnTo>
                  <a:lnTo>
                    <a:pt x="180889" y="80883"/>
                  </a:lnTo>
                  <a:lnTo>
                    <a:pt x="175654" y="78261"/>
                  </a:lnTo>
                  <a:lnTo>
                    <a:pt x="166348" y="76581"/>
                  </a:lnTo>
                  <a:lnTo>
                    <a:pt x="164316" y="71247"/>
                  </a:lnTo>
                  <a:lnTo>
                    <a:pt x="164951" y="68453"/>
                  </a:lnTo>
                  <a:lnTo>
                    <a:pt x="170412" y="65786"/>
                  </a:lnTo>
                  <a:lnTo>
                    <a:pt x="173079" y="64516"/>
                  </a:lnTo>
                  <a:lnTo>
                    <a:pt x="178540" y="63119"/>
                  </a:lnTo>
                  <a:lnTo>
                    <a:pt x="152759" y="34162"/>
                  </a:lnTo>
                  <a:lnTo>
                    <a:pt x="156061" y="35560"/>
                  </a:lnTo>
                  <a:lnTo>
                    <a:pt x="148695" y="33528"/>
                  </a:lnTo>
                  <a:lnTo>
                    <a:pt x="145901" y="32893"/>
                  </a:lnTo>
                  <a:lnTo>
                    <a:pt x="140567" y="30861"/>
                  </a:lnTo>
                  <a:lnTo>
                    <a:pt x="133907" y="30416"/>
                  </a:lnTo>
                  <a:lnTo>
                    <a:pt x="132439" y="25971"/>
                  </a:lnTo>
                  <a:lnTo>
                    <a:pt x="131637" y="20288"/>
                  </a:lnTo>
                  <a:lnTo>
                    <a:pt x="126978" y="16129"/>
                  </a:lnTo>
                  <a:lnTo>
                    <a:pt x="118828" y="17057"/>
                  </a:lnTo>
                  <a:lnTo>
                    <a:pt x="110833" y="18319"/>
                  </a:lnTo>
                  <a:lnTo>
                    <a:pt x="103100" y="20486"/>
                  </a:lnTo>
                  <a:lnTo>
                    <a:pt x="95736" y="24130"/>
                  </a:lnTo>
                  <a:lnTo>
                    <a:pt x="92737" y="18276"/>
                  </a:lnTo>
                  <a:lnTo>
                    <a:pt x="93466" y="14922"/>
                  </a:lnTo>
                  <a:lnTo>
                    <a:pt x="97361" y="12807"/>
                  </a:lnTo>
                  <a:lnTo>
                    <a:pt x="103864" y="10668"/>
                  </a:lnTo>
                  <a:lnTo>
                    <a:pt x="101197" y="635"/>
                  </a:lnTo>
                  <a:lnTo>
                    <a:pt x="95736" y="3937"/>
                  </a:lnTo>
                  <a:lnTo>
                    <a:pt x="84941" y="5334"/>
                  </a:lnTo>
                  <a:lnTo>
                    <a:pt x="79480" y="7366"/>
                  </a:lnTo>
                  <a:lnTo>
                    <a:pt x="76686" y="8636"/>
                  </a:lnTo>
                  <a:lnTo>
                    <a:pt x="71352" y="6731"/>
                  </a:lnTo>
                  <a:lnTo>
                    <a:pt x="62745" y="2143"/>
                  </a:lnTo>
                  <a:lnTo>
                    <a:pt x="52127" y="3556"/>
                  </a:lnTo>
                  <a:lnTo>
                    <a:pt x="42294" y="4873"/>
                  </a:lnTo>
                  <a:lnTo>
                    <a:pt x="36046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12207" y="1603193"/>
              <a:ext cx="129641" cy="12197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759451" y="1630679"/>
              <a:ext cx="39370" cy="32384"/>
            </a:xfrm>
            <a:custGeom>
              <a:avLst/>
              <a:gdLst/>
              <a:ahLst/>
              <a:cxnLst/>
              <a:rect l="l" t="t" r="r" b="b"/>
              <a:pathLst>
                <a:path w="39370" h="32385">
                  <a:moveTo>
                    <a:pt x="4699" y="0"/>
                  </a:moveTo>
                  <a:lnTo>
                    <a:pt x="0" y="6350"/>
                  </a:lnTo>
                  <a:lnTo>
                    <a:pt x="3137" y="12259"/>
                  </a:lnTo>
                  <a:lnTo>
                    <a:pt x="8048" y="17907"/>
                  </a:lnTo>
                  <a:lnTo>
                    <a:pt x="13983" y="22602"/>
                  </a:lnTo>
                  <a:lnTo>
                    <a:pt x="20193" y="25654"/>
                  </a:lnTo>
                  <a:lnTo>
                    <a:pt x="24892" y="26924"/>
                  </a:lnTo>
                  <a:lnTo>
                    <a:pt x="32258" y="32004"/>
                  </a:lnTo>
                  <a:lnTo>
                    <a:pt x="38226" y="28194"/>
                  </a:lnTo>
                  <a:lnTo>
                    <a:pt x="36957" y="23622"/>
                  </a:lnTo>
                  <a:lnTo>
                    <a:pt x="38988" y="17907"/>
                  </a:lnTo>
                  <a:lnTo>
                    <a:pt x="38074" y="12205"/>
                  </a:lnTo>
                  <a:lnTo>
                    <a:pt x="37290" y="9826"/>
                  </a:lnTo>
                  <a:lnTo>
                    <a:pt x="35006" y="8280"/>
                  </a:lnTo>
                  <a:lnTo>
                    <a:pt x="29590" y="5080"/>
                  </a:lnTo>
                  <a:lnTo>
                    <a:pt x="28194" y="3810"/>
                  </a:lnTo>
                  <a:lnTo>
                    <a:pt x="17399" y="3175"/>
                  </a:lnTo>
                  <a:lnTo>
                    <a:pt x="17399" y="1270"/>
                  </a:lnTo>
                  <a:lnTo>
                    <a:pt x="8762" y="1270"/>
                  </a:lnTo>
                  <a:lnTo>
                    <a:pt x="4699" y="0"/>
                  </a:lnTo>
                  <a:close/>
                </a:path>
                <a:path w="39370" h="32385">
                  <a:moveTo>
                    <a:pt x="17399" y="0"/>
                  </a:moveTo>
                  <a:lnTo>
                    <a:pt x="8762" y="1270"/>
                  </a:lnTo>
                  <a:lnTo>
                    <a:pt x="17399" y="1270"/>
                  </a:lnTo>
                  <a:lnTo>
                    <a:pt x="1739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59451" y="1630679"/>
              <a:ext cx="39370" cy="32384"/>
            </a:xfrm>
            <a:custGeom>
              <a:avLst/>
              <a:gdLst/>
              <a:ahLst/>
              <a:cxnLst/>
              <a:rect l="l" t="t" r="r" b="b"/>
              <a:pathLst>
                <a:path w="39370" h="32385">
                  <a:moveTo>
                    <a:pt x="17399" y="0"/>
                  </a:moveTo>
                  <a:lnTo>
                    <a:pt x="8762" y="1270"/>
                  </a:lnTo>
                  <a:lnTo>
                    <a:pt x="4699" y="0"/>
                  </a:lnTo>
                  <a:lnTo>
                    <a:pt x="0" y="6350"/>
                  </a:lnTo>
                  <a:lnTo>
                    <a:pt x="24892" y="26924"/>
                  </a:lnTo>
                  <a:lnTo>
                    <a:pt x="32258" y="32004"/>
                  </a:lnTo>
                  <a:lnTo>
                    <a:pt x="38226" y="28194"/>
                  </a:lnTo>
                  <a:lnTo>
                    <a:pt x="36957" y="23622"/>
                  </a:lnTo>
                  <a:lnTo>
                    <a:pt x="38988" y="17907"/>
                  </a:lnTo>
                  <a:lnTo>
                    <a:pt x="38074" y="12205"/>
                  </a:lnTo>
                  <a:lnTo>
                    <a:pt x="37290" y="9826"/>
                  </a:lnTo>
                  <a:lnTo>
                    <a:pt x="35006" y="8280"/>
                  </a:lnTo>
                  <a:lnTo>
                    <a:pt x="29590" y="5080"/>
                  </a:lnTo>
                  <a:lnTo>
                    <a:pt x="28194" y="3810"/>
                  </a:lnTo>
                  <a:lnTo>
                    <a:pt x="17399" y="3175"/>
                  </a:lnTo>
                  <a:lnTo>
                    <a:pt x="1739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37531" y="1668779"/>
              <a:ext cx="155575" cy="12344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683251" y="1696275"/>
              <a:ext cx="67310" cy="33655"/>
            </a:xfrm>
            <a:custGeom>
              <a:avLst/>
              <a:gdLst/>
              <a:ahLst/>
              <a:cxnLst/>
              <a:rect l="l" t="t" r="r" b="b"/>
              <a:pathLst>
                <a:path w="67310" h="33655">
                  <a:moveTo>
                    <a:pt x="12446" y="9080"/>
                  </a:moveTo>
                  <a:lnTo>
                    <a:pt x="9398" y="10985"/>
                  </a:lnTo>
                  <a:lnTo>
                    <a:pt x="3175" y="14160"/>
                  </a:lnTo>
                  <a:lnTo>
                    <a:pt x="0" y="21272"/>
                  </a:lnTo>
                  <a:lnTo>
                    <a:pt x="3175" y="30924"/>
                  </a:lnTo>
                  <a:lnTo>
                    <a:pt x="12446" y="33464"/>
                  </a:lnTo>
                  <a:lnTo>
                    <a:pt x="35956" y="27368"/>
                  </a:lnTo>
                  <a:lnTo>
                    <a:pt x="47861" y="23713"/>
                  </a:lnTo>
                  <a:lnTo>
                    <a:pt x="57658" y="19367"/>
                  </a:lnTo>
                  <a:lnTo>
                    <a:pt x="60833" y="15557"/>
                  </a:lnTo>
                  <a:lnTo>
                    <a:pt x="62975" y="12890"/>
                  </a:lnTo>
                  <a:lnTo>
                    <a:pt x="18669" y="12890"/>
                  </a:lnTo>
                  <a:lnTo>
                    <a:pt x="12446" y="9080"/>
                  </a:lnTo>
                  <a:close/>
                </a:path>
                <a:path w="67310" h="33655">
                  <a:moveTo>
                    <a:pt x="34289" y="1333"/>
                  </a:moveTo>
                  <a:lnTo>
                    <a:pt x="30352" y="5905"/>
                  </a:lnTo>
                  <a:lnTo>
                    <a:pt x="24130" y="9715"/>
                  </a:lnTo>
                  <a:lnTo>
                    <a:pt x="18669" y="12890"/>
                  </a:lnTo>
                  <a:lnTo>
                    <a:pt x="62975" y="12890"/>
                  </a:lnTo>
                  <a:lnTo>
                    <a:pt x="67056" y="7810"/>
                  </a:lnTo>
                  <a:lnTo>
                    <a:pt x="66252" y="6540"/>
                  </a:lnTo>
                  <a:lnTo>
                    <a:pt x="34289" y="6540"/>
                  </a:lnTo>
                  <a:lnTo>
                    <a:pt x="33527" y="4000"/>
                  </a:lnTo>
                  <a:lnTo>
                    <a:pt x="34289" y="3800"/>
                  </a:lnTo>
                  <a:lnTo>
                    <a:pt x="34289" y="1333"/>
                  </a:lnTo>
                  <a:close/>
                </a:path>
                <a:path w="67310" h="33655">
                  <a:moveTo>
                    <a:pt x="58848" y="0"/>
                  </a:moveTo>
                  <a:lnTo>
                    <a:pt x="52572" y="273"/>
                  </a:lnTo>
                  <a:lnTo>
                    <a:pt x="43687" y="1333"/>
                  </a:lnTo>
                  <a:lnTo>
                    <a:pt x="34289" y="3800"/>
                  </a:lnTo>
                  <a:lnTo>
                    <a:pt x="34289" y="6540"/>
                  </a:lnTo>
                  <a:lnTo>
                    <a:pt x="66252" y="6540"/>
                  </a:lnTo>
                  <a:lnTo>
                    <a:pt x="63386" y="2012"/>
                  </a:lnTo>
                  <a:lnTo>
                    <a:pt x="5884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8679" y="1671769"/>
              <a:ext cx="152552" cy="11283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53355" y="1996439"/>
              <a:ext cx="172339" cy="10515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749889" y="1699259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60">
                  <a:moveTo>
                    <a:pt x="21754" y="0"/>
                  </a:moveTo>
                  <a:lnTo>
                    <a:pt x="15277" y="4063"/>
                  </a:lnTo>
                  <a:lnTo>
                    <a:pt x="8800" y="6730"/>
                  </a:lnTo>
                  <a:lnTo>
                    <a:pt x="2323" y="10794"/>
                  </a:lnTo>
                  <a:lnTo>
                    <a:pt x="0" y="16537"/>
                  </a:lnTo>
                  <a:lnTo>
                    <a:pt x="1736" y="19589"/>
                  </a:lnTo>
                  <a:lnTo>
                    <a:pt x="6020" y="21260"/>
                  </a:lnTo>
                  <a:lnTo>
                    <a:pt x="11340" y="22860"/>
                  </a:lnTo>
                  <a:lnTo>
                    <a:pt x="18089" y="21939"/>
                  </a:lnTo>
                  <a:lnTo>
                    <a:pt x="21135" y="21589"/>
                  </a:lnTo>
                  <a:lnTo>
                    <a:pt x="38024" y="8411"/>
                  </a:lnTo>
                  <a:lnTo>
                    <a:pt x="33645" y="5445"/>
                  </a:lnTo>
                  <a:lnTo>
                    <a:pt x="27193" y="3121"/>
                  </a:lnTo>
                  <a:lnTo>
                    <a:pt x="21754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49889" y="1699259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60">
                  <a:moveTo>
                    <a:pt x="21754" y="0"/>
                  </a:moveTo>
                  <a:lnTo>
                    <a:pt x="15277" y="4063"/>
                  </a:lnTo>
                  <a:lnTo>
                    <a:pt x="8800" y="6730"/>
                  </a:lnTo>
                  <a:lnTo>
                    <a:pt x="2323" y="10794"/>
                  </a:lnTo>
                  <a:lnTo>
                    <a:pt x="0" y="16537"/>
                  </a:lnTo>
                  <a:lnTo>
                    <a:pt x="1736" y="19589"/>
                  </a:lnTo>
                  <a:lnTo>
                    <a:pt x="6020" y="21260"/>
                  </a:lnTo>
                  <a:lnTo>
                    <a:pt x="11340" y="22860"/>
                  </a:lnTo>
                  <a:lnTo>
                    <a:pt x="18089" y="21939"/>
                  </a:lnTo>
                  <a:lnTo>
                    <a:pt x="21135" y="21589"/>
                  </a:lnTo>
                  <a:lnTo>
                    <a:pt x="23824" y="20859"/>
                  </a:lnTo>
                  <a:lnTo>
                    <a:pt x="29501" y="18795"/>
                  </a:lnTo>
                  <a:lnTo>
                    <a:pt x="32676" y="17525"/>
                  </a:lnTo>
                  <a:lnTo>
                    <a:pt x="37248" y="13462"/>
                  </a:lnTo>
                  <a:lnTo>
                    <a:pt x="38024" y="8411"/>
                  </a:lnTo>
                  <a:lnTo>
                    <a:pt x="33645" y="5445"/>
                  </a:lnTo>
                  <a:lnTo>
                    <a:pt x="27193" y="3121"/>
                  </a:lnTo>
                  <a:lnTo>
                    <a:pt x="21754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72583" y="1639787"/>
              <a:ext cx="155575" cy="11903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719827" y="1667255"/>
              <a:ext cx="67310" cy="30480"/>
            </a:xfrm>
            <a:custGeom>
              <a:avLst/>
              <a:gdLst/>
              <a:ahLst/>
              <a:cxnLst/>
              <a:rect l="l" t="t" r="r" b="b"/>
              <a:pathLst>
                <a:path w="67310" h="30480">
                  <a:moveTo>
                    <a:pt x="22098" y="2667"/>
                  </a:moveTo>
                  <a:lnTo>
                    <a:pt x="12180" y="3226"/>
                  </a:lnTo>
                  <a:lnTo>
                    <a:pt x="6286" y="3905"/>
                  </a:lnTo>
                  <a:lnTo>
                    <a:pt x="2774" y="6346"/>
                  </a:lnTo>
                  <a:lnTo>
                    <a:pt x="0" y="12192"/>
                  </a:lnTo>
                  <a:lnTo>
                    <a:pt x="5046" y="18127"/>
                  </a:lnTo>
                  <a:lnTo>
                    <a:pt x="13128" y="20716"/>
                  </a:lnTo>
                  <a:lnTo>
                    <a:pt x="22520" y="21425"/>
                  </a:lnTo>
                  <a:lnTo>
                    <a:pt x="31496" y="21717"/>
                  </a:lnTo>
                  <a:lnTo>
                    <a:pt x="39497" y="28448"/>
                  </a:lnTo>
                  <a:lnTo>
                    <a:pt x="38608" y="30480"/>
                  </a:lnTo>
                  <a:lnTo>
                    <a:pt x="50546" y="27051"/>
                  </a:lnTo>
                  <a:lnTo>
                    <a:pt x="54483" y="21717"/>
                  </a:lnTo>
                  <a:lnTo>
                    <a:pt x="60706" y="16891"/>
                  </a:lnTo>
                  <a:lnTo>
                    <a:pt x="66294" y="12192"/>
                  </a:lnTo>
                  <a:lnTo>
                    <a:pt x="65532" y="9525"/>
                  </a:lnTo>
                  <a:lnTo>
                    <a:pt x="65709" y="9126"/>
                  </a:lnTo>
                  <a:lnTo>
                    <a:pt x="41937" y="9126"/>
                  </a:lnTo>
                  <a:lnTo>
                    <a:pt x="42133" y="8382"/>
                  </a:lnTo>
                  <a:lnTo>
                    <a:pt x="37599" y="8382"/>
                  </a:lnTo>
                  <a:lnTo>
                    <a:pt x="33337" y="7747"/>
                  </a:lnTo>
                  <a:lnTo>
                    <a:pt x="29360" y="5587"/>
                  </a:lnTo>
                  <a:lnTo>
                    <a:pt x="22098" y="2667"/>
                  </a:lnTo>
                  <a:close/>
                </a:path>
                <a:path w="67310" h="30480">
                  <a:moveTo>
                    <a:pt x="66773" y="6731"/>
                  </a:moveTo>
                  <a:lnTo>
                    <a:pt x="45720" y="6731"/>
                  </a:lnTo>
                  <a:lnTo>
                    <a:pt x="41937" y="9126"/>
                  </a:lnTo>
                  <a:lnTo>
                    <a:pt x="65709" y="9126"/>
                  </a:lnTo>
                  <a:lnTo>
                    <a:pt x="66773" y="6731"/>
                  </a:lnTo>
                  <a:close/>
                </a:path>
                <a:path w="67310" h="30480">
                  <a:moveTo>
                    <a:pt x="42389" y="7408"/>
                  </a:moveTo>
                  <a:lnTo>
                    <a:pt x="37599" y="8382"/>
                  </a:lnTo>
                  <a:lnTo>
                    <a:pt x="42133" y="8382"/>
                  </a:lnTo>
                  <a:lnTo>
                    <a:pt x="42389" y="7408"/>
                  </a:lnTo>
                  <a:close/>
                </a:path>
                <a:path w="67310" h="30480">
                  <a:moveTo>
                    <a:pt x="50546" y="0"/>
                  </a:moveTo>
                  <a:lnTo>
                    <a:pt x="45898" y="2962"/>
                  </a:lnTo>
                  <a:lnTo>
                    <a:pt x="42513" y="6937"/>
                  </a:lnTo>
                  <a:lnTo>
                    <a:pt x="42389" y="7408"/>
                  </a:lnTo>
                  <a:lnTo>
                    <a:pt x="45720" y="6731"/>
                  </a:lnTo>
                  <a:lnTo>
                    <a:pt x="66773" y="6731"/>
                  </a:lnTo>
                  <a:lnTo>
                    <a:pt x="67056" y="6096"/>
                  </a:lnTo>
                  <a:lnTo>
                    <a:pt x="64643" y="4064"/>
                  </a:lnTo>
                  <a:lnTo>
                    <a:pt x="61595" y="635"/>
                  </a:lnTo>
                  <a:lnTo>
                    <a:pt x="5054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46675" y="1612391"/>
              <a:ext cx="144780" cy="10515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693919" y="1639823"/>
              <a:ext cx="40005" cy="15240"/>
            </a:xfrm>
            <a:custGeom>
              <a:avLst/>
              <a:gdLst/>
              <a:ahLst/>
              <a:cxnLst/>
              <a:rect l="l" t="t" r="r" b="b"/>
              <a:pathLst>
                <a:path w="40004" h="15239">
                  <a:moveTo>
                    <a:pt x="16780" y="13462"/>
                  </a:moveTo>
                  <a:lnTo>
                    <a:pt x="7492" y="13462"/>
                  </a:lnTo>
                  <a:lnTo>
                    <a:pt x="13715" y="15112"/>
                  </a:lnTo>
                  <a:lnTo>
                    <a:pt x="17924" y="14192"/>
                  </a:lnTo>
                  <a:lnTo>
                    <a:pt x="17684" y="14192"/>
                  </a:lnTo>
                  <a:lnTo>
                    <a:pt x="16644" y="13612"/>
                  </a:lnTo>
                  <a:lnTo>
                    <a:pt x="16780" y="13462"/>
                  </a:lnTo>
                  <a:close/>
                </a:path>
                <a:path w="40004" h="15239">
                  <a:moveTo>
                    <a:pt x="18105" y="14152"/>
                  </a:moveTo>
                  <a:lnTo>
                    <a:pt x="17684" y="14192"/>
                  </a:lnTo>
                  <a:lnTo>
                    <a:pt x="17924" y="14192"/>
                  </a:lnTo>
                  <a:lnTo>
                    <a:pt x="18105" y="14152"/>
                  </a:lnTo>
                  <a:close/>
                </a:path>
                <a:path w="40004" h="15239">
                  <a:moveTo>
                    <a:pt x="10921" y="2159"/>
                  </a:moveTo>
                  <a:lnTo>
                    <a:pt x="3338" y="6001"/>
                  </a:lnTo>
                  <a:lnTo>
                    <a:pt x="0" y="9778"/>
                  </a:lnTo>
                  <a:lnTo>
                    <a:pt x="3428" y="14097"/>
                  </a:lnTo>
                  <a:lnTo>
                    <a:pt x="7492" y="13462"/>
                  </a:lnTo>
                  <a:lnTo>
                    <a:pt x="16780" y="13462"/>
                  </a:lnTo>
                  <a:lnTo>
                    <a:pt x="19176" y="10795"/>
                  </a:lnTo>
                  <a:lnTo>
                    <a:pt x="22605" y="8127"/>
                  </a:lnTo>
                  <a:lnTo>
                    <a:pt x="35559" y="6476"/>
                  </a:lnTo>
                  <a:lnTo>
                    <a:pt x="37378" y="4317"/>
                  </a:lnTo>
                  <a:lnTo>
                    <a:pt x="13715" y="4317"/>
                  </a:lnTo>
                  <a:lnTo>
                    <a:pt x="10921" y="2159"/>
                  </a:lnTo>
                  <a:close/>
                </a:path>
                <a:path w="40004" h="15239">
                  <a:moveTo>
                    <a:pt x="4825" y="4317"/>
                  </a:moveTo>
                  <a:lnTo>
                    <a:pt x="1396" y="6985"/>
                  </a:lnTo>
                  <a:lnTo>
                    <a:pt x="3338" y="6001"/>
                  </a:lnTo>
                  <a:lnTo>
                    <a:pt x="4825" y="4317"/>
                  </a:lnTo>
                  <a:close/>
                </a:path>
                <a:path w="40004" h="15239">
                  <a:moveTo>
                    <a:pt x="30099" y="0"/>
                  </a:moveTo>
                  <a:lnTo>
                    <a:pt x="25907" y="508"/>
                  </a:lnTo>
                  <a:lnTo>
                    <a:pt x="13715" y="4317"/>
                  </a:lnTo>
                  <a:lnTo>
                    <a:pt x="37378" y="4317"/>
                  </a:lnTo>
                  <a:lnTo>
                    <a:pt x="39624" y="1650"/>
                  </a:lnTo>
                  <a:lnTo>
                    <a:pt x="36194" y="1650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93919" y="1639823"/>
              <a:ext cx="40005" cy="15240"/>
            </a:xfrm>
            <a:custGeom>
              <a:avLst/>
              <a:gdLst/>
              <a:ahLst/>
              <a:cxnLst/>
              <a:rect l="l" t="t" r="r" b="b"/>
              <a:pathLst>
                <a:path w="40004" h="15239">
                  <a:moveTo>
                    <a:pt x="10921" y="2159"/>
                  </a:moveTo>
                  <a:lnTo>
                    <a:pt x="1396" y="6985"/>
                  </a:lnTo>
                  <a:lnTo>
                    <a:pt x="4825" y="4317"/>
                  </a:lnTo>
                  <a:lnTo>
                    <a:pt x="0" y="9778"/>
                  </a:lnTo>
                  <a:lnTo>
                    <a:pt x="3428" y="14097"/>
                  </a:lnTo>
                  <a:lnTo>
                    <a:pt x="7492" y="13462"/>
                  </a:lnTo>
                  <a:lnTo>
                    <a:pt x="13715" y="15112"/>
                  </a:lnTo>
                  <a:lnTo>
                    <a:pt x="18105" y="14152"/>
                  </a:lnTo>
                  <a:lnTo>
                    <a:pt x="17684" y="14192"/>
                  </a:lnTo>
                  <a:lnTo>
                    <a:pt x="16644" y="13612"/>
                  </a:lnTo>
                  <a:lnTo>
                    <a:pt x="19176" y="10795"/>
                  </a:lnTo>
                  <a:lnTo>
                    <a:pt x="22605" y="8127"/>
                  </a:lnTo>
                  <a:lnTo>
                    <a:pt x="31368" y="6985"/>
                  </a:lnTo>
                  <a:lnTo>
                    <a:pt x="35559" y="6476"/>
                  </a:lnTo>
                  <a:lnTo>
                    <a:pt x="39624" y="1650"/>
                  </a:lnTo>
                  <a:lnTo>
                    <a:pt x="36194" y="1650"/>
                  </a:lnTo>
                  <a:lnTo>
                    <a:pt x="30099" y="0"/>
                  </a:lnTo>
                  <a:lnTo>
                    <a:pt x="25907" y="508"/>
                  </a:lnTo>
                  <a:lnTo>
                    <a:pt x="13715" y="4317"/>
                  </a:lnTo>
                  <a:lnTo>
                    <a:pt x="10921" y="2159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50307" y="1615490"/>
              <a:ext cx="192125" cy="15234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797551" y="1642871"/>
              <a:ext cx="102235" cy="62865"/>
            </a:xfrm>
            <a:custGeom>
              <a:avLst/>
              <a:gdLst/>
              <a:ahLst/>
              <a:cxnLst/>
              <a:rect l="l" t="t" r="r" b="b"/>
              <a:pathLst>
                <a:path w="102235" h="62864">
                  <a:moveTo>
                    <a:pt x="25526" y="0"/>
                  </a:moveTo>
                  <a:lnTo>
                    <a:pt x="17462" y="2492"/>
                  </a:lnTo>
                  <a:lnTo>
                    <a:pt x="9398" y="3937"/>
                  </a:lnTo>
                  <a:lnTo>
                    <a:pt x="11168" y="11124"/>
                  </a:lnTo>
                  <a:lnTo>
                    <a:pt x="11556" y="16954"/>
                  </a:lnTo>
                  <a:lnTo>
                    <a:pt x="9183" y="21546"/>
                  </a:lnTo>
                  <a:lnTo>
                    <a:pt x="2667" y="25018"/>
                  </a:lnTo>
                  <a:lnTo>
                    <a:pt x="635" y="30861"/>
                  </a:lnTo>
                  <a:lnTo>
                    <a:pt x="4699" y="32257"/>
                  </a:lnTo>
                  <a:lnTo>
                    <a:pt x="8000" y="36829"/>
                  </a:lnTo>
                  <a:lnTo>
                    <a:pt x="6096" y="45338"/>
                  </a:lnTo>
                  <a:lnTo>
                    <a:pt x="0" y="47370"/>
                  </a:lnTo>
                  <a:lnTo>
                    <a:pt x="6230" y="53157"/>
                  </a:lnTo>
                  <a:lnTo>
                    <a:pt x="17272" y="55657"/>
                  </a:lnTo>
                  <a:lnTo>
                    <a:pt x="29075" y="56300"/>
                  </a:lnTo>
                  <a:lnTo>
                    <a:pt x="37592" y="56514"/>
                  </a:lnTo>
                  <a:lnTo>
                    <a:pt x="43080" y="60469"/>
                  </a:lnTo>
                  <a:lnTo>
                    <a:pt x="45593" y="61960"/>
                  </a:lnTo>
                  <a:lnTo>
                    <a:pt x="48486" y="61712"/>
                  </a:lnTo>
                  <a:lnTo>
                    <a:pt x="55118" y="60451"/>
                  </a:lnTo>
                  <a:lnTo>
                    <a:pt x="63120" y="61319"/>
                  </a:lnTo>
                  <a:lnTo>
                    <a:pt x="78374" y="62436"/>
                  </a:lnTo>
                  <a:lnTo>
                    <a:pt x="93747" y="61577"/>
                  </a:lnTo>
                  <a:lnTo>
                    <a:pt x="102108" y="56514"/>
                  </a:lnTo>
                  <a:lnTo>
                    <a:pt x="90844" y="49545"/>
                  </a:lnTo>
                  <a:lnTo>
                    <a:pt x="82391" y="46862"/>
                  </a:lnTo>
                  <a:lnTo>
                    <a:pt x="71032" y="46370"/>
                  </a:lnTo>
                  <a:lnTo>
                    <a:pt x="51053" y="45974"/>
                  </a:lnTo>
                  <a:lnTo>
                    <a:pt x="47323" y="42320"/>
                  </a:lnTo>
                  <a:lnTo>
                    <a:pt x="46926" y="42656"/>
                  </a:lnTo>
                  <a:lnTo>
                    <a:pt x="44910" y="43348"/>
                  </a:lnTo>
                  <a:lnTo>
                    <a:pt x="36322" y="40766"/>
                  </a:lnTo>
                  <a:lnTo>
                    <a:pt x="33527" y="39497"/>
                  </a:lnTo>
                  <a:lnTo>
                    <a:pt x="32258" y="36194"/>
                  </a:lnTo>
                  <a:lnTo>
                    <a:pt x="29590" y="34162"/>
                  </a:lnTo>
                  <a:lnTo>
                    <a:pt x="27559" y="28320"/>
                  </a:lnTo>
                  <a:lnTo>
                    <a:pt x="28194" y="25653"/>
                  </a:lnTo>
                  <a:lnTo>
                    <a:pt x="33527" y="22351"/>
                  </a:lnTo>
                  <a:lnTo>
                    <a:pt x="34925" y="17779"/>
                  </a:lnTo>
                  <a:lnTo>
                    <a:pt x="28194" y="5968"/>
                  </a:lnTo>
                  <a:lnTo>
                    <a:pt x="2552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97551" y="1642871"/>
              <a:ext cx="102235" cy="62865"/>
            </a:xfrm>
            <a:custGeom>
              <a:avLst/>
              <a:gdLst/>
              <a:ahLst/>
              <a:cxnLst/>
              <a:rect l="l" t="t" r="r" b="b"/>
              <a:pathLst>
                <a:path w="102235" h="62864">
                  <a:moveTo>
                    <a:pt x="25526" y="0"/>
                  </a:moveTo>
                  <a:lnTo>
                    <a:pt x="19970" y="1740"/>
                  </a:lnTo>
                  <a:lnTo>
                    <a:pt x="17462" y="2492"/>
                  </a:lnTo>
                  <a:lnTo>
                    <a:pt x="14954" y="2982"/>
                  </a:lnTo>
                  <a:lnTo>
                    <a:pt x="9398" y="3937"/>
                  </a:lnTo>
                  <a:lnTo>
                    <a:pt x="11168" y="11124"/>
                  </a:lnTo>
                  <a:lnTo>
                    <a:pt x="11556" y="16954"/>
                  </a:lnTo>
                  <a:lnTo>
                    <a:pt x="9183" y="21546"/>
                  </a:lnTo>
                  <a:lnTo>
                    <a:pt x="2667" y="25018"/>
                  </a:lnTo>
                  <a:lnTo>
                    <a:pt x="635" y="30861"/>
                  </a:lnTo>
                  <a:lnTo>
                    <a:pt x="4699" y="32257"/>
                  </a:lnTo>
                  <a:lnTo>
                    <a:pt x="8000" y="36829"/>
                  </a:lnTo>
                  <a:lnTo>
                    <a:pt x="6731" y="42672"/>
                  </a:lnTo>
                  <a:lnTo>
                    <a:pt x="6096" y="45338"/>
                  </a:lnTo>
                  <a:lnTo>
                    <a:pt x="0" y="47370"/>
                  </a:lnTo>
                  <a:lnTo>
                    <a:pt x="6230" y="53157"/>
                  </a:lnTo>
                  <a:lnTo>
                    <a:pt x="17272" y="55657"/>
                  </a:lnTo>
                  <a:lnTo>
                    <a:pt x="29075" y="56300"/>
                  </a:lnTo>
                  <a:lnTo>
                    <a:pt x="37592" y="56514"/>
                  </a:lnTo>
                  <a:lnTo>
                    <a:pt x="43080" y="60469"/>
                  </a:lnTo>
                  <a:lnTo>
                    <a:pt x="45593" y="61960"/>
                  </a:lnTo>
                  <a:lnTo>
                    <a:pt x="48486" y="61712"/>
                  </a:lnTo>
                  <a:lnTo>
                    <a:pt x="55118" y="60451"/>
                  </a:lnTo>
                  <a:lnTo>
                    <a:pt x="63120" y="61319"/>
                  </a:lnTo>
                  <a:lnTo>
                    <a:pt x="78374" y="62436"/>
                  </a:lnTo>
                  <a:lnTo>
                    <a:pt x="93747" y="61577"/>
                  </a:lnTo>
                  <a:lnTo>
                    <a:pt x="102108" y="56514"/>
                  </a:lnTo>
                  <a:lnTo>
                    <a:pt x="90844" y="49545"/>
                  </a:lnTo>
                  <a:lnTo>
                    <a:pt x="82391" y="46862"/>
                  </a:lnTo>
                  <a:lnTo>
                    <a:pt x="71032" y="46370"/>
                  </a:lnTo>
                  <a:lnTo>
                    <a:pt x="51053" y="45974"/>
                  </a:lnTo>
                  <a:lnTo>
                    <a:pt x="47323" y="42320"/>
                  </a:lnTo>
                  <a:lnTo>
                    <a:pt x="46926" y="42656"/>
                  </a:lnTo>
                  <a:lnTo>
                    <a:pt x="44910" y="43348"/>
                  </a:lnTo>
                  <a:lnTo>
                    <a:pt x="36322" y="40766"/>
                  </a:lnTo>
                  <a:lnTo>
                    <a:pt x="33527" y="39497"/>
                  </a:lnTo>
                  <a:lnTo>
                    <a:pt x="32258" y="36194"/>
                  </a:lnTo>
                  <a:lnTo>
                    <a:pt x="29590" y="34162"/>
                  </a:lnTo>
                  <a:lnTo>
                    <a:pt x="27559" y="28320"/>
                  </a:lnTo>
                  <a:lnTo>
                    <a:pt x="28194" y="25653"/>
                  </a:lnTo>
                  <a:lnTo>
                    <a:pt x="33527" y="22351"/>
                  </a:lnTo>
                  <a:lnTo>
                    <a:pt x="34925" y="17779"/>
                  </a:lnTo>
                  <a:lnTo>
                    <a:pt x="28194" y="5968"/>
                  </a:lnTo>
                  <a:lnTo>
                    <a:pt x="25526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73423" y="1831847"/>
              <a:ext cx="109903" cy="1080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819143" y="1859279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21335" y="0"/>
                  </a:moveTo>
                  <a:lnTo>
                    <a:pt x="7492" y="0"/>
                  </a:lnTo>
                  <a:lnTo>
                    <a:pt x="2539" y="5461"/>
                  </a:lnTo>
                  <a:lnTo>
                    <a:pt x="1269" y="6350"/>
                  </a:lnTo>
                  <a:lnTo>
                    <a:pt x="0" y="15494"/>
                  </a:lnTo>
                  <a:lnTo>
                    <a:pt x="2539" y="16510"/>
                  </a:lnTo>
                  <a:lnTo>
                    <a:pt x="6222" y="18287"/>
                  </a:lnTo>
                  <a:lnTo>
                    <a:pt x="10667" y="17399"/>
                  </a:lnTo>
                  <a:lnTo>
                    <a:pt x="15112" y="18287"/>
                  </a:lnTo>
                  <a:lnTo>
                    <a:pt x="21335" y="15494"/>
                  </a:lnTo>
                  <a:lnTo>
                    <a:pt x="20065" y="9144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19143" y="1859279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89" h="18414">
                  <a:moveTo>
                    <a:pt x="21335" y="0"/>
                  </a:moveTo>
                  <a:lnTo>
                    <a:pt x="20065" y="9144"/>
                  </a:lnTo>
                  <a:lnTo>
                    <a:pt x="21335" y="15494"/>
                  </a:lnTo>
                  <a:lnTo>
                    <a:pt x="15112" y="18287"/>
                  </a:lnTo>
                  <a:lnTo>
                    <a:pt x="10667" y="17399"/>
                  </a:lnTo>
                  <a:lnTo>
                    <a:pt x="6222" y="18287"/>
                  </a:lnTo>
                  <a:lnTo>
                    <a:pt x="2539" y="16510"/>
                  </a:lnTo>
                  <a:lnTo>
                    <a:pt x="0" y="15494"/>
                  </a:lnTo>
                  <a:lnTo>
                    <a:pt x="1269" y="6350"/>
                  </a:lnTo>
                  <a:lnTo>
                    <a:pt x="2539" y="5461"/>
                  </a:lnTo>
                  <a:lnTo>
                    <a:pt x="7492" y="0"/>
                  </a:lnTo>
                  <a:lnTo>
                    <a:pt x="15112" y="0"/>
                  </a:lnTo>
                  <a:lnTo>
                    <a:pt x="21335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56175" y="2285999"/>
              <a:ext cx="105155" cy="9601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500371" y="231343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3301" y="0"/>
                  </a:moveTo>
                  <a:lnTo>
                    <a:pt x="0" y="3428"/>
                  </a:lnTo>
                  <a:lnTo>
                    <a:pt x="6476" y="4190"/>
                  </a:lnTo>
                  <a:lnTo>
                    <a:pt x="14097" y="6095"/>
                  </a:lnTo>
                  <a:lnTo>
                    <a:pt x="18089" y="3321"/>
                  </a:lnTo>
                  <a:lnTo>
                    <a:pt x="17272" y="1619"/>
                  </a:lnTo>
                  <a:lnTo>
                    <a:pt x="12168" y="631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00371" y="231343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3301" y="0"/>
                  </a:moveTo>
                  <a:lnTo>
                    <a:pt x="0" y="3428"/>
                  </a:lnTo>
                  <a:lnTo>
                    <a:pt x="6476" y="4190"/>
                  </a:lnTo>
                  <a:lnTo>
                    <a:pt x="14097" y="6095"/>
                  </a:lnTo>
                  <a:lnTo>
                    <a:pt x="18089" y="3321"/>
                  </a:lnTo>
                  <a:lnTo>
                    <a:pt x="17272" y="1619"/>
                  </a:lnTo>
                  <a:lnTo>
                    <a:pt x="12168" y="631"/>
                  </a:lnTo>
                  <a:lnTo>
                    <a:pt x="3301" y="0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57699" y="2308796"/>
              <a:ext cx="105155" cy="10077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503419" y="2336291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4">
                  <a:moveTo>
                    <a:pt x="3047" y="0"/>
                  </a:moveTo>
                  <a:lnTo>
                    <a:pt x="0" y="5969"/>
                  </a:lnTo>
                  <a:lnTo>
                    <a:pt x="6095" y="7366"/>
                  </a:lnTo>
                  <a:lnTo>
                    <a:pt x="13207" y="10668"/>
                  </a:lnTo>
                  <a:lnTo>
                    <a:pt x="16906" y="5804"/>
                  </a:lnTo>
                  <a:lnTo>
                    <a:pt x="16128" y="2809"/>
                  </a:lnTo>
                  <a:lnTo>
                    <a:pt x="11350" y="1077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3419" y="2336291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4">
                  <a:moveTo>
                    <a:pt x="3047" y="0"/>
                  </a:moveTo>
                  <a:lnTo>
                    <a:pt x="0" y="5969"/>
                  </a:lnTo>
                  <a:lnTo>
                    <a:pt x="6095" y="7366"/>
                  </a:lnTo>
                  <a:lnTo>
                    <a:pt x="13207" y="10668"/>
                  </a:lnTo>
                  <a:lnTo>
                    <a:pt x="16906" y="5804"/>
                  </a:lnTo>
                  <a:lnTo>
                    <a:pt x="16128" y="2809"/>
                  </a:lnTo>
                  <a:lnTo>
                    <a:pt x="11350" y="1077"/>
                  </a:lnTo>
                  <a:lnTo>
                    <a:pt x="304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42103" y="2426207"/>
              <a:ext cx="105155" cy="9601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686299" y="245363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3301" y="0"/>
                  </a:moveTo>
                  <a:lnTo>
                    <a:pt x="0" y="3429"/>
                  </a:lnTo>
                  <a:lnTo>
                    <a:pt x="6476" y="4190"/>
                  </a:lnTo>
                  <a:lnTo>
                    <a:pt x="14097" y="6096"/>
                  </a:lnTo>
                  <a:lnTo>
                    <a:pt x="18089" y="3321"/>
                  </a:lnTo>
                  <a:lnTo>
                    <a:pt x="17272" y="1619"/>
                  </a:lnTo>
                  <a:lnTo>
                    <a:pt x="12168" y="631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86299" y="245363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3301" y="0"/>
                  </a:moveTo>
                  <a:lnTo>
                    <a:pt x="0" y="3429"/>
                  </a:lnTo>
                  <a:lnTo>
                    <a:pt x="6476" y="4190"/>
                  </a:lnTo>
                  <a:lnTo>
                    <a:pt x="14097" y="6096"/>
                  </a:lnTo>
                  <a:lnTo>
                    <a:pt x="18089" y="3321"/>
                  </a:lnTo>
                  <a:lnTo>
                    <a:pt x="17272" y="1619"/>
                  </a:lnTo>
                  <a:lnTo>
                    <a:pt x="12168" y="631"/>
                  </a:lnTo>
                  <a:lnTo>
                    <a:pt x="3301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97551" y="2023871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5" h="15239">
                  <a:moveTo>
                    <a:pt x="9651" y="0"/>
                  </a:moveTo>
                  <a:lnTo>
                    <a:pt x="8889" y="0"/>
                  </a:lnTo>
                  <a:lnTo>
                    <a:pt x="8255" y="1269"/>
                  </a:lnTo>
                  <a:lnTo>
                    <a:pt x="0" y="7619"/>
                  </a:lnTo>
                  <a:lnTo>
                    <a:pt x="4825" y="11429"/>
                  </a:lnTo>
                  <a:lnTo>
                    <a:pt x="8255" y="13969"/>
                  </a:lnTo>
                  <a:lnTo>
                    <a:pt x="18542" y="15239"/>
                  </a:lnTo>
                  <a:lnTo>
                    <a:pt x="25858" y="13791"/>
                  </a:lnTo>
                  <a:lnTo>
                    <a:pt x="29638" y="11271"/>
                  </a:lnTo>
                  <a:lnTo>
                    <a:pt x="28918" y="7560"/>
                  </a:lnTo>
                  <a:lnTo>
                    <a:pt x="22733" y="2539"/>
                  </a:lnTo>
                  <a:lnTo>
                    <a:pt x="19938" y="635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797551" y="2023871"/>
              <a:ext cx="29845" cy="15240"/>
            </a:xfrm>
            <a:custGeom>
              <a:avLst/>
              <a:gdLst/>
              <a:ahLst/>
              <a:cxnLst/>
              <a:rect l="l" t="t" r="r" b="b"/>
              <a:pathLst>
                <a:path w="29845" h="15239">
                  <a:moveTo>
                    <a:pt x="8889" y="0"/>
                  </a:moveTo>
                  <a:lnTo>
                    <a:pt x="8255" y="1269"/>
                  </a:lnTo>
                  <a:lnTo>
                    <a:pt x="0" y="7619"/>
                  </a:lnTo>
                  <a:lnTo>
                    <a:pt x="4825" y="11429"/>
                  </a:lnTo>
                  <a:lnTo>
                    <a:pt x="8255" y="13969"/>
                  </a:lnTo>
                  <a:lnTo>
                    <a:pt x="18542" y="15239"/>
                  </a:lnTo>
                  <a:lnTo>
                    <a:pt x="25858" y="13791"/>
                  </a:lnTo>
                  <a:lnTo>
                    <a:pt x="29638" y="11271"/>
                  </a:lnTo>
                  <a:lnTo>
                    <a:pt x="28918" y="7560"/>
                  </a:lnTo>
                  <a:lnTo>
                    <a:pt x="22733" y="2539"/>
                  </a:lnTo>
                  <a:lnTo>
                    <a:pt x="19938" y="635"/>
                  </a:lnTo>
                  <a:lnTo>
                    <a:pt x="9651" y="0"/>
                  </a:lnTo>
                  <a:lnTo>
                    <a:pt x="888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63439" y="1813496"/>
              <a:ext cx="117229" cy="10661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707635" y="1840991"/>
              <a:ext cx="29845" cy="17145"/>
            </a:xfrm>
            <a:custGeom>
              <a:avLst/>
              <a:gdLst/>
              <a:ahLst/>
              <a:cxnLst/>
              <a:rect l="l" t="t" r="r" b="b"/>
              <a:pathLst>
                <a:path w="29845" h="17144">
                  <a:moveTo>
                    <a:pt x="9651" y="0"/>
                  </a:moveTo>
                  <a:lnTo>
                    <a:pt x="8889" y="0"/>
                  </a:lnTo>
                  <a:lnTo>
                    <a:pt x="8254" y="1397"/>
                  </a:lnTo>
                  <a:lnTo>
                    <a:pt x="0" y="8382"/>
                  </a:lnTo>
                  <a:lnTo>
                    <a:pt x="4825" y="12573"/>
                  </a:lnTo>
                  <a:lnTo>
                    <a:pt x="8254" y="15367"/>
                  </a:lnTo>
                  <a:lnTo>
                    <a:pt x="18541" y="16763"/>
                  </a:lnTo>
                  <a:lnTo>
                    <a:pt x="25858" y="15170"/>
                  </a:lnTo>
                  <a:lnTo>
                    <a:pt x="29638" y="12398"/>
                  </a:lnTo>
                  <a:lnTo>
                    <a:pt x="28918" y="8316"/>
                  </a:lnTo>
                  <a:lnTo>
                    <a:pt x="22733" y="2794"/>
                  </a:lnTo>
                  <a:lnTo>
                    <a:pt x="19938" y="635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07635" y="1840991"/>
              <a:ext cx="29845" cy="17145"/>
            </a:xfrm>
            <a:custGeom>
              <a:avLst/>
              <a:gdLst/>
              <a:ahLst/>
              <a:cxnLst/>
              <a:rect l="l" t="t" r="r" b="b"/>
              <a:pathLst>
                <a:path w="29845" h="17144">
                  <a:moveTo>
                    <a:pt x="8889" y="0"/>
                  </a:moveTo>
                  <a:lnTo>
                    <a:pt x="8254" y="1397"/>
                  </a:lnTo>
                  <a:lnTo>
                    <a:pt x="0" y="8382"/>
                  </a:lnTo>
                  <a:lnTo>
                    <a:pt x="4825" y="12573"/>
                  </a:lnTo>
                  <a:lnTo>
                    <a:pt x="8254" y="15367"/>
                  </a:lnTo>
                  <a:lnTo>
                    <a:pt x="18541" y="16763"/>
                  </a:lnTo>
                  <a:lnTo>
                    <a:pt x="25858" y="15170"/>
                  </a:lnTo>
                  <a:lnTo>
                    <a:pt x="29638" y="12398"/>
                  </a:lnTo>
                  <a:lnTo>
                    <a:pt x="28918" y="8316"/>
                  </a:lnTo>
                  <a:lnTo>
                    <a:pt x="22733" y="2794"/>
                  </a:lnTo>
                  <a:lnTo>
                    <a:pt x="19938" y="635"/>
                  </a:lnTo>
                  <a:lnTo>
                    <a:pt x="9651" y="0"/>
                  </a:lnTo>
                  <a:lnTo>
                    <a:pt x="888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22875" y="1655000"/>
              <a:ext cx="117229" cy="10661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767071" y="1682495"/>
              <a:ext cx="29845" cy="17145"/>
            </a:xfrm>
            <a:custGeom>
              <a:avLst/>
              <a:gdLst/>
              <a:ahLst/>
              <a:cxnLst/>
              <a:rect l="l" t="t" r="r" b="b"/>
              <a:pathLst>
                <a:path w="29845" h="17144">
                  <a:moveTo>
                    <a:pt x="9651" y="0"/>
                  </a:moveTo>
                  <a:lnTo>
                    <a:pt x="8889" y="0"/>
                  </a:lnTo>
                  <a:lnTo>
                    <a:pt x="8254" y="1396"/>
                  </a:lnTo>
                  <a:lnTo>
                    <a:pt x="0" y="8381"/>
                  </a:lnTo>
                  <a:lnTo>
                    <a:pt x="4825" y="12573"/>
                  </a:lnTo>
                  <a:lnTo>
                    <a:pt x="8254" y="15366"/>
                  </a:lnTo>
                  <a:lnTo>
                    <a:pt x="18541" y="16763"/>
                  </a:lnTo>
                  <a:lnTo>
                    <a:pt x="25858" y="15170"/>
                  </a:lnTo>
                  <a:lnTo>
                    <a:pt x="29638" y="12398"/>
                  </a:lnTo>
                  <a:lnTo>
                    <a:pt x="28918" y="8316"/>
                  </a:lnTo>
                  <a:lnTo>
                    <a:pt x="22732" y="2793"/>
                  </a:lnTo>
                  <a:lnTo>
                    <a:pt x="19938" y="634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7071" y="1682495"/>
              <a:ext cx="29845" cy="17145"/>
            </a:xfrm>
            <a:custGeom>
              <a:avLst/>
              <a:gdLst/>
              <a:ahLst/>
              <a:cxnLst/>
              <a:rect l="l" t="t" r="r" b="b"/>
              <a:pathLst>
                <a:path w="29845" h="17144">
                  <a:moveTo>
                    <a:pt x="8889" y="0"/>
                  </a:moveTo>
                  <a:lnTo>
                    <a:pt x="8254" y="1396"/>
                  </a:lnTo>
                  <a:lnTo>
                    <a:pt x="0" y="8381"/>
                  </a:lnTo>
                  <a:lnTo>
                    <a:pt x="4825" y="12573"/>
                  </a:lnTo>
                  <a:lnTo>
                    <a:pt x="8254" y="15366"/>
                  </a:lnTo>
                  <a:lnTo>
                    <a:pt x="18541" y="16763"/>
                  </a:lnTo>
                  <a:lnTo>
                    <a:pt x="25858" y="15170"/>
                  </a:lnTo>
                  <a:lnTo>
                    <a:pt x="29638" y="12398"/>
                  </a:lnTo>
                  <a:lnTo>
                    <a:pt x="28918" y="8316"/>
                  </a:lnTo>
                  <a:lnTo>
                    <a:pt x="22732" y="2793"/>
                  </a:lnTo>
                  <a:lnTo>
                    <a:pt x="19938" y="634"/>
                  </a:lnTo>
                  <a:lnTo>
                    <a:pt x="9651" y="0"/>
                  </a:lnTo>
                  <a:lnTo>
                    <a:pt x="888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77739" y="1751012"/>
              <a:ext cx="108076" cy="10661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823459" y="1778507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60" h="17144">
                  <a:moveTo>
                    <a:pt x="6223" y="0"/>
                  </a:moveTo>
                  <a:lnTo>
                    <a:pt x="5841" y="0"/>
                  </a:lnTo>
                  <a:lnTo>
                    <a:pt x="5334" y="1396"/>
                  </a:lnTo>
                  <a:lnTo>
                    <a:pt x="0" y="8381"/>
                  </a:lnTo>
                  <a:lnTo>
                    <a:pt x="3175" y="12572"/>
                  </a:lnTo>
                  <a:lnTo>
                    <a:pt x="5334" y="15366"/>
                  </a:lnTo>
                  <a:lnTo>
                    <a:pt x="12064" y="16763"/>
                  </a:lnTo>
                  <a:lnTo>
                    <a:pt x="19685" y="15366"/>
                  </a:lnTo>
                  <a:lnTo>
                    <a:pt x="22860" y="11175"/>
                  </a:lnTo>
                  <a:lnTo>
                    <a:pt x="14731" y="2793"/>
                  </a:lnTo>
                  <a:lnTo>
                    <a:pt x="12953" y="63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23459" y="1778507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60" h="17144">
                  <a:moveTo>
                    <a:pt x="5841" y="0"/>
                  </a:moveTo>
                  <a:lnTo>
                    <a:pt x="5334" y="1396"/>
                  </a:lnTo>
                  <a:lnTo>
                    <a:pt x="0" y="8381"/>
                  </a:lnTo>
                  <a:lnTo>
                    <a:pt x="3175" y="12572"/>
                  </a:lnTo>
                  <a:lnTo>
                    <a:pt x="5334" y="15366"/>
                  </a:lnTo>
                  <a:lnTo>
                    <a:pt x="12064" y="16763"/>
                  </a:lnTo>
                  <a:lnTo>
                    <a:pt x="19685" y="15366"/>
                  </a:lnTo>
                  <a:lnTo>
                    <a:pt x="22860" y="11175"/>
                  </a:lnTo>
                  <a:lnTo>
                    <a:pt x="14731" y="2793"/>
                  </a:lnTo>
                  <a:lnTo>
                    <a:pt x="12953" y="634"/>
                  </a:lnTo>
                  <a:lnTo>
                    <a:pt x="6223" y="0"/>
                  </a:lnTo>
                  <a:lnTo>
                    <a:pt x="5841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91455" y="1568183"/>
              <a:ext cx="714768" cy="39625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32603" y="1591055"/>
              <a:ext cx="637032" cy="31546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85003" y="1734322"/>
              <a:ext cx="117229" cy="11136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029199" y="1761743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22860" y="0"/>
                  </a:moveTo>
                  <a:lnTo>
                    <a:pt x="20192" y="8000"/>
                  </a:lnTo>
                  <a:lnTo>
                    <a:pt x="5334" y="13334"/>
                  </a:lnTo>
                  <a:lnTo>
                    <a:pt x="0" y="21335"/>
                  </a:lnTo>
                  <a:lnTo>
                    <a:pt x="9398" y="20700"/>
                  </a:lnTo>
                  <a:lnTo>
                    <a:pt x="16128" y="21335"/>
                  </a:lnTo>
                  <a:lnTo>
                    <a:pt x="20192" y="20700"/>
                  </a:lnTo>
                  <a:lnTo>
                    <a:pt x="24257" y="21335"/>
                  </a:lnTo>
                  <a:lnTo>
                    <a:pt x="28321" y="19938"/>
                  </a:lnTo>
                  <a:lnTo>
                    <a:pt x="30307" y="15984"/>
                  </a:lnTo>
                  <a:lnTo>
                    <a:pt x="28114" y="9731"/>
                  </a:lnTo>
                  <a:lnTo>
                    <a:pt x="24659" y="359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029199" y="1761743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22860" y="0"/>
                  </a:moveTo>
                  <a:lnTo>
                    <a:pt x="20192" y="8000"/>
                  </a:lnTo>
                  <a:lnTo>
                    <a:pt x="12826" y="10667"/>
                  </a:lnTo>
                  <a:lnTo>
                    <a:pt x="5334" y="13334"/>
                  </a:lnTo>
                  <a:lnTo>
                    <a:pt x="0" y="21335"/>
                  </a:lnTo>
                  <a:lnTo>
                    <a:pt x="9398" y="20700"/>
                  </a:lnTo>
                  <a:lnTo>
                    <a:pt x="16128" y="21335"/>
                  </a:lnTo>
                  <a:lnTo>
                    <a:pt x="20192" y="20700"/>
                  </a:lnTo>
                  <a:lnTo>
                    <a:pt x="24257" y="21335"/>
                  </a:lnTo>
                  <a:lnTo>
                    <a:pt x="28321" y="19938"/>
                  </a:lnTo>
                  <a:lnTo>
                    <a:pt x="30307" y="15984"/>
                  </a:lnTo>
                  <a:lnTo>
                    <a:pt x="28114" y="9731"/>
                  </a:lnTo>
                  <a:lnTo>
                    <a:pt x="24659" y="3597"/>
                  </a:lnTo>
                  <a:lnTo>
                    <a:pt x="22860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36463" y="1793735"/>
              <a:ext cx="202755" cy="13729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283707" y="1821179"/>
              <a:ext cx="113030" cy="47625"/>
            </a:xfrm>
            <a:custGeom>
              <a:avLst/>
              <a:gdLst/>
              <a:ahLst/>
              <a:cxnLst/>
              <a:rect l="l" t="t" r="r" b="b"/>
              <a:pathLst>
                <a:path w="113029" h="47625">
                  <a:moveTo>
                    <a:pt x="35432" y="0"/>
                  </a:moveTo>
                  <a:lnTo>
                    <a:pt x="26556" y="3163"/>
                  </a:lnTo>
                  <a:lnTo>
                    <a:pt x="16716" y="7493"/>
                  </a:lnTo>
                  <a:lnTo>
                    <a:pt x="7375" y="12680"/>
                  </a:lnTo>
                  <a:lnTo>
                    <a:pt x="0" y="18415"/>
                  </a:lnTo>
                  <a:lnTo>
                    <a:pt x="2666" y="25527"/>
                  </a:lnTo>
                  <a:lnTo>
                    <a:pt x="11811" y="25527"/>
                  </a:lnTo>
                  <a:lnTo>
                    <a:pt x="18414" y="26289"/>
                  </a:lnTo>
                  <a:lnTo>
                    <a:pt x="25526" y="28829"/>
                  </a:lnTo>
                  <a:lnTo>
                    <a:pt x="26924" y="39370"/>
                  </a:lnTo>
                  <a:lnTo>
                    <a:pt x="27558" y="39370"/>
                  </a:lnTo>
                  <a:lnTo>
                    <a:pt x="32765" y="41275"/>
                  </a:lnTo>
                  <a:lnTo>
                    <a:pt x="37972" y="42672"/>
                  </a:lnTo>
                  <a:lnTo>
                    <a:pt x="43306" y="44577"/>
                  </a:lnTo>
                  <a:lnTo>
                    <a:pt x="45846" y="45212"/>
                  </a:lnTo>
                  <a:lnTo>
                    <a:pt x="51180" y="47244"/>
                  </a:lnTo>
                  <a:lnTo>
                    <a:pt x="59160" y="46567"/>
                  </a:lnTo>
                  <a:lnTo>
                    <a:pt x="68437" y="45259"/>
                  </a:lnTo>
                  <a:lnTo>
                    <a:pt x="77595" y="42975"/>
                  </a:lnTo>
                  <a:lnTo>
                    <a:pt x="85216" y="39370"/>
                  </a:lnTo>
                  <a:lnTo>
                    <a:pt x="92469" y="34597"/>
                  </a:lnTo>
                  <a:lnTo>
                    <a:pt x="97996" y="31670"/>
                  </a:lnTo>
                  <a:lnTo>
                    <a:pt x="104022" y="29958"/>
                  </a:lnTo>
                  <a:lnTo>
                    <a:pt x="112775" y="28829"/>
                  </a:lnTo>
                  <a:lnTo>
                    <a:pt x="110870" y="19050"/>
                  </a:lnTo>
                  <a:lnTo>
                    <a:pt x="106171" y="15112"/>
                  </a:lnTo>
                  <a:lnTo>
                    <a:pt x="97027" y="11811"/>
                  </a:lnTo>
                  <a:lnTo>
                    <a:pt x="95577" y="7874"/>
                  </a:lnTo>
                  <a:lnTo>
                    <a:pt x="58292" y="7874"/>
                  </a:lnTo>
                  <a:lnTo>
                    <a:pt x="51180" y="5207"/>
                  </a:lnTo>
                  <a:lnTo>
                    <a:pt x="43306" y="2667"/>
                  </a:lnTo>
                  <a:lnTo>
                    <a:pt x="40639" y="1905"/>
                  </a:lnTo>
                  <a:lnTo>
                    <a:pt x="35432" y="0"/>
                  </a:lnTo>
                  <a:close/>
                </a:path>
                <a:path w="113029" h="47625">
                  <a:moveTo>
                    <a:pt x="66928" y="5207"/>
                  </a:moveTo>
                  <a:lnTo>
                    <a:pt x="58292" y="7874"/>
                  </a:lnTo>
                  <a:lnTo>
                    <a:pt x="95577" y="7874"/>
                  </a:lnTo>
                  <a:lnTo>
                    <a:pt x="95343" y="7239"/>
                  </a:lnTo>
                  <a:lnTo>
                    <a:pt x="68833" y="7239"/>
                  </a:lnTo>
                  <a:lnTo>
                    <a:pt x="66928" y="5207"/>
                  </a:lnTo>
                  <a:close/>
                </a:path>
                <a:path w="113029" h="47625">
                  <a:moveTo>
                    <a:pt x="89153" y="2667"/>
                  </a:moveTo>
                  <a:lnTo>
                    <a:pt x="87883" y="2667"/>
                  </a:lnTo>
                  <a:lnTo>
                    <a:pt x="68833" y="7239"/>
                  </a:lnTo>
                  <a:lnTo>
                    <a:pt x="95343" y="7239"/>
                  </a:lnTo>
                  <a:lnTo>
                    <a:pt x="94361" y="4572"/>
                  </a:lnTo>
                  <a:lnTo>
                    <a:pt x="89153" y="2667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83707" y="1821179"/>
              <a:ext cx="113030" cy="47625"/>
            </a:xfrm>
            <a:custGeom>
              <a:avLst/>
              <a:gdLst/>
              <a:ahLst/>
              <a:cxnLst/>
              <a:rect l="l" t="t" r="r" b="b"/>
              <a:pathLst>
                <a:path w="113029" h="47625">
                  <a:moveTo>
                    <a:pt x="66928" y="5207"/>
                  </a:moveTo>
                  <a:lnTo>
                    <a:pt x="58292" y="7874"/>
                  </a:lnTo>
                  <a:lnTo>
                    <a:pt x="51180" y="5207"/>
                  </a:lnTo>
                  <a:lnTo>
                    <a:pt x="43306" y="2667"/>
                  </a:lnTo>
                  <a:lnTo>
                    <a:pt x="40639" y="1905"/>
                  </a:lnTo>
                  <a:lnTo>
                    <a:pt x="35432" y="0"/>
                  </a:lnTo>
                  <a:lnTo>
                    <a:pt x="26556" y="3163"/>
                  </a:lnTo>
                  <a:lnTo>
                    <a:pt x="16716" y="7493"/>
                  </a:lnTo>
                  <a:lnTo>
                    <a:pt x="7375" y="12680"/>
                  </a:lnTo>
                  <a:lnTo>
                    <a:pt x="0" y="18415"/>
                  </a:lnTo>
                  <a:lnTo>
                    <a:pt x="2666" y="25527"/>
                  </a:lnTo>
                  <a:lnTo>
                    <a:pt x="11811" y="25527"/>
                  </a:lnTo>
                  <a:lnTo>
                    <a:pt x="18414" y="26289"/>
                  </a:lnTo>
                  <a:lnTo>
                    <a:pt x="25526" y="28829"/>
                  </a:lnTo>
                  <a:lnTo>
                    <a:pt x="26924" y="39370"/>
                  </a:lnTo>
                  <a:lnTo>
                    <a:pt x="27558" y="39370"/>
                  </a:lnTo>
                  <a:lnTo>
                    <a:pt x="32765" y="41275"/>
                  </a:lnTo>
                  <a:lnTo>
                    <a:pt x="37972" y="42672"/>
                  </a:lnTo>
                  <a:lnTo>
                    <a:pt x="43306" y="44577"/>
                  </a:lnTo>
                  <a:lnTo>
                    <a:pt x="45846" y="45212"/>
                  </a:lnTo>
                  <a:lnTo>
                    <a:pt x="51180" y="47244"/>
                  </a:lnTo>
                  <a:lnTo>
                    <a:pt x="92469" y="34597"/>
                  </a:lnTo>
                  <a:lnTo>
                    <a:pt x="97996" y="31670"/>
                  </a:lnTo>
                  <a:lnTo>
                    <a:pt x="104022" y="29958"/>
                  </a:lnTo>
                  <a:lnTo>
                    <a:pt x="112775" y="28829"/>
                  </a:lnTo>
                  <a:lnTo>
                    <a:pt x="110870" y="19050"/>
                  </a:lnTo>
                  <a:lnTo>
                    <a:pt x="106171" y="15112"/>
                  </a:lnTo>
                  <a:lnTo>
                    <a:pt x="97027" y="11811"/>
                  </a:lnTo>
                  <a:lnTo>
                    <a:pt x="95122" y="6604"/>
                  </a:lnTo>
                  <a:lnTo>
                    <a:pt x="94361" y="4572"/>
                  </a:lnTo>
                  <a:lnTo>
                    <a:pt x="89153" y="2667"/>
                  </a:lnTo>
                  <a:lnTo>
                    <a:pt x="87883" y="2667"/>
                  </a:lnTo>
                  <a:lnTo>
                    <a:pt x="68833" y="7239"/>
                  </a:lnTo>
                  <a:lnTo>
                    <a:pt x="66928" y="5207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30951" y="1648978"/>
              <a:ext cx="117229" cy="11136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375147" y="167639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22860" y="0"/>
                  </a:moveTo>
                  <a:lnTo>
                    <a:pt x="20192" y="8000"/>
                  </a:lnTo>
                  <a:lnTo>
                    <a:pt x="5334" y="13335"/>
                  </a:lnTo>
                  <a:lnTo>
                    <a:pt x="0" y="21336"/>
                  </a:lnTo>
                  <a:lnTo>
                    <a:pt x="9398" y="20700"/>
                  </a:lnTo>
                  <a:lnTo>
                    <a:pt x="16128" y="21336"/>
                  </a:lnTo>
                  <a:lnTo>
                    <a:pt x="20192" y="20700"/>
                  </a:lnTo>
                  <a:lnTo>
                    <a:pt x="24256" y="21336"/>
                  </a:lnTo>
                  <a:lnTo>
                    <a:pt x="28321" y="19938"/>
                  </a:lnTo>
                  <a:lnTo>
                    <a:pt x="30307" y="15984"/>
                  </a:lnTo>
                  <a:lnTo>
                    <a:pt x="28114" y="9731"/>
                  </a:lnTo>
                  <a:lnTo>
                    <a:pt x="24659" y="3597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75147" y="167639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22860" y="0"/>
                  </a:moveTo>
                  <a:lnTo>
                    <a:pt x="20192" y="8000"/>
                  </a:lnTo>
                  <a:lnTo>
                    <a:pt x="12826" y="10667"/>
                  </a:lnTo>
                  <a:lnTo>
                    <a:pt x="5334" y="13335"/>
                  </a:lnTo>
                  <a:lnTo>
                    <a:pt x="0" y="21336"/>
                  </a:lnTo>
                  <a:lnTo>
                    <a:pt x="9398" y="20700"/>
                  </a:lnTo>
                  <a:lnTo>
                    <a:pt x="16128" y="21336"/>
                  </a:lnTo>
                  <a:lnTo>
                    <a:pt x="20192" y="20700"/>
                  </a:lnTo>
                  <a:lnTo>
                    <a:pt x="24256" y="21336"/>
                  </a:lnTo>
                  <a:lnTo>
                    <a:pt x="28321" y="19938"/>
                  </a:lnTo>
                  <a:lnTo>
                    <a:pt x="30307" y="15984"/>
                  </a:lnTo>
                  <a:lnTo>
                    <a:pt x="28114" y="9731"/>
                  </a:lnTo>
                  <a:lnTo>
                    <a:pt x="24659" y="3597"/>
                  </a:lnTo>
                  <a:lnTo>
                    <a:pt x="22860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97300" y="1632061"/>
              <a:ext cx="206267" cy="12530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22508" y="1645681"/>
              <a:ext cx="162595" cy="111490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708250" y="1679066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34925" h="15875">
                  <a:moveTo>
                    <a:pt x="1541" y="0"/>
                  </a:moveTo>
                  <a:lnTo>
                    <a:pt x="0" y="5619"/>
                  </a:lnTo>
                  <a:lnTo>
                    <a:pt x="2446" y="10477"/>
                  </a:lnTo>
                  <a:lnTo>
                    <a:pt x="7203" y="14001"/>
                  </a:lnTo>
                  <a:lnTo>
                    <a:pt x="12590" y="15621"/>
                  </a:lnTo>
                  <a:lnTo>
                    <a:pt x="16781" y="14986"/>
                  </a:lnTo>
                  <a:lnTo>
                    <a:pt x="29227" y="7747"/>
                  </a:lnTo>
                  <a:lnTo>
                    <a:pt x="33418" y="6477"/>
                  </a:lnTo>
                  <a:lnTo>
                    <a:pt x="34367" y="4806"/>
                  </a:lnTo>
                  <a:lnTo>
                    <a:pt x="29767" y="3587"/>
                  </a:lnTo>
                  <a:lnTo>
                    <a:pt x="23881" y="2512"/>
                  </a:lnTo>
                  <a:lnTo>
                    <a:pt x="20972" y="1270"/>
                  </a:lnTo>
                  <a:lnTo>
                    <a:pt x="17829" y="4018"/>
                  </a:lnTo>
                  <a:lnTo>
                    <a:pt x="13067" y="2587"/>
                  </a:lnTo>
                  <a:lnTo>
                    <a:pt x="7399" y="180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08250" y="1679066"/>
              <a:ext cx="34925" cy="15875"/>
            </a:xfrm>
            <a:custGeom>
              <a:avLst/>
              <a:gdLst/>
              <a:ahLst/>
              <a:cxnLst/>
              <a:rect l="l" t="t" r="r" b="b"/>
              <a:pathLst>
                <a:path w="34925" h="15875">
                  <a:moveTo>
                    <a:pt x="20972" y="1270"/>
                  </a:moveTo>
                  <a:lnTo>
                    <a:pt x="17829" y="4018"/>
                  </a:lnTo>
                  <a:lnTo>
                    <a:pt x="13067" y="2587"/>
                  </a:lnTo>
                  <a:lnTo>
                    <a:pt x="7399" y="180"/>
                  </a:lnTo>
                  <a:lnTo>
                    <a:pt x="1541" y="0"/>
                  </a:lnTo>
                  <a:lnTo>
                    <a:pt x="0" y="5619"/>
                  </a:lnTo>
                  <a:lnTo>
                    <a:pt x="2446" y="10477"/>
                  </a:lnTo>
                  <a:lnTo>
                    <a:pt x="7203" y="14001"/>
                  </a:lnTo>
                  <a:lnTo>
                    <a:pt x="12590" y="15621"/>
                  </a:lnTo>
                  <a:lnTo>
                    <a:pt x="16781" y="14986"/>
                  </a:lnTo>
                  <a:lnTo>
                    <a:pt x="29227" y="7747"/>
                  </a:lnTo>
                  <a:lnTo>
                    <a:pt x="33418" y="6477"/>
                  </a:lnTo>
                  <a:lnTo>
                    <a:pt x="34367" y="4806"/>
                  </a:lnTo>
                  <a:lnTo>
                    <a:pt x="29767" y="3587"/>
                  </a:lnTo>
                  <a:lnTo>
                    <a:pt x="23881" y="2512"/>
                  </a:lnTo>
                  <a:lnTo>
                    <a:pt x="20972" y="1270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94959" y="1892807"/>
              <a:ext cx="201269" cy="20573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49239" y="1914143"/>
              <a:ext cx="208787" cy="17068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5393435" y="1961387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48894" y="0"/>
                  </a:moveTo>
                  <a:lnTo>
                    <a:pt x="42290" y="3937"/>
                  </a:lnTo>
                  <a:lnTo>
                    <a:pt x="39407" y="10237"/>
                  </a:lnTo>
                  <a:lnTo>
                    <a:pt x="37893" y="13001"/>
                  </a:lnTo>
                  <a:lnTo>
                    <a:pt x="35307" y="14884"/>
                  </a:lnTo>
                  <a:lnTo>
                    <a:pt x="29210" y="18541"/>
                  </a:lnTo>
                  <a:lnTo>
                    <a:pt x="22947" y="21175"/>
                  </a:lnTo>
                  <a:lnTo>
                    <a:pt x="17494" y="22558"/>
                  </a:lnTo>
                  <a:lnTo>
                    <a:pt x="13136" y="24917"/>
                  </a:lnTo>
                  <a:lnTo>
                    <a:pt x="10160" y="30479"/>
                  </a:lnTo>
                  <a:lnTo>
                    <a:pt x="16763" y="36449"/>
                  </a:lnTo>
                  <a:lnTo>
                    <a:pt x="14604" y="42417"/>
                  </a:lnTo>
                  <a:lnTo>
                    <a:pt x="8000" y="45085"/>
                  </a:lnTo>
                  <a:lnTo>
                    <a:pt x="5841" y="47751"/>
                  </a:lnTo>
                  <a:lnTo>
                    <a:pt x="0" y="55625"/>
                  </a:lnTo>
                  <a:lnTo>
                    <a:pt x="6603" y="59689"/>
                  </a:lnTo>
                  <a:lnTo>
                    <a:pt x="13080" y="60960"/>
                  </a:lnTo>
                  <a:lnTo>
                    <a:pt x="20447" y="57023"/>
                  </a:lnTo>
                  <a:lnTo>
                    <a:pt x="29210" y="57023"/>
                  </a:lnTo>
                  <a:lnTo>
                    <a:pt x="33527" y="50419"/>
                  </a:lnTo>
                  <a:lnTo>
                    <a:pt x="42179" y="48019"/>
                  </a:lnTo>
                  <a:lnTo>
                    <a:pt x="50926" y="45037"/>
                  </a:lnTo>
                  <a:lnTo>
                    <a:pt x="56816" y="40078"/>
                  </a:lnTo>
                  <a:lnTo>
                    <a:pt x="56896" y="31750"/>
                  </a:lnTo>
                  <a:lnTo>
                    <a:pt x="59816" y="24511"/>
                  </a:lnTo>
                  <a:lnTo>
                    <a:pt x="64897" y="23875"/>
                  </a:lnTo>
                  <a:lnTo>
                    <a:pt x="67055" y="17272"/>
                  </a:lnTo>
                  <a:lnTo>
                    <a:pt x="65610" y="13626"/>
                  </a:lnTo>
                  <a:lnTo>
                    <a:pt x="59816" y="5334"/>
                  </a:lnTo>
                  <a:lnTo>
                    <a:pt x="53212" y="1270"/>
                  </a:lnTo>
                  <a:lnTo>
                    <a:pt x="48894" y="0"/>
                  </a:lnTo>
                  <a:close/>
                </a:path>
                <a:path w="67310" h="60960">
                  <a:moveTo>
                    <a:pt x="64135" y="9906"/>
                  </a:moveTo>
                  <a:lnTo>
                    <a:pt x="65610" y="13626"/>
                  </a:lnTo>
                  <a:lnTo>
                    <a:pt x="66293" y="14604"/>
                  </a:lnTo>
                  <a:lnTo>
                    <a:pt x="64135" y="9906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393435" y="1961387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42290" y="3937"/>
                  </a:moveTo>
                  <a:lnTo>
                    <a:pt x="48894" y="0"/>
                  </a:lnTo>
                  <a:lnTo>
                    <a:pt x="53212" y="1270"/>
                  </a:lnTo>
                  <a:lnTo>
                    <a:pt x="59816" y="5334"/>
                  </a:lnTo>
                  <a:lnTo>
                    <a:pt x="66293" y="14604"/>
                  </a:lnTo>
                  <a:lnTo>
                    <a:pt x="64135" y="9906"/>
                  </a:lnTo>
                  <a:lnTo>
                    <a:pt x="67055" y="17272"/>
                  </a:lnTo>
                  <a:lnTo>
                    <a:pt x="64897" y="23875"/>
                  </a:lnTo>
                  <a:lnTo>
                    <a:pt x="59816" y="24511"/>
                  </a:lnTo>
                  <a:lnTo>
                    <a:pt x="56896" y="31750"/>
                  </a:lnTo>
                  <a:lnTo>
                    <a:pt x="56816" y="40078"/>
                  </a:lnTo>
                  <a:lnTo>
                    <a:pt x="50926" y="45037"/>
                  </a:lnTo>
                  <a:lnTo>
                    <a:pt x="42179" y="48019"/>
                  </a:lnTo>
                  <a:lnTo>
                    <a:pt x="33527" y="50419"/>
                  </a:lnTo>
                  <a:lnTo>
                    <a:pt x="29210" y="57023"/>
                  </a:lnTo>
                  <a:lnTo>
                    <a:pt x="20447" y="57023"/>
                  </a:lnTo>
                  <a:lnTo>
                    <a:pt x="13080" y="60960"/>
                  </a:lnTo>
                  <a:lnTo>
                    <a:pt x="6603" y="59689"/>
                  </a:lnTo>
                  <a:lnTo>
                    <a:pt x="0" y="55625"/>
                  </a:lnTo>
                  <a:lnTo>
                    <a:pt x="5841" y="47751"/>
                  </a:lnTo>
                  <a:lnTo>
                    <a:pt x="8000" y="45085"/>
                  </a:lnTo>
                  <a:lnTo>
                    <a:pt x="14604" y="42417"/>
                  </a:lnTo>
                  <a:lnTo>
                    <a:pt x="16763" y="36449"/>
                  </a:lnTo>
                  <a:lnTo>
                    <a:pt x="15366" y="35178"/>
                  </a:lnTo>
                  <a:lnTo>
                    <a:pt x="10160" y="30479"/>
                  </a:lnTo>
                  <a:lnTo>
                    <a:pt x="13136" y="24917"/>
                  </a:lnTo>
                  <a:lnTo>
                    <a:pt x="17494" y="22558"/>
                  </a:lnTo>
                  <a:lnTo>
                    <a:pt x="22947" y="21175"/>
                  </a:lnTo>
                  <a:lnTo>
                    <a:pt x="29210" y="18541"/>
                  </a:lnTo>
                  <a:lnTo>
                    <a:pt x="35307" y="14884"/>
                  </a:lnTo>
                  <a:lnTo>
                    <a:pt x="37893" y="13001"/>
                  </a:lnTo>
                  <a:lnTo>
                    <a:pt x="39407" y="10237"/>
                  </a:lnTo>
                  <a:lnTo>
                    <a:pt x="42290" y="3937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64095" y="2945866"/>
              <a:ext cx="516635" cy="522757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911339" y="2973228"/>
              <a:ext cx="426084" cy="432434"/>
            </a:xfrm>
            <a:custGeom>
              <a:avLst/>
              <a:gdLst/>
              <a:ahLst/>
              <a:cxnLst/>
              <a:rect l="l" t="t" r="r" b="b"/>
              <a:pathLst>
                <a:path w="426084" h="432435">
                  <a:moveTo>
                    <a:pt x="401675" y="410432"/>
                  </a:moveTo>
                  <a:lnTo>
                    <a:pt x="326898" y="410432"/>
                  </a:lnTo>
                  <a:lnTo>
                    <a:pt x="331724" y="413734"/>
                  </a:lnTo>
                  <a:lnTo>
                    <a:pt x="347670" y="424275"/>
                  </a:lnTo>
                  <a:lnTo>
                    <a:pt x="355459" y="428736"/>
                  </a:lnTo>
                  <a:lnTo>
                    <a:pt x="363981" y="432276"/>
                  </a:lnTo>
                  <a:lnTo>
                    <a:pt x="371935" y="426448"/>
                  </a:lnTo>
                  <a:lnTo>
                    <a:pt x="379222" y="424989"/>
                  </a:lnTo>
                  <a:lnTo>
                    <a:pt x="397645" y="424989"/>
                  </a:lnTo>
                  <a:lnTo>
                    <a:pt x="401675" y="410432"/>
                  </a:lnTo>
                  <a:close/>
                </a:path>
                <a:path w="426084" h="432435">
                  <a:moveTo>
                    <a:pt x="421974" y="334486"/>
                  </a:moveTo>
                  <a:lnTo>
                    <a:pt x="231901" y="334486"/>
                  </a:lnTo>
                  <a:lnTo>
                    <a:pt x="237833" y="337643"/>
                  </a:lnTo>
                  <a:lnTo>
                    <a:pt x="242014" y="344884"/>
                  </a:lnTo>
                  <a:lnTo>
                    <a:pt x="266068" y="370361"/>
                  </a:lnTo>
                  <a:lnTo>
                    <a:pt x="272287" y="374110"/>
                  </a:lnTo>
                  <a:lnTo>
                    <a:pt x="278358" y="379102"/>
                  </a:lnTo>
                  <a:lnTo>
                    <a:pt x="287879" y="390326"/>
                  </a:lnTo>
                  <a:lnTo>
                    <a:pt x="293877" y="395319"/>
                  </a:lnTo>
                  <a:lnTo>
                    <a:pt x="295909" y="397859"/>
                  </a:lnTo>
                  <a:lnTo>
                    <a:pt x="297306" y="401161"/>
                  </a:lnTo>
                  <a:lnTo>
                    <a:pt x="301370" y="405225"/>
                  </a:lnTo>
                  <a:lnTo>
                    <a:pt x="305434" y="405860"/>
                  </a:lnTo>
                  <a:lnTo>
                    <a:pt x="307339" y="408527"/>
                  </a:lnTo>
                  <a:lnTo>
                    <a:pt x="317172" y="420429"/>
                  </a:lnTo>
                  <a:lnTo>
                    <a:pt x="318373" y="423735"/>
                  </a:lnTo>
                  <a:lnTo>
                    <a:pt x="318787" y="424707"/>
                  </a:lnTo>
                  <a:lnTo>
                    <a:pt x="326262" y="429609"/>
                  </a:lnTo>
                  <a:lnTo>
                    <a:pt x="328294" y="424275"/>
                  </a:lnTo>
                  <a:lnTo>
                    <a:pt x="326898" y="410432"/>
                  </a:lnTo>
                  <a:lnTo>
                    <a:pt x="401675" y="410432"/>
                  </a:lnTo>
                  <a:lnTo>
                    <a:pt x="401574" y="405225"/>
                  </a:lnTo>
                  <a:lnTo>
                    <a:pt x="400780" y="387413"/>
                  </a:lnTo>
                  <a:lnTo>
                    <a:pt x="402296" y="365422"/>
                  </a:lnTo>
                  <a:lnTo>
                    <a:pt x="415289" y="347694"/>
                  </a:lnTo>
                  <a:lnTo>
                    <a:pt x="421245" y="337046"/>
                  </a:lnTo>
                  <a:lnTo>
                    <a:pt x="421974" y="334486"/>
                  </a:lnTo>
                  <a:close/>
                </a:path>
                <a:path w="426084" h="432435">
                  <a:moveTo>
                    <a:pt x="397645" y="424989"/>
                  </a:moveTo>
                  <a:lnTo>
                    <a:pt x="379222" y="424989"/>
                  </a:lnTo>
                  <a:lnTo>
                    <a:pt x="386984" y="426507"/>
                  </a:lnTo>
                  <a:lnTo>
                    <a:pt x="396366" y="429609"/>
                  </a:lnTo>
                  <a:lnTo>
                    <a:pt x="397645" y="424989"/>
                  </a:lnTo>
                  <a:close/>
                </a:path>
                <a:path w="426084" h="432435">
                  <a:moveTo>
                    <a:pt x="424988" y="276447"/>
                  </a:moveTo>
                  <a:lnTo>
                    <a:pt x="169925" y="276447"/>
                  </a:lnTo>
                  <a:lnTo>
                    <a:pt x="178538" y="280431"/>
                  </a:lnTo>
                  <a:lnTo>
                    <a:pt x="193571" y="290877"/>
                  </a:lnTo>
                  <a:lnTo>
                    <a:pt x="202183" y="294862"/>
                  </a:lnTo>
                  <a:lnTo>
                    <a:pt x="209599" y="305772"/>
                  </a:lnTo>
                  <a:lnTo>
                    <a:pt x="213121" y="318230"/>
                  </a:lnTo>
                  <a:lnTo>
                    <a:pt x="215239" y="331545"/>
                  </a:lnTo>
                  <a:lnTo>
                    <a:pt x="218439" y="345027"/>
                  </a:lnTo>
                  <a:lnTo>
                    <a:pt x="221106" y="344392"/>
                  </a:lnTo>
                  <a:lnTo>
                    <a:pt x="224535" y="344392"/>
                  </a:lnTo>
                  <a:lnTo>
                    <a:pt x="226567" y="342487"/>
                  </a:lnTo>
                  <a:lnTo>
                    <a:pt x="229234" y="340455"/>
                  </a:lnTo>
                  <a:lnTo>
                    <a:pt x="228473" y="334486"/>
                  </a:lnTo>
                  <a:lnTo>
                    <a:pt x="421974" y="334486"/>
                  </a:lnTo>
                  <a:lnTo>
                    <a:pt x="423973" y="327469"/>
                  </a:lnTo>
                  <a:lnTo>
                    <a:pt x="425059" y="316797"/>
                  </a:lnTo>
                  <a:lnTo>
                    <a:pt x="426084" y="302863"/>
                  </a:lnTo>
                  <a:lnTo>
                    <a:pt x="424988" y="276447"/>
                  </a:lnTo>
                  <a:close/>
                </a:path>
                <a:path w="426084" h="432435">
                  <a:moveTo>
                    <a:pt x="8842" y="105140"/>
                  </a:moveTo>
                  <a:lnTo>
                    <a:pt x="3879" y="107836"/>
                  </a:lnTo>
                  <a:lnTo>
                    <a:pt x="0" y="115284"/>
                  </a:lnTo>
                  <a:lnTo>
                    <a:pt x="7401" y="140791"/>
                  </a:lnTo>
                  <a:lnTo>
                    <a:pt x="19208" y="165036"/>
                  </a:lnTo>
                  <a:lnTo>
                    <a:pt x="33539" y="188186"/>
                  </a:lnTo>
                  <a:lnTo>
                    <a:pt x="48513" y="210407"/>
                  </a:lnTo>
                  <a:lnTo>
                    <a:pt x="53091" y="231213"/>
                  </a:lnTo>
                  <a:lnTo>
                    <a:pt x="80899" y="278987"/>
                  </a:lnTo>
                  <a:lnTo>
                    <a:pt x="91693" y="286353"/>
                  </a:lnTo>
                  <a:lnTo>
                    <a:pt x="97027" y="289655"/>
                  </a:lnTo>
                  <a:lnTo>
                    <a:pt x="101853" y="292957"/>
                  </a:lnTo>
                  <a:lnTo>
                    <a:pt x="113283" y="294862"/>
                  </a:lnTo>
                  <a:lnTo>
                    <a:pt x="143573" y="285057"/>
                  </a:lnTo>
                  <a:lnTo>
                    <a:pt x="153669" y="281654"/>
                  </a:lnTo>
                  <a:lnTo>
                    <a:pt x="159130" y="279749"/>
                  </a:lnTo>
                  <a:lnTo>
                    <a:pt x="169925" y="276447"/>
                  </a:lnTo>
                  <a:lnTo>
                    <a:pt x="424988" y="276447"/>
                  </a:lnTo>
                  <a:lnTo>
                    <a:pt x="424783" y="271113"/>
                  </a:lnTo>
                  <a:lnTo>
                    <a:pt x="406177" y="222406"/>
                  </a:lnTo>
                  <a:lnTo>
                    <a:pt x="376523" y="190732"/>
                  </a:lnTo>
                  <a:lnTo>
                    <a:pt x="361314" y="175990"/>
                  </a:lnTo>
                  <a:lnTo>
                    <a:pt x="358648" y="168116"/>
                  </a:lnTo>
                  <a:lnTo>
                    <a:pt x="358648" y="160115"/>
                  </a:lnTo>
                  <a:lnTo>
                    <a:pt x="355980" y="152241"/>
                  </a:lnTo>
                  <a:lnTo>
                    <a:pt x="349281" y="144520"/>
                  </a:lnTo>
                  <a:lnTo>
                    <a:pt x="335819" y="133524"/>
                  </a:lnTo>
                  <a:lnTo>
                    <a:pt x="320976" y="122648"/>
                  </a:lnTo>
                  <a:lnTo>
                    <a:pt x="310133" y="115284"/>
                  </a:lnTo>
                  <a:lnTo>
                    <a:pt x="312165" y="109950"/>
                  </a:lnTo>
                  <a:lnTo>
                    <a:pt x="315277" y="107283"/>
                  </a:lnTo>
                  <a:lnTo>
                    <a:pt x="24256" y="107283"/>
                  </a:lnTo>
                  <a:lnTo>
                    <a:pt x="15448" y="105515"/>
                  </a:lnTo>
                  <a:lnTo>
                    <a:pt x="8842" y="105140"/>
                  </a:lnTo>
                  <a:close/>
                </a:path>
                <a:path w="426084" h="432435">
                  <a:moveTo>
                    <a:pt x="97027" y="30702"/>
                  </a:moveTo>
                  <a:lnTo>
                    <a:pt x="90160" y="31374"/>
                  </a:lnTo>
                  <a:lnTo>
                    <a:pt x="83042" y="31892"/>
                  </a:lnTo>
                  <a:lnTo>
                    <a:pt x="76186" y="33148"/>
                  </a:lnTo>
                  <a:lnTo>
                    <a:pt x="70103" y="36036"/>
                  </a:lnTo>
                  <a:lnTo>
                    <a:pt x="63446" y="42594"/>
                  </a:lnTo>
                  <a:lnTo>
                    <a:pt x="64373" y="44021"/>
                  </a:lnTo>
                  <a:lnTo>
                    <a:pt x="64799" y="44090"/>
                  </a:lnTo>
                  <a:lnTo>
                    <a:pt x="56641" y="46577"/>
                  </a:lnTo>
                  <a:lnTo>
                    <a:pt x="55508" y="55258"/>
                  </a:lnTo>
                  <a:lnTo>
                    <a:pt x="55768" y="62499"/>
                  </a:lnTo>
                  <a:lnTo>
                    <a:pt x="53766" y="68383"/>
                  </a:lnTo>
                  <a:lnTo>
                    <a:pt x="45846" y="72993"/>
                  </a:lnTo>
                  <a:lnTo>
                    <a:pt x="40955" y="83190"/>
                  </a:lnTo>
                  <a:lnTo>
                    <a:pt x="37576" y="93138"/>
                  </a:lnTo>
                  <a:lnTo>
                    <a:pt x="32934" y="101586"/>
                  </a:lnTo>
                  <a:lnTo>
                    <a:pt x="24256" y="107283"/>
                  </a:lnTo>
                  <a:lnTo>
                    <a:pt x="315277" y="107283"/>
                  </a:lnTo>
                  <a:lnTo>
                    <a:pt x="317500" y="105378"/>
                  </a:lnTo>
                  <a:lnTo>
                    <a:pt x="318134" y="99409"/>
                  </a:lnTo>
                  <a:lnTo>
                    <a:pt x="318649" y="96742"/>
                  </a:lnTo>
                  <a:lnTo>
                    <a:pt x="245363" y="96742"/>
                  </a:lnTo>
                  <a:lnTo>
                    <a:pt x="237370" y="91566"/>
                  </a:lnTo>
                  <a:lnTo>
                    <a:pt x="231901" y="84391"/>
                  </a:lnTo>
                  <a:lnTo>
                    <a:pt x="226433" y="77454"/>
                  </a:lnTo>
                  <a:lnTo>
                    <a:pt x="218439" y="72993"/>
                  </a:lnTo>
                  <a:lnTo>
                    <a:pt x="211708" y="70961"/>
                  </a:lnTo>
                  <a:lnTo>
                    <a:pt x="204215" y="70961"/>
                  </a:lnTo>
                  <a:lnTo>
                    <a:pt x="196850" y="70326"/>
                  </a:lnTo>
                  <a:lnTo>
                    <a:pt x="191388" y="65119"/>
                  </a:lnTo>
                  <a:lnTo>
                    <a:pt x="186054" y="61055"/>
                  </a:lnTo>
                  <a:lnTo>
                    <a:pt x="183387" y="54451"/>
                  </a:lnTo>
                  <a:lnTo>
                    <a:pt x="181355" y="49244"/>
                  </a:lnTo>
                  <a:lnTo>
                    <a:pt x="178883" y="41642"/>
                  </a:lnTo>
                  <a:lnTo>
                    <a:pt x="110491" y="41642"/>
                  </a:lnTo>
                  <a:lnTo>
                    <a:pt x="97027" y="30702"/>
                  </a:lnTo>
                  <a:close/>
                </a:path>
                <a:path w="426084" h="432435">
                  <a:moveTo>
                    <a:pt x="261619" y="9620"/>
                  </a:moveTo>
                  <a:lnTo>
                    <a:pt x="253114" y="30019"/>
                  </a:lnTo>
                  <a:lnTo>
                    <a:pt x="250729" y="51942"/>
                  </a:lnTo>
                  <a:lnTo>
                    <a:pt x="249725" y="74485"/>
                  </a:lnTo>
                  <a:lnTo>
                    <a:pt x="245363" y="96742"/>
                  </a:lnTo>
                  <a:lnTo>
                    <a:pt x="318649" y="96742"/>
                  </a:lnTo>
                  <a:lnTo>
                    <a:pt x="319531" y="92170"/>
                  </a:lnTo>
                  <a:lnTo>
                    <a:pt x="310768" y="87471"/>
                  </a:lnTo>
                  <a:lnTo>
                    <a:pt x="307339" y="83534"/>
                  </a:lnTo>
                  <a:lnTo>
                    <a:pt x="300507" y="72050"/>
                  </a:lnTo>
                  <a:lnTo>
                    <a:pt x="297449" y="62436"/>
                  </a:lnTo>
                  <a:lnTo>
                    <a:pt x="292606" y="54798"/>
                  </a:lnTo>
                  <a:lnTo>
                    <a:pt x="264286" y="17494"/>
                  </a:lnTo>
                  <a:lnTo>
                    <a:pt x="263525" y="14827"/>
                  </a:lnTo>
                  <a:lnTo>
                    <a:pt x="261619" y="9620"/>
                  </a:lnTo>
                  <a:close/>
                </a:path>
                <a:path w="426084" h="432435">
                  <a:moveTo>
                    <a:pt x="129270" y="0"/>
                  </a:moveTo>
                  <a:lnTo>
                    <a:pt x="123961" y="3000"/>
                  </a:lnTo>
                  <a:lnTo>
                    <a:pt x="118617" y="9620"/>
                  </a:lnTo>
                  <a:lnTo>
                    <a:pt x="117369" y="28041"/>
                  </a:lnTo>
                  <a:lnTo>
                    <a:pt x="115966" y="39735"/>
                  </a:lnTo>
                  <a:lnTo>
                    <a:pt x="110491" y="41642"/>
                  </a:lnTo>
                  <a:lnTo>
                    <a:pt x="178883" y="41642"/>
                  </a:lnTo>
                  <a:lnTo>
                    <a:pt x="177926" y="38703"/>
                  </a:lnTo>
                  <a:lnTo>
                    <a:pt x="180720" y="36671"/>
                  </a:lnTo>
                  <a:lnTo>
                    <a:pt x="184023" y="35401"/>
                  </a:lnTo>
                  <a:lnTo>
                    <a:pt x="186054" y="33369"/>
                  </a:lnTo>
                  <a:lnTo>
                    <a:pt x="190587" y="23425"/>
                  </a:lnTo>
                  <a:lnTo>
                    <a:pt x="184022" y="16779"/>
                  </a:lnTo>
                  <a:lnTo>
                    <a:pt x="172410" y="12491"/>
                  </a:lnTo>
                  <a:lnTo>
                    <a:pt x="161798" y="9620"/>
                  </a:lnTo>
                  <a:lnTo>
                    <a:pt x="156336" y="7588"/>
                  </a:lnTo>
                  <a:lnTo>
                    <a:pt x="151002" y="6318"/>
                  </a:lnTo>
                  <a:lnTo>
                    <a:pt x="145668" y="4286"/>
                  </a:lnTo>
                  <a:lnTo>
                    <a:pt x="142875" y="4286"/>
                  </a:lnTo>
                  <a:lnTo>
                    <a:pt x="140842" y="3651"/>
                  </a:lnTo>
                  <a:lnTo>
                    <a:pt x="140058" y="2866"/>
                  </a:lnTo>
                  <a:lnTo>
                    <a:pt x="137709" y="1682"/>
                  </a:lnTo>
                  <a:lnTo>
                    <a:pt x="137540" y="1619"/>
                  </a:lnTo>
                  <a:lnTo>
                    <a:pt x="135105" y="459"/>
                  </a:lnTo>
                  <a:lnTo>
                    <a:pt x="129270" y="0"/>
                  </a:lnTo>
                  <a:close/>
                </a:path>
                <a:path w="426084" h="432435">
                  <a:moveTo>
                    <a:pt x="135925" y="783"/>
                  </a:moveTo>
                  <a:lnTo>
                    <a:pt x="137709" y="1682"/>
                  </a:lnTo>
                  <a:lnTo>
                    <a:pt x="139573" y="2381"/>
                  </a:lnTo>
                  <a:lnTo>
                    <a:pt x="140058" y="2866"/>
                  </a:lnTo>
                  <a:lnTo>
                    <a:pt x="142875" y="4286"/>
                  </a:lnTo>
                  <a:lnTo>
                    <a:pt x="145668" y="4286"/>
                  </a:lnTo>
                  <a:lnTo>
                    <a:pt x="142875" y="3651"/>
                  </a:lnTo>
                  <a:lnTo>
                    <a:pt x="135925" y="783"/>
                  </a:lnTo>
                  <a:close/>
                </a:path>
                <a:path w="426084" h="432435">
                  <a:moveTo>
                    <a:pt x="135149" y="463"/>
                  </a:moveTo>
                  <a:lnTo>
                    <a:pt x="135925" y="783"/>
                  </a:lnTo>
                  <a:lnTo>
                    <a:pt x="135316" y="476"/>
                  </a:lnTo>
                  <a:lnTo>
                    <a:pt x="135149" y="463"/>
                  </a:lnTo>
                  <a:close/>
                </a:path>
                <a:path w="426084" h="432435">
                  <a:moveTo>
                    <a:pt x="134874" y="349"/>
                  </a:moveTo>
                  <a:lnTo>
                    <a:pt x="135105" y="459"/>
                  </a:lnTo>
                  <a:lnTo>
                    <a:pt x="134874" y="349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11339" y="2973228"/>
              <a:ext cx="426084" cy="432434"/>
            </a:xfrm>
            <a:custGeom>
              <a:avLst/>
              <a:gdLst/>
              <a:ahLst/>
              <a:cxnLst/>
              <a:rect l="l" t="t" r="r" b="b"/>
              <a:pathLst>
                <a:path w="426084" h="432435">
                  <a:moveTo>
                    <a:pt x="142875" y="4286"/>
                  </a:moveTo>
                  <a:lnTo>
                    <a:pt x="135316" y="476"/>
                  </a:lnTo>
                  <a:lnTo>
                    <a:pt x="129270" y="0"/>
                  </a:lnTo>
                  <a:lnTo>
                    <a:pt x="123961" y="3000"/>
                  </a:lnTo>
                  <a:lnTo>
                    <a:pt x="118617" y="9620"/>
                  </a:lnTo>
                  <a:lnTo>
                    <a:pt x="117369" y="28041"/>
                  </a:lnTo>
                  <a:lnTo>
                    <a:pt x="115966" y="39735"/>
                  </a:lnTo>
                  <a:lnTo>
                    <a:pt x="110491" y="41642"/>
                  </a:lnTo>
                  <a:lnTo>
                    <a:pt x="97027" y="30702"/>
                  </a:lnTo>
                  <a:lnTo>
                    <a:pt x="90160" y="31374"/>
                  </a:lnTo>
                  <a:lnTo>
                    <a:pt x="83042" y="31892"/>
                  </a:lnTo>
                  <a:lnTo>
                    <a:pt x="76186" y="33148"/>
                  </a:lnTo>
                  <a:lnTo>
                    <a:pt x="70103" y="36036"/>
                  </a:lnTo>
                  <a:lnTo>
                    <a:pt x="63446" y="42594"/>
                  </a:lnTo>
                  <a:lnTo>
                    <a:pt x="64373" y="44021"/>
                  </a:lnTo>
                  <a:lnTo>
                    <a:pt x="64799" y="44090"/>
                  </a:lnTo>
                  <a:lnTo>
                    <a:pt x="56641" y="46577"/>
                  </a:lnTo>
                  <a:lnTo>
                    <a:pt x="55508" y="55258"/>
                  </a:lnTo>
                  <a:lnTo>
                    <a:pt x="55768" y="62499"/>
                  </a:lnTo>
                  <a:lnTo>
                    <a:pt x="53766" y="68383"/>
                  </a:lnTo>
                  <a:lnTo>
                    <a:pt x="45846" y="72993"/>
                  </a:lnTo>
                  <a:lnTo>
                    <a:pt x="40955" y="83190"/>
                  </a:lnTo>
                  <a:lnTo>
                    <a:pt x="37576" y="93138"/>
                  </a:lnTo>
                  <a:lnTo>
                    <a:pt x="32934" y="101586"/>
                  </a:lnTo>
                  <a:lnTo>
                    <a:pt x="24256" y="107283"/>
                  </a:lnTo>
                  <a:lnTo>
                    <a:pt x="15448" y="105515"/>
                  </a:lnTo>
                  <a:lnTo>
                    <a:pt x="8842" y="105140"/>
                  </a:lnTo>
                  <a:lnTo>
                    <a:pt x="3879" y="107836"/>
                  </a:lnTo>
                  <a:lnTo>
                    <a:pt x="0" y="115284"/>
                  </a:lnTo>
                  <a:lnTo>
                    <a:pt x="7401" y="140791"/>
                  </a:lnTo>
                  <a:lnTo>
                    <a:pt x="19208" y="165036"/>
                  </a:lnTo>
                  <a:lnTo>
                    <a:pt x="33539" y="188186"/>
                  </a:lnTo>
                  <a:lnTo>
                    <a:pt x="48513" y="210407"/>
                  </a:lnTo>
                  <a:lnTo>
                    <a:pt x="53091" y="231213"/>
                  </a:lnTo>
                  <a:lnTo>
                    <a:pt x="80899" y="278987"/>
                  </a:lnTo>
                  <a:lnTo>
                    <a:pt x="91693" y="286353"/>
                  </a:lnTo>
                  <a:lnTo>
                    <a:pt x="97027" y="289655"/>
                  </a:lnTo>
                  <a:lnTo>
                    <a:pt x="101853" y="292957"/>
                  </a:lnTo>
                  <a:lnTo>
                    <a:pt x="113283" y="294862"/>
                  </a:lnTo>
                  <a:lnTo>
                    <a:pt x="123380" y="291530"/>
                  </a:lnTo>
                  <a:lnTo>
                    <a:pt x="133476" y="288305"/>
                  </a:lnTo>
                  <a:lnTo>
                    <a:pt x="143573" y="285057"/>
                  </a:lnTo>
                  <a:lnTo>
                    <a:pt x="153669" y="281654"/>
                  </a:lnTo>
                  <a:lnTo>
                    <a:pt x="159130" y="279749"/>
                  </a:lnTo>
                  <a:lnTo>
                    <a:pt x="169925" y="276447"/>
                  </a:lnTo>
                  <a:lnTo>
                    <a:pt x="178538" y="280431"/>
                  </a:lnTo>
                  <a:lnTo>
                    <a:pt x="186054" y="285654"/>
                  </a:lnTo>
                  <a:lnTo>
                    <a:pt x="193571" y="290877"/>
                  </a:lnTo>
                  <a:lnTo>
                    <a:pt x="202183" y="294862"/>
                  </a:lnTo>
                  <a:lnTo>
                    <a:pt x="209599" y="305772"/>
                  </a:lnTo>
                  <a:lnTo>
                    <a:pt x="213121" y="318230"/>
                  </a:lnTo>
                  <a:lnTo>
                    <a:pt x="215239" y="331545"/>
                  </a:lnTo>
                  <a:lnTo>
                    <a:pt x="218439" y="345027"/>
                  </a:lnTo>
                  <a:lnTo>
                    <a:pt x="221106" y="344392"/>
                  </a:lnTo>
                  <a:lnTo>
                    <a:pt x="224535" y="344392"/>
                  </a:lnTo>
                  <a:lnTo>
                    <a:pt x="226567" y="342487"/>
                  </a:lnTo>
                  <a:lnTo>
                    <a:pt x="229234" y="340455"/>
                  </a:lnTo>
                  <a:lnTo>
                    <a:pt x="228473" y="334486"/>
                  </a:lnTo>
                  <a:lnTo>
                    <a:pt x="231901" y="334486"/>
                  </a:lnTo>
                  <a:lnTo>
                    <a:pt x="237833" y="337643"/>
                  </a:lnTo>
                  <a:lnTo>
                    <a:pt x="242014" y="344884"/>
                  </a:lnTo>
                  <a:lnTo>
                    <a:pt x="245171" y="352863"/>
                  </a:lnTo>
                  <a:lnTo>
                    <a:pt x="248030" y="358235"/>
                  </a:lnTo>
                  <a:lnTo>
                    <a:pt x="253535" y="362769"/>
                  </a:lnTo>
                  <a:lnTo>
                    <a:pt x="259683" y="366696"/>
                  </a:lnTo>
                  <a:lnTo>
                    <a:pt x="266068" y="370361"/>
                  </a:lnTo>
                  <a:lnTo>
                    <a:pt x="272287" y="374110"/>
                  </a:lnTo>
                  <a:lnTo>
                    <a:pt x="278358" y="379102"/>
                  </a:lnTo>
                  <a:lnTo>
                    <a:pt x="283130" y="384714"/>
                  </a:lnTo>
                  <a:lnTo>
                    <a:pt x="287879" y="390326"/>
                  </a:lnTo>
                  <a:lnTo>
                    <a:pt x="293877" y="395319"/>
                  </a:lnTo>
                  <a:lnTo>
                    <a:pt x="295909" y="397859"/>
                  </a:lnTo>
                  <a:lnTo>
                    <a:pt x="297306" y="401161"/>
                  </a:lnTo>
                  <a:lnTo>
                    <a:pt x="299338" y="403193"/>
                  </a:lnTo>
                  <a:lnTo>
                    <a:pt x="301370" y="405225"/>
                  </a:lnTo>
                  <a:lnTo>
                    <a:pt x="305434" y="405860"/>
                  </a:lnTo>
                  <a:lnTo>
                    <a:pt x="307339" y="408527"/>
                  </a:lnTo>
                  <a:lnTo>
                    <a:pt x="317172" y="420429"/>
                  </a:lnTo>
                  <a:lnTo>
                    <a:pt x="318373" y="423735"/>
                  </a:lnTo>
                  <a:lnTo>
                    <a:pt x="318787" y="424707"/>
                  </a:lnTo>
                  <a:lnTo>
                    <a:pt x="326262" y="429609"/>
                  </a:lnTo>
                  <a:lnTo>
                    <a:pt x="328294" y="424275"/>
                  </a:lnTo>
                  <a:lnTo>
                    <a:pt x="326898" y="410432"/>
                  </a:lnTo>
                  <a:lnTo>
                    <a:pt x="331724" y="413734"/>
                  </a:lnTo>
                  <a:lnTo>
                    <a:pt x="339889" y="419131"/>
                  </a:lnTo>
                  <a:lnTo>
                    <a:pt x="347614" y="424243"/>
                  </a:lnTo>
                  <a:lnTo>
                    <a:pt x="355459" y="428736"/>
                  </a:lnTo>
                  <a:lnTo>
                    <a:pt x="363981" y="432276"/>
                  </a:lnTo>
                  <a:lnTo>
                    <a:pt x="371935" y="426448"/>
                  </a:lnTo>
                  <a:lnTo>
                    <a:pt x="379222" y="424989"/>
                  </a:lnTo>
                  <a:lnTo>
                    <a:pt x="386984" y="426507"/>
                  </a:lnTo>
                  <a:lnTo>
                    <a:pt x="396366" y="429609"/>
                  </a:lnTo>
                  <a:lnTo>
                    <a:pt x="401788" y="410023"/>
                  </a:lnTo>
                  <a:lnTo>
                    <a:pt x="400780" y="387413"/>
                  </a:lnTo>
                  <a:lnTo>
                    <a:pt x="402296" y="365422"/>
                  </a:lnTo>
                  <a:lnTo>
                    <a:pt x="415289" y="347694"/>
                  </a:lnTo>
                  <a:lnTo>
                    <a:pt x="421245" y="337046"/>
                  </a:lnTo>
                  <a:lnTo>
                    <a:pt x="423973" y="327469"/>
                  </a:lnTo>
                  <a:lnTo>
                    <a:pt x="425059" y="316797"/>
                  </a:lnTo>
                  <a:lnTo>
                    <a:pt x="426084" y="302863"/>
                  </a:lnTo>
                  <a:lnTo>
                    <a:pt x="425457" y="288655"/>
                  </a:lnTo>
                  <a:lnTo>
                    <a:pt x="424783" y="271113"/>
                  </a:lnTo>
                  <a:lnTo>
                    <a:pt x="406177" y="222406"/>
                  </a:lnTo>
                  <a:lnTo>
                    <a:pt x="376523" y="190732"/>
                  </a:lnTo>
                  <a:lnTo>
                    <a:pt x="361314" y="175990"/>
                  </a:lnTo>
                  <a:lnTo>
                    <a:pt x="358648" y="168116"/>
                  </a:lnTo>
                  <a:lnTo>
                    <a:pt x="358648" y="160115"/>
                  </a:lnTo>
                  <a:lnTo>
                    <a:pt x="355980" y="152241"/>
                  </a:lnTo>
                  <a:lnTo>
                    <a:pt x="349281" y="144520"/>
                  </a:lnTo>
                  <a:lnTo>
                    <a:pt x="335819" y="133524"/>
                  </a:lnTo>
                  <a:lnTo>
                    <a:pt x="320976" y="122648"/>
                  </a:lnTo>
                  <a:lnTo>
                    <a:pt x="310133" y="115284"/>
                  </a:lnTo>
                  <a:lnTo>
                    <a:pt x="312165" y="109950"/>
                  </a:lnTo>
                  <a:lnTo>
                    <a:pt x="317500" y="105378"/>
                  </a:lnTo>
                  <a:lnTo>
                    <a:pt x="318134" y="99409"/>
                  </a:lnTo>
                  <a:lnTo>
                    <a:pt x="319531" y="92170"/>
                  </a:lnTo>
                  <a:lnTo>
                    <a:pt x="310768" y="87471"/>
                  </a:lnTo>
                  <a:lnTo>
                    <a:pt x="307339" y="83534"/>
                  </a:lnTo>
                  <a:lnTo>
                    <a:pt x="300507" y="72050"/>
                  </a:lnTo>
                  <a:lnTo>
                    <a:pt x="297449" y="62436"/>
                  </a:lnTo>
                  <a:lnTo>
                    <a:pt x="292606" y="54798"/>
                  </a:lnTo>
                  <a:lnTo>
                    <a:pt x="264286" y="17494"/>
                  </a:lnTo>
                  <a:lnTo>
                    <a:pt x="263525" y="14827"/>
                  </a:lnTo>
                  <a:lnTo>
                    <a:pt x="261619" y="9620"/>
                  </a:lnTo>
                  <a:lnTo>
                    <a:pt x="253114" y="30019"/>
                  </a:lnTo>
                  <a:lnTo>
                    <a:pt x="250729" y="51942"/>
                  </a:lnTo>
                  <a:lnTo>
                    <a:pt x="249725" y="74485"/>
                  </a:lnTo>
                  <a:lnTo>
                    <a:pt x="245363" y="96742"/>
                  </a:lnTo>
                  <a:lnTo>
                    <a:pt x="237370" y="91566"/>
                  </a:lnTo>
                  <a:lnTo>
                    <a:pt x="231901" y="84391"/>
                  </a:lnTo>
                  <a:lnTo>
                    <a:pt x="226433" y="77454"/>
                  </a:lnTo>
                  <a:lnTo>
                    <a:pt x="218439" y="72993"/>
                  </a:lnTo>
                  <a:lnTo>
                    <a:pt x="211708" y="70961"/>
                  </a:lnTo>
                  <a:lnTo>
                    <a:pt x="204215" y="70961"/>
                  </a:lnTo>
                  <a:lnTo>
                    <a:pt x="196850" y="70326"/>
                  </a:lnTo>
                  <a:lnTo>
                    <a:pt x="191388" y="65119"/>
                  </a:lnTo>
                  <a:lnTo>
                    <a:pt x="186054" y="61055"/>
                  </a:lnTo>
                  <a:lnTo>
                    <a:pt x="183387" y="54451"/>
                  </a:lnTo>
                  <a:lnTo>
                    <a:pt x="181355" y="49244"/>
                  </a:lnTo>
                  <a:lnTo>
                    <a:pt x="177926" y="38703"/>
                  </a:lnTo>
                  <a:lnTo>
                    <a:pt x="180720" y="36671"/>
                  </a:lnTo>
                  <a:lnTo>
                    <a:pt x="184023" y="35401"/>
                  </a:lnTo>
                  <a:lnTo>
                    <a:pt x="186054" y="33369"/>
                  </a:lnTo>
                  <a:lnTo>
                    <a:pt x="190587" y="23425"/>
                  </a:lnTo>
                  <a:lnTo>
                    <a:pt x="184022" y="16779"/>
                  </a:lnTo>
                  <a:lnTo>
                    <a:pt x="172410" y="12491"/>
                  </a:lnTo>
                  <a:lnTo>
                    <a:pt x="161798" y="9620"/>
                  </a:lnTo>
                  <a:lnTo>
                    <a:pt x="156336" y="7588"/>
                  </a:lnTo>
                  <a:lnTo>
                    <a:pt x="151002" y="6318"/>
                  </a:lnTo>
                  <a:lnTo>
                    <a:pt x="145668" y="4286"/>
                  </a:lnTo>
                  <a:lnTo>
                    <a:pt x="142875" y="3651"/>
                  </a:lnTo>
                  <a:lnTo>
                    <a:pt x="134874" y="349"/>
                  </a:lnTo>
                  <a:lnTo>
                    <a:pt x="137540" y="1619"/>
                  </a:lnTo>
                  <a:lnTo>
                    <a:pt x="139573" y="2381"/>
                  </a:lnTo>
                  <a:lnTo>
                    <a:pt x="140842" y="3651"/>
                  </a:lnTo>
                  <a:lnTo>
                    <a:pt x="142875" y="4286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05827" y="2721889"/>
              <a:ext cx="368820" cy="27124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053109" y="2744723"/>
              <a:ext cx="280670" cy="186055"/>
            </a:xfrm>
            <a:custGeom>
              <a:avLst/>
              <a:gdLst/>
              <a:ahLst/>
              <a:cxnLst/>
              <a:rect l="l" t="t" r="r" b="b"/>
              <a:pathLst>
                <a:path w="280670" h="186055">
                  <a:moveTo>
                    <a:pt x="218239" y="130175"/>
                  </a:moveTo>
                  <a:lnTo>
                    <a:pt x="178397" y="130175"/>
                  </a:lnTo>
                  <a:lnTo>
                    <a:pt x="189160" y="137667"/>
                  </a:lnTo>
                  <a:lnTo>
                    <a:pt x="200337" y="146812"/>
                  </a:lnTo>
                  <a:lnTo>
                    <a:pt x="210687" y="156892"/>
                  </a:lnTo>
                  <a:lnTo>
                    <a:pt x="219164" y="167386"/>
                  </a:lnTo>
                  <a:lnTo>
                    <a:pt x="225337" y="177444"/>
                  </a:lnTo>
                  <a:lnTo>
                    <a:pt x="227974" y="181848"/>
                  </a:lnTo>
                  <a:lnTo>
                    <a:pt x="230969" y="183655"/>
                  </a:lnTo>
                  <a:lnTo>
                    <a:pt x="238214" y="185927"/>
                  </a:lnTo>
                  <a:lnTo>
                    <a:pt x="242655" y="176666"/>
                  </a:lnTo>
                  <a:lnTo>
                    <a:pt x="243738" y="167084"/>
                  </a:lnTo>
                  <a:lnTo>
                    <a:pt x="241393" y="157620"/>
                  </a:lnTo>
                  <a:lnTo>
                    <a:pt x="235547" y="148716"/>
                  </a:lnTo>
                  <a:lnTo>
                    <a:pt x="230086" y="143383"/>
                  </a:lnTo>
                  <a:lnTo>
                    <a:pt x="219164" y="132841"/>
                  </a:lnTo>
                  <a:lnTo>
                    <a:pt x="218239" y="130175"/>
                  </a:lnTo>
                  <a:close/>
                </a:path>
                <a:path w="280670" h="186055">
                  <a:moveTo>
                    <a:pt x="216390" y="124840"/>
                  </a:moveTo>
                  <a:lnTo>
                    <a:pt x="113119" y="124840"/>
                  </a:lnTo>
                  <a:lnTo>
                    <a:pt x="114516" y="130175"/>
                  </a:lnTo>
                  <a:lnTo>
                    <a:pt x="115913" y="140080"/>
                  </a:lnTo>
                  <a:lnTo>
                    <a:pt x="121374" y="143383"/>
                  </a:lnTo>
                  <a:lnTo>
                    <a:pt x="126073" y="146050"/>
                  </a:lnTo>
                  <a:lnTo>
                    <a:pt x="132169" y="146812"/>
                  </a:lnTo>
                  <a:lnTo>
                    <a:pt x="137630" y="148716"/>
                  </a:lnTo>
                  <a:lnTo>
                    <a:pt x="140297" y="149351"/>
                  </a:lnTo>
                  <a:lnTo>
                    <a:pt x="145758" y="151384"/>
                  </a:lnTo>
                  <a:lnTo>
                    <a:pt x="151219" y="150749"/>
                  </a:lnTo>
                  <a:lnTo>
                    <a:pt x="158464" y="150749"/>
                  </a:lnTo>
                  <a:lnTo>
                    <a:pt x="162141" y="148716"/>
                  </a:lnTo>
                  <a:lnTo>
                    <a:pt x="167270" y="144319"/>
                  </a:lnTo>
                  <a:lnTo>
                    <a:pt x="168507" y="139446"/>
                  </a:lnTo>
                  <a:lnTo>
                    <a:pt x="170624" y="134572"/>
                  </a:lnTo>
                  <a:lnTo>
                    <a:pt x="178397" y="130175"/>
                  </a:lnTo>
                  <a:lnTo>
                    <a:pt x="218239" y="130175"/>
                  </a:lnTo>
                  <a:lnTo>
                    <a:pt x="216390" y="124840"/>
                  </a:lnTo>
                  <a:close/>
                </a:path>
                <a:path w="280670" h="186055">
                  <a:moveTo>
                    <a:pt x="158464" y="150749"/>
                  </a:moveTo>
                  <a:lnTo>
                    <a:pt x="151219" y="150749"/>
                  </a:lnTo>
                  <a:lnTo>
                    <a:pt x="157315" y="151384"/>
                  </a:lnTo>
                  <a:lnTo>
                    <a:pt x="158464" y="150749"/>
                  </a:lnTo>
                  <a:close/>
                </a:path>
                <a:path w="280670" h="186055">
                  <a:moveTo>
                    <a:pt x="9233" y="7365"/>
                  </a:moveTo>
                  <a:lnTo>
                    <a:pt x="1740" y="10667"/>
                  </a:lnTo>
                  <a:lnTo>
                    <a:pt x="0" y="15345"/>
                  </a:lnTo>
                  <a:lnTo>
                    <a:pt x="6867" y="20558"/>
                  </a:lnTo>
                  <a:lnTo>
                    <a:pt x="15902" y="24794"/>
                  </a:lnTo>
                  <a:lnTo>
                    <a:pt x="20663" y="26542"/>
                  </a:lnTo>
                  <a:lnTo>
                    <a:pt x="21425" y="29210"/>
                  </a:lnTo>
                  <a:lnTo>
                    <a:pt x="24854" y="32512"/>
                  </a:lnTo>
                  <a:lnTo>
                    <a:pt x="23457" y="34543"/>
                  </a:lnTo>
                  <a:lnTo>
                    <a:pt x="19393" y="39877"/>
                  </a:lnTo>
                  <a:lnTo>
                    <a:pt x="7074" y="45212"/>
                  </a:lnTo>
                  <a:lnTo>
                    <a:pt x="15702" y="52978"/>
                  </a:lnTo>
                  <a:lnTo>
                    <a:pt x="26568" y="57340"/>
                  </a:lnTo>
                  <a:lnTo>
                    <a:pt x="38578" y="59606"/>
                  </a:lnTo>
                  <a:lnTo>
                    <a:pt x="50635" y="61087"/>
                  </a:lnTo>
                  <a:lnTo>
                    <a:pt x="58215" y="64295"/>
                  </a:lnTo>
                  <a:lnTo>
                    <a:pt x="66224" y="68754"/>
                  </a:lnTo>
                  <a:lnTo>
                    <a:pt x="72566" y="72713"/>
                  </a:lnTo>
                  <a:lnTo>
                    <a:pt x="75146" y="74422"/>
                  </a:lnTo>
                  <a:lnTo>
                    <a:pt x="75781" y="77088"/>
                  </a:lnTo>
                  <a:lnTo>
                    <a:pt x="75781" y="80390"/>
                  </a:lnTo>
                  <a:lnTo>
                    <a:pt x="77813" y="82296"/>
                  </a:lnTo>
                  <a:lnTo>
                    <a:pt x="79845" y="84962"/>
                  </a:lnTo>
                  <a:lnTo>
                    <a:pt x="83909" y="84962"/>
                  </a:lnTo>
                  <a:lnTo>
                    <a:pt x="85941" y="87629"/>
                  </a:lnTo>
                  <a:lnTo>
                    <a:pt x="88735" y="92328"/>
                  </a:lnTo>
                  <a:lnTo>
                    <a:pt x="91402" y="103631"/>
                  </a:lnTo>
                  <a:lnTo>
                    <a:pt x="89052" y="110547"/>
                  </a:lnTo>
                  <a:lnTo>
                    <a:pt x="86227" y="116855"/>
                  </a:lnTo>
                  <a:lnTo>
                    <a:pt x="83258" y="123188"/>
                  </a:lnTo>
                  <a:lnTo>
                    <a:pt x="80480" y="130175"/>
                  </a:lnTo>
                  <a:lnTo>
                    <a:pt x="89812" y="134752"/>
                  </a:lnTo>
                  <a:lnTo>
                    <a:pt x="98371" y="135461"/>
                  </a:lnTo>
                  <a:lnTo>
                    <a:pt x="106144" y="132193"/>
                  </a:lnTo>
                  <a:lnTo>
                    <a:pt x="113119" y="124840"/>
                  </a:lnTo>
                  <a:lnTo>
                    <a:pt x="216390" y="124840"/>
                  </a:lnTo>
                  <a:lnTo>
                    <a:pt x="214510" y="119417"/>
                  </a:lnTo>
                  <a:lnTo>
                    <a:pt x="215370" y="114220"/>
                  </a:lnTo>
                  <a:lnTo>
                    <a:pt x="224254" y="113000"/>
                  </a:lnTo>
                  <a:lnTo>
                    <a:pt x="243675" y="111505"/>
                  </a:lnTo>
                  <a:lnTo>
                    <a:pt x="268186" y="103631"/>
                  </a:lnTo>
                  <a:lnTo>
                    <a:pt x="270853" y="102870"/>
                  </a:lnTo>
                  <a:lnTo>
                    <a:pt x="276314" y="100964"/>
                  </a:lnTo>
                  <a:lnTo>
                    <a:pt x="276949" y="98298"/>
                  </a:lnTo>
                  <a:lnTo>
                    <a:pt x="232753" y="98298"/>
                  </a:lnTo>
                  <a:lnTo>
                    <a:pt x="226833" y="98107"/>
                  </a:lnTo>
                  <a:lnTo>
                    <a:pt x="213814" y="98107"/>
                  </a:lnTo>
                  <a:lnTo>
                    <a:pt x="204767" y="96976"/>
                  </a:lnTo>
                  <a:lnTo>
                    <a:pt x="197447" y="92963"/>
                  </a:lnTo>
                  <a:lnTo>
                    <a:pt x="195415" y="90931"/>
                  </a:lnTo>
                  <a:lnTo>
                    <a:pt x="196050" y="87629"/>
                  </a:lnTo>
                  <a:lnTo>
                    <a:pt x="194780" y="84962"/>
                  </a:lnTo>
                  <a:lnTo>
                    <a:pt x="193383" y="82296"/>
                  </a:lnTo>
                  <a:lnTo>
                    <a:pt x="191986" y="78993"/>
                  </a:lnTo>
                  <a:lnTo>
                    <a:pt x="189319" y="77088"/>
                  </a:lnTo>
                  <a:lnTo>
                    <a:pt x="178230" y="69284"/>
                  </a:lnTo>
                  <a:lnTo>
                    <a:pt x="165856" y="63325"/>
                  </a:lnTo>
                  <a:lnTo>
                    <a:pt x="152957" y="58247"/>
                  </a:lnTo>
                  <a:lnTo>
                    <a:pt x="140297" y="53086"/>
                  </a:lnTo>
                  <a:lnTo>
                    <a:pt x="130427" y="49414"/>
                  </a:lnTo>
                  <a:lnTo>
                    <a:pt x="120199" y="46196"/>
                  </a:lnTo>
                  <a:lnTo>
                    <a:pt x="109829" y="43120"/>
                  </a:lnTo>
                  <a:lnTo>
                    <a:pt x="99530" y="39877"/>
                  </a:lnTo>
                  <a:lnTo>
                    <a:pt x="47968" y="39877"/>
                  </a:lnTo>
                  <a:lnTo>
                    <a:pt x="44539" y="34543"/>
                  </a:lnTo>
                  <a:lnTo>
                    <a:pt x="38443" y="29845"/>
                  </a:lnTo>
                  <a:lnTo>
                    <a:pt x="37046" y="23875"/>
                  </a:lnTo>
                  <a:lnTo>
                    <a:pt x="36411" y="19303"/>
                  </a:lnTo>
                  <a:lnTo>
                    <a:pt x="37046" y="14604"/>
                  </a:lnTo>
                  <a:lnTo>
                    <a:pt x="34379" y="10667"/>
                  </a:lnTo>
                  <a:lnTo>
                    <a:pt x="33314" y="8636"/>
                  </a:lnTo>
                  <a:lnTo>
                    <a:pt x="17996" y="8636"/>
                  </a:lnTo>
                  <a:lnTo>
                    <a:pt x="9233" y="7365"/>
                  </a:lnTo>
                  <a:close/>
                </a:path>
                <a:path w="280670" h="186055">
                  <a:moveTo>
                    <a:pt x="271508" y="91082"/>
                  </a:moveTo>
                  <a:lnTo>
                    <a:pt x="257200" y="92868"/>
                  </a:lnTo>
                  <a:lnTo>
                    <a:pt x="242226" y="96035"/>
                  </a:lnTo>
                  <a:lnTo>
                    <a:pt x="232753" y="98298"/>
                  </a:lnTo>
                  <a:lnTo>
                    <a:pt x="276949" y="98298"/>
                  </a:lnTo>
                  <a:lnTo>
                    <a:pt x="280378" y="95630"/>
                  </a:lnTo>
                  <a:lnTo>
                    <a:pt x="278981" y="92963"/>
                  </a:lnTo>
                  <a:lnTo>
                    <a:pt x="271508" y="91082"/>
                  </a:lnTo>
                  <a:close/>
                </a:path>
                <a:path w="280670" h="186055">
                  <a:moveTo>
                    <a:pt x="223504" y="98000"/>
                  </a:moveTo>
                  <a:lnTo>
                    <a:pt x="213814" y="98107"/>
                  </a:lnTo>
                  <a:lnTo>
                    <a:pt x="226833" y="98107"/>
                  </a:lnTo>
                  <a:lnTo>
                    <a:pt x="223504" y="98000"/>
                  </a:lnTo>
                  <a:close/>
                </a:path>
                <a:path w="280670" h="186055">
                  <a:moveTo>
                    <a:pt x="46675" y="35157"/>
                  </a:moveTo>
                  <a:lnTo>
                    <a:pt x="47968" y="39877"/>
                  </a:lnTo>
                  <a:lnTo>
                    <a:pt x="99530" y="39877"/>
                  </a:lnTo>
                  <a:lnTo>
                    <a:pt x="95404" y="38306"/>
                  </a:lnTo>
                  <a:lnTo>
                    <a:pt x="62986" y="38306"/>
                  </a:lnTo>
                  <a:lnTo>
                    <a:pt x="54127" y="38205"/>
                  </a:lnTo>
                  <a:lnTo>
                    <a:pt x="46675" y="35157"/>
                  </a:lnTo>
                  <a:close/>
                </a:path>
                <a:path w="280670" h="186055">
                  <a:moveTo>
                    <a:pt x="83274" y="34543"/>
                  </a:moveTo>
                  <a:lnTo>
                    <a:pt x="62986" y="38306"/>
                  </a:lnTo>
                  <a:lnTo>
                    <a:pt x="95404" y="38306"/>
                  </a:lnTo>
                  <a:lnTo>
                    <a:pt x="94196" y="37846"/>
                  </a:lnTo>
                  <a:lnTo>
                    <a:pt x="83274" y="34543"/>
                  </a:lnTo>
                  <a:close/>
                </a:path>
                <a:path w="280670" h="186055">
                  <a:moveTo>
                    <a:pt x="37046" y="0"/>
                  </a:moveTo>
                  <a:lnTo>
                    <a:pt x="37046" y="21209"/>
                  </a:lnTo>
                  <a:lnTo>
                    <a:pt x="40664" y="28332"/>
                  </a:lnTo>
                  <a:lnTo>
                    <a:pt x="45174" y="34543"/>
                  </a:lnTo>
                  <a:lnTo>
                    <a:pt x="46675" y="35157"/>
                  </a:lnTo>
                  <a:lnTo>
                    <a:pt x="37046" y="0"/>
                  </a:lnTo>
                  <a:close/>
                </a:path>
                <a:path w="280670" h="186055">
                  <a:moveTo>
                    <a:pt x="38443" y="25273"/>
                  </a:moveTo>
                  <a:lnTo>
                    <a:pt x="41110" y="29210"/>
                  </a:lnTo>
                  <a:lnTo>
                    <a:pt x="40664" y="28332"/>
                  </a:lnTo>
                  <a:lnTo>
                    <a:pt x="38443" y="25273"/>
                  </a:lnTo>
                  <a:close/>
                </a:path>
                <a:path w="280670" h="186055">
                  <a:moveTo>
                    <a:pt x="26124" y="8000"/>
                  </a:moveTo>
                  <a:lnTo>
                    <a:pt x="17996" y="8636"/>
                  </a:lnTo>
                  <a:lnTo>
                    <a:pt x="28918" y="8636"/>
                  </a:lnTo>
                  <a:lnTo>
                    <a:pt x="26124" y="8000"/>
                  </a:lnTo>
                  <a:close/>
                </a:path>
                <a:path w="280670" h="186055">
                  <a:moveTo>
                    <a:pt x="32982" y="8000"/>
                  </a:moveTo>
                  <a:lnTo>
                    <a:pt x="28918" y="8636"/>
                  </a:lnTo>
                  <a:lnTo>
                    <a:pt x="33314" y="8636"/>
                  </a:lnTo>
                  <a:lnTo>
                    <a:pt x="32982" y="800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53109" y="2744723"/>
              <a:ext cx="280670" cy="186055"/>
            </a:xfrm>
            <a:custGeom>
              <a:avLst/>
              <a:gdLst/>
              <a:ahLst/>
              <a:cxnLst/>
              <a:rect l="l" t="t" r="r" b="b"/>
              <a:pathLst>
                <a:path w="280670" h="186055">
                  <a:moveTo>
                    <a:pt x="47968" y="39877"/>
                  </a:moveTo>
                  <a:lnTo>
                    <a:pt x="44539" y="34543"/>
                  </a:lnTo>
                  <a:lnTo>
                    <a:pt x="38443" y="29845"/>
                  </a:lnTo>
                  <a:lnTo>
                    <a:pt x="37046" y="23875"/>
                  </a:lnTo>
                  <a:lnTo>
                    <a:pt x="36411" y="19303"/>
                  </a:lnTo>
                  <a:lnTo>
                    <a:pt x="37046" y="14604"/>
                  </a:lnTo>
                  <a:lnTo>
                    <a:pt x="34379" y="10667"/>
                  </a:lnTo>
                  <a:lnTo>
                    <a:pt x="32982" y="8000"/>
                  </a:lnTo>
                  <a:lnTo>
                    <a:pt x="28918" y="8636"/>
                  </a:lnTo>
                  <a:lnTo>
                    <a:pt x="26124" y="8000"/>
                  </a:lnTo>
                  <a:lnTo>
                    <a:pt x="17996" y="8636"/>
                  </a:lnTo>
                  <a:lnTo>
                    <a:pt x="9233" y="7365"/>
                  </a:lnTo>
                  <a:lnTo>
                    <a:pt x="1740" y="10667"/>
                  </a:lnTo>
                  <a:lnTo>
                    <a:pt x="0" y="15345"/>
                  </a:lnTo>
                  <a:lnTo>
                    <a:pt x="6867" y="20558"/>
                  </a:lnTo>
                  <a:lnTo>
                    <a:pt x="15902" y="24794"/>
                  </a:lnTo>
                  <a:lnTo>
                    <a:pt x="20663" y="26542"/>
                  </a:lnTo>
                  <a:lnTo>
                    <a:pt x="21425" y="29210"/>
                  </a:lnTo>
                  <a:lnTo>
                    <a:pt x="24854" y="32512"/>
                  </a:lnTo>
                  <a:lnTo>
                    <a:pt x="23457" y="34543"/>
                  </a:lnTo>
                  <a:lnTo>
                    <a:pt x="19393" y="39877"/>
                  </a:lnTo>
                  <a:lnTo>
                    <a:pt x="7074" y="45212"/>
                  </a:lnTo>
                  <a:lnTo>
                    <a:pt x="15702" y="52978"/>
                  </a:lnTo>
                  <a:lnTo>
                    <a:pt x="26568" y="57340"/>
                  </a:lnTo>
                  <a:lnTo>
                    <a:pt x="38578" y="59606"/>
                  </a:lnTo>
                  <a:lnTo>
                    <a:pt x="50635" y="61087"/>
                  </a:lnTo>
                  <a:lnTo>
                    <a:pt x="58215" y="64295"/>
                  </a:lnTo>
                  <a:lnTo>
                    <a:pt x="66224" y="68754"/>
                  </a:lnTo>
                  <a:lnTo>
                    <a:pt x="72566" y="72713"/>
                  </a:lnTo>
                  <a:lnTo>
                    <a:pt x="75146" y="74422"/>
                  </a:lnTo>
                  <a:lnTo>
                    <a:pt x="75781" y="77088"/>
                  </a:lnTo>
                  <a:lnTo>
                    <a:pt x="75781" y="80390"/>
                  </a:lnTo>
                  <a:lnTo>
                    <a:pt x="77813" y="82296"/>
                  </a:lnTo>
                  <a:lnTo>
                    <a:pt x="79845" y="84962"/>
                  </a:lnTo>
                  <a:lnTo>
                    <a:pt x="83909" y="84962"/>
                  </a:lnTo>
                  <a:lnTo>
                    <a:pt x="85941" y="87629"/>
                  </a:lnTo>
                  <a:lnTo>
                    <a:pt x="88735" y="92328"/>
                  </a:lnTo>
                  <a:lnTo>
                    <a:pt x="91402" y="103631"/>
                  </a:lnTo>
                  <a:lnTo>
                    <a:pt x="89052" y="110547"/>
                  </a:lnTo>
                  <a:lnTo>
                    <a:pt x="86227" y="116855"/>
                  </a:lnTo>
                  <a:lnTo>
                    <a:pt x="83258" y="123188"/>
                  </a:lnTo>
                  <a:lnTo>
                    <a:pt x="80480" y="130175"/>
                  </a:lnTo>
                  <a:lnTo>
                    <a:pt x="89812" y="134752"/>
                  </a:lnTo>
                  <a:lnTo>
                    <a:pt x="98371" y="135461"/>
                  </a:lnTo>
                  <a:lnTo>
                    <a:pt x="106144" y="132193"/>
                  </a:lnTo>
                  <a:lnTo>
                    <a:pt x="113119" y="124840"/>
                  </a:lnTo>
                  <a:lnTo>
                    <a:pt x="114516" y="130175"/>
                  </a:lnTo>
                  <a:lnTo>
                    <a:pt x="115913" y="140080"/>
                  </a:lnTo>
                  <a:lnTo>
                    <a:pt x="121374" y="143383"/>
                  </a:lnTo>
                  <a:lnTo>
                    <a:pt x="126073" y="146050"/>
                  </a:lnTo>
                  <a:lnTo>
                    <a:pt x="132169" y="146812"/>
                  </a:lnTo>
                  <a:lnTo>
                    <a:pt x="137630" y="148716"/>
                  </a:lnTo>
                  <a:lnTo>
                    <a:pt x="140297" y="149351"/>
                  </a:lnTo>
                  <a:lnTo>
                    <a:pt x="145758" y="151384"/>
                  </a:lnTo>
                  <a:lnTo>
                    <a:pt x="151219" y="150749"/>
                  </a:lnTo>
                  <a:lnTo>
                    <a:pt x="157315" y="151384"/>
                  </a:lnTo>
                  <a:lnTo>
                    <a:pt x="162141" y="148716"/>
                  </a:lnTo>
                  <a:lnTo>
                    <a:pt x="167270" y="144319"/>
                  </a:lnTo>
                  <a:lnTo>
                    <a:pt x="168507" y="139446"/>
                  </a:lnTo>
                  <a:lnTo>
                    <a:pt x="170624" y="134572"/>
                  </a:lnTo>
                  <a:lnTo>
                    <a:pt x="210687" y="156892"/>
                  </a:lnTo>
                  <a:lnTo>
                    <a:pt x="227974" y="181848"/>
                  </a:lnTo>
                  <a:lnTo>
                    <a:pt x="230969" y="183655"/>
                  </a:lnTo>
                  <a:lnTo>
                    <a:pt x="238214" y="185927"/>
                  </a:lnTo>
                  <a:lnTo>
                    <a:pt x="242655" y="176666"/>
                  </a:lnTo>
                  <a:lnTo>
                    <a:pt x="243738" y="167084"/>
                  </a:lnTo>
                  <a:lnTo>
                    <a:pt x="241393" y="157620"/>
                  </a:lnTo>
                  <a:lnTo>
                    <a:pt x="235547" y="148716"/>
                  </a:lnTo>
                  <a:lnTo>
                    <a:pt x="230086" y="143383"/>
                  </a:lnTo>
                  <a:lnTo>
                    <a:pt x="219164" y="132841"/>
                  </a:lnTo>
                  <a:lnTo>
                    <a:pt x="214510" y="119417"/>
                  </a:lnTo>
                  <a:lnTo>
                    <a:pt x="215370" y="114220"/>
                  </a:lnTo>
                  <a:lnTo>
                    <a:pt x="224254" y="113000"/>
                  </a:lnTo>
                  <a:lnTo>
                    <a:pt x="243675" y="111505"/>
                  </a:lnTo>
                  <a:lnTo>
                    <a:pt x="249773" y="109525"/>
                  </a:lnTo>
                  <a:lnTo>
                    <a:pt x="255883" y="107568"/>
                  </a:lnTo>
                  <a:lnTo>
                    <a:pt x="262016" y="105612"/>
                  </a:lnTo>
                  <a:lnTo>
                    <a:pt x="268186" y="103631"/>
                  </a:lnTo>
                  <a:lnTo>
                    <a:pt x="270853" y="102870"/>
                  </a:lnTo>
                  <a:lnTo>
                    <a:pt x="276314" y="100964"/>
                  </a:lnTo>
                  <a:lnTo>
                    <a:pt x="276949" y="98298"/>
                  </a:lnTo>
                  <a:lnTo>
                    <a:pt x="280378" y="95630"/>
                  </a:lnTo>
                  <a:lnTo>
                    <a:pt x="278981" y="92963"/>
                  </a:lnTo>
                  <a:lnTo>
                    <a:pt x="271508" y="91082"/>
                  </a:lnTo>
                  <a:lnTo>
                    <a:pt x="257200" y="92868"/>
                  </a:lnTo>
                  <a:lnTo>
                    <a:pt x="242226" y="96035"/>
                  </a:lnTo>
                  <a:lnTo>
                    <a:pt x="232753" y="98298"/>
                  </a:lnTo>
                  <a:lnTo>
                    <a:pt x="223504" y="98000"/>
                  </a:lnTo>
                  <a:lnTo>
                    <a:pt x="213814" y="98107"/>
                  </a:lnTo>
                  <a:lnTo>
                    <a:pt x="204767" y="96976"/>
                  </a:lnTo>
                  <a:lnTo>
                    <a:pt x="197447" y="92963"/>
                  </a:lnTo>
                  <a:lnTo>
                    <a:pt x="195415" y="90931"/>
                  </a:lnTo>
                  <a:lnTo>
                    <a:pt x="196050" y="87629"/>
                  </a:lnTo>
                  <a:lnTo>
                    <a:pt x="194780" y="84962"/>
                  </a:lnTo>
                  <a:lnTo>
                    <a:pt x="193383" y="82296"/>
                  </a:lnTo>
                  <a:lnTo>
                    <a:pt x="191986" y="78993"/>
                  </a:lnTo>
                  <a:lnTo>
                    <a:pt x="189319" y="77088"/>
                  </a:lnTo>
                  <a:lnTo>
                    <a:pt x="178230" y="69284"/>
                  </a:lnTo>
                  <a:lnTo>
                    <a:pt x="165856" y="63325"/>
                  </a:lnTo>
                  <a:lnTo>
                    <a:pt x="152957" y="58247"/>
                  </a:lnTo>
                  <a:lnTo>
                    <a:pt x="140297" y="53086"/>
                  </a:lnTo>
                  <a:lnTo>
                    <a:pt x="130427" y="49414"/>
                  </a:lnTo>
                  <a:lnTo>
                    <a:pt x="120199" y="46196"/>
                  </a:lnTo>
                  <a:lnTo>
                    <a:pt x="109829" y="43120"/>
                  </a:lnTo>
                  <a:lnTo>
                    <a:pt x="99530" y="39877"/>
                  </a:lnTo>
                  <a:lnTo>
                    <a:pt x="94196" y="37846"/>
                  </a:lnTo>
                  <a:lnTo>
                    <a:pt x="83274" y="34543"/>
                  </a:lnTo>
                  <a:lnTo>
                    <a:pt x="72463" y="36526"/>
                  </a:lnTo>
                  <a:lnTo>
                    <a:pt x="62986" y="38306"/>
                  </a:lnTo>
                  <a:lnTo>
                    <a:pt x="54127" y="38205"/>
                  </a:lnTo>
                  <a:lnTo>
                    <a:pt x="45174" y="34543"/>
                  </a:lnTo>
                  <a:lnTo>
                    <a:pt x="38443" y="25273"/>
                  </a:lnTo>
                  <a:lnTo>
                    <a:pt x="41110" y="29210"/>
                  </a:lnTo>
                  <a:lnTo>
                    <a:pt x="37046" y="21209"/>
                  </a:lnTo>
                  <a:lnTo>
                    <a:pt x="37046" y="0"/>
                  </a:lnTo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004303" y="2720289"/>
              <a:ext cx="368820" cy="27589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7051547" y="2746882"/>
              <a:ext cx="280670" cy="187325"/>
            </a:xfrm>
            <a:custGeom>
              <a:avLst/>
              <a:gdLst/>
              <a:ahLst/>
              <a:cxnLst/>
              <a:rect l="l" t="t" r="r" b="b"/>
              <a:pathLst>
                <a:path w="280670" h="187325">
                  <a:moveTo>
                    <a:pt x="239170" y="185546"/>
                  </a:moveTo>
                  <a:lnTo>
                    <a:pt x="232536" y="185546"/>
                  </a:lnTo>
                  <a:lnTo>
                    <a:pt x="238632" y="186816"/>
                  </a:lnTo>
                  <a:lnTo>
                    <a:pt x="239170" y="185546"/>
                  </a:lnTo>
                  <a:close/>
                </a:path>
                <a:path w="280670" h="187325">
                  <a:moveTo>
                    <a:pt x="212978" y="130301"/>
                  </a:moveTo>
                  <a:lnTo>
                    <a:pt x="167131" y="130301"/>
                  </a:lnTo>
                  <a:lnTo>
                    <a:pt x="171830" y="130937"/>
                  </a:lnTo>
                  <a:lnTo>
                    <a:pt x="175895" y="131699"/>
                  </a:lnTo>
                  <a:lnTo>
                    <a:pt x="180594" y="132968"/>
                  </a:lnTo>
                  <a:lnTo>
                    <a:pt x="186054" y="134365"/>
                  </a:lnTo>
                  <a:lnTo>
                    <a:pt x="196850" y="138302"/>
                  </a:lnTo>
                  <a:lnTo>
                    <a:pt x="200392" y="154017"/>
                  </a:lnTo>
                  <a:lnTo>
                    <a:pt x="205946" y="167719"/>
                  </a:lnTo>
                  <a:lnTo>
                    <a:pt x="215048" y="178683"/>
                  </a:lnTo>
                  <a:lnTo>
                    <a:pt x="229234" y="186181"/>
                  </a:lnTo>
                  <a:lnTo>
                    <a:pt x="232536" y="185546"/>
                  </a:lnTo>
                  <a:lnTo>
                    <a:pt x="239170" y="185546"/>
                  </a:lnTo>
                  <a:lnTo>
                    <a:pt x="240029" y="183514"/>
                  </a:lnTo>
                  <a:lnTo>
                    <a:pt x="241934" y="178815"/>
                  </a:lnTo>
                  <a:lnTo>
                    <a:pt x="239268" y="172212"/>
                  </a:lnTo>
                  <a:lnTo>
                    <a:pt x="237235" y="167512"/>
                  </a:lnTo>
                  <a:lnTo>
                    <a:pt x="232963" y="158359"/>
                  </a:lnTo>
                  <a:lnTo>
                    <a:pt x="226869" y="147431"/>
                  </a:lnTo>
                  <a:lnTo>
                    <a:pt x="219894" y="137241"/>
                  </a:lnTo>
                  <a:lnTo>
                    <a:pt x="212978" y="130301"/>
                  </a:lnTo>
                  <a:close/>
                </a:path>
                <a:path w="280670" h="187325">
                  <a:moveTo>
                    <a:pt x="213022" y="124332"/>
                  </a:moveTo>
                  <a:lnTo>
                    <a:pt x="96393" y="124332"/>
                  </a:lnTo>
                  <a:lnTo>
                    <a:pt x="99822" y="124967"/>
                  </a:lnTo>
                  <a:lnTo>
                    <a:pt x="103758" y="125602"/>
                  </a:lnTo>
                  <a:lnTo>
                    <a:pt x="105155" y="130937"/>
                  </a:lnTo>
                  <a:lnTo>
                    <a:pt x="107823" y="132968"/>
                  </a:lnTo>
                  <a:lnTo>
                    <a:pt x="113283" y="136905"/>
                  </a:lnTo>
                  <a:lnTo>
                    <a:pt x="118618" y="140334"/>
                  </a:lnTo>
                  <a:lnTo>
                    <a:pt x="124078" y="143637"/>
                  </a:lnTo>
                  <a:lnTo>
                    <a:pt x="129412" y="146938"/>
                  </a:lnTo>
                  <a:lnTo>
                    <a:pt x="140207" y="154304"/>
                  </a:lnTo>
                  <a:lnTo>
                    <a:pt x="145542" y="152907"/>
                  </a:lnTo>
                  <a:lnTo>
                    <a:pt x="157733" y="152272"/>
                  </a:lnTo>
                  <a:lnTo>
                    <a:pt x="161798" y="146303"/>
                  </a:lnTo>
                  <a:lnTo>
                    <a:pt x="164465" y="141604"/>
                  </a:lnTo>
                  <a:lnTo>
                    <a:pt x="167131" y="130301"/>
                  </a:lnTo>
                  <a:lnTo>
                    <a:pt x="212978" y="130301"/>
                  </a:lnTo>
                  <a:lnTo>
                    <a:pt x="213022" y="124332"/>
                  </a:lnTo>
                  <a:close/>
                </a:path>
                <a:path w="280670" h="187325">
                  <a:moveTo>
                    <a:pt x="0" y="0"/>
                  </a:moveTo>
                  <a:lnTo>
                    <a:pt x="2389" y="7018"/>
                  </a:lnTo>
                  <a:lnTo>
                    <a:pt x="3968" y="10239"/>
                  </a:lnTo>
                  <a:lnTo>
                    <a:pt x="6929" y="14341"/>
                  </a:lnTo>
                  <a:lnTo>
                    <a:pt x="13461" y="24002"/>
                  </a:lnTo>
                  <a:lnTo>
                    <a:pt x="15494" y="26669"/>
                  </a:lnTo>
                  <a:lnTo>
                    <a:pt x="18923" y="31876"/>
                  </a:lnTo>
                  <a:lnTo>
                    <a:pt x="16476" y="44866"/>
                  </a:lnTo>
                  <a:lnTo>
                    <a:pt x="27162" y="51212"/>
                  </a:lnTo>
                  <a:lnTo>
                    <a:pt x="69008" y="66246"/>
                  </a:lnTo>
                  <a:lnTo>
                    <a:pt x="74912" y="70387"/>
                  </a:lnTo>
                  <a:lnTo>
                    <a:pt x="80899" y="74421"/>
                  </a:lnTo>
                  <a:lnTo>
                    <a:pt x="83566" y="76453"/>
                  </a:lnTo>
                  <a:lnTo>
                    <a:pt x="89026" y="79755"/>
                  </a:lnTo>
                  <a:lnTo>
                    <a:pt x="90729" y="87828"/>
                  </a:lnTo>
                  <a:lnTo>
                    <a:pt x="90831" y="95757"/>
                  </a:lnTo>
                  <a:lnTo>
                    <a:pt x="90705" y="103258"/>
                  </a:lnTo>
                  <a:lnTo>
                    <a:pt x="91694" y="111759"/>
                  </a:lnTo>
                  <a:lnTo>
                    <a:pt x="80768" y="118038"/>
                  </a:lnTo>
                  <a:lnTo>
                    <a:pt x="76104" y="120840"/>
                  </a:lnTo>
                  <a:lnTo>
                    <a:pt x="75870" y="124404"/>
                  </a:lnTo>
                  <a:lnTo>
                    <a:pt x="78231" y="132968"/>
                  </a:lnTo>
                  <a:lnTo>
                    <a:pt x="87629" y="131699"/>
                  </a:lnTo>
                  <a:lnTo>
                    <a:pt x="91694" y="130301"/>
                  </a:lnTo>
                  <a:lnTo>
                    <a:pt x="94996" y="129031"/>
                  </a:lnTo>
                  <a:lnTo>
                    <a:pt x="96393" y="124332"/>
                  </a:lnTo>
                  <a:lnTo>
                    <a:pt x="213022" y="124332"/>
                  </a:lnTo>
                  <a:lnTo>
                    <a:pt x="213050" y="120443"/>
                  </a:lnTo>
                  <a:lnTo>
                    <a:pt x="220218" y="116109"/>
                  </a:lnTo>
                  <a:lnTo>
                    <a:pt x="231195" y="114871"/>
                  </a:lnTo>
                  <a:lnTo>
                    <a:pt x="242697" y="114300"/>
                  </a:lnTo>
                  <a:lnTo>
                    <a:pt x="252668" y="110795"/>
                  </a:lnTo>
                  <a:lnTo>
                    <a:pt x="260365" y="107314"/>
                  </a:lnTo>
                  <a:lnTo>
                    <a:pt x="267325" y="102691"/>
                  </a:lnTo>
                  <a:lnTo>
                    <a:pt x="275081" y="95757"/>
                  </a:lnTo>
                  <a:lnTo>
                    <a:pt x="277095" y="93265"/>
                  </a:lnTo>
                  <a:lnTo>
                    <a:pt x="227520" y="93265"/>
                  </a:lnTo>
                  <a:lnTo>
                    <a:pt x="217070" y="92791"/>
                  </a:lnTo>
                  <a:lnTo>
                    <a:pt x="207645" y="90424"/>
                  </a:lnTo>
                  <a:lnTo>
                    <a:pt x="198626" y="85598"/>
                  </a:lnTo>
                  <a:lnTo>
                    <a:pt x="192262" y="78866"/>
                  </a:lnTo>
                  <a:lnTo>
                    <a:pt x="186160" y="71278"/>
                  </a:lnTo>
                  <a:lnTo>
                    <a:pt x="177926" y="63880"/>
                  </a:lnTo>
                  <a:lnTo>
                    <a:pt x="163861" y="56772"/>
                  </a:lnTo>
                  <a:lnTo>
                    <a:pt x="134207" y="46271"/>
                  </a:lnTo>
                  <a:lnTo>
                    <a:pt x="121284" y="39877"/>
                  </a:lnTo>
                  <a:lnTo>
                    <a:pt x="117252" y="37211"/>
                  </a:lnTo>
                  <a:lnTo>
                    <a:pt x="51180" y="37211"/>
                  </a:lnTo>
                  <a:lnTo>
                    <a:pt x="43326" y="32777"/>
                  </a:lnTo>
                  <a:lnTo>
                    <a:pt x="41211" y="27177"/>
                  </a:lnTo>
                  <a:lnTo>
                    <a:pt x="40715" y="19958"/>
                  </a:lnTo>
                  <a:lnTo>
                    <a:pt x="37719" y="10667"/>
                  </a:lnTo>
                  <a:lnTo>
                    <a:pt x="31093" y="4232"/>
                  </a:lnTo>
                  <a:lnTo>
                    <a:pt x="20907" y="1095"/>
                  </a:lnTo>
                  <a:lnTo>
                    <a:pt x="9697" y="77"/>
                  </a:lnTo>
                  <a:lnTo>
                    <a:pt x="0" y="0"/>
                  </a:lnTo>
                  <a:close/>
                </a:path>
                <a:path w="280670" h="187325">
                  <a:moveTo>
                    <a:pt x="275717" y="79120"/>
                  </a:moveTo>
                  <a:lnTo>
                    <a:pt x="270916" y="80450"/>
                  </a:lnTo>
                  <a:lnTo>
                    <a:pt x="264080" y="84137"/>
                  </a:lnTo>
                  <a:lnTo>
                    <a:pt x="255982" y="88300"/>
                  </a:lnTo>
                  <a:lnTo>
                    <a:pt x="247396" y="91058"/>
                  </a:lnTo>
                  <a:lnTo>
                    <a:pt x="237970" y="92477"/>
                  </a:lnTo>
                  <a:lnTo>
                    <a:pt x="227520" y="93265"/>
                  </a:lnTo>
                  <a:lnTo>
                    <a:pt x="277095" y="93265"/>
                  </a:lnTo>
                  <a:lnTo>
                    <a:pt x="277749" y="92455"/>
                  </a:lnTo>
                  <a:lnTo>
                    <a:pt x="280416" y="79755"/>
                  </a:lnTo>
                  <a:lnTo>
                    <a:pt x="275717" y="79120"/>
                  </a:lnTo>
                  <a:close/>
                </a:path>
                <a:path w="280670" h="187325">
                  <a:moveTo>
                    <a:pt x="89026" y="21336"/>
                  </a:moveTo>
                  <a:lnTo>
                    <a:pt x="82049" y="21758"/>
                  </a:lnTo>
                  <a:lnTo>
                    <a:pt x="74739" y="21955"/>
                  </a:lnTo>
                  <a:lnTo>
                    <a:pt x="67810" y="23175"/>
                  </a:lnTo>
                  <a:lnTo>
                    <a:pt x="61975" y="26669"/>
                  </a:lnTo>
                  <a:lnTo>
                    <a:pt x="57378" y="33192"/>
                  </a:lnTo>
                  <a:lnTo>
                    <a:pt x="59388" y="34464"/>
                  </a:lnTo>
                  <a:lnTo>
                    <a:pt x="59993" y="34474"/>
                  </a:lnTo>
                  <a:lnTo>
                    <a:pt x="51180" y="37211"/>
                  </a:lnTo>
                  <a:lnTo>
                    <a:pt x="117252" y="37211"/>
                  </a:lnTo>
                  <a:lnTo>
                    <a:pt x="105394" y="29368"/>
                  </a:lnTo>
                  <a:lnTo>
                    <a:pt x="97549" y="24876"/>
                  </a:lnTo>
                  <a:lnTo>
                    <a:pt x="89026" y="21336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51547" y="2746882"/>
              <a:ext cx="280670" cy="187325"/>
            </a:xfrm>
            <a:custGeom>
              <a:avLst/>
              <a:gdLst/>
              <a:ahLst/>
              <a:cxnLst/>
              <a:rect l="l" t="t" r="r" b="b"/>
              <a:pathLst>
                <a:path w="280670" h="187325">
                  <a:moveTo>
                    <a:pt x="0" y="0"/>
                  </a:moveTo>
                  <a:lnTo>
                    <a:pt x="2389" y="7018"/>
                  </a:lnTo>
                  <a:lnTo>
                    <a:pt x="3968" y="10239"/>
                  </a:lnTo>
                  <a:lnTo>
                    <a:pt x="6929" y="14341"/>
                  </a:lnTo>
                  <a:lnTo>
                    <a:pt x="13461" y="24002"/>
                  </a:lnTo>
                  <a:lnTo>
                    <a:pt x="15494" y="26669"/>
                  </a:lnTo>
                  <a:lnTo>
                    <a:pt x="18923" y="31876"/>
                  </a:lnTo>
                  <a:lnTo>
                    <a:pt x="16476" y="44866"/>
                  </a:lnTo>
                  <a:lnTo>
                    <a:pt x="27162" y="51212"/>
                  </a:lnTo>
                  <a:lnTo>
                    <a:pt x="43158" y="54558"/>
                  </a:lnTo>
                  <a:lnTo>
                    <a:pt x="56642" y="58546"/>
                  </a:lnTo>
                  <a:lnTo>
                    <a:pt x="62986" y="62224"/>
                  </a:lnTo>
                  <a:lnTo>
                    <a:pt x="69008" y="66246"/>
                  </a:lnTo>
                  <a:lnTo>
                    <a:pt x="74912" y="70387"/>
                  </a:lnTo>
                  <a:lnTo>
                    <a:pt x="80899" y="74421"/>
                  </a:lnTo>
                  <a:lnTo>
                    <a:pt x="83566" y="76453"/>
                  </a:lnTo>
                  <a:lnTo>
                    <a:pt x="89026" y="79755"/>
                  </a:lnTo>
                  <a:lnTo>
                    <a:pt x="90729" y="87828"/>
                  </a:lnTo>
                  <a:lnTo>
                    <a:pt x="90836" y="95472"/>
                  </a:lnTo>
                  <a:lnTo>
                    <a:pt x="90705" y="103258"/>
                  </a:lnTo>
                  <a:lnTo>
                    <a:pt x="91694" y="111759"/>
                  </a:lnTo>
                  <a:lnTo>
                    <a:pt x="80768" y="118038"/>
                  </a:lnTo>
                  <a:lnTo>
                    <a:pt x="76104" y="120840"/>
                  </a:lnTo>
                  <a:lnTo>
                    <a:pt x="75870" y="124404"/>
                  </a:lnTo>
                  <a:lnTo>
                    <a:pt x="78231" y="132968"/>
                  </a:lnTo>
                  <a:lnTo>
                    <a:pt x="82930" y="132333"/>
                  </a:lnTo>
                  <a:lnTo>
                    <a:pt x="87629" y="131699"/>
                  </a:lnTo>
                  <a:lnTo>
                    <a:pt x="91694" y="130301"/>
                  </a:lnTo>
                  <a:lnTo>
                    <a:pt x="94996" y="129031"/>
                  </a:lnTo>
                  <a:lnTo>
                    <a:pt x="96393" y="124332"/>
                  </a:lnTo>
                  <a:lnTo>
                    <a:pt x="99822" y="124967"/>
                  </a:lnTo>
                  <a:lnTo>
                    <a:pt x="103758" y="125602"/>
                  </a:lnTo>
                  <a:lnTo>
                    <a:pt x="105155" y="130937"/>
                  </a:lnTo>
                  <a:lnTo>
                    <a:pt x="107823" y="132968"/>
                  </a:lnTo>
                  <a:lnTo>
                    <a:pt x="113283" y="136905"/>
                  </a:lnTo>
                  <a:lnTo>
                    <a:pt x="118618" y="140334"/>
                  </a:lnTo>
                  <a:lnTo>
                    <a:pt x="124078" y="143637"/>
                  </a:lnTo>
                  <a:lnTo>
                    <a:pt x="129412" y="146938"/>
                  </a:lnTo>
                  <a:lnTo>
                    <a:pt x="140207" y="154304"/>
                  </a:lnTo>
                  <a:lnTo>
                    <a:pt x="145542" y="152907"/>
                  </a:lnTo>
                  <a:lnTo>
                    <a:pt x="157733" y="152272"/>
                  </a:lnTo>
                  <a:lnTo>
                    <a:pt x="161798" y="146303"/>
                  </a:lnTo>
                  <a:lnTo>
                    <a:pt x="164465" y="141604"/>
                  </a:lnTo>
                  <a:lnTo>
                    <a:pt x="167131" y="130301"/>
                  </a:lnTo>
                  <a:lnTo>
                    <a:pt x="171830" y="130937"/>
                  </a:lnTo>
                  <a:lnTo>
                    <a:pt x="175895" y="131699"/>
                  </a:lnTo>
                  <a:lnTo>
                    <a:pt x="180594" y="132968"/>
                  </a:lnTo>
                  <a:lnTo>
                    <a:pt x="186054" y="134365"/>
                  </a:lnTo>
                  <a:lnTo>
                    <a:pt x="196850" y="138302"/>
                  </a:lnTo>
                  <a:lnTo>
                    <a:pt x="200392" y="154017"/>
                  </a:lnTo>
                  <a:lnTo>
                    <a:pt x="205946" y="167719"/>
                  </a:lnTo>
                  <a:lnTo>
                    <a:pt x="215048" y="178683"/>
                  </a:lnTo>
                  <a:lnTo>
                    <a:pt x="229234" y="186181"/>
                  </a:lnTo>
                  <a:lnTo>
                    <a:pt x="232536" y="185546"/>
                  </a:lnTo>
                  <a:lnTo>
                    <a:pt x="238632" y="186816"/>
                  </a:lnTo>
                  <a:lnTo>
                    <a:pt x="240029" y="183514"/>
                  </a:lnTo>
                  <a:lnTo>
                    <a:pt x="241934" y="178815"/>
                  </a:lnTo>
                  <a:lnTo>
                    <a:pt x="239268" y="172212"/>
                  </a:lnTo>
                  <a:lnTo>
                    <a:pt x="219894" y="137241"/>
                  </a:lnTo>
                  <a:lnTo>
                    <a:pt x="212978" y="130301"/>
                  </a:lnTo>
                  <a:lnTo>
                    <a:pt x="213050" y="120443"/>
                  </a:lnTo>
                  <a:lnTo>
                    <a:pt x="220218" y="116109"/>
                  </a:lnTo>
                  <a:lnTo>
                    <a:pt x="231195" y="114871"/>
                  </a:lnTo>
                  <a:lnTo>
                    <a:pt x="242697" y="114300"/>
                  </a:lnTo>
                  <a:lnTo>
                    <a:pt x="252668" y="110795"/>
                  </a:lnTo>
                  <a:lnTo>
                    <a:pt x="280416" y="79755"/>
                  </a:lnTo>
                  <a:lnTo>
                    <a:pt x="275717" y="79120"/>
                  </a:lnTo>
                  <a:lnTo>
                    <a:pt x="270916" y="80450"/>
                  </a:lnTo>
                  <a:lnTo>
                    <a:pt x="264080" y="84137"/>
                  </a:lnTo>
                  <a:lnTo>
                    <a:pt x="255982" y="88300"/>
                  </a:lnTo>
                  <a:lnTo>
                    <a:pt x="247396" y="91058"/>
                  </a:lnTo>
                  <a:lnTo>
                    <a:pt x="237970" y="92477"/>
                  </a:lnTo>
                  <a:lnTo>
                    <a:pt x="227520" y="93265"/>
                  </a:lnTo>
                  <a:lnTo>
                    <a:pt x="217070" y="92791"/>
                  </a:lnTo>
                  <a:lnTo>
                    <a:pt x="207645" y="90424"/>
                  </a:lnTo>
                  <a:lnTo>
                    <a:pt x="198626" y="85598"/>
                  </a:lnTo>
                  <a:lnTo>
                    <a:pt x="192262" y="78866"/>
                  </a:lnTo>
                  <a:lnTo>
                    <a:pt x="186160" y="71278"/>
                  </a:lnTo>
                  <a:lnTo>
                    <a:pt x="177926" y="63880"/>
                  </a:lnTo>
                  <a:lnTo>
                    <a:pt x="163861" y="56772"/>
                  </a:lnTo>
                  <a:lnTo>
                    <a:pt x="148844" y="51403"/>
                  </a:lnTo>
                  <a:lnTo>
                    <a:pt x="134207" y="46271"/>
                  </a:lnTo>
                  <a:lnTo>
                    <a:pt x="121284" y="39877"/>
                  </a:lnTo>
                  <a:lnTo>
                    <a:pt x="113119" y="34480"/>
                  </a:lnTo>
                  <a:lnTo>
                    <a:pt x="105394" y="29368"/>
                  </a:lnTo>
                  <a:lnTo>
                    <a:pt x="97549" y="24876"/>
                  </a:lnTo>
                  <a:lnTo>
                    <a:pt x="89026" y="21336"/>
                  </a:lnTo>
                  <a:lnTo>
                    <a:pt x="82049" y="21758"/>
                  </a:lnTo>
                  <a:lnTo>
                    <a:pt x="74739" y="21955"/>
                  </a:lnTo>
                  <a:lnTo>
                    <a:pt x="67810" y="23175"/>
                  </a:lnTo>
                  <a:lnTo>
                    <a:pt x="61975" y="26669"/>
                  </a:lnTo>
                  <a:lnTo>
                    <a:pt x="57378" y="33192"/>
                  </a:lnTo>
                  <a:lnTo>
                    <a:pt x="59388" y="34464"/>
                  </a:lnTo>
                  <a:lnTo>
                    <a:pt x="59993" y="34474"/>
                  </a:lnTo>
                  <a:lnTo>
                    <a:pt x="51180" y="37211"/>
                  </a:lnTo>
                  <a:lnTo>
                    <a:pt x="43326" y="32777"/>
                  </a:lnTo>
                  <a:lnTo>
                    <a:pt x="41211" y="27177"/>
                  </a:lnTo>
                  <a:lnTo>
                    <a:pt x="40715" y="19958"/>
                  </a:lnTo>
                  <a:lnTo>
                    <a:pt x="37719" y="10667"/>
                  </a:lnTo>
                  <a:lnTo>
                    <a:pt x="31093" y="4232"/>
                  </a:lnTo>
                  <a:lnTo>
                    <a:pt x="20907" y="1095"/>
                  </a:lnTo>
                  <a:lnTo>
                    <a:pt x="9697" y="7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11567" y="3409162"/>
              <a:ext cx="131114" cy="13553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258811" y="3436651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9937" y="0"/>
                  </a:moveTo>
                  <a:lnTo>
                    <a:pt x="5361" y="1095"/>
                  </a:lnTo>
                  <a:lnTo>
                    <a:pt x="0" y="6953"/>
                  </a:lnTo>
                  <a:lnTo>
                    <a:pt x="4064" y="12795"/>
                  </a:lnTo>
                  <a:lnTo>
                    <a:pt x="10287" y="16732"/>
                  </a:lnTo>
                  <a:lnTo>
                    <a:pt x="13716" y="22447"/>
                  </a:lnTo>
                  <a:lnTo>
                    <a:pt x="16510" y="27019"/>
                  </a:lnTo>
                  <a:lnTo>
                    <a:pt x="17145" y="32734"/>
                  </a:lnTo>
                  <a:lnTo>
                    <a:pt x="19177" y="37941"/>
                  </a:lnTo>
                  <a:lnTo>
                    <a:pt x="19939" y="40481"/>
                  </a:lnTo>
                  <a:lnTo>
                    <a:pt x="21971" y="45688"/>
                  </a:lnTo>
                  <a:lnTo>
                    <a:pt x="30182" y="43245"/>
                  </a:lnTo>
                  <a:lnTo>
                    <a:pt x="35179" y="40052"/>
                  </a:lnTo>
                  <a:lnTo>
                    <a:pt x="38365" y="35169"/>
                  </a:lnTo>
                  <a:lnTo>
                    <a:pt x="41148" y="27654"/>
                  </a:lnTo>
                  <a:lnTo>
                    <a:pt x="38169" y="20312"/>
                  </a:lnTo>
                  <a:lnTo>
                    <a:pt x="34655" y="15112"/>
                  </a:lnTo>
                  <a:lnTo>
                    <a:pt x="29592" y="11009"/>
                  </a:lnTo>
                  <a:lnTo>
                    <a:pt x="21971" y="6953"/>
                  </a:lnTo>
                  <a:lnTo>
                    <a:pt x="15037" y="2381"/>
                  </a:lnTo>
                  <a:lnTo>
                    <a:pt x="993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58811" y="3436651"/>
              <a:ext cx="41275" cy="45720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21971" y="6953"/>
                  </a:moveTo>
                  <a:lnTo>
                    <a:pt x="15037" y="2381"/>
                  </a:lnTo>
                  <a:lnTo>
                    <a:pt x="9937" y="0"/>
                  </a:lnTo>
                  <a:lnTo>
                    <a:pt x="5361" y="1095"/>
                  </a:lnTo>
                  <a:lnTo>
                    <a:pt x="0" y="6953"/>
                  </a:lnTo>
                  <a:lnTo>
                    <a:pt x="4064" y="12795"/>
                  </a:lnTo>
                  <a:lnTo>
                    <a:pt x="10287" y="16732"/>
                  </a:lnTo>
                  <a:lnTo>
                    <a:pt x="13716" y="22447"/>
                  </a:lnTo>
                  <a:lnTo>
                    <a:pt x="16510" y="27019"/>
                  </a:lnTo>
                  <a:lnTo>
                    <a:pt x="17145" y="32734"/>
                  </a:lnTo>
                  <a:lnTo>
                    <a:pt x="19177" y="37941"/>
                  </a:lnTo>
                  <a:lnTo>
                    <a:pt x="19939" y="40481"/>
                  </a:lnTo>
                  <a:lnTo>
                    <a:pt x="21971" y="45688"/>
                  </a:lnTo>
                  <a:lnTo>
                    <a:pt x="30182" y="43245"/>
                  </a:lnTo>
                  <a:lnTo>
                    <a:pt x="35179" y="40052"/>
                  </a:lnTo>
                  <a:lnTo>
                    <a:pt x="38365" y="35169"/>
                  </a:lnTo>
                  <a:lnTo>
                    <a:pt x="41148" y="27654"/>
                  </a:lnTo>
                  <a:lnTo>
                    <a:pt x="38169" y="20312"/>
                  </a:lnTo>
                  <a:lnTo>
                    <a:pt x="34655" y="15112"/>
                  </a:lnTo>
                  <a:lnTo>
                    <a:pt x="29592" y="11009"/>
                  </a:lnTo>
                  <a:lnTo>
                    <a:pt x="21971" y="6953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39583" y="3323894"/>
              <a:ext cx="231673" cy="16619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7387321" y="3351275"/>
              <a:ext cx="141605" cy="76200"/>
            </a:xfrm>
            <a:custGeom>
              <a:avLst/>
              <a:gdLst/>
              <a:ahLst/>
              <a:cxnLst/>
              <a:rect l="l" t="t" r="r" b="b"/>
              <a:pathLst>
                <a:path w="141604" h="76200">
                  <a:moveTo>
                    <a:pt x="14364" y="40512"/>
                  </a:moveTo>
                  <a:lnTo>
                    <a:pt x="3569" y="46482"/>
                  </a:lnTo>
                  <a:lnTo>
                    <a:pt x="0" y="56251"/>
                  </a:lnTo>
                  <a:lnTo>
                    <a:pt x="3014" y="63865"/>
                  </a:lnTo>
                  <a:lnTo>
                    <a:pt x="10338" y="70217"/>
                  </a:lnTo>
                  <a:lnTo>
                    <a:pt x="19698" y="76200"/>
                  </a:lnTo>
                  <a:lnTo>
                    <a:pt x="33980" y="72804"/>
                  </a:lnTo>
                  <a:lnTo>
                    <a:pt x="76467" y="60071"/>
                  </a:lnTo>
                  <a:lnTo>
                    <a:pt x="87262" y="52577"/>
                  </a:lnTo>
                  <a:lnTo>
                    <a:pt x="92596" y="49275"/>
                  </a:lnTo>
                  <a:lnTo>
                    <a:pt x="25159" y="49275"/>
                  </a:lnTo>
                  <a:lnTo>
                    <a:pt x="23127" y="46482"/>
                  </a:lnTo>
                  <a:lnTo>
                    <a:pt x="23127" y="41783"/>
                  </a:lnTo>
                  <a:lnTo>
                    <a:pt x="19698" y="41148"/>
                  </a:lnTo>
                  <a:lnTo>
                    <a:pt x="14364" y="40512"/>
                  </a:lnTo>
                  <a:close/>
                </a:path>
                <a:path w="141604" h="76200">
                  <a:moveTo>
                    <a:pt x="138570" y="0"/>
                  </a:moveTo>
                  <a:lnTo>
                    <a:pt x="131839" y="0"/>
                  </a:lnTo>
                  <a:lnTo>
                    <a:pt x="116980" y="10160"/>
                  </a:lnTo>
                  <a:lnTo>
                    <a:pt x="114186" y="11429"/>
                  </a:lnTo>
                  <a:lnTo>
                    <a:pt x="77628" y="24824"/>
                  </a:lnTo>
                  <a:lnTo>
                    <a:pt x="54877" y="28956"/>
                  </a:lnTo>
                  <a:lnTo>
                    <a:pt x="44082" y="31750"/>
                  </a:lnTo>
                  <a:lnTo>
                    <a:pt x="33287" y="35687"/>
                  </a:lnTo>
                  <a:lnTo>
                    <a:pt x="29696" y="40685"/>
                  </a:lnTo>
                  <a:lnTo>
                    <a:pt x="28176" y="43005"/>
                  </a:lnTo>
                  <a:lnTo>
                    <a:pt x="25159" y="49275"/>
                  </a:lnTo>
                  <a:lnTo>
                    <a:pt x="92596" y="49275"/>
                  </a:lnTo>
                  <a:lnTo>
                    <a:pt x="97422" y="45847"/>
                  </a:lnTo>
                  <a:lnTo>
                    <a:pt x="108852" y="43814"/>
                  </a:lnTo>
                  <a:lnTo>
                    <a:pt x="117056" y="36294"/>
                  </a:lnTo>
                  <a:lnTo>
                    <a:pt x="125807" y="28797"/>
                  </a:lnTo>
                  <a:lnTo>
                    <a:pt x="134177" y="21062"/>
                  </a:lnTo>
                  <a:lnTo>
                    <a:pt x="141237" y="12826"/>
                  </a:lnTo>
                  <a:lnTo>
                    <a:pt x="138570" y="10795"/>
                  </a:lnTo>
                  <a:lnTo>
                    <a:pt x="13857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387321" y="3351275"/>
              <a:ext cx="141605" cy="76200"/>
            </a:xfrm>
            <a:custGeom>
              <a:avLst/>
              <a:gdLst/>
              <a:ahLst/>
              <a:cxnLst/>
              <a:rect l="l" t="t" r="r" b="b"/>
              <a:pathLst>
                <a:path w="141604" h="76200">
                  <a:moveTo>
                    <a:pt x="25159" y="49275"/>
                  </a:moveTo>
                  <a:lnTo>
                    <a:pt x="23127" y="46482"/>
                  </a:lnTo>
                  <a:lnTo>
                    <a:pt x="23127" y="41783"/>
                  </a:lnTo>
                  <a:lnTo>
                    <a:pt x="19698" y="41148"/>
                  </a:lnTo>
                  <a:lnTo>
                    <a:pt x="14364" y="40512"/>
                  </a:lnTo>
                  <a:lnTo>
                    <a:pt x="3569" y="46482"/>
                  </a:lnTo>
                  <a:lnTo>
                    <a:pt x="0" y="56251"/>
                  </a:lnTo>
                  <a:lnTo>
                    <a:pt x="3014" y="63865"/>
                  </a:lnTo>
                  <a:lnTo>
                    <a:pt x="10338" y="70217"/>
                  </a:lnTo>
                  <a:lnTo>
                    <a:pt x="19698" y="76200"/>
                  </a:lnTo>
                  <a:lnTo>
                    <a:pt x="33980" y="72804"/>
                  </a:lnTo>
                  <a:lnTo>
                    <a:pt x="76467" y="60071"/>
                  </a:lnTo>
                  <a:lnTo>
                    <a:pt x="87262" y="52577"/>
                  </a:lnTo>
                  <a:lnTo>
                    <a:pt x="92596" y="49275"/>
                  </a:lnTo>
                  <a:lnTo>
                    <a:pt x="97422" y="45847"/>
                  </a:lnTo>
                  <a:lnTo>
                    <a:pt x="108852" y="43814"/>
                  </a:lnTo>
                  <a:lnTo>
                    <a:pt x="117056" y="36294"/>
                  </a:lnTo>
                  <a:lnTo>
                    <a:pt x="125807" y="28797"/>
                  </a:lnTo>
                  <a:lnTo>
                    <a:pt x="134177" y="21062"/>
                  </a:lnTo>
                  <a:lnTo>
                    <a:pt x="141237" y="12826"/>
                  </a:lnTo>
                  <a:lnTo>
                    <a:pt x="138570" y="10795"/>
                  </a:lnTo>
                  <a:lnTo>
                    <a:pt x="138570" y="0"/>
                  </a:lnTo>
                  <a:lnTo>
                    <a:pt x="135141" y="0"/>
                  </a:lnTo>
                  <a:lnTo>
                    <a:pt x="131839" y="0"/>
                  </a:lnTo>
                  <a:lnTo>
                    <a:pt x="116980" y="10160"/>
                  </a:lnTo>
                  <a:lnTo>
                    <a:pt x="77628" y="24824"/>
                  </a:lnTo>
                  <a:lnTo>
                    <a:pt x="60211" y="28321"/>
                  </a:lnTo>
                  <a:lnTo>
                    <a:pt x="54877" y="28956"/>
                  </a:lnTo>
                  <a:lnTo>
                    <a:pt x="49416" y="30352"/>
                  </a:lnTo>
                  <a:lnTo>
                    <a:pt x="44082" y="31750"/>
                  </a:lnTo>
                  <a:lnTo>
                    <a:pt x="33287" y="35687"/>
                  </a:lnTo>
                  <a:lnTo>
                    <a:pt x="29696" y="40685"/>
                  </a:lnTo>
                  <a:lnTo>
                    <a:pt x="28176" y="43005"/>
                  </a:lnTo>
                  <a:lnTo>
                    <a:pt x="27179" y="45063"/>
                  </a:lnTo>
                  <a:lnTo>
                    <a:pt x="25159" y="49275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87411" y="3282657"/>
              <a:ext cx="181279" cy="167678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530083" y="3243013"/>
              <a:ext cx="126433" cy="14869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587513" y="3270503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16611" y="0"/>
                  </a:moveTo>
                  <a:lnTo>
                    <a:pt x="13817" y="7874"/>
                  </a:lnTo>
                  <a:lnTo>
                    <a:pt x="9499" y="4572"/>
                  </a:lnTo>
                  <a:lnTo>
                    <a:pt x="1625" y="7238"/>
                  </a:lnTo>
                  <a:lnTo>
                    <a:pt x="0" y="12858"/>
                  </a:lnTo>
                  <a:lnTo>
                    <a:pt x="2530" y="17716"/>
                  </a:lnTo>
                  <a:lnTo>
                    <a:pt x="7465" y="21240"/>
                  </a:lnTo>
                  <a:lnTo>
                    <a:pt x="13055" y="22860"/>
                  </a:lnTo>
                  <a:lnTo>
                    <a:pt x="17373" y="22225"/>
                  </a:lnTo>
                  <a:lnTo>
                    <a:pt x="19532" y="18287"/>
                  </a:lnTo>
                  <a:lnTo>
                    <a:pt x="23850" y="17018"/>
                  </a:lnTo>
                  <a:lnTo>
                    <a:pt x="25719" y="13501"/>
                  </a:lnTo>
                  <a:lnTo>
                    <a:pt x="22897" y="8223"/>
                  </a:lnTo>
                  <a:lnTo>
                    <a:pt x="18742" y="3087"/>
                  </a:lnTo>
                  <a:lnTo>
                    <a:pt x="1661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87513" y="3270503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16611" y="0"/>
                  </a:moveTo>
                  <a:lnTo>
                    <a:pt x="13817" y="7874"/>
                  </a:lnTo>
                  <a:lnTo>
                    <a:pt x="9499" y="4572"/>
                  </a:lnTo>
                  <a:lnTo>
                    <a:pt x="1625" y="7238"/>
                  </a:lnTo>
                  <a:lnTo>
                    <a:pt x="0" y="12858"/>
                  </a:lnTo>
                  <a:lnTo>
                    <a:pt x="2530" y="17716"/>
                  </a:lnTo>
                  <a:lnTo>
                    <a:pt x="7465" y="21240"/>
                  </a:lnTo>
                  <a:lnTo>
                    <a:pt x="13055" y="22860"/>
                  </a:lnTo>
                  <a:lnTo>
                    <a:pt x="17373" y="22225"/>
                  </a:lnTo>
                  <a:lnTo>
                    <a:pt x="19532" y="18287"/>
                  </a:lnTo>
                  <a:lnTo>
                    <a:pt x="23850" y="17018"/>
                  </a:lnTo>
                  <a:lnTo>
                    <a:pt x="25719" y="13501"/>
                  </a:lnTo>
                  <a:lnTo>
                    <a:pt x="22897" y="8223"/>
                  </a:lnTo>
                  <a:lnTo>
                    <a:pt x="18742" y="3087"/>
                  </a:lnTo>
                  <a:lnTo>
                    <a:pt x="16611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93819" y="2829637"/>
              <a:ext cx="181436" cy="24142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031991" y="2839211"/>
              <a:ext cx="109855" cy="178435"/>
            </a:xfrm>
            <a:custGeom>
              <a:avLst/>
              <a:gdLst/>
              <a:ahLst/>
              <a:cxnLst/>
              <a:rect l="l" t="t" r="r" b="b"/>
              <a:pathLst>
                <a:path w="109854" h="178435">
                  <a:moveTo>
                    <a:pt x="11430" y="63880"/>
                  </a:moveTo>
                  <a:lnTo>
                    <a:pt x="10668" y="66548"/>
                  </a:lnTo>
                  <a:lnTo>
                    <a:pt x="9398" y="73151"/>
                  </a:lnTo>
                  <a:lnTo>
                    <a:pt x="12065" y="80517"/>
                  </a:lnTo>
                  <a:lnTo>
                    <a:pt x="13335" y="87884"/>
                  </a:lnTo>
                  <a:lnTo>
                    <a:pt x="14732" y="93090"/>
                  </a:lnTo>
                  <a:lnTo>
                    <a:pt x="18796" y="103759"/>
                  </a:lnTo>
                  <a:lnTo>
                    <a:pt x="12144" y="109593"/>
                  </a:lnTo>
                  <a:lnTo>
                    <a:pt x="7112" y="116712"/>
                  </a:lnTo>
                  <a:lnTo>
                    <a:pt x="3222" y="124690"/>
                  </a:lnTo>
                  <a:lnTo>
                    <a:pt x="0" y="133096"/>
                  </a:lnTo>
                  <a:lnTo>
                    <a:pt x="2936" y="141559"/>
                  </a:lnTo>
                  <a:lnTo>
                    <a:pt x="23368" y="175640"/>
                  </a:lnTo>
                  <a:lnTo>
                    <a:pt x="34798" y="178308"/>
                  </a:lnTo>
                  <a:lnTo>
                    <a:pt x="47033" y="173535"/>
                  </a:lnTo>
                  <a:lnTo>
                    <a:pt x="52863" y="166227"/>
                  </a:lnTo>
                  <a:lnTo>
                    <a:pt x="55693" y="156323"/>
                  </a:lnTo>
                  <a:lnTo>
                    <a:pt x="58928" y="143763"/>
                  </a:lnTo>
                  <a:lnTo>
                    <a:pt x="60833" y="137667"/>
                  </a:lnTo>
                  <a:lnTo>
                    <a:pt x="78835" y="102965"/>
                  </a:lnTo>
                  <a:lnTo>
                    <a:pt x="82240" y="89007"/>
                  </a:lnTo>
                  <a:lnTo>
                    <a:pt x="85598" y="77215"/>
                  </a:lnTo>
                  <a:lnTo>
                    <a:pt x="87153" y="71084"/>
                  </a:lnTo>
                  <a:lnTo>
                    <a:pt x="88223" y="65912"/>
                  </a:lnTo>
                  <a:lnTo>
                    <a:pt x="16763" y="65912"/>
                  </a:lnTo>
                  <a:lnTo>
                    <a:pt x="11430" y="63880"/>
                  </a:lnTo>
                  <a:close/>
                </a:path>
                <a:path w="109854" h="178435">
                  <a:moveTo>
                    <a:pt x="85598" y="0"/>
                  </a:moveTo>
                  <a:lnTo>
                    <a:pt x="82296" y="10667"/>
                  </a:lnTo>
                  <a:lnTo>
                    <a:pt x="80263" y="15239"/>
                  </a:lnTo>
                  <a:lnTo>
                    <a:pt x="69596" y="18668"/>
                  </a:lnTo>
                  <a:lnTo>
                    <a:pt x="68179" y="23685"/>
                  </a:lnTo>
                  <a:lnTo>
                    <a:pt x="32567" y="52046"/>
                  </a:lnTo>
                  <a:lnTo>
                    <a:pt x="24130" y="55879"/>
                  </a:lnTo>
                  <a:lnTo>
                    <a:pt x="22098" y="58547"/>
                  </a:lnTo>
                  <a:lnTo>
                    <a:pt x="21462" y="61849"/>
                  </a:lnTo>
                  <a:lnTo>
                    <a:pt x="18796" y="63880"/>
                  </a:lnTo>
                  <a:lnTo>
                    <a:pt x="16763" y="65912"/>
                  </a:lnTo>
                  <a:lnTo>
                    <a:pt x="88223" y="65912"/>
                  </a:lnTo>
                  <a:lnTo>
                    <a:pt x="88900" y="62642"/>
                  </a:lnTo>
                  <a:lnTo>
                    <a:pt x="91027" y="54820"/>
                  </a:lnTo>
                  <a:lnTo>
                    <a:pt x="93725" y="50546"/>
                  </a:lnTo>
                  <a:lnTo>
                    <a:pt x="98298" y="47878"/>
                  </a:lnTo>
                  <a:lnTo>
                    <a:pt x="109728" y="47878"/>
                  </a:lnTo>
                  <a:lnTo>
                    <a:pt x="107350" y="28646"/>
                  </a:lnTo>
                  <a:lnTo>
                    <a:pt x="104425" y="18986"/>
                  </a:lnTo>
                  <a:lnTo>
                    <a:pt x="98119" y="11803"/>
                  </a:lnTo>
                  <a:lnTo>
                    <a:pt x="85598" y="0"/>
                  </a:lnTo>
                  <a:close/>
                </a:path>
                <a:path w="109854" h="178435">
                  <a:moveTo>
                    <a:pt x="109728" y="47878"/>
                  </a:moveTo>
                  <a:lnTo>
                    <a:pt x="98298" y="47878"/>
                  </a:lnTo>
                  <a:lnTo>
                    <a:pt x="104394" y="48513"/>
                  </a:lnTo>
                  <a:lnTo>
                    <a:pt x="109728" y="47878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031991" y="2839211"/>
              <a:ext cx="109855" cy="178435"/>
            </a:xfrm>
            <a:custGeom>
              <a:avLst/>
              <a:gdLst/>
              <a:ahLst/>
              <a:cxnLst/>
              <a:rect l="l" t="t" r="r" b="b"/>
              <a:pathLst>
                <a:path w="109854" h="178435">
                  <a:moveTo>
                    <a:pt x="85598" y="0"/>
                  </a:moveTo>
                  <a:lnTo>
                    <a:pt x="82296" y="10667"/>
                  </a:lnTo>
                  <a:lnTo>
                    <a:pt x="80263" y="15239"/>
                  </a:lnTo>
                  <a:lnTo>
                    <a:pt x="69596" y="18668"/>
                  </a:lnTo>
                  <a:lnTo>
                    <a:pt x="68179" y="23685"/>
                  </a:lnTo>
                  <a:lnTo>
                    <a:pt x="32567" y="52046"/>
                  </a:lnTo>
                  <a:lnTo>
                    <a:pt x="24130" y="55879"/>
                  </a:lnTo>
                  <a:lnTo>
                    <a:pt x="22098" y="58547"/>
                  </a:lnTo>
                  <a:lnTo>
                    <a:pt x="21462" y="61849"/>
                  </a:lnTo>
                  <a:lnTo>
                    <a:pt x="18796" y="63880"/>
                  </a:lnTo>
                  <a:lnTo>
                    <a:pt x="16763" y="65912"/>
                  </a:lnTo>
                  <a:lnTo>
                    <a:pt x="11430" y="63880"/>
                  </a:lnTo>
                  <a:lnTo>
                    <a:pt x="10668" y="66548"/>
                  </a:lnTo>
                  <a:lnTo>
                    <a:pt x="9398" y="73151"/>
                  </a:lnTo>
                  <a:lnTo>
                    <a:pt x="12065" y="80517"/>
                  </a:lnTo>
                  <a:lnTo>
                    <a:pt x="13335" y="87884"/>
                  </a:lnTo>
                  <a:lnTo>
                    <a:pt x="14732" y="93090"/>
                  </a:lnTo>
                  <a:lnTo>
                    <a:pt x="18796" y="103759"/>
                  </a:lnTo>
                  <a:lnTo>
                    <a:pt x="12144" y="109593"/>
                  </a:lnTo>
                  <a:lnTo>
                    <a:pt x="7112" y="116712"/>
                  </a:lnTo>
                  <a:lnTo>
                    <a:pt x="3222" y="124690"/>
                  </a:lnTo>
                  <a:lnTo>
                    <a:pt x="0" y="133096"/>
                  </a:lnTo>
                  <a:lnTo>
                    <a:pt x="2936" y="141559"/>
                  </a:lnTo>
                  <a:lnTo>
                    <a:pt x="23368" y="175640"/>
                  </a:lnTo>
                  <a:lnTo>
                    <a:pt x="34798" y="178308"/>
                  </a:lnTo>
                  <a:lnTo>
                    <a:pt x="47033" y="173535"/>
                  </a:lnTo>
                  <a:lnTo>
                    <a:pt x="52863" y="166227"/>
                  </a:lnTo>
                  <a:lnTo>
                    <a:pt x="55693" y="156323"/>
                  </a:lnTo>
                  <a:lnTo>
                    <a:pt x="58928" y="143763"/>
                  </a:lnTo>
                  <a:lnTo>
                    <a:pt x="60833" y="137667"/>
                  </a:lnTo>
                  <a:lnTo>
                    <a:pt x="78835" y="102965"/>
                  </a:lnTo>
                  <a:lnTo>
                    <a:pt x="82240" y="89007"/>
                  </a:lnTo>
                  <a:lnTo>
                    <a:pt x="85598" y="77215"/>
                  </a:lnTo>
                  <a:lnTo>
                    <a:pt x="87153" y="71084"/>
                  </a:lnTo>
                  <a:lnTo>
                    <a:pt x="88900" y="62642"/>
                  </a:lnTo>
                  <a:lnTo>
                    <a:pt x="91027" y="54820"/>
                  </a:lnTo>
                  <a:lnTo>
                    <a:pt x="93725" y="50546"/>
                  </a:lnTo>
                  <a:lnTo>
                    <a:pt x="98298" y="47878"/>
                  </a:lnTo>
                  <a:lnTo>
                    <a:pt x="104394" y="48513"/>
                  </a:lnTo>
                  <a:lnTo>
                    <a:pt x="109728" y="47878"/>
                  </a:lnTo>
                  <a:lnTo>
                    <a:pt x="107350" y="28646"/>
                  </a:lnTo>
                  <a:lnTo>
                    <a:pt x="104425" y="18986"/>
                  </a:lnTo>
                  <a:lnTo>
                    <a:pt x="98119" y="11803"/>
                  </a:lnTo>
                  <a:lnTo>
                    <a:pt x="85598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91166" y="2552128"/>
              <a:ext cx="94682" cy="11515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6521576" y="2561843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69">
                  <a:moveTo>
                    <a:pt x="9905" y="0"/>
                  </a:moveTo>
                  <a:lnTo>
                    <a:pt x="809" y="6689"/>
                  </a:lnTo>
                  <a:lnTo>
                    <a:pt x="0" y="16271"/>
                  </a:lnTo>
                  <a:lnTo>
                    <a:pt x="3476" y="27306"/>
                  </a:lnTo>
                  <a:lnTo>
                    <a:pt x="7239" y="38353"/>
                  </a:lnTo>
                  <a:lnTo>
                    <a:pt x="7874" y="41528"/>
                  </a:lnTo>
                  <a:lnTo>
                    <a:pt x="7874" y="46100"/>
                  </a:lnTo>
                  <a:lnTo>
                    <a:pt x="9905" y="48640"/>
                  </a:lnTo>
                  <a:lnTo>
                    <a:pt x="11938" y="50545"/>
                  </a:lnTo>
                  <a:lnTo>
                    <a:pt x="15240" y="50545"/>
                  </a:lnTo>
                  <a:lnTo>
                    <a:pt x="17906" y="51180"/>
                  </a:lnTo>
                  <a:lnTo>
                    <a:pt x="21336" y="50545"/>
                  </a:lnTo>
                  <a:lnTo>
                    <a:pt x="27304" y="51815"/>
                  </a:lnTo>
                  <a:lnTo>
                    <a:pt x="28701" y="48640"/>
                  </a:lnTo>
                  <a:lnTo>
                    <a:pt x="29783" y="36272"/>
                  </a:lnTo>
                  <a:lnTo>
                    <a:pt x="25542" y="22653"/>
                  </a:lnTo>
                  <a:lnTo>
                    <a:pt x="18182" y="9868"/>
                  </a:lnTo>
                  <a:lnTo>
                    <a:pt x="9905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21576" y="2561843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69">
                  <a:moveTo>
                    <a:pt x="9905" y="0"/>
                  </a:moveTo>
                  <a:lnTo>
                    <a:pt x="809" y="6689"/>
                  </a:lnTo>
                  <a:lnTo>
                    <a:pt x="0" y="16271"/>
                  </a:lnTo>
                  <a:lnTo>
                    <a:pt x="3476" y="27306"/>
                  </a:lnTo>
                  <a:lnTo>
                    <a:pt x="7239" y="38353"/>
                  </a:lnTo>
                  <a:lnTo>
                    <a:pt x="7874" y="41528"/>
                  </a:lnTo>
                  <a:lnTo>
                    <a:pt x="7874" y="46100"/>
                  </a:lnTo>
                  <a:lnTo>
                    <a:pt x="9905" y="48640"/>
                  </a:lnTo>
                  <a:lnTo>
                    <a:pt x="11938" y="50545"/>
                  </a:lnTo>
                  <a:lnTo>
                    <a:pt x="15240" y="50545"/>
                  </a:lnTo>
                  <a:lnTo>
                    <a:pt x="17906" y="51180"/>
                  </a:lnTo>
                  <a:lnTo>
                    <a:pt x="21336" y="50545"/>
                  </a:lnTo>
                  <a:lnTo>
                    <a:pt x="27304" y="51815"/>
                  </a:lnTo>
                  <a:lnTo>
                    <a:pt x="28701" y="48640"/>
                  </a:lnTo>
                  <a:lnTo>
                    <a:pt x="29783" y="36272"/>
                  </a:lnTo>
                  <a:lnTo>
                    <a:pt x="25542" y="22653"/>
                  </a:lnTo>
                  <a:lnTo>
                    <a:pt x="18182" y="9868"/>
                  </a:lnTo>
                  <a:lnTo>
                    <a:pt x="9905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78523" y="2610285"/>
              <a:ext cx="160477" cy="224517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817485" y="2619755"/>
              <a:ext cx="88900" cy="161925"/>
            </a:xfrm>
            <a:custGeom>
              <a:avLst/>
              <a:gdLst/>
              <a:ahLst/>
              <a:cxnLst/>
              <a:rect l="l" t="t" r="r" b="b"/>
              <a:pathLst>
                <a:path w="88900" h="161925">
                  <a:moveTo>
                    <a:pt x="58548" y="0"/>
                  </a:moveTo>
                  <a:lnTo>
                    <a:pt x="52790" y="14085"/>
                  </a:lnTo>
                  <a:lnTo>
                    <a:pt x="39796" y="41540"/>
                  </a:lnTo>
                  <a:lnTo>
                    <a:pt x="34037" y="55626"/>
                  </a:lnTo>
                  <a:lnTo>
                    <a:pt x="32005" y="60960"/>
                  </a:lnTo>
                  <a:lnTo>
                    <a:pt x="17781" y="60960"/>
                  </a:lnTo>
                  <a:lnTo>
                    <a:pt x="12320" y="64262"/>
                  </a:lnTo>
                  <a:lnTo>
                    <a:pt x="1398" y="71501"/>
                  </a:lnTo>
                  <a:lnTo>
                    <a:pt x="0" y="87062"/>
                  </a:lnTo>
                  <a:lnTo>
                    <a:pt x="5351" y="99504"/>
                  </a:lnTo>
                  <a:lnTo>
                    <a:pt x="13525" y="111252"/>
                  </a:lnTo>
                  <a:lnTo>
                    <a:pt x="20448" y="124460"/>
                  </a:lnTo>
                  <a:lnTo>
                    <a:pt x="23115" y="132461"/>
                  </a:lnTo>
                  <a:lnTo>
                    <a:pt x="23877" y="140970"/>
                  </a:lnTo>
                  <a:lnTo>
                    <a:pt x="28576" y="148336"/>
                  </a:lnTo>
                  <a:lnTo>
                    <a:pt x="30608" y="151003"/>
                  </a:lnTo>
                  <a:lnTo>
                    <a:pt x="31370" y="154305"/>
                  </a:lnTo>
                  <a:lnTo>
                    <a:pt x="34037" y="156210"/>
                  </a:lnTo>
                  <a:lnTo>
                    <a:pt x="38863" y="158877"/>
                  </a:lnTo>
                  <a:lnTo>
                    <a:pt x="50420" y="161544"/>
                  </a:lnTo>
                  <a:lnTo>
                    <a:pt x="60067" y="156100"/>
                  </a:lnTo>
                  <a:lnTo>
                    <a:pt x="63105" y="148859"/>
                  </a:lnTo>
                  <a:lnTo>
                    <a:pt x="61833" y="140023"/>
                  </a:lnTo>
                  <a:lnTo>
                    <a:pt x="58548" y="129794"/>
                  </a:lnTo>
                  <a:lnTo>
                    <a:pt x="62650" y="123253"/>
                  </a:lnTo>
                  <a:lnTo>
                    <a:pt x="69074" y="117284"/>
                  </a:lnTo>
                  <a:lnTo>
                    <a:pt x="74997" y="112934"/>
                  </a:lnTo>
                  <a:lnTo>
                    <a:pt x="77598" y="111252"/>
                  </a:lnTo>
                  <a:lnTo>
                    <a:pt x="84220" y="93910"/>
                  </a:lnTo>
                  <a:lnTo>
                    <a:pt x="82377" y="77390"/>
                  </a:lnTo>
                  <a:lnTo>
                    <a:pt x="75970" y="60960"/>
                  </a:lnTo>
                  <a:lnTo>
                    <a:pt x="32005" y="60960"/>
                  </a:lnTo>
                  <a:lnTo>
                    <a:pt x="22480" y="57658"/>
                  </a:lnTo>
                  <a:lnTo>
                    <a:pt x="74602" y="57658"/>
                  </a:lnTo>
                  <a:lnTo>
                    <a:pt x="69343" y="44958"/>
                  </a:lnTo>
                  <a:lnTo>
                    <a:pt x="84250" y="41116"/>
                  </a:lnTo>
                  <a:lnTo>
                    <a:pt x="86113" y="38564"/>
                  </a:lnTo>
                  <a:lnTo>
                    <a:pt x="88393" y="31750"/>
                  </a:lnTo>
                  <a:lnTo>
                    <a:pt x="84292" y="25209"/>
                  </a:lnTo>
                  <a:lnTo>
                    <a:pt x="77868" y="19240"/>
                  </a:lnTo>
                  <a:lnTo>
                    <a:pt x="71945" y="14890"/>
                  </a:lnTo>
                  <a:lnTo>
                    <a:pt x="69343" y="13208"/>
                  </a:lnTo>
                  <a:lnTo>
                    <a:pt x="65871" y="7983"/>
                  </a:lnTo>
                  <a:lnTo>
                    <a:pt x="64232" y="5603"/>
                  </a:lnTo>
                  <a:lnTo>
                    <a:pt x="62450" y="3724"/>
                  </a:lnTo>
                  <a:lnTo>
                    <a:pt x="5854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817485" y="2619755"/>
              <a:ext cx="88900" cy="161925"/>
            </a:xfrm>
            <a:custGeom>
              <a:avLst/>
              <a:gdLst/>
              <a:ahLst/>
              <a:cxnLst/>
              <a:rect l="l" t="t" r="r" b="b"/>
              <a:pathLst>
                <a:path w="88900" h="161925">
                  <a:moveTo>
                    <a:pt x="58548" y="0"/>
                  </a:moveTo>
                  <a:lnTo>
                    <a:pt x="52790" y="14085"/>
                  </a:lnTo>
                  <a:lnTo>
                    <a:pt x="46293" y="27813"/>
                  </a:lnTo>
                  <a:lnTo>
                    <a:pt x="39796" y="41540"/>
                  </a:lnTo>
                  <a:lnTo>
                    <a:pt x="34037" y="55626"/>
                  </a:lnTo>
                  <a:lnTo>
                    <a:pt x="32005" y="60960"/>
                  </a:lnTo>
                  <a:lnTo>
                    <a:pt x="22480" y="57658"/>
                  </a:lnTo>
                  <a:lnTo>
                    <a:pt x="17781" y="60960"/>
                  </a:lnTo>
                  <a:lnTo>
                    <a:pt x="12320" y="64262"/>
                  </a:lnTo>
                  <a:lnTo>
                    <a:pt x="1398" y="71501"/>
                  </a:lnTo>
                  <a:lnTo>
                    <a:pt x="0" y="87062"/>
                  </a:lnTo>
                  <a:lnTo>
                    <a:pt x="5351" y="99504"/>
                  </a:lnTo>
                  <a:lnTo>
                    <a:pt x="13489" y="111184"/>
                  </a:lnTo>
                  <a:lnTo>
                    <a:pt x="20448" y="124460"/>
                  </a:lnTo>
                  <a:lnTo>
                    <a:pt x="23115" y="132461"/>
                  </a:lnTo>
                  <a:lnTo>
                    <a:pt x="23877" y="140970"/>
                  </a:lnTo>
                  <a:lnTo>
                    <a:pt x="28576" y="148336"/>
                  </a:lnTo>
                  <a:lnTo>
                    <a:pt x="30608" y="151003"/>
                  </a:lnTo>
                  <a:lnTo>
                    <a:pt x="31370" y="154305"/>
                  </a:lnTo>
                  <a:lnTo>
                    <a:pt x="34037" y="156210"/>
                  </a:lnTo>
                  <a:lnTo>
                    <a:pt x="38863" y="158877"/>
                  </a:lnTo>
                  <a:lnTo>
                    <a:pt x="50420" y="161544"/>
                  </a:lnTo>
                  <a:lnTo>
                    <a:pt x="60067" y="156100"/>
                  </a:lnTo>
                  <a:lnTo>
                    <a:pt x="63105" y="148859"/>
                  </a:lnTo>
                  <a:lnTo>
                    <a:pt x="61833" y="140023"/>
                  </a:lnTo>
                  <a:lnTo>
                    <a:pt x="58548" y="129794"/>
                  </a:lnTo>
                  <a:lnTo>
                    <a:pt x="62650" y="123253"/>
                  </a:lnTo>
                  <a:lnTo>
                    <a:pt x="69074" y="117284"/>
                  </a:lnTo>
                  <a:lnTo>
                    <a:pt x="74997" y="112934"/>
                  </a:lnTo>
                  <a:lnTo>
                    <a:pt x="77598" y="111252"/>
                  </a:lnTo>
                  <a:lnTo>
                    <a:pt x="84220" y="93910"/>
                  </a:lnTo>
                  <a:lnTo>
                    <a:pt x="82377" y="77390"/>
                  </a:lnTo>
                  <a:lnTo>
                    <a:pt x="76080" y="61227"/>
                  </a:lnTo>
                  <a:lnTo>
                    <a:pt x="69343" y="44958"/>
                  </a:lnTo>
                  <a:lnTo>
                    <a:pt x="79696" y="42287"/>
                  </a:lnTo>
                  <a:lnTo>
                    <a:pt x="84250" y="41116"/>
                  </a:lnTo>
                  <a:lnTo>
                    <a:pt x="86113" y="38564"/>
                  </a:lnTo>
                  <a:lnTo>
                    <a:pt x="88393" y="31750"/>
                  </a:lnTo>
                  <a:lnTo>
                    <a:pt x="84292" y="25209"/>
                  </a:lnTo>
                  <a:lnTo>
                    <a:pt x="77868" y="19240"/>
                  </a:lnTo>
                  <a:lnTo>
                    <a:pt x="71945" y="14890"/>
                  </a:lnTo>
                  <a:lnTo>
                    <a:pt x="69343" y="13208"/>
                  </a:lnTo>
                  <a:lnTo>
                    <a:pt x="65871" y="7983"/>
                  </a:lnTo>
                  <a:lnTo>
                    <a:pt x="64232" y="5603"/>
                  </a:lnTo>
                  <a:lnTo>
                    <a:pt x="62450" y="3724"/>
                  </a:lnTo>
                  <a:lnTo>
                    <a:pt x="58548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81216" y="2543492"/>
              <a:ext cx="155575" cy="20872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6726935" y="2569463"/>
              <a:ext cx="67310" cy="119380"/>
            </a:xfrm>
            <a:custGeom>
              <a:avLst/>
              <a:gdLst/>
              <a:ahLst/>
              <a:cxnLst/>
              <a:rect l="l" t="t" r="r" b="b"/>
              <a:pathLst>
                <a:path w="67309" h="119380">
                  <a:moveTo>
                    <a:pt x="34163" y="0"/>
                  </a:moveTo>
                  <a:lnTo>
                    <a:pt x="33528" y="1270"/>
                  </a:lnTo>
                  <a:lnTo>
                    <a:pt x="32766" y="2666"/>
                  </a:lnTo>
                  <a:lnTo>
                    <a:pt x="34163" y="16637"/>
                  </a:lnTo>
                  <a:lnTo>
                    <a:pt x="36957" y="29972"/>
                  </a:lnTo>
                  <a:lnTo>
                    <a:pt x="40513" y="35306"/>
                  </a:lnTo>
                  <a:lnTo>
                    <a:pt x="43307" y="47244"/>
                  </a:lnTo>
                  <a:lnTo>
                    <a:pt x="42545" y="56641"/>
                  </a:lnTo>
                  <a:lnTo>
                    <a:pt x="43942" y="65912"/>
                  </a:lnTo>
                  <a:lnTo>
                    <a:pt x="46736" y="65912"/>
                  </a:lnTo>
                  <a:lnTo>
                    <a:pt x="48133" y="73913"/>
                  </a:lnTo>
                  <a:lnTo>
                    <a:pt x="50927" y="85216"/>
                  </a:lnTo>
                  <a:lnTo>
                    <a:pt x="48133" y="82550"/>
                  </a:lnTo>
                  <a:lnTo>
                    <a:pt x="43942" y="67310"/>
                  </a:lnTo>
                  <a:lnTo>
                    <a:pt x="35560" y="56641"/>
                  </a:lnTo>
                  <a:lnTo>
                    <a:pt x="30734" y="53339"/>
                  </a:lnTo>
                  <a:lnTo>
                    <a:pt x="18161" y="50673"/>
                  </a:lnTo>
                  <a:lnTo>
                    <a:pt x="6985" y="52577"/>
                  </a:lnTo>
                  <a:lnTo>
                    <a:pt x="0" y="57912"/>
                  </a:lnTo>
                  <a:lnTo>
                    <a:pt x="1397" y="64643"/>
                  </a:lnTo>
                  <a:lnTo>
                    <a:pt x="9779" y="71247"/>
                  </a:lnTo>
                  <a:lnTo>
                    <a:pt x="22987" y="72644"/>
                  </a:lnTo>
                  <a:lnTo>
                    <a:pt x="34163" y="79248"/>
                  </a:lnTo>
                  <a:lnTo>
                    <a:pt x="36322" y="87884"/>
                  </a:lnTo>
                  <a:lnTo>
                    <a:pt x="43307" y="91948"/>
                  </a:lnTo>
                  <a:lnTo>
                    <a:pt x="47498" y="88646"/>
                  </a:lnTo>
                  <a:lnTo>
                    <a:pt x="51689" y="91312"/>
                  </a:lnTo>
                  <a:lnTo>
                    <a:pt x="51689" y="95250"/>
                  </a:lnTo>
                  <a:lnTo>
                    <a:pt x="61817" y="112363"/>
                  </a:lnTo>
                  <a:lnTo>
                    <a:pt x="65484" y="118022"/>
                  </a:lnTo>
                  <a:lnTo>
                    <a:pt x="67056" y="119252"/>
                  </a:lnTo>
                  <a:lnTo>
                    <a:pt x="65712" y="113915"/>
                  </a:lnTo>
                  <a:lnTo>
                    <a:pt x="59072" y="92999"/>
                  </a:lnTo>
                  <a:lnTo>
                    <a:pt x="56515" y="83947"/>
                  </a:lnTo>
                  <a:lnTo>
                    <a:pt x="54483" y="74675"/>
                  </a:lnTo>
                  <a:lnTo>
                    <a:pt x="57277" y="69341"/>
                  </a:lnTo>
                  <a:lnTo>
                    <a:pt x="54483" y="54610"/>
                  </a:lnTo>
                  <a:lnTo>
                    <a:pt x="51689" y="48006"/>
                  </a:lnTo>
                  <a:lnTo>
                    <a:pt x="47498" y="35940"/>
                  </a:lnTo>
                  <a:lnTo>
                    <a:pt x="45339" y="32003"/>
                  </a:lnTo>
                  <a:lnTo>
                    <a:pt x="41148" y="17272"/>
                  </a:lnTo>
                  <a:lnTo>
                    <a:pt x="38354" y="9271"/>
                  </a:lnTo>
                  <a:lnTo>
                    <a:pt x="3416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726935" y="2569463"/>
              <a:ext cx="67310" cy="119380"/>
            </a:xfrm>
            <a:custGeom>
              <a:avLst/>
              <a:gdLst/>
              <a:ahLst/>
              <a:cxnLst/>
              <a:rect l="l" t="t" r="r" b="b"/>
              <a:pathLst>
                <a:path w="67309" h="119380">
                  <a:moveTo>
                    <a:pt x="33528" y="1270"/>
                  </a:moveTo>
                  <a:lnTo>
                    <a:pt x="40513" y="35306"/>
                  </a:lnTo>
                  <a:lnTo>
                    <a:pt x="41910" y="41275"/>
                  </a:lnTo>
                  <a:lnTo>
                    <a:pt x="43307" y="47244"/>
                  </a:lnTo>
                  <a:lnTo>
                    <a:pt x="42545" y="56641"/>
                  </a:lnTo>
                  <a:lnTo>
                    <a:pt x="43307" y="61340"/>
                  </a:lnTo>
                  <a:lnTo>
                    <a:pt x="43942" y="65912"/>
                  </a:lnTo>
                  <a:lnTo>
                    <a:pt x="46736" y="65912"/>
                  </a:lnTo>
                  <a:lnTo>
                    <a:pt x="47498" y="69976"/>
                  </a:lnTo>
                  <a:lnTo>
                    <a:pt x="48133" y="73913"/>
                  </a:lnTo>
                  <a:lnTo>
                    <a:pt x="50927" y="85216"/>
                  </a:lnTo>
                  <a:lnTo>
                    <a:pt x="49530" y="83947"/>
                  </a:lnTo>
                  <a:lnTo>
                    <a:pt x="48133" y="82550"/>
                  </a:lnTo>
                  <a:lnTo>
                    <a:pt x="43942" y="67310"/>
                  </a:lnTo>
                  <a:lnTo>
                    <a:pt x="39750" y="61975"/>
                  </a:lnTo>
                  <a:lnTo>
                    <a:pt x="35560" y="56641"/>
                  </a:lnTo>
                  <a:lnTo>
                    <a:pt x="30734" y="53339"/>
                  </a:lnTo>
                  <a:lnTo>
                    <a:pt x="24384" y="51943"/>
                  </a:lnTo>
                  <a:lnTo>
                    <a:pt x="18161" y="50673"/>
                  </a:lnTo>
                  <a:lnTo>
                    <a:pt x="6985" y="52577"/>
                  </a:lnTo>
                  <a:lnTo>
                    <a:pt x="3429" y="55245"/>
                  </a:lnTo>
                  <a:lnTo>
                    <a:pt x="0" y="57912"/>
                  </a:lnTo>
                  <a:lnTo>
                    <a:pt x="1397" y="64643"/>
                  </a:lnTo>
                  <a:lnTo>
                    <a:pt x="5588" y="67945"/>
                  </a:lnTo>
                  <a:lnTo>
                    <a:pt x="9779" y="71247"/>
                  </a:lnTo>
                  <a:lnTo>
                    <a:pt x="22987" y="72644"/>
                  </a:lnTo>
                  <a:lnTo>
                    <a:pt x="28575" y="75946"/>
                  </a:lnTo>
                  <a:lnTo>
                    <a:pt x="34163" y="79248"/>
                  </a:lnTo>
                  <a:lnTo>
                    <a:pt x="36322" y="87884"/>
                  </a:lnTo>
                  <a:lnTo>
                    <a:pt x="39750" y="89915"/>
                  </a:lnTo>
                  <a:lnTo>
                    <a:pt x="43307" y="91948"/>
                  </a:lnTo>
                  <a:lnTo>
                    <a:pt x="47498" y="88646"/>
                  </a:lnTo>
                  <a:lnTo>
                    <a:pt x="49530" y="89915"/>
                  </a:lnTo>
                  <a:lnTo>
                    <a:pt x="51689" y="91312"/>
                  </a:lnTo>
                  <a:lnTo>
                    <a:pt x="51689" y="95250"/>
                  </a:lnTo>
                  <a:lnTo>
                    <a:pt x="54483" y="99949"/>
                  </a:lnTo>
                  <a:lnTo>
                    <a:pt x="57626" y="105322"/>
                  </a:lnTo>
                  <a:lnTo>
                    <a:pt x="61817" y="112363"/>
                  </a:lnTo>
                  <a:lnTo>
                    <a:pt x="65484" y="118022"/>
                  </a:lnTo>
                  <a:lnTo>
                    <a:pt x="67056" y="119252"/>
                  </a:lnTo>
                  <a:lnTo>
                    <a:pt x="65712" y="113915"/>
                  </a:lnTo>
                  <a:lnTo>
                    <a:pt x="62595" y="104076"/>
                  </a:lnTo>
                  <a:lnTo>
                    <a:pt x="59072" y="92999"/>
                  </a:lnTo>
                  <a:lnTo>
                    <a:pt x="56515" y="83947"/>
                  </a:lnTo>
                  <a:lnTo>
                    <a:pt x="54483" y="74675"/>
                  </a:lnTo>
                  <a:lnTo>
                    <a:pt x="57277" y="69341"/>
                  </a:lnTo>
                  <a:lnTo>
                    <a:pt x="55880" y="61975"/>
                  </a:lnTo>
                  <a:lnTo>
                    <a:pt x="54483" y="54610"/>
                  </a:lnTo>
                  <a:lnTo>
                    <a:pt x="51689" y="48006"/>
                  </a:lnTo>
                  <a:lnTo>
                    <a:pt x="49530" y="41910"/>
                  </a:lnTo>
                  <a:lnTo>
                    <a:pt x="47498" y="35940"/>
                  </a:lnTo>
                  <a:lnTo>
                    <a:pt x="45339" y="32003"/>
                  </a:lnTo>
                  <a:lnTo>
                    <a:pt x="43942" y="27305"/>
                  </a:lnTo>
                  <a:lnTo>
                    <a:pt x="42545" y="22606"/>
                  </a:lnTo>
                  <a:lnTo>
                    <a:pt x="41148" y="17272"/>
                  </a:lnTo>
                  <a:lnTo>
                    <a:pt x="39750" y="13335"/>
                  </a:lnTo>
                  <a:lnTo>
                    <a:pt x="38354" y="9271"/>
                  </a:lnTo>
                  <a:lnTo>
                    <a:pt x="34163" y="0"/>
                  </a:lnTo>
                  <a:lnTo>
                    <a:pt x="33528" y="127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23888" y="2639567"/>
              <a:ext cx="124913" cy="20573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771131" y="2667000"/>
              <a:ext cx="35560" cy="116205"/>
            </a:xfrm>
            <a:custGeom>
              <a:avLst/>
              <a:gdLst/>
              <a:ahLst/>
              <a:cxnLst/>
              <a:rect l="l" t="t" r="r" b="b"/>
              <a:pathLst>
                <a:path w="35559" h="116205">
                  <a:moveTo>
                    <a:pt x="3937" y="0"/>
                  </a:moveTo>
                  <a:lnTo>
                    <a:pt x="0" y="16510"/>
                  </a:lnTo>
                  <a:lnTo>
                    <a:pt x="1162" y="24632"/>
                  </a:lnTo>
                  <a:lnTo>
                    <a:pt x="2158" y="28336"/>
                  </a:lnTo>
                  <a:lnTo>
                    <a:pt x="3536" y="30922"/>
                  </a:lnTo>
                  <a:lnTo>
                    <a:pt x="5842" y="35687"/>
                  </a:lnTo>
                  <a:lnTo>
                    <a:pt x="6469" y="42191"/>
                  </a:lnTo>
                  <a:lnTo>
                    <a:pt x="7524" y="49244"/>
                  </a:lnTo>
                  <a:lnTo>
                    <a:pt x="9199" y="56153"/>
                  </a:lnTo>
                  <a:lnTo>
                    <a:pt x="11684" y="62229"/>
                  </a:lnTo>
                  <a:lnTo>
                    <a:pt x="13589" y="72136"/>
                  </a:lnTo>
                  <a:lnTo>
                    <a:pt x="16256" y="77470"/>
                  </a:lnTo>
                  <a:lnTo>
                    <a:pt x="22098" y="85344"/>
                  </a:lnTo>
                  <a:lnTo>
                    <a:pt x="22657" y="93642"/>
                  </a:lnTo>
                  <a:lnTo>
                    <a:pt x="24193" y="103060"/>
                  </a:lnTo>
                  <a:lnTo>
                    <a:pt x="27920" y="111240"/>
                  </a:lnTo>
                  <a:lnTo>
                    <a:pt x="35051" y="115824"/>
                  </a:lnTo>
                  <a:lnTo>
                    <a:pt x="34284" y="100308"/>
                  </a:lnTo>
                  <a:lnTo>
                    <a:pt x="33194" y="91995"/>
                  </a:lnTo>
                  <a:lnTo>
                    <a:pt x="30747" y="85659"/>
                  </a:lnTo>
                  <a:lnTo>
                    <a:pt x="25908" y="76073"/>
                  </a:lnTo>
                  <a:lnTo>
                    <a:pt x="25273" y="71500"/>
                  </a:lnTo>
                  <a:lnTo>
                    <a:pt x="24002" y="66166"/>
                  </a:lnTo>
                  <a:lnTo>
                    <a:pt x="22098" y="61595"/>
                  </a:lnTo>
                  <a:lnTo>
                    <a:pt x="21463" y="54228"/>
                  </a:lnTo>
                  <a:lnTo>
                    <a:pt x="19431" y="47625"/>
                  </a:lnTo>
                  <a:lnTo>
                    <a:pt x="18161" y="40386"/>
                  </a:lnTo>
                  <a:lnTo>
                    <a:pt x="18161" y="33147"/>
                  </a:lnTo>
                  <a:lnTo>
                    <a:pt x="16256" y="30479"/>
                  </a:lnTo>
                  <a:lnTo>
                    <a:pt x="14116" y="28336"/>
                  </a:lnTo>
                  <a:lnTo>
                    <a:pt x="10414" y="24511"/>
                  </a:lnTo>
                  <a:lnTo>
                    <a:pt x="9144" y="16510"/>
                  </a:lnTo>
                  <a:lnTo>
                    <a:pt x="8382" y="5969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771131" y="2667000"/>
              <a:ext cx="35560" cy="116205"/>
            </a:xfrm>
            <a:custGeom>
              <a:avLst/>
              <a:gdLst/>
              <a:ahLst/>
              <a:cxnLst/>
              <a:rect l="l" t="t" r="r" b="b"/>
              <a:pathLst>
                <a:path w="35559" h="116205">
                  <a:moveTo>
                    <a:pt x="3937" y="0"/>
                  </a:moveTo>
                  <a:lnTo>
                    <a:pt x="0" y="16510"/>
                  </a:lnTo>
                  <a:lnTo>
                    <a:pt x="1162" y="24632"/>
                  </a:lnTo>
                  <a:lnTo>
                    <a:pt x="2158" y="28336"/>
                  </a:lnTo>
                  <a:lnTo>
                    <a:pt x="3536" y="30922"/>
                  </a:lnTo>
                  <a:lnTo>
                    <a:pt x="5842" y="35687"/>
                  </a:lnTo>
                  <a:lnTo>
                    <a:pt x="6469" y="42191"/>
                  </a:lnTo>
                  <a:lnTo>
                    <a:pt x="7524" y="49244"/>
                  </a:lnTo>
                  <a:lnTo>
                    <a:pt x="9199" y="56153"/>
                  </a:lnTo>
                  <a:lnTo>
                    <a:pt x="11684" y="62229"/>
                  </a:lnTo>
                  <a:lnTo>
                    <a:pt x="13589" y="72136"/>
                  </a:lnTo>
                  <a:lnTo>
                    <a:pt x="16256" y="77470"/>
                  </a:lnTo>
                  <a:lnTo>
                    <a:pt x="22098" y="85344"/>
                  </a:lnTo>
                  <a:lnTo>
                    <a:pt x="22657" y="93642"/>
                  </a:lnTo>
                  <a:lnTo>
                    <a:pt x="24193" y="103060"/>
                  </a:lnTo>
                  <a:lnTo>
                    <a:pt x="27920" y="111240"/>
                  </a:lnTo>
                  <a:lnTo>
                    <a:pt x="35051" y="115824"/>
                  </a:lnTo>
                  <a:lnTo>
                    <a:pt x="34284" y="100308"/>
                  </a:lnTo>
                  <a:lnTo>
                    <a:pt x="33194" y="91995"/>
                  </a:lnTo>
                  <a:lnTo>
                    <a:pt x="30747" y="85659"/>
                  </a:lnTo>
                  <a:lnTo>
                    <a:pt x="25908" y="76073"/>
                  </a:lnTo>
                  <a:lnTo>
                    <a:pt x="25273" y="71500"/>
                  </a:lnTo>
                  <a:lnTo>
                    <a:pt x="24002" y="66166"/>
                  </a:lnTo>
                  <a:lnTo>
                    <a:pt x="22098" y="61595"/>
                  </a:lnTo>
                  <a:lnTo>
                    <a:pt x="21463" y="54228"/>
                  </a:lnTo>
                  <a:lnTo>
                    <a:pt x="19431" y="47625"/>
                  </a:lnTo>
                  <a:lnTo>
                    <a:pt x="18161" y="40386"/>
                  </a:lnTo>
                  <a:lnTo>
                    <a:pt x="18161" y="38353"/>
                  </a:lnTo>
                  <a:lnTo>
                    <a:pt x="18161" y="33147"/>
                  </a:lnTo>
                  <a:lnTo>
                    <a:pt x="16256" y="30479"/>
                  </a:lnTo>
                  <a:lnTo>
                    <a:pt x="14224" y="28448"/>
                  </a:lnTo>
                  <a:lnTo>
                    <a:pt x="10414" y="24511"/>
                  </a:lnTo>
                  <a:lnTo>
                    <a:pt x="9144" y="16510"/>
                  </a:lnTo>
                  <a:lnTo>
                    <a:pt x="8382" y="5969"/>
                  </a:lnTo>
                  <a:lnTo>
                    <a:pt x="393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65035" y="2761437"/>
              <a:ext cx="147916" cy="140258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811391" y="2788919"/>
              <a:ext cx="59055" cy="52069"/>
            </a:xfrm>
            <a:custGeom>
              <a:avLst/>
              <a:gdLst/>
              <a:ahLst/>
              <a:cxnLst/>
              <a:rect l="l" t="t" r="r" b="b"/>
              <a:pathLst>
                <a:path w="59054" h="52069">
                  <a:moveTo>
                    <a:pt x="50420" y="29844"/>
                  </a:moveTo>
                  <a:lnTo>
                    <a:pt x="9016" y="29844"/>
                  </a:lnTo>
                  <a:lnTo>
                    <a:pt x="15239" y="30479"/>
                  </a:lnTo>
                  <a:lnTo>
                    <a:pt x="20065" y="33400"/>
                  </a:lnTo>
                  <a:lnTo>
                    <a:pt x="27050" y="34035"/>
                  </a:lnTo>
                  <a:lnTo>
                    <a:pt x="32511" y="34797"/>
                  </a:lnTo>
                  <a:lnTo>
                    <a:pt x="35940" y="36194"/>
                  </a:lnTo>
                  <a:lnTo>
                    <a:pt x="38734" y="38353"/>
                  </a:lnTo>
                  <a:lnTo>
                    <a:pt x="42163" y="40512"/>
                  </a:lnTo>
                  <a:lnTo>
                    <a:pt x="44957" y="44068"/>
                  </a:lnTo>
                  <a:lnTo>
                    <a:pt x="46354" y="45465"/>
                  </a:lnTo>
                  <a:lnTo>
                    <a:pt x="50545" y="46862"/>
                  </a:lnTo>
                  <a:lnTo>
                    <a:pt x="53212" y="51053"/>
                  </a:lnTo>
                  <a:lnTo>
                    <a:pt x="53975" y="51815"/>
                  </a:lnTo>
                  <a:lnTo>
                    <a:pt x="58800" y="49021"/>
                  </a:lnTo>
                  <a:lnTo>
                    <a:pt x="56768" y="37591"/>
                  </a:lnTo>
                  <a:lnTo>
                    <a:pt x="54609" y="36956"/>
                  </a:lnTo>
                  <a:lnTo>
                    <a:pt x="50420" y="29844"/>
                  </a:lnTo>
                  <a:close/>
                </a:path>
                <a:path w="59054" h="52069">
                  <a:moveTo>
                    <a:pt x="3555" y="0"/>
                  </a:moveTo>
                  <a:lnTo>
                    <a:pt x="799" y="2165"/>
                  </a:lnTo>
                  <a:lnTo>
                    <a:pt x="1000" y="13684"/>
                  </a:lnTo>
                  <a:lnTo>
                    <a:pt x="2030" y="18788"/>
                  </a:lnTo>
                  <a:lnTo>
                    <a:pt x="4952" y="24129"/>
                  </a:lnTo>
                  <a:lnTo>
                    <a:pt x="6223" y="30479"/>
                  </a:lnTo>
                  <a:lnTo>
                    <a:pt x="9016" y="29844"/>
                  </a:lnTo>
                  <a:lnTo>
                    <a:pt x="50420" y="29844"/>
                  </a:lnTo>
                  <a:lnTo>
                    <a:pt x="49149" y="27685"/>
                  </a:lnTo>
                  <a:lnTo>
                    <a:pt x="46354" y="24129"/>
                  </a:lnTo>
                  <a:lnTo>
                    <a:pt x="44051" y="18414"/>
                  </a:lnTo>
                  <a:lnTo>
                    <a:pt x="32511" y="18414"/>
                  </a:lnTo>
                  <a:lnTo>
                    <a:pt x="24256" y="17017"/>
                  </a:lnTo>
                  <a:lnTo>
                    <a:pt x="23084" y="16125"/>
                  </a:lnTo>
                  <a:lnTo>
                    <a:pt x="21649" y="16125"/>
                  </a:lnTo>
                  <a:lnTo>
                    <a:pt x="16001" y="13462"/>
                  </a:lnTo>
                  <a:lnTo>
                    <a:pt x="9778" y="10667"/>
                  </a:lnTo>
                  <a:lnTo>
                    <a:pt x="10413" y="1396"/>
                  </a:lnTo>
                  <a:lnTo>
                    <a:pt x="3555" y="0"/>
                  </a:lnTo>
                  <a:close/>
                </a:path>
                <a:path w="59054" h="52069">
                  <a:moveTo>
                    <a:pt x="42925" y="15620"/>
                  </a:moveTo>
                  <a:lnTo>
                    <a:pt x="35305" y="18414"/>
                  </a:lnTo>
                  <a:lnTo>
                    <a:pt x="44051" y="18414"/>
                  </a:lnTo>
                  <a:lnTo>
                    <a:pt x="42925" y="15620"/>
                  </a:lnTo>
                  <a:close/>
                </a:path>
                <a:path w="59054" h="52069">
                  <a:moveTo>
                    <a:pt x="21324" y="14783"/>
                  </a:moveTo>
                  <a:lnTo>
                    <a:pt x="21939" y="15525"/>
                  </a:lnTo>
                  <a:lnTo>
                    <a:pt x="21649" y="16125"/>
                  </a:lnTo>
                  <a:lnTo>
                    <a:pt x="23084" y="16125"/>
                  </a:lnTo>
                  <a:lnTo>
                    <a:pt x="21324" y="14783"/>
                  </a:lnTo>
                  <a:close/>
                </a:path>
                <a:path w="59054" h="52069">
                  <a:moveTo>
                    <a:pt x="761" y="2195"/>
                  </a:moveTo>
                  <a:lnTo>
                    <a:pt x="0" y="2793"/>
                  </a:lnTo>
                  <a:lnTo>
                    <a:pt x="761" y="3555"/>
                  </a:lnTo>
                  <a:lnTo>
                    <a:pt x="761" y="2195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811391" y="2788919"/>
              <a:ext cx="59055" cy="52069"/>
            </a:xfrm>
            <a:custGeom>
              <a:avLst/>
              <a:gdLst/>
              <a:ahLst/>
              <a:cxnLst/>
              <a:rect l="l" t="t" r="r" b="b"/>
              <a:pathLst>
                <a:path w="59054" h="52069">
                  <a:moveTo>
                    <a:pt x="761" y="0"/>
                  </a:moveTo>
                  <a:lnTo>
                    <a:pt x="898" y="7770"/>
                  </a:lnTo>
                  <a:lnTo>
                    <a:pt x="1000" y="13684"/>
                  </a:lnTo>
                  <a:lnTo>
                    <a:pt x="2030" y="18788"/>
                  </a:lnTo>
                  <a:lnTo>
                    <a:pt x="4952" y="24129"/>
                  </a:lnTo>
                  <a:lnTo>
                    <a:pt x="6223" y="30479"/>
                  </a:lnTo>
                  <a:lnTo>
                    <a:pt x="9016" y="29844"/>
                  </a:lnTo>
                  <a:lnTo>
                    <a:pt x="15239" y="30479"/>
                  </a:lnTo>
                  <a:lnTo>
                    <a:pt x="20065" y="33400"/>
                  </a:lnTo>
                  <a:lnTo>
                    <a:pt x="27050" y="34035"/>
                  </a:lnTo>
                  <a:lnTo>
                    <a:pt x="32511" y="34797"/>
                  </a:lnTo>
                  <a:lnTo>
                    <a:pt x="35940" y="36194"/>
                  </a:lnTo>
                  <a:lnTo>
                    <a:pt x="38734" y="38353"/>
                  </a:lnTo>
                  <a:lnTo>
                    <a:pt x="42163" y="40512"/>
                  </a:lnTo>
                  <a:lnTo>
                    <a:pt x="44957" y="44068"/>
                  </a:lnTo>
                  <a:lnTo>
                    <a:pt x="46354" y="45465"/>
                  </a:lnTo>
                  <a:lnTo>
                    <a:pt x="50545" y="46862"/>
                  </a:lnTo>
                  <a:lnTo>
                    <a:pt x="53212" y="51053"/>
                  </a:lnTo>
                  <a:lnTo>
                    <a:pt x="53975" y="51815"/>
                  </a:lnTo>
                  <a:lnTo>
                    <a:pt x="58800" y="49021"/>
                  </a:lnTo>
                  <a:lnTo>
                    <a:pt x="56768" y="37591"/>
                  </a:lnTo>
                  <a:lnTo>
                    <a:pt x="54609" y="36956"/>
                  </a:lnTo>
                  <a:lnTo>
                    <a:pt x="49149" y="27685"/>
                  </a:lnTo>
                  <a:lnTo>
                    <a:pt x="46354" y="24129"/>
                  </a:lnTo>
                  <a:lnTo>
                    <a:pt x="42925" y="15620"/>
                  </a:lnTo>
                  <a:lnTo>
                    <a:pt x="35305" y="18414"/>
                  </a:lnTo>
                  <a:lnTo>
                    <a:pt x="32511" y="18414"/>
                  </a:lnTo>
                  <a:lnTo>
                    <a:pt x="24256" y="17017"/>
                  </a:lnTo>
                  <a:lnTo>
                    <a:pt x="21324" y="14783"/>
                  </a:lnTo>
                  <a:lnTo>
                    <a:pt x="21939" y="15525"/>
                  </a:lnTo>
                  <a:lnTo>
                    <a:pt x="21649" y="16125"/>
                  </a:lnTo>
                  <a:lnTo>
                    <a:pt x="16001" y="13462"/>
                  </a:lnTo>
                  <a:lnTo>
                    <a:pt x="9778" y="10667"/>
                  </a:lnTo>
                  <a:lnTo>
                    <a:pt x="10413" y="1396"/>
                  </a:lnTo>
                  <a:lnTo>
                    <a:pt x="3555" y="0"/>
                  </a:lnTo>
                  <a:lnTo>
                    <a:pt x="0" y="2793"/>
                  </a:lnTo>
                  <a:lnTo>
                    <a:pt x="761" y="3555"/>
                  </a:lnTo>
                  <a:lnTo>
                    <a:pt x="761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859523" y="2676105"/>
              <a:ext cx="162979" cy="19511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905244" y="2703575"/>
              <a:ext cx="74930" cy="105410"/>
            </a:xfrm>
            <a:custGeom>
              <a:avLst/>
              <a:gdLst/>
              <a:ahLst/>
              <a:cxnLst/>
              <a:rect l="l" t="t" r="r" b="b"/>
              <a:pathLst>
                <a:path w="74929" h="105410">
                  <a:moveTo>
                    <a:pt x="32670" y="5397"/>
                  </a:moveTo>
                  <a:lnTo>
                    <a:pt x="21201" y="6195"/>
                  </a:lnTo>
                  <a:lnTo>
                    <a:pt x="15494" y="10160"/>
                  </a:lnTo>
                  <a:lnTo>
                    <a:pt x="16763" y="17525"/>
                  </a:lnTo>
                  <a:lnTo>
                    <a:pt x="15494" y="18161"/>
                  </a:lnTo>
                  <a:lnTo>
                    <a:pt x="9398" y="22225"/>
                  </a:lnTo>
                  <a:lnTo>
                    <a:pt x="10032" y="28956"/>
                  </a:lnTo>
                  <a:lnTo>
                    <a:pt x="13461" y="36449"/>
                  </a:lnTo>
                  <a:lnTo>
                    <a:pt x="7365" y="41148"/>
                  </a:lnTo>
                  <a:lnTo>
                    <a:pt x="5333" y="45847"/>
                  </a:lnTo>
                  <a:lnTo>
                    <a:pt x="6730" y="46482"/>
                  </a:lnTo>
                  <a:lnTo>
                    <a:pt x="9398" y="50546"/>
                  </a:lnTo>
                  <a:lnTo>
                    <a:pt x="10795" y="56641"/>
                  </a:lnTo>
                  <a:lnTo>
                    <a:pt x="8127" y="57912"/>
                  </a:lnTo>
                  <a:lnTo>
                    <a:pt x="2031" y="59309"/>
                  </a:lnTo>
                  <a:lnTo>
                    <a:pt x="634" y="66675"/>
                  </a:lnTo>
                  <a:lnTo>
                    <a:pt x="0" y="71500"/>
                  </a:lnTo>
                  <a:lnTo>
                    <a:pt x="9398" y="73533"/>
                  </a:lnTo>
                  <a:lnTo>
                    <a:pt x="14097" y="75437"/>
                  </a:lnTo>
                  <a:lnTo>
                    <a:pt x="13461" y="79501"/>
                  </a:lnTo>
                  <a:lnTo>
                    <a:pt x="15494" y="83565"/>
                  </a:lnTo>
                  <a:lnTo>
                    <a:pt x="16763" y="89662"/>
                  </a:lnTo>
                  <a:lnTo>
                    <a:pt x="15494" y="93725"/>
                  </a:lnTo>
                  <a:lnTo>
                    <a:pt x="10032" y="97027"/>
                  </a:lnTo>
                  <a:lnTo>
                    <a:pt x="11429" y="101091"/>
                  </a:lnTo>
                  <a:lnTo>
                    <a:pt x="12064" y="103124"/>
                  </a:lnTo>
                  <a:lnTo>
                    <a:pt x="16128" y="105156"/>
                  </a:lnTo>
                  <a:lnTo>
                    <a:pt x="20827" y="103759"/>
                  </a:lnTo>
                  <a:lnTo>
                    <a:pt x="24256" y="99822"/>
                  </a:lnTo>
                  <a:lnTo>
                    <a:pt x="28194" y="97027"/>
                  </a:lnTo>
                  <a:lnTo>
                    <a:pt x="27172" y="88062"/>
                  </a:lnTo>
                  <a:lnTo>
                    <a:pt x="26491" y="79501"/>
                  </a:lnTo>
                  <a:lnTo>
                    <a:pt x="26421" y="78232"/>
                  </a:lnTo>
                  <a:lnTo>
                    <a:pt x="27890" y="69417"/>
                  </a:lnTo>
                  <a:lnTo>
                    <a:pt x="33654" y="62737"/>
                  </a:lnTo>
                  <a:lnTo>
                    <a:pt x="41633" y="62737"/>
                  </a:lnTo>
                  <a:lnTo>
                    <a:pt x="41497" y="60578"/>
                  </a:lnTo>
                  <a:lnTo>
                    <a:pt x="42798" y="54149"/>
                  </a:lnTo>
                  <a:lnTo>
                    <a:pt x="48386" y="49149"/>
                  </a:lnTo>
                  <a:lnTo>
                    <a:pt x="53085" y="43179"/>
                  </a:lnTo>
                  <a:lnTo>
                    <a:pt x="50912" y="40386"/>
                  </a:lnTo>
                  <a:lnTo>
                    <a:pt x="28955" y="40386"/>
                  </a:lnTo>
                  <a:lnTo>
                    <a:pt x="24891" y="38481"/>
                  </a:lnTo>
                  <a:lnTo>
                    <a:pt x="26313" y="38481"/>
                  </a:lnTo>
                  <a:lnTo>
                    <a:pt x="23495" y="36449"/>
                  </a:lnTo>
                  <a:lnTo>
                    <a:pt x="20827" y="30352"/>
                  </a:lnTo>
                  <a:lnTo>
                    <a:pt x="18796" y="26288"/>
                  </a:lnTo>
                  <a:lnTo>
                    <a:pt x="27558" y="24257"/>
                  </a:lnTo>
                  <a:lnTo>
                    <a:pt x="33020" y="21589"/>
                  </a:lnTo>
                  <a:lnTo>
                    <a:pt x="59919" y="21589"/>
                  </a:lnTo>
                  <a:lnTo>
                    <a:pt x="60578" y="20954"/>
                  </a:lnTo>
                  <a:lnTo>
                    <a:pt x="65912" y="20193"/>
                  </a:lnTo>
                  <a:lnTo>
                    <a:pt x="69976" y="17525"/>
                  </a:lnTo>
                  <a:lnTo>
                    <a:pt x="72008" y="12826"/>
                  </a:lnTo>
                  <a:lnTo>
                    <a:pt x="74675" y="8762"/>
                  </a:lnTo>
                  <a:lnTo>
                    <a:pt x="73095" y="6731"/>
                  </a:lnTo>
                  <a:lnTo>
                    <a:pt x="50419" y="6731"/>
                  </a:lnTo>
                  <a:lnTo>
                    <a:pt x="44283" y="6123"/>
                  </a:lnTo>
                  <a:lnTo>
                    <a:pt x="32670" y="5397"/>
                  </a:lnTo>
                  <a:close/>
                </a:path>
                <a:path w="74929" h="105410">
                  <a:moveTo>
                    <a:pt x="41633" y="62737"/>
                  </a:moveTo>
                  <a:lnTo>
                    <a:pt x="33654" y="62737"/>
                  </a:lnTo>
                  <a:lnTo>
                    <a:pt x="34925" y="70738"/>
                  </a:lnTo>
                  <a:lnTo>
                    <a:pt x="30987" y="78232"/>
                  </a:lnTo>
                  <a:lnTo>
                    <a:pt x="37719" y="84962"/>
                  </a:lnTo>
                  <a:lnTo>
                    <a:pt x="38353" y="90297"/>
                  </a:lnTo>
                  <a:lnTo>
                    <a:pt x="38988" y="94996"/>
                  </a:lnTo>
                  <a:lnTo>
                    <a:pt x="43687" y="97789"/>
                  </a:lnTo>
                  <a:lnTo>
                    <a:pt x="47116" y="90297"/>
                  </a:lnTo>
                  <a:lnTo>
                    <a:pt x="43052" y="82931"/>
                  </a:lnTo>
                  <a:lnTo>
                    <a:pt x="41655" y="75437"/>
                  </a:lnTo>
                  <a:lnTo>
                    <a:pt x="41843" y="70738"/>
                  </a:lnTo>
                  <a:lnTo>
                    <a:pt x="41882" y="66675"/>
                  </a:lnTo>
                  <a:lnTo>
                    <a:pt x="41633" y="62737"/>
                  </a:lnTo>
                  <a:close/>
                </a:path>
                <a:path w="74929" h="105410">
                  <a:moveTo>
                    <a:pt x="26741" y="38789"/>
                  </a:moveTo>
                  <a:lnTo>
                    <a:pt x="28955" y="40386"/>
                  </a:lnTo>
                  <a:lnTo>
                    <a:pt x="36322" y="40386"/>
                  </a:lnTo>
                  <a:lnTo>
                    <a:pt x="26741" y="38789"/>
                  </a:lnTo>
                  <a:close/>
                </a:path>
                <a:path w="74929" h="105410">
                  <a:moveTo>
                    <a:pt x="46481" y="34416"/>
                  </a:moveTo>
                  <a:lnTo>
                    <a:pt x="41021" y="35051"/>
                  </a:lnTo>
                  <a:lnTo>
                    <a:pt x="41021" y="37719"/>
                  </a:lnTo>
                  <a:lnTo>
                    <a:pt x="36322" y="40386"/>
                  </a:lnTo>
                  <a:lnTo>
                    <a:pt x="50912" y="40386"/>
                  </a:lnTo>
                  <a:lnTo>
                    <a:pt x="50419" y="39750"/>
                  </a:lnTo>
                  <a:lnTo>
                    <a:pt x="46481" y="34416"/>
                  </a:lnTo>
                  <a:close/>
                </a:path>
                <a:path w="74929" h="105410">
                  <a:moveTo>
                    <a:pt x="26313" y="38481"/>
                  </a:moveTo>
                  <a:lnTo>
                    <a:pt x="24891" y="38481"/>
                  </a:lnTo>
                  <a:lnTo>
                    <a:pt x="26741" y="38789"/>
                  </a:lnTo>
                  <a:lnTo>
                    <a:pt x="26313" y="38481"/>
                  </a:lnTo>
                  <a:close/>
                </a:path>
                <a:path w="74929" h="105410">
                  <a:moveTo>
                    <a:pt x="59919" y="21589"/>
                  </a:moveTo>
                  <a:lnTo>
                    <a:pt x="33020" y="21589"/>
                  </a:lnTo>
                  <a:lnTo>
                    <a:pt x="35686" y="22225"/>
                  </a:lnTo>
                  <a:lnTo>
                    <a:pt x="41655" y="22860"/>
                  </a:lnTo>
                  <a:lnTo>
                    <a:pt x="45084" y="24257"/>
                  </a:lnTo>
                  <a:lnTo>
                    <a:pt x="49149" y="24257"/>
                  </a:lnTo>
                  <a:lnTo>
                    <a:pt x="52450" y="26288"/>
                  </a:lnTo>
                  <a:lnTo>
                    <a:pt x="57150" y="24257"/>
                  </a:lnTo>
                  <a:lnTo>
                    <a:pt x="59919" y="21589"/>
                  </a:lnTo>
                  <a:close/>
                </a:path>
                <a:path w="74929" h="105410">
                  <a:moveTo>
                    <a:pt x="65912" y="0"/>
                  </a:moveTo>
                  <a:lnTo>
                    <a:pt x="58098" y="1444"/>
                  </a:lnTo>
                  <a:lnTo>
                    <a:pt x="55403" y="3365"/>
                  </a:lnTo>
                  <a:lnTo>
                    <a:pt x="54090" y="5286"/>
                  </a:lnTo>
                  <a:lnTo>
                    <a:pt x="50419" y="6731"/>
                  </a:lnTo>
                  <a:lnTo>
                    <a:pt x="73095" y="6731"/>
                  </a:lnTo>
                  <a:lnTo>
                    <a:pt x="72058" y="5397"/>
                  </a:lnTo>
                  <a:lnTo>
                    <a:pt x="68579" y="2666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905244" y="2703575"/>
              <a:ext cx="74930" cy="105410"/>
            </a:xfrm>
            <a:custGeom>
              <a:avLst/>
              <a:gdLst/>
              <a:ahLst/>
              <a:cxnLst/>
              <a:rect l="l" t="t" r="r" b="b"/>
              <a:pathLst>
                <a:path w="74929" h="105410">
                  <a:moveTo>
                    <a:pt x="65912" y="0"/>
                  </a:moveTo>
                  <a:lnTo>
                    <a:pt x="58098" y="1444"/>
                  </a:lnTo>
                  <a:lnTo>
                    <a:pt x="55403" y="3365"/>
                  </a:lnTo>
                  <a:lnTo>
                    <a:pt x="54090" y="5286"/>
                  </a:lnTo>
                  <a:lnTo>
                    <a:pt x="50419" y="6731"/>
                  </a:lnTo>
                  <a:lnTo>
                    <a:pt x="44283" y="6123"/>
                  </a:lnTo>
                  <a:lnTo>
                    <a:pt x="32670" y="5397"/>
                  </a:lnTo>
                  <a:lnTo>
                    <a:pt x="21201" y="6195"/>
                  </a:lnTo>
                  <a:lnTo>
                    <a:pt x="15494" y="10160"/>
                  </a:lnTo>
                  <a:lnTo>
                    <a:pt x="16763" y="17525"/>
                  </a:lnTo>
                  <a:lnTo>
                    <a:pt x="15494" y="18161"/>
                  </a:lnTo>
                  <a:lnTo>
                    <a:pt x="9398" y="22225"/>
                  </a:lnTo>
                  <a:lnTo>
                    <a:pt x="10032" y="28956"/>
                  </a:lnTo>
                  <a:lnTo>
                    <a:pt x="13461" y="36449"/>
                  </a:lnTo>
                  <a:lnTo>
                    <a:pt x="7365" y="41148"/>
                  </a:lnTo>
                  <a:lnTo>
                    <a:pt x="5333" y="45847"/>
                  </a:lnTo>
                  <a:lnTo>
                    <a:pt x="6730" y="46482"/>
                  </a:lnTo>
                  <a:lnTo>
                    <a:pt x="9398" y="50546"/>
                  </a:lnTo>
                  <a:lnTo>
                    <a:pt x="10795" y="56641"/>
                  </a:lnTo>
                  <a:lnTo>
                    <a:pt x="8127" y="57912"/>
                  </a:lnTo>
                  <a:lnTo>
                    <a:pt x="2031" y="59309"/>
                  </a:lnTo>
                  <a:lnTo>
                    <a:pt x="634" y="66675"/>
                  </a:lnTo>
                  <a:lnTo>
                    <a:pt x="0" y="71500"/>
                  </a:lnTo>
                  <a:lnTo>
                    <a:pt x="9398" y="73533"/>
                  </a:lnTo>
                  <a:lnTo>
                    <a:pt x="14097" y="75437"/>
                  </a:lnTo>
                  <a:lnTo>
                    <a:pt x="13461" y="79501"/>
                  </a:lnTo>
                  <a:lnTo>
                    <a:pt x="15494" y="83565"/>
                  </a:lnTo>
                  <a:lnTo>
                    <a:pt x="16763" y="89662"/>
                  </a:lnTo>
                  <a:lnTo>
                    <a:pt x="15494" y="93725"/>
                  </a:lnTo>
                  <a:lnTo>
                    <a:pt x="10032" y="97027"/>
                  </a:lnTo>
                  <a:lnTo>
                    <a:pt x="11429" y="101091"/>
                  </a:lnTo>
                  <a:lnTo>
                    <a:pt x="12064" y="103124"/>
                  </a:lnTo>
                  <a:lnTo>
                    <a:pt x="16128" y="105156"/>
                  </a:lnTo>
                  <a:lnTo>
                    <a:pt x="20827" y="103759"/>
                  </a:lnTo>
                  <a:lnTo>
                    <a:pt x="24256" y="99822"/>
                  </a:lnTo>
                  <a:lnTo>
                    <a:pt x="28194" y="97027"/>
                  </a:lnTo>
                  <a:lnTo>
                    <a:pt x="27172" y="88062"/>
                  </a:lnTo>
                  <a:lnTo>
                    <a:pt x="26400" y="78359"/>
                  </a:lnTo>
                  <a:lnTo>
                    <a:pt x="27890" y="69417"/>
                  </a:lnTo>
                  <a:lnTo>
                    <a:pt x="33654" y="62737"/>
                  </a:lnTo>
                  <a:lnTo>
                    <a:pt x="34925" y="70738"/>
                  </a:lnTo>
                  <a:lnTo>
                    <a:pt x="30987" y="78232"/>
                  </a:lnTo>
                  <a:lnTo>
                    <a:pt x="37719" y="84962"/>
                  </a:lnTo>
                  <a:lnTo>
                    <a:pt x="38353" y="90297"/>
                  </a:lnTo>
                  <a:lnTo>
                    <a:pt x="38988" y="94996"/>
                  </a:lnTo>
                  <a:lnTo>
                    <a:pt x="43687" y="97789"/>
                  </a:lnTo>
                  <a:lnTo>
                    <a:pt x="47116" y="90297"/>
                  </a:lnTo>
                  <a:lnTo>
                    <a:pt x="43052" y="82931"/>
                  </a:lnTo>
                  <a:lnTo>
                    <a:pt x="41655" y="75437"/>
                  </a:lnTo>
                  <a:lnTo>
                    <a:pt x="41957" y="67865"/>
                  </a:lnTo>
                  <a:lnTo>
                    <a:pt x="41497" y="60578"/>
                  </a:lnTo>
                  <a:lnTo>
                    <a:pt x="42798" y="54149"/>
                  </a:lnTo>
                  <a:lnTo>
                    <a:pt x="48386" y="49149"/>
                  </a:lnTo>
                  <a:lnTo>
                    <a:pt x="53085" y="43179"/>
                  </a:lnTo>
                  <a:lnTo>
                    <a:pt x="50419" y="39750"/>
                  </a:lnTo>
                  <a:lnTo>
                    <a:pt x="46481" y="34416"/>
                  </a:lnTo>
                  <a:lnTo>
                    <a:pt x="41021" y="35051"/>
                  </a:lnTo>
                  <a:lnTo>
                    <a:pt x="41021" y="37719"/>
                  </a:lnTo>
                  <a:lnTo>
                    <a:pt x="36322" y="40386"/>
                  </a:lnTo>
                  <a:lnTo>
                    <a:pt x="24891" y="38481"/>
                  </a:lnTo>
                  <a:lnTo>
                    <a:pt x="28955" y="40386"/>
                  </a:lnTo>
                  <a:lnTo>
                    <a:pt x="23495" y="36449"/>
                  </a:lnTo>
                  <a:lnTo>
                    <a:pt x="20827" y="30352"/>
                  </a:lnTo>
                  <a:lnTo>
                    <a:pt x="18796" y="26288"/>
                  </a:lnTo>
                  <a:lnTo>
                    <a:pt x="27558" y="24257"/>
                  </a:lnTo>
                  <a:lnTo>
                    <a:pt x="33020" y="21589"/>
                  </a:lnTo>
                  <a:lnTo>
                    <a:pt x="35686" y="22225"/>
                  </a:lnTo>
                  <a:lnTo>
                    <a:pt x="41655" y="22860"/>
                  </a:lnTo>
                  <a:lnTo>
                    <a:pt x="45084" y="24257"/>
                  </a:lnTo>
                  <a:lnTo>
                    <a:pt x="49149" y="24257"/>
                  </a:lnTo>
                  <a:lnTo>
                    <a:pt x="52450" y="26288"/>
                  </a:lnTo>
                  <a:lnTo>
                    <a:pt x="57150" y="24257"/>
                  </a:lnTo>
                  <a:lnTo>
                    <a:pt x="60578" y="20954"/>
                  </a:lnTo>
                  <a:lnTo>
                    <a:pt x="65912" y="20193"/>
                  </a:lnTo>
                  <a:lnTo>
                    <a:pt x="69976" y="17525"/>
                  </a:lnTo>
                  <a:lnTo>
                    <a:pt x="72008" y="12826"/>
                  </a:lnTo>
                  <a:lnTo>
                    <a:pt x="74675" y="8762"/>
                  </a:lnTo>
                  <a:lnTo>
                    <a:pt x="72008" y="5334"/>
                  </a:lnTo>
                  <a:lnTo>
                    <a:pt x="68579" y="2666"/>
                  </a:lnTo>
                  <a:lnTo>
                    <a:pt x="65912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840546" y="2323872"/>
              <a:ext cx="84540" cy="126687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6879335" y="2333243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5">
                  <a:moveTo>
                    <a:pt x="7874" y="0"/>
                  </a:moveTo>
                  <a:lnTo>
                    <a:pt x="5969" y="4063"/>
                  </a:lnTo>
                  <a:lnTo>
                    <a:pt x="2667" y="7492"/>
                  </a:lnTo>
                  <a:lnTo>
                    <a:pt x="0" y="10921"/>
                  </a:lnTo>
                  <a:lnTo>
                    <a:pt x="635" y="15620"/>
                  </a:lnTo>
                  <a:lnTo>
                    <a:pt x="2032" y="20446"/>
                  </a:lnTo>
                  <a:lnTo>
                    <a:pt x="3937" y="25145"/>
                  </a:lnTo>
                  <a:lnTo>
                    <a:pt x="2032" y="30606"/>
                  </a:lnTo>
                  <a:lnTo>
                    <a:pt x="2667" y="36067"/>
                  </a:lnTo>
                  <a:lnTo>
                    <a:pt x="635" y="41528"/>
                  </a:lnTo>
                  <a:lnTo>
                    <a:pt x="2032" y="55117"/>
                  </a:lnTo>
                  <a:lnTo>
                    <a:pt x="1270" y="56514"/>
                  </a:lnTo>
                  <a:lnTo>
                    <a:pt x="10541" y="64007"/>
                  </a:lnTo>
                  <a:lnTo>
                    <a:pt x="15875" y="62610"/>
                  </a:lnTo>
                  <a:lnTo>
                    <a:pt x="17780" y="61340"/>
                  </a:lnTo>
                  <a:lnTo>
                    <a:pt x="19812" y="55879"/>
                  </a:lnTo>
                  <a:lnTo>
                    <a:pt x="18542" y="49656"/>
                  </a:lnTo>
                  <a:lnTo>
                    <a:pt x="14478" y="41528"/>
                  </a:lnTo>
                  <a:lnTo>
                    <a:pt x="11985" y="20478"/>
                  </a:lnTo>
                  <a:lnTo>
                    <a:pt x="10352" y="10203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879335" y="2333243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5">
                  <a:moveTo>
                    <a:pt x="7874" y="0"/>
                  </a:moveTo>
                  <a:lnTo>
                    <a:pt x="5969" y="4063"/>
                  </a:lnTo>
                  <a:lnTo>
                    <a:pt x="2667" y="7492"/>
                  </a:lnTo>
                  <a:lnTo>
                    <a:pt x="0" y="10921"/>
                  </a:lnTo>
                  <a:lnTo>
                    <a:pt x="635" y="15620"/>
                  </a:lnTo>
                  <a:lnTo>
                    <a:pt x="2032" y="20446"/>
                  </a:lnTo>
                  <a:lnTo>
                    <a:pt x="3937" y="25145"/>
                  </a:lnTo>
                  <a:lnTo>
                    <a:pt x="2032" y="30606"/>
                  </a:lnTo>
                  <a:lnTo>
                    <a:pt x="2667" y="36067"/>
                  </a:lnTo>
                  <a:lnTo>
                    <a:pt x="635" y="41528"/>
                  </a:lnTo>
                  <a:lnTo>
                    <a:pt x="2032" y="55117"/>
                  </a:lnTo>
                  <a:lnTo>
                    <a:pt x="1270" y="56514"/>
                  </a:lnTo>
                  <a:lnTo>
                    <a:pt x="10541" y="64007"/>
                  </a:lnTo>
                  <a:lnTo>
                    <a:pt x="15875" y="62610"/>
                  </a:lnTo>
                  <a:lnTo>
                    <a:pt x="17780" y="61340"/>
                  </a:lnTo>
                  <a:lnTo>
                    <a:pt x="19812" y="55879"/>
                  </a:lnTo>
                  <a:lnTo>
                    <a:pt x="18542" y="49656"/>
                  </a:lnTo>
                  <a:lnTo>
                    <a:pt x="17145" y="46989"/>
                  </a:lnTo>
                  <a:lnTo>
                    <a:pt x="14478" y="41528"/>
                  </a:lnTo>
                  <a:lnTo>
                    <a:pt x="13213" y="30896"/>
                  </a:lnTo>
                  <a:lnTo>
                    <a:pt x="11985" y="20478"/>
                  </a:lnTo>
                  <a:lnTo>
                    <a:pt x="10352" y="10203"/>
                  </a:lnTo>
                  <a:lnTo>
                    <a:pt x="7874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5807" y="2412542"/>
              <a:ext cx="140258" cy="18448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6893051" y="2438400"/>
              <a:ext cx="50800" cy="96520"/>
            </a:xfrm>
            <a:custGeom>
              <a:avLst/>
              <a:gdLst/>
              <a:ahLst/>
              <a:cxnLst/>
              <a:rect l="l" t="t" r="r" b="b"/>
              <a:pathLst>
                <a:path w="50800" h="96519">
                  <a:moveTo>
                    <a:pt x="31060" y="66294"/>
                  </a:moveTo>
                  <a:lnTo>
                    <a:pt x="9525" y="66294"/>
                  </a:lnTo>
                  <a:lnTo>
                    <a:pt x="13589" y="68834"/>
                  </a:lnTo>
                  <a:lnTo>
                    <a:pt x="11556" y="73405"/>
                  </a:lnTo>
                  <a:lnTo>
                    <a:pt x="13589" y="75437"/>
                  </a:lnTo>
                  <a:lnTo>
                    <a:pt x="14858" y="77342"/>
                  </a:lnTo>
                  <a:lnTo>
                    <a:pt x="19684" y="80010"/>
                  </a:lnTo>
                  <a:lnTo>
                    <a:pt x="19652" y="87884"/>
                  </a:lnTo>
                  <a:lnTo>
                    <a:pt x="19923" y="93059"/>
                  </a:lnTo>
                  <a:lnTo>
                    <a:pt x="21667" y="95976"/>
                  </a:lnTo>
                  <a:lnTo>
                    <a:pt x="25780" y="91821"/>
                  </a:lnTo>
                  <a:lnTo>
                    <a:pt x="26416" y="87249"/>
                  </a:lnTo>
                  <a:lnTo>
                    <a:pt x="27813" y="85978"/>
                  </a:lnTo>
                  <a:lnTo>
                    <a:pt x="32512" y="83947"/>
                  </a:lnTo>
                  <a:lnTo>
                    <a:pt x="49813" y="83947"/>
                  </a:lnTo>
                  <a:lnTo>
                    <a:pt x="50704" y="79692"/>
                  </a:lnTo>
                  <a:lnTo>
                    <a:pt x="48105" y="74596"/>
                  </a:lnTo>
                  <a:lnTo>
                    <a:pt x="42672" y="71500"/>
                  </a:lnTo>
                  <a:lnTo>
                    <a:pt x="39243" y="70230"/>
                  </a:lnTo>
                  <a:lnTo>
                    <a:pt x="35941" y="69469"/>
                  </a:lnTo>
                  <a:lnTo>
                    <a:pt x="32512" y="68199"/>
                  </a:lnTo>
                  <a:lnTo>
                    <a:pt x="31060" y="66294"/>
                  </a:lnTo>
                  <a:close/>
                </a:path>
                <a:path w="50800" h="96519">
                  <a:moveTo>
                    <a:pt x="49813" y="83947"/>
                  </a:moveTo>
                  <a:lnTo>
                    <a:pt x="32512" y="83947"/>
                  </a:lnTo>
                  <a:lnTo>
                    <a:pt x="37211" y="85216"/>
                  </a:lnTo>
                  <a:lnTo>
                    <a:pt x="40004" y="87249"/>
                  </a:lnTo>
                  <a:lnTo>
                    <a:pt x="44069" y="87884"/>
                  </a:lnTo>
                  <a:lnTo>
                    <a:pt x="49637" y="84788"/>
                  </a:lnTo>
                  <a:lnTo>
                    <a:pt x="49813" y="83947"/>
                  </a:lnTo>
                  <a:close/>
                </a:path>
                <a:path w="50800" h="96519">
                  <a:moveTo>
                    <a:pt x="11733" y="1270"/>
                  </a:moveTo>
                  <a:lnTo>
                    <a:pt x="8127" y="1270"/>
                  </a:lnTo>
                  <a:lnTo>
                    <a:pt x="5461" y="5207"/>
                  </a:lnTo>
                  <a:lnTo>
                    <a:pt x="2031" y="8509"/>
                  </a:lnTo>
                  <a:lnTo>
                    <a:pt x="0" y="13080"/>
                  </a:lnTo>
                  <a:lnTo>
                    <a:pt x="3428" y="20320"/>
                  </a:lnTo>
                  <a:lnTo>
                    <a:pt x="4064" y="22987"/>
                  </a:lnTo>
                  <a:lnTo>
                    <a:pt x="5461" y="32130"/>
                  </a:lnTo>
                  <a:lnTo>
                    <a:pt x="4700" y="42037"/>
                  </a:lnTo>
                  <a:lnTo>
                    <a:pt x="3952" y="51133"/>
                  </a:lnTo>
                  <a:lnTo>
                    <a:pt x="3772" y="55752"/>
                  </a:lnTo>
                  <a:lnTo>
                    <a:pt x="3675" y="62357"/>
                  </a:lnTo>
                  <a:lnTo>
                    <a:pt x="4064" y="70230"/>
                  </a:lnTo>
                  <a:lnTo>
                    <a:pt x="5461" y="69469"/>
                  </a:lnTo>
                  <a:lnTo>
                    <a:pt x="9525" y="66294"/>
                  </a:lnTo>
                  <a:lnTo>
                    <a:pt x="31060" y="66294"/>
                  </a:lnTo>
                  <a:lnTo>
                    <a:pt x="30479" y="65532"/>
                  </a:lnTo>
                  <a:lnTo>
                    <a:pt x="28448" y="62357"/>
                  </a:lnTo>
                  <a:lnTo>
                    <a:pt x="26416" y="59689"/>
                  </a:lnTo>
                  <a:lnTo>
                    <a:pt x="25780" y="55752"/>
                  </a:lnTo>
                  <a:lnTo>
                    <a:pt x="24383" y="51815"/>
                  </a:lnTo>
                  <a:lnTo>
                    <a:pt x="22351" y="47878"/>
                  </a:lnTo>
                  <a:lnTo>
                    <a:pt x="20954" y="42037"/>
                  </a:lnTo>
                  <a:lnTo>
                    <a:pt x="22351" y="38100"/>
                  </a:lnTo>
                  <a:lnTo>
                    <a:pt x="27813" y="34798"/>
                  </a:lnTo>
                  <a:lnTo>
                    <a:pt x="32512" y="28828"/>
                  </a:lnTo>
                  <a:lnTo>
                    <a:pt x="31876" y="24891"/>
                  </a:lnTo>
                  <a:lnTo>
                    <a:pt x="23749" y="22987"/>
                  </a:lnTo>
                  <a:lnTo>
                    <a:pt x="24383" y="18414"/>
                  </a:lnTo>
                  <a:lnTo>
                    <a:pt x="26416" y="17017"/>
                  </a:lnTo>
                  <a:lnTo>
                    <a:pt x="28448" y="13080"/>
                  </a:lnTo>
                  <a:lnTo>
                    <a:pt x="27813" y="8509"/>
                  </a:lnTo>
                  <a:lnTo>
                    <a:pt x="15621" y="8509"/>
                  </a:lnTo>
                  <a:lnTo>
                    <a:pt x="12192" y="4572"/>
                  </a:lnTo>
                  <a:lnTo>
                    <a:pt x="11733" y="1270"/>
                  </a:lnTo>
                  <a:close/>
                </a:path>
                <a:path w="50800" h="96519">
                  <a:moveTo>
                    <a:pt x="19684" y="2666"/>
                  </a:moveTo>
                  <a:lnTo>
                    <a:pt x="16891" y="5841"/>
                  </a:lnTo>
                  <a:lnTo>
                    <a:pt x="15621" y="8509"/>
                  </a:lnTo>
                  <a:lnTo>
                    <a:pt x="27813" y="8509"/>
                  </a:lnTo>
                  <a:lnTo>
                    <a:pt x="23749" y="5207"/>
                  </a:lnTo>
                  <a:lnTo>
                    <a:pt x="19684" y="2666"/>
                  </a:lnTo>
                  <a:close/>
                </a:path>
                <a:path w="50800" h="96519">
                  <a:moveTo>
                    <a:pt x="11556" y="0"/>
                  </a:moveTo>
                  <a:lnTo>
                    <a:pt x="11733" y="1270"/>
                  </a:lnTo>
                  <a:lnTo>
                    <a:pt x="12826" y="1270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893051" y="2438400"/>
              <a:ext cx="50800" cy="96520"/>
            </a:xfrm>
            <a:custGeom>
              <a:avLst/>
              <a:gdLst/>
              <a:ahLst/>
              <a:cxnLst/>
              <a:rect l="l" t="t" r="r" b="b"/>
              <a:pathLst>
                <a:path w="50800" h="96519">
                  <a:moveTo>
                    <a:pt x="8127" y="1270"/>
                  </a:moveTo>
                  <a:lnTo>
                    <a:pt x="5461" y="5207"/>
                  </a:lnTo>
                  <a:lnTo>
                    <a:pt x="2031" y="8509"/>
                  </a:lnTo>
                  <a:lnTo>
                    <a:pt x="0" y="13080"/>
                  </a:lnTo>
                  <a:lnTo>
                    <a:pt x="3428" y="20320"/>
                  </a:lnTo>
                  <a:lnTo>
                    <a:pt x="4064" y="22987"/>
                  </a:lnTo>
                  <a:lnTo>
                    <a:pt x="5461" y="32130"/>
                  </a:lnTo>
                  <a:lnTo>
                    <a:pt x="4724" y="41745"/>
                  </a:lnTo>
                  <a:lnTo>
                    <a:pt x="3952" y="51133"/>
                  </a:lnTo>
                  <a:lnTo>
                    <a:pt x="3585" y="60545"/>
                  </a:lnTo>
                  <a:lnTo>
                    <a:pt x="4064" y="70230"/>
                  </a:lnTo>
                  <a:lnTo>
                    <a:pt x="5461" y="69469"/>
                  </a:lnTo>
                  <a:lnTo>
                    <a:pt x="9525" y="66294"/>
                  </a:lnTo>
                  <a:lnTo>
                    <a:pt x="11556" y="67563"/>
                  </a:lnTo>
                  <a:lnTo>
                    <a:pt x="13589" y="68834"/>
                  </a:lnTo>
                  <a:lnTo>
                    <a:pt x="11556" y="73405"/>
                  </a:lnTo>
                  <a:lnTo>
                    <a:pt x="13589" y="75437"/>
                  </a:lnTo>
                  <a:lnTo>
                    <a:pt x="14858" y="77342"/>
                  </a:lnTo>
                  <a:lnTo>
                    <a:pt x="19684" y="80010"/>
                  </a:lnTo>
                  <a:lnTo>
                    <a:pt x="19583" y="86570"/>
                  </a:lnTo>
                  <a:lnTo>
                    <a:pt x="19923" y="93059"/>
                  </a:lnTo>
                  <a:lnTo>
                    <a:pt x="21667" y="95976"/>
                  </a:lnTo>
                  <a:lnTo>
                    <a:pt x="25780" y="91821"/>
                  </a:lnTo>
                  <a:lnTo>
                    <a:pt x="26416" y="87249"/>
                  </a:lnTo>
                  <a:lnTo>
                    <a:pt x="27813" y="85978"/>
                  </a:lnTo>
                  <a:lnTo>
                    <a:pt x="32512" y="83947"/>
                  </a:lnTo>
                  <a:lnTo>
                    <a:pt x="37211" y="85216"/>
                  </a:lnTo>
                  <a:lnTo>
                    <a:pt x="40004" y="87249"/>
                  </a:lnTo>
                  <a:lnTo>
                    <a:pt x="44069" y="87884"/>
                  </a:lnTo>
                  <a:lnTo>
                    <a:pt x="49637" y="84788"/>
                  </a:lnTo>
                  <a:lnTo>
                    <a:pt x="50704" y="79692"/>
                  </a:lnTo>
                  <a:lnTo>
                    <a:pt x="48105" y="74596"/>
                  </a:lnTo>
                  <a:lnTo>
                    <a:pt x="42672" y="71500"/>
                  </a:lnTo>
                  <a:lnTo>
                    <a:pt x="39243" y="70230"/>
                  </a:lnTo>
                  <a:lnTo>
                    <a:pt x="35941" y="69469"/>
                  </a:lnTo>
                  <a:lnTo>
                    <a:pt x="32512" y="68199"/>
                  </a:lnTo>
                  <a:lnTo>
                    <a:pt x="30479" y="65532"/>
                  </a:lnTo>
                  <a:lnTo>
                    <a:pt x="28448" y="62357"/>
                  </a:lnTo>
                  <a:lnTo>
                    <a:pt x="26416" y="59689"/>
                  </a:lnTo>
                  <a:lnTo>
                    <a:pt x="25780" y="55752"/>
                  </a:lnTo>
                  <a:lnTo>
                    <a:pt x="24383" y="51815"/>
                  </a:lnTo>
                  <a:lnTo>
                    <a:pt x="22351" y="47878"/>
                  </a:lnTo>
                  <a:lnTo>
                    <a:pt x="20954" y="42037"/>
                  </a:lnTo>
                  <a:lnTo>
                    <a:pt x="22351" y="38100"/>
                  </a:lnTo>
                  <a:lnTo>
                    <a:pt x="27813" y="34798"/>
                  </a:lnTo>
                  <a:lnTo>
                    <a:pt x="32512" y="28828"/>
                  </a:lnTo>
                  <a:lnTo>
                    <a:pt x="31876" y="24891"/>
                  </a:lnTo>
                  <a:lnTo>
                    <a:pt x="23749" y="22987"/>
                  </a:lnTo>
                  <a:lnTo>
                    <a:pt x="24383" y="18414"/>
                  </a:lnTo>
                  <a:lnTo>
                    <a:pt x="26416" y="17017"/>
                  </a:lnTo>
                  <a:lnTo>
                    <a:pt x="28448" y="13080"/>
                  </a:lnTo>
                  <a:lnTo>
                    <a:pt x="27813" y="8509"/>
                  </a:lnTo>
                  <a:lnTo>
                    <a:pt x="23749" y="5207"/>
                  </a:lnTo>
                  <a:lnTo>
                    <a:pt x="19684" y="2666"/>
                  </a:lnTo>
                  <a:lnTo>
                    <a:pt x="16891" y="5841"/>
                  </a:lnTo>
                  <a:lnTo>
                    <a:pt x="15621" y="8509"/>
                  </a:lnTo>
                  <a:lnTo>
                    <a:pt x="12192" y="4572"/>
                  </a:lnTo>
                  <a:lnTo>
                    <a:pt x="11556" y="0"/>
                  </a:lnTo>
                  <a:lnTo>
                    <a:pt x="12826" y="1270"/>
                  </a:lnTo>
                  <a:lnTo>
                    <a:pt x="8127" y="1270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85431" y="2549690"/>
              <a:ext cx="146443" cy="157060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6932737" y="2577083"/>
              <a:ext cx="56515" cy="66040"/>
            </a:xfrm>
            <a:custGeom>
              <a:avLst/>
              <a:gdLst/>
              <a:ahLst/>
              <a:cxnLst/>
              <a:rect l="l" t="t" r="r" b="b"/>
              <a:pathLst>
                <a:path w="56515" h="66039">
                  <a:moveTo>
                    <a:pt x="33847" y="0"/>
                  </a:moveTo>
                  <a:lnTo>
                    <a:pt x="32450" y="4063"/>
                  </a:lnTo>
                  <a:lnTo>
                    <a:pt x="28386" y="12064"/>
                  </a:lnTo>
                  <a:lnTo>
                    <a:pt x="27751" y="18668"/>
                  </a:lnTo>
                  <a:lnTo>
                    <a:pt x="26989" y="18668"/>
                  </a:lnTo>
                  <a:lnTo>
                    <a:pt x="20258" y="20065"/>
                  </a:lnTo>
                  <a:lnTo>
                    <a:pt x="16829" y="21970"/>
                  </a:lnTo>
                  <a:lnTo>
                    <a:pt x="12765" y="21970"/>
                  </a:lnTo>
                  <a:lnTo>
                    <a:pt x="9336" y="23367"/>
                  </a:lnTo>
                  <a:lnTo>
                    <a:pt x="7304" y="26035"/>
                  </a:lnTo>
                  <a:lnTo>
                    <a:pt x="5907" y="29337"/>
                  </a:lnTo>
                  <a:lnTo>
                    <a:pt x="3875" y="32003"/>
                  </a:lnTo>
                  <a:lnTo>
                    <a:pt x="1885" y="36812"/>
                  </a:lnTo>
                  <a:lnTo>
                    <a:pt x="430" y="37226"/>
                  </a:lnTo>
                  <a:lnTo>
                    <a:pt x="0" y="39379"/>
                  </a:lnTo>
                  <a:lnTo>
                    <a:pt x="1081" y="49402"/>
                  </a:lnTo>
                  <a:lnTo>
                    <a:pt x="3240" y="48767"/>
                  </a:lnTo>
                  <a:lnTo>
                    <a:pt x="5272" y="48767"/>
                  </a:lnTo>
                  <a:lnTo>
                    <a:pt x="11368" y="44703"/>
                  </a:lnTo>
                  <a:lnTo>
                    <a:pt x="9971" y="42671"/>
                  </a:lnTo>
                  <a:lnTo>
                    <a:pt x="15432" y="41401"/>
                  </a:lnTo>
                  <a:lnTo>
                    <a:pt x="20258" y="39369"/>
                  </a:lnTo>
                  <a:lnTo>
                    <a:pt x="19496" y="42671"/>
                  </a:lnTo>
                  <a:lnTo>
                    <a:pt x="21528" y="46100"/>
                  </a:lnTo>
                  <a:lnTo>
                    <a:pt x="23606" y="52591"/>
                  </a:lnTo>
                  <a:lnTo>
                    <a:pt x="26910" y="58594"/>
                  </a:lnTo>
                  <a:lnTo>
                    <a:pt x="31619" y="63335"/>
                  </a:lnTo>
                  <a:lnTo>
                    <a:pt x="37911" y="66039"/>
                  </a:lnTo>
                  <a:lnTo>
                    <a:pt x="41729" y="65510"/>
                  </a:lnTo>
                  <a:lnTo>
                    <a:pt x="42642" y="60086"/>
                  </a:lnTo>
                  <a:lnTo>
                    <a:pt x="43412" y="53163"/>
                  </a:lnTo>
                  <a:lnTo>
                    <a:pt x="46801" y="48132"/>
                  </a:lnTo>
                  <a:lnTo>
                    <a:pt x="51500" y="49402"/>
                  </a:lnTo>
                  <a:lnTo>
                    <a:pt x="52897" y="49402"/>
                  </a:lnTo>
                  <a:lnTo>
                    <a:pt x="56326" y="45338"/>
                  </a:lnTo>
                  <a:lnTo>
                    <a:pt x="54294" y="37337"/>
                  </a:lnTo>
                  <a:lnTo>
                    <a:pt x="52897" y="32765"/>
                  </a:lnTo>
                  <a:lnTo>
                    <a:pt x="48833" y="26035"/>
                  </a:lnTo>
                  <a:lnTo>
                    <a:pt x="48902" y="13269"/>
                  </a:lnTo>
                  <a:lnTo>
                    <a:pt x="48246" y="6302"/>
                  </a:lnTo>
                  <a:lnTo>
                    <a:pt x="44136" y="2692"/>
                  </a:lnTo>
                  <a:lnTo>
                    <a:pt x="3384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32737" y="2577083"/>
              <a:ext cx="56515" cy="66040"/>
            </a:xfrm>
            <a:custGeom>
              <a:avLst/>
              <a:gdLst/>
              <a:ahLst/>
              <a:cxnLst/>
              <a:rect l="l" t="t" r="r" b="b"/>
              <a:pathLst>
                <a:path w="56515" h="66039">
                  <a:moveTo>
                    <a:pt x="33847" y="0"/>
                  </a:moveTo>
                  <a:lnTo>
                    <a:pt x="32450" y="4063"/>
                  </a:lnTo>
                  <a:lnTo>
                    <a:pt x="30418" y="8000"/>
                  </a:lnTo>
                  <a:lnTo>
                    <a:pt x="28386" y="12064"/>
                  </a:lnTo>
                  <a:lnTo>
                    <a:pt x="27751" y="18668"/>
                  </a:lnTo>
                  <a:lnTo>
                    <a:pt x="26989" y="18668"/>
                  </a:lnTo>
                  <a:lnTo>
                    <a:pt x="20258" y="20065"/>
                  </a:lnTo>
                  <a:lnTo>
                    <a:pt x="16829" y="21970"/>
                  </a:lnTo>
                  <a:lnTo>
                    <a:pt x="12765" y="21970"/>
                  </a:lnTo>
                  <a:lnTo>
                    <a:pt x="9336" y="23367"/>
                  </a:lnTo>
                  <a:lnTo>
                    <a:pt x="7304" y="26035"/>
                  </a:lnTo>
                  <a:lnTo>
                    <a:pt x="5907" y="29337"/>
                  </a:lnTo>
                  <a:lnTo>
                    <a:pt x="3875" y="32003"/>
                  </a:lnTo>
                  <a:lnTo>
                    <a:pt x="1885" y="36812"/>
                  </a:lnTo>
                  <a:lnTo>
                    <a:pt x="430" y="37226"/>
                  </a:lnTo>
                  <a:lnTo>
                    <a:pt x="0" y="39379"/>
                  </a:lnTo>
                  <a:lnTo>
                    <a:pt x="1081" y="49402"/>
                  </a:lnTo>
                  <a:lnTo>
                    <a:pt x="3240" y="48767"/>
                  </a:lnTo>
                  <a:lnTo>
                    <a:pt x="5272" y="48767"/>
                  </a:lnTo>
                  <a:lnTo>
                    <a:pt x="7304" y="47370"/>
                  </a:lnTo>
                  <a:lnTo>
                    <a:pt x="11368" y="44703"/>
                  </a:lnTo>
                  <a:lnTo>
                    <a:pt x="9971" y="42671"/>
                  </a:lnTo>
                  <a:lnTo>
                    <a:pt x="15432" y="41401"/>
                  </a:lnTo>
                  <a:lnTo>
                    <a:pt x="20258" y="39369"/>
                  </a:lnTo>
                  <a:lnTo>
                    <a:pt x="19496" y="42671"/>
                  </a:lnTo>
                  <a:lnTo>
                    <a:pt x="21528" y="46100"/>
                  </a:lnTo>
                  <a:lnTo>
                    <a:pt x="23606" y="52591"/>
                  </a:lnTo>
                  <a:lnTo>
                    <a:pt x="26910" y="58594"/>
                  </a:lnTo>
                  <a:lnTo>
                    <a:pt x="31619" y="63335"/>
                  </a:lnTo>
                  <a:lnTo>
                    <a:pt x="37911" y="66039"/>
                  </a:lnTo>
                  <a:lnTo>
                    <a:pt x="41729" y="65510"/>
                  </a:lnTo>
                  <a:lnTo>
                    <a:pt x="42642" y="60086"/>
                  </a:lnTo>
                  <a:lnTo>
                    <a:pt x="43412" y="53163"/>
                  </a:lnTo>
                  <a:lnTo>
                    <a:pt x="46801" y="48132"/>
                  </a:lnTo>
                  <a:lnTo>
                    <a:pt x="51500" y="49402"/>
                  </a:lnTo>
                  <a:lnTo>
                    <a:pt x="52897" y="49402"/>
                  </a:lnTo>
                  <a:lnTo>
                    <a:pt x="56326" y="45338"/>
                  </a:lnTo>
                  <a:lnTo>
                    <a:pt x="54294" y="37337"/>
                  </a:lnTo>
                  <a:lnTo>
                    <a:pt x="52897" y="32765"/>
                  </a:lnTo>
                  <a:lnTo>
                    <a:pt x="48833" y="26035"/>
                  </a:lnTo>
                  <a:lnTo>
                    <a:pt x="48902" y="13269"/>
                  </a:lnTo>
                  <a:lnTo>
                    <a:pt x="48246" y="6302"/>
                  </a:lnTo>
                  <a:lnTo>
                    <a:pt x="44136" y="2692"/>
                  </a:lnTo>
                  <a:lnTo>
                    <a:pt x="3384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54011" y="2676143"/>
              <a:ext cx="114300" cy="132587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999731" y="2702686"/>
              <a:ext cx="26034" cy="43815"/>
            </a:xfrm>
            <a:custGeom>
              <a:avLst/>
              <a:gdLst/>
              <a:ahLst/>
              <a:cxnLst/>
              <a:rect l="l" t="t" r="r" b="b"/>
              <a:pathLst>
                <a:path w="26034" h="43814">
                  <a:moveTo>
                    <a:pt x="7493" y="0"/>
                  </a:moveTo>
                  <a:lnTo>
                    <a:pt x="2032" y="2666"/>
                  </a:lnTo>
                  <a:lnTo>
                    <a:pt x="1397" y="7365"/>
                  </a:lnTo>
                  <a:lnTo>
                    <a:pt x="2032" y="16128"/>
                  </a:lnTo>
                  <a:lnTo>
                    <a:pt x="0" y="13462"/>
                  </a:lnTo>
                  <a:lnTo>
                    <a:pt x="4064" y="17399"/>
                  </a:lnTo>
                  <a:lnTo>
                    <a:pt x="4778" y="27809"/>
                  </a:lnTo>
                  <a:lnTo>
                    <a:pt x="6064" y="34766"/>
                  </a:lnTo>
                  <a:lnTo>
                    <a:pt x="9778" y="39580"/>
                  </a:lnTo>
                  <a:lnTo>
                    <a:pt x="17779" y="43561"/>
                  </a:lnTo>
                  <a:lnTo>
                    <a:pt x="24511" y="41528"/>
                  </a:lnTo>
                  <a:lnTo>
                    <a:pt x="22478" y="40259"/>
                  </a:lnTo>
                  <a:lnTo>
                    <a:pt x="20447" y="34162"/>
                  </a:lnTo>
                  <a:lnTo>
                    <a:pt x="19050" y="26797"/>
                  </a:lnTo>
                  <a:lnTo>
                    <a:pt x="23241" y="32130"/>
                  </a:lnTo>
                  <a:lnTo>
                    <a:pt x="25908" y="26162"/>
                  </a:lnTo>
                  <a:lnTo>
                    <a:pt x="23241" y="22860"/>
                  </a:lnTo>
                  <a:lnTo>
                    <a:pt x="22478" y="19430"/>
                  </a:lnTo>
                  <a:lnTo>
                    <a:pt x="20447" y="16128"/>
                  </a:lnTo>
                  <a:lnTo>
                    <a:pt x="20071" y="10539"/>
                  </a:lnTo>
                  <a:lnTo>
                    <a:pt x="19351" y="6080"/>
                  </a:lnTo>
                  <a:lnTo>
                    <a:pt x="17464" y="4645"/>
                  </a:lnTo>
                  <a:lnTo>
                    <a:pt x="13589" y="8127"/>
                  </a:lnTo>
                  <a:lnTo>
                    <a:pt x="9525" y="5334"/>
                  </a:lnTo>
                  <a:lnTo>
                    <a:pt x="8127" y="469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937247" y="2698114"/>
              <a:ext cx="106616" cy="153288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984491" y="2775203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69">
                  <a:moveTo>
                    <a:pt x="13969" y="0"/>
                  </a:moveTo>
                  <a:lnTo>
                    <a:pt x="2793" y="4825"/>
                  </a:lnTo>
                  <a:lnTo>
                    <a:pt x="0" y="0"/>
                  </a:lnTo>
                  <a:lnTo>
                    <a:pt x="634" y="4825"/>
                  </a:lnTo>
                  <a:lnTo>
                    <a:pt x="2031" y="9525"/>
                  </a:lnTo>
                  <a:lnTo>
                    <a:pt x="4190" y="13716"/>
                  </a:lnTo>
                  <a:lnTo>
                    <a:pt x="13207" y="11937"/>
                  </a:lnTo>
                  <a:lnTo>
                    <a:pt x="13207" y="13081"/>
                  </a:lnTo>
                  <a:lnTo>
                    <a:pt x="16763" y="6604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84491" y="2775203"/>
              <a:ext cx="17145" cy="13970"/>
            </a:xfrm>
            <a:custGeom>
              <a:avLst/>
              <a:gdLst/>
              <a:ahLst/>
              <a:cxnLst/>
              <a:rect l="l" t="t" r="r" b="b"/>
              <a:pathLst>
                <a:path w="17145" h="13969">
                  <a:moveTo>
                    <a:pt x="0" y="0"/>
                  </a:moveTo>
                  <a:lnTo>
                    <a:pt x="634" y="4825"/>
                  </a:lnTo>
                  <a:lnTo>
                    <a:pt x="2031" y="9525"/>
                  </a:lnTo>
                  <a:lnTo>
                    <a:pt x="4190" y="13716"/>
                  </a:lnTo>
                  <a:lnTo>
                    <a:pt x="13207" y="11937"/>
                  </a:lnTo>
                  <a:lnTo>
                    <a:pt x="13207" y="13081"/>
                  </a:lnTo>
                  <a:lnTo>
                    <a:pt x="16763" y="6604"/>
                  </a:lnTo>
                  <a:lnTo>
                    <a:pt x="13969" y="0"/>
                  </a:lnTo>
                  <a:lnTo>
                    <a:pt x="2793" y="482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961631" y="2738627"/>
              <a:ext cx="132588" cy="12344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008875" y="2766059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79" h="33655">
                  <a:moveTo>
                    <a:pt x="14224" y="0"/>
                  </a:moveTo>
                  <a:lnTo>
                    <a:pt x="6350" y="0"/>
                  </a:lnTo>
                  <a:lnTo>
                    <a:pt x="5715" y="4825"/>
                  </a:lnTo>
                  <a:lnTo>
                    <a:pt x="0" y="12318"/>
                  </a:lnTo>
                  <a:lnTo>
                    <a:pt x="1793" y="18926"/>
                  </a:lnTo>
                  <a:lnTo>
                    <a:pt x="5397" y="21558"/>
                  </a:lnTo>
                  <a:lnTo>
                    <a:pt x="11287" y="22141"/>
                  </a:lnTo>
                  <a:lnTo>
                    <a:pt x="19939" y="22605"/>
                  </a:lnTo>
                  <a:lnTo>
                    <a:pt x="23495" y="27431"/>
                  </a:lnTo>
                  <a:lnTo>
                    <a:pt x="23495" y="30099"/>
                  </a:lnTo>
                  <a:lnTo>
                    <a:pt x="29845" y="31495"/>
                  </a:lnTo>
                  <a:lnTo>
                    <a:pt x="34798" y="33527"/>
                  </a:lnTo>
                  <a:lnTo>
                    <a:pt x="39877" y="33527"/>
                  </a:lnTo>
                  <a:lnTo>
                    <a:pt x="42672" y="28701"/>
                  </a:lnTo>
                  <a:lnTo>
                    <a:pt x="41335" y="22141"/>
                  </a:lnTo>
                  <a:lnTo>
                    <a:pt x="41319" y="21558"/>
                  </a:lnTo>
                  <a:lnTo>
                    <a:pt x="41909" y="17779"/>
                  </a:lnTo>
                  <a:lnTo>
                    <a:pt x="34798" y="16382"/>
                  </a:lnTo>
                  <a:lnTo>
                    <a:pt x="34688" y="15748"/>
                  </a:lnTo>
                  <a:lnTo>
                    <a:pt x="21335" y="15748"/>
                  </a:lnTo>
                  <a:lnTo>
                    <a:pt x="13462" y="10922"/>
                  </a:lnTo>
                  <a:lnTo>
                    <a:pt x="12065" y="4063"/>
                  </a:lnTo>
                  <a:lnTo>
                    <a:pt x="14224" y="0"/>
                  </a:lnTo>
                  <a:close/>
                </a:path>
                <a:path w="43179" h="33655">
                  <a:moveTo>
                    <a:pt x="19939" y="2031"/>
                  </a:moveTo>
                  <a:lnTo>
                    <a:pt x="16382" y="6857"/>
                  </a:lnTo>
                  <a:lnTo>
                    <a:pt x="21335" y="15748"/>
                  </a:lnTo>
                  <a:lnTo>
                    <a:pt x="34688" y="15748"/>
                  </a:lnTo>
                  <a:lnTo>
                    <a:pt x="33400" y="8254"/>
                  </a:lnTo>
                  <a:lnTo>
                    <a:pt x="29209" y="3428"/>
                  </a:lnTo>
                  <a:lnTo>
                    <a:pt x="19939" y="2031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004303" y="2761487"/>
              <a:ext cx="129476" cy="156845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071359" y="2828543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18669" y="0"/>
                  </a:moveTo>
                  <a:lnTo>
                    <a:pt x="21336" y="6603"/>
                  </a:lnTo>
                  <a:lnTo>
                    <a:pt x="11938" y="5968"/>
                  </a:lnTo>
                  <a:lnTo>
                    <a:pt x="6604" y="7238"/>
                  </a:lnTo>
                  <a:lnTo>
                    <a:pt x="0" y="11810"/>
                  </a:lnTo>
                  <a:lnTo>
                    <a:pt x="4699" y="15747"/>
                  </a:lnTo>
                  <a:lnTo>
                    <a:pt x="8000" y="21081"/>
                  </a:lnTo>
                  <a:lnTo>
                    <a:pt x="9271" y="28955"/>
                  </a:lnTo>
                  <a:lnTo>
                    <a:pt x="10033" y="26923"/>
                  </a:lnTo>
                  <a:lnTo>
                    <a:pt x="16001" y="23748"/>
                  </a:lnTo>
                  <a:lnTo>
                    <a:pt x="21336" y="16509"/>
                  </a:lnTo>
                  <a:lnTo>
                    <a:pt x="19304" y="9270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71359" y="2828543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18669" y="0"/>
                  </a:moveTo>
                  <a:lnTo>
                    <a:pt x="21336" y="6603"/>
                  </a:lnTo>
                  <a:lnTo>
                    <a:pt x="11938" y="5968"/>
                  </a:lnTo>
                  <a:lnTo>
                    <a:pt x="6604" y="7238"/>
                  </a:lnTo>
                  <a:lnTo>
                    <a:pt x="0" y="11810"/>
                  </a:lnTo>
                  <a:lnTo>
                    <a:pt x="4699" y="15747"/>
                  </a:lnTo>
                  <a:lnTo>
                    <a:pt x="8000" y="21081"/>
                  </a:lnTo>
                  <a:lnTo>
                    <a:pt x="9271" y="28955"/>
                  </a:lnTo>
                  <a:lnTo>
                    <a:pt x="10033" y="26923"/>
                  </a:lnTo>
                  <a:lnTo>
                    <a:pt x="16001" y="23748"/>
                  </a:lnTo>
                  <a:lnTo>
                    <a:pt x="21336" y="16509"/>
                  </a:lnTo>
                  <a:lnTo>
                    <a:pt x="19304" y="9270"/>
                  </a:lnTo>
                  <a:lnTo>
                    <a:pt x="1866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264908" y="2764561"/>
              <a:ext cx="131114" cy="129641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312152" y="2791967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4699" y="0"/>
                  </a:moveTo>
                  <a:lnTo>
                    <a:pt x="4064" y="3810"/>
                  </a:lnTo>
                  <a:lnTo>
                    <a:pt x="2031" y="5715"/>
                  </a:lnTo>
                  <a:lnTo>
                    <a:pt x="0" y="8762"/>
                  </a:lnTo>
                  <a:lnTo>
                    <a:pt x="4699" y="14478"/>
                  </a:lnTo>
                  <a:lnTo>
                    <a:pt x="8763" y="19558"/>
                  </a:lnTo>
                  <a:lnTo>
                    <a:pt x="16128" y="21971"/>
                  </a:lnTo>
                  <a:lnTo>
                    <a:pt x="18161" y="26416"/>
                  </a:lnTo>
                  <a:lnTo>
                    <a:pt x="20954" y="30226"/>
                  </a:lnTo>
                  <a:lnTo>
                    <a:pt x="24256" y="33909"/>
                  </a:lnTo>
                  <a:lnTo>
                    <a:pt x="25019" y="38354"/>
                  </a:lnTo>
                  <a:lnTo>
                    <a:pt x="26924" y="37084"/>
                  </a:lnTo>
                  <a:lnTo>
                    <a:pt x="30988" y="39624"/>
                  </a:lnTo>
                  <a:lnTo>
                    <a:pt x="36449" y="38989"/>
                  </a:lnTo>
                  <a:lnTo>
                    <a:pt x="37719" y="38989"/>
                  </a:lnTo>
                  <a:lnTo>
                    <a:pt x="41148" y="35179"/>
                  </a:lnTo>
                  <a:lnTo>
                    <a:pt x="15494" y="6350"/>
                  </a:lnTo>
                  <a:lnTo>
                    <a:pt x="9398" y="5715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912863" y="2817926"/>
              <a:ext cx="126382" cy="13406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960252" y="2843783"/>
              <a:ext cx="36830" cy="45720"/>
            </a:xfrm>
            <a:custGeom>
              <a:avLst/>
              <a:gdLst/>
              <a:ahLst/>
              <a:cxnLst/>
              <a:rect l="l" t="t" r="r" b="b"/>
              <a:pathLst>
                <a:path w="36829" h="45719">
                  <a:moveTo>
                    <a:pt x="4935" y="29337"/>
                  </a:moveTo>
                  <a:lnTo>
                    <a:pt x="0" y="32379"/>
                  </a:lnTo>
                  <a:lnTo>
                    <a:pt x="506" y="37290"/>
                  </a:lnTo>
                  <a:lnTo>
                    <a:pt x="4274" y="42320"/>
                  </a:lnTo>
                  <a:lnTo>
                    <a:pt x="9126" y="45719"/>
                  </a:lnTo>
                  <a:lnTo>
                    <a:pt x="15476" y="44323"/>
                  </a:lnTo>
                  <a:lnTo>
                    <a:pt x="21064" y="40893"/>
                  </a:lnTo>
                  <a:lnTo>
                    <a:pt x="27287" y="39624"/>
                  </a:lnTo>
                  <a:lnTo>
                    <a:pt x="29446" y="35432"/>
                  </a:lnTo>
                  <a:lnTo>
                    <a:pt x="31478" y="34162"/>
                  </a:lnTo>
                  <a:lnTo>
                    <a:pt x="35669" y="32130"/>
                  </a:lnTo>
                  <a:lnTo>
                    <a:pt x="36010" y="29971"/>
                  </a:lnTo>
                  <a:lnTo>
                    <a:pt x="11920" y="29971"/>
                  </a:lnTo>
                  <a:lnTo>
                    <a:pt x="4935" y="29337"/>
                  </a:lnTo>
                  <a:close/>
                </a:path>
                <a:path w="36829" h="45719">
                  <a:moveTo>
                    <a:pt x="13317" y="4825"/>
                  </a:moveTo>
                  <a:lnTo>
                    <a:pt x="5697" y="10287"/>
                  </a:lnTo>
                  <a:lnTo>
                    <a:pt x="10523" y="17017"/>
                  </a:lnTo>
                  <a:lnTo>
                    <a:pt x="14714" y="23240"/>
                  </a:lnTo>
                  <a:lnTo>
                    <a:pt x="12682" y="29971"/>
                  </a:lnTo>
                  <a:lnTo>
                    <a:pt x="36010" y="29971"/>
                  </a:lnTo>
                  <a:lnTo>
                    <a:pt x="36431" y="27304"/>
                  </a:lnTo>
                  <a:lnTo>
                    <a:pt x="29446" y="19050"/>
                  </a:lnTo>
                  <a:lnTo>
                    <a:pt x="29962" y="15748"/>
                  </a:lnTo>
                  <a:lnTo>
                    <a:pt x="23858" y="15748"/>
                  </a:lnTo>
                  <a:lnTo>
                    <a:pt x="17508" y="14986"/>
                  </a:lnTo>
                  <a:lnTo>
                    <a:pt x="15476" y="10921"/>
                  </a:lnTo>
                  <a:lnTo>
                    <a:pt x="13317" y="4825"/>
                  </a:lnTo>
                  <a:close/>
                </a:path>
                <a:path w="36829" h="45719">
                  <a:moveTo>
                    <a:pt x="28684" y="14986"/>
                  </a:moveTo>
                  <a:lnTo>
                    <a:pt x="23858" y="15748"/>
                  </a:lnTo>
                  <a:lnTo>
                    <a:pt x="29962" y="15748"/>
                  </a:lnTo>
                  <a:lnTo>
                    <a:pt x="30051" y="15172"/>
                  </a:lnTo>
                  <a:lnTo>
                    <a:pt x="28684" y="14986"/>
                  </a:lnTo>
                  <a:close/>
                </a:path>
                <a:path w="36829" h="45719">
                  <a:moveTo>
                    <a:pt x="31530" y="13621"/>
                  </a:moveTo>
                  <a:lnTo>
                    <a:pt x="30081" y="14986"/>
                  </a:lnTo>
                  <a:lnTo>
                    <a:pt x="30051" y="15172"/>
                  </a:lnTo>
                  <a:lnTo>
                    <a:pt x="34272" y="15748"/>
                  </a:lnTo>
                  <a:lnTo>
                    <a:pt x="31530" y="13621"/>
                  </a:lnTo>
                  <a:close/>
                </a:path>
                <a:path w="36829" h="45719">
                  <a:moveTo>
                    <a:pt x="30081" y="6095"/>
                  </a:moveTo>
                  <a:lnTo>
                    <a:pt x="28049" y="10921"/>
                  </a:lnTo>
                  <a:lnTo>
                    <a:pt x="31530" y="13621"/>
                  </a:lnTo>
                  <a:lnTo>
                    <a:pt x="32240" y="12953"/>
                  </a:lnTo>
                  <a:lnTo>
                    <a:pt x="33637" y="9525"/>
                  </a:lnTo>
                  <a:lnTo>
                    <a:pt x="32875" y="6857"/>
                  </a:lnTo>
                  <a:lnTo>
                    <a:pt x="32936" y="6707"/>
                  </a:lnTo>
                  <a:lnTo>
                    <a:pt x="30081" y="6095"/>
                  </a:lnTo>
                  <a:close/>
                </a:path>
                <a:path w="36829" h="45719">
                  <a:moveTo>
                    <a:pt x="33065" y="6390"/>
                  </a:moveTo>
                  <a:lnTo>
                    <a:pt x="32936" y="6707"/>
                  </a:lnTo>
                  <a:lnTo>
                    <a:pt x="33637" y="6857"/>
                  </a:lnTo>
                  <a:lnTo>
                    <a:pt x="33065" y="6390"/>
                  </a:lnTo>
                  <a:close/>
                </a:path>
                <a:path w="36829" h="45719">
                  <a:moveTo>
                    <a:pt x="30843" y="0"/>
                  </a:moveTo>
                  <a:lnTo>
                    <a:pt x="27287" y="1396"/>
                  </a:lnTo>
                  <a:lnTo>
                    <a:pt x="25890" y="2666"/>
                  </a:lnTo>
                  <a:lnTo>
                    <a:pt x="25255" y="3428"/>
                  </a:lnTo>
                  <a:lnTo>
                    <a:pt x="29446" y="3428"/>
                  </a:lnTo>
                  <a:lnTo>
                    <a:pt x="33065" y="6390"/>
                  </a:lnTo>
                  <a:lnTo>
                    <a:pt x="34272" y="3428"/>
                  </a:lnTo>
                  <a:lnTo>
                    <a:pt x="3084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865619" y="2834581"/>
              <a:ext cx="135635" cy="11283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6913879" y="2860547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5334" y="0"/>
                  </a:moveTo>
                  <a:lnTo>
                    <a:pt x="4064" y="1397"/>
                  </a:lnTo>
                  <a:lnTo>
                    <a:pt x="0" y="4063"/>
                  </a:lnTo>
                  <a:lnTo>
                    <a:pt x="176" y="10025"/>
                  </a:lnTo>
                  <a:lnTo>
                    <a:pt x="5032" y="16033"/>
                  </a:lnTo>
                  <a:lnTo>
                    <a:pt x="11912" y="21137"/>
                  </a:lnTo>
                  <a:lnTo>
                    <a:pt x="18161" y="24384"/>
                  </a:lnTo>
                  <a:lnTo>
                    <a:pt x="20193" y="23749"/>
                  </a:lnTo>
                  <a:lnTo>
                    <a:pt x="24256" y="22987"/>
                  </a:lnTo>
                  <a:lnTo>
                    <a:pt x="24256" y="20319"/>
                  </a:lnTo>
                  <a:lnTo>
                    <a:pt x="24892" y="16255"/>
                  </a:lnTo>
                  <a:lnTo>
                    <a:pt x="14097" y="2031"/>
                  </a:lnTo>
                  <a:lnTo>
                    <a:pt x="10033" y="2031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13879" y="2860547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10033" y="2031"/>
                  </a:moveTo>
                  <a:lnTo>
                    <a:pt x="5334" y="0"/>
                  </a:lnTo>
                  <a:lnTo>
                    <a:pt x="4064" y="1397"/>
                  </a:lnTo>
                  <a:lnTo>
                    <a:pt x="0" y="4063"/>
                  </a:lnTo>
                  <a:lnTo>
                    <a:pt x="176" y="10025"/>
                  </a:lnTo>
                  <a:lnTo>
                    <a:pt x="5032" y="16033"/>
                  </a:lnTo>
                  <a:lnTo>
                    <a:pt x="11912" y="21137"/>
                  </a:lnTo>
                  <a:lnTo>
                    <a:pt x="18161" y="24384"/>
                  </a:lnTo>
                  <a:lnTo>
                    <a:pt x="20193" y="23749"/>
                  </a:lnTo>
                  <a:lnTo>
                    <a:pt x="24256" y="22987"/>
                  </a:lnTo>
                  <a:lnTo>
                    <a:pt x="24256" y="20319"/>
                  </a:lnTo>
                  <a:lnTo>
                    <a:pt x="24892" y="16255"/>
                  </a:lnTo>
                  <a:lnTo>
                    <a:pt x="14097" y="2031"/>
                  </a:lnTo>
                  <a:lnTo>
                    <a:pt x="10033" y="2031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844283" y="2807266"/>
              <a:ext cx="109903" cy="11576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891527" y="2834639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13970" y="0"/>
                  </a:moveTo>
                  <a:lnTo>
                    <a:pt x="10032" y="7112"/>
                  </a:lnTo>
                  <a:lnTo>
                    <a:pt x="3937" y="11302"/>
                  </a:lnTo>
                  <a:lnTo>
                    <a:pt x="0" y="18414"/>
                  </a:lnTo>
                  <a:lnTo>
                    <a:pt x="4699" y="19050"/>
                  </a:lnTo>
                  <a:lnTo>
                    <a:pt x="6603" y="19050"/>
                  </a:lnTo>
                  <a:lnTo>
                    <a:pt x="10668" y="16890"/>
                  </a:lnTo>
                  <a:lnTo>
                    <a:pt x="11302" y="18414"/>
                  </a:lnTo>
                  <a:lnTo>
                    <a:pt x="12700" y="19050"/>
                  </a:lnTo>
                  <a:lnTo>
                    <a:pt x="12700" y="21844"/>
                  </a:lnTo>
                  <a:lnTo>
                    <a:pt x="10032" y="23368"/>
                  </a:lnTo>
                  <a:lnTo>
                    <a:pt x="12700" y="28956"/>
                  </a:lnTo>
                  <a:lnTo>
                    <a:pt x="19303" y="16256"/>
                  </a:lnTo>
                  <a:lnTo>
                    <a:pt x="19939" y="14859"/>
                  </a:lnTo>
                  <a:lnTo>
                    <a:pt x="21336" y="6350"/>
                  </a:lnTo>
                  <a:lnTo>
                    <a:pt x="17272" y="13462"/>
                  </a:lnTo>
                  <a:lnTo>
                    <a:pt x="16001" y="6350"/>
                  </a:lnTo>
                  <a:lnTo>
                    <a:pt x="16637" y="762"/>
                  </a:lnTo>
                  <a:lnTo>
                    <a:pt x="18033" y="279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91527" y="2834639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13970" y="0"/>
                  </a:moveTo>
                  <a:lnTo>
                    <a:pt x="10032" y="7112"/>
                  </a:lnTo>
                  <a:lnTo>
                    <a:pt x="3937" y="11302"/>
                  </a:lnTo>
                  <a:lnTo>
                    <a:pt x="0" y="18414"/>
                  </a:lnTo>
                  <a:lnTo>
                    <a:pt x="4699" y="19050"/>
                  </a:lnTo>
                  <a:lnTo>
                    <a:pt x="6603" y="19050"/>
                  </a:lnTo>
                  <a:lnTo>
                    <a:pt x="10668" y="16890"/>
                  </a:lnTo>
                  <a:lnTo>
                    <a:pt x="11302" y="18414"/>
                  </a:lnTo>
                  <a:lnTo>
                    <a:pt x="12700" y="19050"/>
                  </a:lnTo>
                  <a:lnTo>
                    <a:pt x="12700" y="20447"/>
                  </a:lnTo>
                  <a:lnTo>
                    <a:pt x="12700" y="21844"/>
                  </a:lnTo>
                  <a:lnTo>
                    <a:pt x="10032" y="23368"/>
                  </a:lnTo>
                  <a:lnTo>
                    <a:pt x="10668" y="24764"/>
                  </a:lnTo>
                  <a:lnTo>
                    <a:pt x="12700" y="28956"/>
                  </a:lnTo>
                  <a:lnTo>
                    <a:pt x="19303" y="16256"/>
                  </a:lnTo>
                  <a:lnTo>
                    <a:pt x="19939" y="14859"/>
                  </a:lnTo>
                  <a:lnTo>
                    <a:pt x="21336" y="6350"/>
                  </a:lnTo>
                  <a:lnTo>
                    <a:pt x="17272" y="13462"/>
                  </a:lnTo>
                  <a:lnTo>
                    <a:pt x="16001" y="6350"/>
                  </a:lnTo>
                  <a:lnTo>
                    <a:pt x="16637" y="762"/>
                  </a:lnTo>
                  <a:lnTo>
                    <a:pt x="18033" y="2794"/>
                  </a:lnTo>
                  <a:lnTo>
                    <a:pt x="13970" y="0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874763" y="2817886"/>
              <a:ext cx="112834" cy="111368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6922007" y="2845307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59" h="21589">
                  <a:moveTo>
                    <a:pt x="10668" y="0"/>
                  </a:moveTo>
                  <a:lnTo>
                    <a:pt x="5080" y="634"/>
                  </a:lnTo>
                  <a:lnTo>
                    <a:pt x="4064" y="634"/>
                  </a:lnTo>
                  <a:lnTo>
                    <a:pt x="0" y="4699"/>
                  </a:lnTo>
                  <a:lnTo>
                    <a:pt x="1524" y="13334"/>
                  </a:lnTo>
                  <a:lnTo>
                    <a:pt x="7620" y="19303"/>
                  </a:lnTo>
                  <a:lnTo>
                    <a:pt x="13716" y="20700"/>
                  </a:lnTo>
                  <a:lnTo>
                    <a:pt x="18288" y="19938"/>
                  </a:lnTo>
                  <a:lnTo>
                    <a:pt x="20827" y="21336"/>
                  </a:lnTo>
                  <a:lnTo>
                    <a:pt x="22860" y="16001"/>
                  </a:lnTo>
                  <a:lnTo>
                    <a:pt x="16256" y="10667"/>
                  </a:lnTo>
                  <a:lnTo>
                    <a:pt x="15240" y="15366"/>
                  </a:lnTo>
                  <a:lnTo>
                    <a:pt x="11175" y="6603"/>
                  </a:lnTo>
                  <a:lnTo>
                    <a:pt x="10668" y="1269"/>
                  </a:lnTo>
                  <a:lnTo>
                    <a:pt x="10668" y="3301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922007" y="2845307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59" h="21589">
                  <a:moveTo>
                    <a:pt x="10668" y="0"/>
                  </a:moveTo>
                  <a:lnTo>
                    <a:pt x="5080" y="634"/>
                  </a:lnTo>
                  <a:lnTo>
                    <a:pt x="4064" y="634"/>
                  </a:lnTo>
                  <a:lnTo>
                    <a:pt x="0" y="4699"/>
                  </a:lnTo>
                  <a:lnTo>
                    <a:pt x="1524" y="13334"/>
                  </a:lnTo>
                  <a:lnTo>
                    <a:pt x="7620" y="19303"/>
                  </a:lnTo>
                  <a:lnTo>
                    <a:pt x="13716" y="20700"/>
                  </a:lnTo>
                  <a:lnTo>
                    <a:pt x="18288" y="19938"/>
                  </a:lnTo>
                  <a:lnTo>
                    <a:pt x="20827" y="21336"/>
                  </a:lnTo>
                  <a:lnTo>
                    <a:pt x="22860" y="16001"/>
                  </a:lnTo>
                  <a:lnTo>
                    <a:pt x="16256" y="10667"/>
                  </a:lnTo>
                  <a:lnTo>
                    <a:pt x="15240" y="15366"/>
                  </a:lnTo>
                  <a:lnTo>
                    <a:pt x="11175" y="6603"/>
                  </a:lnTo>
                  <a:lnTo>
                    <a:pt x="10668" y="1269"/>
                  </a:lnTo>
                  <a:lnTo>
                    <a:pt x="10668" y="3301"/>
                  </a:lnTo>
                  <a:lnTo>
                    <a:pt x="10668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830567" y="2522169"/>
              <a:ext cx="112834" cy="140258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877811" y="2549651"/>
              <a:ext cx="22860" cy="50800"/>
            </a:xfrm>
            <a:custGeom>
              <a:avLst/>
              <a:gdLst/>
              <a:ahLst/>
              <a:cxnLst/>
              <a:rect l="l" t="t" r="r" b="b"/>
              <a:pathLst>
                <a:path w="22859" h="50800">
                  <a:moveTo>
                    <a:pt x="20066" y="7783"/>
                  </a:moveTo>
                  <a:lnTo>
                    <a:pt x="18923" y="9525"/>
                  </a:lnTo>
                  <a:lnTo>
                    <a:pt x="13716" y="10160"/>
                  </a:lnTo>
                  <a:lnTo>
                    <a:pt x="12446" y="18287"/>
                  </a:lnTo>
                  <a:lnTo>
                    <a:pt x="15621" y="22478"/>
                  </a:lnTo>
                  <a:lnTo>
                    <a:pt x="5842" y="24511"/>
                  </a:lnTo>
                  <a:lnTo>
                    <a:pt x="8509" y="34036"/>
                  </a:lnTo>
                  <a:lnTo>
                    <a:pt x="7874" y="35306"/>
                  </a:lnTo>
                  <a:lnTo>
                    <a:pt x="0" y="40132"/>
                  </a:lnTo>
                  <a:lnTo>
                    <a:pt x="1905" y="43434"/>
                  </a:lnTo>
                  <a:lnTo>
                    <a:pt x="3302" y="46862"/>
                  </a:lnTo>
                  <a:lnTo>
                    <a:pt x="5207" y="50292"/>
                  </a:lnTo>
                  <a:lnTo>
                    <a:pt x="9779" y="48260"/>
                  </a:lnTo>
                  <a:lnTo>
                    <a:pt x="10414" y="44196"/>
                  </a:lnTo>
                  <a:lnTo>
                    <a:pt x="13081" y="40132"/>
                  </a:lnTo>
                  <a:lnTo>
                    <a:pt x="14351" y="32003"/>
                  </a:lnTo>
                  <a:lnTo>
                    <a:pt x="18288" y="27812"/>
                  </a:lnTo>
                  <a:lnTo>
                    <a:pt x="22860" y="21717"/>
                  </a:lnTo>
                  <a:lnTo>
                    <a:pt x="22225" y="17652"/>
                  </a:lnTo>
                  <a:lnTo>
                    <a:pt x="20066" y="7783"/>
                  </a:lnTo>
                  <a:close/>
                </a:path>
                <a:path w="22859" h="50800">
                  <a:moveTo>
                    <a:pt x="19558" y="0"/>
                  </a:moveTo>
                  <a:lnTo>
                    <a:pt x="19558" y="5461"/>
                  </a:lnTo>
                  <a:lnTo>
                    <a:pt x="20066" y="7783"/>
                  </a:lnTo>
                  <a:lnTo>
                    <a:pt x="21590" y="5461"/>
                  </a:lnTo>
                  <a:lnTo>
                    <a:pt x="1955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877811" y="2549651"/>
              <a:ext cx="22860" cy="50800"/>
            </a:xfrm>
            <a:custGeom>
              <a:avLst/>
              <a:gdLst/>
              <a:ahLst/>
              <a:cxnLst/>
              <a:rect l="l" t="t" r="r" b="b"/>
              <a:pathLst>
                <a:path w="22859" h="50800">
                  <a:moveTo>
                    <a:pt x="19558" y="0"/>
                  </a:moveTo>
                  <a:lnTo>
                    <a:pt x="21590" y="5461"/>
                  </a:lnTo>
                  <a:lnTo>
                    <a:pt x="18923" y="9525"/>
                  </a:lnTo>
                  <a:lnTo>
                    <a:pt x="13716" y="10160"/>
                  </a:lnTo>
                  <a:lnTo>
                    <a:pt x="12446" y="18287"/>
                  </a:lnTo>
                  <a:lnTo>
                    <a:pt x="15621" y="22478"/>
                  </a:lnTo>
                  <a:lnTo>
                    <a:pt x="5842" y="24511"/>
                  </a:lnTo>
                  <a:lnTo>
                    <a:pt x="8509" y="34036"/>
                  </a:lnTo>
                  <a:lnTo>
                    <a:pt x="7874" y="35306"/>
                  </a:lnTo>
                  <a:lnTo>
                    <a:pt x="0" y="40132"/>
                  </a:lnTo>
                  <a:lnTo>
                    <a:pt x="1905" y="43434"/>
                  </a:lnTo>
                  <a:lnTo>
                    <a:pt x="3302" y="46862"/>
                  </a:lnTo>
                  <a:lnTo>
                    <a:pt x="5207" y="50292"/>
                  </a:lnTo>
                  <a:lnTo>
                    <a:pt x="9779" y="48260"/>
                  </a:lnTo>
                  <a:lnTo>
                    <a:pt x="10414" y="44196"/>
                  </a:lnTo>
                  <a:lnTo>
                    <a:pt x="13081" y="40132"/>
                  </a:lnTo>
                  <a:lnTo>
                    <a:pt x="14351" y="32003"/>
                  </a:lnTo>
                  <a:lnTo>
                    <a:pt x="18288" y="27812"/>
                  </a:lnTo>
                  <a:lnTo>
                    <a:pt x="22860" y="21717"/>
                  </a:lnTo>
                  <a:lnTo>
                    <a:pt x="22225" y="17652"/>
                  </a:lnTo>
                  <a:lnTo>
                    <a:pt x="19558" y="5461"/>
                  </a:lnTo>
                  <a:lnTo>
                    <a:pt x="19558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876288" y="2516149"/>
              <a:ext cx="106616" cy="129641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923531" y="2542031"/>
              <a:ext cx="17145" cy="41910"/>
            </a:xfrm>
            <a:custGeom>
              <a:avLst/>
              <a:gdLst/>
              <a:ahLst/>
              <a:cxnLst/>
              <a:rect l="l" t="t" r="r" b="b"/>
              <a:pathLst>
                <a:path w="17145" h="41910">
                  <a:moveTo>
                    <a:pt x="6096" y="0"/>
                  </a:moveTo>
                  <a:lnTo>
                    <a:pt x="4699" y="1396"/>
                  </a:lnTo>
                  <a:lnTo>
                    <a:pt x="2667" y="5333"/>
                  </a:lnTo>
                  <a:lnTo>
                    <a:pt x="2032" y="8635"/>
                  </a:lnTo>
                  <a:lnTo>
                    <a:pt x="635" y="11302"/>
                  </a:lnTo>
                  <a:lnTo>
                    <a:pt x="0" y="14731"/>
                  </a:lnTo>
                  <a:lnTo>
                    <a:pt x="635" y="23367"/>
                  </a:lnTo>
                  <a:lnTo>
                    <a:pt x="4064" y="22097"/>
                  </a:lnTo>
                  <a:lnTo>
                    <a:pt x="10033" y="27431"/>
                  </a:lnTo>
                  <a:lnTo>
                    <a:pt x="10406" y="33696"/>
                  </a:lnTo>
                  <a:lnTo>
                    <a:pt x="11112" y="39449"/>
                  </a:lnTo>
                  <a:lnTo>
                    <a:pt x="12961" y="41701"/>
                  </a:lnTo>
                  <a:lnTo>
                    <a:pt x="16764" y="37464"/>
                  </a:lnTo>
                  <a:lnTo>
                    <a:pt x="16204" y="28711"/>
                  </a:lnTo>
                  <a:lnTo>
                    <a:pt x="15240" y="23637"/>
                  </a:lnTo>
                  <a:lnTo>
                    <a:pt x="13513" y="19444"/>
                  </a:lnTo>
                  <a:lnTo>
                    <a:pt x="10668" y="13334"/>
                  </a:lnTo>
                  <a:lnTo>
                    <a:pt x="10033" y="7365"/>
                  </a:lnTo>
                  <a:lnTo>
                    <a:pt x="10668" y="10032"/>
                  </a:lnTo>
                  <a:lnTo>
                    <a:pt x="8763" y="469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896100" y="2499359"/>
              <a:ext cx="97466" cy="108076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6943344" y="2526791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89">
                  <a:moveTo>
                    <a:pt x="3914" y="3285"/>
                  </a:moveTo>
                  <a:lnTo>
                    <a:pt x="3301" y="4572"/>
                  </a:lnTo>
                  <a:lnTo>
                    <a:pt x="634" y="6477"/>
                  </a:lnTo>
                  <a:lnTo>
                    <a:pt x="1270" y="11684"/>
                  </a:lnTo>
                  <a:lnTo>
                    <a:pt x="0" y="21336"/>
                  </a:lnTo>
                  <a:lnTo>
                    <a:pt x="7238" y="16129"/>
                  </a:lnTo>
                  <a:lnTo>
                    <a:pt x="9144" y="9652"/>
                  </a:lnTo>
                  <a:lnTo>
                    <a:pt x="3914" y="3285"/>
                  </a:lnTo>
                  <a:close/>
                </a:path>
                <a:path w="9525" h="21589">
                  <a:moveTo>
                    <a:pt x="7238" y="0"/>
                  </a:moveTo>
                  <a:lnTo>
                    <a:pt x="3301" y="2540"/>
                  </a:lnTo>
                  <a:lnTo>
                    <a:pt x="3914" y="3285"/>
                  </a:lnTo>
                  <a:lnTo>
                    <a:pt x="4572" y="1905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943344" y="2526791"/>
              <a:ext cx="9525" cy="21590"/>
            </a:xfrm>
            <a:custGeom>
              <a:avLst/>
              <a:gdLst/>
              <a:ahLst/>
              <a:cxnLst/>
              <a:rect l="l" t="t" r="r" b="b"/>
              <a:pathLst>
                <a:path w="9525" h="21589">
                  <a:moveTo>
                    <a:pt x="7238" y="0"/>
                  </a:moveTo>
                  <a:lnTo>
                    <a:pt x="4572" y="1905"/>
                  </a:lnTo>
                  <a:lnTo>
                    <a:pt x="3301" y="4572"/>
                  </a:lnTo>
                  <a:lnTo>
                    <a:pt x="634" y="6477"/>
                  </a:lnTo>
                  <a:lnTo>
                    <a:pt x="1270" y="11684"/>
                  </a:lnTo>
                  <a:lnTo>
                    <a:pt x="0" y="21336"/>
                  </a:lnTo>
                  <a:lnTo>
                    <a:pt x="7238" y="16129"/>
                  </a:lnTo>
                  <a:lnTo>
                    <a:pt x="9144" y="9652"/>
                  </a:lnTo>
                  <a:lnTo>
                    <a:pt x="3301" y="2540"/>
                  </a:lnTo>
                  <a:lnTo>
                    <a:pt x="7238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905244" y="2510053"/>
              <a:ext cx="111368" cy="129641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6952488" y="2537459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4063" y="0"/>
                  </a:moveTo>
                  <a:lnTo>
                    <a:pt x="4952" y="3175"/>
                  </a:lnTo>
                  <a:lnTo>
                    <a:pt x="5714" y="6476"/>
                  </a:lnTo>
                  <a:lnTo>
                    <a:pt x="9016" y="9016"/>
                  </a:lnTo>
                  <a:lnTo>
                    <a:pt x="11429" y="10922"/>
                  </a:lnTo>
                  <a:lnTo>
                    <a:pt x="16382" y="13462"/>
                  </a:lnTo>
                  <a:lnTo>
                    <a:pt x="10120" y="15482"/>
                  </a:lnTo>
                  <a:lnTo>
                    <a:pt x="5619" y="16859"/>
                  </a:lnTo>
                  <a:lnTo>
                    <a:pt x="4024" y="19427"/>
                  </a:lnTo>
                  <a:lnTo>
                    <a:pt x="6476" y="25018"/>
                  </a:lnTo>
                  <a:lnTo>
                    <a:pt x="4952" y="30225"/>
                  </a:lnTo>
                  <a:lnTo>
                    <a:pt x="3301" y="32130"/>
                  </a:lnTo>
                  <a:lnTo>
                    <a:pt x="0" y="36067"/>
                  </a:lnTo>
                  <a:lnTo>
                    <a:pt x="3301" y="39877"/>
                  </a:lnTo>
                  <a:lnTo>
                    <a:pt x="5714" y="41148"/>
                  </a:lnTo>
                  <a:lnTo>
                    <a:pt x="9016" y="36702"/>
                  </a:lnTo>
                  <a:lnTo>
                    <a:pt x="9778" y="30051"/>
                  </a:lnTo>
                  <a:lnTo>
                    <a:pt x="10826" y="24066"/>
                  </a:lnTo>
                  <a:lnTo>
                    <a:pt x="14017" y="19415"/>
                  </a:lnTo>
                  <a:lnTo>
                    <a:pt x="21208" y="16763"/>
                  </a:lnTo>
                  <a:lnTo>
                    <a:pt x="20262" y="11501"/>
                  </a:lnTo>
                  <a:lnTo>
                    <a:pt x="16017" y="6667"/>
                  </a:lnTo>
                  <a:lnTo>
                    <a:pt x="10082" y="2690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952488" y="2537459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4063" y="0"/>
                  </a:moveTo>
                  <a:lnTo>
                    <a:pt x="4952" y="3175"/>
                  </a:lnTo>
                  <a:lnTo>
                    <a:pt x="5714" y="6476"/>
                  </a:lnTo>
                  <a:lnTo>
                    <a:pt x="9016" y="9016"/>
                  </a:lnTo>
                  <a:lnTo>
                    <a:pt x="11429" y="10922"/>
                  </a:lnTo>
                  <a:lnTo>
                    <a:pt x="16382" y="13462"/>
                  </a:lnTo>
                  <a:lnTo>
                    <a:pt x="10120" y="15482"/>
                  </a:lnTo>
                  <a:lnTo>
                    <a:pt x="5619" y="16859"/>
                  </a:lnTo>
                  <a:lnTo>
                    <a:pt x="4024" y="19427"/>
                  </a:lnTo>
                  <a:lnTo>
                    <a:pt x="6476" y="25018"/>
                  </a:lnTo>
                  <a:lnTo>
                    <a:pt x="4952" y="30225"/>
                  </a:lnTo>
                  <a:lnTo>
                    <a:pt x="3301" y="32130"/>
                  </a:lnTo>
                  <a:lnTo>
                    <a:pt x="0" y="36067"/>
                  </a:lnTo>
                  <a:lnTo>
                    <a:pt x="3301" y="39877"/>
                  </a:lnTo>
                  <a:lnTo>
                    <a:pt x="5714" y="41148"/>
                  </a:lnTo>
                  <a:lnTo>
                    <a:pt x="9016" y="36702"/>
                  </a:lnTo>
                  <a:lnTo>
                    <a:pt x="9778" y="30051"/>
                  </a:lnTo>
                  <a:lnTo>
                    <a:pt x="10826" y="24066"/>
                  </a:lnTo>
                  <a:lnTo>
                    <a:pt x="14017" y="19415"/>
                  </a:lnTo>
                  <a:lnTo>
                    <a:pt x="21208" y="16763"/>
                  </a:lnTo>
                  <a:lnTo>
                    <a:pt x="20262" y="11501"/>
                  </a:lnTo>
                  <a:lnTo>
                    <a:pt x="16017" y="6667"/>
                  </a:lnTo>
                  <a:lnTo>
                    <a:pt x="10082" y="2690"/>
                  </a:lnTo>
                  <a:lnTo>
                    <a:pt x="4063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662927" y="2572448"/>
              <a:ext cx="98921" cy="106616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6710172" y="2598419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80">
                  <a:moveTo>
                    <a:pt x="4699" y="0"/>
                  </a:moveTo>
                  <a:lnTo>
                    <a:pt x="2667" y="634"/>
                  </a:lnTo>
                  <a:lnTo>
                    <a:pt x="0" y="4699"/>
                  </a:lnTo>
                  <a:lnTo>
                    <a:pt x="2031" y="9525"/>
                  </a:lnTo>
                  <a:lnTo>
                    <a:pt x="1270" y="11556"/>
                  </a:lnTo>
                  <a:lnTo>
                    <a:pt x="5333" y="14858"/>
                  </a:lnTo>
                  <a:lnTo>
                    <a:pt x="7931" y="17248"/>
                  </a:lnTo>
                  <a:lnTo>
                    <a:pt x="8588" y="13017"/>
                  </a:lnTo>
                  <a:lnTo>
                    <a:pt x="8602" y="6500"/>
                  </a:lnTo>
                  <a:lnTo>
                    <a:pt x="9271" y="203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10172" y="2598419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80">
                  <a:moveTo>
                    <a:pt x="9271" y="2031"/>
                  </a:moveTo>
                  <a:lnTo>
                    <a:pt x="4699" y="0"/>
                  </a:lnTo>
                  <a:lnTo>
                    <a:pt x="2667" y="634"/>
                  </a:lnTo>
                  <a:lnTo>
                    <a:pt x="0" y="4699"/>
                  </a:lnTo>
                  <a:lnTo>
                    <a:pt x="2031" y="9525"/>
                  </a:lnTo>
                  <a:lnTo>
                    <a:pt x="1270" y="11556"/>
                  </a:lnTo>
                  <a:lnTo>
                    <a:pt x="5333" y="14858"/>
                  </a:lnTo>
                  <a:lnTo>
                    <a:pt x="7931" y="17248"/>
                  </a:lnTo>
                  <a:lnTo>
                    <a:pt x="8588" y="13017"/>
                  </a:lnTo>
                  <a:lnTo>
                    <a:pt x="8602" y="6500"/>
                  </a:lnTo>
                  <a:lnTo>
                    <a:pt x="9271" y="2031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653783" y="2552636"/>
              <a:ext cx="97466" cy="10077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701027" y="2578607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2158" y="0"/>
                  </a:moveTo>
                  <a:lnTo>
                    <a:pt x="3555" y="3682"/>
                  </a:lnTo>
                  <a:lnTo>
                    <a:pt x="762" y="6730"/>
                  </a:lnTo>
                  <a:lnTo>
                    <a:pt x="0" y="10921"/>
                  </a:lnTo>
                  <a:lnTo>
                    <a:pt x="1397" y="11556"/>
                  </a:lnTo>
                  <a:lnTo>
                    <a:pt x="6350" y="12191"/>
                  </a:lnTo>
                  <a:lnTo>
                    <a:pt x="9144" y="8508"/>
                  </a:lnTo>
                  <a:lnTo>
                    <a:pt x="6985" y="7365"/>
                  </a:lnTo>
                  <a:lnTo>
                    <a:pt x="6985" y="3047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701027" y="2578607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6985" y="3047"/>
                  </a:moveTo>
                  <a:lnTo>
                    <a:pt x="2158" y="0"/>
                  </a:lnTo>
                  <a:lnTo>
                    <a:pt x="3555" y="3682"/>
                  </a:lnTo>
                  <a:lnTo>
                    <a:pt x="762" y="6730"/>
                  </a:lnTo>
                  <a:lnTo>
                    <a:pt x="0" y="10921"/>
                  </a:lnTo>
                  <a:lnTo>
                    <a:pt x="1397" y="11556"/>
                  </a:lnTo>
                  <a:lnTo>
                    <a:pt x="6350" y="12191"/>
                  </a:lnTo>
                  <a:lnTo>
                    <a:pt x="9144" y="8508"/>
                  </a:lnTo>
                  <a:lnTo>
                    <a:pt x="6985" y="7365"/>
                  </a:lnTo>
                  <a:lnTo>
                    <a:pt x="6985" y="3047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650735" y="2535872"/>
              <a:ext cx="100774" cy="10077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6697979" y="25618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3048" y="0"/>
                  </a:moveTo>
                  <a:lnTo>
                    <a:pt x="762" y="1904"/>
                  </a:lnTo>
                  <a:lnTo>
                    <a:pt x="0" y="6476"/>
                  </a:lnTo>
                  <a:lnTo>
                    <a:pt x="3048" y="9651"/>
                  </a:lnTo>
                  <a:lnTo>
                    <a:pt x="5334" y="10286"/>
                  </a:lnTo>
                  <a:lnTo>
                    <a:pt x="9144" y="12191"/>
                  </a:lnTo>
                  <a:lnTo>
                    <a:pt x="12192" y="7746"/>
                  </a:lnTo>
                  <a:lnTo>
                    <a:pt x="10668" y="7746"/>
                  </a:lnTo>
                  <a:lnTo>
                    <a:pt x="7620" y="317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697979" y="25618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620" y="3175"/>
                  </a:moveTo>
                  <a:lnTo>
                    <a:pt x="3048" y="0"/>
                  </a:lnTo>
                  <a:lnTo>
                    <a:pt x="762" y="1904"/>
                  </a:lnTo>
                  <a:lnTo>
                    <a:pt x="0" y="6476"/>
                  </a:lnTo>
                  <a:lnTo>
                    <a:pt x="3048" y="9651"/>
                  </a:lnTo>
                  <a:lnTo>
                    <a:pt x="5334" y="10286"/>
                  </a:lnTo>
                  <a:lnTo>
                    <a:pt x="9144" y="12191"/>
                  </a:lnTo>
                  <a:lnTo>
                    <a:pt x="12192" y="7746"/>
                  </a:lnTo>
                  <a:lnTo>
                    <a:pt x="10668" y="7746"/>
                  </a:lnTo>
                  <a:lnTo>
                    <a:pt x="7620" y="3175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640067" y="2499296"/>
              <a:ext cx="109903" cy="106616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687311" y="2526791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59" h="17144">
                  <a:moveTo>
                    <a:pt x="9779" y="0"/>
                  </a:moveTo>
                  <a:lnTo>
                    <a:pt x="6477" y="3302"/>
                  </a:lnTo>
                  <a:lnTo>
                    <a:pt x="4953" y="6096"/>
                  </a:lnTo>
                  <a:lnTo>
                    <a:pt x="0" y="8762"/>
                  </a:lnTo>
                  <a:lnTo>
                    <a:pt x="1651" y="16129"/>
                  </a:lnTo>
                  <a:lnTo>
                    <a:pt x="1651" y="16763"/>
                  </a:lnTo>
                  <a:lnTo>
                    <a:pt x="19558" y="16129"/>
                  </a:lnTo>
                  <a:lnTo>
                    <a:pt x="22860" y="8000"/>
                  </a:lnTo>
                  <a:lnTo>
                    <a:pt x="13081" y="673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687311" y="2526791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59" h="17144">
                  <a:moveTo>
                    <a:pt x="9779" y="0"/>
                  </a:moveTo>
                  <a:lnTo>
                    <a:pt x="6477" y="3302"/>
                  </a:lnTo>
                  <a:lnTo>
                    <a:pt x="4953" y="6096"/>
                  </a:lnTo>
                  <a:lnTo>
                    <a:pt x="0" y="8762"/>
                  </a:lnTo>
                  <a:lnTo>
                    <a:pt x="1651" y="16129"/>
                  </a:lnTo>
                  <a:lnTo>
                    <a:pt x="1651" y="16763"/>
                  </a:lnTo>
                  <a:lnTo>
                    <a:pt x="19558" y="16129"/>
                  </a:lnTo>
                  <a:lnTo>
                    <a:pt x="22860" y="8000"/>
                  </a:lnTo>
                  <a:lnTo>
                    <a:pt x="13081" y="6731"/>
                  </a:lnTo>
                  <a:lnTo>
                    <a:pt x="977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647688" y="2520695"/>
              <a:ext cx="105155" cy="102235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6696144" y="2548127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2089" y="2402"/>
                  </a:moveTo>
                  <a:lnTo>
                    <a:pt x="0" y="3637"/>
                  </a:lnTo>
                  <a:lnTo>
                    <a:pt x="359" y="6619"/>
                  </a:lnTo>
                  <a:lnTo>
                    <a:pt x="5171" y="9340"/>
                  </a:lnTo>
                  <a:lnTo>
                    <a:pt x="12376" y="12192"/>
                  </a:lnTo>
                  <a:lnTo>
                    <a:pt x="13519" y="7493"/>
                  </a:lnTo>
                  <a:lnTo>
                    <a:pt x="15551" y="5461"/>
                  </a:lnTo>
                  <a:lnTo>
                    <a:pt x="7296" y="4063"/>
                  </a:lnTo>
                  <a:lnTo>
                    <a:pt x="5669" y="3429"/>
                  </a:lnTo>
                  <a:lnTo>
                    <a:pt x="2089" y="3429"/>
                  </a:lnTo>
                  <a:lnTo>
                    <a:pt x="2089" y="2402"/>
                  </a:lnTo>
                  <a:close/>
                </a:path>
                <a:path w="15875" h="12700">
                  <a:moveTo>
                    <a:pt x="3221" y="2473"/>
                  </a:moveTo>
                  <a:lnTo>
                    <a:pt x="2089" y="3429"/>
                  </a:lnTo>
                  <a:lnTo>
                    <a:pt x="5669" y="3429"/>
                  </a:lnTo>
                  <a:lnTo>
                    <a:pt x="3221" y="2473"/>
                  </a:lnTo>
                  <a:close/>
                </a:path>
                <a:path w="15875" h="12700">
                  <a:moveTo>
                    <a:pt x="6153" y="0"/>
                  </a:moveTo>
                  <a:lnTo>
                    <a:pt x="2466" y="2179"/>
                  </a:lnTo>
                  <a:lnTo>
                    <a:pt x="3221" y="2473"/>
                  </a:lnTo>
                  <a:lnTo>
                    <a:pt x="6153" y="0"/>
                  </a:lnTo>
                  <a:close/>
                </a:path>
                <a:path w="15875" h="12700">
                  <a:moveTo>
                    <a:pt x="2089" y="2032"/>
                  </a:moveTo>
                  <a:lnTo>
                    <a:pt x="2089" y="2402"/>
                  </a:lnTo>
                  <a:lnTo>
                    <a:pt x="2466" y="2179"/>
                  </a:lnTo>
                  <a:lnTo>
                    <a:pt x="2089" y="2032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696144" y="2548127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6153" y="0"/>
                  </a:moveTo>
                  <a:lnTo>
                    <a:pt x="0" y="3637"/>
                  </a:lnTo>
                  <a:lnTo>
                    <a:pt x="359" y="6619"/>
                  </a:lnTo>
                  <a:lnTo>
                    <a:pt x="5171" y="9340"/>
                  </a:lnTo>
                  <a:lnTo>
                    <a:pt x="12376" y="12192"/>
                  </a:lnTo>
                  <a:lnTo>
                    <a:pt x="13519" y="7493"/>
                  </a:lnTo>
                  <a:lnTo>
                    <a:pt x="15551" y="5461"/>
                  </a:lnTo>
                  <a:lnTo>
                    <a:pt x="7296" y="4063"/>
                  </a:lnTo>
                  <a:lnTo>
                    <a:pt x="2089" y="2032"/>
                  </a:lnTo>
                  <a:lnTo>
                    <a:pt x="2089" y="3429"/>
                  </a:lnTo>
                  <a:lnTo>
                    <a:pt x="6153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404999" y="3095961"/>
              <a:ext cx="108328" cy="10519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7441691" y="3102863"/>
              <a:ext cx="41275" cy="53340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0" y="0"/>
                  </a:moveTo>
                  <a:lnTo>
                    <a:pt x="0" y="5969"/>
                  </a:lnTo>
                  <a:lnTo>
                    <a:pt x="2031" y="11811"/>
                  </a:lnTo>
                  <a:lnTo>
                    <a:pt x="3428" y="16510"/>
                  </a:lnTo>
                  <a:lnTo>
                    <a:pt x="8254" y="21082"/>
                  </a:lnTo>
                  <a:lnTo>
                    <a:pt x="10286" y="25653"/>
                  </a:lnTo>
                  <a:lnTo>
                    <a:pt x="10922" y="33527"/>
                  </a:lnTo>
                  <a:lnTo>
                    <a:pt x="11683" y="33527"/>
                  </a:lnTo>
                  <a:lnTo>
                    <a:pt x="18541" y="35560"/>
                  </a:lnTo>
                  <a:lnTo>
                    <a:pt x="21208" y="37591"/>
                  </a:lnTo>
                  <a:lnTo>
                    <a:pt x="24637" y="39497"/>
                  </a:lnTo>
                  <a:lnTo>
                    <a:pt x="27431" y="41528"/>
                  </a:lnTo>
                  <a:lnTo>
                    <a:pt x="29463" y="46100"/>
                  </a:lnTo>
                  <a:lnTo>
                    <a:pt x="30860" y="50673"/>
                  </a:lnTo>
                  <a:lnTo>
                    <a:pt x="34925" y="53339"/>
                  </a:lnTo>
                  <a:lnTo>
                    <a:pt x="41148" y="49402"/>
                  </a:lnTo>
                  <a:lnTo>
                    <a:pt x="35686" y="37591"/>
                  </a:lnTo>
                  <a:lnTo>
                    <a:pt x="34925" y="32258"/>
                  </a:lnTo>
                  <a:lnTo>
                    <a:pt x="34289" y="27050"/>
                  </a:lnTo>
                  <a:lnTo>
                    <a:pt x="29463" y="24384"/>
                  </a:lnTo>
                  <a:lnTo>
                    <a:pt x="25400" y="19812"/>
                  </a:lnTo>
                  <a:lnTo>
                    <a:pt x="22605" y="15112"/>
                  </a:lnTo>
                  <a:lnTo>
                    <a:pt x="17144" y="11811"/>
                  </a:lnTo>
                  <a:lnTo>
                    <a:pt x="13715" y="7874"/>
                  </a:lnTo>
                  <a:lnTo>
                    <a:pt x="11683" y="5969"/>
                  </a:lnTo>
                  <a:lnTo>
                    <a:pt x="6857" y="4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619058" y="3048667"/>
              <a:ext cx="104079" cy="9615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7648955" y="3058667"/>
              <a:ext cx="48895" cy="41275"/>
            </a:xfrm>
            <a:custGeom>
              <a:avLst/>
              <a:gdLst/>
              <a:ahLst/>
              <a:cxnLst/>
              <a:rect l="l" t="t" r="r" b="b"/>
              <a:pathLst>
                <a:path w="48895" h="41275">
                  <a:moveTo>
                    <a:pt x="19176" y="15494"/>
                  </a:moveTo>
                  <a:lnTo>
                    <a:pt x="17145" y="22225"/>
                  </a:lnTo>
                  <a:lnTo>
                    <a:pt x="1397" y="22225"/>
                  </a:lnTo>
                  <a:lnTo>
                    <a:pt x="2032" y="22987"/>
                  </a:lnTo>
                  <a:lnTo>
                    <a:pt x="635" y="29718"/>
                  </a:lnTo>
                  <a:lnTo>
                    <a:pt x="1397" y="40512"/>
                  </a:lnTo>
                  <a:lnTo>
                    <a:pt x="0" y="41148"/>
                  </a:lnTo>
                  <a:lnTo>
                    <a:pt x="8890" y="39751"/>
                  </a:lnTo>
                  <a:lnTo>
                    <a:pt x="13080" y="36449"/>
                  </a:lnTo>
                  <a:lnTo>
                    <a:pt x="14477" y="32385"/>
                  </a:lnTo>
                  <a:lnTo>
                    <a:pt x="19176" y="29718"/>
                  </a:lnTo>
                  <a:lnTo>
                    <a:pt x="20574" y="22225"/>
                  </a:lnTo>
                  <a:lnTo>
                    <a:pt x="17145" y="22225"/>
                  </a:lnTo>
                  <a:lnTo>
                    <a:pt x="8890" y="21590"/>
                  </a:lnTo>
                  <a:lnTo>
                    <a:pt x="20407" y="21590"/>
                  </a:lnTo>
                  <a:lnTo>
                    <a:pt x="19176" y="16891"/>
                  </a:lnTo>
                  <a:lnTo>
                    <a:pt x="20420" y="16680"/>
                  </a:lnTo>
                  <a:lnTo>
                    <a:pt x="19176" y="15494"/>
                  </a:lnTo>
                  <a:close/>
                </a:path>
                <a:path w="48895" h="41275">
                  <a:moveTo>
                    <a:pt x="21343" y="17562"/>
                  </a:moveTo>
                  <a:lnTo>
                    <a:pt x="20574" y="18161"/>
                  </a:lnTo>
                  <a:lnTo>
                    <a:pt x="21971" y="18161"/>
                  </a:lnTo>
                  <a:lnTo>
                    <a:pt x="21343" y="17562"/>
                  </a:lnTo>
                  <a:close/>
                </a:path>
                <a:path w="48895" h="41275">
                  <a:moveTo>
                    <a:pt x="23049" y="16235"/>
                  </a:moveTo>
                  <a:lnTo>
                    <a:pt x="20420" y="16680"/>
                  </a:lnTo>
                  <a:lnTo>
                    <a:pt x="21343" y="17562"/>
                  </a:lnTo>
                  <a:lnTo>
                    <a:pt x="23049" y="16235"/>
                  </a:lnTo>
                  <a:close/>
                </a:path>
                <a:path w="48895" h="41275">
                  <a:moveTo>
                    <a:pt x="27504" y="15112"/>
                  </a:moveTo>
                  <a:lnTo>
                    <a:pt x="24002" y="15494"/>
                  </a:lnTo>
                  <a:lnTo>
                    <a:pt x="23049" y="16235"/>
                  </a:lnTo>
                  <a:lnTo>
                    <a:pt x="27432" y="15494"/>
                  </a:lnTo>
                  <a:lnTo>
                    <a:pt x="27504" y="15112"/>
                  </a:lnTo>
                  <a:close/>
                </a:path>
                <a:path w="48895" h="41275">
                  <a:moveTo>
                    <a:pt x="37719" y="0"/>
                  </a:moveTo>
                  <a:lnTo>
                    <a:pt x="30225" y="2667"/>
                  </a:lnTo>
                  <a:lnTo>
                    <a:pt x="28828" y="8128"/>
                  </a:lnTo>
                  <a:lnTo>
                    <a:pt x="27504" y="15112"/>
                  </a:lnTo>
                  <a:lnTo>
                    <a:pt x="30908" y="14741"/>
                  </a:lnTo>
                  <a:lnTo>
                    <a:pt x="37719" y="13763"/>
                  </a:lnTo>
                  <a:lnTo>
                    <a:pt x="43862" y="11618"/>
                  </a:lnTo>
                  <a:lnTo>
                    <a:pt x="48768" y="7366"/>
                  </a:lnTo>
                  <a:lnTo>
                    <a:pt x="47529" y="1397"/>
                  </a:lnTo>
                  <a:lnTo>
                    <a:pt x="44703" y="1397"/>
                  </a:lnTo>
                  <a:lnTo>
                    <a:pt x="37719" y="0"/>
                  </a:lnTo>
                  <a:close/>
                </a:path>
                <a:path w="48895" h="41275">
                  <a:moveTo>
                    <a:pt x="47371" y="635"/>
                  </a:moveTo>
                  <a:lnTo>
                    <a:pt x="44703" y="1397"/>
                  </a:lnTo>
                  <a:lnTo>
                    <a:pt x="47529" y="1397"/>
                  </a:lnTo>
                  <a:lnTo>
                    <a:pt x="47371" y="635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648955" y="3058667"/>
              <a:ext cx="48895" cy="41275"/>
            </a:xfrm>
            <a:custGeom>
              <a:avLst/>
              <a:gdLst/>
              <a:ahLst/>
              <a:cxnLst/>
              <a:rect l="l" t="t" r="r" b="b"/>
              <a:pathLst>
                <a:path w="48895" h="41275">
                  <a:moveTo>
                    <a:pt x="19176" y="15494"/>
                  </a:moveTo>
                  <a:lnTo>
                    <a:pt x="17145" y="22225"/>
                  </a:lnTo>
                  <a:lnTo>
                    <a:pt x="8890" y="21590"/>
                  </a:lnTo>
                  <a:lnTo>
                    <a:pt x="1397" y="22225"/>
                  </a:lnTo>
                  <a:lnTo>
                    <a:pt x="2032" y="22987"/>
                  </a:lnTo>
                  <a:lnTo>
                    <a:pt x="635" y="29718"/>
                  </a:lnTo>
                  <a:lnTo>
                    <a:pt x="1397" y="40512"/>
                  </a:lnTo>
                  <a:lnTo>
                    <a:pt x="0" y="41148"/>
                  </a:lnTo>
                  <a:lnTo>
                    <a:pt x="8890" y="39751"/>
                  </a:lnTo>
                  <a:lnTo>
                    <a:pt x="13080" y="36449"/>
                  </a:lnTo>
                  <a:lnTo>
                    <a:pt x="14477" y="32385"/>
                  </a:lnTo>
                  <a:lnTo>
                    <a:pt x="19176" y="29718"/>
                  </a:lnTo>
                  <a:lnTo>
                    <a:pt x="20574" y="22225"/>
                  </a:lnTo>
                  <a:lnTo>
                    <a:pt x="19176" y="16891"/>
                  </a:lnTo>
                  <a:lnTo>
                    <a:pt x="27432" y="15494"/>
                  </a:lnTo>
                  <a:lnTo>
                    <a:pt x="28828" y="8128"/>
                  </a:lnTo>
                  <a:lnTo>
                    <a:pt x="30225" y="2667"/>
                  </a:lnTo>
                  <a:lnTo>
                    <a:pt x="37719" y="0"/>
                  </a:lnTo>
                  <a:lnTo>
                    <a:pt x="44703" y="1397"/>
                  </a:lnTo>
                  <a:lnTo>
                    <a:pt x="47371" y="635"/>
                  </a:lnTo>
                  <a:lnTo>
                    <a:pt x="24002" y="15494"/>
                  </a:lnTo>
                  <a:lnTo>
                    <a:pt x="20574" y="18161"/>
                  </a:lnTo>
                  <a:lnTo>
                    <a:pt x="21971" y="18161"/>
                  </a:lnTo>
                  <a:lnTo>
                    <a:pt x="19176" y="15494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437120" y="3009836"/>
              <a:ext cx="122110" cy="150939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7505700" y="3037331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4">
                  <a:moveTo>
                    <a:pt x="5969" y="0"/>
                  </a:moveTo>
                  <a:lnTo>
                    <a:pt x="5333" y="3937"/>
                  </a:lnTo>
                  <a:lnTo>
                    <a:pt x="2031" y="4444"/>
                  </a:lnTo>
                  <a:lnTo>
                    <a:pt x="0" y="7873"/>
                  </a:lnTo>
                  <a:lnTo>
                    <a:pt x="2031" y="11683"/>
                  </a:lnTo>
                  <a:lnTo>
                    <a:pt x="5333" y="13462"/>
                  </a:lnTo>
                  <a:lnTo>
                    <a:pt x="8000" y="16763"/>
                  </a:lnTo>
                  <a:lnTo>
                    <a:pt x="10273" y="11322"/>
                  </a:lnTo>
                  <a:lnTo>
                    <a:pt x="8461" y="7143"/>
                  </a:lnTo>
                  <a:lnTo>
                    <a:pt x="5911" y="3583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307579" y="2787395"/>
              <a:ext cx="117219" cy="14770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7505700" y="3037331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4">
                  <a:moveTo>
                    <a:pt x="5969" y="0"/>
                  </a:moveTo>
                  <a:lnTo>
                    <a:pt x="5333" y="3937"/>
                  </a:lnTo>
                  <a:lnTo>
                    <a:pt x="2031" y="4444"/>
                  </a:lnTo>
                  <a:lnTo>
                    <a:pt x="0" y="7873"/>
                  </a:lnTo>
                  <a:lnTo>
                    <a:pt x="2031" y="11683"/>
                  </a:lnTo>
                  <a:lnTo>
                    <a:pt x="5333" y="13462"/>
                  </a:lnTo>
                  <a:lnTo>
                    <a:pt x="8000" y="16763"/>
                  </a:lnTo>
                  <a:lnTo>
                    <a:pt x="10273" y="11322"/>
                  </a:lnTo>
                  <a:lnTo>
                    <a:pt x="8461" y="7143"/>
                  </a:lnTo>
                  <a:lnTo>
                    <a:pt x="5911" y="3583"/>
                  </a:lnTo>
                  <a:lnTo>
                    <a:pt x="596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450835" y="2990087"/>
              <a:ext cx="108075" cy="102235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7498079" y="3017519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14477" y="0"/>
                  </a:moveTo>
                  <a:lnTo>
                    <a:pt x="12953" y="7112"/>
                  </a:lnTo>
                  <a:lnTo>
                    <a:pt x="7620" y="6603"/>
                  </a:lnTo>
                  <a:lnTo>
                    <a:pt x="0" y="8381"/>
                  </a:lnTo>
                  <a:lnTo>
                    <a:pt x="3810" y="13715"/>
                  </a:lnTo>
                  <a:lnTo>
                    <a:pt x="8381" y="13080"/>
                  </a:lnTo>
                  <a:lnTo>
                    <a:pt x="16001" y="11937"/>
                  </a:lnTo>
                  <a:lnTo>
                    <a:pt x="19812" y="7112"/>
                  </a:lnTo>
                  <a:lnTo>
                    <a:pt x="17525" y="4190"/>
                  </a:lnTo>
                  <a:lnTo>
                    <a:pt x="1447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98079" y="3017519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14477" y="0"/>
                  </a:moveTo>
                  <a:lnTo>
                    <a:pt x="12953" y="7112"/>
                  </a:lnTo>
                  <a:lnTo>
                    <a:pt x="7620" y="6603"/>
                  </a:lnTo>
                  <a:lnTo>
                    <a:pt x="0" y="8381"/>
                  </a:lnTo>
                  <a:lnTo>
                    <a:pt x="3810" y="13715"/>
                  </a:lnTo>
                  <a:lnTo>
                    <a:pt x="8381" y="13080"/>
                  </a:lnTo>
                  <a:lnTo>
                    <a:pt x="16001" y="11937"/>
                  </a:lnTo>
                  <a:lnTo>
                    <a:pt x="19812" y="7112"/>
                  </a:lnTo>
                  <a:lnTo>
                    <a:pt x="17525" y="4190"/>
                  </a:lnTo>
                  <a:lnTo>
                    <a:pt x="1447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360920" y="2845307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59" h="29210">
                  <a:moveTo>
                    <a:pt x="19938" y="0"/>
                  </a:moveTo>
                  <a:lnTo>
                    <a:pt x="22859" y="6603"/>
                  </a:lnTo>
                  <a:lnTo>
                    <a:pt x="12826" y="5968"/>
                  </a:lnTo>
                  <a:lnTo>
                    <a:pt x="7111" y="7238"/>
                  </a:lnTo>
                  <a:lnTo>
                    <a:pt x="0" y="11811"/>
                  </a:lnTo>
                  <a:lnTo>
                    <a:pt x="4952" y="15747"/>
                  </a:lnTo>
                  <a:lnTo>
                    <a:pt x="8508" y="21081"/>
                  </a:lnTo>
                  <a:lnTo>
                    <a:pt x="10032" y="28955"/>
                  </a:lnTo>
                  <a:lnTo>
                    <a:pt x="10668" y="26924"/>
                  </a:lnTo>
                  <a:lnTo>
                    <a:pt x="17145" y="23749"/>
                  </a:lnTo>
                  <a:lnTo>
                    <a:pt x="22859" y="16509"/>
                  </a:lnTo>
                  <a:lnTo>
                    <a:pt x="20700" y="9270"/>
                  </a:lnTo>
                  <a:lnTo>
                    <a:pt x="1993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60920" y="2845307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59" h="29210">
                  <a:moveTo>
                    <a:pt x="19938" y="0"/>
                  </a:moveTo>
                  <a:lnTo>
                    <a:pt x="22859" y="6603"/>
                  </a:lnTo>
                  <a:lnTo>
                    <a:pt x="12826" y="5968"/>
                  </a:lnTo>
                  <a:lnTo>
                    <a:pt x="7111" y="7238"/>
                  </a:lnTo>
                  <a:lnTo>
                    <a:pt x="0" y="11811"/>
                  </a:lnTo>
                  <a:lnTo>
                    <a:pt x="4952" y="15747"/>
                  </a:lnTo>
                  <a:lnTo>
                    <a:pt x="8508" y="21081"/>
                  </a:lnTo>
                  <a:lnTo>
                    <a:pt x="10032" y="28955"/>
                  </a:lnTo>
                  <a:lnTo>
                    <a:pt x="10668" y="26924"/>
                  </a:lnTo>
                  <a:lnTo>
                    <a:pt x="17145" y="23749"/>
                  </a:lnTo>
                  <a:lnTo>
                    <a:pt x="22859" y="16509"/>
                  </a:lnTo>
                  <a:lnTo>
                    <a:pt x="20700" y="9270"/>
                  </a:lnTo>
                  <a:lnTo>
                    <a:pt x="19938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347203" y="2855967"/>
              <a:ext cx="108075" cy="117229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7391400" y="2883407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59" h="29210">
                  <a:moveTo>
                    <a:pt x="20193" y="0"/>
                  </a:moveTo>
                  <a:lnTo>
                    <a:pt x="22859" y="6603"/>
                  </a:lnTo>
                  <a:lnTo>
                    <a:pt x="12065" y="4571"/>
                  </a:lnTo>
                  <a:lnTo>
                    <a:pt x="6730" y="5968"/>
                  </a:lnTo>
                  <a:lnTo>
                    <a:pt x="0" y="10540"/>
                  </a:lnTo>
                  <a:lnTo>
                    <a:pt x="6096" y="15747"/>
                  </a:lnTo>
                  <a:lnTo>
                    <a:pt x="9398" y="21081"/>
                  </a:lnTo>
                  <a:lnTo>
                    <a:pt x="10795" y="28955"/>
                  </a:lnTo>
                  <a:lnTo>
                    <a:pt x="11429" y="26924"/>
                  </a:lnTo>
                  <a:lnTo>
                    <a:pt x="17525" y="23749"/>
                  </a:lnTo>
                  <a:lnTo>
                    <a:pt x="22859" y="16509"/>
                  </a:lnTo>
                  <a:lnTo>
                    <a:pt x="20827" y="9270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391400" y="2883407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59" h="29210">
                  <a:moveTo>
                    <a:pt x="20193" y="0"/>
                  </a:moveTo>
                  <a:lnTo>
                    <a:pt x="22859" y="6603"/>
                  </a:lnTo>
                  <a:lnTo>
                    <a:pt x="12065" y="4571"/>
                  </a:lnTo>
                  <a:lnTo>
                    <a:pt x="6730" y="5968"/>
                  </a:lnTo>
                  <a:lnTo>
                    <a:pt x="0" y="10540"/>
                  </a:lnTo>
                  <a:lnTo>
                    <a:pt x="6096" y="15747"/>
                  </a:lnTo>
                  <a:lnTo>
                    <a:pt x="9398" y="21081"/>
                  </a:lnTo>
                  <a:lnTo>
                    <a:pt x="10795" y="28955"/>
                  </a:lnTo>
                  <a:lnTo>
                    <a:pt x="11429" y="26924"/>
                  </a:lnTo>
                  <a:lnTo>
                    <a:pt x="17525" y="23749"/>
                  </a:lnTo>
                  <a:lnTo>
                    <a:pt x="22859" y="16509"/>
                  </a:lnTo>
                  <a:lnTo>
                    <a:pt x="20827" y="9270"/>
                  </a:lnTo>
                  <a:lnTo>
                    <a:pt x="20193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371588" y="2912374"/>
              <a:ext cx="108075" cy="111368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7415783" y="2939668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4">
                  <a:moveTo>
                    <a:pt x="20447" y="0"/>
                  </a:moveTo>
                  <a:lnTo>
                    <a:pt x="19881" y="2750"/>
                  </a:lnTo>
                  <a:lnTo>
                    <a:pt x="15922" y="2095"/>
                  </a:lnTo>
                  <a:lnTo>
                    <a:pt x="10606" y="392"/>
                  </a:lnTo>
                  <a:lnTo>
                    <a:pt x="5969" y="0"/>
                  </a:lnTo>
                  <a:lnTo>
                    <a:pt x="0" y="4952"/>
                  </a:lnTo>
                  <a:lnTo>
                    <a:pt x="5461" y="10540"/>
                  </a:lnTo>
                  <a:lnTo>
                    <a:pt x="8382" y="16128"/>
                  </a:lnTo>
                  <a:lnTo>
                    <a:pt x="9651" y="24510"/>
                  </a:lnTo>
                  <a:lnTo>
                    <a:pt x="10287" y="22351"/>
                  </a:lnTo>
                  <a:lnTo>
                    <a:pt x="15621" y="18922"/>
                  </a:lnTo>
                  <a:lnTo>
                    <a:pt x="20447" y="11175"/>
                  </a:lnTo>
                  <a:lnTo>
                    <a:pt x="21082" y="9778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415783" y="2939668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4">
                  <a:moveTo>
                    <a:pt x="20447" y="0"/>
                  </a:moveTo>
                  <a:lnTo>
                    <a:pt x="19881" y="2750"/>
                  </a:lnTo>
                  <a:lnTo>
                    <a:pt x="15922" y="2095"/>
                  </a:lnTo>
                  <a:lnTo>
                    <a:pt x="10606" y="392"/>
                  </a:lnTo>
                  <a:lnTo>
                    <a:pt x="5969" y="0"/>
                  </a:lnTo>
                  <a:lnTo>
                    <a:pt x="0" y="4952"/>
                  </a:lnTo>
                  <a:lnTo>
                    <a:pt x="5461" y="10540"/>
                  </a:lnTo>
                  <a:lnTo>
                    <a:pt x="8382" y="16128"/>
                  </a:lnTo>
                  <a:lnTo>
                    <a:pt x="9651" y="24510"/>
                  </a:lnTo>
                  <a:lnTo>
                    <a:pt x="10287" y="22351"/>
                  </a:lnTo>
                  <a:lnTo>
                    <a:pt x="15621" y="18922"/>
                  </a:lnTo>
                  <a:lnTo>
                    <a:pt x="20447" y="11175"/>
                  </a:lnTo>
                  <a:lnTo>
                    <a:pt x="21082" y="9778"/>
                  </a:lnTo>
                  <a:lnTo>
                    <a:pt x="2044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403591" y="2904685"/>
              <a:ext cx="108075" cy="112834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7446264" y="2932302"/>
              <a:ext cx="22225" cy="27305"/>
            </a:xfrm>
            <a:custGeom>
              <a:avLst/>
              <a:gdLst/>
              <a:ahLst/>
              <a:cxnLst/>
              <a:rect l="l" t="t" r="r" b="b"/>
              <a:pathLst>
                <a:path w="22225" h="27305">
                  <a:moveTo>
                    <a:pt x="21843" y="0"/>
                  </a:moveTo>
                  <a:lnTo>
                    <a:pt x="21228" y="3357"/>
                  </a:lnTo>
                  <a:lnTo>
                    <a:pt x="17017" y="2571"/>
                  </a:lnTo>
                  <a:lnTo>
                    <a:pt x="11378" y="500"/>
                  </a:lnTo>
                  <a:lnTo>
                    <a:pt x="6476" y="0"/>
                  </a:lnTo>
                  <a:lnTo>
                    <a:pt x="0" y="5969"/>
                  </a:lnTo>
                  <a:lnTo>
                    <a:pt x="7111" y="10287"/>
                  </a:lnTo>
                  <a:lnTo>
                    <a:pt x="10286" y="17145"/>
                  </a:lnTo>
                  <a:lnTo>
                    <a:pt x="11556" y="27305"/>
                  </a:lnTo>
                  <a:lnTo>
                    <a:pt x="11556" y="21336"/>
                  </a:lnTo>
                  <a:lnTo>
                    <a:pt x="17271" y="17145"/>
                  </a:lnTo>
                  <a:lnTo>
                    <a:pt x="20272" y="12180"/>
                  </a:lnTo>
                  <a:lnTo>
                    <a:pt x="21748" y="9525"/>
                  </a:lnTo>
                  <a:lnTo>
                    <a:pt x="22129" y="6393"/>
                  </a:lnTo>
                  <a:lnTo>
                    <a:pt x="2184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46264" y="2932302"/>
              <a:ext cx="22225" cy="27305"/>
            </a:xfrm>
            <a:custGeom>
              <a:avLst/>
              <a:gdLst/>
              <a:ahLst/>
              <a:cxnLst/>
              <a:rect l="l" t="t" r="r" b="b"/>
              <a:pathLst>
                <a:path w="22225" h="27305">
                  <a:moveTo>
                    <a:pt x="21843" y="0"/>
                  </a:moveTo>
                  <a:lnTo>
                    <a:pt x="21228" y="3357"/>
                  </a:lnTo>
                  <a:lnTo>
                    <a:pt x="17017" y="2571"/>
                  </a:lnTo>
                  <a:lnTo>
                    <a:pt x="11378" y="500"/>
                  </a:lnTo>
                  <a:lnTo>
                    <a:pt x="6476" y="0"/>
                  </a:lnTo>
                  <a:lnTo>
                    <a:pt x="0" y="5969"/>
                  </a:lnTo>
                  <a:lnTo>
                    <a:pt x="7111" y="10287"/>
                  </a:lnTo>
                  <a:lnTo>
                    <a:pt x="10286" y="17145"/>
                  </a:lnTo>
                  <a:lnTo>
                    <a:pt x="11556" y="27305"/>
                  </a:lnTo>
                  <a:lnTo>
                    <a:pt x="11556" y="21336"/>
                  </a:lnTo>
                  <a:lnTo>
                    <a:pt x="17271" y="17145"/>
                  </a:lnTo>
                  <a:lnTo>
                    <a:pt x="20272" y="12180"/>
                  </a:lnTo>
                  <a:lnTo>
                    <a:pt x="21748" y="9525"/>
                  </a:lnTo>
                  <a:lnTo>
                    <a:pt x="22129" y="6393"/>
                  </a:lnTo>
                  <a:lnTo>
                    <a:pt x="21843" y="0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392923" y="2872676"/>
              <a:ext cx="108075" cy="103695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7437120" y="2898647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59" h="17144">
                  <a:moveTo>
                    <a:pt x="18767" y="4317"/>
                  </a:moveTo>
                  <a:lnTo>
                    <a:pt x="5206" y="4317"/>
                  </a:lnTo>
                  <a:lnTo>
                    <a:pt x="8508" y="9271"/>
                  </a:lnTo>
                  <a:lnTo>
                    <a:pt x="9778" y="16763"/>
                  </a:lnTo>
                  <a:lnTo>
                    <a:pt x="10413" y="14859"/>
                  </a:lnTo>
                  <a:lnTo>
                    <a:pt x="16382" y="11811"/>
                  </a:lnTo>
                  <a:lnTo>
                    <a:pt x="20679" y="6151"/>
                  </a:lnTo>
                  <a:lnTo>
                    <a:pt x="20619" y="5467"/>
                  </a:lnTo>
                  <a:lnTo>
                    <a:pt x="18767" y="4317"/>
                  </a:lnTo>
                  <a:close/>
                </a:path>
                <a:path w="22859" h="17144">
                  <a:moveTo>
                    <a:pt x="21013" y="5712"/>
                  </a:moveTo>
                  <a:lnTo>
                    <a:pt x="20813" y="5976"/>
                  </a:lnTo>
                  <a:lnTo>
                    <a:pt x="20742" y="6857"/>
                  </a:lnTo>
                  <a:lnTo>
                    <a:pt x="20954" y="9271"/>
                  </a:lnTo>
                  <a:lnTo>
                    <a:pt x="21439" y="5976"/>
                  </a:lnTo>
                  <a:lnTo>
                    <a:pt x="21013" y="5712"/>
                  </a:lnTo>
                  <a:close/>
                </a:path>
                <a:path w="22859" h="17144">
                  <a:moveTo>
                    <a:pt x="22043" y="4952"/>
                  </a:moveTo>
                  <a:lnTo>
                    <a:pt x="21589" y="4952"/>
                  </a:lnTo>
                  <a:lnTo>
                    <a:pt x="21439" y="5976"/>
                  </a:lnTo>
                  <a:lnTo>
                    <a:pt x="22859" y="6857"/>
                  </a:lnTo>
                  <a:lnTo>
                    <a:pt x="22043" y="4952"/>
                  </a:lnTo>
                  <a:close/>
                </a:path>
                <a:path w="22859" h="17144">
                  <a:moveTo>
                    <a:pt x="20193" y="635"/>
                  </a:moveTo>
                  <a:lnTo>
                    <a:pt x="20619" y="5467"/>
                  </a:lnTo>
                  <a:lnTo>
                    <a:pt x="21013" y="5712"/>
                  </a:lnTo>
                  <a:lnTo>
                    <a:pt x="21589" y="4952"/>
                  </a:lnTo>
                  <a:lnTo>
                    <a:pt x="22043" y="4952"/>
                  </a:lnTo>
                  <a:lnTo>
                    <a:pt x="20193" y="635"/>
                  </a:lnTo>
                  <a:close/>
                </a:path>
                <a:path w="22859" h="17144">
                  <a:moveTo>
                    <a:pt x="11810" y="0"/>
                  </a:moveTo>
                  <a:lnTo>
                    <a:pt x="6476" y="1269"/>
                  </a:lnTo>
                  <a:lnTo>
                    <a:pt x="0" y="5587"/>
                  </a:lnTo>
                  <a:lnTo>
                    <a:pt x="5206" y="4317"/>
                  </a:lnTo>
                  <a:lnTo>
                    <a:pt x="18767" y="4317"/>
                  </a:lnTo>
                  <a:lnTo>
                    <a:pt x="1181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437120" y="2898647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59" h="17144">
                  <a:moveTo>
                    <a:pt x="20193" y="635"/>
                  </a:moveTo>
                  <a:lnTo>
                    <a:pt x="22859" y="6857"/>
                  </a:lnTo>
                  <a:lnTo>
                    <a:pt x="11810" y="0"/>
                  </a:lnTo>
                  <a:lnTo>
                    <a:pt x="6476" y="1269"/>
                  </a:lnTo>
                  <a:lnTo>
                    <a:pt x="0" y="5587"/>
                  </a:lnTo>
                  <a:lnTo>
                    <a:pt x="5206" y="4317"/>
                  </a:lnTo>
                  <a:lnTo>
                    <a:pt x="8508" y="9271"/>
                  </a:lnTo>
                  <a:lnTo>
                    <a:pt x="9778" y="16763"/>
                  </a:lnTo>
                  <a:lnTo>
                    <a:pt x="10413" y="14859"/>
                  </a:lnTo>
                  <a:lnTo>
                    <a:pt x="16382" y="11811"/>
                  </a:lnTo>
                  <a:lnTo>
                    <a:pt x="21589" y="4952"/>
                  </a:lnTo>
                  <a:lnTo>
                    <a:pt x="20954" y="9271"/>
                  </a:lnTo>
                  <a:lnTo>
                    <a:pt x="20193" y="635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371588" y="2849821"/>
              <a:ext cx="103695" cy="112834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7414259" y="2875787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11104" y="20855"/>
                  </a:moveTo>
                  <a:lnTo>
                    <a:pt x="10922" y="20954"/>
                  </a:lnTo>
                  <a:lnTo>
                    <a:pt x="12826" y="28956"/>
                  </a:lnTo>
                  <a:lnTo>
                    <a:pt x="11557" y="21589"/>
                  </a:lnTo>
                  <a:lnTo>
                    <a:pt x="11104" y="20855"/>
                  </a:lnTo>
                  <a:close/>
                </a:path>
                <a:path w="21590" h="29210">
                  <a:moveTo>
                    <a:pt x="17403" y="16637"/>
                  </a:moveTo>
                  <a:lnTo>
                    <a:pt x="8509" y="16637"/>
                  </a:lnTo>
                  <a:lnTo>
                    <a:pt x="11104" y="20855"/>
                  </a:lnTo>
                  <a:lnTo>
                    <a:pt x="16510" y="17907"/>
                  </a:lnTo>
                  <a:lnTo>
                    <a:pt x="17403" y="16637"/>
                  </a:lnTo>
                  <a:close/>
                </a:path>
                <a:path w="21590" h="29210">
                  <a:moveTo>
                    <a:pt x="13462" y="0"/>
                  </a:moveTo>
                  <a:lnTo>
                    <a:pt x="11557" y="1270"/>
                  </a:lnTo>
                  <a:lnTo>
                    <a:pt x="9779" y="2412"/>
                  </a:lnTo>
                  <a:lnTo>
                    <a:pt x="6096" y="12319"/>
                  </a:lnTo>
                  <a:lnTo>
                    <a:pt x="6096" y="15366"/>
                  </a:lnTo>
                  <a:lnTo>
                    <a:pt x="0" y="19685"/>
                  </a:lnTo>
                  <a:lnTo>
                    <a:pt x="8509" y="16637"/>
                  </a:lnTo>
                  <a:lnTo>
                    <a:pt x="17403" y="16637"/>
                  </a:lnTo>
                  <a:lnTo>
                    <a:pt x="17419" y="15366"/>
                  </a:lnTo>
                  <a:lnTo>
                    <a:pt x="17018" y="9906"/>
                  </a:lnTo>
                  <a:lnTo>
                    <a:pt x="16510" y="8000"/>
                  </a:lnTo>
                  <a:lnTo>
                    <a:pt x="13462" y="0"/>
                  </a:lnTo>
                  <a:close/>
                </a:path>
                <a:path w="21590" h="29210">
                  <a:moveTo>
                    <a:pt x="21336" y="11049"/>
                  </a:moveTo>
                  <a:lnTo>
                    <a:pt x="17502" y="16496"/>
                  </a:lnTo>
                  <a:lnTo>
                    <a:pt x="17653" y="18541"/>
                  </a:lnTo>
                  <a:lnTo>
                    <a:pt x="21336" y="11049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414259" y="2875787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90" h="29210">
                  <a:moveTo>
                    <a:pt x="17018" y="9906"/>
                  </a:moveTo>
                  <a:lnTo>
                    <a:pt x="16510" y="8000"/>
                  </a:lnTo>
                  <a:lnTo>
                    <a:pt x="13462" y="0"/>
                  </a:lnTo>
                  <a:lnTo>
                    <a:pt x="11557" y="1270"/>
                  </a:lnTo>
                  <a:lnTo>
                    <a:pt x="9779" y="2412"/>
                  </a:lnTo>
                  <a:lnTo>
                    <a:pt x="6096" y="12319"/>
                  </a:lnTo>
                  <a:lnTo>
                    <a:pt x="6096" y="15366"/>
                  </a:lnTo>
                  <a:lnTo>
                    <a:pt x="0" y="19685"/>
                  </a:lnTo>
                  <a:lnTo>
                    <a:pt x="8509" y="16637"/>
                  </a:lnTo>
                  <a:lnTo>
                    <a:pt x="11557" y="21589"/>
                  </a:lnTo>
                  <a:lnTo>
                    <a:pt x="12826" y="28956"/>
                  </a:lnTo>
                  <a:lnTo>
                    <a:pt x="10922" y="20954"/>
                  </a:lnTo>
                  <a:lnTo>
                    <a:pt x="16510" y="17907"/>
                  </a:lnTo>
                  <a:lnTo>
                    <a:pt x="21336" y="11049"/>
                  </a:lnTo>
                  <a:lnTo>
                    <a:pt x="17653" y="18541"/>
                  </a:lnTo>
                  <a:lnTo>
                    <a:pt x="17018" y="9906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41108" y="2836115"/>
              <a:ext cx="105155" cy="109903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385303" y="2862071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1938" y="0"/>
                  </a:moveTo>
                  <a:lnTo>
                    <a:pt x="6603" y="1269"/>
                  </a:lnTo>
                  <a:lnTo>
                    <a:pt x="0" y="5841"/>
                  </a:lnTo>
                  <a:lnTo>
                    <a:pt x="4699" y="9778"/>
                  </a:lnTo>
                  <a:lnTo>
                    <a:pt x="8000" y="14986"/>
                  </a:lnTo>
                  <a:lnTo>
                    <a:pt x="9271" y="22860"/>
                  </a:lnTo>
                  <a:lnTo>
                    <a:pt x="10032" y="20954"/>
                  </a:lnTo>
                  <a:lnTo>
                    <a:pt x="16001" y="17652"/>
                  </a:lnTo>
                  <a:lnTo>
                    <a:pt x="21336" y="10413"/>
                  </a:lnTo>
                  <a:lnTo>
                    <a:pt x="15367" y="15620"/>
                  </a:lnTo>
                  <a:lnTo>
                    <a:pt x="14604" y="6476"/>
                  </a:lnTo>
                  <a:lnTo>
                    <a:pt x="17272" y="13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385303" y="2862071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4604" y="6476"/>
                  </a:moveTo>
                  <a:lnTo>
                    <a:pt x="17272" y="13080"/>
                  </a:lnTo>
                  <a:lnTo>
                    <a:pt x="11938" y="0"/>
                  </a:lnTo>
                  <a:lnTo>
                    <a:pt x="6603" y="1269"/>
                  </a:lnTo>
                  <a:lnTo>
                    <a:pt x="0" y="5841"/>
                  </a:lnTo>
                  <a:lnTo>
                    <a:pt x="4699" y="9778"/>
                  </a:lnTo>
                  <a:lnTo>
                    <a:pt x="8000" y="14986"/>
                  </a:lnTo>
                  <a:lnTo>
                    <a:pt x="9271" y="22860"/>
                  </a:lnTo>
                  <a:lnTo>
                    <a:pt x="10032" y="20954"/>
                  </a:lnTo>
                  <a:lnTo>
                    <a:pt x="16001" y="17652"/>
                  </a:lnTo>
                  <a:lnTo>
                    <a:pt x="21336" y="10413"/>
                  </a:lnTo>
                  <a:lnTo>
                    <a:pt x="15367" y="15620"/>
                  </a:lnTo>
                  <a:lnTo>
                    <a:pt x="14604" y="6476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376159" y="2883359"/>
              <a:ext cx="106616" cy="109903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7420355" y="290931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2826" y="0"/>
                  </a:moveTo>
                  <a:lnTo>
                    <a:pt x="7112" y="1270"/>
                  </a:lnTo>
                  <a:lnTo>
                    <a:pt x="0" y="5842"/>
                  </a:lnTo>
                  <a:lnTo>
                    <a:pt x="4952" y="9779"/>
                  </a:lnTo>
                  <a:lnTo>
                    <a:pt x="8509" y="14986"/>
                  </a:lnTo>
                  <a:lnTo>
                    <a:pt x="10033" y="22860"/>
                  </a:lnTo>
                  <a:lnTo>
                    <a:pt x="10668" y="20955"/>
                  </a:lnTo>
                  <a:lnTo>
                    <a:pt x="17145" y="17653"/>
                  </a:lnTo>
                  <a:lnTo>
                    <a:pt x="22860" y="10413"/>
                  </a:lnTo>
                  <a:lnTo>
                    <a:pt x="16383" y="15621"/>
                  </a:lnTo>
                  <a:lnTo>
                    <a:pt x="15748" y="6476"/>
                  </a:lnTo>
                  <a:lnTo>
                    <a:pt x="18542" y="13081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420355" y="290931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5748" y="6476"/>
                  </a:moveTo>
                  <a:lnTo>
                    <a:pt x="18542" y="13081"/>
                  </a:lnTo>
                  <a:lnTo>
                    <a:pt x="12826" y="0"/>
                  </a:lnTo>
                  <a:lnTo>
                    <a:pt x="7112" y="1270"/>
                  </a:lnTo>
                  <a:lnTo>
                    <a:pt x="0" y="5842"/>
                  </a:lnTo>
                  <a:lnTo>
                    <a:pt x="4952" y="9779"/>
                  </a:lnTo>
                  <a:lnTo>
                    <a:pt x="8509" y="14986"/>
                  </a:lnTo>
                  <a:lnTo>
                    <a:pt x="10033" y="22860"/>
                  </a:lnTo>
                  <a:lnTo>
                    <a:pt x="10668" y="20955"/>
                  </a:lnTo>
                  <a:lnTo>
                    <a:pt x="17145" y="17653"/>
                  </a:lnTo>
                  <a:lnTo>
                    <a:pt x="22860" y="10413"/>
                  </a:lnTo>
                  <a:lnTo>
                    <a:pt x="16383" y="15621"/>
                  </a:lnTo>
                  <a:lnTo>
                    <a:pt x="15748" y="6476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947417" y="1678600"/>
              <a:ext cx="184100" cy="156852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5977905" y="1687067"/>
              <a:ext cx="120014" cy="96520"/>
            </a:xfrm>
            <a:custGeom>
              <a:avLst/>
              <a:gdLst/>
              <a:ahLst/>
              <a:cxnLst/>
              <a:rect l="l" t="t" r="r" b="b"/>
              <a:pathLst>
                <a:path w="120014" h="96519">
                  <a:moveTo>
                    <a:pt x="64343" y="86614"/>
                  </a:moveTo>
                  <a:lnTo>
                    <a:pt x="51292" y="86614"/>
                  </a:lnTo>
                  <a:lnTo>
                    <a:pt x="54086" y="91312"/>
                  </a:lnTo>
                  <a:lnTo>
                    <a:pt x="55356" y="93345"/>
                  </a:lnTo>
                  <a:lnTo>
                    <a:pt x="64119" y="96012"/>
                  </a:lnTo>
                  <a:lnTo>
                    <a:pt x="63357" y="92710"/>
                  </a:lnTo>
                  <a:lnTo>
                    <a:pt x="64343" y="86614"/>
                  </a:lnTo>
                  <a:close/>
                </a:path>
                <a:path w="120014" h="96519">
                  <a:moveTo>
                    <a:pt x="25" y="70564"/>
                  </a:moveTo>
                  <a:lnTo>
                    <a:pt x="0" y="73278"/>
                  </a:lnTo>
                  <a:lnTo>
                    <a:pt x="3252" y="77343"/>
                  </a:lnTo>
                  <a:lnTo>
                    <a:pt x="7223" y="81280"/>
                  </a:lnTo>
                  <a:lnTo>
                    <a:pt x="16549" y="82655"/>
                  </a:lnTo>
                  <a:lnTo>
                    <a:pt x="24399" y="84566"/>
                  </a:lnTo>
                  <a:lnTo>
                    <a:pt x="32011" y="86834"/>
                  </a:lnTo>
                  <a:lnTo>
                    <a:pt x="40624" y="89281"/>
                  </a:lnTo>
                  <a:lnTo>
                    <a:pt x="45958" y="86614"/>
                  </a:lnTo>
                  <a:lnTo>
                    <a:pt x="64343" y="86614"/>
                  </a:lnTo>
                  <a:lnTo>
                    <a:pt x="64754" y="84074"/>
                  </a:lnTo>
                  <a:lnTo>
                    <a:pt x="53324" y="80645"/>
                  </a:lnTo>
                  <a:lnTo>
                    <a:pt x="48601" y="77327"/>
                  </a:lnTo>
                  <a:lnTo>
                    <a:pt x="40624" y="72009"/>
                  </a:lnTo>
                  <a:lnTo>
                    <a:pt x="47355" y="72009"/>
                  </a:lnTo>
                  <a:lnTo>
                    <a:pt x="46822" y="70612"/>
                  </a:lnTo>
                  <a:lnTo>
                    <a:pt x="5826" y="70612"/>
                  </a:lnTo>
                  <a:lnTo>
                    <a:pt x="25" y="70564"/>
                  </a:lnTo>
                  <a:close/>
                </a:path>
                <a:path w="120014" h="96519">
                  <a:moveTo>
                    <a:pt x="28850" y="56822"/>
                  </a:moveTo>
                  <a:lnTo>
                    <a:pt x="24622" y="59944"/>
                  </a:lnTo>
                  <a:lnTo>
                    <a:pt x="16684" y="61075"/>
                  </a:lnTo>
                  <a:lnTo>
                    <a:pt x="12461" y="62325"/>
                  </a:lnTo>
                  <a:lnTo>
                    <a:pt x="9620" y="65051"/>
                  </a:lnTo>
                  <a:lnTo>
                    <a:pt x="5826" y="70612"/>
                  </a:lnTo>
                  <a:lnTo>
                    <a:pt x="46822" y="70612"/>
                  </a:lnTo>
                  <a:lnTo>
                    <a:pt x="43291" y="61341"/>
                  </a:lnTo>
                  <a:lnTo>
                    <a:pt x="41674" y="58840"/>
                  </a:lnTo>
                  <a:lnTo>
                    <a:pt x="39183" y="58840"/>
                  </a:lnTo>
                  <a:lnTo>
                    <a:pt x="39240" y="58674"/>
                  </a:lnTo>
                  <a:lnTo>
                    <a:pt x="29321" y="58674"/>
                  </a:lnTo>
                  <a:lnTo>
                    <a:pt x="28850" y="56822"/>
                  </a:lnTo>
                  <a:close/>
                </a:path>
                <a:path w="120014" h="96519">
                  <a:moveTo>
                    <a:pt x="41017" y="57824"/>
                  </a:moveTo>
                  <a:lnTo>
                    <a:pt x="39481" y="58451"/>
                  </a:lnTo>
                  <a:lnTo>
                    <a:pt x="39183" y="58840"/>
                  </a:lnTo>
                  <a:lnTo>
                    <a:pt x="41674" y="58840"/>
                  </a:lnTo>
                  <a:lnTo>
                    <a:pt x="41017" y="57824"/>
                  </a:lnTo>
                  <a:close/>
                </a:path>
                <a:path w="120014" h="96519">
                  <a:moveTo>
                    <a:pt x="40148" y="56007"/>
                  </a:moveTo>
                  <a:lnTo>
                    <a:pt x="29956" y="56007"/>
                  </a:lnTo>
                  <a:lnTo>
                    <a:pt x="29321" y="58674"/>
                  </a:lnTo>
                  <a:lnTo>
                    <a:pt x="39240" y="58674"/>
                  </a:lnTo>
                  <a:lnTo>
                    <a:pt x="40148" y="56007"/>
                  </a:lnTo>
                  <a:close/>
                </a:path>
                <a:path w="120014" h="96519">
                  <a:moveTo>
                    <a:pt x="33033" y="29527"/>
                  </a:moveTo>
                  <a:lnTo>
                    <a:pt x="28225" y="30162"/>
                  </a:lnTo>
                  <a:lnTo>
                    <a:pt x="25965" y="34036"/>
                  </a:lnTo>
                  <a:lnTo>
                    <a:pt x="24622" y="42672"/>
                  </a:lnTo>
                  <a:lnTo>
                    <a:pt x="26527" y="48006"/>
                  </a:lnTo>
                  <a:lnTo>
                    <a:pt x="27289" y="50673"/>
                  </a:lnTo>
                  <a:lnTo>
                    <a:pt x="28850" y="56822"/>
                  </a:lnTo>
                  <a:lnTo>
                    <a:pt x="29956" y="56007"/>
                  </a:lnTo>
                  <a:lnTo>
                    <a:pt x="40148" y="56007"/>
                  </a:lnTo>
                  <a:lnTo>
                    <a:pt x="40624" y="54610"/>
                  </a:lnTo>
                  <a:lnTo>
                    <a:pt x="48625" y="49276"/>
                  </a:lnTo>
                  <a:lnTo>
                    <a:pt x="52941" y="49276"/>
                  </a:lnTo>
                  <a:lnTo>
                    <a:pt x="58023" y="41275"/>
                  </a:lnTo>
                  <a:lnTo>
                    <a:pt x="63357" y="39370"/>
                  </a:lnTo>
                  <a:lnTo>
                    <a:pt x="66024" y="38735"/>
                  </a:lnTo>
                  <a:lnTo>
                    <a:pt x="73390" y="35941"/>
                  </a:lnTo>
                  <a:lnTo>
                    <a:pt x="76819" y="35306"/>
                  </a:lnTo>
                  <a:lnTo>
                    <a:pt x="79918" y="30607"/>
                  </a:lnTo>
                  <a:lnTo>
                    <a:pt x="42021" y="30607"/>
                  </a:lnTo>
                  <a:lnTo>
                    <a:pt x="33033" y="29527"/>
                  </a:lnTo>
                  <a:close/>
                </a:path>
                <a:path w="120014" h="96519">
                  <a:moveTo>
                    <a:pt x="52941" y="49276"/>
                  </a:moveTo>
                  <a:lnTo>
                    <a:pt x="48625" y="49276"/>
                  </a:lnTo>
                  <a:lnTo>
                    <a:pt x="52054" y="50673"/>
                  </a:lnTo>
                  <a:lnTo>
                    <a:pt x="52941" y="49276"/>
                  </a:lnTo>
                  <a:close/>
                </a:path>
                <a:path w="120014" h="96519">
                  <a:moveTo>
                    <a:pt x="68691" y="16002"/>
                  </a:moveTo>
                  <a:lnTo>
                    <a:pt x="63357" y="18034"/>
                  </a:lnTo>
                  <a:lnTo>
                    <a:pt x="61452" y="19304"/>
                  </a:lnTo>
                  <a:lnTo>
                    <a:pt x="58023" y="24003"/>
                  </a:lnTo>
                  <a:lnTo>
                    <a:pt x="47990" y="29972"/>
                  </a:lnTo>
                  <a:lnTo>
                    <a:pt x="42021" y="30607"/>
                  </a:lnTo>
                  <a:lnTo>
                    <a:pt x="79918" y="30607"/>
                  </a:lnTo>
                  <a:lnTo>
                    <a:pt x="80756" y="29337"/>
                  </a:lnTo>
                  <a:lnTo>
                    <a:pt x="89717" y="25342"/>
                  </a:lnTo>
                  <a:lnTo>
                    <a:pt x="110402" y="19925"/>
                  </a:lnTo>
                  <a:lnTo>
                    <a:pt x="116749" y="16740"/>
                  </a:lnTo>
                  <a:lnTo>
                    <a:pt x="79763" y="16740"/>
                  </a:lnTo>
                  <a:lnTo>
                    <a:pt x="68691" y="16002"/>
                  </a:lnTo>
                  <a:close/>
                </a:path>
                <a:path w="120014" h="96519">
                  <a:moveTo>
                    <a:pt x="114919" y="0"/>
                  </a:moveTo>
                  <a:lnTo>
                    <a:pt x="109585" y="2032"/>
                  </a:lnTo>
                  <a:lnTo>
                    <a:pt x="107553" y="2667"/>
                  </a:lnTo>
                  <a:lnTo>
                    <a:pt x="100623" y="10929"/>
                  </a:lnTo>
                  <a:lnTo>
                    <a:pt x="90884" y="15335"/>
                  </a:lnTo>
                  <a:lnTo>
                    <a:pt x="79763" y="16740"/>
                  </a:lnTo>
                  <a:lnTo>
                    <a:pt x="116749" y="16740"/>
                  </a:lnTo>
                  <a:lnTo>
                    <a:pt x="118221" y="16002"/>
                  </a:lnTo>
                  <a:lnTo>
                    <a:pt x="119618" y="14605"/>
                  </a:lnTo>
                  <a:lnTo>
                    <a:pt x="118983" y="12700"/>
                  </a:lnTo>
                  <a:lnTo>
                    <a:pt x="119618" y="10668"/>
                  </a:lnTo>
                  <a:lnTo>
                    <a:pt x="118221" y="4699"/>
                  </a:lnTo>
                  <a:lnTo>
                    <a:pt x="116951" y="2667"/>
                  </a:lnTo>
                  <a:lnTo>
                    <a:pt x="11491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977905" y="1687067"/>
              <a:ext cx="120014" cy="96520"/>
            </a:xfrm>
            <a:custGeom>
              <a:avLst/>
              <a:gdLst/>
              <a:ahLst/>
              <a:cxnLst/>
              <a:rect l="l" t="t" r="r" b="b"/>
              <a:pathLst>
                <a:path w="120014" h="96519">
                  <a:moveTo>
                    <a:pt x="107553" y="2667"/>
                  </a:moveTo>
                  <a:lnTo>
                    <a:pt x="109585" y="2032"/>
                  </a:lnTo>
                  <a:lnTo>
                    <a:pt x="114919" y="0"/>
                  </a:lnTo>
                  <a:lnTo>
                    <a:pt x="116951" y="2667"/>
                  </a:lnTo>
                  <a:lnTo>
                    <a:pt x="118221" y="4699"/>
                  </a:lnTo>
                  <a:lnTo>
                    <a:pt x="119618" y="10668"/>
                  </a:lnTo>
                  <a:lnTo>
                    <a:pt x="118983" y="12700"/>
                  </a:lnTo>
                  <a:lnTo>
                    <a:pt x="119618" y="14605"/>
                  </a:lnTo>
                  <a:lnTo>
                    <a:pt x="118221" y="16002"/>
                  </a:lnTo>
                  <a:lnTo>
                    <a:pt x="110402" y="19925"/>
                  </a:lnTo>
                  <a:lnTo>
                    <a:pt x="100250" y="22621"/>
                  </a:lnTo>
                  <a:lnTo>
                    <a:pt x="89717" y="25342"/>
                  </a:lnTo>
                  <a:lnTo>
                    <a:pt x="80756" y="29337"/>
                  </a:lnTo>
                  <a:lnTo>
                    <a:pt x="76819" y="35306"/>
                  </a:lnTo>
                  <a:lnTo>
                    <a:pt x="73390" y="35941"/>
                  </a:lnTo>
                  <a:lnTo>
                    <a:pt x="66024" y="38735"/>
                  </a:lnTo>
                  <a:lnTo>
                    <a:pt x="63357" y="39370"/>
                  </a:lnTo>
                  <a:lnTo>
                    <a:pt x="58023" y="41275"/>
                  </a:lnTo>
                  <a:lnTo>
                    <a:pt x="52054" y="50673"/>
                  </a:lnTo>
                  <a:lnTo>
                    <a:pt x="48625" y="49276"/>
                  </a:lnTo>
                  <a:lnTo>
                    <a:pt x="40624" y="54610"/>
                  </a:lnTo>
                  <a:lnTo>
                    <a:pt x="39183" y="58840"/>
                  </a:lnTo>
                  <a:lnTo>
                    <a:pt x="39481" y="58451"/>
                  </a:lnTo>
                  <a:lnTo>
                    <a:pt x="41017" y="57824"/>
                  </a:lnTo>
                  <a:lnTo>
                    <a:pt x="43291" y="61341"/>
                  </a:lnTo>
                  <a:lnTo>
                    <a:pt x="47355" y="72009"/>
                  </a:lnTo>
                  <a:lnTo>
                    <a:pt x="40624" y="72009"/>
                  </a:lnTo>
                  <a:lnTo>
                    <a:pt x="48625" y="77343"/>
                  </a:lnTo>
                  <a:lnTo>
                    <a:pt x="53324" y="80645"/>
                  </a:lnTo>
                  <a:lnTo>
                    <a:pt x="64754" y="84074"/>
                  </a:lnTo>
                  <a:lnTo>
                    <a:pt x="63357" y="92710"/>
                  </a:lnTo>
                  <a:lnTo>
                    <a:pt x="64119" y="96012"/>
                  </a:lnTo>
                  <a:lnTo>
                    <a:pt x="55356" y="93345"/>
                  </a:lnTo>
                  <a:lnTo>
                    <a:pt x="54086" y="91312"/>
                  </a:lnTo>
                  <a:lnTo>
                    <a:pt x="51292" y="86614"/>
                  </a:lnTo>
                  <a:lnTo>
                    <a:pt x="48625" y="86614"/>
                  </a:lnTo>
                  <a:lnTo>
                    <a:pt x="45958" y="86614"/>
                  </a:lnTo>
                  <a:lnTo>
                    <a:pt x="40624" y="89281"/>
                  </a:lnTo>
                  <a:lnTo>
                    <a:pt x="32011" y="86834"/>
                  </a:lnTo>
                  <a:lnTo>
                    <a:pt x="24399" y="84566"/>
                  </a:lnTo>
                  <a:lnTo>
                    <a:pt x="16549" y="82655"/>
                  </a:lnTo>
                  <a:lnTo>
                    <a:pt x="7223" y="81280"/>
                  </a:lnTo>
                  <a:lnTo>
                    <a:pt x="3236" y="77327"/>
                  </a:lnTo>
                  <a:lnTo>
                    <a:pt x="0" y="73278"/>
                  </a:lnTo>
                  <a:lnTo>
                    <a:pt x="25" y="70564"/>
                  </a:lnTo>
                  <a:lnTo>
                    <a:pt x="5826" y="70612"/>
                  </a:lnTo>
                  <a:lnTo>
                    <a:pt x="9620" y="65051"/>
                  </a:lnTo>
                  <a:lnTo>
                    <a:pt x="12461" y="62325"/>
                  </a:lnTo>
                  <a:lnTo>
                    <a:pt x="16684" y="61075"/>
                  </a:lnTo>
                  <a:lnTo>
                    <a:pt x="24622" y="59944"/>
                  </a:lnTo>
                  <a:lnTo>
                    <a:pt x="29956" y="56007"/>
                  </a:lnTo>
                  <a:lnTo>
                    <a:pt x="29321" y="58674"/>
                  </a:lnTo>
                  <a:lnTo>
                    <a:pt x="27289" y="50673"/>
                  </a:lnTo>
                  <a:lnTo>
                    <a:pt x="26527" y="48006"/>
                  </a:lnTo>
                  <a:lnTo>
                    <a:pt x="24622" y="42672"/>
                  </a:lnTo>
                  <a:lnTo>
                    <a:pt x="25965" y="34036"/>
                  </a:lnTo>
                  <a:lnTo>
                    <a:pt x="28225" y="30162"/>
                  </a:lnTo>
                  <a:lnTo>
                    <a:pt x="33033" y="29527"/>
                  </a:lnTo>
                  <a:lnTo>
                    <a:pt x="42021" y="30607"/>
                  </a:lnTo>
                  <a:lnTo>
                    <a:pt x="47990" y="29972"/>
                  </a:lnTo>
                  <a:lnTo>
                    <a:pt x="58023" y="24003"/>
                  </a:lnTo>
                  <a:lnTo>
                    <a:pt x="61452" y="19304"/>
                  </a:lnTo>
                  <a:lnTo>
                    <a:pt x="63357" y="18034"/>
                  </a:lnTo>
                  <a:lnTo>
                    <a:pt x="68691" y="16002"/>
                  </a:lnTo>
                  <a:lnTo>
                    <a:pt x="79763" y="16740"/>
                  </a:lnTo>
                  <a:lnTo>
                    <a:pt x="90884" y="15335"/>
                  </a:lnTo>
                  <a:lnTo>
                    <a:pt x="100623" y="10929"/>
                  </a:lnTo>
                  <a:lnTo>
                    <a:pt x="107553" y="2667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006083" y="1752536"/>
              <a:ext cx="114300" cy="100774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6053671" y="1780031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29" h="10794">
                  <a:moveTo>
                    <a:pt x="9435" y="0"/>
                  </a:moveTo>
                  <a:lnTo>
                    <a:pt x="6768" y="634"/>
                  </a:lnTo>
                  <a:lnTo>
                    <a:pt x="4101" y="0"/>
                  </a:lnTo>
                  <a:lnTo>
                    <a:pt x="1434" y="1269"/>
                  </a:lnTo>
                  <a:lnTo>
                    <a:pt x="0" y="4371"/>
                  </a:lnTo>
                  <a:lnTo>
                    <a:pt x="4625" y="7032"/>
                  </a:lnTo>
                  <a:lnTo>
                    <a:pt x="10989" y="9003"/>
                  </a:lnTo>
                  <a:lnTo>
                    <a:pt x="14769" y="10032"/>
                  </a:lnTo>
                  <a:lnTo>
                    <a:pt x="17309" y="9397"/>
                  </a:lnTo>
                  <a:lnTo>
                    <a:pt x="20738" y="10667"/>
                  </a:lnTo>
                  <a:lnTo>
                    <a:pt x="22643" y="8762"/>
                  </a:lnTo>
                  <a:lnTo>
                    <a:pt x="23651" y="4500"/>
                  </a:lnTo>
                  <a:lnTo>
                    <a:pt x="19754" y="1809"/>
                  </a:lnTo>
                  <a:lnTo>
                    <a:pt x="13999" y="404"/>
                  </a:lnTo>
                  <a:lnTo>
                    <a:pt x="9435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053671" y="1780031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29" h="10794">
                  <a:moveTo>
                    <a:pt x="9435" y="0"/>
                  </a:moveTo>
                  <a:lnTo>
                    <a:pt x="6768" y="634"/>
                  </a:lnTo>
                  <a:lnTo>
                    <a:pt x="4101" y="0"/>
                  </a:lnTo>
                  <a:lnTo>
                    <a:pt x="1434" y="1269"/>
                  </a:lnTo>
                  <a:lnTo>
                    <a:pt x="0" y="4371"/>
                  </a:lnTo>
                  <a:lnTo>
                    <a:pt x="4625" y="7032"/>
                  </a:lnTo>
                  <a:lnTo>
                    <a:pt x="10989" y="9003"/>
                  </a:lnTo>
                  <a:lnTo>
                    <a:pt x="14769" y="10032"/>
                  </a:lnTo>
                  <a:lnTo>
                    <a:pt x="17309" y="9397"/>
                  </a:lnTo>
                  <a:lnTo>
                    <a:pt x="20738" y="10667"/>
                  </a:lnTo>
                  <a:lnTo>
                    <a:pt x="22643" y="8762"/>
                  </a:lnTo>
                  <a:lnTo>
                    <a:pt x="23651" y="4500"/>
                  </a:lnTo>
                  <a:lnTo>
                    <a:pt x="19754" y="1809"/>
                  </a:lnTo>
                  <a:lnTo>
                    <a:pt x="13999" y="404"/>
                  </a:lnTo>
                  <a:lnTo>
                    <a:pt x="9435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205284" y="1631216"/>
              <a:ext cx="89223" cy="86795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6231635" y="1641347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14097" y="0"/>
                  </a:moveTo>
                  <a:lnTo>
                    <a:pt x="8000" y="1269"/>
                  </a:lnTo>
                  <a:lnTo>
                    <a:pt x="5968" y="2666"/>
                  </a:lnTo>
                  <a:lnTo>
                    <a:pt x="0" y="6603"/>
                  </a:lnTo>
                  <a:lnTo>
                    <a:pt x="4063" y="17779"/>
                  </a:lnTo>
                  <a:lnTo>
                    <a:pt x="7365" y="22351"/>
                  </a:lnTo>
                  <a:lnTo>
                    <a:pt x="14731" y="24384"/>
                  </a:lnTo>
                  <a:lnTo>
                    <a:pt x="14731" y="22351"/>
                  </a:lnTo>
                  <a:lnTo>
                    <a:pt x="16763" y="15875"/>
                  </a:lnTo>
                  <a:lnTo>
                    <a:pt x="23367" y="11175"/>
                  </a:lnTo>
                  <a:lnTo>
                    <a:pt x="35433" y="10540"/>
                  </a:lnTo>
                  <a:lnTo>
                    <a:pt x="38100" y="2666"/>
                  </a:lnTo>
                  <a:lnTo>
                    <a:pt x="30099" y="2666"/>
                  </a:lnTo>
                  <a:lnTo>
                    <a:pt x="22098" y="1269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231635" y="1641347"/>
              <a:ext cx="38100" cy="24765"/>
            </a:xfrm>
            <a:custGeom>
              <a:avLst/>
              <a:gdLst/>
              <a:ahLst/>
              <a:cxnLst/>
              <a:rect l="l" t="t" r="r" b="b"/>
              <a:pathLst>
                <a:path w="38100" h="24764">
                  <a:moveTo>
                    <a:pt x="38100" y="2666"/>
                  </a:moveTo>
                  <a:lnTo>
                    <a:pt x="35433" y="10540"/>
                  </a:lnTo>
                  <a:lnTo>
                    <a:pt x="23367" y="11175"/>
                  </a:lnTo>
                  <a:lnTo>
                    <a:pt x="16763" y="15875"/>
                  </a:lnTo>
                  <a:lnTo>
                    <a:pt x="14731" y="22351"/>
                  </a:lnTo>
                  <a:lnTo>
                    <a:pt x="14731" y="24384"/>
                  </a:lnTo>
                  <a:lnTo>
                    <a:pt x="7365" y="22351"/>
                  </a:lnTo>
                  <a:lnTo>
                    <a:pt x="4063" y="17779"/>
                  </a:lnTo>
                  <a:lnTo>
                    <a:pt x="0" y="6603"/>
                  </a:lnTo>
                  <a:lnTo>
                    <a:pt x="5968" y="2666"/>
                  </a:lnTo>
                  <a:lnTo>
                    <a:pt x="8000" y="1269"/>
                  </a:lnTo>
                  <a:lnTo>
                    <a:pt x="14097" y="0"/>
                  </a:lnTo>
                  <a:lnTo>
                    <a:pt x="22098" y="1269"/>
                  </a:lnTo>
                  <a:lnTo>
                    <a:pt x="30099" y="2666"/>
                  </a:lnTo>
                  <a:lnTo>
                    <a:pt x="38100" y="2666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217919" y="1624583"/>
              <a:ext cx="124913" cy="108076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6266179" y="1652015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89" h="18414">
                  <a:moveTo>
                    <a:pt x="11684" y="0"/>
                  </a:moveTo>
                  <a:lnTo>
                    <a:pt x="7874" y="1397"/>
                  </a:lnTo>
                  <a:lnTo>
                    <a:pt x="0" y="4191"/>
                  </a:lnTo>
                  <a:lnTo>
                    <a:pt x="771" y="11233"/>
                  </a:lnTo>
                  <a:lnTo>
                    <a:pt x="9890" y="15192"/>
                  </a:lnTo>
                  <a:lnTo>
                    <a:pt x="21556" y="17174"/>
                  </a:lnTo>
                  <a:lnTo>
                    <a:pt x="29972" y="18287"/>
                  </a:lnTo>
                  <a:lnTo>
                    <a:pt x="31242" y="17525"/>
                  </a:lnTo>
                  <a:lnTo>
                    <a:pt x="33493" y="17525"/>
                  </a:lnTo>
                  <a:lnTo>
                    <a:pt x="33782" y="16891"/>
                  </a:lnTo>
                  <a:lnTo>
                    <a:pt x="32918" y="8340"/>
                  </a:lnTo>
                  <a:lnTo>
                    <a:pt x="27162" y="3730"/>
                  </a:lnTo>
                  <a:lnTo>
                    <a:pt x="19190" y="1478"/>
                  </a:lnTo>
                  <a:lnTo>
                    <a:pt x="11684" y="0"/>
                  </a:lnTo>
                  <a:close/>
                </a:path>
                <a:path w="34289" h="18414">
                  <a:moveTo>
                    <a:pt x="33493" y="17525"/>
                  </a:moveTo>
                  <a:lnTo>
                    <a:pt x="31242" y="17525"/>
                  </a:lnTo>
                  <a:lnTo>
                    <a:pt x="33147" y="18287"/>
                  </a:lnTo>
                  <a:lnTo>
                    <a:pt x="33493" y="17525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266179" y="1652015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89" h="18414">
                  <a:moveTo>
                    <a:pt x="11684" y="0"/>
                  </a:moveTo>
                  <a:lnTo>
                    <a:pt x="7874" y="1397"/>
                  </a:lnTo>
                  <a:lnTo>
                    <a:pt x="0" y="4191"/>
                  </a:lnTo>
                  <a:lnTo>
                    <a:pt x="771" y="11233"/>
                  </a:lnTo>
                  <a:lnTo>
                    <a:pt x="9890" y="15192"/>
                  </a:lnTo>
                  <a:lnTo>
                    <a:pt x="21556" y="17174"/>
                  </a:lnTo>
                  <a:lnTo>
                    <a:pt x="29972" y="18287"/>
                  </a:lnTo>
                  <a:lnTo>
                    <a:pt x="31242" y="17525"/>
                  </a:lnTo>
                  <a:lnTo>
                    <a:pt x="33147" y="18287"/>
                  </a:lnTo>
                  <a:lnTo>
                    <a:pt x="33782" y="16891"/>
                  </a:lnTo>
                  <a:lnTo>
                    <a:pt x="32918" y="8340"/>
                  </a:lnTo>
                  <a:lnTo>
                    <a:pt x="27162" y="3730"/>
                  </a:lnTo>
                  <a:lnTo>
                    <a:pt x="19190" y="1478"/>
                  </a:lnTo>
                  <a:lnTo>
                    <a:pt x="11684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263639" y="1630738"/>
              <a:ext cx="129641" cy="11576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6307835" y="1655063"/>
              <a:ext cx="44450" cy="29209"/>
            </a:xfrm>
            <a:custGeom>
              <a:avLst/>
              <a:gdLst/>
              <a:ahLst/>
              <a:cxnLst/>
              <a:rect l="l" t="t" r="r" b="b"/>
              <a:pathLst>
                <a:path w="44450" h="29210">
                  <a:moveTo>
                    <a:pt x="13335" y="0"/>
                  </a:moveTo>
                  <a:lnTo>
                    <a:pt x="12064" y="2666"/>
                  </a:lnTo>
                  <a:lnTo>
                    <a:pt x="6730" y="6096"/>
                  </a:lnTo>
                  <a:lnTo>
                    <a:pt x="2666" y="11430"/>
                  </a:lnTo>
                  <a:lnTo>
                    <a:pt x="0" y="14097"/>
                  </a:lnTo>
                  <a:lnTo>
                    <a:pt x="5334" y="23622"/>
                  </a:lnTo>
                  <a:lnTo>
                    <a:pt x="8000" y="28321"/>
                  </a:lnTo>
                  <a:lnTo>
                    <a:pt x="21462" y="28956"/>
                  </a:lnTo>
                  <a:lnTo>
                    <a:pt x="27431" y="26924"/>
                  </a:lnTo>
                  <a:lnTo>
                    <a:pt x="36194" y="22225"/>
                  </a:lnTo>
                  <a:lnTo>
                    <a:pt x="41528" y="18161"/>
                  </a:lnTo>
                  <a:lnTo>
                    <a:pt x="43984" y="10795"/>
                  </a:lnTo>
                  <a:lnTo>
                    <a:pt x="24129" y="10795"/>
                  </a:lnTo>
                  <a:lnTo>
                    <a:pt x="17399" y="6096"/>
                  </a:lnTo>
                  <a:lnTo>
                    <a:pt x="13335" y="0"/>
                  </a:lnTo>
                  <a:close/>
                </a:path>
                <a:path w="44450" h="29210">
                  <a:moveTo>
                    <a:pt x="33527" y="6096"/>
                  </a:moveTo>
                  <a:lnTo>
                    <a:pt x="26797" y="10795"/>
                  </a:lnTo>
                  <a:lnTo>
                    <a:pt x="43984" y="10795"/>
                  </a:lnTo>
                  <a:lnTo>
                    <a:pt x="44196" y="10160"/>
                  </a:lnTo>
                  <a:lnTo>
                    <a:pt x="40893" y="10160"/>
                  </a:lnTo>
                  <a:lnTo>
                    <a:pt x="33527" y="6096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07835" y="1655063"/>
              <a:ext cx="44450" cy="29209"/>
            </a:xfrm>
            <a:custGeom>
              <a:avLst/>
              <a:gdLst/>
              <a:ahLst/>
              <a:cxnLst/>
              <a:rect l="l" t="t" r="r" b="b"/>
              <a:pathLst>
                <a:path w="44450" h="29210">
                  <a:moveTo>
                    <a:pt x="33527" y="6096"/>
                  </a:moveTo>
                  <a:lnTo>
                    <a:pt x="26797" y="10795"/>
                  </a:lnTo>
                  <a:lnTo>
                    <a:pt x="24129" y="10795"/>
                  </a:lnTo>
                  <a:lnTo>
                    <a:pt x="17399" y="6096"/>
                  </a:lnTo>
                  <a:lnTo>
                    <a:pt x="13335" y="0"/>
                  </a:lnTo>
                  <a:lnTo>
                    <a:pt x="12064" y="2666"/>
                  </a:lnTo>
                  <a:lnTo>
                    <a:pt x="6730" y="6096"/>
                  </a:lnTo>
                  <a:lnTo>
                    <a:pt x="2666" y="11430"/>
                  </a:lnTo>
                  <a:lnTo>
                    <a:pt x="0" y="14097"/>
                  </a:lnTo>
                  <a:lnTo>
                    <a:pt x="5334" y="23622"/>
                  </a:lnTo>
                  <a:lnTo>
                    <a:pt x="8000" y="28321"/>
                  </a:lnTo>
                  <a:lnTo>
                    <a:pt x="21462" y="28956"/>
                  </a:lnTo>
                  <a:lnTo>
                    <a:pt x="27431" y="26924"/>
                  </a:lnTo>
                  <a:lnTo>
                    <a:pt x="36194" y="22225"/>
                  </a:lnTo>
                  <a:lnTo>
                    <a:pt x="41528" y="18161"/>
                  </a:lnTo>
                  <a:lnTo>
                    <a:pt x="44196" y="10160"/>
                  </a:lnTo>
                  <a:lnTo>
                    <a:pt x="40893" y="10160"/>
                  </a:lnTo>
                  <a:lnTo>
                    <a:pt x="33527" y="6096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95692" y="1669884"/>
              <a:ext cx="135815" cy="89050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6621779" y="1679447"/>
              <a:ext cx="76200" cy="26034"/>
            </a:xfrm>
            <a:custGeom>
              <a:avLst/>
              <a:gdLst/>
              <a:ahLst/>
              <a:cxnLst/>
              <a:rect l="l" t="t" r="r" b="b"/>
              <a:pathLst>
                <a:path w="76200" h="26035">
                  <a:moveTo>
                    <a:pt x="9525" y="0"/>
                  </a:moveTo>
                  <a:lnTo>
                    <a:pt x="5461" y="2666"/>
                  </a:lnTo>
                  <a:lnTo>
                    <a:pt x="0" y="5968"/>
                  </a:lnTo>
                  <a:lnTo>
                    <a:pt x="5461" y="10667"/>
                  </a:lnTo>
                  <a:lnTo>
                    <a:pt x="12066" y="15065"/>
                  </a:lnTo>
                  <a:lnTo>
                    <a:pt x="18875" y="17652"/>
                  </a:lnTo>
                  <a:lnTo>
                    <a:pt x="26088" y="19097"/>
                  </a:lnTo>
                  <a:lnTo>
                    <a:pt x="33909" y="20065"/>
                  </a:lnTo>
                  <a:lnTo>
                    <a:pt x="39397" y="24076"/>
                  </a:lnTo>
                  <a:lnTo>
                    <a:pt x="41910" y="25574"/>
                  </a:lnTo>
                  <a:lnTo>
                    <a:pt x="44803" y="25334"/>
                  </a:lnTo>
                  <a:lnTo>
                    <a:pt x="51435" y="24129"/>
                  </a:lnTo>
                  <a:lnTo>
                    <a:pt x="63912" y="20193"/>
                  </a:lnTo>
                  <a:lnTo>
                    <a:pt x="70044" y="17807"/>
                  </a:lnTo>
                  <a:lnTo>
                    <a:pt x="75819" y="14731"/>
                  </a:lnTo>
                  <a:lnTo>
                    <a:pt x="74531" y="8435"/>
                  </a:lnTo>
                  <a:lnTo>
                    <a:pt x="67897" y="4937"/>
                  </a:lnTo>
                  <a:lnTo>
                    <a:pt x="59477" y="3319"/>
                  </a:lnTo>
                  <a:lnTo>
                    <a:pt x="52831" y="2666"/>
                  </a:lnTo>
                  <a:lnTo>
                    <a:pt x="30545" y="4714"/>
                  </a:lnTo>
                  <a:lnTo>
                    <a:pt x="20748" y="6857"/>
                  </a:lnTo>
                  <a:lnTo>
                    <a:pt x="16166" y="623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617207" y="1652026"/>
              <a:ext cx="169316" cy="11136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6705848" y="1677923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60">
                  <a:moveTo>
                    <a:pt x="25913" y="0"/>
                  </a:moveTo>
                  <a:lnTo>
                    <a:pt x="17912" y="2793"/>
                  </a:lnTo>
                  <a:lnTo>
                    <a:pt x="9624" y="4228"/>
                  </a:lnTo>
                  <a:lnTo>
                    <a:pt x="3323" y="5508"/>
                  </a:lnTo>
                  <a:lnTo>
                    <a:pt x="0" y="8669"/>
                  </a:lnTo>
                  <a:lnTo>
                    <a:pt x="640" y="15748"/>
                  </a:lnTo>
                  <a:lnTo>
                    <a:pt x="6498" y="16769"/>
                  </a:lnTo>
                  <a:lnTo>
                    <a:pt x="9118" y="17446"/>
                  </a:lnTo>
                  <a:lnTo>
                    <a:pt x="11499" y="19051"/>
                  </a:lnTo>
                  <a:lnTo>
                    <a:pt x="16642" y="22860"/>
                  </a:lnTo>
                  <a:lnTo>
                    <a:pt x="22992" y="20524"/>
                  </a:lnTo>
                  <a:lnTo>
                    <a:pt x="29438" y="17414"/>
                  </a:lnTo>
                  <a:lnTo>
                    <a:pt x="34788" y="13090"/>
                  </a:lnTo>
                  <a:lnTo>
                    <a:pt x="37851" y="7112"/>
                  </a:lnTo>
                  <a:lnTo>
                    <a:pt x="31882" y="762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705848" y="1677923"/>
              <a:ext cx="38100" cy="22860"/>
            </a:xfrm>
            <a:custGeom>
              <a:avLst/>
              <a:gdLst/>
              <a:ahLst/>
              <a:cxnLst/>
              <a:rect l="l" t="t" r="r" b="b"/>
              <a:pathLst>
                <a:path w="38100" h="22860">
                  <a:moveTo>
                    <a:pt x="17912" y="2793"/>
                  </a:moveTo>
                  <a:lnTo>
                    <a:pt x="25913" y="0"/>
                  </a:lnTo>
                  <a:lnTo>
                    <a:pt x="31882" y="762"/>
                  </a:lnTo>
                  <a:lnTo>
                    <a:pt x="37851" y="7112"/>
                  </a:lnTo>
                  <a:lnTo>
                    <a:pt x="34788" y="13090"/>
                  </a:lnTo>
                  <a:lnTo>
                    <a:pt x="29438" y="17414"/>
                  </a:lnTo>
                  <a:lnTo>
                    <a:pt x="22992" y="20524"/>
                  </a:lnTo>
                  <a:lnTo>
                    <a:pt x="16642" y="22860"/>
                  </a:lnTo>
                  <a:lnTo>
                    <a:pt x="11499" y="19051"/>
                  </a:lnTo>
                  <a:lnTo>
                    <a:pt x="9118" y="17446"/>
                  </a:lnTo>
                  <a:lnTo>
                    <a:pt x="6498" y="16769"/>
                  </a:lnTo>
                  <a:lnTo>
                    <a:pt x="640" y="15748"/>
                  </a:lnTo>
                  <a:lnTo>
                    <a:pt x="0" y="8669"/>
                  </a:lnTo>
                  <a:lnTo>
                    <a:pt x="3323" y="5508"/>
                  </a:lnTo>
                  <a:lnTo>
                    <a:pt x="9624" y="4228"/>
                  </a:lnTo>
                  <a:lnTo>
                    <a:pt x="17912" y="2793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640067" y="1677923"/>
              <a:ext cx="114300" cy="105155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6688200" y="1703831"/>
              <a:ext cx="23495" cy="17145"/>
            </a:xfrm>
            <a:custGeom>
              <a:avLst/>
              <a:gdLst/>
              <a:ahLst/>
              <a:cxnLst/>
              <a:rect l="l" t="t" r="r" b="b"/>
              <a:pathLst>
                <a:path w="23495" h="17144">
                  <a:moveTo>
                    <a:pt x="1270" y="0"/>
                  </a:moveTo>
                  <a:lnTo>
                    <a:pt x="0" y="3682"/>
                  </a:lnTo>
                  <a:lnTo>
                    <a:pt x="1057" y="9816"/>
                  </a:lnTo>
                  <a:lnTo>
                    <a:pt x="7508" y="13509"/>
                  </a:lnTo>
                  <a:lnTo>
                    <a:pt x="15412" y="15559"/>
                  </a:lnTo>
                  <a:lnTo>
                    <a:pt x="20827" y="16763"/>
                  </a:lnTo>
                  <a:lnTo>
                    <a:pt x="23431" y="9209"/>
                  </a:lnTo>
                  <a:lnTo>
                    <a:pt x="21367" y="4619"/>
                  </a:lnTo>
                  <a:lnTo>
                    <a:pt x="16113" y="2101"/>
                  </a:lnTo>
                  <a:lnTo>
                    <a:pt x="9144" y="762"/>
                  </a:lnTo>
                  <a:lnTo>
                    <a:pt x="5842" y="139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688200" y="1703831"/>
              <a:ext cx="23495" cy="17145"/>
            </a:xfrm>
            <a:custGeom>
              <a:avLst/>
              <a:gdLst/>
              <a:ahLst/>
              <a:cxnLst/>
              <a:rect l="l" t="t" r="r" b="b"/>
              <a:pathLst>
                <a:path w="23495" h="17144">
                  <a:moveTo>
                    <a:pt x="9144" y="762"/>
                  </a:moveTo>
                  <a:lnTo>
                    <a:pt x="5842" y="1396"/>
                  </a:lnTo>
                  <a:lnTo>
                    <a:pt x="1270" y="0"/>
                  </a:lnTo>
                  <a:lnTo>
                    <a:pt x="0" y="3682"/>
                  </a:lnTo>
                  <a:lnTo>
                    <a:pt x="1057" y="9816"/>
                  </a:lnTo>
                  <a:lnTo>
                    <a:pt x="7508" y="13509"/>
                  </a:lnTo>
                  <a:lnTo>
                    <a:pt x="15412" y="15559"/>
                  </a:lnTo>
                  <a:lnTo>
                    <a:pt x="20827" y="16763"/>
                  </a:lnTo>
                  <a:lnTo>
                    <a:pt x="23431" y="9209"/>
                  </a:lnTo>
                  <a:lnTo>
                    <a:pt x="21367" y="4619"/>
                  </a:lnTo>
                  <a:lnTo>
                    <a:pt x="16113" y="2101"/>
                  </a:lnTo>
                  <a:lnTo>
                    <a:pt x="9144" y="762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880670" y="1894128"/>
              <a:ext cx="126687" cy="163220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6909816" y="1903475"/>
              <a:ext cx="64135" cy="100965"/>
            </a:xfrm>
            <a:custGeom>
              <a:avLst/>
              <a:gdLst/>
              <a:ahLst/>
              <a:cxnLst/>
              <a:rect l="l" t="t" r="r" b="b"/>
              <a:pathLst>
                <a:path w="64134" h="100964">
                  <a:moveTo>
                    <a:pt x="4063" y="0"/>
                  </a:moveTo>
                  <a:lnTo>
                    <a:pt x="2666" y="3937"/>
                  </a:lnTo>
                  <a:lnTo>
                    <a:pt x="0" y="11937"/>
                  </a:lnTo>
                  <a:lnTo>
                    <a:pt x="2031" y="17145"/>
                  </a:lnTo>
                  <a:lnTo>
                    <a:pt x="6095" y="23113"/>
                  </a:lnTo>
                  <a:lnTo>
                    <a:pt x="9398" y="27812"/>
                  </a:lnTo>
                  <a:lnTo>
                    <a:pt x="11429" y="38353"/>
                  </a:lnTo>
                  <a:lnTo>
                    <a:pt x="10794" y="45720"/>
                  </a:lnTo>
                  <a:lnTo>
                    <a:pt x="21462" y="47625"/>
                  </a:lnTo>
                  <a:lnTo>
                    <a:pt x="29590" y="52959"/>
                  </a:lnTo>
                  <a:lnTo>
                    <a:pt x="26924" y="60198"/>
                  </a:lnTo>
                  <a:lnTo>
                    <a:pt x="24256" y="68834"/>
                  </a:lnTo>
                  <a:lnTo>
                    <a:pt x="32934" y="76491"/>
                  </a:lnTo>
                  <a:lnTo>
                    <a:pt x="45527" y="93283"/>
                  </a:lnTo>
                  <a:lnTo>
                    <a:pt x="53848" y="100584"/>
                  </a:lnTo>
                  <a:lnTo>
                    <a:pt x="60213" y="97579"/>
                  </a:lnTo>
                  <a:lnTo>
                    <a:pt x="63626" y="93027"/>
                  </a:lnTo>
                  <a:lnTo>
                    <a:pt x="63134" y="87618"/>
                  </a:lnTo>
                  <a:lnTo>
                    <a:pt x="57784" y="82041"/>
                  </a:lnTo>
                  <a:lnTo>
                    <a:pt x="52945" y="81903"/>
                  </a:lnTo>
                  <a:lnTo>
                    <a:pt x="51260" y="77978"/>
                  </a:lnTo>
                  <a:lnTo>
                    <a:pt x="50837" y="72433"/>
                  </a:lnTo>
                  <a:lnTo>
                    <a:pt x="49783" y="67437"/>
                  </a:lnTo>
                  <a:lnTo>
                    <a:pt x="48386" y="64897"/>
                  </a:lnTo>
                  <a:lnTo>
                    <a:pt x="43687" y="62229"/>
                  </a:lnTo>
                  <a:lnTo>
                    <a:pt x="41655" y="60833"/>
                  </a:lnTo>
                  <a:lnTo>
                    <a:pt x="40979" y="55362"/>
                  </a:lnTo>
                  <a:lnTo>
                    <a:pt x="40814" y="50212"/>
                  </a:lnTo>
                  <a:lnTo>
                    <a:pt x="40206" y="49022"/>
                  </a:lnTo>
                  <a:lnTo>
                    <a:pt x="34925" y="49022"/>
                  </a:lnTo>
                  <a:lnTo>
                    <a:pt x="30987" y="43052"/>
                  </a:lnTo>
                  <a:lnTo>
                    <a:pt x="31623" y="35687"/>
                  </a:lnTo>
                  <a:lnTo>
                    <a:pt x="28193" y="29083"/>
                  </a:lnTo>
                  <a:lnTo>
                    <a:pt x="23687" y="23020"/>
                  </a:lnTo>
                  <a:lnTo>
                    <a:pt x="17002" y="17065"/>
                  </a:lnTo>
                  <a:lnTo>
                    <a:pt x="9530" y="11848"/>
                  </a:lnTo>
                  <a:lnTo>
                    <a:pt x="2666" y="8000"/>
                  </a:lnTo>
                  <a:lnTo>
                    <a:pt x="4063" y="0"/>
                  </a:lnTo>
                  <a:close/>
                </a:path>
                <a:path w="64134" h="100964">
                  <a:moveTo>
                    <a:pt x="39387" y="47420"/>
                  </a:moveTo>
                  <a:lnTo>
                    <a:pt x="34925" y="49022"/>
                  </a:lnTo>
                  <a:lnTo>
                    <a:pt x="40206" y="49022"/>
                  </a:lnTo>
                  <a:lnTo>
                    <a:pt x="39387" y="4742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909816" y="1903475"/>
              <a:ext cx="64135" cy="100965"/>
            </a:xfrm>
            <a:custGeom>
              <a:avLst/>
              <a:gdLst/>
              <a:ahLst/>
              <a:cxnLst/>
              <a:rect l="l" t="t" r="r" b="b"/>
              <a:pathLst>
                <a:path w="64134" h="100964">
                  <a:moveTo>
                    <a:pt x="4063" y="0"/>
                  </a:moveTo>
                  <a:lnTo>
                    <a:pt x="2666" y="3937"/>
                  </a:lnTo>
                  <a:lnTo>
                    <a:pt x="0" y="11937"/>
                  </a:lnTo>
                  <a:lnTo>
                    <a:pt x="2031" y="17145"/>
                  </a:lnTo>
                  <a:lnTo>
                    <a:pt x="6095" y="23113"/>
                  </a:lnTo>
                  <a:lnTo>
                    <a:pt x="9398" y="27812"/>
                  </a:lnTo>
                  <a:lnTo>
                    <a:pt x="11429" y="38353"/>
                  </a:lnTo>
                  <a:lnTo>
                    <a:pt x="10794" y="45720"/>
                  </a:lnTo>
                  <a:lnTo>
                    <a:pt x="21462" y="47625"/>
                  </a:lnTo>
                  <a:lnTo>
                    <a:pt x="29590" y="52959"/>
                  </a:lnTo>
                  <a:lnTo>
                    <a:pt x="26924" y="60198"/>
                  </a:lnTo>
                  <a:lnTo>
                    <a:pt x="24256" y="68834"/>
                  </a:lnTo>
                  <a:lnTo>
                    <a:pt x="32934" y="76491"/>
                  </a:lnTo>
                  <a:lnTo>
                    <a:pt x="39290" y="84947"/>
                  </a:lnTo>
                  <a:lnTo>
                    <a:pt x="45527" y="93283"/>
                  </a:lnTo>
                  <a:lnTo>
                    <a:pt x="53848" y="100584"/>
                  </a:lnTo>
                  <a:lnTo>
                    <a:pt x="60213" y="97579"/>
                  </a:lnTo>
                  <a:lnTo>
                    <a:pt x="63626" y="93027"/>
                  </a:lnTo>
                  <a:lnTo>
                    <a:pt x="63134" y="87618"/>
                  </a:lnTo>
                  <a:lnTo>
                    <a:pt x="57784" y="82041"/>
                  </a:lnTo>
                  <a:lnTo>
                    <a:pt x="52945" y="81903"/>
                  </a:lnTo>
                  <a:lnTo>
                    <a:pt x="51260" y="77978"/>
                  </a:lnTo>
                  <a:lnTo>
                    <a:pt x="50837" y="72433"/>
                  </a:lnTo>
                  <a:lnTo>
                    <a:pt x="49783" y="67437"/>
                  </a:lnTo>
                  <a:lnTo>
                    <a:pt x="48386" y="64897"/>
                  </a:lnTo>
                  <a:lnTo>
                    <a:pt x="43687" y="62229"/>
                  </a:lnTo>
                  <a:lnTo>
                    <a:pt x="41655" y="60833"/>
                  </a:lnTo>
                  <a:lnTo>
                    <a:pt x="40979" y="55362"/>
                  </a:lnTo>
                  <a:lnTo>
                    <a:pt x="40814" y="50212"/>
                  </a:lnTo>
                  <a:lnTo>
                    <a:pt x="39387" y="47420"/>
                  </a:lnTo>
                  <a:lnTo>
                    <a:pt x="34925" y="49022"/>
                  </a:lnTo>
                  <a:lnTo>
                    <a:pt x="30987" y="43052"/>
                  </a:lnTo>
                  <a:lnTo>
                    <a:pt x="31623" y="35687"/>
                  </a:lnTo>
                  <a:lnTo>
                    <a:pt x="28193" y="29083"/>
                  </a:lnTo>
                  <a:lnTo>
                    <a:pt x="23687" y="23020"/>
                  </a:lnTo>
                  <a:lnTo>
                    <a:pt x="17002" y="17065"/>
                  </a:lnTo>
                  <a:lnTo>
                    <a:pt x="9530" y="11848"/>
                  </a:lnTo>
                  <a:lnTo>
                    <a:pt x="2666" y="8000"/>
                  </a:lnTo>
                  <a:lnTo>
                    <a:pt x="4063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917435" y="1987295"/>
              <a:ext cx="138772" cy="150875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6964679" y="2014557"/>
              <a:ext cx="48895" cy="62865"/>
            </a:xfrm>
            <a:custGeom>
              <a:avLst/>
              <a:gdLst/>
              <a:ahLst/>
              <a:cxnLst/>
              <a:rect l="l" t="t" r="r" b="b"/>
              <a:pathLst>
                <a:path w="48895" h="62864">
                  <a:moveTo>
                    <a:pt x="19812" y="49954"/>
                  </a:moveTo>
                  <a:lnTo>
                    <a:pt x="11175" y="49954"/>
                  </a:lnTo>
                  <a:lnTo>
                    <a:pt x="13208" y="53383"/>
                  </a:lnTo>
                  <a:lnTo>
                    <a:pt x="12211" y="53383"/>
                  </a:lnTo>
                  <a:lnTo>
                    <a:pt x="13208" y="56685"/>
                  </a:lnTo>
                  <a:lnTo>
                    <a:pt x="15875" y="57320"/>
                  </a:lnTo>
                  <a:lnTo>
                    <a:pt x="18415" y="62654"/>
                  </a:lnTo>
                  <a:lnTo>
                    <a:pt x="21081" y="60622"/>
                  </a:lnTo>
                  <a:lnTo>
                    <a:pt x="25653" y="57320"/>
                  </a:lnTo>
                  <a:lnTo>
                    <a:pt x="22355" y="53383"/>
                  </a:lnTo>
                  <a:lnTo>
                    <a:pt x="13208" y="53383"/>
                  </a:lnTo>
                  <a:lnTo>
                    <a:pt x="12085" y="52968"/>
                  </a:lnTo>
                  <a:lnTo>
                    <a:pt x="22007" y="52968"/>
                  </a:lnTo>
                  <a:lnTo>
                    <a:pt x="21717" y="52621"/>
                  </a:lnTo>
                  <a:lnTo>
                    <a:pt x="19812" y="49954"/>
                  </a:lnTo>
                  <a:close/>
                </a:path>
                <a:path w="48895" h="62864">
                  <a:moveTo>
                    <a:pt x="6107" y="0"/>
                  </a:moveTo>
                  <a:lnTo>
                    <a:pt x="2667" y="3345"/>
                  </a:lnTo>
                  <a:lnTo>
                    <a:pt x="1270" y="5377"/>
                  </a:lnTo>
                  <a:lnTo>
                    <a:pt x="2031" y="8044"/>
                  </a:lnTo>
                  <a:lnTo>
                    <a:pt x="1270" y="10076"/>
                  </a:lnTo>
                  <a:lnTo>
                    <a:pt x="5334" y="16045"/>
                  </a:lnTo>
                  <a:lnTo>
                    <a:pt x="6603" y="22014"/>
                  </a:lnTo>
                  <a:lnTo>
                    <a:pt x="7874" y="28745"/>
                  </a:lnTo>
                  <a:lnTo>
                    <a:pt x="7239" y="31412"/>
                  </a:lnTo>
                  <a:lnTo>
                    <a:pt x="6603" y="32682"/>
                  </a:lnTo>
                  <a:lnTo>
                    <a:pt x="4572" y="38651"/>
                  </a:lnTo>
                  <a:lnTo>
                    <a:pt x="2031" y="42715"/>
                  </a:lnTo>
                  <a:lnTo>
                    <a:pt x="0" y="48684"/>
                  </a:lnTo>
                  <a:lnTo>
                    <a:pt x="2667" y="49319"/>
                  </a:lnTo>
                  <a:lnTo>
                    <a:pt x="3937" y="49954"/>
                  </a:lnTo>
                  <a:lnTo>
                    <a:pt x="12085" y="52968"/>
                  </a:lnTo>
                  <a:lnTo>
                    <a:pt x="11175" y="49954"/>
                  </a:lnTo>
                  <a:lnTo>
                    <a:pt x="19812" y="49954"/>
                  </a:lnTo>
                  <a:lnTo>
                    <a:pt x="34516" y="48051"/>
                  </a:lnTo>
                  <a:lnTo>
                    <a:pt x="42672" y="43874"/>
                  </a:lnTo>
                  <a:lnTo>
                    <a:pt x="46636" y="35434"/>
                  </a:lnTo>
                  <a:lnTo>
                    <a:pt x="48768" y="20744"/>
                  </a:lnTo>
                  <a:lnTo>
                    <a:pt x="47802" y="18077"/>
                  </a:lnTo>
                  <a:lnTo>
                    <a:pt x="20447" y="18077"/>
                  </a:lnTo>
                  <a:lnTo>
                    <a:pt x="17145" y="16045"/>
                  </a:lnTo>
                  <a:lnTo>
                    <a:pt x="19733" y="16045"/>
                  </a:lnTo>
                  <a:lnTo>
                    <a:pt x="17145" y="8679"/>
                  </a:lnTo>
                  <a:lnTo>
                    <a:pt x="13275" y="5738"/>
                  </a:lnTo>
                  <a:lnTo>
                    <a:pt x="9620" y="1821"/>
                  </a:lnTo>
                  <a:lnTo>
                    <a:pt x="6107" y="0"/>
                  </a:lnTo>
                  <a:close/>
                </a:path>
                <a:path w="48895" h="62864">
                  <a:moveTo>
                    <a:pt x="20046" y="16938"/>
                  </a:moveTo>
                  <a:lnTo>
                    <a:pt x="20447" y="18077"/>
                  </a:lnTo>
                  <a:lnTo>
                    <a:pt x="23749" y="18077"/>
                  </a:lnTo>
                  <a:lnTo>
                    <a:pt x="20046" y="16938"/>
                  </a:lnTo>
                  <a:close/>
                </a:path>
                <a:path w="48895" h="62864">
                  <a:moveTo>
                    <a:pt x="42164" y="8679"/>
                  </a:moveTo>
                  <a:lnTo>
                    <a:pt x="36195" y="12743"/>
                  </a:lnTo>
                  <a:lnTo>
                    <a:pt x="29718" y="14013"/>
                  </a:lnTo>
                  <a:lnTo>
                    <a:pt x="23749" y="18077"/>
                  </a:lnTo>
                  <a:lnTo>
                    <a:pt x="47802" y="18077"/>
                  </a:lnTo>
                  <a:lnTo>
                    <a:pt x="47363" y="16866"/>
                  </a:lnTo>
                  <a:lnTo>
                    <a:pt x="42164" y="8679"/>
                  </a:lnTo>
                  <a:close/>
                </a:path>
                <a:path w="48895" h="62864">
                  <a:moveTo>
                    <a:pt x="46100" y="13378"/>
                  </a:moveTo>
                  <a:lnTo>
                    <a:pt x="47363" y="16866"/>
                  </a:lnTo>
                  <a:lnTo>
                    <a:pt x="48133" y="18077"/>
                  </a:lnTo>
                  <a:lnTo>
                    <a:pt x="46100" y="13378"/>
                  </a:lnTo>
                  <a:close/>
                </a:path>
                <a:path w="48895" h="62864">
                  <a:moveTo>
                    <a:pt x="19733" y="16045"/>
                  </a:moveTo>
                  <a:lnTo>
                    <a:pt x="17145" y="16045"/>
                  </a:lnTo>
                  <a:lnTo>
                    <a:pt x="20046" y="16938"/>
                  </a:lnTo>
                  <a:lnTo>
                    <a:pt x="19733" y="16045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964679" y="2014557"/>
              <a:ext cx="48895" cy="62865"/>
            </a:xfrm>
            <a:custGeom>
              <a:avLst/>
              <a:gdLst/>
              <a:ahLst/>
              <a:cxnLst/>
              <a:rect l="l" t="t" r="r" b="b"/>
              <a:pathLst>
                <a:path w="48895" h="62864">
                  <a:moveTo>
                    <a:pt x="42164" y="8679"/>
                  </a:moveTo>
                  <a:lnTo>
                    <a:pt x="48133" y="18077"/>
                  </a:lnTo>
                  <a:lnTo>
                    <a:pt x="46100" y="13378"/>
                  </a:lnTo>
                  <a:lnTo>
                    <a:pt x="48768" y="20744"/>
                  </a:lnTo>
                  <a:lnTo>
                    <a:pt x="46636" y="35434"/>
                  </a:lnTo>
                  <a:lnTo>
                    <a:pt x="42672" y="43874"/>
                  </a:lnTo>
                  <a:lnTo>
                    <a:pt x="34516" y="48051"/>
                  </a:lnTo>
                  <a:lnTo>
                    <a:pt x="19812" y="49954"/>
                  </a:lnTo>
                  <a:lnTo>
                    <a:pt x="21717" y="52621"/>
                  </a:lnTo>
                  <a:lnTo>
                    <a:pt x="25653" y="57320"/>
                  </a:lnTo>
                  <a:lnTo>
                    <a:pt x="21081" y="60622"/>
                  </a:lnTo>
                  <a:lnTo>
                    <a:pt x="18415" y="62654"/>
                  </a:lnTo>
                  <a:lnTo>
                    <a:pt x="15875" y="57320"/>
                  </a:lnTo>
                  <a:lnTo>
                    <a:pt x="13208" y="56685"/>
                  </a:lnTo>
                  <a:lnTo>
                    <a:pt x="11175" y="49954"/>
                  </a:lnTo>
                  <a:lnTo>
                    <a:pt x="13208" y="53383"/>
                  </a:lnTo>
                  <a:lnTo>
                    <a:pt x="3937" y="49954"/>
                  </a:lnTo>
                  <a:lnTo>
                    <a:pt x="2667" y="49319"/>
                  </a:lnTo>
                  <a:lnTo>
                    <a:pt x="0" y="48684"/>
                  </a:lnTo>
                  <a:lnTo>
                    <a:pt x="2031" y="42715"/>
                  </a:lnTo>
                  <a:lnTo>
                    <a:pt x="4572" y="38651"/>
                  </a:lnTo>
                  <a:lnTo>
                    <a:pt x="6603" y="32682"/>
                  </a:lnTo>
                  <a:lnTo>
                    <a:pt x="7239" y="31412"/>
                  </a:lnTo>
                  <a:lnTo>
                    <a:pt x="7874" y="28745"/>
                  </a:lnTo>
                  <a:lnTo>
                    <a:pt x="6603" y="22014"/>
                  </a:lnTo>
                  <a:lnTo>
                    <a:pt x="5334" y="16045"/>
                  </a:lnTo>
                  <a:lnTo>
                    <a:pt x="1270" y="10076"/>
                  </a:lnTo>
                  <a:lnTo>
                    <a:pt x="2031" y="8044"/>
                  </a:lnTo>
                  <a:lnTo>
                    <a:pt x="1270" y="5377"/>
                  </a:lnTo>
                  <a:lnTo>
                    <a:pt x="2667" y="3345"/>
                  </a:lnTo>
                  <a:lnTo>
                    <a:pt x="6107" y="0"/>
                  </a:lnTo>
                  <a:lnTo>
                    <a:pt x="9620" y="1821"/>
                  </a:lnTo>
                  <a:lnTo>
                    <a:pt x="13275" y="5738"/>
                  </a:lnTo>
                  <a:lnTo>
                    <a:pt x="17145" y="8679"/>
                  </a:lnTo>
                  <a:lnTo>
                    <a:pt x="20447" y="18077"/>
                  </a:lnTo>
                  <a:lnTo>
                    <a:pt x="17145" y="16045"/>
                  </a:lnTo>
                  <a:lnTo>
                    <a:pt x="23749" y="18077"/>
                  </a:lnTo>
                  <a:lnTo>
                    <a:pt x="29718" y="14013"/>
                  </a:lnTo>
                  <a:lnTo>
                    <a:pt x="36195" y="12743"/>
                  </a:lnTo>
                  <a:lnTo>
                    <a:pt x="42164" y="8679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888479" y="2051278"/>
              <a:ext cx="185966" cy="259105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932675" y="2078735"/>
              <a:ext cx="99060" cy="169545"/>
            </a:xfrm>
            <a:custGeom>
              <a:avLst/>
              <a:gdLst/>
              <a:ahLst/>
              <a:cxnLst/>
              <a:rect l="l" t="t" r="r" b="b"/>
              <a:pathLst>
                <a:path w="99059" h="169544">
                  <a:moveTo>
                    <a:pt x="17018" y="120776"/>
                  </a:moveTo>
                  <a:lnTo>
                    <a:pt x="4699" y="120776"/>
                  </a:lnTo>
                  <a:lnTo>
                    <a:pt x="13589" y="122174"/>
                  </a:lnTo>
                  <a:lnTo>
                    <a:pt x="11556" y="127508"/>
                  </a:lnTo>
                  <a:lnTo>
                    <a:pt x="10159" y="129539"/>
                  </a:lnTo>
                  <a:lnTo>
                    <a:pt x="5460" y="132968"/>
                  </a:lnTo>
                  <a:lnTo>
                    <a:pt x="6254" y="142178"/>
                  </a:lnTo>
                  <a:lnTo>
                    <a:pt x="7524" y="152542"/>
                  </a:lnTo>
                  <a:lnTo>
                    <a:pt x="10461" y="162169"/>
                  </a:lnTo>
                  <a:lnTo>
                    <a:pt x="16255" y="169163"/>
                  </a:lnTo>
                  <a:lnTo>
                    <a:pt x="22121" y="164693"/>
                  </a:lnTo>
                  <a:lnTo>
                    <a:pt x="22986" y="158162"/>
                  </a:lnTo>
                  <a:lnTo>
                    <a:pt x="21185" y="150750"/>
                  </a:lnTo>
                  <a:lnTo>
                    <a:pt x="17652" y="138937"/>
                  </a:lnTo>
                  <a:lnTo>
                    <a:pt x="14985" y="128904"/>
                  </a:lnTo>
                  <a:lnTo>
                    <a:pt x="17018" y="120776"/>
                  </a:lnTo>
                  <a:close/>
                </a:path>
                <a:path w="99059" h="169544">
                  <a:moveTo>
                    <a:pt x="64686" y="106044"/>
                  </a:moveTo>
                  <a:lnTo>
                    <a:pt x="35305" y="106044"/>
                  </a:lnTo>
                  <a:lnTo>
                    <a:pt x="39370" y="110109"/>
                  </a:lnTo>
                  <a:lnTo>
                    <a:pt x="42799" y="111378"/>
                  </a:lnTo>
                  <a:lnTo>
                    <a:pt x="44830" y="116839"/>
                  </a:lnTo>
                  <a:lnTo>
                    <a:pt x="40004" y="119506"/>
                  </a:lnTo>
                  <a:lnTo>
                    <a:pt x="34544" y="126237"/>
                  </a:lnTo>
                  <a:lnTo>
                    <a:pt x="29845" y="127508"/>
                  </a:lnTo>
                  <a:lnTo>
                    <a:pt x="24383" y="135636"/>
                  </a:lnTo>
                  <a:lnTo>
                    <a:pt x="31242" y="135636"/>
                  </a:lnTo>
                  <a:lnTo>
                    <a:pt x="37973" y="134238"/>
                  </a:lnTo>
                  <a:lnTo>
                    <a:pt x="40767" y="126873"/>
                  </a:lnTo>
                  <a:lnTo>
                    <a:pt x="40004" y="123571"/>
                  </a:lnTo>
                  <a:lnTo>
                    <a:pt x="46100" y="119506"/>
                  </a:lnTo>
                  <a:lnTo>
                    <a:pt x="58937" y="119506"/>
                  </a:lnTo>
                  <a:lnTo>
                    <a:pt x="60182" y="116839"/>
                  </a:lnTo>
                  <a:lnTo>
                    <a:pt x="62483" y="110442"/>
                  </a:lnTo>
                  <a:lnTo>
                    <a:pt x="64686" y="106044"/>
                  </a:lnTo>
                  <a:close/>
                </a:path>
                <a:path w="99059" h="169544">
                  <a:moveTo>
                    <a:pt x="58937" y="119506"/>
                  </a:moveTo>
                  <a:lnTo>
                    <a:pt x="46100" y="119506"/>
                  </a:lnTo>
                  <a:lnTo>
                    <a:pt x="52197" y="121538"/>
                  </a:lnTo>
                  <a:lnTo>
                    <a:pt x="50926" y="125475"/>
                  </a:lnTo>
                  <a:lnTo>
                    <a:pt x="57023" y="123571"/>
                  </a:lnTo>
                  <a:lnTo>
                    <a:pt x="58937" y="119506"/>
                  </a:lnTo>
                  <a:close/>
                </a:path>
                <a:path w="99059" h="169544">
                  <a:moveTo>
                    <a:pt x="47498" y="59054"/>
                  </a:moveTo>
                  <a:lnTo>
                    <a:pt x="46863" y="61722"/>
                  </a:lnTo>
                  <a:lnTo>
                    <a:pt x="44830" y="71119"/>
                  </a:lnTo>
                  <a:lnTo>
                    <a:pt x="44069" y="77215"/>
                  </a:lnTo>
                  <a:lnTo>
                    <a:pt x="46100" y="83185"/>
                  </a:lnTo>
                  <a:lnTo>
                    <a:pt x="43433" y="88646"/>
                  </a:lnTo>
                  <a:lnTo>
                    <a:pt x="39292" y="90007"/>
                  </a:lnTo>
                  <a:lnTo>
                    <a:pt x="30495" y="92582"/>
                  </a:lnTo>
                  <a:lnTo>
                    <a:pt x="21056" y="95539"/>
                  </a:lnTo>
                  <a:lnTo>
                    <a:pt x="14985" y="98043"/>
                  </a:lnTo>
                  <a:lnTo>
                    <a:pt x="12192" y="105410"/>
                  </a:lnTo>
                  <a:lnTo>
                    <a:pt x="12192" y="108712"/>
                  </a:lnTo>
                  <a:lnTo>
                    <a:pt x="5460" y="112775"/>
                  </a:lnTo>
                  <a:lnTo>
                    <a:pt x="0" y="120776"/>
                  </a:lnTo>
                  <a:lnTo>
                    <a:pt x="17018" y="120776"/>
                  </a:lnTo>
                  <a:lnTo>
                    <a:pt x="22351" y="122174"/>
                  </a:lnTo>
                  <a:lnTo>
                    <a:pt x="28448" y="118110"/>
                  </a:lnTo>
                  <a:lnTo>
                    <a:pt x="29845" y="113411"/>
                  </a:lnTo>
                  <a:lnTo>
                    <a:pt x="35305" y="106044"/>
                  </a:lnTo>
                  <a:lnTo>
                    <a:pt x="64686" y="106044"/>
                  </a:lnTo>
                  <a:lnTo>
                    <a:pt x="65488" y="104443"/>
                  </a:lnTo>
                  <a:lnTo>
                    <a:pt x="70612" y="99313"/>
                  </a:lnTo>
                  <a:lnTo>
                    <a:pt x="92328" y="99313"/>
                  </a:lnTo>
                  <a:lnTo>
                    <a:pt x="97676" y="91069"/>
                  </a:lnTo>
                  <a:lnTo>
                    <a:pt x="99059" y="87249"/>
                  </a:lnTo>
                  <a:lnTo>
                    <a:pt x="99059" y="85216"/>
                  </a:lnTo>
                  <a:lnTo>
                    <a:pt x="98425" y="77215"/>
                  </a:lnTo>
                  <a:lnTo>
                    <a:pt x="96393" y="73787"/>
                  </a:lnTo>
                  <a:lnTo>
                    <a:pt x="94996" y="71119"/>
                  </a:lnTo>
                  <a:lnTo>
                    <a:pt x="91996" y="67183"/>
                  </a:lnTo>
                  <a:lnTo>
                    <a:pt x="55625" y="67183"/>
                  </a:lnTo>
                  <a:lnTo>
                    <a:pt x="47498" y="59054"/>
                  </a:lnTo>
                  <a:close/>
                </a:path>
                <a:path w="99059" h="169544">
                  <a:moveTo>
                    <a:pt x="92328" y="99313"/>
                  </a:moveTo>
                  <a:lnTo>
                    <a:pt x="70612" y="99313"/>
                  </a:lnTo>
                  <a:lnTo>
                    <a:pt x="73278" y="100075"/>
                  </a:lnTo>
                  <a:lnTo>
                    <a:pt x="74675" y="104012"/>
                  </a:lnTo>
                  <a:lnTo>
                    <a:pt x="77343" y="104775"/>
                  </a:lnTo>
                  <a:lnTo>
                    <a:pt x="81406" y="106044"/>
                  </a:lnTo>
                  <a:lnTo>
                    <a:pt x="88900" y="101346"/>
                  </a:lnTo>
                  <a:lnTo>
                    <a:pt x="92328" y="99313"/>
                  </a:lnTo>
                  <a:close/>
                </a:path>
                <a:path w="99059" h="169544">
                  <a:moveTo>
                    <a:pt x="98425" y="89915"/>
                  </a:moveTo>
                  <a:lnTo>
                    <a:pt x="97676" y="91069"/>
                  </a:lnTo>
                  <a:lnTo>
                    <a:pt x="96393" y="94614"/>
                  </a:lnTo>
                  <a:lnTo>
                    <a:pt x="98425" y="89915"/>
                  </a:lnTo>
                  <a:close/>
                </a:path>
                <a:path w="99059" h="169544">
                  <a:moveTo>
                    <a:pt x="63753" y="0"/>
                  </a:moveTo>
                  <a:lnTo>
                    <a:pt x="59054" y="2666"/>
                  </a:lnTo>
                  <a:lnTo>
                    <a:pt x="58293" y="6096"/>
                  </a:lnTo>
                  <a:lnTo>
                    <a:pt x="52958" y="8000"/>
                  </a:lnTo>
                  <a:lnTo>
                    <a:pt x="50166" y="14858"/>
                  </a:lnTo>
                  <a:lnTo>
                    <a:pt x="52149" y="18954"/>
                  </a:lnTo>
                  <a:lnTo>
                    <a:pt x="57584" y="21288"/>
                  </a:lnTo>
                  <a:lnTo>
                    <a:pt x="65150" y="22860"/>
                  </a:lnTo>
                  <a:lnTo>
                    <a:pt x="69850" y="29590"/>
                  </a:lnTo>
                  <a:lnTo>
                    <a:pt x="67818" y="35560"/>
                  </a:lnTo>
                  <a:lnTo>
                    <a:pt x="65150" y="42925"/>
                  </a:lnTo>
                  <a:lnTo>
                    <a:pt x="64912" y="48394"/>
                  </a:lnTo>
                  <a:lnTo>
                    <a:pt x="63722" y="57530"/>
                  </a:lnTo>
                  <a:lnTo>
                    <a:pt x="60864" y="65428"/>
                  </a:lnTo>
                  <a:lnTo>
                    <a:pt x="55625" y="67183"/>
                  </a:lnTo>
                  <a:lnTo>
                    <a:pt x="91996" y="67183"/>
                  </a:lnTo>
                  <a:lnTo>
                    <a:pt x="90931" y="65786"/>
                  </a:lnTo>
                  <a:lnTo>
                    <a:pt x="90715" y="55246"/>
                  </a:lnTo>
                  <a:lnTo>
                    <a:pt x="91201" y="44529"/>
                  </a:lnTo>
                  <a:lnTo>
                    <a:pt x="89521" y="34692"/>
                  </a:lnTo>
                  <a:lnTo>
                    <a:pt x="82803" y="26797"/>
                  </a:lnTo>
                  <a:lnTo>
                    <a:pt x="78362" y="19591"/>
                  </a:lnTo>
                  <a:lnTo>
                    <a:pt x="74517" y="12398"/>
                  </a:lnTo>
                  <a:lnTo>
                    <a:pt x="70052" y="5705"/>
                  </a:lnTo>
                  <a:lnTo>
                    <a:pt x="63753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932675" y="2078735"/>
              <a:ext cx="99060" cy="169545"/>
            </a:xfrm>
            <a:custGeom>
              <a:avLst/>
              <a:gdLst/>
              <a:ahLst/>
              <a:cxnLst/>
              <a:rect l="l" t="t" r="r" b="b"/>
              <a:pathLst>
                <a:path w="99059" h="169544">
                  <a:moveTo>
                    <a:pt x="55625" y="67183"/>
                  </a:moveTo>
                  <a:lnTo>
                    <a:pt x="47498" y="59054"/>
                  </a:lnTo>
                  <a:lnTo>
                    <a:pt x="46863" y="61722"/>
                  </a:lnTo>
                  <a:lnTo>
                    <a:pt x="44830" y="71119"/>
                  </a:lnTo>
                  <a:lnTo>
                    <a:pt x="44069" y="77215"/>
                  </a:lnTo>
                  <a:lnTo>
                    <a:pt x="46100" y="83185"/>
                  </a:lnTo>
                  <a:lnTo>
                    <a:pt x="43433" y="88646"/>
                  </a:lnTo>
                  <a:lnTo>
                    <a:pt x="39292" y="90007"/>
                  </a:lnTo>
                  <a:lnTo>
                    <a:pt x="30495" y="92582"/>
                  </a:lnTo>
                  <a:lnTo>
                    <a:pt x="21056" y="95539"/>
                  </a:lnTo>
                  <a:lnTo>
                    <a:pt x="14985" y="98043"/>
                  </a:lnTo>
                  <a:lnTo>
                    <a:pt x="12192" y="105410"/>
                  </a:lnTo>
                  <a:lnTo>
                    <a:pt x="12192" y="108712"/>
                  </a:lnTo>
                  <a:lnTo>
                    <a:pt x="5460" y="112775"/>
                  </a:lnTo>
                  <a:lnTo>
                    <a:pt x="0" y="120776"/>
                  </a:lnTo>
                  <a:lnTo>
                    <a:pt x="4699" y="120776"/>
                  </a:lnTo>
                  <a:lnTo>
                    <a:pt x="13589" y="122174"/>
                  </a:lnTo>
                  <a:lnTo>
                    <a:pt x="11556" y="127508"/>
                  </a:lnTo>
                  <a:lnTo>
                    <a:pt x="10159" y="129539"/>
                  </a:lnTo>
                  <a:lnTo>
                    <a:pt x="5460" y="132968"/>
                  </a:lnTo>
                  <a:lnTo>
                    <a:pt x="6254" y="142178"/>
                  </a:lnTo>
                  <a:lnTo>
                    <a:pt x="7524" y="152542"/>
                  </a:lnTo>
                  <a:lnTo>
                    <a:pt x="10461" y="162169"/>
                  </a:lnTo>
                  <a:lnTo>
                    <a:pt x="16255" y="169163"/>
                  </a:lnTo>
                  <a:lnTo>
                    <a:pt x="22121" y="164693"/>
                  </a:lnTo>
                  <a:lnTo>
                    <a:pt x="22986" y="158162"/>
                  </a:lnTo>
                  <a:lnTo>
                    <a:pt x="21185" y="150750"/>
                  </a:lnTo>
                  <a:lnTo>
                    <a:pt x="19050" y="143637"/>
                  </a:lnTo>
                  <a:lnTo>
                    <a:pt x="17652" y="138937"/>
                  </a:lnTo>
                  <a:lnTo>
                    <a:pt x="14985" y="128904"/>
                  </a:lnTo>
                  <a:lnTo>
                    <a:pt x="17018" y="120776"/>
                  </a:lnTo>
                  <a:lnTo>
                    <a:pt x="22351" y="122174"/>
                  </a:lnTo>
                  <a:lnTo>
                    <a:pt x="28448" y="118110"/>
                  </a:lnTo>
                  <a:lnTo>
                    <a:pt x="29845" y="113411"/>
                  </a:lnTo>
                  <a:lnTo>
                    <a:pt x="35305" y="106044"/>
                  </a:lnTo>
                  <a:lnTo>
                    <a:pt x="39370" y="110109"/>
                  </a:lnTo>
                  <a:lnTo>
                    <a:pt x="42799" y="111378"/>
                  </a:lnTo>
                  <a:lnTo>
                    <a:pt x="44830" y="116839"/>
                  </a:lnTo>
                  <a:lnTo>
                    <a:pt x="40004" y="119506"/>
                  </a:lnTo>
                  <a:lnTo>
                    <a:pt x="34544" y="126237"/>
                  </a:lnTo>
                  <a:lnTo>
                    <a:pt x="29845" y="127508"/>
                  </a:lnTo>
                  <a:lnTo>
                    <a:pt x="24383" y="135636"/>
                  </a:lnTo>
                  <a:lnTo>
                    <a:pt x="31242" y="135636"/>
                  </a:lnTo>
                  <a:lnTo>
                    <a:pt x="37973" y="134238"/>
                  </a:lnTo>
                  <a:lnTo>
                    <a:pt x="40767" y="126873"/>
                  </a:lnTo>
                  <a:lnTo>
                    <a:pt x="40004" y="123571"/>
                  </a:lnTo>
                  <a:lnTo>
                    <a:pt x="46100" y="119506"/>
                  </a:lnTo>
                  <a:lnTo>
                    <a:pt x="52197" y="121538"/>
                  </a:lnTo>
                  <a:lnTo>
                    <a:pt x="50926" y="125475"/>
                  </a:lnTo>
                  <a:lnTo>
                    <a:pt x="57023" y="123571"/>
                  </a:lnTo>
                  <a:lnTo>
                    <a:pt x="60146" y="116941"/>
                  </a:lnTo>
                  <a:lnTo>
                    <a:pt x="62483" y="110442"/>
                  </a:lnTo>
                  <a:lnTo>
                    <a:pt x="65488" y="104443"/>
                  </a:lnTo>
                  <a:lnTo>
                    <a:pt x="70612" y="99313"/>
                  </a:lnTo>
                  <a:lnTo>
                    <a:pt x="73278" y="100075"/>
                  </a:lnTo>
                  <a:lnTo>
                    <a:pt x="74675" y="104012"/>
                  </a:lnTo>
                  <a:lnTo>
                    <a:pt x="77343" y="104775"/>
                  </a:lnTo>
                  <a:lnTo>
                    <a:pt x="81406" y="106044"/>
                  </a:lnTo>
                  <a:lnTo>
                    <a:pt x="88900" y="101346"/>
                  </a:lnTo>
                  <a:lnTo>
                    <a:pt x="92328" y="99313"/>
                  </a:lnTo>
                  <a:lnTo>
                    <a:pt x="98425" y="89915"/>
                  </a:lnTo>
                  <a:lnTo>
                    <a:pt x="96393" y="94614"/>
                  </a:lnTo>
                  <a:lnTo>
                    <a:pt x="99059" y="87249"/>
                  </a:lnTo>
                  <a:lnTo>
                    <a:pt x="99059" y="85216"/>
                  </a:lnTo>
                  <a:lnTo>
                    <a:pt x="98425" y="77215"/>
                  </a:lnTo>
                  <a:lnTo>
                    <a:pt x="96393" y="73787"/>
                  </a:lnTo>
                  <a:lnTo>
                    <a:pt x="94996" y="71119"/>
                  </a:lnTo>
                  <a:lnTo>
                    <a:pt x="90931" y="65786"/>
                  </a:lnTo>
                  <a:lnTo>
                    <a:pt x="90715" y="55246"/>
                  </a:lnTo>
                  <a:lnTo>
                    <a:pt x="91201" y="44529"/>
                  </a:lnTo>
                  <a:lnTo>
                    <a:pt x="89521" y="34692"/>
                  </a:lnTo>
                  <a:lnTo>
                    <a:pt x="82803" y="26797"/>
                  </a:lnTo>
                  <a:lnTo>
                    <a:pt x="78362" y="19591"/>
                  </a:lnTo>
                  <a:lnTo>
                    <a:pt x="74517" y="12398"/>
                  </a:lnTo>
                  <a:lnTo>
                    <a:pt x="70052" y="5705"/>
                  </a:lnTo>
                  <a:lnTo>
                    <a:pt x="63753" y="0"/>
                  </a:lnTo>
                  <a:lnTo>
                    <a:pt x="59054" y="2666"/>
                  </a:lnTo>
                  <a:lnTo>
                    <a:pt x="58293" y="6096"/>
                  </a:lnTo>
                  <a:lnTo>
                    <a:pt x="52958" y="8000"/>
                  </a:lnTo>
                  <a:lnTo>
                    <a:pt x="50166" y="14858"/>
                  </a:lnTo>
                  <a:lnTo>
                    <a:pt x="52149" y="18954"/>
                  </a:lnTo>
                  <a:lnTo>
                    <a:pt x="57584" y="21288"/>
                  </a:lnTo>
                  <a:lnTo>
                    <a:pt x="65150" y="22860"/>
                  </a:lnTo>
                  <a:lnTo>
                    <a:pt x="69850" y="29590"/>
                  </a:lnTo>
                  <a:lnTo>
                    <a:pt x="67818" y="35560"/>
                  </a:lnTo>
                  <a:lnTo>
                    <a:pt x="65150" y="42925"/>
                  </a:lnTo>
                  <a:lnTo>
                    <a:pt x="64912" y="48394"/>
                  </a:lnTo>
                  <a:lnTo>
                    <a:pt x="63722" y="57530"/>
                  </a:lnTo>
                  <a:lnTo>
                    <a:pt x="60864" y="65428"/>
                  </a:lnTo>
                  <a:lnTo>
                    <a:pt x="55625" y="67183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929883" y="1604830"/>
              <a:ext cx="135534" cy="115765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5977127" y="1632203"/>
              <a:ext cx="47625" cy="26034"/>
            </a:xfrm>
            <a:custGeom>
              <a:avLst/>
              <a:gdLst/>
              <a:ahLst/>
              <a:cxnLst/>
              <a:rect l="l" t="t" r="r" b="b"/>
              <a:pathLst>
                <a:path w="47625" h="26035">
                  <a:moveTo>
                    <a:pt x="39877" y="0"/>
                  </a:moveTo>
                  <a:lnTo>
                    <a:pt x="34417" y="5207"/>
                  </a:lnTo>
                  <a:lnTo>
                    <a:pt x="26288" y="7112"/>
                  </a:lnTo>
                  <a:lnTo>
                    <a:pt x="22225" y="12954"/>
                  </a:lnTo>
                  <a:lnTo>
                    <a:pt x="15494" y="14859"/>
                  </a:lnTo>
                  <a:lnTo>
                    <a:pt x="4699" y="16891"/>
                  </a:lnTo>
                  <a:lnTo>
                    <a:pt x="635" y="23368"/>
                  </a:lnTo>
                  <a:lnTo>
                    <a:pt x="0" y="24637"/>
                  </a:lnTo>
                  <a:lnTo>
                    <a:pt x="4699" y="24637"/>
                  </a:lnTo>
                  <a:lnTo>
                    <a:pt x="10160" y="25273"/>
                  </a:lnTo>
                  <a:lnTo>
                    <a:pt x="15494" y="25273"/>
                  </a:lnTo>
                  <a:lnTo>
                    <a:pt x="20955" y="25908"/>
                  </a:lnTo>
                  <a:lnTo>
                    <a:pt x="24574" y="23790"/>
                  </a:lnTo>
                  <a:lnTo>
                    <a:pt x="27686" y="15494"/>
                  </a:lnTo>
                  <a:lnTo>
                    <a:pt x="33020" y="14859"/>
                  </a:lnTo>
                  <a:lnTo>
                    <a:pt x="42703" y="14859"/>
                  </a:lnTo>
                  <a:lnTo>
                    <a:pt x="43814" y="12954"/>
                  </a:lnTo>
                  <a:lnTo>
                    <a:pt x="47244" y="6476"/>
                  </a:lnTo>
                  <a:lnTo>
                    <a:pt x="45847" y="1905"/>
                  </a:lnTo>
                  <a:lnTo>
                    <a:pt x="39877" y="0"/>
                  </a:lnTo>
                  <a:close/>
                </a:path>
                <a:path w="47625" h="26035">
                  <a:moveTo>
                    <a:pt x="27686" y="21971"/>
                  </a:moveTo>
                  <a:lnTo>
                    <a:pt x="24574" y="23790"/>
                  </a:lnTo>
                  <a:lnTo>
                    <a:pt x="24257" y="24637"/>
                  </a:lnTo>
                  <a:lnTo>
                    <a:pt x="27686" y="21971"/>
                  </a:lnTo>
                  <a:close/>
                </a:path>
                <a:path w="47625" h="26035">
                  <a:moveTo>
                    <a:pt x="42703" y="14859"/>
                  </a:moveTo>
                  <a:lnTo>
                    <a:pt x="33020" y="14859"/>
                  </a:lnTo>
                  <a:lnTo>
                    <a:pt x="41148" y="17525"/>
                  </a:lnTo>
                  <a:lnTo>
                    <a:pt x="42703" y="14859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977127" y="1632203"/>
              <a:ext cx="47625" cy="26034"/>
            </a:xfrm>
            <a:custGeom>
              <a:avLst/>
              <a:gdLst/>
              <a:ahLst/>
              <a:cxnLst/>
              <a:rect l="l" t="t" r="r" b="b"/>
              <a:pathLst>
                <a:path w="47625" h="26035">
                  <a:moveTo>
                    <a:pt x="39877" y="0"/>
                  </a:moveTo>
                  <a:lnTo>
                    <a:pt x="45847" y="1905"/>
                  </a:lnTo>
                  <a:lnTo>
                    <a:pt x="47244" y="6476"/>
                  </a:lnTo>
                  <a:lnTo>
                    <a:pt x="43814" y="12954"/>
                  </a:lnTo>
                  <a:lnTo>
                    <a:pt x="41148" y="17525"/>
                  </a:lnTo>
                  <a:lnTo>
                    <a:pt x="33020" y="14859"/>
                  </a:lnTo>
                  <a:lnTo>
                    <a:pt x="27686" y="15494"/>
                  </a:lnTo>
                  <a:lnTo>
                    <a:pt x="24257" y="24637"/>
                  </a:lnTo>
                  <a:lnTo>
                    <a:pt x="27686" y="21971"/>
                  </a:lnTo>
                  <a:lnTo>
                    <a:pt x="20955" y="25908"/>
                  </a:lnTo>
                  <a:lnTo>
                    <a:pt x="15494" y="25273"/>
                  </a:lnTo>
                  <a:lnTo>
                    <a:pt x="10160" y="25273"/>
                  </a:lnTo>
                  <a:lnTo>
                    <a:pt x="4699" y="24637"/>
                  </a:lnTo>
                  <a:lnTo>
                    <a:pt x="3429" y="24637"/>
                  </a:lnTo>
                  <a:lnTo>
                    <a:pt x="0" y="24637"/>
                  </a:lnTo>
                  <a:lnTo>
                    <a:pt x="635" y="23368"/>
                  </a:lnTo>
                  <a:lnTo>
                    <a:pt x="4699" y="16891"/>
                  </a:lnTo>
                  <a:lnTo>
                    <a:pt x="15494" y="14859"/>
                  </a:lnTo>
                  <a:lnTo>
                    <a:pt x="22225" y="12954"/>
                  </a:lnTo>
                  <a:lnTo>
                    <a:pt x="26288" y="7112"/>
                  </a:lnTo>
                  <a:lnTo>
                    <a:pt x="34417" y="5207"/>
                  </a:lnTo>
                  <a:lnTo>
                    <a:pt x="3987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833872" y="1612391"/>
              <a:ext cx="109903" cy="105155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5881116" y="1639823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60" h="17144">
                  <a:moveTo>
                    <a:pt x="15875" y="0"/>
                  </a:moveTo>
                  <a:lnTo>
                    <a:pt x="7874" y="3428"/>
                  </a:lnTo>
                  <a:lnTo>
                    <a:pt x="3556" y="4063"/>
                  </a:lnTo>
                  <a:lnTo>
                    <a:pt x="0" y="10413"/>
                  </a:lnTo>
                  <a:lnTo>
                    <a:pt x="6096" y="14477"/>
                  </a:lnTo>
                  <a:lnTo>
                    <a:pt x="7874" y="16763"/>
                  </a:lnTo>
                  <a:lnTo>
                    <a:pt x="15875" y="14986"/>
                  </a:lnTo>
                  <a:lnTo>
                    <a:pt x="19304" y="8127"/>
                  </a:lnTo>
                  <a:lnTo>
                    <a:pt x="22860" y="6985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881116" y="1639823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60" h="17144">
                  <a:moveTo>
                    <a:pt x="15875" y="0"/>
                  </a:moveTo>
                  <a:lnTo>
                    <a:pt x="7874" y="3428"/>
                  </a:lnTo>
                  <a:lnTo>
                    <a:pt x="3556" y="4063"/>
                  </a:lnTo>
                  <a:lnTo>
                    <a:pt x="0" y="10413"/>
                  </a:lnTo>
                  <a:lnTo>
                    <a:pt x="6096" y="14477"/>
                  </a:lnTo>
                  <a:lnTo>
                    <a:pt x="7874" y="16763"/>
                  </a:lnTo>
                  <a:lnTo>
                    <a:pt x="15875" y="14986"/>
                  </a:lnTo>
                  <a:lnTo>
                    <a:pt x="19304" y="8127"/>
                  </a:lnTo>
                  <a:lnTo>
                    <a:pt x="22860" y="6985"/>
                  </a:lnTo>
                  <a:lnTo>
                    <a:pt x="15875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855207" y="1615439"/>
              <a:ext cx="109903" cy="114300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5902451" y="1643125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30">
                  <a:moveTo>
                    <a:pt x="3301" y="5587"/>
                  </a:moveTo>
                  <a:lnTo>
                    <a:pt x="0" y="9651"/>
                  </a:lnTo>
                  <a:lnTo>
                    <a:pt x="508" y="12826"/>
                  </a:lnTo>
                  <a:lnTo>
                    <a:pt x="888" y="18541"/>
                  </a:lnTo>
                  <a:lnTo>
                    <a:pt x="2794" y="20954"/>
                  </a:lnTo>
                  <a:lnTo>
                    <a:pt x="4699" y="22478"/>
                  </a:lnTo>
                  <a:lnTo>
                    <a:pt x="8382" y="24129"/>
                  </a:lnTo>
                  <a:lnTo>
                    <a:pt x="11175" y="16890"/>
                  </a:lnTo>
                  <a:lnTo>
                    <a:pt x="16319" y="16890"/>
                  </a:lnTo>
                  <a:lnTo>
                    <a:pt x="18669" y="16128"/>
                  </a:lnTo>
                  <a:lnTo>
                    <a:pt x="19312" y="6476"/>
                  </a:lnTo>
                  <a:lnTo>
                    <a:pt x="5080" y="6476"/>
                  </a:lnTo>
                  <a:lnTo>
                    <a:pt x="3301" y="5587"/>
                  </a:lnTo>
                  <a:close/>
                </a:path>
                <a:path w="19685" h="24130">
                  <a:moveTo>
                    <a:pt x="16319" y="16890"/>
                  </a:moveTo>
                  <a:lnTo>
                    <a:pt x="11175" y="16890"/>
                  </a:lnTo>
                  <a:lnTo>
                    <a:pt x="13970" y="17652"/>
                  </a:lnTo>
                  <a:lnTo>
                    <a:pt x="16319" y="16890"/>
                  </a:lnTo>
                  <a:close/>
                </a:path>
                <a:path w="19685" h="24130">
                  <a:moveTo>
                    <a:pt x="6476" y="0"/>
                  </a:moveTo>
                  <a:lnTo>
                    <a:pt x="5080" y="6476"/>
                  </a:lnTo>
                  <a:lnTo>
                    <a:pt x="19312" y="6476"/>
                  </a:lnTo>
                  <a:lnTo>
                    <a:pt x="19335" y="6125"/>
                  </a:lnTo>
                  <a:lnTo>
                    <a:pt x="16287" y="3825"/>
                  </a:lnTo>
                  <a:lnTo>
                    <a:pt x="11382" y="3645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902451" y="1643125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30">
                  <a:moveTo>
                    <a:pt x="6476" y="0"/>
                  </a:moveTo>
                  <a:lnTo>
                    <a:pt x="5080" y="6476"/>
                  </a:lnTo>
                  <a:lnTo>
                    <a:pt x="3301" y="5587"/>
                  </a:lnTo>
                  <a:lnTo>
                    <a:pt x="0" y="9651"/>
                  </a:lnTo>
                  <a:lnTo>
                    <a:pt x="508" y="12826"/>
                  </a:lnTo>
                  <a:lnTo>
                    <a:pt x="888" y="18541"/>
                  </a:lnTo>
                  <a:lnTo>
                    <a:pt x="2794" y="20954"/>
                  </a:lnTo>
                  <a:lnTo>
                    <a:pt x="4699" y="22478"/>
                  </a:lnTo>
                  <a:lnTo>
                    <a:pt x="8382" y="24129"/>
                  </a:lnTo>
                  <a:lnTo>
                    <a:pt x="11175" y="16890"/>
                  </a:lnTo>
                  <a:lnTo>
                    <a:pt x="13970" y="17652"/>
                  </a:lnTo>
                  <a:lnTo>
                    <a:pt x="18669" y="16128"/>
                  </a:lnTo>
                  <a:lnTo>
                    <a:pt x="19335" y="6125"/>
                  </a:lnTo>
                  <a:lnTo>
                    <a:pt x="16287" y="3825"/>
                  </a:lnTo>
                  <a:lnTo>
                    <a:pt x="11382" y="3645"/>
                  </a:lnTo>
                  <a:lnTo>
                    <a:pt x="6476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911595" y="1603184"/>
              <a:ext cx="103695" cy="103695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5957316" y="1630679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7493" y="0"/>
                  </a:moveTo>
                  <a:lnTo>
                    <a:pt x="5461" y="2540"/>
                  </a:lnTo>
                  <a:lnTo>
                    <a:pt x="0" y="4953"/>
                  </a:lnTo>
                  <a:lnTo>
                    <a:pt x="2032" y="7493"/>
                  </a:lnTo>
                  <a:lnTo>
                    <a:pt x="4063" y="10541"/>
                  </a:lnTo>
                  <a:lnTo>
                    <a:pt x="12826" y="13716"/>
                  </a:lnTo>
                  <a:lnTo>
                    <a:pt x="17825" y="6858"/>
                  </a:lnTo>
                  <a:lnTo>
                    <a:pt x="10160" y="6858"/>
                  </a:lnTo>
                  <a:lnTo>
                    <a:pt x="7493" y="0"/>
                  </a:lnTo>
                  <a:close/>
                </a:path>
                <a:path w="18414" h="13969">
                  <a:moveTo>
                    <a:pt x="18287" y="6223"/>
                  </a:moveTo>
                  <a:lnTo>
                    <a:pt x="10160" y="6858"/>
                  </a:lnTo>
                  <a:lnTo>
                    <a:pt x="17825" y="6858"/>
                  </a:lnTo>
                  <a:lnTo>
                    <a:pt x="18287" y="6223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957316" y="1630679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7493" y="0"/>
                  </a:moveTo>
                  <a:lnTo>
                    <a:pt x="5461" y="2540"/>
                  </a:lnTo>
                  <a:lnTo>
                    <a:pt x="0" y="4953"/>
                  </a:lnTo>
                  <a:lnTo>
                    <a:pt x="2032" y="7493"/>
                  </a:lnTo>
                  <a:lnTo>
                    <a:pt x="4063" y="10541"/>
                  </a:lnTo>
                  <a:lnTo>
                    <a:pt x="12826" y="13716"/>
                  </a:lnTo>
                  <a:lnTo>
                    <a:pt x="18287" y="6223"/>
                  </a:lnTo>
                  <a:lnTo>
                    <a:pt x="10160" y="6858"/>
                  </a:lnTo>
                  <a:lnTo>
                    <a:pt x="7493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896355" y="1618487"/>
              <a:ext cx="98921" cy="102235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5942075" y="1645919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7493" y="0"/>
                  </a:moveTo>
                  <a:lnTo>
                    <a:pt x="1820" y="7878"/>
                  </a:lnTo>
                  <a:lnTo>
                    <a:pt x="6223" y="12191"/>
                  </a:lnTo>
                  <a:lnTo>
                    <a:pt x="10494" y="10671"/>
                  </a:lnTo>
                  <a:lnTo>
                    <a:pt x="7493" y="0"/>
                  </a:lnTo>
                  <a:close/>
                </a:path>
                <a:path w="13970" h="12700">
                  <a:moveTo>
                    <a:pt x="13715" y="9525"/>
                  </a:moveTo>
                  <a:lnTo>
                    <a:pt x="10494" y="10671"/>
                  </a:lnTo>
                  <a:lnTo>
                    <a:pt x="10922" y="12191"/>
                  </a:lnTo>
                  <a:lnTo>
                    <a:pt x="13715" y="9525"/>
                  </a:lnTo>
                  <a:close/>
                </a:path>
                <a:path w="13970" h="12700">
                  <a:moveTo>
                    <a:pt x="0" y="6095"/>
                  </a:moveTo>
                  <a:lnTo>
                    <a:pt x="635" y="9525"/>
                  </a:lnTo>
                  <a:lnTo>
                    <a:pt x="1820" y="7878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942075" y="1645919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7493" y="0"/>
                  </a:moveTo>
                  <a:lnTo>
                    <a:pt x="635" y="9525"/>
                  </a:lnTo>
                  <a:lnTo>
                    <a:pt x="0" y="6095"/>
                  </a:lnTo>
                  <a:lnTo>
                    <a:pt x="6223" y="12191"/>
                  </a:lnTo>
                  <a:lnTo>
                    <a:pt x="13715" y="9525"/>
                  </a:lnTo>
                  <a:lnTo>
                    <a:pt x="10922" y="12191"/>
                  </a:lnTo>
                  <a:lnTo>
                    <a:pt x="7493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938253" y="1651754"/>
              <a:ext cx="79962" cy="90176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6967727" y="1661159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5" h="29210">
                  <a:moveTo>
                    <a:pt x="16764" y="0"/>
                  </a:moveTo>
                  <a:lnTo>
                    <a:pt x="13207" y="4572"/>
                  </a:lnTo>
                  <a:lnTo>
                    <a:pt x="10414" y="7238"/>
                  </a:lnTo>
                  <a:lnTo>
                    <a:pt x="5588" y="10540"/>
                  </a:lnTo>
                  <a:lnTo>
                    <a:pt x="2794" y="13842"/>
                  </a:lnTo>
                  <a:lnTo>
                    <a:pt x="0" y="22351"/>
                  </a:lnTo>
                  <a:lnTo>
                    <a:pt x="2031" y="28955"/>
                  </a:lnTo>
                  <a:lnTo>
                    <a:pt x="4825" y="27686"/>
                  </a:lnTo>
                  <a:lnTo>
                    <a:pt x="11175" y="26288"/>
                  </a:lnTo>
                  <a:lnTo>
                    <a:pt x="13227" y="19895"/>
                  </a:lnTo>
                  <a:lnTo>
                    <a:pt x="15017" y="13430"/>
                  </a:lnTo>
                  <a:lnTo>
                    <a:pt x="16283" y="6822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967727" y="1661159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5" h="29210">
                  <a:moveTo>
                    <a:pt x="16764" y="0"/>
                  </a:moveTo>
                  <a:lnTo>
                    <a:pt x="13207" y="4572"/>
                  </a:lnTo>
                  <a:lnTo>
                    <a:pt x="10414" y="7238"/>
                  </a:lnTo>
                  <a:lnTo>
                    <a:pt x="5588" y="10540"/>
                  </a:lnTo>
                  <a:lnTo>
                    <a:pt x="2794" y="13842"/>
                  </a:lnTo>
                  <a:lnTo>
                    <a:pt x="0" y="22351"/>
                  </a:lnTo>
                  <a:lnTo>
                    <a:pt x="2031" y="28955"/>
                  </a:lnTo>
                  <a:lnTo>
                    <a:pt x="4825" y="27686"/>
                  </a:lnTo>
                  <a:lnTo>
                    <a:pt x="11175" y="26288"/>
                  </a:lnTo>
                  <a:lnTo>
                    <a:pt x="13227" y="19895"/>
                  </a:lnTo>
                  <a:lnTo>
                    <a:pt x="15017" y="13430"/>
                  </a:lnTo>
                  <a:lnTo>
                    <a:pt x="16283" y="6822"/>
                  </a:lnTo>
                  <a:lnTo>
                    <a:pt x="16764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129527" y="2924492"/>
              <a:ext cx="105155" cy="106616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6176962" y="2951987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12001" y="0"/>
                  </a:moveTo>
                  <a:lnTo>
                    <a:pt x="3500" y="3101"/>
                  </a:lnTo>
                  <a:lnTo>
                    <a:pt x="0" y="7572"/>
                  </a:lnTo>
                  <a:lnTo>
                    <a:pt x="1928" y="12447"/>
                  </a:lnTo>
                  <a:lnTo>
                    <a:pt x="9715" y="16763"/>
                  </a:lnTo>
                  <a:lnTo>
                    <a:pt x="18097" y="13208"/>
                  </a:lnTo>
                  <a:lnTo>
                    <a:pt x="16446" y="6985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176962" y="2951987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12001" y="0"/>
                  </a:moveTo>
                  <a:lnTo>
                    <a:pt x="3500" y="3101"/>
                  </a:lnTo>
                  <a:lnTo>
                    <a:pt x="0" y="7572"/>
                  </a:lnTo>
                  <a:lnTo>
                    <a:pt x="1928" y="12447"/>
                  </a:lnTo>
                  <a:lnTo>
                    <a:pt x="9715" y="16763"/>
                  </a:lnTo>
                  <a:lnTo>
                    <a:pt x="18097" y="13208"/>
                  </a:lnTo>
                  <a:lnTo>
                    <a:pt x="16446" y="6985"/>
                  </a:lnTo>
                  <a:lnTo>
                    <a:pt x="12001" y="0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161531" y="2919920"/>
              <a:ext cx="96012" cy="100774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6208775" y="294436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69">
                  <a:moveTo>
                    <a:pt x="1777" y="0"/>
                  </a:moveTo>
                  <a:lnTo>
                    <a:pt x="2921" y="4064"/>
                  </a:lnTo>
                  <a:lnTo>
                    <a:pt x="635" y="7493"/>
                  </a:lnTo>
                  <a:lnTo>
                    <a:pt x="0" y="12319"/>
                  </a:lnTo>
                  <a:lnTo>
                    <a:pt x="1143" y="13081"/>
                  </a:lnTo>
                  <a:lnTo>
                    <a:pt x="5334" y="13716"/>
                  </a:lnTo>
                  <a:lnTo>
                    <a:pt x="7620" y="9652"/>
                  </a:lnTo>
                  <a:lnTo>
                    <a:pt x="5841" y="8255"/>
                  </a:lnTo>
                  <a:lnTo>
                    <a:pt x="5841" y="3429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208775" y="294436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69">
                  <a:moveTo>
                    <a:pt x="5841" y="3429"/>
                  </a:moveTo>
                  <a:lnTo>
                    <a:pt x="1777" y="0"/>
                  </a:lnTo>
                  <a:lnTo>
                    <a:pt x="2921" y="4064"/>
                  </a:lnTo>
                  <a:lnTo>
                    <a:pt x="635" y="7493"/>
                  </a:lnTo>
                  <a:lnTo>
                    <a:pt x="0" y="12319"/>
                  </a:lnTo>
                  <a:lnTo>
                    <a:pt x="1143" y="13081"/>
                  </a:lnTo>
                  <a:lnTo>
                    <a:pt x="5334" y="13716"/>
                  </a:lnTo>
                  <a:lnTo>
                    <a:pt x="7620" y="9652"/>
                  </a:lnTo>
                  <a:lnTo>
                    <a:pt x="5841" y="8255"/>
                  </a:lnTo>
                  <a:lnTo>
                    <a:pt x="5841" y="3429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100572" y="2782760"/>
              <a:ext cx="96012" cy="100774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6147816" y="2808731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1778" y="0"/>
                  </a:moveTo>
                  <a:lnTo>
                    <a:pt x="2921" y="3682"/>
                  </a:lnTo>
                  <a:lnTo>
                    <a:pt x="635" y="6730"/>
                  </a:lnTo>
                  <a:lnTo>
                    <a:pt x="0" y="10921"/>
                  </a:lnTo>
                  <a:lnTo>
                    <a:pt x="1143" y="11556"/>
                  </a:lnTo>
                  <a:lnTo>
                    <a:pt x="5334" y="12191"/>
                  </a:lnTo>
                  <a:lnTo>
                    <a:pt x="7620" y="8508"/>
                  </a:lnTo>
                  <a:lnTo>
                    <a:pt x="5842" y="7365"/>
                  </a:lnTo>
                  <a:lnTo>
                    <a:pt x="5842" y="304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147816" y="2808731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5842" y="3047"/>
                  </a:moveTo>
                  <a:lnTo>
                    <a:pt x="1778" y="0"/>
                  </a:lnTo>
                  <a:lnTo>
                    <a:pt x="2921" y="3682"/>
                  </a:lnTo>
                  <a:lnTo>
                    <a:pt x="635" y="6730"/>
                  </a:lnTo>
                  <a:lnTo>
                    <a:pt x="0" y="10921"/>
                  </a:lnTo>
                  <a:lnTo>
                    <a:pt x="1143" y="11556"/>
                  </a:lnTo>
                  <a:lnTo>
                    <a:pt x="5334" y="12191"/>
                  </a:lnTo>
                  <a:lnTo>
                    <a:pt x="7620" y="8508"/>
                  </a:lnTo>
                  <a:lnTo>
                    <a:pt x="5842" y="7365"/>
                  </a:lnTo>
                  <a:lnTo>
                    <a:pt x="5842" y="3047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153911" y="2715767"/>
              <a:ext cx="109903" cy="108076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6201155" y="2743200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4">
                  <a:moveTo>
                    <a:pt x="9779" y="0"/>
                  </a:moveTo>
                  <a:lnTo>
                    <a:pt x="6477" y="3683"/>
                  </a:lnTo>
                  <a:lnTo>
                    <a:pt x="4953" y="6603"/>
                  </a:lnTo>
                  <a:lnTo>
                    <a:pt x="0" y="9525"/>
                  </a:lnTo>
                  <a:lnTo>
                    <a:pt x="1651" y="17525"/>
                  </a:lnTo>
                  <a:lnTo>
                    <a:pt x="1651" y="18287"/>
                  </a:lnTo>
                  <a:lnTo>
                    <a:pt x="19558" y="17525"/>
                  </a:lnTo>
                  <a:lnTo>
                    <a:pt x="22860" y="8762"/>
                  </a:lnTo>
                  <a:lnTo>
                    <a:pt x="13081" y="7365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201155" y="2743200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60" h="18414">
                  <a:moveTo>
                    <a:pt x="9779" y="0"/>
                  </a:moveTo>
                  <a:lnTo>
                    <a:pt x="6477" y="3683"/>
                  </a:lnTo>
                  <a:lnTo>
                    <a:pt x="4953" y="6603"/>
                  </a:lnTo>
                  <a:lnTo>
                    <a:pt x="0" y="9525"/>
                  </a:lnTo>
                  <a:lnTo>
                    <a:pt x="1651" y="17525"/>
                  </a:lnTo>
                  <a:lnTo>
                    <a:pt x="1651" y="18287"/>
                  </a:lnTo>
                  <a:lnTo>
                    <a:pt x="19558" y="17525"/>
                  </a:lnTo>
                  <a:lnTo>
                    <a:pt x="22860" y="8762"/>
                  </a:lnTo>
                  <a:lnTo>
                    <a:pt x="13081" y="7365"/>
                  </a:lnTo>
                  <a:lnTo>
                    <a:pt x="9779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132575" y="2715704"/>
              <a:ext cx="97466" cy="106616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6179819" y="2743200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3937" y="0"/>
                  </a:moveTo>
                  <a:lnTo>
                    <a:pt x="2666" y="3301"/>
                  </a:lnTo>
                  <a:lnTo>
                    <a:pt x="1904" y="6096"/>
                  </a:lnTo>
                  <a:lnTo>
                    <a:pt x="0" y="8762"/>
                  </a:lnTo>
                  <a:lnTo>
                    <a:pt x="634" y="16128"/>
                  </a:lnTo>
                  <a:lnTo>
                    <a:pt x="634" y="16763"/>
                  </a:lnTo>
                  <a:lnTo>
                    <a:pt x="7874" y="16128"/>
                  </a:lnTo>
                  <a:lnTo>
                    <a:pt x="9143" y="8000"/>
                  </a:lnTo>
                  <a:lnTo>
                    <a:pt x="5206" y="673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179819" y="2743200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3937" y="0"/>
                  </a:moveTo>
                  <a:lnTo>
                    <a:pt x="2666" y="3301"/>
                  </a:lnTo>
                  <a:lnTo>
                    <a:pt x="1904" y="6096"/>
                  </a:lnTo>
                  <a:lnTo>
                    <a:pt x="0" y="8762"/>
                  </a:lnTo>
                  <a:lnTo>
                    <a:pt x="634" y="16128"/>
                  </a:lnTo>
                  <a:lnTo>
                    <a:pt x="634" y="16763"/>
                  </a:lnTo>
                  <a:lnTo>
                    <a:pt x="7874" y="16128"/>
                  </a:lnTo>
                  <a:lnTo>
                    <a:pt x="9143" y="8000"/>
                  </a:lnTo>
                  <a:lnTo>
                    <a:pt x="5206" y="6730"/>
                  </a:lnTo>
                  <a:lnTo>
                    <a:pt x="3937" y="0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123431" y="2737040"/>
              <a:ext cx="97466" cy="100774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6170675" y="2761487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2159" y="0"/>
                  </a:moveTo>
                  <a:lnTo>
                    <a:pt x="3556" y="4063"/>
                  </a:lnTo>
                  <a:lnTo>
                    <a:pt x="762" y="7492"/>
                  </a:lnTo>
                  <a:lnTo>
                    <a:pt x="0" y="12319"/>
                  </a:lnTo>
                  <a:lnTo>
                    <a:pt x="1397" y="13081"/>
                  </a:lnTo>
                  <a:lnTo>
                    <a:pt x="6350" y="13715"/>
                  </a:lnTo>
                  <a:lnTo>
                    <a:pt x="9144" y="9651"/>
                  </a:lnTo>
                  <a:lnTo>
                    <a:pt x="6985" y="8254"/>
                  </a:lnTo>
                  <a:lnTo>
                    <a:pt x="6985" y="342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170675" y="2761487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6985" y="3428"/>
                  </a:moveTo>
                  <a:lnTo>
                    <a:pt x="2159" y="0"/>
                  </a:lnTo>
                  <a:lnTo>
                    <a:pt x="3556" y="4063"/>
                  </a:lnTo>
                  <a:lnTo>
                    <a:pt x="762" y="7492"/>
                  </a:lnTo>
                  <a:lnTo>
                    <a:pt x="0" y="12319"/>
                  </a:lnTo>
                  <a:lnTo>
                    <a:pt x="1397" y="13081"/>
                  </a:lnTo>
                  <a:lnTo>
                    <a:pt x="6350" y="13715"/>
                  </a:lnTo>
                  <a:lnTo>
                    <a:pt x="9144" y="9651"/>
                  </a:lnTo>
                  <a:lnTo>
                    <a:pt x="6985" y="8254"/>
                  </a:lnTo>
                  <a:lnTo>
                    <a:pt x="6985" y="3428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100572" y="2767520"/>
              <a:ext cx="96012" cy="100774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6147816" y="279196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69">
                  <a:moveTo>
                    <a:pt x="1778" y="0"/>
                  </a:moveTo>
                  <a:lnTo>
                    <a:pt x="2921" y="4064"/>
                  </a:lnTo>
                  <a:lnTo>
                    <a:pt x="635" y="7493"/>
                  </a:lnTo>
                  <a:lnTo>
                    <a:pt x="0" y="12319"/>
                  </a:lnTo>
                  <a:lnTo>
                    <a:pt x="1143" y="13081"/>
                  </a:lnTo>
                  <a:lnTo>
                    <a:pt x="5334" y="13716"/>
                  </a:lnTo>
                  <a:lnTo>
                    <a:pt x="7620" y="9652"/>
                  </a:lnTo>
                  <a:lnTo>
                    <a:pt x="5842" y="8255"/>
                  </a:lnTo>
                  <a:lnTo>
                    <a:pt x="5842" y="3429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147816" y="2791967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69">
                  <a:moveTo>
                    <a:pt x="5842" y="3429"/>
                  </a:moveTo>
                  <a:lnTo>
                    <a:pt x="1778" y="0"/>
                  </a:lnTo>
                  <a:lnTo>
                    <a:pt x="2921" y="4064"/>
                  </a:lnTo>
                  <a:lnTo>
                    <a:pt x="635" y="7493"/>
                  </a:lnTo>
                  <a:lnTo>
                    <a:pt x="0" y="12319"/>
                  </a:lnTo>
                  <a:lnTo>
                    <a:pt x="1143" y="13081"/>
                  </a:lnTo>
                  <a:lnTo>
                    <a:pt x="5334" y="13716"/>
                  </a:lnTo>
                  <a:lnTo>
                    <a:pt x="7620" y="9652"/>
                  </a:lnTo>
                  <a:lnTo>
                    <a:pt x="5842" y="8255"/>
                  </a:lnTo>
                  <a:lnTo>
                    <a:pt x="5842" y="3429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117335" y="2755328"/>
              <a:ext cx="97466" cy="100774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6164579" y="2781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2159" y="0"/>
                  </a:moveTo>
                  <a:lnTo>
                    <a:pt x="3556" y="3683"/>
                  </a:lnTo>
                  <a:lnTo>
                    <a:pt x="762" y="6730"/>
                  </a:lnTo>
                  <a:lnTo>
                    <a:pt x="0" y="10922"/>
                  </a:lnTo>
                  <a:lnTo>
                    <a:pt x="1397" y="11557"/>
                  </a:lnTo>
                  <a:lnTo>
                    <a:pt x="6350" y="12191"/>
                  </a:lnTo>
                  <a:lnTo>
                    <a:pt x="9144" y="8509"/>
                  </a:lnTo>
                  <a:lnTo>
                    <a:pt x="6985" y="7365"/>
                  </a:lnTo>
                  <a:lnTo>
                    <a:pt x="6985" y="304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164579" y="2781300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6985" y="3048"/>
                  </a:moveTo>
                  <a:lnTo>
                    <a:pt x="2159" y="0"/>
                  </a:lnTo>
                  <a:lnTo>
                    <a:pt x="3556" y="3683"/>
                  </a:lnTo>
                  <a:lnTo>
                    <a:pt x="762" y="6730"/>
                  </a:lnTo>
                  <a:lnTo>
                    <a:pt x="0" y="10922"/>
                  </a:lnTo>
                  <a:lnTo>
                    <a:pt x="1397" y="11557"/>
                  </a:lnTo>
                  <a:lnTo>
                    <a:pt x="6350" y="12191"/>
                  </a:lnTo>
                  <a:lnTo>
                    <a:pt x="9144" y="8509"/>
                  </a:lnTo>
                  <a:lnTo>
                    <a:pt x="6985" y="7365"/>
                  </a:lnTo>
                  <a:lnTo>
                    <a:pt x="6985" y="3048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4" name="object 33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457444" y="1877504"/>
              <a:ext cx="97466" cy="10077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5504688" y="190195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2159" y="0"/>
                  </a:moveTo>
                  <a:lnTo>
                    <a:pt x="3556" y="4063"/>
                  </a:lnTo>
                  <a:lnTo>
                    <a:pt x="762" y="7493"/>
                  </a:lnTo>
                  <a:lnTo>
                    <a:pt x="0" y="12319"/>
                  </a:lnTo>
                  <a:lnTo>
                    <a:pt x="1397" y="13081"/>
                  </a:lnTo>
                  <a:lnTo>
                    <a:pt x="6350" y="13715"/>
                  </a:lnTo>
                  <a:lnTo>
                    <a:pt x="9144" y="9651"/>
                  </a:lnTo>
                  <a:lnTo>
                    <a:pt x="6985" y="8255"/>
                  </a:lnTo>
                  <a:lnTo>
                    <a:pt x="6985" y="342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504688" y="1901951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6985" y="3428"/>
                  </a:moveTo>
                  <a:lnTo>
                    <a:pt x="2159" y="0"/>
                  </a:lnTo>
                  <a:lnTo>
                    <a:pt x="3556" y="4063"/>
                  </a:lnTo>
                  <a:lnTo>
                    <a:pt x="762" y="7493"/>
                  </a:lnTo>
                  <a:lnTo>
                    <a:pt x="0" y="12319"/>
                  </a:lnTo>
                  <a:lnTo>
                    <a:pt x="1397" y="13081"/>
                  </a:lnTo>
                  <a:lnTo>
                    <a:pt x="6350" y="13715"/>
                  </a:lnTo>
                  <a:lnTo>
                    <a:pt x="9144" y="9651"/>
                  </a:lnTo>
                  <a:lnTo>
                    <a:pt x="6985" y="8255"/>
                  </a:lnTo>
                  <a:lnTo>
                    <a:pt x="6985" y="3428"/>
                  </a:lnTo>
                  <a:close/>
                </a:path>
              </a:pathLst>
            </a:custGeom>
            <a:ln w="91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02579" y="1847024"/>
              <a:ext cx="97466" cy="100774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449823" y="187299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2159" y="0"/>
                  </a:moveTo>
                  <a:lnTo>
                    <a:pt x="3555" y="3682"/>
                  </a:lnTo>
                  <a:lnTo>
                    <a:pt x="762" y="6730"/>
                  </a:lnTo>
                  <a:lnTo>
                    <a:pt x="0" y="10921"/>
                  </a:lnTo>
                  <a:lnTo>
                    <a:pt x="1397" y="11556"/>
                  </a:lnTo>
                  <a:lnTo>
                    <a:pt x="6350" y="12191"/>
                  </a:lnTo>
                  <a:lnTo>
                    <a:pt x="9143" y="8508"/>
                  </a:lnTo>
                  <a:lnTo>
                    <a:pt x="6985" y="7365"/>
                  </a:lnTo>
                  <a:lnTo>
                    <a:pt x="6985" y="304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4A4A4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449823" y="187299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6985" y="3048"/>
                  </a:moveTo>
                  <a:lnTo>
                    <a:pt x="2159" y="0"/>
                  </a:lnTo>
                  <a:lnTo>
                    <a:pt x="3555" y="3682"/>
                  </a:lnTo>
                  <a:lnTo>
                    <a:pt x="762" y="6730"/>
                  </a:lnTo>
                  <a:lnTo>
                    <a:pt x="0" y="10921"/>
                  </a:lnTo>
                  <a:lnTo>
                    <a:pt x="1397" y="11556"/>
                  </a:lnTo>
                  <a:lnTo>
                    <a:pt x="6350" y="12191"/>
                  </a:lnTo>
                  <a:lnTo>
                    <a:pt x="9143" y="8508"/>
                  </a:lnTo>
                  <a:lnTo>
                    <a:pt x="6985" y="7365"/>
                  </a:lnTo>
                  <a:lnTo>
                    <a:pt x="6985" y="3048"/>
                  </a:lnTo>
                  <a:close/>
                </a:path>
              </a:pathLst>
            </a:custGeom>
            <a:ln w="914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192267" y="1630679"/>
              <a:ext cx="1937004" cy="1551432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234935" y="1653539"/>
              <a:ext cx="1856235" cy="1470660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276120" y="1739771"/>
              <a:ext cx="364236" cy="227075"/>
            </a:xfrm>
            <a:prstGeom prst="rect">
              <a:avLst/>
            </a:prstGeom>
          </p:spPr>
        </p:pic>
      </p:grpSp>
      <p:sp>
        <p:nvSpPr>
          <p:cNvPr id="343" name="object 343"/>
          <p:cNvSpPr txBox="1"/>
          <p:nvPr/>
        </p:nvSpPr>
        <p:spPr>
          <a:xfrm>
            <a:off x="5343526" y="3330703"/>
            <a:ext cx="897255" cy="598240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2600" b="1" spc="-280" dirty="0">
                <a:solidFill>
                  <a:srgbClr val="F16448"/>
                </a:solidFill>
                <a:latin typeface="Arial"/>
                <a:cs typeface="Arial"/>
              </a:rPr>
              <a:t>7</a:t>
            </a:r>
            <a:r>
              <a:rPr lang="kk-KZ" sz="2600" b="1" spc="-280" dirty="0">
                <a:solidFill>
                  <a:srgbClr val="F16448"/>
                </a:solidFill>
                <a:latin typeface="Arial"/>
                <a:cs typeface="Arial"/>
              </a:rPr>
              <a:t>6</a:t>
            </a:r>
            <a:r>
              <a:rPr sz="2600" b="1" spc="-130" dirty="0">
                <a:solidFill>
                  <a:srgbClr val="F16448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16448"/>
                </a:solidFill>
                <a:latin typeface="Arial"/>
                <a:cs typeface="Arial"/>
              </a:rPr>
              <a:t>students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6073141" y="3582924"/>
            <a:ext cx="185420" cy="146050"/>
          </a:xfrm>
          <a:custGeom>
            <a:avLst/>
            <a:gdLst/>
            <a:ahLst/>
            <a:cxnLst/>
            <a:rect l="l" t="t" r="r" b="b"/>
            <a:pathLst>
              <a:path w="185420" h="146050">
                <a:moveTo>
                  <a:pt x="0" y="146050"/>
                </a:moveTo>
                <a:lnTo>
                  <a:pt x="185420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 txBox="1"/>
          <p:nvPr/>
        </p:nvSpPr>
        <p:spPr>
          <a:xfrm>
            <a:off x="6312055" y="2008766"/>
            <a:ext cx="357505" cy="154742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900" b="1" spc="-80" dirty="0">
                <a:solidFill>
                  <a:srgbClr val="365F92"/>
                </a:solidFill>
                <a:latin typeface="Arial"/>
                <a:cs typeface="Arial"/>
              </a:rPr>
              <a:t>Russia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1546352" y="3179616"/>
            <a:ext cx="91440" cy="199390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1200" b="1" spc="-75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453646" y="3529584"/>
            <a:ext cx="91440" cy="199390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1200" b="1" spc="-75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48" name="object 348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5151737" y="2553398"/>
            <a:ext cx="376427" cy="234696"/>
          </a:xfrm>
          <a:prstGeom prst="rect">
            <a:avLst/>
          </a:prstGeom>
        </p:spPr>
      </p:pic>
      <p:sp>
        <p:nvSpPr>
          <p:cNvPr id="349" name="object 349"/>
          <p:cNvSpPr txBox="1"/>
          <p:nvPr/>
        </p:nvSpPr>
        <p:spPr>
          <a:xfrm>
            <a:off x="5262753" y="2354708"/>
            <a:ext cx="436880" cy="142688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sz="800" b="1" spc="-65" dirty="0">
                <a:solidFill>
                  <a:srgbClr val="365F92"/>
                </a:solidFill>
                <a:latin typeface="Arial"/>
                <a:cs typeface="Arial"/>
              </a:rPr>
              <a:t>Lithuania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50" name="object 350"/>
          <p:cNvGrpSpPr/>
          <p:nvPr/>
        </p:nvGrpSpPr>
        <p:grpSpPr>
          <a:xfrm>
            <a:off x="4698492" y="2118360"/>
            <a:ext cx="919480" cy="990600"/>
            <a:chOff x="4698491" y="2118360"/>
            <a:chExt cx="919480" cy="990600"/>
          </a:xfrm>
        </p:grpSpPr>
        <p:pic>
          <p:nvPicPr>
            <p:cNvPr id="351" name="object 35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218175" y="2118360"/>
              <a:ext cx="399288" cy="239267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698491" y="2843784"/>
              <a:ext cx="478536" cy="265175"/>
            </a:xfrm>
            <a:prstGeom prst="rect">
              <a:avLst/>
            </a:prstGeom>
          </p:spPr>
        </p:pic>
      </p:grpSp>
      <p:sp>
        <p:nvSpPr>
          <p:cNvPr id="353" name="object 353"/>
          <p:cNvSpPr txBox="1"/>
          <p:nvPr/>
        </p:nvSpPr>
        <p:spPr>
          <a:xfrm>
            <a:off x="5234686" y="2863977"/>
            <a:ext cx="333375" cy="142688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sz="800" b="1" spc="-70" dirty="0">
                <a:solidFill>
                  <a:srgbClr val="365F92"/>
                </a:solidFill>
                <a:latin typeface="Arial"/>
                <a:cs typeface="Arial"/>
              </a:rPr>
              <a:t>Poland</a:t>
            </a:r>
            <a:endParaRPr sz="80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4890643" y="3095370"/>
            <a:ext cx="210820" cy="142688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sz="800" b="1" spc="-50" dirty="0">
                <a:solidFill>
                  <a:srgbClr val="365F92"/>
                </a:solidFill>
                <a:latin typeface="Arial"/>
                <a:cs typeface="Arial"/>
              </a:rPr>
              <a:t>Italy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55" name="object 355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5678424" y="2529267"/>
            <a:ext cx="501396" cy="301751"/>
          </a:xfrm>
          <a:prstGeom prst="rect">
            <a:avLst/>
          </a:prstGeom>
        </p:spPr>
      </p:pic>
      <p:sp>
        <p:nvSpPr>
          <p:cNvPr id="356" name="object 356"/>
          <p:cNvSpPr txBox="1"/>
          <p:nvPr/>
        </p:nvSpPr>
        <p:spPr>
          <a:xfrm>
            <a:off x="5744718" y="2804286"/>
            <a:ext cx="329565" cy="142688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sz="800" b="1" spc="-65" dirty="0">
                <a:solidFill>
                  <a:srgbClr val="365F92"/>
                </a:solidFill>
                <a:latin typeface="Arial"/>
                <a:cs typeface="Arial"/>
              </a:rPr>
              <a:t>Turkey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57" name="object 357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4239767" y="1955293"/>
            <a:ext cx="478536" cy="295655"/>
          </a:xfrm>
          <a:prstGeom prst="rect">
            <a:avLst/>
          </a:prstGeom>
        </p:spPr>
      </p:pic>
      <p:sp>
        <p:nvSpPr>
          <p:cNvPr id="358" name="object 358"/>
          <p:cNvSpPr txBox="1"/>
          <p:nvPr/>
        </p:nvSpPr>
        <p:spPr>
          <a:xfrm>
            <a:off x="4394453" y="2242185"/>
            <a:ext cx="220345" cy="142688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/>
          <a:p>
            <a:pPr marL="12699">
              <a:spcBef>
                <a:spcPts val="135"/>
              </a:spcBef>
            </a:pPr>
            <a:r>
              <a:rPr sz="800" b="1" spc="-75" dirty="0">
                <a:solidFill>
                  <a:srgbClr val="1E4E79"/>
                </a:solidFill>
                <a:latin typeface="Arial"/>
                <a:cs typeface="Arial"/>
              </a:rPr>
              <a:t>USA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61" name="object 361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622663" y="3794124"/>
            <a:ext cx="760765" cy="288036"/>
          </a:xfrm>
          <a:prstGeom prst="rect">
            <a:avLst/>
          </a:prstGeom>
        </p:spPr>
      </p:pic>
      <p:sp>
        <p:nvSpPr>
          <p:cNvPr id="362" name="object 362"/>
          <p:cNvSpPr txBox="1"/>
          <p:nvPr/>
        </p:nvSpPr>
        <p:spPr>
          <a:xfrm>
            <a:off x="440745" y="3794125"/>
            <a:ext cx="91440" cy="199390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2699">
              <a:spcBef>
                <a:spcPts val="90"/>
              </a:spcBef>
            </a:pPr>
            <a:r>
              <a:rPr sz="1200" b="1" spc="-7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3876030" y="4436307"/>
            <a:ext cx="534035" cy="471805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kk-KZ" sz="2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91</a:t>
            </a:r>
            <a:endParaRPr sz="29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6026531" y="4375151"/>
            <a:ext cx="948055" cy="453074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38097">
              <a:spcBef>
                <a:spcPts val="125"/>
              </a:spcBef>
            </a:pPr>
            <a:r>
              <a:rPr lang="kk-KZ" sz="4300" b="1" spc="-442" baseline="-9578" dirty="0">
                <a:solidFill>
                  <a:srgbClr val="365F92"/>
                </a:solidFill>
                <a:latin typeface="Arial"/>
                <a:cs typeface="Arial"/>
              </a:rPr>
              <a:t>6</a:t>
            </a:r>
            <a:r>
              <a:rPr sz="4300" b="1" spc="-75" baseline="-9578" dirty="0">
                <a:solidFill>
                  <a:srgbClr val="365F92"/>
                </a:solidFill>
                <a:latin typeface="Arial"/>
                <a:cs typeface="Arial"/>
              </a:rPr>
              <a:t> </a:t>
            </a:r>
            <a:r>
              <a:rPr sz="1300" b="1" spc="-100" dirty="0">
                <a:solidFill>
                  <a:srgbClr val="001F5F"/>
                </a:solidFill>
                <a:latin typeface="Arial"/>
                <a:cs typeface="Arial"/>
              </a:rPr>
              <a:t>countries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3307841" y="5341416"/>
            <a:ext cx="1647825" cy="453707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kk-KZ" sz="4300" b="1" spc="-442" baseline="-4789" dirty="0">
                <a:solidFill>
                  <a:srgbClr val="F16448"/>
                </a:solidFill>
                <a:latin typeface="Arial"/>
                <a:cs typeface="Arial"/>
              </a:rPr>
              <a:t>84</a:t>
            </a:r>
            <a:r>
              <a:rPr sz="4300" b="1" spc="-60" baseline="-4789" dirty="0">
                <a:solidFill>
                  <a:srgbClr val="F16448"/>
                </a:solidFill>
                <a:latin typeface="Arial"/>
                <a:cs typeface="Arial"/>
              </a:rPr>
              <a:t> </a:t>
            </a:r>
            <a:r>
              <a:rPr sz="1300" b="1" spc="-135" dirty="0">
                <a:solidFill>
                  <a:srgbClr val="001F5F"/>
                </a:solidFill>
                <a:latin typeface="Arial"/>
                <a:cs typeface="Arial"/>
              </a:rPr>
              <a:t>undergraduates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6238366" y="5316728"/>
            <a:ext cx="965200" cy="453074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38097">
              <a:spcBef>
                <a:spcPts val="125"/>
              </a:spcBef>
            </a:pPr>
            <a:r>
              <a:rPr lang="kk-KZ" sz="4300" b="1" spc="-442" baseline="-8620" dirty="0">
                <a:solidFill>
                  <a:srgbClr val="F16448"/>
                </a:solidFill>
                <a:latin typeface="Arial"/>
                <a:cs typeface="Arial"/>
              </a:rPr>
              <a:t>7</a:t>
            </a:r>
            <a:r>
              <a:rPr sz="4300" b="1" spc="-307" baseline="-8620" dirty="0">
                <a:solidFill>
                  <a:srgbClr val="F16448"/>
                </a:solidFill>
                <a:latin typeface="Arial"/>
                <a:cs typeface="Arial"/>
              </a:rPr>
              <a:t> </a:t>
            </a:r>
            <a:r>
              <a:rPr sz="1300" b="1" spc="-110" dirty="0">
                <a:solidFill>
                  <a:srgbClr val="001F5F"/>
                </a:solidFill>
                <a:latin typeface="Arial"/>
                <a:cs typeface="Arial"/>
              </a:rPr>
              <a:t>graduates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4394453" y="4582414"/>
            <a:ext cx="1494028" cy="21223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300" b="1" spc="-1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sz="1300" b="1" spc="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4222241" y="5017643"/>
            <a:ext cx="543560" cy="371475"/>
          </a:xfrm>
          <a:custGeom>
            <a:avLst/>
            <a:gdLst/>
            <a:ahLst/>
            <a:cxnLst/>
            <a:rect l="l" t="t" r="r" b="b"/>
            <a:pathLst>
              <a:path w="543560" h="371475">
                <a:moveTo>
                  <a:pt x="73787" y="242315"/>
                </a:moveTo>
                <a:lnTo>
                  <a:pt x="0" y="370966"/>
                </a:lnTo>
                <a:lnTo>
                  <a:pt x="147066" y="352805"/>
                </a:lnTo>
                <a:lnTo>
                  <a:pt x="117642" y="340486"/>
                </a:lnTo>
                <a:lnTo>
                  <a:pt x="85852" y="340486"/>
                </a:lnTo>
                <a:lnTo>
                  <a:pt x="61468" y="303656"/>
                </a:lnTo>
                <a:lnTo>
                  <a:pt x="73702" y="295533"/>
                </a:lnTo>
                <a:lnTo>
                  <a:pt x="73787" y="242315"/>
                </a:lnTo>
                <a:close/>
              </a:path>
              <a:path w="543560" h="371475">
                <a:moveTo>
                  <a:pt x="73660" y="322071"/>
                </a:moveTo>
                <a:lnTo>
                  <a:pt x="85852" y="340486"/>
                </a:lnTo>
                <a:lnTo>
                  <a:pt x="98146" y="332323"/>
                </a:lnTo>
                <a:lnTo>
                  <a:pt x="73660" y="322071"/>
                </a:lnTo>
                <a:close/>
              </a:path>
              <a:path w="543560" h="371475">
                <a:moveTo>
                  <a:pt x="98146" y="332323"/>
                </a:moveTo>
                <a:lnTo>
                  <a:pt x="85852" y="340486"/>
                </a:lnTo>
                <a:lnTo>
                  <a:pt x="117642" y="340486"/>
                </a:lnTo>
                <a:lnTo>
                  <a:pt x="98146" y="332323"/>
                </a:lnTo>
                <a:close/>
              </a:path>
              <a:path w="543560" h="371475">
                <a:moveTo>
                  <a:pt x="518795" y="0"/>
                </a:moveTo>
                <a:lnTo>
                  <a:pt x="73702" y="295533"/>
                </a:lnTo>
                <a:lnTo>
                  <a:pt x="73660" y="322071"/>
                </a:lnTo>
                <a:lnTo>
                  <a:pt x="98146" y="332323"/>
                </a:lnTo>
                <a:lnTo>
                  <a:pt x="543179" y="36829"/>
                </a:lnTo>
                <a:lnTo>
                  <a:pt x="518795" y="0"/>
                </a:lnTo>
                <a:close/>
              </a:path>
              <a:path w="543560" h="371475">
                <a:moveTo>
                  <a:pt x="73702" y="295533"/>
                </a:moveTo>
                <a:lnTo>
                  <a:pt x="61468" y="303656"/>
                </a:lnTo>
                <a:lnTo>
                  <a:pt x="73660" y="322071"/>
                </a:lnTo>
                <a:lnTo>
                  <a:pt x="73702" y="29553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9" name="object 369"/>
          <p:cNvGrpSpPr/>
          <p:nvPr/>
        </p:nvGrpSpPr>
        <p:grpSpPr>
          <a:xfrm>
            <a:off x="6161532" y="4989564"/>
            <a:ext cx="734695" cy="588645"/>
            <a:chOff x="6161532" y="4989563"/>
            <a:chExt cx="734695" cy="588645"/>
          </a:xfrm>
        </p:grpSpPr>
        <p:pic>
          <p:nvPicPr>
            <p:cNvPr id="370" name="object 370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161532" y="4989563"/>
              <a:ext cx="734580" cy="588276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6204585" y="5009895"/>
              <a:ext cx="538480" cy="391795"/>
            </a:xfrm>
            <a:custGeom>
              <a:avLst/>
              <a:gdLst/>
              <a:ahLst/>
              <a:cxnLst/>
              <a:rect l="l" t="t" r="r" b="b"/>
              <a:pathLst>
                <a:path w="538479" h="391795">
                  <a:moveTo>
                    <a:pt x="454996" y="355346"/>
                  </a:moveTo>
                  <a:lnTo>
                    <a:pt x="412241" y="371601"/>
                  </a:lnTo>
                  <a:lnTo>
                    <a:pt x="538480" y="391413"/>
                  </a:lnTo>
                  <a:lnTo>
                    <a:pt x="523241" y="362711"/>
                  </a:lnTo>
                  <a:lnTo>
                    <a:pt x="465328" y="362711"/>
                  </a:lnTo>
                  <a:lnTo>
                    <a:pt x="454996" y="355346"/>
                  </a:lnTo>
                  <a:close/>
                </a:path>
                <a:path w="538479" h="391795">
                  <a:moveTo>
                    <a:pt x="476315" y="347241"/>
                  </a:moveTo>
                  <a:lnTo>
                    <a:pt x="454996" y="355346"/>
                  </a:lnTo>
                  <a:lnTo>
                    <a:pt x="465328" y="362711"/>
                  </a:lnTo>
                  <a:lnTo>
                    <a:pt x="476315" y="347241"/>
                  </a:lnTo>
                  <a:close/>
                </a:path>
                <a:path w="538479" h="391795">
                  <a:moveTo>
                    <a:pt x="478536" y="278510"/>
                  </a:moveTo>
                  <a:lnTo>
                    <a:pt x="477099" y="324237"/>
                  </a:lnTo>
                  <a:lnTo>
                    <a:pt x="487425" y="331596"/>
                  </a:lnTo>
                  <a:lnTo>
                    <a:pt x="465328" y="362711"/>
                  </a:lnTo>
                  <a:lnTo>
                    <a:pt x="523241" y="362711"/>
                  </a:lnTo>
                  <a:lnTo>
                    <a:pt x="478536" y="278510"/>
                  </a:lnTo>
                  <a:close/>
                </a:path>
                <a:path w="538479" h="391795">
                  <a:moveTo>
                    <a:pt x="22098" y="0"/>
                  </a:moveTo>
                  <a:lnTo>
                    <a:pt x="0" y="30987"/>
                  </a:lnTo>
                  <a:lnTo>
                    <a:pt x="454996" y="355346"/>
                  </a:lnTo>
                  <a:lnTo>
                    <a:pt x="476315" y="347241"/>
                  </a:lnTo>
                  <a:lnTo>
                    <a:pt x="477099" y="324237"/>
                  </a:lnTo>
                  <a:lnTo>
                    <a:pt x="22098" y="0"/>
                  </a:lnTo>
                  <a:close/>
                </a:path>
                <a:path w="538479" h="391795">
                  <a:moveTo>
                    <a:pt x="477099" y="324237"/>
                  </a:moveTo>
                  <a:lnTo>
                    <a:pt x="476379" y="347151"/>
                  </a:lnTo>
                  <a:lnTo>
                    <a:pt x="487425" y="331596"/>
                  </a:lnTo>
                  <a:lnTo>
                    <a:pt x="477099" y="32423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2" name="object 372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7349899" y="4157328"/>
            <a:ext cx="2479901" cy="1722137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8178006" y="1964709"/>
            <a:ext cx="1383322" cy="1470352"/>
          </a:xfrm>
          <a:prstGeom prst="rect">
            <a:avLst/>
          </a:prstGeom>
        </p:spPr>
      </p:pic>
      <p:pic>
        <p:nvPicPr>
          <p:cNvPr id="2050" name="Picture 2" descr="C:\Users\User\Desktop\Флаги\флаг Грузии.jpg"/>
          <p:cNvPicPr>
            <a:picLocks noChangeAspect="1" noChangeArrowheads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092" y="2085496"/>
            <a:ext cx="390611" cy="2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" name="object 345"/>
          <p:cNvSpPr txBox="1"/>
          <p:nvPr/>
        </p:nvSpPr>
        <p:spPr>
          <a:xfrm>
            <a:off x="5788645" y="2325977"/>
            <a:ext cx="537000" cy="305917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Georgia</a:t>
            </a:r>
            <a:endParaRPr lang="en-US" sz="900" b="1" dirty="0">
              <a:solidFill>
                <a:schemeClr val="accent1">
                  <a:lumMod val="75000"/>
                </a:schemeClr>
              </a:solidFill>
              <a:latin typeface="Arial MT"/>
              <a:cs typeface="Arial MT"/>
            </a:endParaRPr>
          </a:p>
          <a:p>
            <a:pPr marL="12699">
              <a:spcBef>
                <a:spcPts val="120"/>
              </a:spcBef>
            </a:pP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73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2362200"/>
            <a:ext cx="3039619" cy="2514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4915" y="0"/>
            <a:ext cx="4101084" cy="4495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12700" y="6604063"/>
            <a:ext cx="9906000" cy="311150"/>
          </a:xfrm>
          <a:custGeom>
            <a:avLst/>
            <a:gdLst/>
            <a:ahLst/>
            <a:cxnLst/>
            <a:rect l="l" t="t" r="r" b="b"/>
            <a:pathLst>
              <a:path w="9906000" h="311150">
                <a:moveTo>
                  <a:pt x="9906000" y="0"/>
                </a:moveTo>
                <a:lnTo>
                  <a:pt x="0" y="0"/>
                </a:lnTo>
                <a:lnTo>
                  <a:pt x="0" y="310896"/>
                </a:lnTo>
                <a:lnTo>
                  <a:pt x="9906000" y="310896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357" y="1493265"/>
            <a:ext cx="6417267" cy="4968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74295" indent="-172720">
              <a:spcBef>
                <a:spcPts val="100"/>
              </a:spcBef>
              <a:buChar char="•"/>
              <a:tabLst>
                <a:tab pos="184785" algn="l"/>
                <a:tab pos="186055" algn="l"/>
              </a:tabLst>
            </a:pPr>
            <a:r>
              <a:rPr sz="1200" dirty="0">
                <a:latin typeface="Microsoft Sans Serif"/>
                <a:cs typeface="Microsoft Sans Serif"/>
              </a:rPr>
              <a:t>	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Kazakh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universities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sz="1400" b="1" spc="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sz="14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ecology</a:t>
            </a:r>
            <a:r>
              <a:rPr sz="14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sz="1400" b="1" spc="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sz="1400" b="1" spc="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(Advancing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Curriculums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Universities).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45720" indent="-172720">
              <a:spcBef>
                <a:spcPts val="5"/>
              </a:spcBef>
              <a:buChar char="•"/>
              <a:tabLst>
                <a:tab pos="184785" algn="l"/>
                <a:tab pos="186055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The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EduCluster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400" b="1" spc="-3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3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Jyväskylä</a:t>
            </a:r>
            <a:r>
              <a:rPr sz="14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(Finland)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Marsh.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68580" indent="-172720">
              <a:buChar char="•"/>
              <a:tabLst>
                <a:tab pos="184785" algn="l"/>
                <a:tab pos="186055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The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jointly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with the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accordance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UNICEN</a:t>
            </a:r>
            <a:r>
              <a:rPr sz="14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b="1" spc="-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</a:t>
            </a:r>
            <a:r>
              <a:rPr sz="14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sz="14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b="1" spc="-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4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sz="1400" b="1" spc="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("Modernizing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Curriculum").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5080" indent="-172720">
              <a:buChar char="•"/>
              <a:tabLst>
                <a:tab pos="184785" algn="l"/>
                <a:tab pos="186055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Initiated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sz="14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4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</a:t>
            </a:r>
            <a:r>
              <a:rPr sz="14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(USA)</a:t>
            </a:r>
            <a:r>
              <a:rPr sz="1400" b="1" spc="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 enhance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qualifications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Bolashak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181610" indent="-172720">
              <a:buFont typeface="Microsoft Sans Serif"/>
              <a:buChar char="•"/>
              <a:tabLst>
                <a:tab pos="184785" algn="l"/>
                <a:tab pos="186055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EMBICA</a:t>
            </a:r>
            <a:r>
              <a:rPr sz="1400" b="1" spc="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Program in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at Aral Sea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Basin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Universities: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universities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 Kazakhstan,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Uzbekistan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(application submitted).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119380" indent="-172720">
              <a:buChar char="•"/>
              <a:tabLst>
                <a:tab pos="184785" algn="l"/>
                <a:tab pos="186055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	Professional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z="140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jointly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</a:t>
            </a:r>
            <a:r>
              <a:rPr sz="1400" b="1" spc="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(financed</a:t>
            </a:r>
            <a:r>
              <a:rPr sz="14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sz="14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Bank)</a:t>
            </a:r>
            <a:r>
              <a:rPr sz="1400" dirty="0">
                <a:solidFill>
                  <a:srgbClr val="1E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spc="-10" dirty="0">
                <a:solidFill>
                  <a:srgbClr val="1E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pedagogical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the development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of new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curriculums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pedagogical specialties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Kazakhstan.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770" indent="-179070">
              <a:buClr>
                <a:srgbClr val="000000"/>
              </a:buClr>
              <a:buSzPct val="108333"/>
              <a:buFont typeface="Microsoft Sans Serif"/>
              <a:buChar char="•"/>
              <a:tabLst>
                <a:tab pos="191770" algn="l"/>
              </a:tabLst>
            </a:pP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Fullbright</a:t>
            </a:r>
            <a:r>
              <a:rPr sz="1400" b="1" spc="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sz="1400" b="1" spc="-3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14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Embassy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1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1 scholar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lectures 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at the Philological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2022-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.yr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781" y="1526286"/>
            <a:ext cx="5715" cy="4709795"/>
          </a:xfrm>
          <a:custGeom>
            <a:avLst/>
            <a:gdLst/>
            <a:ahLst/>
            <a:cxnLst/>
            <a:rect l="l" t="t" r="r" b="b"/>
            <a:pathLst>
              <a:path w="5714" h="4709795">
                <a:moveTo>
                  <a:pt x="5397" y="0"/>
                </a:moveTo>
                <a:lnTo>
                  <a:pt x="0" y="4709693"/>
                </a:lnTo>
              </a:path>
            </a:pathLst>
          </a:custGeom>
          <a:ln w="19811">
            <a:solidFill>
              <a:srgbClr val="1E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810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95"/>
              </a:spcBef>
            </a:pPr>
            <a:r>
              <a:rPr dirty="0"/>
              <a:t>INTERNATIONAL</a:t>
            </a:r>
            <a:r>
              <a:rPr spc="-70" dirty="0"/>
              <a:t> </a:t>
            </a:r>
            <a:r>
              <a:rPr dirty="0"/>
              <a:t>JOINT</a:t>
            </a:r>
            <a:r>
              <a:rPr spc="-105" dirty="0"/>
              <a:t> </a:t>
            </a:r>
            <a:r>
              <a:rPr spc="-10" dirty="0"/>
              <a:t>PROJECTS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915" y="0"/>
            <a:ext cx="4101084" cy="4495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144" y="6103620"/>
            <a:ext cx="9897110" cy="311150"/>
          </a:xfrm>
          <a:custGeom>
            <a:avLst/>
            <a:gdLst/>
            <a:ahLst/>
            <a:cxnLst/>
            <a:rect l="l" t="t" r="r" b="b"/>
            <a:pathLst>
              <a:path w="9897110" h="311150">
                <a:moveTo>
                  <a:pt x="0" y="310895"/>
                </a:moveTo>
                <a:lnTo>
                  <a:pt x="9896856" y="310895"/>
                </a:lnTo>
                <a:lnTo>
                  <a:pt x="98968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878" y="1614677"/>
            <a:ext cx="0" cy="4171950"/>
          </a:xfrm>
          <a:custGeom>
            <a:avLst/>
            <a:gdLst/>
            <a:ahLst/>
            <a:cxnLst/>
            <a:rect l="l" t="t" r="r" b="b"/>
            <a:pathLst>
              <a:path h="4171950">
                <a:moveTo>
                  <a:pt x="0" y="0"/>
                </a:moveTo>
                <a:lnTo>
                  <a:pt x="0" y="4171911"/>
                </a:lnTo>
              </a:path>
            </a:pathLst>
          </a:custGeom>
          <a:ln w="19812">
            <a:solidFill>
              <a:srgbClr val="1E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669163"/>
            <a:ext cx="9931400" cy="477822"/>
          </a:xfrm>
          <a:prstGeom prst="rect">
            <a:avLst/>
          </a:prstGeom>
        </p:spPr>
        <p:txBody>
          <a:bodyPr vert="horz" wrap="square" lIns="0" tIns="183641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95"/>
              </a:spcBef>
            </a:pPr>
            <a:r>
              <a:rPr dirty="0"/>
              <a:t>INTERNATIONAL</a:t>
            </a:r>
            <a:r>
              <a:rPr lang="kk-KZ" spc="-110" dirty="0"/>
              <a:t> </a:t>
            </a:r>
            <a:r>
              <a:rPr spc="-10" dirty="0"/>
              <a:t>SCHOLARS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6422" y="1471422"/>
            <a:ext cx="235597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</a:t>
            </a:r>
            <a:r>
              <a:rPr lang="kk-KZ"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</a:t>
            </a:r>
            <a:r>
              <a:rPr lang="kk-KZ"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1400" b="1" u="sng" spc="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academic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year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92352" y="1910333"/>
            <a:ext cx="4043181" cy="1489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k-KZ" b="1" u="sng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b="1" u="sng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b="1" u="sng" spc="-25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b="1" spc="30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interaction:</a:t>
            </a:r>
          </a:p>
          <a:p>
            <a:pPr marL="160655" indent="-102235">
              <a:lnSpc>
                <a:spcPct val="100000"/>
              </a:lnSpc>
              <a:spcBef>
                <a:spcPts val="935"/>
              </a:spcBef>
              <a:buChar char="-"/>
              <a:tabLst>
                <a:tab pos="16065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lectures,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seminars;</a:t>
            </a:r>
          </a:p>
          <a:p>
            <a:pPr marL="160655" indent="-102235">
              <a:lnSpc>
                <a:spcPct val="100000"/>
              </a:lnSpc>
              <a:spcBef>
                <a:spcPts val="935"/>
              </a:spcBef>
              <a:buChar char="-"/>
              <a:tabLst>
                <a:tab pos="16065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projects;</a:t>
            </a:r>
          </a:p>
          <a:p>
            <a:pPr marL="160655" indent="-102235">
              <a:lnSpc>
                <a:spcPct val="100000"/>
              </a:lnSpc>
              <a:spcBef>
                <a:spcPts val="940"/>
              </a:spcBef>
              <a:buChar char="-"/>
              <a:tabLst>
                <a:tab pos="160655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</p:txBody>
      </p:sp>
      <p:sp>
        <p:nvSpPr>
          <p:cNvPr id="10" name="object 10"/>
          <p:cNvSpPr/>
          <p:nvPr/>
        </p:nvSpPr>
        <p:spPr>
          <a:xfrm>
            <a:off x="577595" y="3480815"/>
            <a:ext cx="3957954" cy="276225"/>
          </a:xfrm>
          <a:custGeom>
            <a:avLst/>
            <a:gdLst/>
            <a:ahLst/>
            <a:cxnLst/>
            <a:rect l="l" t="t" r="r" b="b"/>
            <a:pathLst>
              <a:path w="3957954" h="276225">
                <a:moveTo>
                  <a:pt x="3911854" y="0"/>
                </a:moveTo>
                <a:lnTo>
                  <a:pt x="45974" y="0"/>
                </a:lnTo>
                <a:lnTo>
                  <a:pt x="28080" y="3611"/>
                </a:lnTo>
                <a:lnTo>
                  <a:pt x="13466" y="13462"/>
                </a:lnTo>
                <a:lnTo>
                  <a:pt x="3613" y="28074"/>
                </a:lnTo>
                <a:lnTo>
                  <a:pt x="0" y="45974"/>
                </a:lnTo>
                <a:lnTo>
                  <a:pt x="0" y="229870"/>
                </a:lnTo>
                <a:lnTo>
                  <a:pt x="3613" y="247769"/>
                </a:lnTo>
                <a:lnTo>
                  <a:pt x="13466" y="262382"/>
                </a:lnTo>
                <a:lnTo>
                  <a:pt x="28080" y="272232"/>
                </a:lnTo>
                <a:lnTo>
                  <a:pt x="45974" y="275844"/>
                </a:lnTo>
                <a:lnTo>
                  <a:pt x="3911854" y="275844"/>
                </a:lnTo>
                <a:lnTo>
                  <a:pt x="3929753" y="272232"/>
                </a:lnTo>
                <a:lnTo>
                  <a:pt x="3944366" y="262382"/>
                </a:lnTo>
                <a:lnTo>
                  <a:pt x="3954216" y="247769"/>
                </a:lnTo>
                <a:lnTo>
                  <a:pt x="3957828" y="229870"/>
                </a:lnTo>
                <a:lnTo>
                  <a:pt x="3957828" y="45974"/>
                </a:lnTo>
                <a:lnTo>
                  <a:pt x="3954216" y="28074"/>
                </a:lnTo>
                <a:lnTo>
                  <a:pt x="3944366" y="13462"/>
                </a:lnTo>
                <a:lnTo>
                  <a:pt x="3929753" y="3611"/>
                </a:lnTo>
                <a:lnTo>
                  <a:pt x="3911854" y="0"/>
                </a:lnTo>
                <a:close/>
              </a:path>
            </a:pathLst>
          </a:custGeom>
          <a:solidFill>
            <a:srgbClr val="F164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84705" y="3523233"/>
            <a:ext cx="1941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Foreign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Scholars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3329" y="3828097"/>
            <a:ext cx="2763520" cy="317500"/>
            <a:chOff x="1493329" y="3828097"/>
            <a:chExt cx="2763520" cy="317500"/>
          </a:xfrm>
        </p:grpSpPr>
        <p:sp>
          <p:nvSpPr>
            <p:cNvPr id="13" name="object 13"/>
            <p:cNvSpPr/>
            <p:nvPr/>
          </p:nvSpPr>
          <p:spPr>
            <a:xfrm>
              <a:off x="1498091" y="3832859"/>
              <a:ext cx="2753995" cy="307975"/>
            </a:xfrm>
            <a:custGeom>
              <a:avLst/>
              <a:gdLst/>
              <a:ahLst/>
              <a:cxnLst/>
              <a:rect l="l" t="t" r="r" b="b"/>
              <a:pathLst>
                <a:path w="2753995" h="307975">
                  <a:moveTo>
                    <a:pt x="2702560" y="0"/>
                  </a:moveTo>
                  <a:lnTo>
                    <a:pt x="51308" y="0"/>
                  </a:lnTo>
                  <a:lnTo>
                    <a:pt x="31343" y="4034"/>
                  </a:lnTo>
                  <a:lnTo>
                    <a:pt x="15033" y="15033"/>
                  </a:lnTo>
                  <a:lnTo>
                    <a:pt x="4034" y="31343"/>
                  </a:lnTo>
                  <a:lnTo>
                    <a:pt x="0" y="51307"/>
                  </a:lnTo>
                  <a:lnTo>
                    <a:pt x="0" y="256539"/>
                  </a:lnTo>
                  <a:lnTo>
                    <a:pt x="4034" y="276504"/>
                  </a:lnTo>
                  <a:lnTo>
                    <a:pt x="15033" y="292814"/>
                  </a:lnTo>
                  <a:lnTo>
                    <a:pt x="31343" y="303813"/>
                  </a:lnTo>
                  <a:lnTo>
                    <a:pt x="51308" y="307847"/>
                  </a:lnTo>
                  <a:lnTo>
                    <a:pt x="2702560" y="307847"/>
                  </a:lnTo>
                  <a:lnTo>
                    <a:pt x="2722524" y="303813"/>
                  </a:lnTo>
                  <a:lnTo>
                    <a:pt x="2738834" y="292814"/>
                  </a:lnTo>
                  <a:lnTo>
                    <a:pt x="2749833" y="276504"/>
                  </a:lnTo>
                  <a:lnTo>
                    <a:pt x="2753868" y="256539"/>
                  </a:lnTo>
                  <a:lnTo>
                    <a:pt x="2753868" y="51307"/>
                  </a:lnTo>
                  <a:lnTo>
                    <a:pt x="2749833" y="31343"/>
                  </a:lnTo>
                  <a:lnTo>
                    <a:pt x="2738834" y="15033"/>
                  </a:lnTo>
                  <a:lnTo>
                    <a:pt x="2722524" y="4034"/>
                  </a:lnTo>
                  <a:lnTo>
                    <a:pt x="2702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8091" y="3832859"/>
              <a:ext cx="2753995" cy="307975"/>
            </a:xfrm>
            <a:custGeom>
              <a:avLst/>
              <a:gdLst/>
              <a:ahLst/>
              <a:cxnLst/>
              <a:rect l="l" t="t" r="r" b="b"/>
              <a:pathLst>
                <a:path w="2753995" h="307975">
                  <a:moveTo>
                    <a:pt x="0" y="51307"/>
                  </a:moveTo>
                  <a:lnTo>
                    <a:pt x="4034" y="31343"/>
                  </a:lnTo>
                  <a:lnTo>
                    <a:pt x="15033" y="15033"/>
                  </a:lnTo>
                  <a:lnTo>
                    <a:pt x="31343" y="4034"/>
                  </a:lnTo>
                  <a:lnTo>
                    <a:pt x="51308" y="0"/>
                  </a:lnTo>
                  <a:lnTo>
                    <a:pt x="2702560" y="0"/>
                  </a:lnTo>
                  <a:lnTo>
                    <a:pt x="2722524" y="4034"/>
                  </a:lnTo>
                  <a:lnTo>
                    <a:pt x="2738834" y="15033"/>
                  </a:lnTo>
                  <a:lnTo>
                    <a:pt x="2749833" y="31343"/>
                  </a:lnTo>
                  <a:lnTo>
                    <a:pt x="2753868" y="51307"/>
                  </a:lnTo>
                  <a:lnTo>
                    <a:pt x="2753868" y="256539"/>
                  </a:lnTo>
                  <a:lnTo>
                    <a:pt x="2749833" y="276504"/>
                  </a:lnTo>
                  <a:lnTo>
                    <a:pt x="2738834" y="292814"/>
                  </a:lnTo>
                  <a:lnTo>
                    <a:pt x="2722524" y="303813"/>
                  </a:lnTo>
                  <a:lnTo>
                    <a:pt x="2702560" y="307847"/>
                  </a:lnTo>
                  <a:lnTo>
                    <a:pt x="51308" y="307847"/>
                  </a:lnTo>
                  <a:lnTo>
                    <a:pt x="31343" y="303813"/>
                  </a:lnTo>
                  <a:lnTo>
                    <a:pt x="15033" y="292814"/>
                  </a:lnTo>
                  <a:lnTo>
                    <a:pt x="4034" y="276504"/>
                  </a:lnTo>
                  <a:lnTo>
                    <a:pt x="0" y="256539"/>
                  </a:lnTo>
                  <a:lnTo>
                    <a:pt x="0" y="51307"/>
                  </a:lnTo>
                  <a:close/>
                </a:path>
              </a:pathLst>
            </a:custGeom>
            <a:ln w="9144">
              <a:solidFill>
                <a:srgbClr val="554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04681" y="3877182"/>
            <a:ext cx="2741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Scholars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h-index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480" y="3729354"/>
            <a:ext cx="4921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2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lang="kk-KZ" sz="3300" b="1" spc="-2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1519" y="4355591"/>
            <a:ext cx="318770" cy="1222375"/>
          </a:xfrm>
          <a:custGeom>
            <a:avLst/>
            <a:gdLst/>
            <a:ahLst/>
            <a:cxnLst/>
            <a:rect l="l" t="t" r="r" b="b"/>
            <a:pathLst>
              <a:path w="318769" h="1222375">
                <a:moveTo>
                  <a:pt x="265430" y="0"/>
                </a:moveTo>
                <a:lnTo>
                  <a:pt x="53086" y="0"/>
                </a:lnTo>
                <a:lnTo>
                  <a:pt x="32420" y="4169"/>
                </a:lnTo>
                <a:lnTo>
                  <a:pt x="15546" y="15541"/>
                </a:lnTo>
                <a:lnTo>
                  <a:pt x="4170" y="32414"/>
                </a:lnTo>
                <a:lnTo>
                  <a:pt x="0" y="53085"/>
                </a:lnTo>
                <a:lnTo>
                  <a:pt x="0" y="1169161"/>
                </a:lnTo>
                <a:lnTo>
                  <a:pt x="4170" y="1189833"/>
                </a:lnTo>
                <a:lnTo>
                  <a:pt x="15546" y="1206706"/>
                </a:lnTo>
                <a:lnTo>
                  <a:pt x="32420" y="1218078"/>
                </a:lnTo>
                <a:lnTo>
                  <a:pt x="53086" y="1222247"/>
                </a:lnTo>
                <a:lnTo>
                  <a:pt x="265430" y="1222247"/>
                </a:lnTo>
                <a:lnTo>
                  <a:pt x="286095" y="1218078"/>
                </a:lnTo>
                <a:lnTo>
                  <a:pt x="302969" y="1206706"/>
                </a:lnTo>
                <a:lnTo>
                  <a:pt x="314345" y="1189833"/>
                </a:lnTo>
                <a:lnTo>
                  <a:pt x="318516" y="1169161"/>
                </a:lnTo>
                <a:lnTo>
                  <a:pt x="318516" y="53085"/>
                </a:lnTo>
                <a:lnTo>
                  <a:pt x="314345" y="32414"/>
                </a:lnTo>
                <a:lnTo>
                  <a:pt x="302969" y="15541"/>
                </a:lnTo>
                <a:lnTo>
                  <a:pt x="286095" y="4169"/>
                </a:lnTo>
                <a:lnTo>
                  <a:pt x="2654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716" y="4625468"/>
            <a:ext cx="194310" cy="685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H-INDEX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8111" y="4259579"/>
            <a:ext cx="546100" cy="340360"/>
          </a:xfrm>
          <a:prstGeom prst="rect">
            <a:avLst/>
          </a:prstGeom>
          <a:solidFill>
            <a:srgbClr val="F16448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19755" y="4259579"/>
            <a:ext cx="668020" cy="307975"/>
          </a:xfrm>
          <a:prstGeom prst="rect">
            <a:avLst/>
          </a:prstGeom>
          <a:solidFill>
            <a:srgbClr val="F16448"/>
          </a:solidFill>
        </p:spPr>
        <p:txBody>
          <a:bodyPr vert="horz" wrap="square" lIns="0" tIns="425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3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11-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47060" y="5093208"/>
            <a:ext cx="624840" cy="338455"/>
          </a:xfrm>
          <a:prstGeom prst="rect">
            <a:avLst/>
          </a:prstGeom>
          <a:solidFill>
            <a:srgbClr val="F16448"/>
          </a:solidFill>
        </p:spPr>
        <p:txBody>
          <a:bodyPr vert="horz" wrap="square" lIns="0" tIns="4191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30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51-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37407" y="5545023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2 </a:t>
            </a:r>
            <a:r>
              <a:rPr sz="1200" b="1" spc="-10" dirty="0">
                <a:solidFill>
                  <a:srgbClr val="3E3E3E"/>
                </a:solidFill>
                <a:latin typeface="Times New Roman"/>
                <a:cs typeface="Times New Roman"/>
              </a:rPr>
              <a:t>scholars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3967" y="4259579"/>
            <a:ext cx="624840" cy="340360"/>
          </a:xfrm>
          <a:prstGeom prst="rect">
            <a:avLst/>
          </a:prstGeom>
          <a:solidFill>
            <a:srgbClr val="F16448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3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21-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6041" y="4692777"/>
            <a:ext cx="26333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260" algn="l"/>
                <a:tab pos="1972310" algn="l"/>
              </a:tabLst>
            </a:pPr>
            <a:r>
              <a:rPr lang="kk-KZ"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17</a:t>
            </a:r>
            <a:r>
              <a:rPr sz="1200" b="1" spc="-10" dirty="0">
                <a:solidFill>
                  <a:srgbClr val="3E3E3E"/>
                </a:solidFill>
                <a:latin typeface="Times New Roman"/>
                <a:cs typeface="Times New Roman"/>
              </a:rPr>
              <a:t> scholars</a:t>
            </a:r>
            <a:r>
              <a:rPr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	</a:t>
            </a:r>
            <a:r>
              <a:rPr lang="kk-KZ"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17</a:t>
            </a:r>
            <a:r>
              <a:rPr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E3E3E"/>
                </a:solidFill>
                <a:latin typeface="Times New Roman"/>
                <a:cs typeface="Times New Roman"/>
              </a:rPr>
              <a:t>scholars</a:t>
            </a:r>
            <a:r>
              <a:rPr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	</a:t>
            </a:r>
            <a:r>
              <a:rPr lang="kk-KZ"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1</a:t>
            </a:r>
            <a:r>
              <a:rPr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3E3E3E"/>
                </a:solidFill>
                <a:latin typeface="Times New Roman"/>
                <a:cs typeface="Times New Roman"/>
              </a:rPr>
              <a:t>scholars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2932" y="5102352"/>
            <a:ext cx="624840" cy="307975"/>
          </a:xfrm>
          <a:prstGeom prst="rect">
            <a:avLst/>
          </a:prstGeom>
          <a:solidFill>
            <a:srgbClr val="F16448"/>
          </a:solidFill>
        </p:spPr>
        <p:txBody>
          <a:bodyPr vert="horz" wrap="square" lIns="0" tIns="4127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25"/>
              </a:spcBef>
            </a:pP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41-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12391" y="5534659"/>
            <a:ext cx="673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E3E"/>
                </a:solidFill>
                <a:latin typeface="Times New Roman"/>
                <a:cs typeface="Times New Roman"/>
              </a:rPr>
              <a:t>2 </a:t>
            </a:r>
            <a:r>
              <a:rPr sz="1200" b="1" spc="-10" dirty="0">
                <a:solidFill>
                  <a:srgbClr val="3E3E3E"/>
                </a:solidFill>
                <a:latin typeface="Times New Roman"/>
                <a:cs typeface="Times New Roman"/>
              </a:rPr>
              <a:t>scholars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59763" y="4131564"/>
            <a:ext cx="2995295" cy="1452880"/>
          </a:xfrm>
          <a:custGeom>
            <a:avLst/>
            <a:gdLst/>
            <a:ahLst/>
            <a:cxnLst/>
            <a:rect l="l" t="t" r="r" b="b"/>
            <a:pathLst>
              <a:path w="2995295" h="1452879">
                <a:moveTo>
                  <a:pt x="0" y="1452626"/>
                </a:moveTo>
                <a:lnTo>
                  <a:pt x="0" y="0"/>
                </a:lnTo>
              </a:path>
              <a:path w="2995295" h="1452879">
                <a:moveTo>
                  <a:pt x="3048" y="9143"/>
                </a:moveTo>
                <a:lnTo>
                  <a:pt x="2995295" y="9143"/>
                </a:lnTo>
              </a:path>
            </a:pathLst>
          </a:custGeom>
          <a:ln w="9144">
            <a:solidFill>
              <a:srgbClr val="554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3228" y="2133600"/>
            <a:ext cx="0" cy="3507740"/>
          </a:xfrm>
          <a:custGeom>
            <a:avLst/>
            <a:gdLst/>
            <a:ahLst/>
            <a:cxnLst/>
            <a:rect l="l" t="t" r="r" b="b"/>
            <a:pathLst>
              <a:path h="3507740">
                <a:moveTo>
                  <a:pt x="0" y="0"/>
                </a:moveTo>
                <a:lnTo>
                  <a:pt x="0" y="3507498"/>
                </a:lnTo>
              </a:path>
            </a:pathLst>
          </a:custGeom>
          <a:ln w="9144">
            <a:solidFill>
              <a:srgbClr val="0E78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51169" y="2054127"/>
            <a:ext cx="1385570" cy="38183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Finland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Great Britain Scotland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South Korea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Canada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Estonia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South Korea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Latvia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Turkey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India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Poland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Czech Republic </a:t>
            </a:r>
            <a:endParaRPr lang="kk-K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Uzbekistan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44310" y="1470406"/>
            <a:ext cx="993775" cy="287020"/>
          </a:xfrm>
          <a:prstGeom prst="rect">
            <a:avLst/>
          </a:prstGeom>
          <a:solidFill>
            <a:srgbClr val="365F92"/>
          </a:solidFill>
          <a:ln w="9144">
            <a:solidFill>
              <a:srgbClr val="554B6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0043" y="1613916"/>
            <a:ext cx="2638044" cy="39883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915" y="0"/>
            <a:ext cx="4101084" cy="4495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684" y="737616"/>
            <a:ext cx="509016" cy="4145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5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120"/>
              </a:spcBef>
            </a:pPr>
            <a:r>
              <a:rPr dirty="0"/>
              <a:t>KEY</a:t>
            </a:r>
            <a:r>
              <a:rPr spc="40" dirty="0"/>
              <a:t> </a:t>
            </a:r>
            <a:r>
              <a:rPr dirty="0"/>
              <a:t>AREAS</a:t>
            </a:r>
            <a:r>
              <a:rPr spc="35" dirty="0"/>
              <a:t> </a:t>
            </a:r>
            <a:r>
              <a:rPr dirty="0"/>
              <a:t>OF</a:t>
            </a:r>
            <a:r>
              <a:rPr spc="60" dirty="0"/>
              <a:t> </a:t>
            </a:r>
            <a:r>
              <a:rPr spc="-10" dirty="0"/>
              <a:t>RESEARCH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8203" y="1994662"/>
            <a:ext cx="8605520" cy="308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Microsoft Sans Serif"/>
                <a:cs typeface="Microsoft Sans Serif"/>
              </a:rPr>
              <a:t>Zhubanov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University expertise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across faculties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schools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is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based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on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deep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disciplinary</a:t>
            </a:r>
            <a:endParaRPr sz="1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Microsoft Sans Serif"/>
                <a:cs typeface="Microsoft Sans Serif"/>
              </a:rPr>
              <a:t>knowledge.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There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are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significant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capabilities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in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several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research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areas: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Physics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Materials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Science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Engineering</a:t>
            </a:r>
            <a:r>
              <a:rPr sz="1700" spc="-7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(Mechanical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7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Chemical)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Biological</a:t>
            </a:r>
            <a:r>
              <a:rPr sz="1700" spc="-10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Sciences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spcBef>
                <a:spcPts val="5"/>
              </a:spcBef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Chemical</a:t>
            </a:r>
            <a:r>
              <a:rPr sz="1700" spc="-9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Sciences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History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Archaeology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Language,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Communication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Culture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Mathematical</a:t>
            </a:r>
            <a:r>
              <a:rPr sz="1700" spc="-9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Sciences</a:t>
            </a:r>
            <a:endParaRPr sz="1700" dirty="0">
              <a:latin typeface="Microsoft Sans Serif"/>
              <a:cs typeface="Microsoft Sans Serif"/>
            </a:endParaRPr>
          </a:p>
          <a:p>
            <a:pPr marL="469900" indent="-337185">
              <a:lnSpc>
                <a:spcPct val="100000"/>
              </a:lnSpc>
              <a:buChar char="●"/>
              <a:tabLst>
                <a:tab pos="469900" algn="l"/>
              </a:tabLst>
            </a:pPr>
            <a:r>
              <a:rPr sz="1700" dirty="0">
                <a:latin typeface="Microsoft Sans Serif"/>
                <a:cs typeface="Microsoft Sans Serif"/>
              </a:rPr>
              <a:t>Geography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Tourism</a:t>
            </a:r>
            <a:endParaRPr sz="17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9615" y="2948939"/>
            <a:ext cx="4110228" cy="23972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915" y="0"/>
            <a:ext cx="4101084" cy="4495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684" y="737616"/>
            <a:ext cx="509016" cy="4145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5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120"/>
              </a:spcBef>
            </a:pPr>
            <a:r>
              <a:rPr dirty="0"/>
              <a:t>PARTNERSHIP</a:t>
            </a:r>
            <a:r>
              <a:rPr spc="140" dirty="0"/>
              <a:t> </a:t>
            </a:r>
            <a:r>
              <a:rPr spc="-20" dirty="0"/>
              <a:t>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429" y="1994662"/>
            <a:ext cx="4969510" cy="375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105"/>
              </a:spcBef>
              <a:buChar char="●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Exchange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researchers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Microsoft Sans Serif"/>
              <a:buChar char="●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●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Student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exchange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Microsoft Sans Serif"/>
              <a:buChar char="●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●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Faculty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exchange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for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teaching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lang="en-US" sz="1700" spc="-10" dirty="0">
                <a:latin typeface="Microsoft Sans Serif"/>
                <a:cs typeface="Microsoft Sans Serif"/>
              </a:rPr>
              <a:t>research activities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Microsoft Sans Serif"/>
              <a:buChar char="●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spcBef>
                <a:spcPts val="5"/>
              </a:spcBef>
              <a:buChar char="●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Staff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members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exchange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for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experience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sharing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Microsoft Sans Serif"/>
              <a:buChar char="●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●"/>
              <a:tabLst>
                <a:tab pos="349250" algn="l"/>
              </a:tabLst>
            </a:pPr>
            <a:r>
              <a:rPr lang="en-US" sz="1700" dirty="0">
                <a:latin typeface="Microsoft Sans Serif"/>
                <a:cs typeface="Microsoft Sans Serif"/>
              </a:rPr>
              <a:t>Joint double degree programs</a:t>
            </a:r>
            <a:r>
              <a:rPr lang="en-US" sz="1700" spc="-10" dirty="0">
                <a:latin typeface="Microsoft Sans Serif"/>
                <a:cs typeface="Microsoft Sans Serif"/>
              </a:rPr>
              <a:t> 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Microsoft Sans Serif"/>
              <a:buChar char="●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●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Joint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research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programs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Microsoft Sans Serif"/>
              <a:buChar char="●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●"/>
              <a:tabLst>
                <a:tab pos="34925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Update/modification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academic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programs</a:t>
            </a:r>
            <a:endParaRPr sz="17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5271" y="2316479"/>
            <a:ext cx="4110228" cy="27569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600" y="1219200"/>
            <a:ext cx="21018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</a:rPr>
              <a:t>THANK </a:t>
            </a:r>
            <a:r>
              <a:rPr sz="2600" spc="-20" dirty="0">
                <a:solidFill>
                  <a:srgbClr val="FFFFFF"/>
                </a:solidFill>
              </a:rPr>
              <a:t>YOU!</a:t>
            </a:r>
            <a:endParaRPr sz="2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3" y="2720339"/>
            <a:ext cx="1738883" cy="14173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3294" y="2867355"/>
            <a:ext cx="516636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1F4E79"/>
                </a:solidFill>
                <a:latin typeface="Arial"/>
                <a:cs typeface="Arial"/>
              </a:rPr>
              <a:t>Attachment: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b="1" dirty="0">
                <a:solidFill>
                  <a:srgbClr val="1F4E79"/>
                </a:solidFill>
                <a:latin typeface="Arial"/>
                <a:cs typeface="Arial"/>
              </a:rPr>
              <a:t>EXAMPLES</a:t>
            </a:r>
            <a:r>
              <a:rPr sz="1900" b="1" spc="-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F4E79"/>
                </a:solidFill>
                <a:latin typeface="Arial"/>
                <a:cs typeface="Arial"/>
              </a:rPr>
              <a:t>OF</a:t>
            </a:r>
            <a:r>
              <a:rPr sz="1900" b="1" spc="-8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1F4E79"/>
                </a:solidFill>
                <a:latin typeface="Arial"/>
                <a:cs typeface="Arial"/>
              </a:rPr>
              <a:t>RESEARCH</a:t>
            </a:r>
            <a:r>
              <a:rPr sz="1900" b="1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Arial"/>
                <a:cs typeface="Arial"/>
              </a:rPr>
              <a:t>LABORATORIES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0"/>
            <a:ext cx="4110228" cy="4434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191"/>
            <a:ext cx="507492" cy="4145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320028"/>
            <a:ext cx="9906000" cy="311150"/>
          </a:xfrm>
          <a:custGeom>
            <a:avLst/>
            <a:gdLst/>
            <a:ahLst/>
            <a:cxnLst/>
            <a:rect l="l" t="t" r="r" b="b"/>
            <a:pathLst>
              <a:path w="9906000" h="311150">
                <a:moveTo>
                  <a:pt x="9906000" y="0"/>
                </a:moveTo>
                <a:lnTo>
                  <a:pt x="0" y="0"/>
                </a:lnTo>
                <a:lnTo>
                  <a:pt x="0" y="310896"/>
                </a:lnTo>
                <a:lnTo>
                  <a:pt x="9906000" y="310896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107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95"/>
              </a:spcBef>
            </a:pPr>
            <a:r>
              <a:rPr dirty="0"/>
              <a:t>“MATERIALS</a:t>
            </a:r>
            <a:r>
              <a:rPr spc="-80" dirty="0"/>
              <a:t> </a:t>
            </a:r>
            <a:r>
              <a:rPr dirty="0"/>
              <a:t>SCIENCE</a:t>
            </a:r>
            <a:r>
              <a:rPr spc="-8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dirty="0"/>
              <a:t>RADIATION”</a:t>
            </a:r>
            <a:r>
              <a:rPr spc="-75" dirty="0"/>
              <a:t> </a:t>
            </a:r>
            <a:r>
              <a:rPr dirty="0"/>
              <a:t>RESEARCH</a:t>
            </a:r>
            <a:r>
              <a:rPr spc="-55" dirty="0"/>
              <a:t> </a:t>
            </a:r>
            <a:r>
              <a:rPr spc="-10" dirty="0"/>
              <a:t>CENTER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0"/>
            <a:ext cx="4110228" cy="4434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320028"/>
            <a:ext cx="9906000" cy="311150"/>
          </a:xfrm>
          <a:custGeom>
            <a:avLst/>
            <a:gdLst/>
            <a:ahLst/>
            <a:cxnLst/>
            <a:rect l="l" t="t" r="r" b="b"/>
            <a:pathLst>
              <a:path w="9906000" h="311150">
                <a:moveTo>
                  <a:pt x="9906000" y="0"/>
                </a:moveTo>
                <a:lnTo>
                  <a:pt x="0" y="0"/>
                </a:lnTo>
                <a:lnTo>
                  <a:pt x="0" y="310896"/>
                </a:lnTo>
                <a:lnTo>
                  <a:pt x="9906000" y="310896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520" y="1507997"/>
            <a:ext cx="417195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6985" indent="-3175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29565" algn="l"/>
                <a:tab pos="330835" algn="l"/>
              </a:tabLst>
            </a:pPr>
            <a:r>
              <a:rPr sz="1400" dirty="0">
                <a:latin typeface="Microsoft Sans Serif"/>
                <a:cs typeface="Microsoft Sans Serif"/>
              </a:rPr>
              <a:t>	A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research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center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was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established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in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spc="-20" dirty="0">
                <a:latin typeface="Microsoft Sans Serif"/>
                <a:cs typeface="Microsoft Sans Serif"/>
              </a:rPr>
              <a:t>1984 </a:t>
            </a:r>
            <a:r>
              <a:rPr sz="1400" dirty="0">
                <a:latin typeface="Microsoft Sans Serif"/>
                <a:cs typeface="Microsoft Sans Serif"/>
              </a:rPr>
              <a:t>based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initiative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Professor Shunkeev,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to </a:t>
            </a:r>
            <a:r>
              <a:rPr sz="1400" dirty="0">
                <a:latin typeface="Microsoft Sans Serif"/>
                <a:cs typeface="Microsoft Sans Serif"/>
              </a:rPr>
              <a:t>study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nature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1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luminescence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and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spc="-25" dirty="0">
                <a:latin typeface="Microsoft Sans Serif"/>
                <a:cs typeface="Microsoft Sans Serif"/>
              </a:rPr>
              <a:t>the </a:t>
            </a:r>
            <a:r>
              <a:rPr sz="1400" dirty="0">
                <a:latin typeface="Microsoft Sans Serif"/>
                <a:cs typeface="Microsoft Sans Serif"/>
              </a:rPr>
              <a:t>mechanisms</a:t>
            </a:r>
            <a:r>
              <a:rPr sz="1400" spc="4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4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radiation</a:t>
            </a:r>
            <a:r>
              <a:rPr sz="1400" spc="4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defects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formation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in </a:t>
            </a:r>
            <a:r>
              <a:rPr sz="1400" dirty="0">
                <a:latin typeface="Microsoft Sans Serif"/>
                <a:cs typeface="Microsoft Sans Serif"/>
              </a:rPr>
              <a:t>alkaline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halide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crystals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(ALC).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</a:pPr>
            <a:endParaRPr sz="1400">
              <a:latin typeface="Microsoft Sans Serif"/>
              <a:cs typeface="Microsoft Sans Serif"/>
            </a:endParaRPr>
          </a:p>
          <a:p>
            <a:pPr marL="329565" marR="5080" indent="-3175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29565" algn="l"/>
                <a:tab pos="330835" algn="l"/>
              </a:tabLst>
            </a:pPr>
            <a:r>
              <a:rPr sz="1400" dirty="0">
                <a:latin typeface="Microsoft Sans Serif"/>
                <a:cs typeface="Microsoft Sans Serif"/>
              </a:rPr>
              <a:t>	With</a:t>
            </a:r>
            <a:r>
              <a:rPr sz="1400" spc="2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2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direct</a:t>
            </a:r>
            <a:r>
              <a:rPr sz="1400" spc="2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support</a:t>
            </a:r>
            <a:r>
              <a:rPr sz="1400" spc="24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2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foreign</a:t>
            </a:r>
            <a:r>
              <a:rPr sz="1400" spc="229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scholar </a:t>
            </a:r>
            <a:r>
              <a:rPr sz="1400" dirty="0">
                <a:latin typeface="Microsoft Sans Serif"/>
                <a:cs typeface="Microsoft Sans Serif"/>
              </a:rPr>
              <a:t>Lushchik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Cheslav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Bronislavovich,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laboratory </a:t>
            </a:r>
            <a:r>
              <a:rPr sz="1400" dirty="0">
                <a:latin typeface="Microsoft Sans Serif"/>
                <a:cs typeface="Microsoft Sans Serif"/>
              </a:rPr>
              <a:t>clarified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its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scientific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direction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and</a:t>
            </a:r>
            <a:r>
              <a:rPr sz="1400" spc="4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conducted </a:t>
            </a:r>
            <a:r>
              <a:rPr sz="1400" dirty="0">
                <a:latin typeface="Microsoft Sans Serif"/>
                <a:cs typeface="Microsoft Sans Serif"/>
              </a:rPr>
              <a:t>experimental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equipment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to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ensure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recording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360" dirty="0">
                <a:latin typeface="Microsoft Sans Serif"/>
                <a:cs typeface="Microsoft Sans Serif"/>
              </a:rPr>
              <a:t>     </a:t>
            </a:r>
            <a:r>
              <a:rPr sz="1400" dirty="0">
                <a:latin typeface="Microsoft Sans Serif"/>
                <a:cs typeface="Microsoft Sans Serif"/>
              </a:rPr>
              <a:t>absorption,</a:t>
            </a:r>
            <a:r>
              <a:rPr sz="1400" spc="370" dirty="0">
                <a:latin typeface="Microsoft Sans Serif"/>
                <a:cs typeface="Microsoft Sans Serif"/>
              </a:rPr>
              <a:t>     </a:t>
            </a:r>
            <a:r>
              <a:rPr sz="1400" dirty="0">
                <a:latin typeface="Microsoft Sans Serif"/>
                <a:cs typeface="Microsoft Sans Serif"/>
              </a:rPr>
              <a:t>luminescence</a:t>
            </a:r>
            <a:r>
              <a:rPr sz="1400" spc="360" dirty="0">
                <a:latin typeface="Microsoft Sans Serif"/>
                <a:cs typeface="Microsoft Sans Serif"/>
              </a:rPr>
              <a:t>     </a:t>
            </a:r>
            <a:r>
              <a:rPr sz="1400" spc="-25" dirty="0">
                <a:latin typeface="Microsoft Sans Serif"/>
                <a:cs typeface="Microsoft Sans Serif"/>
              </a:rPr>
              <a:t>and </a:t>
            </a:r>
            <a:r>
              <a:rPr sz="1400" dirty="0">
                <a:latin typeface="Microsoft Sans Serif"/>
                <a:cs typeface="Microsoft Sans Serif"/>
              </a:rPr>
              <a:t>thermoactivation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spectroscopy,</a:t>
            </a:r>
            <a:r>
              <a:rPr sz="1400" spc="3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as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well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as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the </a:t>
            </a:r>
            <a:r>
              <a:rPr sz="1400" dirty="0">
                <a:latin typeface="Microsoft Sans Serif"/>
                <a:cs typeface="Microsoft Sans Serif"/>
              </a:rPr>
              <a:t>recording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ionic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conductivity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and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thermocouple depolarization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currents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crystals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while</a:t>
            </a:r>
            <a:r>
              <a:rPr sz="1400" spc="-10" dirty="0">
                <a:latin typeface="Microsoft Sans Serif"/>
                <a:cs typeface="Microsoft Sans Serif"/>
              </a:rPr>
              <a:t> reducing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symmetry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-10" dirty="0">
                <a:latin typeface="Microsoft Sans Serif"/>
                <a:cs typeface="Microsoft Sans Serif"/>
              </a:rPr>
              <a:t> lattice.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</a:pPr>
            <a:endParaRPr sz="1400">
              <a:latin typeface="Microsoft Sans Serif"/>
              <a:cs typeface="Microsoft Sans Serif"/>
            </a:endParaRPr>
          </a:p>
          <a:p>
            <a:pPr marL="329565" marR="7620" indent="-317500" algn="just">
              <a:lnSpc>
                <a:spcPct val="100000"/>
              </a:lnSpc>
              <a:buChar char="•"/>
              <a:tabLst>
                <a:tab pos="329565" algn="l"/>
                <a:tab pos="330835" algn="l"/>
              </a:tabLst>
            </a:pPr>
            <a:r>
              <a:rPr sz="1400" dirty="0">
                <a:latin typeface="Microsoft Sans Serif"/>
                <a:cs typeface="Microsoft Sans Serif"/>
              </a:rPr>
              <a:t>	The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universal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cryostat,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developed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basis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Research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Center,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was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deeply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studied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in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laboratory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Institute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25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Physics, </a:t>
            </a:r>
            <a:r>
              <a:rPr sz="1400" dirty="0">
                <a:latin typeface="Microsoft Sans Serif"/>
                <a:cs typeface="Microsoft Sans Serif"/>
              </a:rPr>
              <a:t>University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Tartu,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Estonia.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4252" y="1786127"/>
            <a:ext cx="4255008" cy="3191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0007" y="2179065"/>
            <a:ext cx="19862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icrosoft Sans Serif"/>
                <a:cs typeface="Microsoft Sans Serif"/>
              </a:rPr>
              <a:t>Center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of</a:t>
            </a:r>
            <a:r>
              <a:rPr sz="1500" spc="-10" dirty="0">
                <a:latin typeface="Microsoft Sans Serif"/>
                <a:cs typeface="Microsoft Sans Serif"/>
              </a:rPr>
              <a:t> metallurgical, </a:t>
            </a:r>
            <a:r>
              <a:rPr sz="1500" dirty="0">
                <a:latin typeface="Microsoft Sans Serif"/>
                <a:cs typeface="Microsoft Sans Serif"/>
              </a:rPr>
              <a:t>oil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and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gas,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-25" dirty="0">
                <a:latin typeface="Microsoft Sans Serif"/>
                <a:cs typeface="Microsoft Sans Serif"/>
              </a:rPr>
              <a:t>and </a:t>
            </a:r>
            <a:r>
              <a:rPr sz="1500" dirty="0">
                <a:latin typeface="Microsoft Sans Serif"/>
                <a:cs typeface="Microsoft Sans Serif"/>
              </a:rPr>
              <a:t>chemical</a:t>
            </a:r>
            <a:r>
              <a:rPr sz="1500" spc="-5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industries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8644" y="2226309"/>
            <a:ext cx="716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Microsoft Sans Serif"/>
                <a:cs typeface="Microsoft Sans Serif"/>
              </a:rPr>
              <a:t>Youth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202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685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3946" y="2179065"/>
            <a:ext cx="1403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icrosoft Sans Serif"/>
                <a:cs typeface="Microsoft Sans Serif"/>
              </a:rPr>
              <a:t>Total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Population</a:t>
            </a:r>
            <a:endParaRPr sz="150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lang="ru-RU" sz="1500" b="1" dirty="0">
                <a:latin typeface="Arial"/>
                <a:cs typeface="Arial"/>
              </a:rPr>
              <a:t>869</a:t>
            </a:r>
            <a:r>
              <a:rPr lang="ru-RU" sz="1500" b="1" spc="-35" dirty="0">
                <a:latin typeface="Arial"/>
                <a:cs typeface="Arial"/>
              </a:rPr>
              <a:t> </a:t>
            </a:r>
            <a:r>
              <a:rPr lang="ru-RU" sz="1500" b="1" spc="-25" dirty="0">
                <a:latin typeface="Arial"/>
                <a:cs typeface="Arial"/>
              </a:rPr>
              <a:t>637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696" y="2226309"/>
            <a:ext cx="1332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Microsoft Sans Serif"/>
                <a:cs typeface="Microsoft Sans Serif"/>
              </a:rPr>
              <a:t>Large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industrial </a:t>
            </a:r>
            <a:r>
              <a:rPr sz="1500" spc="-20" dirty="0">
                <a:latin typeface="Microsoft Sans Serif"/>
                <a:cs typeface="Microsoft Sans Serif"/>
              </a:rPr>
              <a:t>area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427988"/>
            <a:ext cx="9906000" cy="1521460"/>
            <a:chOff x="0" y="1427988"/>
            <a:chExt cx="9906000" cy="1521460"/>
          </a:xfrm>
        </p:grpSpPr>
        <p:sp>
          <p:nvSpPr>
            <p:cNvPr id="7" name="object 7"/>
            <p:cNvSpPr/>
            <p:nvPr/>
          </p:nvSpPr>
          <p:spPr>
            <a:xfrm>
              <a:off x="0" y="1427988"/>
              <a:ext cx="9906000" cy="620395"/>
            </a:xfrm>
            <a:custGeom>
              <a:avLst/>
              <a:gdLst/>
              <a:ahLst/>
              <a:cxnLst/>
              <a:rect l="l" t="t" r="r" b="b"/>
              <a:pathLst>
                <a:path w="9906000" h="620394">
                  <a:moveTo>
                    <a:pt x="9906000" y="0"/>
                  </a:moveTo>
                  <a:lnTo>
                    <a:pt x="0" y="0"/>
                  </a:lnTo>
                  <a:lnTo>
                    <a:pt x="0" y="620268"/>
                  </a:lnTo>
                  <a:lnTo>
                    <a:pt x="9906000" y="620268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36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844" y="1432560"/>
              <a:ext cx="603504" cy="499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2444" y="1488948"/>
              <a:ext cx="533400" cy="4983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7900" y="1485900"/>
              <a:ext cx="493775" cy="5044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2188" y="1487424"/>
              <a:ext cx="501396" cy="5013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97657" y="2049018"/>
              <a:ext cx="4884420" cy="886460"/>
            </a:xfrm>
            <a:custGeom>
              <a:avLst/>
              <a:gdLst/>
              <a:ahLst/>
              <a:cxnLst/>
              <a:rect l="l" t="t" r="r" b="b"/>
              <a:pathLst>
                <a:path w="4884420" h="886460">
                  <a:moveTo>
                    <a:pt x="0" y="1524"/>
                  </a:moveTo>
                  <a:lnTo>
                    <a:pt x="15621" y="876046"/>
                  </a:lnTo>
                </a:path>
                <a:path w="4884420" h="886460">
                  <a:moveTo>
                    <a:pt x="2491740" y="0"/>
                  </a:moveTo>
                  <a:lnTo>
                    <a:pt x="2505837" y="829183"/>
                  </a:lnTo>
                </a:path>
                <a:path w="4884420" h="886460">
                  <a:moveTo>
                    <a:pt x="4876800" y="21336"/>
                  </a:moveTo>
                  <a:lnTo>
                    <a:pt x="4884293" y="885952"/>
                  </a:lnTo>
                </a:path>
              </a:pathLst>
            </a:custGeom>
            <a:ln w="28956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" y="711708"/>
            <a:ext cx="507492" cy="41452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535" rIns="0" bIns="0" rtlCol="0">
            <a:spAutoFit/>
          </a:bodyPr>
          <a:lstStyle/>
          <a:p>
            <a:pPr marL="1089025">
              <a:lnSpc>
                <a:spcPct val="100000"/>
              </a:lnSpc>
              <a:spcBef>
                <a:spcPts val="120"/>
              </a:spcBef>
            </a:pPr>
            <a:r>
              <a:rPr dirty="0"/>
              <a:t>AKTOBE,</a:t>
            </a:r>
            <a:r>
              <a:rPr spc="60" dirty="0"/>
              <a:t> </a:t>
            </a:r>
            <a:r>
              <a:rPr spc="-10" dirty="0"/>
              <a:t>KAZAKHSTAN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5771" y="3047"/>
            <a:ext cx="4110228" cy="44805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95344" y="3302508"/>
            <a:ext cx="2567940" cy="19644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427" y="3302508"/>
            <a:ext cx="3092196" cy="19629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77811" y="3304032"/>
            <a:ext cx="2618231" cy="196443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0" y="5996940"/>
            <a:ext cx="9906000" cy="309880"/>
          </a:xfrm>
          <a:custGeom>
            <a:avLst/>
            <a:gdLst/>
            <a:ahLst/>
            <a:cxnLst/>
            <a:rect l="l" t="t" r="r" b="b"/>
            <a:pathLst>
              <a:path w="9906000" h="309879">
                <a:moveTo>
                  <a:pt x="9906000" y="0"/>
                </a:moveTo>
                <a:lnTo>
                  <a:pt x="0" y="0"/>
                </a:lnTo>
                <a:lnTo>
                  <a:pt x="0" y="309372"/>
                </a:lnTo>
                <a:lnTo>
                  <a:pt x="9906000" y="309372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45124" y="6308216"/>
            <a:ext cx="9906000" cy="311150"/>
          </a:xfrm>
          <a:custGeom>
            <a:avLst/>
            <a:gdLst/>
            <a:ahLst/>
            <a:cxnLst/>
            <a:rect l="l" t="t" r="r" b="b"/>
            <a:pathLst>
              <a:path w="9906000" h="311150">
                <a:moveTo>
                  <a:pt x="9906000" y="0"/>
                </a:moveTo>
                <a:lnTo>
                  <a:pt x="0" y="0"/>
                </a:lnTo>
                <a:lnTo>
                  <a:pt x="0" y="310895"/>
                </a:lnTo>
                <a:lnTo>
                  <a:pt x="9906000" y="310895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120"/>
              </a:spcBef>
            </a:pPr>
            <a:r>
              <a:rPr dirty="0"/>
              <a:t>MAIN</a:t>
            </a:r>
            <a:r>
              <a:rPr spc="35" dirty="0"/>
              <a:t> </a:t>
            </a:r>
            <a:r>
              <a:rPr dirty="0"/>
              <a:t>DIRECTIONS</a:t>
            </a:r>
            <a:r>
              <a:rPr spc="70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“MATERIALS</a:t>
            </a:r>
            <a:r>
              <a:rPr spc="55" dirty="0"/>
              <a:t> </a:t>
            </a:r>
            <a:r>
              <a:rPr dirty="0"/>
              <a:t>SCIENCE</a:t>
            </a:r>
            <a:r>
              <a:rPr spc="45" dirty="0"/>
              <a:t> </a:t>
            </a:r>
            <a:r>
              <a:rPr dirty="0"/>
              <a:t>AND</a:t>
            </a:r>
            <a:r>
              <a:rPr spc="30" dirty="0"/>
              <a:t> </a:t>
            </a:r>
            <a:r>
              <a:rPr spc="-10" dirty="0"/>
              <a:t>RADIATION”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777875" algn="l"/>
                <a:tab pos="9918065" algn="l"/>
              </a:tabLst>
            </a:pPr>
            <a:r>
              <a:rPr u="heavy" dirty="0">
                <a:uFill>
                  <a:solidFill>
                    <a:srgbClr val="7992B4"/>
                  </a:solidFill>
                </a:uFill>
              </a:rPr>
              <a:t>	RESEARCH</a:t>
            </a:r>
            <a:r>
              <a:rPr u="heavy" spc="80" dirty="0">
                <a:uFill>
                  <a:solidFill>
                    <a:srgbClr val="7992B4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7992B4"/>
                  </a:solidFill>
                </a:uFill>
              </a:rPr>
              <a:t>CENTER</a:t>
            </a:r>
            <a:r>
              <a:rPr u="heavy" dirty="0">
                <a:uFill>
                  <a:solidFill>
                    <a:srgbClr val="7992B4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6394" y="1610359"/>
            <a:ext cx="8482965" cy="452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 marR="6350" indent="-33528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Experimental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study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 absorption,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luminescence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thermoactivation </a:t>
            </a:r>
            <a:r>
              <a:rPr sz="1700" spc="-10" dirty="0">
                <a:latin typeface="Microsoft Sans Serif"/>
                <a:cs typeface="Microsoft Sans Serif"/>
              </a:rPr>
              <a:t>spectroscopy, 	</a:t>
            </a:r>
            <a:r>
              <a:rPr sz="1700" dirty="0">
                <a:latin typeface="Microsoft Sans Serif"/>
                <a:cs typeface="Microsoft Sans Serif"/>
              </a:rPr>
              <a:t>as</a:t>
            </a:r>
            <a:r>
              <a:rPr sz="1700" spc="280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well</a:t>
            </a:r>
            <a:r>
              <a:rPr sz="1700" spc="290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as</a:t>
            </a:r>
            <a:r>
              <a:rPr sz="1700" spc="280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methods</a:t>
            </a:r>
            <a:r>
              <a:rPr sz="1700" spc="29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for</a:t>
            </a:r>
            <a:r>
              <a:rPr sz="1700" spc="28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recording</a:t>
            </a:r>
            <a:r>
              <a:rPr sz="1700" spc="28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ionic</a:t>
            </a:r>
            <a:r>
              <a:rPr sz="1700" spc="28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conductivity</a:t>
            </a:r>
            <a:r>
              <a:rPr sz="1700" spc="280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285" dirty="0">
                <a:latin typeface="Microsoft Sans Serif"/>
                <a:cs typeface="Microsoft Sans Serif"/>
              </a:rPr>
              <a:t>  </a:t>
            </a:r>
            <a:r>
              <a:rPr sz="1700" spc="-10" dirty="0">
                <a:latin typeface="Microsoft Sans Serif"/>
                <a:cs typeface="Microsoft Sans Serif"/>
              </a:rPr>
              <a:t>thermotranslated 	depolarization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currents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crystals while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reducing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symmetry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lattice.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Microsoft Sans Serif"/>
              <a:buChar char="•"/>
            </a:pPr>
            <a:endParaRPr sz="1700" dirty="0">
              <a:latin typeface="Microsoft Sans Serif"/>
              <a:cs typeface="Microsoft Sans Serif"/>
            </a:endParaRPr>
          </a:p>
          <a:p>
            <a:pPr marL="347345" marR="6350" indent="-335280" algn="just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Theoretical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study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processes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self-</a:t>
            </a:r>
            <a:r>
              <a:rPr sz="1700" dirty="0">
                <a:latin typeface="Microsoft Sans Serif"/>
                <a:cs typeface="Microsoft Sans Serif"/>
              </a:rPr>
              <a:t>capture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electronic</a:t>
            </a:r>
            <a:r>
              <a:rPr sz="1700" spc="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excitations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in</a:t>
            </a:r>
            <a:r>
              <a:rPr sz="1700" spc="1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alkaline 	</a:t>
            </a:r>
            <a:r>
              <a:rPr sz="1700" dirty="0">
                <a:latin typeface="Microsoft Sans Serif"/>
                <a:cs typeface="Microsoft Sans Serif"/>
              </a:rPr>
              <a:t>halide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crystals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to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reduce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symmetry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lattice.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Microsoft Sans Serif"/>
              <a:buChar char="•"/>
            </a:pPr>
            <a:endParaRPr sz="1700" dirty="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Computer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modeling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mechanisms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radiation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defects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in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alkaline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halide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crystals</a:t>
            </a:r>
            <a:endParaRPr sz="1700" dirty="0">
              <a:latin typeface="Microsoft Sans Serif"/>
              <a:cs typeface="Microsoft Sans Serif"/>
            </a:endParaRPr>
          </a:p>
          <a:p>
            <a:pPr marL="349250">
              <a:lnSpc>
                <a:spcPct val="100000"/>
              </a:lnSpc>
            </a:pPr>
            <a:r>
              <a:rPr sz="1700" dirty="0">
                <a:latin typeface="Microsoft Sans Serif"/>
                <a:cs typeface="Microsoft Sans Serif"/>
              </a:rPr>
              <a:t>while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reducing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symmetry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lattice.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700" dirty="0">
              <a:latin typeface="Microsoft Sans Serif"/>
              <a:cs typeface="Microsoft Sans Serif"/>
            </a:endParaRPr>
          </a:p>
          <a:p>
            <a:pPr marL="347345" marR="8890" indent="-335280" algn="just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Theoretical</a:t>
            </a:r>
            <a:r>
              <a:rPr sz="1700" spc="38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research</a:t>
            </a:r>
            <a:r>
              <a:rPr sz="1700" spc="38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39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computer</a:t>
            </a:r>
            <a:r>
              <a:rPr sz="1700" spc="37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modeling</a:t>
            </a:r>
            <a:r>
              <a:rPr sz="1700" spc="37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38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current</a:t>
            </a:r>
            <a:r>
              <a:rPr sz="1700" spc="38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transport</a:t>
            </a:r>
            <a:r>
              <a:rPr sz="1700" spc="38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39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fluctuation 	</a:t>
            </a:r>
            <a:r>
              <a:rPr sz="1700" dirty="0">
                <a:latin typeface="Microsoft Sans Serif"/>
                <a:cs typeface="Microsoft Sans Serif"/>
              </a:rPr>
              <a:t>superconductors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in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weakly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connected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superconductors.</a:t>
            </a:r>
            <a:endParaRPr sz="17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Microsoft Sans Serif"/>
              <a:buChar char="•"/>
            </a:pPr>
            <a:endParaRPr sz="1700" dirty="0">
              <a:latin typeface="Microsoft Sans Serif"/>
              <a:cs typeface="Microsoft Sans Serif"/>
            </a:endParaRPr>
          </a:p>
          <a:p>
            <a:pPr marL="347345" marR="5080" indent="-33528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49250" algn="l"/>
              </a:tabLst>
            </a:pPr>
            <a:r>
              <a:rPr sz="1700" dirty="0">
                <a:latin typeface="Microsoft Sans Serif"/>
                <a:cs typeface="Microsoft Sans Serif"/>
              </a:rPr>
              <a:t>Development</a:t>
            </a:r>
            <a:r>
              <a:rPr sz="1700" spc="3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3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modern</a:t>
            </a:r>
            <a:r>
              <a:rPr sz="1700" spc="3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geological</a:t>
            </a:r>
            <a:r>
              <a:rPr sz="1700" spc="3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mapping</a:t>
            </a:r>
            <a:r>
              <a:rPr sz="1700" spc="3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technology</a:t>
            </a:r>
            <a:r>
              <a:rPr sz="1700" spc="30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for</a:t>
            </a:r>
            <a:r>
              <a:rPr sz="1700" spc="3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diatomite</a:t>
            </a:r>
            <a:r>
              <a:rPr sz="1700" spc="3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reserves</a:t>
            </a:r>
            <a:r>
              <a:rPr sz="1700" spc="3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in 	</a:t>
            </a:r>
            <a:r>
              <a:rPr sz="1700" dirty="0">
                <a:latin typeface="Microsoft Sans Serif"/>
                <a:cs typeface="Microsoft Sans Serif"/>
              </a:rPr>
              <a:t>Mugalzhar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district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Aktobe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region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(Zhalpak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area).</a:t>
            </a:r>
            <a:endParaRPr sz="1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154156"/>
            <a:ext cx="9906000" cy="309880"/>
          </a:xfrm>
          <a:custGeom>
            <a:avLst/>
            <a:gdLst/>
            <a:ahLst/>
            <a:cxnLst/>
            <a:rect l="l" t="t" r="r" b="b"/>
            <a:pathLst>
              <a:path w="9906000" h="309879">
                <a:moveTo>
                  <a:pt x="9906000" y="0"/>
                </a:moveTo>
                <a:lnTo>
                  <a:pt x="0" y="0"/>
                </a:lnTo>
                <a:lnTo>
                  <a:pt x="0" y="309372"/>
                </a:lnTo>
                <a:lnTo>
                  <a:pt x="9906000" y="309372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120"/>
              </a:spcBef>
            </a:pPr>
            <a:r>
              <a:rPr dirty="0"/>
              <a:t>RESEARCH</a:t>
            </a:r>
            <a:r>
              <a:rPr spc="35" dirty="0"/>
              <a:t> </a:t>
            </a:r>
            <a:r>
              <a:rPr dirty="0"/>
              <a:t>GRANTS</a:t>
            </a:r>
            <a:r>
              <a:rPr spc="40" dirty="0"/>
              <a:t> </a:t>
            </a:r>
            <a:r>
              <a:rPr dirty="0"/>
              <a:t>WON</a:t>
            </a:r>
            <a:r>
              <a:rPr spc="4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dirty="0"/>
              <a:t>“MATERIALS</a:t>
            </a:r>
            <a:r>
              <a:rPr spc="40" dirty="0"/>
              <a:t> </a:t>
            </a:r>
            <a:r>
              <a:rPr dirty="0"/>
              <a:t>SCIENCE</a:t>
            </a:r>
            <a:r>
              <a:rPr spc="55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spc="-10" dirty="0"/>
              <a:t>RADIATION”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777875" algn="l"/>
                <a:tab pos="9918065" algn="l"/>
              </a:tabLst>
            </a:pPr>
            <a:r>
              <a:rPr u="heavy" dirty="0">
                <a:uFill>
                  <a:solidFill>
                    <a:srgbClr val="7992B4"/>
                  </a:solidFill>
                </a:uFill>
              </a:rPr>
              <a:t>	RESEARCH</a:t>
            </a:r>
            <a:r>
              <a:rPr u="heavy" spc="65" dirty="0">
                <a:uFill>
                  <a:solidFill>
                    <a:srgbClr val="7992B4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7992B4"/>
                  </a:solidFill>
                </a:uFill>
              </a:rPr>
              <a:t>CENTER</a:t>
            </a:r>
            <a:r>
              <a:rPr u="heavy" dirty="0">
                <a:uFill>
                  <a:solidFill>
                    <a:srgbClr val="7992B4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941" y="1548460"/>
            <a:ext cx="8482965" cy="4523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105"/>
              </a:spcBef>
              <a:buChar char="•"/>
              <a:tabLst>
                <a:tab pos="349250" algn="l"/>
                <a:tab pos="1516380" algn="l"/>
                <a:tab pos="2845435" algn="l"/>
                <a:tab pos="3159760" algn="l"/>
                <a:tab pos="4808855" algn="l"/>
                <a:tab pos="6011545" algn="l"/>
                <a:tab pos="6325870" algn="l"/>
                <a:tab pos="7119620" algn="l"/>
              </a:tabLst>
            </a:pPr>
            <a:r>
              <a:rPr sz="1700" spc="-20" dirty="0">
                <a:latin typeface="Microsoft Sans Serif"/>
                <a:cs typeface="Microsoft Sans Serif"/>
              </a:rPr>
              <a:t>2020-2021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10" dirty="0">
                <a:latin typeface="Microsoft Sans Serif"/>
                <a:cs typeface="Microsoft Sans Serif"/>
              </a:rPr>
              <a:t>"Technology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25" dirty="0">
                <a:latin typeface="Microsoft Sans Serif"/>
                <a:cs typeface="Microsoft Sans Serif"/>
              </a:rPr>
              <a:t>of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10" dirty="0">
                <a:latin typeface="Microsoft Sans Serif"/>
                <a:cs typeface="Microsoft Sans Serif"/>
              </a:rPr>
              <a:t>electrohydraulic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10" dirty="0">
                <a:latin typeface="Microsoft Sans Serif"/>
                <a:cs typeface="Microsoft Sans Serif"/>
              </a:rPr>
              <a:t>enrichment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25" dirty="0">
                <a:latin typeface="Microsoft Sans Serif"/>
                <a:cs typeface="Microsoft Sans Serif"/>
              </a:rPr>
              <a:t>of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10" dirty="0">
                <a:latin typeface="Microsoft Sans Serif"/>
                <a:cs typeface="Microsoft Sans Serif"/>
              </a:rPr>
              <a:t>natural</a:t>
            </a:r>
            <a:r>
              <a:rPr sz="1700" dirty="0">
                <a:latin typeface="Microsoft Sans Serif"/>
                <a:cs typeface="Microsoft Sans Serif"/>
              </a:rPr>
              <a:t>	</a:t>
            </a:r>
            <a:r>
              <a:rPr sz="1700" spc="-10" dirty="0">
                <a:latin typeface="Microsoft Sans Serif"/>
                <a:cs typeface="Microsoft Sans Serif"/>
              </a:rPr>
              <a:t>diatomaceous</a:t>
            </a:r>
            <a:endParaRPr sz="1700">
              <a:latin typeface="Microsoft Sans Serif"/>
              <a:cs typeface="Microsoft Sans Serif"/>
            </a:endParaRPr>
          </a:p>
          <a:p>
            <a:pPr marL="34925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Microsoft Sans Serif"/>
                <a:cs typeface="Microsoft Sans Serif"/>
              </a:rPr>
              <a:t>earth"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347345" marR="8890" indent="-335280" algn="just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2020-</a:t>
            </a:r>
            <a:r>
              <a:rPr sz="1700" dirty="0">
                <a:latin typeface="Microsoft Sans Serif"/>
                <a:cs typeface="Microsoft Sans Serif"/>
              </a:rPr>
              <a:t>2022</a:t>
            </a:r>
            <a:r>
              <a:rPr sz="1700" spc="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"Effect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on</a:t>
            </a:r>
            <a:r>
              <a:rPr sz="1700" spc="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radiation</a:t>
            </a:r>
            <a:r>
              <a:rPr sz="1700" spc="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relaxation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electronic</a:t>
            </a:r>
            <a:r>
              <a:rPr sz="1700" spc="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excitations</a:t>
            </a:r>
            <a:r>
              <a:rPr sz="1700" spc="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to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improve</a:t>
            </a:r>
            <a:r>
              <a:rPr sz="1700" spc="40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the 	</a:t>
            </a:r>
            <a:r>
              <a:rPr sz="1700" spc="-10" dirty="0">
                <a:latin typeface="Microsoft Sans Serif"/>
                <a:cs typeface="Microsoft Sans Serif"/>
              </a:rPr>
              <a:t>luminescent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characteristics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functional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materials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based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on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alkaline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halide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crystals."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Microsoft Sans Serif"/>
              <a:buChar char="•"/>
            </a:pPr>
            <a:endParaRPr sz="1700">
              <a:latin typeface="Microsoft Sans Serif"/>
              <a:cs typeface="Microsoft Sans Serif"/>
            </a:endParaRPr>
          </a:p>
          <a:p>
            <a:pPr marL="347345" marR="7620" indent="-335280" algn="just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2020-</a:t>
            </a:r>
            <a:r>
              <a:rPr sz="1700" dirty="0">
                <a:latin typeface="Microsoft Sans Serif"/>
                <a:cs typeface="Microsoft Sans Serif"/>
              </a:rPr>
              <a:t>2022</a:t>
            </a:r>
            <a:r>
              <a:rPr sz="1700" spc="4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"Study</a:t>
            </a:r>
            <a:r>
              <a:rPr sz="1700" spc="4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43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43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quantum</a:t>
            </a:r>
            <a:r>
              <a:rPr sz="1700" spc="43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transport</a:t>
            </a:r>
            <a:r>
              <a:rPr sz="1700" spc="4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characteristics</a:t>
            </a:r>
            <a:r>
              <a:rPr sz="1700" spc="42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4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nanosystems</a:t>
            </a:r>
            <a:r>
              <a:rPr sz="1700" spc="45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with 	</a:t>
            </a:r>
            <a:r>
              <a:rPr sz="1700" dirty="0">
                <a:latin typeface="Microsoft Sans Serif"/>
                <a:cs typeface="Microsoft Sans Serif"/>
              </a:rPr>
              <a:t>unique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electrical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magnetic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properties."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20"/>
              </a:spcBef>
              <a:buFont typeface="Microsoft Sans Serif"/>
              <a:buChar char="•"/>
            </a:pPr>
            <a:endParaRPr sz="1700">
              <a:latin typeface="Microsoft Sans Serif"/>
              <a:cs typeface="Microsoft Sans Serif"/>
            </a:endParaRPr>
          </a:p>
          <a:p>
            <a:pPr marL="347345" marR="5080" indent="-335280" algn="just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2020-</a:t>
            </a:r>
            <a:r>
              <a:rPr sz="1700" dirty="0">
                <a:latin typeface="Microsoft Sans Serif"/>
                <a:cs typeface="Microsoft Sans Serif"/>
              </a:rPr>
              <a:t>2023</a:t>
            </a:r>
            <a:r>
              <a:rPr sz="1700" spc="4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"Experimental</a:t>
            </a:r>
            <a:r>
              <a:rPr sz="1700" spc="459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study</a:t>
            </a:r>
            <a:r>
              <a:rPr sz="1700" spc="4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4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the</a:t>
            </a:r>
            <a:r>
              <a:rPr sz="1700" spc="4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mechanisms</a:t>
            </a:r>
            <a:r>
              <a:rPr sz="1700" spc="4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45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luminescence</a:t>
            </a:r>
            <a:r>
              <a:rPr sz="1700" spc="4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in</a:t>
            </a:r>
            <a:r>
              <a:rPr sz="1700" spc="459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case</a:t>
            </a:r>
            <a:r>
              <a:rPr sz="1700" spc="450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of 	</a:t>
            </a:r>
            <a:r>
              <a:rPr sz="1700" dirty="0">
                <a:latin typeface="Microsoft Sans Serif"/>
                <a:cs typeface="Microsoft Sans Serif"/>
              </a:rPr>
              <a:t>activated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KI,</a:t>
            </a:r>
            <a:r>
              <a:rPr sz="1700" spc="80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RbI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CsI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crystals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by</a:t>
            </a:r>
            <a:r>
              <a:rPr sz="1700" spc="70" dirty="0">
                <a:latin typeface="Microsoft Sans Serif"/>
                <a:cs typeface="Microsoft Sans Serif"/>
              </a:rPr>
              <a:t>  </a:t>
            </a:r>
            <a:r>
              <a:rPr sz="1700" spc="-10" dirty="0">
                <a:latin typeface="Microsoft Sans Serif"/>
                <a:cs typeface="Microsoft Sans Serif"/>
              </a:rPr>
              <a:t>cation-</a:t>
            </a:r>
            <a:r>
              <a:rPr sz="1700" dirty="0">
                <a:latin typeface="Microsoft Sans Serif"/>
                <a:cs typeface="Microsoft Sans Serif"/>
              </a:rPr>
              <a:t>homologues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dirty="0">
                <a:latin typeface="Microsoft Sans Serif"/>
                <a:cs typeface="Microsoft Sans Serif"/>
              </a:rPr>
              <a:t>and</a:t>
            </a:r>
            <a:r>
              <a:rPr sz="1700" spc="75" dirty="0">
                <a:latin typeface="Microsoft Sans Serif"/>
                <a:cs typeface="Microsoft Sans Serif"/>
              </a:rPr>
              <a:t>  </a:t>
            </a:r>
            <a:r>
              <a:rPr sz="1700" spc="-10" dirty="0">
                <a:latin typeface="Microsoft Sans Serif"/>
                <a:cs typeface="Microsoft Sans Serif"/>
              </a:rPr>
              <a:t>low-temperature 	deformation."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  <a:buFont typeface="Microsoft Sans Serif"/>
              <a:buChar char="•"/>
            </a:pPr>
            <a:endParaRPr sz="1700">
              <a:latin typeface="Microsoft Sans Serif"/>
              <a:cs typeface="Microsoft Sans Serif"/>
            </a:endParaRPr>
          </a:p>
          <a:p>
            <a:pPr marL="349250" indent="-336550">
              <a:lnSpc>
                <a:spcPct val="100000"/>
              </a:lnSpc>
              <a:buChar char="•"/>
              <a:tabLst>
                <a:tab pos="349250" algn="l"/>
              </a:tabLst>
            </a:pPr>
            <a:r>
              <a:rPr sz="1700" spc="-20" dirty="0">
                <a:latin typeface="Microsoft Sans Serif"/>
                <a:cs typeface="Microsoft Sans Serif"/>
              </a:rPr>
              <a:t>2020-</a:t>
            </a:r>
            <a:r>
              <a:rPr sz="1700" dirty="0">
                <a:latin typeface="Microsoft Sans Serif"/>
                <a:cs typeface="Microsoft Sans Serif"/>
              </a:rPr>
              <a:t>2023</a:t>
            </a:r>
            <a:r>
              <a:rPr sz="1700" spc="25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"Spectroscopic</a:t>
            </a:r>
            <a:r>
              <a:rPr sz="1700" spc="24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study</a:t>
            </a:r>
            <a:r>
              <a:rPr sz="1700" spc="2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of</a:t>
            </a:r>
            <a:r>
              <a:rPr sz="1700" spc="2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functional</a:t>
            </a:r>
            <a:r>
              <a:rPr sz="1700" spc="2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materials</a:t>
            </a:r>
            <a:r>
              <a:rPr sz="1700" spc="24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based</a:t>
            </a:r>
            <a:r>
              <a:rPr sz="1700" spc="23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on</a:t>
            </a:r>
            <a:r>
              <a:rPr sz="1700" spc="25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perovskites</a:t>
            </a:r>
            <a:r>
              <a:rPr sz="1700" spc="23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and</a:t>
            </a:r>
            <a:endParaRPr sz="1700">
              <a:latin typeface="Microsoft Sans Serif"/>
              <a:cs typeface="Microsoft Sans Serif"/>
            </a:endParaRPr>
          </a:p>
          <a:p>
            <a:pPr marL="34925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Microsoft Sans Serif"/>
                <a:cs typeface="Microsoft Sans Serif"/>
              </a:rPr>
              <a:t>garnets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mixed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with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Ln2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+,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Ln3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+,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Ln4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+".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528" y="1416558"/>
            <a:ext cx="9872980" cy="5071110"/>
            <a:chOff x="33528" y="1416558"/>
            <a:chExt cx="9872980" cy="5071110"/>
          </a:xfrm>
        </p:grpSpPr>
        <p:sp>
          <p:nvSpPr>
            <p:cNvPr id="4" name="object 4"/>
            <p:cNvSpPr/>
            <p:nvPr/>
          </p:nvSpPr>
          <p:spPr>
            <a:xfrm>
              <a:off x="33528" y="6176772"/>
              <a:ext cx="9872980" cy="311150"/>
            </a:xfrm>
            <a:custGeom>
              <a:avLst/>
              <a:gdLst/>
              <a:ahLst/>
              <a:cxnLst/>
              <a:rect l="l" t="t" r="r" b="b"/>
              <a:pathLst>
                <a:path w="9872980" h="311150">
                  <a:moveTo>
                    <a:pt x="0" y="310895"/>
                  </a:moveTo>
                  <a:lnTo>
                    <a:pt x="9872472" y="310895"/>
                  </a:lnTo>
                  <a:lnTo>
                    <a:pt x="9872472" y="0"/>
                  </a:lnTo>
                  <a:lnTo>
                    <a:pt x="0" y="0"/>
                  </a:lnTo>
                  <a:lnTo>
                    <a:pt x="0" y="310895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937" y="1429194"/>
              <a:ext cx="9204325" cy="4747895"/>
            </a:xfrm>
            <a:custGeom>
              <a:avLst/>
              <a:gdLst/>
              <a:ahLst/>
              <a:cxnLst/>
              <a:rect l="l" t="t" r="r" b="b"/>
              <a:pathLst>
                <a:path w="9204325" h="4747895">
                  <a:moveTo>
                    <a:pt x="6136132" y="0"/>
                  </a:moveTo>
                  <a:lnTo>
                    <a:pt x="3068066" y="0"/>
                  </a:lnTo>
                  <a:lnTo>
                    <a:pt x="0" y="0"/>
                  </a:lnTo>
                  <a:lnTo>
                    <a:pt x="0" y="4747641"/>
                  </a:lnTo>
                  <a:lnTo>
                    <a:pt x="3068066" y="4747641"/>
                  </a:lnTo>
                  <a:lnTo>
                    <a:pt x="6136132" y="4747641"/>
                  </a:lnTo>
                  <a:lnTo>
                    <a:pt x="6136132" y="0"/>
                  </a:lnTo>
                  <a:close/>
                </a:path>
                <a:path w="9204325" h="4747895">
                  <a:moveTo>
                    <a:pt x="9204325" y="0"/>
                  </a:moveTo>
                  <a:lnTo>
                    <a:pt x="6136259" y="0"/>
                  </a:lnTo>
                  <a:lnTo>
                    <a:pt x="6136259" y="4747641"/>
                  </a:lnTo>
                  <a:lnTo>
                    <a:pt x="9204325" y="4747641"/>
                  </a:lnTo>
                  <a:lnTo>
                    <a:pt x="9204325" y="0"/>
                  </a:lnTo>
                  <a:close/>
                </a:path>
              </a:pathLst>
            </a:custGeom>
            <a:solidFill>
              <a:srgbClr val="BAD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587" y="1422908"/>
              <a:ext cx="9217025" cy="4773295"/>
            </a:xfrm>
            <a:custGeom>
              <a:avLst/>
              <a:gdLst/>
              <a:ahLst/>
              <a:cxnLst/>
              <a:rect l="l" t="t" r="r" b="b"/>
              <a:pathLst>
                <a:path w="9217025" h="4773295">
                  <a:moveTo>
                    <a:pt x="3074416" y="0"/>
                  </a:moveTo>
                  <a:lnTo>
                    <a:pt x="3074416" y="4772977"/>
                  </a:lnTo>
                </a:path>
                <a:path w="9217025" h="4773295">
                  <a:moveTo>
                    <a:pt x="6142609" y="0"/>
                  </a:moveTo>
                  <a:lnTo>
                    <a:pt x="6142609" y="4772977"/>
                  </a:lnTo>
                </a:path>
                <a:path w="9217025" h="4773295">
                  <a:moveTo>
                    <a:pt x="6350" y="0"/>
                  </a:moveTo>
                  <a:lnTo>
                    <a:pt x="6350" y="4772977"/>
                  </a:lnTo>
                </a:path>
                <a:path w="9217025" h="4773295">
                  <a:moveTo>
                    <a:pt x="9210675" y="0"/>
                  </a:moveTo>
                  <a:lnTo>
                    <a:pt x="9210675" y="4772977"/>
                  </a:lnTo>
                </a:path>
                <a:path w="9217025" h="4773295">
                  <a:moveTo>
                    <a:pt x="0" y="6350"/>
                  </a:moveTo>
                  <a:lnTo>
                    <a:pt x="9217025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587" y="6176835"/>
              <a:ext cx="9217025" cy="0"/>
            </a:xfrm>
            <a:custGeom>
              <a:avLst/>
              <a:gdLst/>
              <a:ahLst/>
              <a:cxnLst/>
              <a:rect l="l" t="t" r="r" b="b"/>
              <a:pathLst>
                <a:path w="9217025">
                  <a:moveTo>
                    <a:pt x="0" y="0"/>
                  </a:moveTo>
                  <a:lnTo>
                    <a:pt x="921702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29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95"/>
              </a:spcBef>
            </a:pPr>
            <a:r>
              <a:rPr dirty="0"/>
              <a:t>INNOVATION</a:t>
            </a:r>
            <a:r>
              <a:rPr spc="-75" dirty="0"/>
              <a:t> </a:t>
            </a:r>
            <a:r>
              <a:rPr dirty="0"/>
              <a:t>PARK</a:t>
            </a:r>
            <a:r>
              <a:rPr spc="-85" dirty="0"/>
              <a:t> </a:t>
            </a:r>
            <a:r>
              <a:rPr spc="-10" dirty="0"/>
              <a:t>LABORATORIES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9533" y="1449451"/>
            <a:ext cx="2258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Laboratory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"Computer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Networks"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633" y="1952066"/>
            <a:ext cx="291655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intended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conducting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practical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 on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disciplines </a:t>
            </a:r>
            <a:r>
              <a:rPr sz="1100" dirty="0">
                <a:latin typeface="Microsoft Sans Serif"/>
                <a:cs typeface="Microsoft Sans Serif"/>
              </a:rPr>
              <a:t>such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"Computer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Networks",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"Modern Communication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Networks",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"System </a:t>
            </a:r>
            <a:r>
              <a:rPr sz="1100" dirty="0">
                <a:latin typeface="Microsoft Sans Serif"/>
                <a:cs typeface="Microsoft Sans Serif"/>
              </a:rPr>
              <a:t>Administration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Operating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Systems".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633" y="2958464"/>
            <a:ext cx="2914015" cy="187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is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equipped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with </a:t>
            </a:r>
            <a:r>
              <a:rPr sz="1100" spc="-10" dirty="0">
                <a:latin typeface="Microsoft Sans Serif"/>
                <a:cs typeface="Microsoft Sans Serif"/>
              </a:rPr>
              <a:t>modern </a:t>
            </a:r>
            <a:r>
              <a:rPr sz="1100" dirty="0">
                <a:latin typeface="Microsoft Sans Serif"/>
                <a:cs typeface="Microsoft Sans Serif"/>
              </a:rPr>
              <a:t>computers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with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possibility of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connection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to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Internet,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educational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equipment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"Wireless </a:t>
            </a:r>
            <a:r>
              <a:rPr sz="1100" dirty="0">
                <a:latin typeface="Microsoft Sans Serif"/>
                <a:cs typeface="Microsoft Sans Serif"/>
              </a:rPr>
              <a:t>computer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networks",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"Installation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and </a:t>
            </a:r>
            <a:r>
              <a:rPr sz="1100" dirty="0">
                <a:latin typeface="Microsoft Sans Serif"/>
                <a:cs typeface="Microsoft Sans Serif"/>
              </a:rPr>
              <a:t>adjustment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cable networks",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"Sensory </a:t>
            </a:r>
            <a:r>
              <a:rPr sz="1100" dirty="0">
                <a:latin typeface="Microsoft Sans Serif"/>
                <a:cs typeface="Microsoft Sans Serif"/>
              </a:rPr>
              <a:t>networks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ZigBee",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intended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conduct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of </a:t>
            </a:r>
            <a:r>
              <a:rPr sz="1100" spc="-10" dirty="0">
                <a:latin typeface="Microsoft Sans Serif"/>
                <a:cs typeface="Microsoft Sans Serif"/>
              </a:rPr>
              <a:t>laboratory-</a:t>
            </a:r>
            <a:r>
              <a:rPr sz="1100" dirty="0">
                <a:latin typeface="Microsoft Sans Serif"/>
                <a:cs typeface="Microsoft Sans Serif"/>
              </a:rPr>
              <a:t>practical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work, construction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and </a:t>
            </a:r>
            <a:r>
              <a:rPr sz="1100" dirty="0">
                <a:latin typeface="Microsoft Sans Serif"/>
                <a:cs typeface="Microsoft Sans Serif"/>
              </a:rPr>
              <a:t>administration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switched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local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area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networks, </a:t>
            </a:r>
            <a:r>
              <a:rPr sz="1100" dirty="0">
                <a:latin typeface="Microsoft Sans Serif"/>
                <a:cs typeface="Microsoft Sans Serif"/>
              </a:rPr>
              <a:t>basic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knowledge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practical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skills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25" dirty="0">
                <a:latin typeface="Microsoft Sans Serif"/>
                <a:cs typeface="Microsoft Sans Serif"/>
              </a:rPr>
              <a:t> the </a:t>
            </a:r>
            <a:r>
              <a:rPr sz="1100" dirty="0">
                <a:latin typeface="Microsoft Sans Serif"/>
                <a:cs typeface="Microsoft Sans Serif"/>
              </a:rPr>
              <a:t>configuration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control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elements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wireless </a:t>
            </a:r>
            <a:r>
              <a:rPr sz="1100" dirty="0">
                <a:latin typeface="Microsoft Sans Serif"/>
                <a:cs typeface="Microsoft Sans Serif"/>
              </a:rPr>
              <a:t>networks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ZigBee.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8467" y="1449451"/>
            <a:ext cx="19786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0380" marR="5080" indent="-4876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Laboratory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"Fundamentals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of </a:t>
            </a:r>
            <a:r>
              <a:rPr sz="1100" b="1" spc="-10" dirty="0">
                <a:latin typeface="Arial"/>
                <a:cs typeface="Arial"/>
              </a:rPr>
              <a:t>Programming"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59" y="1952066"/>
            <a:ext cx="2784475" cy="1200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equipped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with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modern </a:t>
            </a:r>
            <a:r>
              <a:rPr sz="1100" dirty="0">
                <a:latin typeface="Microsoft Sans Serif"/>
                <a:cs typeface="Microsoft Sans Serif"/>
              </a:rPr>
              <a:t>computers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monoblocks,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intended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for </a:t>
            </a:r>
            <a:r>
              <a:rPr sz="1100" dirty="0">
                <a:latin typeface="Microsoft Sans Serif"/>
                <a:cs typeface="Microsoft Sans Serif"/>
              </a:rPr>
              <a:t>conducting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practical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on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disciplines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such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"Development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of </a:t>
            </a:r>
            <a:r>
              <a:rPr sz="1100" dirty="0">
                <a:latin typeface="Microsoft Sans Serif"/>
                <a:cs typeface="Microsoft Sans Serif"/>
              </a:rPr>
              <a:t>software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Visual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Studio",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"Language </a:t>
            </a:r>
            <a:r>
              <a:rPr sz="1100" dirty="0">
                <a:latin typeface="Microsoft Sans Serif"/>
                <a:cs typeface="Microsoft Sans Serif"/>
              </a:rPr>
              <a:t>programming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C#",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"Development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software </a:t>
            </a:r>
            <a:r>
              <a:rPr sz="1100" dirty="0">
                <a:latin typeface="Microsoft Sans Serif"/>
                <a:cs typeface="Microsoft Sans Serif"/>
              </a:rPr>
              <a:t>Python",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"Development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software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Java".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5359" y="3293440"/>
            <a:ext cx="287020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basis 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programming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laboratory </a:t>
            </a:r>
            <a:r>
              <a:rPr sz="1100" dirty="0">
                <a:latin typeface="Microsoft Sans Serif"/>
                <a:cs typeface="Microsoft Sans Serif"/>
              </a:rPr>
              <a:t>"Codologia"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students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learn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basics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of </a:t>
            </a:r>
            <a:r>
              <a:rPr sz="1100" dirty="0">
                <a:latin typeface="Microsoft Sans Serif"/>
                <a:cs typeface="Microsoft Sans Serif"/>
              </a:rPr>
              <a:t>algorithms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programming,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well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the </a:t>
            </a:r>
            <a:r>
              <a:rPr sz="1100" dirty="0">
                <a:latin typeface="Microsoft Sans Serif"/>
                <a:cs typeface="Microsoft Sans Serif"/>
              </a:rPr>
              <a:t>syntax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modern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programming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languages </a:t>
            </a:r>
            <a:r>
              <a:rPr sz="1100" dirty="0">
                <a:latin typeface="Microsoft Sans Serif"/>
                <a:cs typeface="Microsoft Sans Serif"/>
              </a:rPr>
              <a:t>Python,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#,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++,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Java, PHP.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This</a:t>
            </a:r>
            <a:r>
              <a:rPr sz="1100" spc="-10" dirty="0">
                <a:latin typeface="Microsoft Sans Serif"/>
                <a:cs typeface="Microsoft Sans Serif"/>
              </a:rPr>
              <a:t> laboratory </a:t>
            </a:r>
            <a:r>
              <a:rPr sz="1100" dirty="0">
                <a:latin typeface="Microsoft Sans Serif"/>
                <a:cs typeface="Microsoft Sans Serif"/>
              </a:rPr>
              <a:t>provides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students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opportunity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to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develop </a:t>
            </a:r>
            <a:r>
              <a:rPr sz="1100" dirty="0">
                <a:latin typeface="Microsoft Sans Serif"/>
                <a:cs typeface="Microsoft Sans Serif"/>
              </a:rPr>
              <a:t>projects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studied</a:t>
            </a:r>
            <a:r>
              <a:rPr sz="1100" spc="-10" dirty="0">
                <a:latin typeface="Microsoft Sans Serif"/>
                <a:cs typeface="Microsoft Sans Serif"/>
              </a:rPr>
              <a:t> programming languages.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2325" y="1449451"/>
            <a:ext cx="176783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Laboratory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"3D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modeling"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3806" y="1952066"/>
            <a:ext cx="289941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is intended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conducting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practical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 in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disciplines </a:t>
            </a:r>
            <a:r>
              <a:rPr sz="1100" dirty="0">
                <a:latin typeface="Microsoft Sans Serif"/>
                <a:cs typeface="Microsoft Sans Serif"/>
              </a:rPr>
              <a:t>such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"3D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modeling",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"3D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modeling </a:t>
            </a:r>
            <a:r>
              <a:rPr sz="1100" dirty="0">
                <a:latin typeface="Microsoft Sans Serif"/>
                <a:cs typeface="Microsoft Sans Serif"/>
              </a:rPr>
              <a:t>technology"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with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aim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gaining</a:t>
            </a:r>
            <a:r>
              <a:rPr sz="1100" spc="-10" dirty="0">
                <a:latin typeface="Microsoft Sans Serif"/>
                <a:cs typeface="Microsoft Sans Serif"/>
              </a:rPr>
              <a:t> experience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skills in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field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3D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modeling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3DS </a:t>
            </a:r>
            <a:r>
              <a:rPr sz="1100" dirty="0">
                <a:latin typeface="Microsoft Sans Serif"/>
                <a:cs typeface="Microsoft Sans Serif"/>
              </a:rPr>
              <a:t>Max,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Blender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3D,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etc.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3806" y="3126105"/>
            <a:ext cx="282321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On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basis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"3D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modeling" </a:t>
            </a:r>
            <a:r>
              <a:rPr sz="1100" dirty="0">
                <a:latin typeface="Microsoft Sans Serif"/>
                <a:cs typeface="Microsoft Sans Serif"/>
              </a:rPr>
              <a:t>extracurricular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acitivity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students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study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the </a:t>
            </a:r>
            <a:r>
              <a:rPr sz="1100" dirty="0">
                <a:latin typeface="Microsoft Sans Serif"/>
                <a:cs typeface="Microsoft Sans Serif"/>
              </a:rPr>
              <a:t>construction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principles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objects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the </a:t>
            </a:r>
            <a:r>
              <a:rPr sz="1100" dirty="0">
                <a:latin typeface="Microsoft Sans Serif"/>
                <a:cs typeface="Microsoft Sans Serif"/>
              </a:rPr>
              <a:t>program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3DS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Max,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Blender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3D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with </a:t>
            </a:r>
            <a:r>
              <a:rPr sz="1100" dirty="0">
                <a:latin typeface="Microsoft Sans Serif"/>
                <a:cs typeface="Microsoft Sans Serif"/>
              </a:rPr>
              <a:t>3D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printer.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3806" y="4132326"/>
            <a:ext cx="282448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Laboratories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include:</a:t>
            </a:r>
            <a:endParaRPr sz="1100">
              <a:latin typeface="Microsoft Sans Serif"/>
              <a:cs typeface="Microsoft Sans Serif"/>
            </a:endParaRPr>
          </a:p>
          <a:p>
            <a:pPr marL="12700" marR="5080" indent="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software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support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modeling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capabilities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in </a:t>
            </a:r>
            <a:r>
              <a:rPr sz="1100" spc="-10" dirty="0">
                <a:latin typeface="Microsoft Sans Serif"/>
                <a:cs typeface="Microsoft Sans Serif"/>
              </a:rPr>
              <a:t>three-dimensional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space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(3DS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Max,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Blender </a:t>
            </a:r>
            <a:r>
              <a:rPr sz="1100" spc="-20" dirty="0">
                <a:latin typeface="Microsoft Sans Serif"/>
                <a:cs typeface="Microsoft Sans Serif"/>
              </a:rPr>
              <a:t>3D);</a:t>
            </a:r>
            <a:endParaRPr sz="1100">
              <a:latin typeface="Microsoft Sans Serif"/>
              <a:cs typeface="Microsoft Sans Serif"/>
            </a:endParaRPr>
          </a:p>
          <a:p>
            <a:pPr marL="95885" indent="-83185">
              <a:lnSpc>
                <a:spcPct val="100000"/>
              </a:lnSpc>
              <a:spcBef>
                <a:spcPts val="5"/>
              </a:spcBef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consumables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printing;</a:t>
            </a:r>
            <a:endParaRPr sz="1100">
              <a:latin typeface="Microsoft Sans Serif"/>
              <a:cs typeface="Microsoft Sans Serif"/>
            </a:endParaRPr>
          </a:p>
          <a:p>
            <a:pPr marL="95885" indent="-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printers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three-dimensional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objects.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3419" y="4860035"/>
            <a:ext cx="8030209" cy="1316990"/>
            <a:chOff x="693419" y="4860035"/>
            <a:chExt cx="8030209" cy="131699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7108" y="4945379"/>
              <a:ext cx="1138428" cy="6400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19" y="4954523"/>
              <a:ext cx="1138428" cy="6400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0103" y="4860035"/>
              <a:ext cx="2340864" cy="13167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5012" y="5224271"/>
              <a:ext cx="1388363" cy="772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905500"/>
            <a:ext cx="9906000" cy="309880"/>
          </a:xfrm>
          <a:custGeom>
            <a:avLst/>
            <a:gdLst/>
            <a:ahLst/>
            <a:cxnLst/>
            <a:rect l="l" t="t" r="r" b="b"/>
            <a:pathLst>
              <a:path w="9906000" h="309879">
                <a:moveTo>
                  <a:pt x="9906000" y="0"/>
                </a:moveTo>
                <a:lnTo>
                  <a:pt x="0" y="0"/>
                </a:lnTo>
                <a:lnTo>
                  <a:pt x="0" y="309372"/>
                </a:lnTo>
                <a:lnTo>
                  <a:pt x="9906000" y="309372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254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95"/>
              </a:spcBef>
            </a:pPr>
            <a:r>
              <a:rPr dirty="0"/>
              <a:t>INNOVATION</a:t>
            </a:r>
            <a:r>
              <a:rPr spc="-75" dirty="0"/>
              <a:t> </a:t>
            </a:r>
            <a:r>
              <a:rPr dirty="0"/>
              <a:t>PARK</a:t>
            </a:r>
            <a:r>
              <a:rPr spc="-85" dirty="0"/>
              <a:t> </a:t>
            </a:r>
            <a:r>
              <a:rPr spc="-10" dirty="0"/>
              <a:t>LABORATORIES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40284" y="1354455"/>
            <a:ext cx="9590405" cy="4488815"/>
            <a:chOff x="140284" y="1354455"/>
            <a:chExt cx="9590405" cy="4488815"/>
          </a:xfrm>
        </p:grpSpPr>
        <p:sp>
          <p:nvSpPr>
            <p:cNvPr id="6" name="object 6"/>
            <p:cNvSpPr/>
            <p:nvPr/>
          </p:nvSpPr>
          <p:spPr>
            <a:xfrm>
              <a:off x="165684" y="1367065"/>
              <a:ext cx="9539605" cy="4450715"/>
            </a:xfrm>
            <a:custGeom>
              <a:avLst/>
              <a:gdLst/>
              <a:ahLst/>
              <a:cxnLst/>
              <a:rect l="l" t="t" r="r" b="b"/>
              <a:pathLst>
                <a:path w="9539605" h="4450715">
                  <a:moveTo>
                    <a:pt x="3179699" y="0"/>
                  </a:moveTo>
                  <a:lnTo>
                    <a:pt x="0" y="0"/>
                  </a:lnTo>
                  <a:lnTo>
                    <a:pt x="0" y="4450588"/>
                  </a:lnTo>
                  <a:lnTo>
                    <a:pt x="3179699" y="4450588"/>
                  </a:lnTo>
                  <a:lnTo>
                    <a:pt x="3179699" y="0"/>
                  </a:lnTo>
                  <a:close/>
                </a:path>
                <a:path w="9539605" h="4450715">
                  <a:moveTo>
                    <a:pt x="9539148" y="0"/>
                  </a:moveTo>
                  <a:lnTo>
                    <a:pt x="6359436" y="0"/>
                  </a:lnTo>
                  <a:lnTo>
                    <a:pt x="3179749" y="0"/>
                  </a:lnTo>
                  <a:lnTo>
                    <a:pt x="3179749" y="4450588"/>
                  </a:lnTo>
                  <a:lnTo>
                    <a:pt x="6359436" y="4450588"/>
                  </a:lnTo>
                  <a:lnTo>
                    <a:pt x="9539148" y="4450588"/>
                  </a:lnTo>
                  <a:lnTo>
                    <a:pt x="9539148" y="0"/>
                  </a:lnTo>
                  <a:close/>
                </a:path>
              </a:pathLst>
            </a:custGeom>
            <a:solidFill>
              <a:srgbClr val="BAD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334" y="1360805"/>
              <a:ext cx="9552305" cy="4476115"/>
            </a:xfrm>
            <a:custGeom>
              <a:avLst/>
              <a:gdLst/>
              <a:ahLst/>
              <a:cxnLst/>
              <a:rect l="l" t="t" r="r" b="b"/>
              <a:pathLst>
                <a:path w="9552305" h="4476115">
                  <a:moveTo>
                    <a:pt x="3186099" y="0"/>
                  </a:moveTo>
                  <a:lnTo>
                    <a:pt x="3186099" y="4475899"/>
                  </a:lnTo>
                </a:path>
                <a:path w="9552305" h="4476115">
                  <a:moveTo>
                    <a:pt x="6365798" y="0"/>
                  </a:moveTo>
                  <a:lnTo>
                    <a:pt x="6365798" y="4475899"/>
                  </a:lnTo>
                </a:path>
                <a:path w="9552305" h="4476115">
                  <a:moveTo>
                    <a:pt x="6350" y="0"/>
                  </a:moveTo>
                  <a:lnTo>
                    <a:pt x="6350" y="4475899"/>
                  </a:lnTo>
                </a:path>
                <a:path w="9552305" h="4476115">
                  <a:moveTo>
                    <a:pt x="9545497" y="0"/>
                  </a:moveTo>
                  <a:lnTo>
                    <a:pt x="9545497" y="4475899"/>
                  </a:lnTo>
                </a:path>
                <a:path w="9552305" h="4476115">
                  <a:moveTo>
                    <a:pt x="0" y="6350"/>
                  </a:moveTo>
                  <a:lnTo>
                    <a:pt x="9551847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334" y="5817654"/>
              <a:ext cx="9552305" cy="0"/>
            </a:xfrm>
            <a:custGeom>
              <a:avLst/>
              <a:gdLst/>
              <a:ahLst/>
              <a:cxnLst/>
              <a:rect l="l" t="t" r="r" b="b"/>
              <a:pathLst>
                <a:path w="9552305">
                  <a:moveTo>
                    <a:pt x="0" y="0"/>
                  </a:moveTo>
                  <a:lnTo>
                    <a:pt x="955184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4306" y="1539316"/>
            <a:ext cx="20624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Laboratory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"Robotic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Systems“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482" y="2042922"/>
            <a:ext cx="3013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Robotics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professional </a:t>
            </a:r>
            <a:r>
              <a:rPr sz="1100" dirty="0">
                <a:latin typeface="Microsoft Sans Serif"/>
                <a:cs typeface="Microsoft Sans Serif"/>
              </a:rPr>
              <a:t>community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programmers,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engineers, </a:t>
            </a:r>
            <a:r>
              <a:rPr sz="1100" dirty="0">
                <a:latin typeface="Microsoft Sans Serif"/>
                <a:cs typeface="Microsoft Sans Serif"/>
              </a:rPr>
              <a:t>designers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engaged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development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robots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robotics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systems,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artificial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intelligence.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482" y="2880817"/>
            <a:ext cx="303657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Students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learn:</a:t>
            </a:r>
            <a:endParaRPr sz="1100">
              <a:latin typeface="Microsoft Sans Serif"/>
              <a:cs typeface="Microsoft Sans Serif"/>
            </a:endParaRPr>
          </a:p>
          <a:p>
            <a:pPr marL="133985" indent="-83185">
              <a:lnSpc>
                <a:spcPct val="100000"/>
              </a:lnSpc>
              <a:buChar char="-"/>
              <a:tabLst>
                <a:tab pos="133985" algn="l"/>
              </a:tabLst>
            </a:pPr>
            <a:r>
              <a:rPr sz="1100" dirty="0">
                <a:latin typeface="Microsoft Sans Serif"/>
                <a:cs typeface="Microsoft Sans Serif"/>
              </a:rPr>
              <a:t>to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design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assemble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robots;</a:t>
            </a:r>
            <a:endParaRPr sz="1100">
              <a:latin typeface="Microsoft Sans Serif"/>
              <a:cs typeface="Microsoft Sans Serif"/>
            </a:endParaRPr>
          </a:p>
          <a:p>
            <a:pPr marL="12700" marR="609600" indent="121285">
              <a:lnSpc>
                <a:spcPct val="100000"/>
              </a:lnSpc>
              <a:buChar char="-"/>
              <a:tabLst>
                <a:tab pos="133985" algn="l"/>
              </a:tabLst>
            </a:pPr>
            <a:r>
              <a:rPr sz="1100" dirty="0">
                <a:latin typeface="Microsoft Sans Serif"/>
                <a:cs typeface="Microsoft Sans Serif"/>
              </a:rPr>
              <a:t>soldering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working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with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electronic components;</a:t>
            </a:r>
            <a:endParaRPr sz="1100">
              <a:latin typeface="Microsoft Sans Serif"/>
              <a:cs typeface="Microsoft Sans Serif"/>
            </a:endParaRPr>
          </a:p>
          <a:p>
            <a:pPr marL="12700" marR="176530" indent="121285">
              <a:lnSpc>
                <a:spcPct val="100000"/>
              </a:lnSpc>
              <a:buChar char="-"/>
              <a:tabLst>
                <a:tab pos="133985" algn="l"/>
              </a:tabLst>
            </a:pPr>
            <a:r>
              <a:rPr sz="1100" dirty="0">
                <a:latin typeface="Microsoft Sans Serif"/>
                <a:cs typeface="Microsoft Sans Serif"/>
              </a:rPr>
              <a:t>to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apply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practice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"boring"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knowledge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from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course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10" dirty="0">
                <a:latin typeface="Microsoft Sans Serif"/>
                <a:cs typeface="Microsoft Sans Serif"/>
              </a:rPr>
              <a:t> physics;</a:t>
            </a:r>
            <a:endParaRPr sz="1100">
              <a:latin typeface="Microsoft Sans Serif"/>
              <a:cs typeface="Microsoft Sans Serif"/>
            </a:endParaRPr>
          </a:p>
          <a:p>
            <a:pPr marL="12700" marR="5080" indent="121285">
              <a:lnSpc>
                <a:spcPct val="100000"/>
              </a:lnSpc>
              <a:buChar char="-"/>
              <a:tabLst>
                <a:tab pos="133985" algn="l"/>
              </a:tabLst>
            </a:pPr>
            <a:r>
              <a:rPr sz="1100" dirty="0">
                <a:latin typeface="Microsoft Sans Serif"/>
                <a:cs typeface="Microsoft Sans Serif"/>
              </a:rPr>
              <a:t>to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program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robot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to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adopt solutions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act </a:t>
            </a:r>
            <a:r>
              <a:rPr sz="1100" spc="-10" dirty="0">
                <a:latin typeface="Microsoft Sans Serif"/>
                <a:cs typeface="Microsoft Sans Serif"/>
              </a:rPr>
              <a:t>independently</a:t>
            </a:r>
            <a:endParaRPr sz="1100">
              <a:latin typeface="Microsoft Sans Serif"/>
              <a:cs typeface="Microsoft Sans Serif"/>
            </a:endParaRPr>
          </a:p>
          <a:p>
            <a:pPr marL="133350" indent="-82550">
              <a:lnSpc>
                <a:spcPct val="100000"/>
              </a:lnSpc>
              <a:buChar char="-"/>
              <a:tabLst>
                <a:tab pos="133350" algn="l"/>
              </a:tabLst>
            </a:pPr>
            <a:r>
              <a:rPr sz="1100" dirty="0">
                <a:latin typeface="Microsoft Sans Serif"/>
                <a:cs typeface="Microsoft Sans Serif"/>
              </a:rPr>
              <a:t>to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take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part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competitions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Olympiads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in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Microsoft Sans Serif"/>
                <a:cs typeface="Microsoft Sans Serif"/>
              </a:rPr>
              <a:t>robotics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at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different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level;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5510" y="1555241"/>
            <a:ext cx="14389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Laboratory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"IT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room"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07409" y="2058162"/>
            <a:ext cx="1367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directions: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7409" y="2561082"/>
            <a:ext cx="305181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3185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study,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acquisition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experience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skills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the </a:t>
            </a:r>
            <a:r>
              <a:rPr sz="1100" dirty="0">
                <a:latin typeface="Microsoft Sans Serif"/>
                <a:cs typeface="Microsoft Sans Serif"/>
              </a:rPr>
              <a:t>field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programming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technology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modeling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of </a:t>
            </a:r>
            <a:r>
              <a:rPr sz="1100" dirty="0">
                <a:latin typeface="Microsoft Sans Serif"/>
                <a:cs typeface="Microsoft Sans Serif"/>
              </a:rPr>
              <a:t>computing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information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systems.</a:t>
            </a:r>
            <a:endParaRPr sz="1100">
              <a:latin typeface="Microsoft Sans Serif"/>
              <a:cs typeface="Microsoft Sans Serif"/>
            </a:endParaRPr>
          </a:p>
          <a:p>
            <a:pPr marL="95885" indent="-83185" algn="just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spc="-10" dirty="0">
                <a:latin typeface="Microsoft Sans Serif"/>
                <a:cs typeface="Microsoft Sans Serif"/>
              </a:rPr>
              <a:t>scientific-</a:t>
            </a:r>
            <a:r>
              <a:rPr sz="1100" dirty="0">
                <a:latin typeface="Microsoft Sans Serif"/>
                <a:cs typeface="Microsoft Sans Serif"/>
              </a:rPr>
              <a:t>research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students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faculty</a:t>
            </a:r>
            <a:endParaRPr sz="1100">
              <a:latin typeface="Microsoft Sans Serif"/>
              <a:cs typeface="Microsoft Sans Serif"/>
            </a:endParaRPr>
          </a:p>
          <a:p>
            <a:pPr marL="95885" indent="-83185" algn="just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conducting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consultations </a:t>
            </a:r>
            <a:r>
              <a:rPr sz="1100" dirty="0">
                <a:latin typeface="Microsoft Sans Serif"/>
                <a:cs typeface="Microsoft Sans Serif"/>
              </a:rPr>
              <a:t>on research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projects</a:t>
            </a:r>
            <a:endParaRPr sz="1100">
              <a:latin typeface="Microsoft Sans Serif"/>
              <a:cs typeface="Microsoft Sans Serif"/>
            </a:endParaRPr>
          </a:p>
          <a:p>
            <a:pPr marL="12700" marR="42545" indent="83185" algn="just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conducting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practical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classes</a:t>
            </a:r>
            <a:r>
              <a:rPr sz="1100" spc="-25" dirty="0">
                <a:latin typeface="Microsoft Sans Serif"/>
                <a:cs typeface="Microsoft Sans Serif"/>
              </a:rPr>
              <a:t> on </a:t>
            </a:r>
            <a:r>
              <a:rPr sz="1100" dirty="0">
                <a:latin typeface="Microsoft Sans Serif"/>
                <a:cs typeface="Microsoft Sans Serif"/>
              </a:rPr>
              <a:t>information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communication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technologies,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as </a:t>
            </a:r>
            <a:r>
              <a:rPr sz="1100" dirty="0">
                <a:latin typeface="Microsoft Sans Serif"/>
                <a:cs typeface="Microsoft Sans Serif"/>
              </a:rPr>
              <a:t>well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as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other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disciplines</a:t>
            </a:r>
            <a:endParaRPr sz="1100">
              <a:latin typeface="Microsoft Sans Serif"/>
              <a:cs typeface="Microsoft Sans Serif"/>
            </a:endParaRPr>
          </a:p>
          <a:p>
            <a:pPr marL="12700" marR="699135" indent="83185" algn="just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conducting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courses,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master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classes, workshops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18223" y="1387220"/>
            <a:ext cx="29940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0625" marR="5080" indent="-117856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Laboratory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"Flow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data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analysts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machine learning"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25843" y="2058162"/>
            <a:ext cx="13677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Microsoft Sans Serif"/>
                <a:cs typeface="Microsoft Sans Serif"/>
              </a:rPr>
              <a:t>Laboratory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directions: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7743" y="2393442"/>
            <a:ext cx="2955925" cy="220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 indent="-83185">
              <a:lnSpc>
                <a:spcPct val="100000"/>
              </a:lnSpc>
              <a:spcBef>
                <a:spcPts val="105"/>
              </a:spcBef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research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work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students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faculty</a:t>
            </a:r>
            <a:endParaRPr sz="1100">
              <a:latin typeface="Microsoft Sans Serif"/>
              <a:cs typeface="Microsoft Sans Serif"/>
            </a:endParaRPr>
          </a:p>
          <a:p>
            <a:pPr marL="95885" indent="-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consulting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research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projects</a:t>
            </a:r>
            <a:endParaRPr sz="1100">
              <a:latin typeface="Microsoft Sans Serif"/>
              <a:cs typeface="Microsoft Sans Serif"/>
            </a:endParaRPr>
          </a:p>
          <a:p>
            <a:pPr marL="12700" marR="5080" indent="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periodic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solutions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differential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equations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with </a:t>
            </a:r>
            <a:r>
              <a:rPr sz="1100" spc="-10" dirty="0">
                <a:latin typeface="Microsoft Sans Serif"/>
                <a:cs typeface="Microsoft Sans Serif"/>
              </a:rPr>
              <a:t>piece-</a:t>
            </a:r>
            <a:r>
              <a:rPr sz="1100" dirty="0">
                <a:latin typeface="Microsoft Sans Serif"/>
                <a:cs typeface="Microsoft Sans Serif"/>
              </a:rPr>
              <a:t>constant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arguments</a:t>
            </a:r>
            <a:endParaRPr sz="1100">
              <a:latin typeface="Microsoft Sans Serif"/>
              <a:cs typeface="Microsoft Sans Serif"/>
            </a:endParaRPr>
          </a:p>
          <a:p>
            <a:pPr marL="12700" marR="384810" indent="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numerical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methods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solving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nonlinear </a:t>
            </a:r>
            <a:r>
              <a:rPr sz="1100" dirty="0">
                <a:latin typeface="Microsoft Sans Serif"/>
                <a:cs typeface="Microsoft Sans Serif"/>
              </a:rPr>
              <a:t>boundary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value problems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for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integrated- </a:t>
            </a:r>
            <a:r>
              <a:rPr sz="1100" dirty="0">
                <a:latin typeface="Microsoft Sans Serif"/>
                <a:cs typeface="Microsoft Sans Serif"/>
              </a:rPr>
              <a:t>differential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equations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Fredholm.</a:t>
            </a:r>
            <a:endParaRPr sz="1100">
              <a:latin typeface="Microsoft Sans Serif"/>
              <a:cs typeface="Microsoft Sans Serif"/>
            </a:endParaRPr>
          </a:p>
          <a:p>
            <a:pPr marL="12700" marR="294005" indent="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wavelet analysis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and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its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application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in</a:t>
            </a:r>
            <a:r>
              <a:rPr sz="1100" spc="-25" dirty="0">
                <a:latin typeface="Microsoft Sans Serif"/>
                <a:cs typeface="Microsoft Sans Serif"/>
              </a:rPr>
              <a:t> the </a:t>
            </a:r>
            <a:r>
              <a:rPr sz="1100" dirty="0">
                <a:latin typeface="Microsoft Sans Serif"/>
                <a:cs typeface="Microsoft Sans Serif"/>
              </a:rPr>
              <a:t>theory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filtration.</a:t>
            </a:r>
            <a:endParaRPr sz="1100">
              <a:latin typeface="Microsoft Sans Serif"/>
              <a:cs typeface="Microsoft Sans Serif"/>
            </a:endParaRPr>
          </a:p>
          <a:p>
            <a:pPr marL="12700" marR="294640" indent="83185">
              <a:lnSpc>
                <a:spcPct val="100000"/>
              </a:lnSpc>
              <a:buChar char="-"/>
              <a:tabLst>
                <a:tab pos="95885" algn="l"/>
              </a:tabLst>
            </a:pPr>
            <a:r>
              <a:rPr sz="1100" dirty="0">
                <a:latin typeface="Microsoft Sans Serif"/>
                <a:cs typeface="Microsoft Sans Serif"/>
              </a:rPr>
              <a:t>exploring the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existence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heterogeneous </a:t>
            </a:r>
            <a:r>
              <a:rPr sz="1100" dirty="0">
                <a:latin typeface="Microsoft Sans Serif"/>
                <a:cs typeface="Microsoft Sans Serif"/>
              </a:rPr>
              <a:t>solutions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of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Clausen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type.</a:t>
            </a:r>
            <a:endParaRPr sz="1100">
              <a:latin typeface="Microsoft Sans Serif"/>
              <a:cs typeface="Microsoft Sans Serif"/>
            </a:endParaRPr>
          </a:p>
          <a:p>
            <a:pPr marL="95250" indent="-82550">
              <a:lnSpc>
                <a:spcPct val="100000"/>
              </a:lnSpc>
              <a:buChar char="-"/>
              <a:tabLst>
                <a:tab pos="95250" algn="l"/>
              </a:tabLst>
            </a:pPr>
            <a:r>
              <a:rPr sz="1100" spc="-10" dirty="0">
                <a:latin typeface="Microsoft Sans Serif"/>
                <a:cs typeface="Microsoft Sans Serif"/>
              </a:rPr>
              <a:t>multi-</a:t>
            </a:r>
            <a:r>
              <a:rPr sz="1100" dirty="0">
                <a:latin typeface="Microsoft Sans Serif"/>
                <a:cs typeface="Microsoft Sans Serif"/>
              </a:rPr>
              <a:t>periodic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solutions of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the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system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of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Microsoft Sans Serif"/>
                <a:cs typeface="Microsoft Sans Serif"/>
              </a:rPr>
              <a:t>equations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with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differentiating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operators.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6908" y="4762500"/>
            <a:ext cx="8646160" cy="988060"/>
            <a:chOff x="406908" y="4762500"/>
            <a:chExt cx="8646160" cy="98806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8" y="4799076"/>
              <a:ext cx="1324356" cy="8839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840" y="4799076"/>
              <a:ext cx="1324356" cy="8839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5192" y="4863084"/>
              <a:ext cx="1402080" cy="7879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9291" y="4863084"/>
              <a:ext cx="1400556" cy="7879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8019" y="4762500"/>
              <a:ext cx="2034539" cy="987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2744" y="859027"/>
            <a:ext cx="434086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INNOVATION</a:t>
            </a:r>
            <a:r>
              <a:rPr spc="85" dirty="0"/>
              <a:t> </a:t>
            </a:r>
            <a:r>
              <a:rPr dirty="0"/>
              <a:t>PARK</a:t>
            </a:r>
            <a:r>
              <a:rPr spc="45" dirty="0"/>
              <a:t> </a:t>
            </a:r>
            <a:r>
              <a:rPr spc="-10" dirty="0"/>
              <a:t>LABORATORIES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2900" y="1241297"/>
          <a:ext cx="9204959" cy="547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85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Laboratory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"Polymer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Composite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Materials“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295" marR="236220" indent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Laboratory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Polymer Composite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Materials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works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creating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polymer composite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materials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based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polyolefins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various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finely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dispersed fillers.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295" marR="435609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Research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is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being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carried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out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following topics: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295" marR="197485" indent="139065">
                        <a:lnSpc>
                          <a:spcPct val="100000"/>
                        </a:lnSpc>
                        <a:buAutoNum type="arabicPeriod"/>
                        <a:tabLst>
                          <a:tab pos="213360" algn="l"/>
                        </a:tabLst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Improving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physicochemical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mechanical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properties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epoxy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composites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when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microsized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mineral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fillers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are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introduced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into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polymer matrix.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295" marR="331470" indent="139065">
                        <a:lnSpc>
                          <a:spcPct val="100000"/>
                        </a:lnSpc>
                        <a:buAutoNum type="arabicPeriod"/>
                        <a:tabLst>
                          <a:tab pos="213360" algn="l"/>
                        </a:tabLst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Development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technological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bases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for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functional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polymer matrix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composites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using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raw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materials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Aktobe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region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5ED"/>
                    </a:solidFill>
                  </a:tcPr>
                </a:tc>
                <a:tc>
                  <a:txBody>
                    <a:bodyPr/>
                    <a:lstStyle/>
                    <a:p>
                      <a:pPr marL="1099185" marR="266065" indent="-8280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Laboratory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Microscopy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Analysis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Nanomaterials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295" marR="107314" indent="69850">
                        <a:lnSpc>
                          <a:spcPct val="100699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laboratory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microscopy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has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equipment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designed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obtain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image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object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surface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magnification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40,000x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visualize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the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surface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various objects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study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their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local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properties,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measure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geometric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parameters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surface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topography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nanometer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spatial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resolution,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measure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hardness,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measure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the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modulus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elasticity,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measure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geometric characteristics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restored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indentations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given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points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surface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after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indentation with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measured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force,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followed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by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calculation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microhardness,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profile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analysis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measurement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surface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roughness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parameters.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5ED"/>
                    </a:solidFill>
                  </a:tcPr>
                </a:tc>
                <a:tc>
                  <a:txBody>
                    <a:bodyPr/>
                    <a:lstStyle/>
                    <a:p>
                      <a:pPr marL="1000125" marR="133350" indent="-86169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Laboratory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"Testing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building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materials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asphalt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concrete“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4930" marR="189230" indent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Purpose: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study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composition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asphalt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concrete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mixture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their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fillers,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gain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experience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skills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construction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road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surfaces.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 marR="10858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This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laboratory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is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designed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conduct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practical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and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laboratory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classes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direction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"Road construction"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Benefits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laboratory: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Opportunity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work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on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advanced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foreign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equipment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European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production.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 marR="1892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ability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 examine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composition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building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materials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determine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whether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their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quality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meets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requirements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GOST.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 marR="2781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Opportunity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exchange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experience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foreign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partner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manufacturers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 marR="17589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Acquisition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skills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that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will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allow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you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become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a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professional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road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construction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engineer.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Laboratory</a:t>
                      </a:r>
                      <a:r>
                        <a:rPr sz="1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include: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 marR="1092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Advanced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foreign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equipment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the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Italian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company "Matest"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 marR="1854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Consumables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creating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various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types of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asphalt samples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Personal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computer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graphic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data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processing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87" y="4140708"/>
            <a:ext cx="2583180" cy="11414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" y="5434584"/>
            <a:ext cx="2583180" cy="9982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3967" y="4056888"/>
            <a:ext cx="1258824" cy="8442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8428" y="4056888"/>
            <a:ext cx="1403603" cy="8107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53967" y="5021579"/>
            <a:ext cx="1258824" cy="8244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48428" y="5021579"/>
            <a:ext cx="1335024" cy="8244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99959" y="5692140"/>
            <a:ext cx="594359" cy="7909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48471" y="5682996"/>
            <a:ext cx="562355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777240"/>
            <a:ext cx="507492" cy="4145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4" y="6103620"/>
            <a:ext cx="9897110" cy="311150"/>
          </a:xfrm>
          <a:custGeom>
            <a:avLst/>
            <a:gdLst/>
            <a:ahLst/>
            <a:cxnLst/>
            <a:rect l="l" t="t" r="r" b="b"/>
            <a:pathLst>
              <a:path w="9897110" h="311150">
                <a:moveTo>
                  <a:pt x="0" y="310895"/>
                </a:moveTo>
                <a:lnTo>
                  <a:pt x="9896856" y="310895"/>
                </a:lnTo>
                <a:lnTo>
                  <a:pt x="98968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286" y="1788414"/>
            <a:ext cx="6452514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marR="5080" indent="-190500">
              <a:lnSpc>
                <a:spcPct val="100000"/>
              </a:lnSpc>
              <a:buChar char="•"/>
              <a:tabLst>
                <a:tab pos="274320" algn="l"/>
              </a:tabLst>
            </a:pP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sz="15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sz="15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5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565" marR="5080" indent="-190500">
              <a:lnSpc>
                <a:spcPct val="100000"/>
              </a:lnSpc>
              <a:buChar char="•"/>
              <a:tabLst>
                <a:tab pos="274320" algn="l"/>
              </a:tabLst>
            </a:pPr>
            <a:r>
              <a:rPr lang="en-US" sz="1500" spc="-35" dirty="0" err="1">
                <a:latin typeface="Arial" panose="020B0604020202020204" pitchFamily="34" charset="0"/>
                <a:cs typeface="Arial" panose="020B0604020202020204" pitchFamily="34" charset="0"/>
              </a:rPr>
              <a:t>Zhubanov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 Aktobe Regional University,</a:t>
            </a:r>
          </a:p>
          <a:p>
            <a:pPr marL="202565" marR="5080" indent="-190500">
              <a:lnSpc>
                <a:spcPct val="100000"/>
              </a:lnSpc>
              <a:buChar char="•"/>
              <a:tabLst>
                <a:tab pos="274320" algn="l"/>
              </a:tabLst>
            </a:pP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Address:  A. </a:t>
            </a:r>
            <a:r>
              <a:rPr lang="en-US" sz="1500" spc="-25" dirty="0" err="1">
                <a:latin typeface="Arial" panose="020B0604020202020204" pitchFamily="34" charset="0"/>
                <a:cs typeface="Arial" panose="020B0604020202020204" pitchFamily="34" charset="0"/>
              </a:rPr>
              <a:t>Moldagulova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 34 A</a:t>
            </a:r>
          </a:p>
          <a:p>
            <a:pPr marL="202565" marR="5080" indent="-190500">
              <a:lnSpc>
                <a:spcPct val="100000"/>
              </a:lnSpc>
              <a:buChar char="•"/>
              <a:tabLst>
                <a:tab pos="274320" algn="l"/>
              </a:tabLst>
            </a:pP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030000 Aktobe, Kazakhstan</a:t>
            </a:r>
          </a:p>
          <a:p>
            <a:pPr marL="202565" marR="5080" indent="-190500">
              <a:lnSpc>
                <a:spcPct val="100000"/>
              </a:lnSpc>
              <a:buChar char="•"/>
              <a:tabLst>
                <a:tab pos="274320" algn="l"/>
              </a:tabLst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mail: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international@zhubanov.edu.kz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02565" marR="5080" indent="-190500">
              <a:buFontTx/>
              <a:buChar char="•"/>
              <a:tabLst>
                <a:tab pos="27432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n-US" sz="15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5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n-US" sz="15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39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500" spc="-25" dirty="0" err="1">
                <a:latin typeface="Arial" panose="020B0604020202020204" pitchFamily="34" charset="0"/>
                <a:cs typeface="Arial" panose="020B0604020202020204" pitchFamily="34" charset="0"/>
              </a:rPr>
              <a:t>Altynay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 Mustafina</a:t>
            </a:r>
          </a:p>
          <a:p>
            <a:pPr marL="12065" marR="5080">
              <a:lnSpc>
                <a:spcPct val="100000"/>
              </a:lnSpc>
              <a:tabLst>
                <a:tab pos="274320" algn="l"/>
              </a:tabLst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878" y="1614677"/>
            <a:ext cx="0" cy="4171950"/>
          </a:xfrm>
          <a:custGeom>
            <a:avLst/>
            <a:gdLst/>
            <a:ahLst/>
            <a:cxnLst/>
            <a:rect l="l" t="t" r="r" b="b"/>
            <a:pathLst>
              <a:path h="4171950">
                <a:moveTo>
                  <a:pt x="0" y="0"/>
                </a:moveTo>
                <a:lnTo>
                  <a:pt x="0" y="4171911"/>
                </a:lnTo>
              </a:path>
            </a:pathLst>
          </a:custGeom>
          <a:ln w="19812">
            <a:solidFill>
              <a:srgbClr val="1E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115" y="1251545"/>
            <a:ext cx="9931400" cy="404084"/>
          </a:xfrm>
          <a:prstGeom prst="rect">
            <a:avLst/>
          </a:prstGeom>
        </p:spPr>
        <p:txBody>
          <a:bodyPr vert="horz" wrap="square" lIns="0" tIns="186816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20"/>
              </a:spcBef>
            </a:pPr>
            <a:r>
              <a:rPr sz="1400" dirty="0"/>
              <a:t>CONTACT</a:t>
            </a:r>
            <a:r>
              <a:rPr sz="1400" spc="15" dirty="0"/>
              <a:t> </a:t>
            </a:r>
            <a:r>
              <a:rPr sz="1400" spc="-10" dirty="0"/>
              <a:t>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682751"/>
            <a:ext cx="507492" cy="4145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4" y="6256020"/>
            <a:ext cx="9897110" cy="311150"/>
          </a:xfrm>
          <a:custGeom>
            <a:avLst/>
            <a:gdLst/>
            <a:ahLst/>
            <a:cxnLst/>
            <a:rect l="l" t="t" r="r" b="b"/>
            <a:pathLst>
              <a:path w="9897110" h="311150">
                <a:moveTo>
                  <a:pt x="0" y="310895"/>
                </a:moveTo>
                <a:lnTo>
                  <a:pt x="9896856" y="310895"/>
                </a:lnTo>
                <a:lnTo>
                  <a:pt x="98968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039" rIns="0" bIns="0" rtlCol="0">
            <a:spAutoFit/>
          </a:bodyPr>
          <a:lstStyle/>
          <a:p>
            <a:pPr marL="907415">
              <a:lnSpc>
                <a:spcPct val="100000"/>
              </a:lnSpc>
              <a:spcBef>
                <a:spcPts val="95"/>
              </a:spcBef>
            </a:pPr>
            <a:r>
              <a:rPr dirty="0"/>
              <a:t>UNIVERSITY</a:t>
            </a:r>
            <a:r>
              <a:rPr spc="-70" dirty="0"/>
              <a:t> </a:t>
            </a:r>
            <a:r>
              <a:rPr dirty="0"/>
              <a:t>MISSION/</a:t>
            </a:r>
            <a:r>
              <a:rPr spc="-70" dirty="0"/>
              <a:t> </a:t>
            </a:r>
            <a:r>
              <a:rPr dirty="0"/>
              <a:t>VISION</a:t>
            </a:r>
            <a:r>
              <a:rPr spc="-8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HISTORY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9903" y="1645415"/>
            <a:ext cx="304482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sz="1350" dirty="0">
                <a:latin typeface="Microsoft Sans Serif"/>
                <a:cs typeface="Microsoft Sans Serif"/>
              </a:rPr>
              <a:t>Formation</a:t>
            </a:r>
            <a:r>
              <a:rPr sz="1350" spc="-50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of</a:t>
            </a:r>
            <a:r>
              <a:rPr sz="1350" spc="-20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a</a:t>
            </a:r>
            <a:r>
              <a:rPr sz="1350" spc="-1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qualified</a:t>
            </a:r>
            <a:r>
              <a:rPr sz="1350" spc="-40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specialist</a:t>
            </a:r>
            <a:r>
              <a:rPr sz="1350" spc="-5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and</a:t>
            </a:r>
            <a:r>
              <a:rPr sz="1350" spc="-30" dirty="0">
                <a:latin typeface="Microsoft Sans Serif"/>
                <a:cs typeface="Microsoft Sans Serif"/>
              </a:rPr>
              <a:t> </a:t>
            </a:r>
            <a:r>
              <a:rPr sz="1350" spc="-50" dirty="0">
                <a:latin typeface="Microsoft Sans Serif"/>
                <a:cs typeface="Microsoft Sans Serif"/>
              </a:rPr>
              <a:t>a </a:t>
            </a:r>
            <a:r>
              <a:rPr sz="1350" dirty="0">
                <a:latin typeface="Microsoft Sans Serif"/>
                <a:cs typeface="Microsoft Sans Serif"/>
              </a:rPr>
              <a:t>“perfect</a:t>
            </a:r>
            <a:r>
              <a:rPr sz="1350" spc="-5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personality”</a:t>
            </a:r>
            <a:r>
              <a:rPr sz="1350" spc="-30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who</a:t>
            </a:r>
            <a:r>
              <a:rPr sz="1350" spc="-15" dirty="0">
                <a:latin typeface="Microsoft Sans Serif"/>
                <a:cs typeface="Microsoft Sans Serif"/>
              </a:rPr>
              <a:t> </a:t>
            </a:r>
            <a:r>
              <a:rPr sz="1350" dirty="0">
                <a:latin typeface="Microsoft Sans Serif"/>
                <a:cs typeface="Microsoft Sans Serif"/>
              </a:rPr>
              <a:t>has</a:t>
            </a:r>
            <a:r>
              <a:rPr sz="1350" spc="-35" dirty="0">
                <a:latin typeface="Microsoft Sans Serif"/>
                <a:cs typeface="Microsoft Sans Serif"/>
              </a:rPr>
              <a:t> </a:t>
            </a:r>
            <a:r>
              <a:rPr sz="1350" spc="-10" dirty="0">
                <a:latin typeface="Microsoft Sans Serif"/>
                <a:cs typeface="Microsoft Sans Serif"/>
              </a:rPr>
              <a:t>absorbed </a:t>
            </a:r>
            <a:r>
              <a:rPr sz="1350" dirty="0">
                <a:latin typeface="Microsoft Sans Serif"/>
                <a:cs typeface="Microsoft Sans Serif"/>
              </a:rPr>
              <a:t>national</a:t>
            </a:r>
            <a:r>
              <a:rPr sz="1350" spc="-60" dirty="0">
                <a:latin typeface="Microsoft Sans Serif"/>
                <a:cs typeface="Microsoft Sans Serif"/>
              </a:rPr>
              <a:t> </a:t>
            </a:r>
            <a:r>
              <a:rPr sz="1350" spc="-10" dirty="0">
                <a:latin typeface="Microsoft Sans Serif"/>
                <a:cs typeface="Microsoft Sans Serif"/>
              </a:rPr>
              <a:t>values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264" y="2650998"/>
            <a:ext cx="1983739" cy="80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5950">
              <a:lnSpc>
                <a:spcPct val="100000"/>
              </a:lnSpc>
              <a:spcBef>
                <a:spcPts val="105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1935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85"/>
              </a:spcBef>
            </a:pP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Pedagogical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Institute established.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127" y="1674368"/>
            <a:ext cx="42030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A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multidisciplinary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classical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university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that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provides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6313" y="1888591"/>
            <a:ext cx="245999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14999"/>
              </a:lnSpc>
              <a:spcBef>
                <a:spcPts val="100"/>
              </a:spcBef>
              <a:tabLst>
                <a:tab pos="288290" algn="l"/>
                <a:tab pos="1784985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of</a:t>
            </a:r>
            <a:r>
              <a:rPr sz="1400" dirty="0">
                <a:latin typeface="Microsoft Sans Serif"/>
                <a:cs typeface="Microsoft Sans Serif"/>
              </a:rPr>
              <a:t>	Kazakhstan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spc="-20" dirty="0">
                <a:latin typeface="Microsoft Sans Serif"/>
                <a:cs typeface="Microsoft Sans Serif"/>
              </a:rPr>
              <a:t>with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qualified </a:t>
            </a:r>
            <a:r>
              <a:rPr sz="1400" dirty="0">
                <a:latin typeface="Microsoft Sans Serif"/>
                <a:cs typeface="Microsoft Sans Serif"/>
              </a:rPr>
              <a:t>become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core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applied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127" y="1888591"/>
            <a:ext cx="1664970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western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region </a:t>
            </a:r>
            <a:r>
              <a:rPr sz="1400" dirty="0">
                <a:latin typeface="Microsoft Sans Serif"/>
                <a:cs typeface="Microsoft Sans Serif"/>
              </a:rPr>
              <a:t>specialists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and</a:t>
            </a:r>
            <a:r>
              <a:rPr sz="1400" spc="60" dirty="0">
                <a:latin typeface="Microsoft Sans Serif"/>
                <a:cs typeface="Microsoft Sans Serif"/>
              </a:rPr>
              <a:t>  </a:t>
            </a:r>
            <a:r>
              <a:rPr sz="1400" spc="-25" dirty="0">
                <a:latin typeface="Microsoft Sans Serif"/>
                <a:cs typeface="Microsoft Sans Serif"/>
              </a:rPr>
              <a:t>has </a:t>
            </a:r>
            <a:r>
              <a:rPr sz="1400" spc="-10" dirty="0">
                <a:latin typeface="Microsoft Sans Serif"/>
                <a:cs typeface="Microsoft Sans Serif"/>
              </a:rPr>
              <a:t>science.</a:t>
            </a:r>
            <a:endParaRPr sz="1400">
              <a:latin typeface="Microsoft Sans Serif"/>
              <a:cs typeface="Microsoft Sans Serif"/>
            </a:endParaRPr>
          </a:p>
          <a:p>
            <a:pPr marL="727710">
              <a:lnSpc>
                <a:spcPct val="100000"/>
              </a:lnSpc>
              <a:spcBef>
                <a:spcPts val="210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2001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204" y="3665346"/>
            <a:ext cx="2375535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0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1945</a:t>
            </a: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330"/>
              </a:spcBef>
            </a:pPr>
            <a:r>
              <a:rPr sz="1200" dirty="0">
                <a:latin typeface="Microsoft Sans Serif"/>
                <a:cs typeface="Microsoft Sans Serif"/>
              </a:rPr>
              <a:t>The</a:t>
            </a:r>
            <a:r>
              <a:rPr sz="1200" spc="1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Institute</a:t>
            </a:r>
            <a:r>
              <a:rPr sz="1200" spc="1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was</a:t>
            </a:r>
            <a:r>
              <a:rPr sz="1200" spc="1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named</a:t>
            </a:r>
            <a:r>
              <a:rPr sz="1200" spc="1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after</a:t>
            </a:r>
            <a:r>
              <a:rPr sz="1200" spc="13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the </a:t>
            </a:r>
            <a:r>
              <a:rPr sz="1200" dirty="0">
                <a:latin typeface="Microsoft Sans Serif"/>
                <a:cs typeface="Microsoft Sans Serif"/>
              </a:rPr>
              <a:t>honored</a:t>
            </a:r>
            <a:r>
              <a:rPr sz="1200" spc="3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worker</a:t>
            </a:r>
            <a:r>
              <a:rPr sz="1200" spc="3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of</a:t>
            </a:r>
            <a:r>
              <a:rPr sz="1200" spc="3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culture</a:t>
            </a:r>
            <a:r>
              <a:rPr sz="1200" spc="3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of</a:t>
            </a:r>
            <a:r>
              <a:rPr sz="1200" spc="3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the </a:t>
            </a:r>
            <a:r>
              <a:rPr sz="1200" dirty="0">
                <a:latin typeface="Microsoft Sans Serif"/>
                <a:cs typeface="Microsoft Sans Serif"/>
              </a:rPr>
              <a:t>Kazakh</a:t>
            </a:r>
            <a:r>
              <a:rPr sz="1200" spc="265" dirty="0">
                <a:latin typeface="Microsoft Sans Serif"/>
                <a:cs typeface="Microsoft Sans Serif"/>
              </a:rPr>
              <a:t>   </a:t>
            </a:r>
            <a:r>
              <a:rPr sz="1200" dirty="0">
                <a:latin typeface="Microsoft Sans Serif"/>
                <a:cs typeface="Microsoft Sans Serif"/>
              </a:rPr>
              <a:t>SSR,</a:t>
            </a:r>
            <a:r>
              <a:rPr sz="1200" spc="260" dirty="0">
                <a:latin typeface="Microsoft Sans Serif"/>
                <a:cs typeface="Microsoft Sans Serif"/>
              </a:rPr>
              <a:t>   </a:t>
            </a:r>
            <a:r>
              <a:rPr sz="1200" dirty="0">
                <a:latin typeface="Microsoft Sans Serif"/>
                <a:cs typeface="Microsoft Sans Serif"/>
              </a:rPr>
              <a:t>poet</a:t>
            </a:r>
            <a:r>
              <a:rPr sz="1200" spc="265" dirty="0">
                <a:latin typeface="Microsoft Sans Serif"/>
                <a:cs typeface="Microsoft Sans Serif"/>
              </a:rPr>
              <a:t>   </a:t>
            </a:r>
            <a:r>
              <a:rPr sz="1200" spc="-20" dirty="0">
                <a:latin typeface="Microsoft Sans Serif"/>
                <a:cs typeface="Microsoft Sans Serif"/>
              </a:rPr>
              <a:t>Nurpeis </a:t>
            </a:r>
            <a:r>
              <a:rPr sz="1200" spc="-10" dirty="0">
                <a:latin typeface="Microsoft Sans Serif"/>
                <a:cs typeface="Microsoft Sans Serif"/>
              </a:rPr>
              <a:t>Bayganin.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7329" y="3654933"/>
            <a:ext cx="2411095" cy="810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4640" algn="ctr">
              <a:lnSpc>
                <a:spcPct val="100000"/>
              </a:lnSpc>
              <a:spcBef>
                <a:spcPts val="100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1990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60"/>
              </a:spcBef>
            </a:pP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Pedagogical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Institute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was </a:t>
            </a:r>
            <a:r>
              <a:rPr sz="1200" dirty="0">
                <a:latin typeface="Microsoft Sans Serif"/>
                <a:cs typeface="Microsoft Sans Serif"/>
              </a:rPr>
              <a:t>named</a:t>
            </a:r>
            <a:r>
              <a:rPr sz="1200" spc="30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after</a:t>
            </a:r>
            <a:r>
              <a:rPr sz="1200" spc="2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the</a:t>
            </a:r>
            <a:r>
              <a:rPr sz="1200" spc="2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first</a:t>
            </a:r>
            <a:r>
              <a:rPr sz="1200" spc="2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professor</a:t>
            </a:r>
            <a:r>
              <a:rPr sz="1200" spc="29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in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9526" y="2609850"/>
            <a:ext cx="5073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u="sng" spc="-20" dirty="0">
                <a:solidFill>
                  <a:srgbClr val="FF634B"/>
                </a:solidFill>
                <a:uFill>
                  <a:solidFill>
                    <a:srgbClr val="FF634B"/>
                  </a:solidFill>
                </a:uFill>
                <a:latin typeface="Arial"/>
                <a:cs typeface="Arial"/>
              </a:rPr>
              <a:t>2018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2373" y="4889119"/>
            <a:ext cx="2317750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7395">
              <a:lnSpc>
                <a:spcPct val="100000"/>
              </a:lnSpc>
              <a:spcBef>
                <a:spcPts val="100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2013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30"/>
              </a:spcBef>
            </a:pPr>
            <a:r>
              <a:rPr sz="1200" spc="-10" dirty="0">
                <a:latin typeface="Microsoft Sans Serif"/>
                <a:cs typeface="Microsoft Sans Serif"/>
              </a:rPr>
              <a:t>Transformation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into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K.Zhubanov </a:t>
            </a: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Regional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State</a:t>
            </a:r>
            <a:r>
              <a:rPr sz="1200" spc="-10" dirty="0">
                <a:latin typeface="Microsoft Sans Serif"/>
                <a:cs typeface="Microsoft Sans Serif"/>
              </a:rPr>
              <a:t> University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9329" y="3640912"/>
            <a:ext cx="50736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2009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9336" y="3085338"/>
            <a:ext cx="2072639" cy="2787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Community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College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and </a:t>
            </a:r>
            <a:r>
              <a:rPr sz="1200" dirty="0">
                <a:latin typeface="Microsoft Sans Serif"/>
                <a:cs typeface="Microsoft Sans Serif"/>
              </a:rPr>
              <a:t>Children's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development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center founded.</a:t>
            </a:r>
            <a:endParaRPr sz="1200" dirty="0">
              <a:latin typeface="Microsoft Sans Serif"/>
              <a:cs typeface="Microsoft Sans Serif"/>
            </a:endParaRPr>
          </a:p>
          <a:p>
            <a:pPr marR="17145" algn="ctr">
              <a:lnSpc>
                <a:spcPct val="100000"/>
              </a:lnSpc>
              <a:spcBef>
                <a:spcPts val="60"/>
              </a:spcBef>
            </a:pPr>
            <a:r>
              <a:rPr sz="1700" b="1" u="sng" spc="-20" dirty="0">
                <a:solidFill>
                  <a:srgbClr val="FF634B"/>
                </a:solidFill>
                <a:uFill>
                  <a:solidFill>
                    <a:srgbClr val="FF634B"/>
                  </a:solidFill>
                </a:uFill>
                <a:latin typeface="Arial"/>
                <a:cs typeface="Arial"/>
              </a:rPr>
              <a:t>2019</a:t>
            </a:r>
            <a:endParaRPr sz="1700" dirty="0">
              <a:latin typeface="Arial"/>
              <a:cs typeface="Arial"/>
            </a:endParaRPr>
          </a:p>
          <a:p>
            <a:pPr marL="12700" marR="44450" algn="just">
              <a:lnSpc>
                <a:spcPct val="100000"/>
              </a:lnSpc>
              <a:spcBef>
                <a:spcPts val="1515"/>
              </a:spcBef>
            </a:pPr>
            <a:r>
              <a:rPr lang="en-US" sz="1200" dirty="0">
                <a:latin typeface="Microsoft Sans Serif"/>
                <a:cs typeface="Microsoft Sans Serif"/>
              </a:rPr>
              <a:t>Reorganization into NJSC “</a:t>
            </a:r>
            <a:r>
              <a:rPr sz="1200" dirty="0">
                <a:latin typeface="Microsoft Sans Serif"/>
                <a:cs typeface="Microsoft Sans Serif"/>
              </a:rPr>
              <a:t>K.</a:t>
            </a:r>
            <a:r>
              <a:rPr sz="1200" spc="1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Zhubanov</a:t>
            </a:r>
            <a:r>
              <a:rPr sz="1200" spc="1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114" dirty="0">
                <a:latin typeface="Microsoft Sans Serif"/>
                <a:cs typeface="Microsoft Sans Serif"/>
              </a:rPr>
              <a:t> </a:t>
            </a:r>
            <a:r>
              <a:rPr lang="en-US" sz="1200" spc="114" dirty="0">
                <a:latin typeface="Microsoft Sans Serif"/>
                <a:cs typeface="Microsoft Sans Serif"/>
              </a:rPr>
              <a:t>R</a:t>
            </a:r>
            <a:r>
              <a:rPr sz="1200" spc="-10" dirty="0">
                <a:latin typeface="Microsoft Sans Serif"/>
                <a:cs typeface="Microsoft Sans Serif"/>
              </a:rPr>
              <a:t>egional </a:t>
            </a:r>
            <a:r>
              <a:rPr lang="en-US" sz="1200" spc="-10" dirty="0">
                <a:latin typeface="Microsoft Sans Serif"/>
                <a:cs typeface="Microsoft Sans Serif"/>
              </a:rPr>
              <a:t>U</a:t>
            </a:r>
            <a:r>
              <a:rPr sz="1200" dirty="0">
                <a:latin typeface="Microsoft Sans Serif"/>
                <a:cs typeface="Microsoft Sans Serif"/>
              </a:rPr>
              <a:t>niversity</a:t>
            </a:r>
            <a:r>
              <a:rPr lang="en-US" sz="1200" dirty="0">
                <a:latin typeface="Microsoft Sans Serif"/>
                <a:cs typeface="Microsoft Sans Serif"/>
              </a:rPr>
              <a:t>.“</a:t>
            </a:r>
          </a:p>
          <a:p>
            <a:pPr marL="12700" marR="44450" algn="ctr">
              <a:spcBef>
                <a:spcPts val="1515"/>
              </a:spcBef>
            </a:pPr>
            <a:r>
              <a:rPr lang="en-US" sz="1700" b="1" u="sng" spc="-20" dirty="0">
                <a:solidFill>
                  <a:srgbClr val="FF634B"/>
                </a:solidFill>
                <a:uFill>
                  <a:solidFill>
                    <a:srgbClr val="FF634B"/>
                  </a:solidFill>
                </a:uFill>
                <a:latin typeface="Arial"/>
                <a:cs typeface="Arial"/>
              </a:rPr>
              <a:t>2023</a:t>
            </a:r>
            <a:endParaRPr lang="ru-RU" sz="1700" dirty="0">
              <a:latin typeface="Arial"/>
              <a:cs typeface="Arial"/>
            </a:endParaRPr>
          </a:p>
          <a:p>
            <a:pPr marL="12700" marR="44450" algn="just">
              <a:lnSpc>
                <a:spcPct val="100000"/>
              </a:lnSpc>
              <a:spcBef>
                <a:spcPts val="1515"/>
              </a:spcBef>
            </a:pPr>
            <a:r>
              <a:rPr lang="en-US" sz="1200" dirty="0" err="1">
                <a:latin typeface="Microsoft Sans Serif"/>
                <a:cs typeface="Microsoft Sans Serif"/>
              </a:rPr>
              <a:t>Zhubanov</a:t>
            </a:r>
            <a:r>
              <a:rPr lang="en-US" sz="1200" dirty="0">
                <a:latin typeface="Microsoft Sans Serif"/>
                <a:cs typeface="Microsoft Sans Serif"/>
              </a:rPr>
              <a:t> University </a:t>
            </a:r>
            <a:r>
              <a:rPr sz="1200" dirty="0">
                <a:latin typeface="Microsoft Sans Serif"/>
                <a:cs typeface="Microsoft Sans Serif"/>
              </a:rPr>
              <a:t>is</a:t>
            </a:r>
            <a:r>
              <a:rPr sz="1200" spc="4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in</a:t>
            </a:r>
            <a:r>
              <a:rPr sz="1200" spc="4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top</a:t>
            </a:r>
            <a:r>
              <a:rPr sz="1200" spc="47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4 </a:t>
            </a:r>
            <a:r>
              <a:rPr sz="1200" dirty="0">
                <a:latin typeface="Microsoft Sans Serif"/>
                <a:cs typeface="Microsoft Sans Serif"/>
              </a:rPr>
              <a:t>among</a:t>
            </a:r>
            <a:r>
              <a:rPr sz="1200" spc="320" dirty="0">
                <a:latin typeface="Microsoft Sans Serif"/>
                <a:cs typeface="Microsoft Sans Serif"/>
              </a:rPr>
              <a:t>    </a:t>
            </a:r>
            <a:r>
              <a:rPr sz="1200" dirty="0">
                <a:latin typeface="Microsoft Sans Serif"/>
                <a:cs typeface="Microsoft Sans Serif"/>
              </a:rPr>
              <a:t>universities</a:t>
            </a:r>
            <a:r>
              <a:rPr sz="1200" spc="228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in </a:t>
            </a:r>
            <a:r>
              <a:rPr sz="1200" spc="-10" dirty="0">
                <a:latin typeface="Microsoft Sans Serif"/>
                <a:cs typeface="Microsoft Sans Serif"/>
              </a:rPr>
              <a:t>Kazakhstan.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204" y="5323458"/>
            <a:ext cx="288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Microsoft Sans Serif"/>
                <a:cs typeface="Microsoft Sans Serif"/>
              </a:rPr>
              <a:t>The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6401" y="4943983"/>
            <a:ext cx="1714500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u="sng" spc="-20" dirty="0">
                <a:solidFill>
                  <a:srgbClr val="FF634B"/>
                </a:solidFill>
                <a:uFill>
                  <a:solidFill>
                    <a:srgbClr val="FF634B"/>
                  </a:solidFill>
                </a:uFill>
                <a:latin typeface="Arial"/>
                <a:cs typeface="Arial"/>
              </a:rPr>
              <a:t>1947</a:t>
            </a:r>
            <a:endParaRPr sz="17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944"/>
              </a:spcBef>
              <a:tabLst>
                <a:tab pos="106870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Kazakh</a:t>
            </a:r>
            <a:r>
              <a:rPr sz="1200" dirty="0">
                <a:latin typeface="Microsoft Sans Serif"/>
                <a:cs typeface="Microsoft Sans Serif"/>
              </a:rPr>
              <a:t>	</a:t>
            </a:r>
            <a:r>
              <a:rPr sz="1200" spc="-10" dirty="0">
                <a:latin typeface="Microsoft Sans Serif"/>
                <a:cs typeface="Microsoft Sans Serif"/>
              </a:rPr>
              <a:t>Women's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6204" y="5506313"/>
            <a:ext cx="2374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Pedagogical</a:t>
            </a:r>
            <a:r>
              <a:rPr sz="1200" spc="3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Institute</a:t>
            </a:r>
            <a:r>
              <a:rPr sz="1200" spc="3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founded</a:t>
            </a:r>
            <a:r>
              <a:rPr sz="1200" spc="3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on </a:t>
            </a:r>
            <a:r>
              <a:rPr sz="1200" dirty="0">
                <a:latin typeface="Microsoft Sans Serif"/>
                <a:cs typeface="Microsoft Sans Serif"/>
              </a:rPr>
              <a:t>the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basis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of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the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N.Baiganin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Aktobe Pedagogical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Institute.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43022" y="3085338"/>
            <a:ext cx="4991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Aktobe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7810" y="2650998"/>
            <a:ext cx="1187450" cy="64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1966</a:t>
            </a:r>
            <a:endParaRPr sz="170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  <a:spcBef>
                <a:spcPts val="1375"/>
              </a:spcBef>
            </a:pPr>
            <a:r>
              <a:rPr sz="1200" spc="-10" dirty="0">
                <a:latin typeface="Microsoft Sans Serif"/>
                <a:cs typeface="Microsoft Sans Serif"/>
              </a:rPr>
              <a:t>Pedagogical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43022" y="3268217"/>
            <a:ext cx="1761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Institute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was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reorganized.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67329" y="4440173"/>
            <a:ext cx="2409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230" algn="l"/>
                <a:tab pos="160210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linguistics</a:t>
            </a:r>
            <a:r>
              <a:rPr sz="1200" dirty="0">
                <a:latin typeface="Microsoft Sans Serif"/>
                <a:cs typeface="Microsoft Sans Serif"/>
              </a:rPr>
              <a:t>	</a:t>
            </a:r>
            <a:r>
              <a:rPr sz="1200" spc="-25" dirty="0">
                <a:latin typeface="Microsoft Sans Serif"/>
                <a:cs typeface="Microsoft Sans Serif"/>
              </a:rPr>
              <a:t>in</a:t>
            </a:r>
            <a:r>
              <a:rPr sz="1200" dirty="0">
                <a:latin typeface="Microsoft Sans Serif"/>
                <a:cs typeface="Microsoft Sans Serif"/>
              </a:rPr>
              <a:t>	</a:t>
            </a:r>
            <a:r>
              <a:rPr sz="1200" spc="-10" dirty="0">
                <a:latin typeface="Microsoft Sans Serif"/>
                <a:cs typeface="Microsoft Sans Serif"/>
              </a:rPr>
              <a:t>Kazakhstan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67329" y="4564473"/>
            <a:ext cx="1647189" cy="6102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latin typeface="Microsoft Sans Serif"/>
                <a:cs typeface="Microsoft Sans Serif"/>
              </a:rPr>
              <a:t>Kudaibergen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Zhubanov.</a:t>
            </a:r>
            <a:endParaRPr sz="1200">
              <a:latin typeface="Microsoft Sans Serif"/>
              <a:cs typeface="Microsoft Sans Serif"/>
            </a:endParaRPr>
          </a:p>
          <a:p>
            <a:pPr marL="833119">
              <a:lnSpc>
                <a:spcPct val="100000"/>
              </a:lnSpc>
              <a:spcBef>
                <a:spcPts val="660"/>
              </a:spcBef>
            </a:pPr>
            <a:r>
              <a:rPr sz="1700" b="1" u="sng" spc="-20" dirty="0">
                <a:solidFill>
                  <a:srgbClr val="F16448"/>
                </a:solidFill>
                <a:uFill>
                  <a:solidFill>
                    <a:srgbClr val="F16448"/>
                  </a:solidFill>
                </a:uFill>
                <a:latin typeface="Arial"/>
                <a:cs typeface="Arial"/>
              </a:rPr>
              <a:t>1996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9577" y="5326126"/>
            <a:ext cx="2317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K.Zhubanov</a:t>
            </a:r>
            <a:r>
              <a:rPr sz="1200" spc="2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Pedagogical </a:t>
            </a:r>
            <a:r>
              <a:rPr sz="1200" dirty="0">
                <a:latin typeface="Microsoft Sans Serif"/>
                <a:cs typeface="Microsoft Sans Serif"/>
              </a:rPr>
              <a:t>Institute</a:t>
            </a:r>
            <a:r>
              <a:rPr sz="1200" spc="229" dirty="0">
                <a:latin typeface="Microsoft Sans Serif"/>
                <a:cs typeface="Microsoft Sans Serif"/>
              </a:rPr>
              <a:t>  </a:t>
            </a:r>
            <a:r>
              <a:rPr sz="1200" dirty="0">
                <a:latin typeface="Microsoft Sans Serif"/>
                <a:cs typeface="Microsoft Sans Serif"/>
              </a:rPr>
              <a:t>was</a:t>
            </a:r>
            <a:r>
              <a:rPr sz="1200" spc="229" dirty="0">
                <a:latin typeface="Microsoft Sans Serif"/>
                <a:cs typeface="Microsoft Sans Serif"/>
              </a:rPr>
              <a:t>  </a:t>
            </a:r>
            <a:r>
              <a:rPr sz="1200" dirty="0">
                <a:latin typeface="Microsoft Sans Serif"/>
                <a:cs typeface="Microsoft Sans Serif"/>
              </a:rPr>
              <a:t>transformed</a:t>
            </a:r>
            <a:r>
              <a:rPr sz="1200" spc="235" dirty="0">
                <a:latin typeface="Microsoft Sans Serif"/>
                <a:cs typeface="Microsoft Sans Serif"/>
              </a:rPr>
              <a:t>  </a:t>
            </a:r>
            <a:r>
              <a:rPr sz="1200" spc="-20" dirty="0">
                <a:latin typeface="Microsoft Sans Serif"/>
                <a:cs typeface="Microsoft Sans Serif"/>
              </a:rPr>
              <a:t>into </a:t>
            </a:r>
            <a:r>
              <a:rPr sz="1200" dirty="0">
                <a:latin typeface="Microsoft Sans Serif"/>
                <a:cs typeface="Microsoft Sans Serif"/>
              </a:rPr>
              <a:t>K.Zhubanov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University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22875" y="3085338"/>
            <a:ext cx="211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K.Zhubanov</a:t>
            </a:r>
            <a:r>
              <a:rPr sz="1200" spc="1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Aktobe</a:t>
            </a:r>
            <a:r>
              <a:rPr sz="1200" spc="1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University </a:t>
            </a:r>
            <a:r>
              <a:rPr sz="1200" dirty="0">
                <a:latin typeface="Microsoft Sans Serif"/>
                <a:cs typeface="Microsoft Sans Serif"/>
              </a:rPr>
              <a:t>was awarded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state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status.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46368" y="4217923"/>
            <a:ext cx="19499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Bologna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Charter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lang="en-US" sz="1200" spc="-20" dirty="0">
                <a:latin typeface="Microsoft Sans Serif"/>
                <a:cs typeface="Microsoft Sans Serif"/>
              </a:rPr>
              <a:t>was </a:t>
            </a:r>
            <a:r>
              <a:rPr sz="1200" spc="-10" dirty="0">
                <a:latin typeface="Microsoft Sans Serif"/>
                <a:cs typeface="Microsoft Sans Serif"/>
              </a:rPr>
              <a:t>signed.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0331" y="1510283"/>
            <a:ext cx="431800" cy="378460"/>
            <a:chOff x="370331" y="1510283"/>
            <a:chExt cx="431800" cy="378460"/>
          </a:xfrm>
        </p:grpSpPr>
        <p:sp>
          <p:nvSpPr>
            <p:cNvPr id="29" name="object 29"/>
            <p:cNvSpPr/>
            <p:nvPr/>
          </p:nvSpPr>
          <p:spPr>
            <a:xfrm>
              <a:off x="374903" y="1514855"/>
              <a:ext cx="422275" cy="368935"/>
            </a:xfrm>
            <a:custGeom>
              <a:avLst/>
              <a:gdLst/>
              <a:ahLst/>
              <a:cxnLst/>
              <a:rect l="l" t="t" r="r" b="b"/>
              <a:pathLst>
                <a:path w="422275" h="368935">
                  <a:moveTo>
                    <a:pt x="211074" y="0"/>
                  </a:moveTo>
                  <a:lnTo>
                    <a:pt x="162676" y="4869"/>
                  </a:lnTo>
                  <a:lnTo>
                    <a:pt x="118248" y="18741"/>
                  </a:lnTo>
                  <a:lnTo>
                    <a:pt x="79057" y="40508"/>
                  </a:lnTo>
                  <a:lnTo>
                    <a:pt x="46370" y="69064"/>
                  </a:lnTo>
                  <a:lnTo>
                    <a:pt x="21453" y="103303"/>
                  </a:lnTo>
                  <a:lnTo>
                    <a:pt x="5574" y="142118"/>
                  </a:lnTo>
                  <a:lnTo>
                    <a:pt x="0" y="184404"/>
                  </a:lnTo>
                  <a:lnTo>
                    <a:pt x="5574" y="226689"/>
                  </a:lnTo>
                  <a:lnTo>
                    <a:pt x="21453" y="265504"/>
                  </a:lnTo>
                  <a:lnTo>
                    <a:pt x="46370" y="299743"/>
                  </a:lnTo>
                  <a:lnTo>
                    <a:pt x="79057" y="328299"/>
                  </a:lnTo>
                  <a:lnTo>
                    <a:pt x="118248" y="350066"/>
                  </a:lnTo>
                  <a:lnTo>
                    <a:pt x="162676" y="363938"/>
                  </a:lnTo>
                  <a:lnTo>
                    <a:pt x="211074" y="368808"/>
                  </a:lnTo>
                  <a:lnTo>
                    <a:pt x="259471" y="363938"/>
                  </a:lnTo>
                  <a:lnTo>
                    <a:pt x="303899" y="350066"/>
                  </a:lnTo>
                  <a:lnTo>
                    <a:pt x="343090" y="328299"/>
                  </a:lnTo>
                  <a:lnTo>
                    <a:pt x="375777" y="299743"/>
                  </a:lnTo>
                  <a:lnTo>
                    <a:pt x="400694" y="265504"/>
                  </a:lnTo>
                  <a:lnTo>
                    <a:pt x="416573" y="226689"/>
                  </a:lnTo>
                  <a:lnTo>
                    <a:pt x="422147" y="184404"/>
                  </a:lnTo>
                  <a:lnTo>
                    <a:pt x="416573" y="142118"/>
                  </a:lnTo>
                  <a:lnTo>
                    <a:pt x="400694" y="103303"/>
                  </a:lnTo>
                  <a:lnTo>
                    <a:pt x="375777" y="69064"/>
                  </a:lnTo>
                  <a:lnTo>
                    <a:pt x="343090" y="40508"/>
                  </a:lnTo>
                  <a:lnTo>
                    <a:pt x="303899" y="18741"/>
                  </a:lnTo>
                  <a:lnTo>
                    <a:pt x="259471" y="4869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4903" y="1514855"/>
              <a:ext cx="422275" cy="368935"/>
            </a:xfrm>
            <a:custGeom>
              <a:avLst/>
              <a:gdLst/>
              <a:ahLst/>
              <a:cxnLst/>
              <a:rect l="l" t="t" r="r" b="b"/>
              <a:pathLst>
                <a:path w="422275" h="368935">
                  <a:moveTo>
                    <a:pt x="0" y="184404"/>
                  </a:moveTo>
                  <a:lnTo>
                    <a:pt x="5574" y="142118"/>
                  </a:lnTo>
                  <a:lnTo>
                    <a:pt x="21453" y="103303"/>
                  </a:lnTo>
                  <a:lnTo>
                    <a:pt x="46370" y="69064"/>
                  </a:lnTo>
                  <a:lnTo>
                    <a:pt x="79057" y="40508"/>
                  </a:lnTo>
                  <a:lnTo>
                    <a:pt x="118248" y="18741"/>
                  </a:lnTo>
                  <a:lnTo>
                    <a:pt x="162676" y="4869"/>
                  </a:lnTo>
                  <a:lnTo>
                    <a:pt x="211074" y="0"/>
                  </a:lnTo>
                  <a:lnTo>
                    <a:pt x="259471" y="4869"/>
                  </a:lnTo>
                  <a:lnTo>
                    <a:pt x="303899" y="18741"/>
                  </a:lnTo>
                  <a:lnTo>
                    <a:pt x="343090" y="40508"/>
                  </a:lnTo>
                  <a:lnTo>
                    <a:pt x="375777" y="69064"/>
                  </a:lnTo>
                  <a:lnTo>
                    <a:pt x="400694" y="103303"/>
                  </a:lnTo>
                  <a:lnTo>
                    <a:pt x="416573" y="142118"/>
                  </a:lnTo>
                  <a:lnTo>
                    <a:pt x="422147" y="184404"/>
                  </a:lnTo>
                  <a:lnTo>
                    <a:pt x="416573" y="226689"/>
                  </a:lnTo>
                  <a:lnTo>
                    <a:pt x="400694" y="265504"/>
                  </a:lnTo>
                  <a:lnTo>
                    <a:pt x="375777" y="299743"/>
                  </a:lnTo>
                  <a:lnTo>
                    <a:pt x="343090" y="328299"/>
                  </a:lnTo>
                  <a:lnTo>
                    <a:pt x="303899" y="350066"/>
                  </a:lnTo>
                  <a:lnTo>
                    <a:pt x="259471" y="363938"/>
                  </a:lnTo>
                  <a:lnTo>
                    <a:pt x="211074" y="368808"/>
                  </a:lnTo>
                  <a:lnTo>
                    <a:pt x="162676" y="363938"/>
                  </a:lnTo>
                  <a:lnTo>
                    <a:pt x="118248" y="350066"/>
                  </a:lnTo>
                  <a:lnTo>
                    <a:pt x="79057" y="328299"/>
                  </a:lnTo>
                  <a:lnTo>
                    <a:pt x="46370" y="299743"/>
                  </a:lnTo>
                  <a:lnTo>
                    <a:pt x="21453" y="265504"/>
                  </a:lnTo>
                  <a:lnTo>
                    <a:pt x="5574" y="226689"/>
                  </a:lnTo>
                  <a:lnTo>
                    <a:pt x="0" y="184404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53339" y="1522857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86300" y="1554480"/>
            <a:ext cx="433070" cy="379730"/>
            <a:chOff x="4686300" y="1554480"/>
            <a:chExt cx="433070" cy="379730"/>
          </a:xfrm>
        </p:grpSpPr>
        <p:sp>
          <p:nvSpPr>
            <p:cNvPr id="33" name="object 33"/>
            <p:cNvSpPr/>
            <p:nvPr/>
          </p:nvSpPr>
          <p:spPr>
            <a:xfrm>
              <a:off x="4690872" y="1559052"/>
              <a:ext cx="424180" cy="370840"/>
            </a:xfrm>
            <a:custGeom>
              <a:avLst/>
              <a:gdLst/>
              <a:ahLst/>
              <a:cxnLst/>
              <a:rect l="l" t="t" r="r" b="b"/>
              <a:pathLst>
                <a:path w="424179" h="370839">
                  <a:moveTo>
                    <a:pt x="211836" y="0"/>
                  </a:moveTo>
                  <a:lnTo>
                    <a:pt x="163272" y="4891"/>
                  </a:lnTo>
                  <a:lnTo>
                    <a:pt x="118687" y="18825"/>
                  </a:lnTo>
                  <a:lnTo>
                    <a:pt x="79354" y="40688"/>
                  </a:lnTo>
                  <a:lnTo>
                    <a:pt x="46546" y="69366"/>
                  </a:lnTo>
                  <a:lnTo>
                    <a:pt x="21535" y="103747"/>
                  </a:lnTo>
                  <a:lnTo>
                    <a:pt x="5596" y="142718"/>
                  </a:lnTo>
                  <a:lnTo>
                    <a:pt x="0" y="185165"/>
                  </a:lnTo>
                  <a:lnTo>
                    <a:pt x="5596" y="227613"/>
                  </a:lnTo>
                  <a:lnTo>
                    <a:pt x="21535" y="266584"/>
                  </a:lnTo>
                  <a:lnTo>
                    <a:pt x="46546" y="300965"/>
                  </a:lnTo>
                  <a:lnTo>
                    <a:pt x="79354" y="329643"/>
                  </a:lnTo>
                  <a:lnTo>
                    <a:pt x="118687" y="351506"/>
                  </a:lnTo>
                  <a:lnTo>
                    <a:pt x="163272" y="365440"/>
                  </a:lnTo>
                  <a:lnTo>
                    <a:pt x="211836" y="370332"/>
                  </a:lnTo>
                  <a:lnTo>
                    <a:pt x="260399" y="365440"/>
                  </a:lnTo>
                  <a:lnTo>
                    <a:pt x="304984" y="351506"/>
                  </a:lnTo>
                  <a:lnTo>
                    <a:pt x="344317" y="329643"/>
                  </a:lnTo>
                  <a:lnTo>
                    <a:pt x="377125" y="300965"/>
                  </a:lnTo>
                  <a:lnTo>
                    <a:pt x="402136" y="266584"/>
                  </a:lnTo>
                  <a:lnTo>
                    <a:pt x="418075" y="227613"/>
                  </a:lnTo>
                  <a:lnTo>
                    <a:pt x="423672" y="185165"/>
                  </a:lnTo>
                  <a:lnTo>
                    <a:pt x="418075" y="142718"/>
                  </a:lnTo>
                  <a:lnTo>
                    <a:pt x="402136" y="103747"/>
                  </a:lnTo>
                  <a:lnTo>
                    <a:pt x="377125" y="69366"/>
                  </a:lnTo>
                  <a:lnTo>
                    <a:pt x="344317" y="40688"/>
                  </a:lnTo>
                  <a:lnTo>
                    <a:pt x="304984" y="18825"/>
                  </a:lnTo>
                  <a:lnTo>
                    <a:pt x="260399" y="4891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90872" y="1559052"/>
              <a:ext cx="424180" cy="370840"/>
            </a:xfrm>
            <a:custGeom>
              <a:avLst/>
              <a:gdLst/>
              <a:ahLst/>
              <a:cxnLst/>
              <a:rect l="l" t="t" r="r" b="b"/>
              <a:pathLst>
                <a:path w="424179" h="370839">
                  <a:moveTo>
                    <a:pt x="0" y="185165"/>
                  </a:moveTo>
                  <a:lnTo>
                    <a:pt x="5596" y="142718"/>
                  </a:lnTo>
                  <a:lnTo>
                    <a:pt x="21535" y="103747"/>
                  </a:lnTo>
                  <a:lnTo>
                    <a:pt x="46546" y="69366"/>
                  </a:lnTo>
                  <a:lnTo>
                    <a:pt x="79354" y="40688"/>
                  </a:lnTo>
                  <a:lnTo>
                    <a:pt x="118687" y="18825"/>
                  </a:lnTo>
                  <a:lnTo>
                    <a:pt x="163272" y="4891"/>
                  </a:lnTo>
                  <a:lnTo>
                    <a:pt x="211836" y="0"/>
                  </a:lnTo>
                  <a:lnTo>
                    <a:pt x="260399" y="4891"/>
                  </a:lnTo>
                  <a:lnTo>
                    <a:pt x="304984" y="18825"/>
                  </a:lnTo>
                  <a:lnTo>
                    <a:pt x="344317" y="40688"/>
                  </a:lnTo>
                  <a:lnTo>
                    <a:pt x="377125" y="69366"/>
                  </a:lnTo>
                  <a:lnTo>
                    <a:pt x="402136" y="103747"/>
                  </a:lnTo>
                  <a:lnTo>
                    <a:pt x="418075" y="142718"/>
                  </a:lnTo>
                  <a:lnTo>
                    <a:pt x="423672" y="185165"/>
                  </a:lnTo>
                  <a:lnTo>
                    <a:pt x="418075" y="227613"/>
                  </a:lnTo>
                  <a:lnTo>
                    <a:pt x="402136" y="266584"/>
                  </a:lnTo>
                  <a:lnTo>
                    <a:pt x="377125" y="300965"/>
                  </a:lnTo>
                  <a:lnTo>
                    <a:pt x="344317" y="329643"/>
                  </a:lnTo>
                  <a:lnTo>
                    <a:pt x="304984" y="351506"/>
                  </a:lnTo>
                  <a:lnTo>
                    <a:pt x="260399" y="365440"/>
                  </a:lnTo>
                  <a:lnTo>
                    <a:pt x="211836" y="370332"/>
                  </a:lnTo>
                  <a:lnTo>
                    <a:pt x="163272" y="365440"/>
                  </a:lnTo>
                  <a:lnTo>
                    <a:pt x="118687" y="351506"/>
                  </a:lnTo>
                  <a:lnTo>
                    <a:pt x="79354" y="329643"/>
                  </a:lnTo>
                  <a:lnTo>
                    <a:pt x="46546" y="300965"/>
                  </a:lnTo>
                  <a:lnTo>
                    <a:pt x="21535" y="266584"/>
                  </a:lnTo>
                  <a:lnTo>
                    <a:pt x="5596" y="227613"/>
                  </a:lnTo>
                  <a:lnTo>
                    <a:pt x="0" y="185165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21173" y="158813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682751"/>
            <a:ext cx="507492" cy="4145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144" y="6256020"/>
            <a:ext cx="9897110" cy="311150"/>
          </a:xfrm>
          <a:custGeom>
            <a:avLst/>
            <a:gdLst/>
            <a:ahLst/>
            <a:cxnLst/>
            <a:rect l="l" t="t" r="r" b="b"/>
            <a:pathLst>
              <a:path w="9897110" h="311150">
                <a:moveTo>
                  <a:pt x="0" y="310895"/>
                </a:moveTo>
                <a:lnTo>
                  <a:pt x="9896856" y="310895"/>
                </a:lnTo>
                <a:lnTo>
                  <a:pt x="9896856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039" rIns="0" bIns="0" rtlCol="0">
            <a:spAutoFit/>
          </a:bodyPr>
          <a:lstStyle/>
          <a:p>
            <a:pPr marL="907415">
              <a:lnSpc>
                <a:spcPct val="100000"/>
              </a:lnSpc>
              <a:spcBef>
                <a:spcPts val="95"/>
              </a:spcBef>
            </a:pPr>
            <a:r>
              <a:rPr dirty="0"/>
              <a:t>UNIVERSITY</a:t>
            </a:r>
            <a:r>
              <a:rPr spc="-120" dirty="0"/>
              <a:t> </a:t>
            </a:r>
            <a:r>
              <a:rPr spc="-10" dirty="0"/>
              <a:t>ECOSYSTEM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24" y="1824227"/>
            <a:ext cx="367284" cy="2880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0351" y="1848993"/>
            <a:ext cx="986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6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campuses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611" y="2532888"/>
            <a:ext cx="332232" cy="3093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0973" y="2551938"/>
            <a:ext cx="1744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4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Student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Dormitories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807" y="3212592"/>
            <a:ext cx="360276" cy="3825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0973" y="3320033"/>
            <a:ext cx="1083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Youth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Palace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5526" y="2521966"/>
            <a:ext cx="1359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2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Sports</a:t>
            </a:r>
            <a:r>
              <a:rPr sz="1400" spc="-10" dirty="0">
                <a:latin typeface="Microsoft Sans Serif"/>
                <a:cs typeface="Microsoft Sans Serif"/>
              </a:rPr>
              <a:t> Centers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7891" y="2622804"/>
            <a:ext cx="381000" cy="2514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2276" y="1908048"/>
            <a:ext cx="332232" cy="29870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259326" y="1933448"/>
            <a:ext cx="1122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Health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Center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7583" y="1912620"/>
            <a:ext cx="374903" cy="3276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202169" y="1931035"/>
            <a:ext cx="1329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Innovation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parks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9747" y="5184647"/>
            <a:ext cx="441959" cy="33985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80973" y="5228335"/>
            <a:ext cx="1861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Student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Service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Center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042" y="3730244"/>
            <a:ext cx="255397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Microsoft Sans Serif"/>
                <a:cs typeface="Microsoft Sans Serif"/>
              </a:rPr>
              <a:t>More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than 50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classrooms, </a:t>
            </a:r>
            <a:r>
              <a:rPr sz="1300" dirty="0">
                <a:latin typeface="Microsoft Sans Serif"/>
                <a:cs typeface="Microsoft Sans Serif"/>
              </a:rPr>
              <a:t>specially</a:t>
            </a:r>
            <a:r>
              <a:rPr sz="1300" spc="-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equipped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classrooms,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IT, </a:t>
            </a:r>
            <a:r>
              <a:rPr sz="1300" dirty="0">
                <a:latin typeface="Microsoft Sans Serif"/>
                <a:cs typeface="Microsoft Sans Serif"/>
              </a:rPr>
              <a:t>STEM,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and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recording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Web</a:t>
            </a:r>
            <a:r>
              <a:rPr sz="1300" spc="-5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Labs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4611" y="3848100"/>
            <a:ext cx="332232" cy="3307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32276" y="3933444"/>
            <a:ext cx="332232" cy="2926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210558" y="3861308"/>
            <a:ext cx="21272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5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conference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rooms </a:t>
            </a:r>
            <a:r>
              <a:rPr sz="1400" dirty="0">
                <a:latin typeface="Microsoft Sans Serif"/>
                <a:cs typeface="Microsoft Sans Serif"/>
              </a:rPr>
              <a:t>(capacity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for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80-250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seats)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15511" y="5167884"/>
            <a:ext cx="365760" cy="30784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210558" y="5072888"/>
            <a:ext cx="17824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Children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Development Center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9852" y="4594859"/>
            <a:ext cx="301752" cy="31851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23366" y="4588002"/>
            <a:ext cx="1448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Start-up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Academy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00443" y="4471415"/>
            <a:ext cx="328930" cy="278765"/>
            <a:chOff x="6600443" y="4471415"/>
            <a:chExt cx="328930" cy="278765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6643" y="4507991"/>
              <a:ext cx="176783" cy="10515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600443" y="4471415"/>
              <a:ext cx="328930" cy="278765"/>
            </a:xfrm>
            <a:custGeom>
              <a:avLst/>
              <a:gdLst/>
              <a:ahLst/>
              <a:cxnLst/>
              <a:rect l="l" t="t" r="r" b="b"/>
              <a:pathLst>
                <a:path w="328929" h="278764">
                  <a:moveTo>
                    <a:pt x="62611" y="143383"/>
                  </a:moveTo>
                  <a:lnTo>
                    <a:pt x="61976" y="144272"/>
                  </a:lnTo>
                  <a:lnTo>
                    <a:pt x="61976" y="145288"/>
                  </a:lnTo>
                  <a:lnTo>
                    <a:pt x="62611" y="143383"/>
                  </a:lnTo>
                  <a:close/>
                </a:path>
                <a:path w="328929" h="278764">
                  <a:moveTo>
                    <a:pt x="228473" y="179578"/>
                  </a:moveTo>
                  <a:lnTo>
                    <a:pt x="228346" y="178943"/>
                  </a:lnTo>
                  <a:lnTo>
                    <a:pt x="224028" y="175006"/>
                  </a:lnTo>
                  <a:lnTo>
                    <a:pt x="222377" y="172339"/>
                  </a:lnTo>
                  <a:lnTo>
                    <a:pt x="219710" y="166243"/>
                  </a:lnTo>
                  <a:lnTo>
                    <a:pt x="219964" y="164465"/>
                  </a:lnTo>
                  <a:lnTo>
                    <a:pt x="219202" y="160401"/>
                  </a:lnTo>
                  <a:lnTo>
                    <a:pt x="219710" y="156083"/>
                  </a:lnTo>
                  <a:lnTo>
                    <a:pt x="220345" y="154686"/>
                  </a:lnTo>
                  <a:lnTo>
                    <a:pt x="108839" y="154686"/>
                  </a:lnTo>
                  <a:lnTo>
                    <a:pt x="108839" y="155702"/>
                  </a:lnTo>
                  <a:lnTo>
                    <a:pt x="109601" y="157861"/>
                  </a:lnTo>
                  <a:lnTo>
                    <a:pt x="109601" y="166497"/>
                  </a:lnTo>
                  <a:lnTo>
                    <a:pt x="107569" y="171704"/>
                  </a:lnTo>
                  <a:lnTo>
                    <a:pt x="100457" y="179578"/>
                  </a:lnTo>
                  <a:lnTo>
                    <a:pt x="228473" y="179578"/>
                  </a:lnTo>
                  <a:close/>
                </a:path>
                <a:path w="328929" h="278764">
                  <a:moveTo>
                    <a:pt x="294767" y="2540"/>
                  </a:moveTo>
                  <a:lnTo>
                    <a:pt x="291592" y="0"/>
                  </a:lnTo>
                  <a:lnTo>
                    <a:pt x="36830" y="0"/>
                  </a:lnTo>
                  <a:lnTo>
                    <a:pt x="34150" y="3048"/>
                  </a:lnTo>
                  <a:lnTo>
                    <a:pt x="34150" y="179832"/>
                  </a:lnTo>
                  <a:lnTo>
                    <a:pt x="40500" y="179578"/>
                  </a:lnTo>
                  <a:lnTo>
                    <a:pt x="64135" y="179578"/>
                  </a:lnTo>
                  <a:lnTo>
                    <a:pt x="63881" y="178689"/>
                  </a:lnTo>
                  <a:lnTo>
                    <a:pt x="61468" y="176911"/>
                  </a:lnTo>
                  <a:lnTo>
                    <a:pt x="58801" y="173609"/>
                  </a:lnTo>
                  <a:lnTo>
                    <a:pt x="57785" y="171831"/>
                  </a:lnTo>
                  <a:lnTo>
                    <a:pt x="55499" y="165481"/>
                  </a:lnTo>
                  <a:lnTo>
                    <a:pt x="55105" y="159004"/>
                  </a:lnTo>
                  <a:lnTo>
                    <a:pt x="56629" y="152654"/>
                  </a:lnTo>
                  <a:lnTo>
                    <a:pt x="59944" y="146812"/>
                  </a:lnTo>
                  <a:lnTo>
                    <a:pt x="61976" y="144272"/>
                  </a:lnTo>
                  <a:lnTo>
                    <a:pt x="61976" y="27432"/>
                  </a:lnTo>
                  <a:lnTo>
                    <a:pt x="64135" y="24765"/>
                  </a:lnTo>
                  <a:lnTo>
                    <a:pt x="267970" y="24765"/>
                  </a:lnTo>
                  <a:lnTo>
                    <a:pt x="267335" y="31369"/>
                  </a:lnTo>
                  <a:lnTo>
                    <a:pt x="267208" y="146939"/>
                  </a:lnTo>
                  <a:lnTo>
                    <a:pt x="268859" y="144526"/>
                  </a:lnTo>
                  <a:lnTo>
                    <a:pt x="272161" y="152146"/>
                  </a:lnTo>
                  <a:lnTo>
                    <a:pt x="273685" y="157226"/>
                  </a:lnTo>
                  <a:lnTo>
                    <a:pt x="273939" y="162306"/>
                  </a:lnTo>
                  <a:lnTo>
                    <a:pt x="273050" y="167386"/>
                  </a:lnTo>
                  <a:lnTo>
                    <a:pt x="271018" y="172212"/>
                  </a:lnTo>
                  <a:lnTo>
                    <a:pt x="269748" y="174117"/>
                  </a:lnTo>
                  <a:lnTo>
                    <a:pt x="266700" y="177800"/>
                  </a:lnTo>
                  <a:lnTo>
                    <a:pt x="265430" y="178816"/>
                  </a:lnTo>
                  <a:lnTo>
                    <a:pt x="264922" y="179578"/>
                  </a:lnTo>
                  <a:lnTo>
                    <a:pt x="287274" y="179578"/>
                  </a:lnTo>
                  <a:lnTo>
                    <a:pt x="291338" y="180086"/>
                  </a:lnTo>
                  <a:lnTo>
                    <a:pt x="294259" y="175768"/>
                  </a:lnTo>
                  <a:lnTo>
                    <a:pt x="294767" y="174625"/>
                  </a:lnTo>
                  <a:lnTo>
                    <a:pt x="294767" y="2540"/>
                  </a:lnTo>
                  <a:close/>
                </a:path>
                <a:path w="328929" h="278764">
                  <a:moveTo>
                    <a:pt x="328930" y="222758"/>
                  </a:moveTo>
                  <a:lnTo>
                    <a:pt x="297942" y="217805"/>
                  </a:lnTo>
                  <a:lnTo>
                    <a:pt x="267335" y="198882"/>
                  </a:lnTo>
                  <a:lnTo>
                    <a:pt x="254127" y="174371"/>
                  </a:lnTo>
                  <a:lnTo>
                    <a:pt x="254127" y="171196"/>
                  </a:lnTo>
                  <a:lnTo>
                    <a:pt x="256540" y="169672"/>
                  </a:lnTo>
                  <a:lnTo>
                    <a:pt x="259715" y="164846"/>
                  </a:lnTo>
                  <a:lnTo>
                    <a:pt x="246126" y="148463"/>
                  </a:lnTo>
                  <a:lnTo>
                    <a:pt x="240665" y="149606"/>
                  </a:lnTo>
                  <a:lnTo>
                    <a:pt x="236347" y="152781"/>
                  </a:lnTo>
                  <a:lnTo>
                    <a:pt x="232283" y="157480"/>
                  </a:lnTo>
                  <a:lnTo>
                    <a:pt x="232029" y="163068"/>
                  </a:lnTo>
                  <a:lnTo>
                    <a:pt x="236474" y="169545"/>
                  </a:lnTo>
                  <a:lnTo>
                    <a:pt x="238506" y="170942"/>
                  </a:lnTo>
                  <a:lnTo>
                    <a:pt x="238379" y="171069"/>
                  </a:lnTo>
                  <a:lnTo>
                    <a:pt x="239268" y="171196"/>
                  </a:lnTo>
                  <a:lnTo>
                    <a:pt x="238506" y="176911"/>
                  </a:lnTo>
                  <a:lnTo>
                    <a:pt x="236728" y="182753"/>
                  </a:lnTo>
                  <a:lnTo>
                    <a:pt x="211455" y="210947"/>
                  </a:lnTo>
                  <a:lnTo>
                    <a:pt x="179197" y="221742"/>
                  </a:lnTo>
                  <a:lnTo>
                    <a:pt x="164846" y="222758"/>
                  </a:lnTo>
                  <a:lnTo>
                    <a:pt x="156210" y="222504"/>
                  </a:lnTo>
                  <a:lnTo>
                    <a:pt x="118110" y="210947"/>
                  </a:lnTo>
                  <a:lnTo>
                    <a:pt x="95504" y="188849"/>
                  </a:lnTo>
                  <a:lnTo>
                    <a:pt x="89662" y="171958"/>
                  </a:lnTo>
                  <a:lnTo>
                    <a:pt x="94107" y="167259"/>
                  </a:lnTo>
                  <a:lnTo>
                    <a:pt x="96139" y="162433"/>
                  </a:lnTo>
                  <a:lnTo>
                    <a:pt x="80391" y="148590"/>
                  </a:lnTo>
                  <a:lnTo>
                    <a:pt x="73787" y="151003"/>
                  </a:lnTo>
                  <a:lnTo>
                    <a:pt x="69342" y="156718"/>
                  </a:lnTo>
                  <a:lnTo>
                    <a:pt x="68453" y="159385"/>
                  </a:lnTo>
                  <a:lnTo>
                    <a:pt x="68453" y="164719"/>
                  </a:lnTo>
                  <a:lnTo>
                    <a:pt x="71882" y="170561"/>
                  </a:lnTo>
                  <a:lnTo>
                    <a:pt x="74930" y="171196"/>
                  </a:lnTo>
                  <a:lnTo>
                    <a:pt x="74295" y="176403"/>
                  </a:lnTo>
                  <a:lnTo>
                    <a:pt x="60325" y="200279"/>
                  </a:lnTo>
                  <a:lnTo>
                    <a:pt x="52705" y="206883"/>
                  </a:lnTo>
                  <a:lnTo>
                    <a:pt x="20574" y="220853"/>
                  </a:lnTo>
                  <a:lnTo>
                    <a:pt x="5334" y="222758"/>
                  </a:lnTo>
                  <a:lnTo>
                    <a:pt x="0" y="222758"/>
                  </a:lnTo>
                  <a:lnTo>
                    <a:pt x="0" y="235204"/>
                  </a:lnTo>
                  <a:lnTo>
                    <a:pt x="37846" y="228981"/>
                  </a:lnTo>
                  <a:lnTo>
                    <a:pt x="70358" y="209042"/>
                  </a:lnTo>
                  <a:lnTo>
                    <a:pt x="75438" y="203581"/>
                  </a:lnTo>
                  <a:lnTo>
                    <a:pt x="75438" y="266065"/>
                  </a:lnTo>
                  <a:lnTo>
                    <a:pt x="61722" y="266065"/>
                  </a:lnTo>
                  <a:lnTo>
                    <a:pt x="61722" y="278511"/>
                  </a:lnTo>
                  <a:lnTo>
                    <a:pt x="102870" y="278511"/>
                  </a:lnTo>
                  <a:lnTo>
                    <a:pt x="102870" y="266065"/>
                  </a:lnTo>
                  <a:lnTo>
                    <a:pt x="89408" y="266065"/>
                  </a:lnTo>
                  <a:lnTo>
                    <a:pt x="89408" y="203835"/>
                  </a:lnTo>
                  <a:lnTo>
                    <a:pt x="114300" y="223520"/>
                  </a:lnTo>
                  <a:lnTo>
                    <a:pt x="147066" y="234061"/>
                  </a:lnTo>
                  <a:lnTo>
                    <a:pt x="157988" y="234950"/>
                  </a:lnTo>
                  <a:lnTo>
                    <a:pt x="158242" y="235204"/>
                  </a:lnTo>
                  <a:lnTo>
                    <a:pt x="167640" y="235204"/>
                  </a:lnTo>
                  <a:lnTo>
                    <a:pt x="201041" y="229489"/>
                  </a:lnTo>
                  <a:lnTo>
                    <a:pt x="229489" y="213741"/>
                  </a:lnTo>
                  <a:lnTo>
                    <a:pt x="235712" y="208153"/>
                  </a:lnTo>
                  <a:lnTo>
                    <a:pt x="239776" y="203581"/>
                  </a:lnTo>
                  <a:lnTo>
                    <a:pt x="239776" y="266065"/>
                  </a:lnTo>
                  <a:lnTo>
                    <a:pt x="226060" y="266065"/>
                  </a:lnTo>
                  <a:lnTo>
                    <a:pt x="226060" y="278511"/>
                  </a:lnTo>
                  <a:lnTo>
                    <a:pt x="267335" y="278511"/>
                  </a:lnTo>
                  <a:lnTo>
                    <a:pt x="267335" y="266065"/>
                  </a:lnTo>
                  <a:lnTo>
                    <a:pt x="253873" y="266065"/>
                  </a:lnTo>
                  <a:lnTo>
                    <a:pt x="253873" y="203835"/>
                  </a:lnTo>
                  <a:lnTo>
                    <a:pt x="254508" y="204343"/>
                  </a:lnTo>
                  <a:lnTo>
                    <a:pt x="254635" y="204851"/>
                  </a:lnTo>
                  <a:lnTo>
                    <a:pt x="258318" y="208534"/>
                  </a:lnTo>
                  <a:lnTo>
                    <a:pt x="286131" y="226949"/>
                  </a:lnTo>
                  <a:lnTo>
                    <a:pt x="289179" y="227965"/>
                  </a:lnTo>
                  <a:lnTo>
                    <a:pt x="290576" y="228727"/>
                  </a:lnTo>
                  <a:lnTo>
                    <a:pt x="298831" y="231521"/>
                  </a:lnTo>
                  <a:lnTo>
                    <a:pt x="315468" y="234442"/>
                  </a:lnTo>
                  <a:lnTo>
                    <a:pt x="321818" y="235077"/>
                  </a:lnTo>
                  <a:lnTo>
                    <a:pt x="328930" y="235204"/>
                  </a:lnTo>
                  <a:lnTo>
                    <a:pt x="328930" y="222758"/>
                  </a:lnTo>
                  <a:close/>
                </a:path>
              </a:pathLst>
            </a:custGeom>
            <a:solidFill>
              <a:srgbClr val="F164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02169" y="4502353"/>
            <a:ext cx="18027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Atrium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Exhibition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Halls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65593" y="5195773"/>
            <a:ext cx="147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Choreography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hall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37019" y="5149596"/>
            <a:ext cx="256540" cy="279400"/>
          </a:xfrm>
          <a:custGeom>
            <a:avLst/>
            <a:gdLst/>
            <a:ahLst/>
            <a:cxnLst/>
            <a:rect l="l" t="t" r="r" b="b"/>
            <a:pathLst>
              <a:path w="256540" h="279400">
                <a:moveTo>
                  <a:pt x="52324" y="174243"/>
                </a:moveTo>
                <a:lnTo>
                  <a:pt x="15255" y="189499"/>
                </a:lnTo>
                <a:lnTo>
                  <a:pt x="0" y="226567"/>
                </a:lnTo>
                <a:lnTo>
                  <a:pt x="4085" y="247013"/>
                </a:lnTo>
                <a:lnTo>
                  <a:pt x="15255" y="263636"/>
                </a:lnTo>
                <a:lnTo>
                  <a:pt x="31878" y="274806"/>
                </a:lnTo>
                <a:lnTo>
                  <a:pt x="52324" y="278891"/>
                </a:lnTo>
                <a:lnTo>
                  <a:pt x="72788" y="274806"/>
                </a:lnTo>
                <a:lnTo>
                  <a:pt x="89455" y="263636"/>
                </a:lnTo>
                <a:lnTo>
                  <a:pt x="100669" y="247013"/>
                </a:lnTo>
                <a:lnTo>
                  <a:pt x="103601" y="232409"/>
                </a:lnTo>
                <a:lnTo>
                  <a:pt x="26161" y="232409"/>
                </a:lnTo>
                <a:lnTo>
                  <a:pt x="23240" y="229488"/>
                </a:lnTo>
                <a:lnTo>
                  <a:pt x="23240" y="226567"/>
                </a:lnTo>
                <a:lnTo>
                  <a:pt x="25534" y="215272"/>
                </a:lnTo>
                <a:lnTo>
                  <a:pt x="31781" y="206025"/>
                </a:lnTo>
                <a:lnTo>
                  <a:pt x="41028" y="199778"/>
                </a:lnTo>
                <a:lnTo>
                  <a:pt x="52324" y="197484"/>
                </a:lnTo>
                <a:lnTo>
                  <a:pt x="104775" y="197484"/>
                </a:lnTo>
                <a:lnTo>
                  <a:pt x="104775" y="193166"/>
                </a:lnTo>
                <a:lnTo>
                  <a:pt x="93090" y="193166"/>
                </a:lnTo>
                <a:lnTo>
                  <a:pt x="85274" y="185334"/>
                </a:lnTo>
                <a:lnTo>
                  <a:pt x="75422" y="179371"/>
                </a:lnTo>
                <a:lnTo>
                  <a:pt x="64212" y="175575"/>
                </a:lnTo>
                <a:lnTo>
                  <a:pt x="52324" y="174243"/>
                </a:lnTo>
                <a:close/>
              </a:path>
              <a:path w="256540" h="279400">
                <a:moveTo>
                  <a:pt x="203707" y="162686"/>
                </a:moveTo>
                <a:lnTo>
                  <a:pt x="166576" y="177942"/>
                </a:lnTo>
                <a:lnTo>
                  <a:pt x="151256" y="215010"/>
                </a:lnTo>
                <a:lnTo>
                  <a:pt x="155362" y="235382"/>
                </a:lnTo>
                <a:lnTo>
                  <a:pt x="166576" y="251967"/>
                </a:lnTo>
                <a:lnTo>
                  <a:pt x="183243" y="263124"/>
                </a:lnTo>
                <a:lnTo>
                  <a:pt x="203707" y="267207"/>
                </a:lnTo>
                <a:lnTo>
                  <a:pt x="224153" y="263124"/>
                </a:lnTo>
                <a:lnTo>
                  <a:pt x="240776" y="251967"/>
                </a:lnTo>
                <a:lnTo>
                  <a:pt x="251946" y="235382"/>
                </a:lnTo>
                <a:lnTo>
                  <a:pt x="254885" y="220725"/>
                </a:lnTo>
                <a:lnTo>
                  <a:pt x="177419" y="220725"/>
                </a:lnTo>
                <a:lnTo>
                  <a:pt x="174625" y="217931"/>
                </a:lnTo>
                <a:lnTo>
                  <a:pt x="174625" y="215010"/>
                </a:lnTo>
                <a:lnTo>
                  <a:pt x="176918" y="203715"/>
                </a:lnTo>
                <a:lnTo>
                  <a:pt x="183165" y="194468"/>
                </a:lnTo>
                <a:lnTo>
                  <a:pt x="192412" y="188221"/>
                </a:lnTo>
                <a:lnTo>
                  <a:pt x="203707" y="185927"/>
                </a:lnTo>
                <a:lnTo>
                  <a:pt x="256031" y="185927"/>
                </a:lnTo>
                <a:lnTo>
                  <a:pt x="256031" y="181609"/>
                </a:lnTo>
                <a:lnTo>
                  <a:pt x="244348" y="181609"/>
                </a:lnTo>
                <a:lnTo>
                  <a:pt x="236604" y="173724"/>
                </a:lnTo>
                <a:lnTo>
                  <a:pt x="226790" y="167766"/>
                </a:lnTo>
                <a:lnTo>
                  <a:pt x="215594" y="164000"/>
                </a:lnTo>
                <a:lnTo>
                  <a:pt x="203707" y="162686"/>
                </a:lnTo>
                <a:close/>
              </a:path>
              <a:path w="256540" h="279400">
                <a:moveTo>
                  <a:pt x="104775" y="197484"/>
                </a:moveTo>
                <a:lnTo>
                  <a:pt x="55245" y="197484"/>
                </a:lnTo>
                <a:lnTo>
                  <a:pt x="58165" y="200405"/>
                </a:lnTo>
                <a:lnTo>
                  <a:pt x="58165" y="206247"/>
                </a:lnTo>
                <a:lnTo>
                  <a:pt x="55245" y="209168"/>
                </a:lnTo>
                <a:lnTo>
                  <a:pt x="43687" y="209168"/>
                </a:lnTo>
                <a:lnTo>
                  <a:pt x="34925" y="216407"/>
                </a:lnTo>
                <a:lnTo>
                  <a:pt x="34925" y="229488"/>
                </a:lnTo>
                <a:lnTo>
                  <a:pt x="32003" y="232409"/>
                </a:lnTo>
                <a:lnTo>
                  <a:pt x="103601" y="232409"/>
                </a:lnTo>
                <a:lnTo>
                  <a:pt x="104775" y="226567"/>
                </a:lnTo>
                <a:lnTo>
                  <a:pt x="104775" y="197484"/>
                </a:lnTo>
                <a:close/>
              </a:path>
              <a:path w="256540" h="279400">
                <a:moveTo>
                  <a:pt x="256031" y="185927"/>
                </a:moveTo>
                <a:lnTo>
                  <a:pt x="206628" y="185927"/>
                </a:lnTo>
                <a:lnTo>
                  <a:pt x="209423" y="188848"/>
                </a:lnTo>
                <a:lnTo>
                  <a:pt x="209423" y="194690"/>
                </a:lnTo>
                <a:lnTo>
                  <a:pt x="206628" y="197484"/>
                </a:lnTo>
                <a:lnTo>
                  <a:pt x="194945" y="197484"/>
                </a:lnTo>
                <a:lnTo>
                  <a:pt x="186181" y="204850"/>
                </a:lnTo>
                <a:lnTo>
                  <a:pt x="186181" y="217931"/>
                </a:lnTo>
                <a:lnTo>
                  <a:pt x="183260" y="220725"/>
                </a:lnTo>
                <a:lnTo>
                  <a:pt x="254885" y="220725"/>
                </a:lnTo>
                <a:lnTo>
                  <a:pt x="255979" y="215272"/>
                </a:lnTo>
                <a:lnTo>
                  <a:pt x="256031" y="185927"/>
                </a:lnTo>
                <a:close/>
              </a:path>
              <a:path w="256540" h="279400">
                <a:moveTo>
                  <a:pt x="253110" y="0"/>
                </a:moveTo>
                <a:lnTo>
                  <a:pt x="248793" y="0"/>
                </a:lnTo>
                <a:lnTo>
                  <a:pt x="97408" y="34797"/>
                </a:lnTo>
                <a:lnTo>
                  <a:pt x="94614" y="34797"/>
                </a:lnTo>
                <a:lnTo>
                  <a:pt x="93090" y="37718"/>
                </a:lnTo>
                <a:lnTo>
                  <a:pt x="93090" y="193166"/>
                </a:lnTo>
                <a:lnTo>
                  <a:pt x="104775" y="193166"/>
                </a:lnTo>
                <a:lnTo>
                  <a:pt x="104775" y="114807"/>
                </a:lnTo>
                <a:lnTo>
                  <a:pt x="244348" y="82803"/>
                </a:lnTo>
                <a:lnTo>
                  <a:pt x="256031" y="82803"/>
                </a:lnTo>
                <a:lnTo>
                  <a:pt x="256031" y="1396"/>
                </a:lnTo>
                <a:lnTo>
                  <a:pt x="254634" y="1396"/>
                </a:lnTo>
                <a:lnTo>
                  <a:pt x="253110" y="0"/>
                </a:lnTo>
                <a:close/>
              </a:path>
              <a:path w="256540" h="279400">
                <a:moveTo>
                  <a:pt x="256031" y="82803"/>
                </a:moveTo>
                <a:lnTo>
                  <a:pt x="244348" y="82803"/>
                </a:lnTo>
                <a:lnTo>
                  <a:pt x="244348" y="181609"/>
                </a:lnTo>
                <a:lnTo>
                  <a:pt x="256031" y="181609"/>
                </a:lnTo>
                <a:lnTo>
                  <a:pt x="256031" y="82803"/>
                </a:lnTo>
                <a:close/>
              </a:path>
            </a:pathLst>
          </a:custGeom>
          <a:solidFill>
            <a:srgbClr val="FF6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08064" y="3819144"/>
            <a:ext cx="313944" cy="27431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203693" y="3843273"/>
            <a:ext cx="8775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ARU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Store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71900" y="4559808"/>
            <a:ext cx="274320" cy="27431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304157" y="4570857"/>
            <a:ext cx="1092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Мedia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Center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46684" y="3260140"/>
            <a:ext cx="282632" cy="27909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335526" y="3277361"/>
            <a:ext cx="1052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Students</a:t>
            </a:r>
            <a:r>
              <a:rPr sz="1400" spc="-20" dirty="0">
                <a:latin typeface="Microsoft Sans Serif"/>
                <a:cs typeface="Microsoft Sans Serif"/>
              </a:rPr>
              <a:t> hall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85204" y="2537460"/>
            <a:ext cx="359664" cy="300227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220457" y="2517394"/>
            <a:ext cx="1121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5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sports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fields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08064" y="3171444"/>
            <a:ext cx="313944" cy="364236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118984" y="3182493"/>
            <a:ext cx="147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Zhubanov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Cinema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140" y="1446510"/>
            <a:ext cx="8545195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sz="16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Zhubanov</a:t>
            </a:r>
            <a:r>
              <a:rPr sz="16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6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complies</a:t>
            </a:r>
            <a:r>
              <a:rPr sz="16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6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sz="16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sz="16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6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Declaration,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sz="1600" spc="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sector.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374140" algn="r">
              <a:lnSpc>
                <a:spcPct val="100000"/>
              </a:lnSpc>
              <a:spcBef>
                <a:spcPts val="620"/>
              </a:spcBef>
            </a:pPr>
            <a:r>
              <a:rPr lang="en-US" sz="1600" b="1" spc="-10" dirty="0">
                <a:solidFill>
                  <a:srgbClr val="FF634B"/>
                </a:solidFill>
                <a:latin typeface="Arial"/>
                <a:cs typeface="Arial"/>
              </a:rPr>
              <a:t>Faculties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0" y="2438400"/>
            <a:ext cx="4585970" cy="381642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9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lang="en-US" sz="1600" b="1" spc="-45" dirty="0">
                <a:latin typeface="Arial"/>
                <a:cs typeface="Arial"/>
              </a:rPr>
              <a:t>History </a:t>
            </a:r>
          </a:p>
          <a:p>
            <a:pPr marL="329565" indent="-316865">
              <a:spcBef>
                <a:spcPts val="9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</a:t>
            </a:r>
            <a:r>
              <a:rPr lang="en-US" sz="1600" b="1" spc="-4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of</a:t>
            </a:r>
            <a:r>
              <a:rPr lang="en-US" sz="1600" b="1" spc="-4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Pedagogy &amp; Management in Education </a:t>
            </a:r>
          </a:p>
          <a:p>
            <a:pPr marL="329565" indent="-316865">
              <a:spcBef>
                <a:spcPts val="9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</a:t>
            </a:r>
            <a:r>
              <a:rPr lang="en-US" sz="1600" b="1" spc="-4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of</a:t>
            </a:r>
            <a:r>
              <a:rPr lang="en-US" sz="1600" b="1" spc="-45" dirty="0">
                <a:latin typeface="Arial"/>
                <a:cs typeface="Arial"/>
              </a:rPr>
              <a:t> Professional &amp; </a:t>
            </a:r>
            <a:r>
              <a:rPr lang="en-US" sz="1600" b="1" dirty="0">
                <a:latin typeface="Arial"/>
                <a:cs typeface="Arial"/>
              </a:rPr>
              <a:t>Creative</a:t>
            </a:r>
            <a:r>
              <a:rPr lang="en-US" sz="1600" b="1" spc="-4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Arts</a:t>
            </a:r>
          </a:p>
          <a:p>
            <a:pPr marL="329565" indent="-316865">
              <a:spcBef>
                <a:spcPts val="9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</a:t>
            </a:r>
            <a:r>
              <a:rPr lang="en-US" sz="1600" b="1" spc="-4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of</a:t>
            </a:r>
            <a:r>
              <a:rPr lang="en-US" sz="1600" b="1" spc="-4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Natural</a:t>
            </a:r>
            <a:r>
              <a:rPr lang="en-US" sz="1600" b="1" spc="-35" dirty="0">
                <a:latin typeface="Arial"/>
                <a:cs typeface="Arial"/>
              </a:rPr>
              <a:t> </a:t>
            </a:r>
            <a:r>
              <a:rPr lang="en-US" sz="1600" b="1" spc="-10" dirty="0">
                <a:latin typeface="Arial"/>
                <a:cs typeface="Arial"/>
              </a:rPr>
              <a:t>Sciences</a:t>
            </a:r>
            <a:endParaRPr lang="en-US" sz="1600" dirty="0">
              <a:latin typeface="Arial"/>
              <a:cs typeface="Arial"/>
            </a:endParaRPr>
          </a:p>
          <a:p>
            <a:pPr marL="329565" indent="-316865">
              <a:spcBef>
                <a:spcPts val="9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Technical Faculty</a:t>
            </a:r>
            <a:endParaRPr lang="en-US" sz="16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9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 of </a:t>
            </a:r>
            <a:r>
              <a:rPr sz="1600" b="1" dirty="0">
                <a:latin typeface="Arial"/>
                <a:cs typeface="Arial"/>
              </a:rPr>
              <a:t>Physics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&amp;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Maths</a:t>
            </a:r>
            <a:endParaRPr sz="16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8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Philological Faculty</a:t>
            </a:r>
            <a:r>
              <a:rPr sz="1600" b="1" spc="-5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8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Econom</a:t>
            </a:r>
            <a:r>
              <a:rPr lang="en-US" sz="1600" b="1" dirty="0">
                <a:latin typeface="Arial"/>
                <a:cs typeface="Arial"/>
              </a:rPr>
              <a:t>ics &amp;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Law</a:t>
            </a:r>
            <a:endParaRPr sz="16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8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>
                <a:latin typeface="Arial"/>
                <a:cs typeface="Arial"/>
              </a:rPr>
              <a:t>Faculty</a:t>
            </a:r>
            <a:r>
              <a:rPr lang="en-US" sz="1600" b="1" spc="-4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of </a:t>
            </a:r>
            <a:r>
              <a:rPr lang="en-US" sz="1600" b="1" dirty="0"/>
              <a:t>Foreign Languages</a:t>
            </a:r>
            <a:endParaRPr lang="kk-KZ" sz="1600" b="1" dirty="0"/>
          </a:p>
          <a:p>
            <a:pPr marL="329565" indent="-316865">
              <a:lnSpc>
                <a:spcPct val="100000"/>
              </a:lnSpc>
              <a:spcBef>
                <a:spcPts val="840"/>
              </a:spcBef>
              <a:buClr>
                <a:srgbClr val="1F487C"/>
              </a:buClr>
              <a:buFont typeface="Microsoft Sans Serif"/>
              <a:buChar char="●"/>
              <a:tabLst>
                <a:tab pos="329565" algn="l"/>
              </a:tabLst>
            </a:pPr>
            <a:r>
              <a:rPr lang="en-US" sz="1600" b="1" dirty="0"/>
              <a:t>Heriot-Watt International Faculty</a:t>
            </a:r>
            <a:endParaRPr sz="1600" b="1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9676" y="3047"/>
            <a:ext cx="4110228" cy="44957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691895"/>
            <a:ext cx="509016" cy="4145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254829"/>
            <a:ext cx="9906000" cy="311150"/>
          </a:xfrm>
          <a:custGeom>
            <a:avLst/>
            <a:gdLst/>
            <a:ahLst/>
            <a:cxnLst/>
            <a:rect l="l" t="t" r="r" b="b"/>
            <a:pathLst>
              <a:path w="9906000" h="311150">
                <a:moveTo>
                  <a:pt x="9906000" y="0"/>
                </a:moveTo>
                <a:lnTo>
                  <a:pt x="0" y="0"/>
                </a:lnTo>
                <a:lnTo>
                  <a:pt x="0" y="310896"/>
                </a:lnTo>
                <a:lnTo>
                  <a:pt x="9906000" y="310896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531" rIns="0" bIns="0" rtlCol="0">
            <a:spAutoFit/>
          </a:bodyPr>
          <a:lstStyle/>
          <a:p>
            <a:pPr marL="92075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F487C"/>
                </a:solidFill>
              </a:rPr>
              <a:t>ACADEMICS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0475" y="2410692"/>
            <a:ext cx="346138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6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1600" b="1" spc="-25" dirty="0">
                <a:solidFill>
                  <a:srgbClr val="FF6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F6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000+</a:t>
            </a:r>
            <a:r>
              <a:rPr sz="1600" b="1" spc="-20" dirty="0">
                <a:solidFill>
                  <a:srgbClr val="FF6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FF6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708" y="3213354"/>
            <a:ext cx="458597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100+</a:t>
            </a:r>
            <a:r>
              <a:rPr sz="16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sz="16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sz="1600" b="1" spc="-6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Aktobe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egional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offers: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916" y="3883609"/>
            <a:ext cx="349377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SzPct val="87500"/>
              <a:buFont typeface="Times New Roman"/>
              <a:buChar char="●"/>
              <a:tabLst>
                <a:tab pos="329565" algn="l"/>
              </a:tabLst>
            </a:pP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600" b="1" spc="-1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r>
              <a:rPr sz="1600" b="1" spc="-6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Clr>
                <a:srgbClr val="1F487C"/>
              </a:buClr>
              <a:buSzPct val="87500"/>
              <a:buFont typeface="Times New Roman"/>
              <a:buChar char="●"/>
              <a:tabLst>
                <a:tab pos="329565" algn="l"/>
              </a:tabLst>
            </a:pP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600" b="1" spc="-4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indent="-316865">
              <a:lnSpc>
                <a:spcPct val="100000"/>
              </a:lnSpc>
              <a:buClr>
                <a:srgbClr val="1F487C"/>
              </a:buClr>
              <a:buSzPct val="87500"/>
              <a:buFont typeface="Times New Roman"/>
              <a:buChar char="●"/>
              <a:tabLst>
                <a:tab pos="329565" algn="l"/>
              </a:tabLst>
            </a:pPr>
            <a:r>
              <a:rPr lang="kk-KZ"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  <a:r>
              <a:rPr sz="16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indent="-316865">
              <a:lnSpc>
                <a:spcPct val="100000"/>
              </a:lnSpc>
              <a:buClr>
                <a:srgbClr val="1F487C"/>
              </a:buClr>
              <a:buSzPct val="87500"/>
              <a:buFont typeface="Microsoft Sans Serif"/>
              <a:buChar char="●"/>
              <a:tabLst>
                <a:tab pos="329565" algn="l"/>
              </a:tabLst>
            </a:pPr>
            <a:r>
              <a:rPr lang="kk-KZ"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b="1" spc="-4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1" spc="-3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sz="1600" b="1" spc="-4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833" y="5440031"/>
            <a:ext cx="37979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students: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946" y="872365"/>
            <a:ext cx="693833" cy="5266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4059" y="1444589"/>
            <a:ext cx="9176580" cy="33397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1" y="0"/>
                </a:moveTo>
                <a:lnTo>
                  <a:pt x="0" y="0"/>
                </a:lnTo>
                <a:lnTo>
                  <a:pt x="0" y="36575"/>
                </a:lnTo>
                <a:lnTo>
                  <a:pt x="9906001" y="36575"/>
                </a:lnTo>
                <a:lnTo>
                  <a:pt x="9906001" y="0"/>
                </a:lnTo>
                <a:close/>
              </a:path>
            </a:pathLst>
          </a:custGeom>
          <a:solidFill>
            <a:srgbClr val="7A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2368" y="1110498"/>
            <a:ext cx="5270831" cy="275740"/>
          </a:xfrm>
          <a:prstGeom prst="rect">
            <a:avLst/>
          </a:prstGeom>
        </p:spPr>
        <p:txBody>
          <a:bodyPr vert="horz" wrap="square" lIns="0" tIns="13993" rIns="0" bIns="0" rtlCol="0">
            <a:spAutoFit/>
          </a:bodyPr>
          <a:lstStyle/>
          <a:p>
            <a:pPr marL="11661">
              <a:spcBef>
                <a:spcPts val="110"/>
              </a:spcBef>
            </a:pPr>
            <a:r>
              <a:rPr sz="1700" spc="-23" dirty="0"/>
              <a:t>HERIOT-WATT</a:t>
            </a:r>
            <a:r>
              <a:rPr lang="en-US" sz="1700" spc="-23" dirty="0"/>
              <a:t> INTERNATIONAL FACULTY</a:t>
            </a:r>
            <a:endParaRPr sz="1700" dirty="0"/>
          </a:p>
        </p:txBody>
      </p:sp>
      <p:pic>
        <p:nvPicPr>
          <p:cNvPr id="10" name="object 2"/>
          <p:cNvPicPr/>
          <p:nvPr/>
        </p:nvPicPr>
        <p:blipFill rotWithShape="1">
          <a:blip r:embed="rId3" cstate="print"/>
          <a:srcRect l="49741" t="48526"/>
          <a:stretch/>
        </p:blipFill>
        <p:spPr bwMode="auto">
          <a:xfrm>
            <a:off x="365994" y="1701543"/>
            <a:ext cx="4763144" cy="3670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0854" y="4467313"/>
            <a:ext cx="4235344" cy="2069939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Specialties:</a:t>
            </a:r>
            <a:endParaRPr lang="kk-KZ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kk-KZ" dirty="0"/>
          </a:p>
          <a:p>
            <a:r>
              <a:rPr lang="kk-KZ" dirty="0"/>
              <a:t>       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6B06107</a:t>
            </a: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Computer Engineering</a:t>
            </a:r>
            <a:endParaRPr lang="kk-KZ" sz="1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kk-KZ" sz="15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6B07108</a:t>
            </a: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Electric Power Industry</a:t>
            </a:r>
            <a:endParaRPr lang="kk-KZ" sz="1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         6В07209 -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Petroleum Engineering &amp; </a:t>
            </a:r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r>
              <a:rPr lang="kk-KZ" sz="1500" b="1" dirty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Energy Management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computer_icon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95" y="4892249"/>
            <a:ext cx="417652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kisspng-transmission-tower-overhead-power-line-vector-grap-5bf09551d26bf2.8758626415424935218619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59" y="5371599"/>
            <a:ext cx="258827" cy="4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ез названия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7294"/>
          <a:stretch/>
        </p:blipFill>
        <p:spPr bwMode="auto">
          <a:xfrm>
            <a:off x="5342190" y="5822273"/>
            <a:ext cx="393657" cy="4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6"/>
          <p:cNvSpPr txBox="1"/>
          <p:nvPr/>
        </p:nvSpPr>
        <p:spPr>
          <a:xfrm>
            <a:off x="5342190" y="1684727"/>
            <a:ext cx="4106610" cy="2166211"/>
          </a:xfrm>
          <a:prstGeom prst="rect">
            <a:avLst/>
          </a:prstGeom>
        </p:spPr>
        <p:txBody>
          <a:bodyPr vert="horz" wrap="square" lIns="0" tIns="11661" rIns="0" bIns="0" rtlCol="0">
            <a:spAutoFit/>
          </a:bodyPr>
          <a:lstStyle/>
          <a:p>
            <a:pPr marL="11661" algn="just">
              <a:spcBef>
                <a:spcPts val="92"/>
              </a:spcBef>
            </a:pP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1" marR="4664" algn="just"/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Heriot-Watt University in Aktobe is a signiﬁcant development in line with the 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sz="1400" b="1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sz="1400" b="1" spc="-18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b="1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State,</a:t>
            </a:r>
            <a:r>
              <a:rPr sz="1400" b="1" spc="-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Kassym-Jomart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Tokayev,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 at reforming the higher 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system to meet the demands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economy.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b="1" spc="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sz="1400" b="1" spc="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premises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Aktobe Regional 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 one of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largest universities in </a:t>
            </a:r>
            <a:r>
              <a:rPr sz="14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sz="14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sz="1400" b="1" spc="-9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737" y="5413411"/>
            <a:ext cx="4586355" cy="731111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September 2023, more than 300 students have been accepted for three undergraduate programs with English as a language of instruction.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3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2060"/>
            <a:ext cx="9906000" cy="36830"/>
          </a:xfrm>
          <a:custGeom>
            <a:avLst/>
            <a:gdLst/>
            <a:ahLst/>
            <a:cxnLst/>
            <a:rect l="l" t="t" r="r" b="b"/>
            <a:pathLst>
              <a:path w="9906000" h="36830">
                <a:moveTo>
                  <a:pt x="9906000" y="0"/>
                </a:moveTo>
                <a:lnTo>
                  <a:pt x="0" y="0"/>
                </a:lnTo>
                <a:lnTo>
                  <a:pt x="0" y="36575"/>
                </a:lnTo>
                <a:lnTo>
                  <a:pt x="9906000" y="36575"/>
                </a:lnTo>
                <a:lnTo>
                  <a:pt x="9906000" y="0"/>
                </a:lnTo>
                <a:close/>
              </a:path>
            </a:pathLst>
          </a:custGeom>
          <a:solidFill>
            <a:srgbClr val="7992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" y="676655"/>
            <a:ext cx="509016" cy="4145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086855"/>
            <a:ext cx="9906000" cy="311150"/>
          </a:xfrm>
          <a:custGeom>
            <a:avLst/>
            <a:gdLst/>
            <a:ahLst/>
            <a:cxnLst/>
            <a:rect l="l" t="t" r="r" b="b"/>
            <a:pathLst>
              <a:path w="9906000" h="311150">
                <a:moveTo>
                  <a:pt x="9906000" y="0"/>
                </a:moveTo>
                <a:lnTo>
                  <a:pt x="0" y="0"/>
                </a:lnTo>
                <a:lnTo>
                  <a:pt x="0" y="310896"/>
                </a:lnTo>
                <a:lnTo>
                  <a:pt x="9906000" y="310896"/>
                </a:lnTo>
                <a:lnTo>
                  <a:pt x="9906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456" rIns="0" bIns="0" rtlCol="0">
            <a:spAutoFit/>
          </a:bodyPr>
          <a:lstStyle/>
          <a:p>
            <a:pPr marL="883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ACADEMICS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908" y="1622552"/>
            <a:ext cx="8110220" cy="41415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r>
              <a:rPr sz="1600" b="1" spc="-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b="1" spc="-3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employee-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sz="1600" b="1" spc="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sz="1600" b="1" spc="-4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1" spc="-3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b="1" spc="-3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600" b="1" spc="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b="1" spc="-3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programs: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12395" indent="-317500">
              <a:lnSpc>
                <a:spcPct val="100000"/>
              </a:lnSpc>
              <a:spcBef>
                <a:spcPts val="1680"/>
              </a:spcBef>
              <a:buClr>
                <a:srgbClr val="000000"/>
              </a:buClr>
              <a:buSzPct val="87500"/>
              <a:buFont typeface="Segoe UI Symbol"/>
              <a:buChar char="❖"/>
              <a:tabLst>
                <a:tab pos="469900" algn="l"/>
              </a:tabLst>
            </a:pP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sz="1600" b="1" spc="-5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 of</a:t>
            </a:r>
            <a:r>
              <a:rPr sz="16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sz="16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b="1" spc="-4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Aktobe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participated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sz="16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sz="1600" b="1" spc="-4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university.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715">
              <a:lnSpc>
                <a:spcPct val="100000"/>
              </a:lnSpc>
            </a:pP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sz="1600" b="1" spc="-4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sz="1600" b="1" spc="-2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b="1" spc="-5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b="1" spc="-4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lvl="1" indent="-317500">
              <a:lnSpc>
                <a:spcPct val="100000"/>
              </a:lnSpc>
              <a:spcBef>
                <a:spcPts val="1685"/>
              </a:spcBef>
              <a:buClr>
                <a:srgbClr val="000000"/>
              </a:buClr>
              <a:buSzPct val="87500"/>
              <a:buFont typeface="Segoe UI Symbol"/>
              <a:buChar char="❖"/>
              <a:tabLst>
                <a:tab pos="589915" algn="l"/>
              </a:tabLst>
            </a:pP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sz="1600" b="1" spc="-9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marR="5080" lvl="1" indent="-317500">
              <a:lnSpc>
                <a:spcPct val="100000"/>
              </a:lnSpc>
              <a:buFont typeface="Segoe UI Symbol"/>
              <a:buChar char="❖"/>
              <a:tabLst>
                <a:tab pos="58991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  <a:r>
              <a:rPr sz="1600" b="1" spc="-3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expense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employment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marR="22225" lvl="1" indent="-317500">
              <a:lnSpc>
                <a:spcPct val="100000"/>
              </a:lnSpc>
              <a:buFont typeface="Segoe UI Symbol"/>
              <a:buChar char="❖"/>
              <a:tabLst>
                <a:tab pos="58991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sz="1600" b="1" spc="-2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sz="1600" b="1" spc="-6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enterprises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lvl="1" indent="-317500">
              <a:lnSpc>
                <a:spcPct val="100000"/>
              </a:lnSpc>
              <a:buClr>
                <a:srgbClr val="000000"/>
              </a:buClr>
              <a:buSzPct val="87500"/>
              <a:buFont typeface="Segoe UI Symbol"/>
              <a:buChar char="❖"/>
              <a:tabLst>
                <a:tab pos="589915" algn="l"/>
              </a:tabLst>
            </a:pP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</a:t>
            </a:r>
            <a:r>
              <a:rPr sz="1600" b="1" spc="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1600" b="1" spc="-6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(7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majors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"Education"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direction)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lvl="1" indent="-317500">
              <a:lnSpc>
                <a:spcPct val="100000"/>
              </a:lnSpc>
              <a:buFont typeface="Segoe UI Symbol"/>
              <a:buChar char="❖"/>
              <a:tabLst>
                <a:tab pos="58991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sz="1600" b="1" spc="-2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1600" b="1" spc="-55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(introduced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programs)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9915" lvl="1" indent="-317500">
              <a:lnSpc>
                <a:spcPct val="100000"/>
              </a:lnSpc>
              <a:buClr>
                <a:srgbClr val="000000"/>
              </a:buClr>
              <a:buSzPct val="87500"/>
              <a:buFont typeface="Segoe UI Symbol"/>
              <a:buChar char="❖"/>
              <a:tabLst>
                <a:tab pos="589915" algn="l"/>
              </a:tabLst>
            </a:pP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b="1" spc="1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sz="1600" b="1" spc="-70" dirty="0">
                <a:solidFill>
                  <a:srgbClr val="F164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(57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programs)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0;g136458659c4_0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75" y="260743"/>
            <a:ext cx="508025" cy="414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2;g136458659c4_0_25"/>
          <p:cNvSpPr txBox="1"/>
          <p:nvPr/>
        </p:nvSpPr>
        <p:spPr>
          <a:xfrm>
            <a:off x="692007" y="302580"/>
            <a:ext cx="5115900" cy="38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925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INTERNATIONAL</a:t>
            </a:r>
            <a:r>
              <a:rPr kumimoji="0" lang="en-US" sz="2000" b="1" i="0" u="none" strike="noStrike" kern="0" cap="none" spc="4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RANKINGS</a:t>
            </a:r>
            <a:r>
              <a:rPr kumimoji="0" lang="ru-RU" sz="1625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endParaRPr kumimoji="0" sz="113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03;g136458659c4_0_25"/>
          <p:cNvSpPr txBox="1"/>
          <p:nvPr/>
        </p:nvSpPr>
        <p:spPr>
          <a:xfrm>
            <a:off x="9518512" y="5657851"/>
            <a:ext cx="387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ru-RU" sz="1950" b="0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404;g136458659c4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99" y="915162"/>
            <a:ext cx="1052513" cy="780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5;g136458659c4_0_25"/>
          <p:cNvSpPr txBox="1"/>
          <p:nvPr/>
        </p:nvSpPr>
        <p:spPr>
          <a:xfrm>
            <a:off x="1523159" y="915162"/>
            <a:ext cx="21939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925" rIns="0" bIns="0" anchor="t" anchorCtr="0">
            <a:spAutoFit/>
          </a:bodyPr>
          <a:lstStyle/>
          <a:p>
            <a:pPr marL="56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QS World</a:t>
            </a:r>
            <a:endParaRPr sz="13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r>
              <a:rPr lang="ru-RU" sz="13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EECA (Emerging </a:t>
            </a:r>
            <a:r>
              <a:rPr lang="ru-RU" sz="13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Europe</a:t>
            </a:r>
            <a:r>
              <a:rPr lang="ru-RU" sz="13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ru-RU" sz="13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Central Asia) University </a:t>
            </a:r>
            <a:r>
              <a:rPr lang="ru-RU" sz="13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Rankings</a:t>
            </a:r>
            <a:endParaRPr sz="13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06;g136458659c4_0_25"/>
          <p:cNvSpPr/>
          <p:nvPr/>
        </p:nvSpPr>
        <p:spPr>
          <a:xfrm>
            <a:off x="3897069" y="1102362"/>
            <a:ext cx="8475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lang="ru-RU" sz="3250" b="1" i="0" u="none" strike="noStrike" cap="none" dirty="0">
                <a:solidFill>
                  <a:srgbClr val="F26549"/>
                </a:solidFill>
                <a:latin typeface="Arial Narrow"/>
                <a:ea typeface="Arial Narrow"/>
                <a:cs typeface="Arial Narrow"/>
                <a:sym typeface="Arial Narrow"/>
              </a:rPr>
              <a:t>351</a:t>
            </a:r>
            <a:r>
              <a:rPr lang="ru-RU" sz="3575" b="1" i="0" u="none" strike="noStrike" cap="none" dirty="0">
                <a:solidFill>
                  <a:srgbClr val="F2654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00" b="0" i="0" u="none" strike="noStrike" cap="none" dirty="0">
              <a:solidFill>
                <a:srgbClr val="F26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06;g136458659c4_0_25">
            <a:extLst>
              <a:ext uri="{FF2B5EF4-FFF2-40B4-BE49-F238E27FC236}">
                <a16:creationId xmlns:a16="http://schemas.microsoft.com/office/drawing/2014/main" id="{BC7F4474-8BBE-2186-D464-D6EAA56C45D4}"/>
              </a:ext>
            </a:extLst>
          </p:cNvPr>
          <p:cNvSpPr/>
          <p:nvPr/>
        </p:nvSpPr>
        <p:spPr>
          <a:xfrm>
            <a:off x="6400800" y="1682147"/>
            <a:ext cx="1573884" cy="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lang="en-US" sz="2800" b="1" dirty="0">
                <a:solidFill>
                  <a:srgbClr val="F26549"/>
                </a:solidFill>
                <a:latin typeface="Arial Narrow"/>
                <a:ea typeface="Arial Narrow"/>
                <a:cs typeface="Arial Narrow"/>
                <a:sym typeface="Arial Narrow"/>
              </a:rPr>
              <a:t>551-600</a:t>
            </a:r>
            <a:r>
              <a:rPr lang="ru-RU" sz="3575" b="1" i="0" u="none" strike="noStrike" cap="none" dirty="0">
                <a:solidFill>
                  <a:srgbClr val="F2654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00" b="0" i="0" u="none" strike="noStrike" cap="none" dirty="0">
              <a:solidFill>
                <a:srgbClr val="F26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19;g136458659c4_0_25">
            <a:extLst>
              <a:ext uri="{FF2B5EF4-FFF2-40B4-BE49-F238E27FC236}">
                <a16:creationId xmlns:a16="http://schemas.microsoft.com/office/drawing/2014/main" id="{98C9F0CB-4F95-0327-8FBC-D6772E8B1A7B}"/>
              </a:ext>
            </a:extLst>
          </p:cNvPr>
          <p:cNvSpPr/>
          <p:nvPr/>
        </p:nvSpPr>
        <p:spPr>
          <a:xfrm>
            <a:off x="4991955" y="2431852"/>
            <a:ext cx="4180114" cy="353700"/>
          </a:xfrm>
          <a:prstGeom prst="rect">
            <a:avLst/>
          </a:prstGeom>
          <a:solidFill>
            <a:srgbClr val="366092"/>
          </a:solidFill>
          <a:ln w="9525" cap="flat" cmpd="sng">
            <a:solidFill>
              <a:srgbClr val="0046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QS Central Asia University Rankings 2023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06;g136458659c4_0_25">
            <a:extLst>
              <a:ext uri="{FF2B5EF4-FFF2-40B4-BE49-F238E27FC236}">
                <a16:creationId xmlns:a16="http://schemas.microsoft.com/office/drawing/2014/main" id="{AABE7975-B017-CDC4-5BF5-B1114CBB5004}"/>
              </a:ext>
            </a:extLst>
          </p:cNvPr>
          <p:cNvSpPr/>
          <p:nvPr/>
        </p:nvSpPr>
        <p:spPr>
          <a:xfrm>
            <a:off x="6400800" y="2690394"/>
            <a:ext cx="1573884" cy="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26549"/>
                </a:solidFill>
                <a:latin typeface="Arial Narrow"/>
                <a:ea typeface="Arial Narrow"/>
                <a:cs typeface="Arial Narrow"/>
                <a:sym typeface="Arial Narrow"/>
              </a:rPr>
              <a:t>29</a:t>
            </a:r>
            <a:r>
              <a:rPr lang="ru-RU" sz="3575" b="1" i="0" u="none" strike="noStrike" cap="none" dirty="0">
                <a:solidFill>
                  <a:srgbClr val="F2654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400" b="0" i="0" u="none" strike="noStrike" cap="none" dirty="0">
              <a:solidFill>
                <a:srgbClr val="F265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9" y="2577840"/>
            <a:ext cx="15795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32" y="2657214"/>
            <a:ext cx="1811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90" y="1241899"/>
            <a:ext cx="4084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79930" y="3669903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3450" marR="5080" lvl="0" indent="-92138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"ATAMEKEN"</a:t>
            </a:r>
            <a:r>
              <a:rPr kumimoji="0" lang="en-US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NCA</a:t>
            </a:r>
            <a:r>
              <a:rPr kumimoji="0" lang="en-US" b="1" i="0" u="none" strike="noStrike" kern="0" cap="none" spc="-5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rating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5" y="4176783"/>
            <a:ext cx="4078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5" y="4575206"/>
            <a:ext cx="1470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6"/>
          <p:cNvSpPr txBox="1"/>
          <p:nvPr/>
        </p:nvSpPr>
        <p:spPr>
          <a:xfrm>
            <a:off x="673700" y="4850302"/>
            <a:ext cx="379031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842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6B01201-</a:t>
            </a:r>
            <a:r>
              <a:rPr sz="1400" dirty="0">
                <a:latin typeface="Microsoft Sans Serif"/>
                <a:cs typeface="Microsoft Sans Serif"/>
              </a:rPr>
              <a:t>Preschool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Education 6B01501-Mathematics 6V01504-Chemistry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150876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Microsoft Sans Serif"/>
                <a:cs typeface="Microsoft Sans Serif"/>
              </a:rPr>
              <a:t>6В01511-Geography-History 6B01601-History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6В01704-</a:t>
            </a:r>
            <a:r>
              <a:rPr sz="1400" dirty="0">
                <a:latin typeface="Microsoft Sans Serif"/>
                <a:cs typeface="Microsoft Sans Serif"/>
              </a:rPr>
              <a:t>Russian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language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and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literature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(EFL)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67" y="3571084"/>
            <a:ext cx="2798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11" y="4127181"/>
            <a:ext cx="1927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03" y="4891711"/>
            <a:ext cx="48037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9252" y="3946811"/>
            <a:ext cx="2422760" cy="120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lvl="0" algn="ctr">
              <a:lnSpc>
                <a:spcPts val="2250"/>
              </a:lnSpc>
              <a:spcBef>
                <a:spcPts val="100"/>
              </a:spcBef>
              <a:buClrTx/>
            </a:pPr>
            <a:r>
              <a:rPr lang="en-US" sz="2000" b="1" spc="-20" dirty="0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endParaRPr lang="en-US" sz="20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lnSpc>
                <a:spcPts val="2385"/>
              </a:lnSpc>
              <a:spcBef>
                <a:spcPts val="105"/>
              </a:spcBef>
            </a:pPr>
            <a:r>
              <a:rPr lang="en-US" sz="1400" b="1" spc="-20" dirty="0">
                <a:solidFill>
                  <a:srgbClr val="00AF50"/>
                </a:solidFill>
                <a:latin typeface="Calibri"/>
                <a:cs typeface="Calibri"/>
              </a:rPr>
              <a:t>TOP 10 </a:t>
            </a:r>
            <a:endParaRPr lang="en-US" sz="1400" dirty="0">
              <a:latin typeface="Calibri"/>
              <a:cs typeface="Calibri"/>
            </a:endParaRPr>
          </a:p>
          <a:p>
            <a:pPr marL="12065" marR="5080" indent="-1270" algn="ctr">
              <a:lnSpc>
                <a:spcPts val="1680"/>
              </a:lnSpc>
              <a:spcBef>
                <a:spcPts val="40"/>
              </a:spcBef>
            </a:pPr>
            <a:r>
              <a:rPr lang="en-US" sz="1400" b="1" spc="-25" dirty="0">
                <a:solidFill>
                  <a:srgbClr val="545C6D"/>
                </a:solidFill>
                <a:latin typeface="Calibri"/>
                <a:cs typeface="Calibri"/>
              </a:rPr>
              <a:t>26th educational programs </a:t>
            </a:r>
            <a:endParaRPr lang="en-US" sz="1400" dirty="0">
              <a:latin typeface="Calibri"/>
              <a:cs typeface="Calibri"/>
            </a:endParaRPr>
          </a:p>
          <a:p>
            <a:pPr lvl="0" algn="ctr">
              <a:spcBef>
                <a:spcPts val="5"/>
              </a:spcBef>
              <a:buClrTx/>
            </a:pPr>
            <a:endParaRPr lang="en-US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25" name="Google Shape;398;g136458659c4_0_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89729" y="3187"/>
            <a:ext cx="4110016" cy="4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99;g136458659c4_0_25"/>
          <p:cNvSpPr/>
          <p:nvPr/>
        </p:nvSpPr>
        <p:spPr>
          <a:xfrm>
            <a:off x="112" y="762000"/>
            <a:ext cx="9906000" cy="37200"/>
          </a:xfrm>
          <a:prstGeom prst="rect">
            <a:avLst/>
          </a:prstGeom>
          <a:solidFill>
            <a:srgbClr val="7A92B4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  <a:tabLst/>
              <a:defRPr/>
            </a:pPr>
            <a:endParaRPr kumimoji="0" sz="146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" y="6324600"/>
            <a:ext cx="99075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76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МОН РК: По поручению Главы государства запущен процесс переориентирования  программы «Болашак»">
            <a:extLst>
              <a:ext uri="{FF2B5EF4-FFF2-40B4-BE49-F238E27FC236}">
                <a16:creationId xmlns:a16="http://schemas.microsoft.com/office/drawing/2014/main" id="{1AB378B2-49DC-785B-8AE8-2DD78953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14" y="4418122"/>
            <a:ext cx="3400187" cy="17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00" y="669163"/>
            <a:ext cx="9931400" cy="584775"/>
          </a:xfrm>
        </p:spPr>
        <p:txBody>
          <a:bodyPr/>
          <a:lstStyle/>
          <a:p>
            <a:br>
              <a:rPr lang="en-US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" y="762000"/>
            <a:ext cx="506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000" y="778545"/>
            <a:ext cx="7120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u="none" strike="noStrike" cap="none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ru-RU" sz="2000" b="1" i="0" u="none" strike="noStrike" cap="none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500 </a:t>
            </a:r>
            <a:r>
              <a:rPr lang="en-US" sz="2000" b="1" i="0" u="none" strike="noStrike" cap="none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researchers” project</a:t>
            </a:r>
            <a:r>
              <a:rPr lang="ru-RU" sz="2000" b="1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as part of “Bolashak” program</a:t>
            </a:r>
            <a:endParaRPr lang="ru-RU" dirty="0"/>
          </a:p>
        </p:txBody>
      </p:sp>
      <p:sp>
        <p:nvSpPr>
          <p:cNvPr id="7" name="Google Shape;693;p45"/>
          <p:cNvSpPr txBox="1"/>
          <p:nvPr/>
        </p:nvSpPr>
        <p:spPr>
          <a:xfrm>
            <a:off x="206652" y="1368941"/>
            <a:ext cx="9396229" cy="361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7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16</a:t>
            </a:r>
            <a:r>
              <a:rPr lang="ru-RU" sz="1600" b="1" dirty="0"/>
              <a:t> </a:t>
            </a:r>
            <a:r>
              <a:rPr lang="en-US" sz="1600" b="1" dirty="0"/>
              <a:t>teaching staff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7 </a:t>
            </a:r>
            <a:r>
              <a:rPr lang="en-US" sz="1600" b="1" dirty="0"/>
              <a:t>countries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Michigan State University, USA (1)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University of Minnesota, USA (6)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Heriot-Watt University, Great Britain</a:t>
            </a:r>
            <a:r>
              <a:rPr kumimoji="0" lang="kk-KZ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(2)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Lomonosov Moscow State University, Russia (2)</a:t>
            </a:r>
            <a:endParaRPr kumimoji="0" lang="kk-KZ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University of Reading, Great Britain (1)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Sofia University “St.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Kliment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Ohridski</a:t>
            </a:r>
            <a:r>
              <a:rPr lang="en-US" sz="1700" dirty="0"/>
              <a:t>”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endParaRPr kumimoji="0" lang="kk-KZ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653" y="3470428"/>
            <a:ext cx="417934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3365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7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University of Leeds, Great Britain (2)</a:t>
            </a:r>
          </a:p>
        </p:txBody>
      </p:sp>
      <p:pic>
        <p:nvPicPr>
          <p:cNvPr id="9" name="Picture 2" descr="500 казахстанских ученых пройдут стажировку за рубежом за счёт государства">
            <a:extLst>
              <a:ext uri="{FF2B5EF4-FFF2-40B4-BE49-F238E27FC236}">
                <a16:creationId xmlns:a16="http://schemas.microsoft.com/office/drawing/2014/main" id="{56DE2A1B-84D6-268B-4C73-5C8B0D61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7" y="4002574"/>
            <a:ext cx="4390856" cy="21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9075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oogle Shape;643;p44">
            <a:extLst>
              <a:ext uri="{FF2B5EF4-FFF2-40B4-BE49-F238E27FC236}">
                <a16:creationId xmlns:a16="http://schemas.microsoft.com/office/drawing/2014/main" id="{5089601B-36E6-2AD6-D36B-4F35E6D166A6}"/>
              </a:ext>
            </a:extLst>
          </p:cNvPr>
          <p:cNvCxnSpPr>
            <a:cxnSpLocks/>
          </p:cNvCxnSpPr>
          <p:nvPr/>
        </p:nvCxnSpPr>
        <p:spPr>
          <a:xfrm>
            <a:off x="6558896" y="1861808"/>
            <a:ext cx="0" cy="3017126"/>
          </a:xfrm>
          <a:prstGeom prst="straightConnector1">
            <a:avLst/>
          </a:prstGeom>
          <a:noFill/>
          <a:ln w="19050" cap="flat" cmpd="sng">
            <a:solidFill>
              <a:srgbClr val="1E4E7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683;p46">
            <a:extLst>
              <a:ext uri="{FF2B5EF4-FFF2-40B4-BE49-F238E27FC236}">
                <a16:creationId xmlns:a16="http://schemas.microsoft.com/office/drawing/2014/main" id="{A5CE1FCC-3FCA-0F99-272F-40029025010E}"/>
              </a:ext>
            </a:extLst>
          </p:cNvPr>
          <p:cNvSpPr/>
          <p:nvPr/>
        </p:nvSpPr>
        <p:spPr>
          <a:xfrm>
            <a:off x="1371600" y="1693857"/>
            <a:ext cx="1447799" cy="287343"/>
          </a:xfrm>
          <a:prstGeom prst="rect">
            <a:avLst/>
          </a:prstGeom>
          <a:solidFill>
            <a:srgbClr val="366092"/>
          </a:solidFill>
          <a:ln w="9525" cap="flat" cmpd="sng">
            <a:solidFill>
              <a:srgbClr val="564C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Universities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83;p46">
            <a:extLst>
              <a:ext uri="{FF2B5EF4-FFF2-40B4-BE49-F238E27FC236}">
                <a16:creationId xmlns:a16="http://schemas.microsoft.com/office/drawing/2014/main" id="{8D52CF95-33D7-DFD7-2933-5AA5ABD5C371}"/>
              </a:ext>
            </a:extLst>
          </p:cNvPr>
          <p:cNvSpPr/>
          <p:nvPr/>
        </p:nvSpPr>
        <p:spPr>
          <a:xfrm>
            <a:off x="7467600" y="1693857"/>
            <a:ext cx="1633963" cy="335902"/>
          </a:xfrm>
          <a:prstGeom prst="rect">
            <a:avLst/>
          </a:prstGeom>
          <a:solidFill>
            <a:srgbClr val="366092"/>
          </a:solidFill>
          <a:ln w="9525" cap="flat" cmpd="sng">
            <a:solidFill>
              <a:srgbClr val="564C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Directions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DC64A-AFD5-F8F6-497E-20BF75252918}"/>
              </a:ext>
            </a:extLst>
          </p:cNvPr>
          <p:cNvSpPr txBox="1"/>
          <p:nvPr/>
        </p:nvSpPr>
        <p:spPr>
          <a:xfrm>
            <a:off x="6649190" y="2146142"/>
            <a:ext cx="325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Management in the field of Education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Research in Education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Law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Philology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Environmental ecology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Information</a:t>
            </a:r>
            <a:r>
              <a:rPr kumimoji="0" lang="kk-KZ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lang="en-US" sz="1600" dirty="0"/>
              <a:t>cyber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kk-KZ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security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8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2766</Words>
  <Application>Microsoft Office PowerPoint</Application>
  <PresentationFormat>Лист A4 (210x297 мм)</PresentationFormat>
  <Paragraphs>392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MT</vt:lpstr>
      <vt:lpstr>Arial Narrow</vt:lpstr>
      <vt:lpstr>Calibri</vt:lpstr>
      <vt:lpstr>Microsoft Sans Serif</vt:lpstr>
      <vt:lpstr>Segoe UI Symbol</vt:lpstr>
      <vt:lpstr>Times New Roman</vt:lpstr>
      <vt:lpstr>Office Theme</vt:lpstr>
      <vt:lpstr>Презентация PowerPoint</vt:lpstr>
      <vt:lpstr>AKTOBE, KAZAKHSTAN</vt:lpstr>
      <vt:lpstr>UNIVERSITY MISSION/ VISION AND HISTORY</vt:lpstr>
      <vt:lpstr>UNIVERSITY ECOSYSTEM</vt:lpstr>
      <vt:lpstr>ACADEMICS</vt:lpstr>
      <vt:lpstr>HERIOT-WATT INTERNATIONAL FACULTY</vt:lpstr>
      <vt:lpstr>ACADEMICS</vt:lpstr>
      <vt:lpstr>Презентация PowerPoint</vt:lpstr>
      <vt:lpstr> </vt:lpstr>
      <vt:lpstr>INTERNATIONAL COOPERATION</vt:lpstr>
      <vt:lpstr>Презентация PowerPoint</vt:lpstr>
      <vt:lpstr>76</vt:lpstr>
      <vt:lpstr>INTERNATIONAL JOINT PROJECTS</vt:lpstr>
      <vt:lpstr>INTERNATIONAL SCHOLARS</vt:lpstr>
      <vt:lpstr>KEY AREAS OF RESEARCH</vt:lpstr>
      <vt:lpstr>PARTNERSHIP WAYS</vt:lpstr>
      <vt:lpstr>THANK YOU!</vt:lpstr>
      <vt:lpstr>Презентация PowerPoint</vt:lpstr>
      <vt:lpstr>“MATERIALS SCIENCE AND RADIATION” RESEARCH CENTER</vt:lpstr>
      <vt:lpstr>MAIN DIRECTIONS OF “MATERIALS SCIENCE AND RADIATION”  RESEARCH CENTER </vt:lpstr>
      <vt:lpstr>RESEARCH GRANTS WON BY “MATERIALS SCIENCE AND RADIATION”  RESEARCH CENTER </vt:lpstr>
      <vt:lpstr>INNOVATION PARK LABORATORIES</vt:lpstr>
      <vt:lpstr>INNOVATION PARK LABORATORIES</vt:lpstr>
      <vt:lpstr>INNOVATION PARK LABORATORIES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Arsuicc</cp:lastModifiedBy>
  <cp:revision>43</cp:revision>
  <dcterms:created xsi:type="dcterms:W3CDTF">2024-03-29T04:48:37Z</dcterms:created>
  <dcterms:modified xsi:type="dcterms:W3CDTF">2024-05-16T07:03:01Z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2024-03-29T00:00:00Z</vt:filetime>
  </property>
  <property fmtid="{D5CDD505-2E9C-101B-9397-08002B2CF9AE}" pid="5" name="Producer">
    <vt:lpwstr>Microsoft® PowerPoint® 2016</vt:lpwstr>
  </property>
</Properties>
</file>