
<file path=[Content_Types].xml><?xml version="1.0" encoding="utf-8"?>
<Types xmlns="http://schemas.openxmlformats.org/package/2006/content-types">
  <Default Extension="gif" ContentType="image/gif"/>
  <Default Extension="jpeg" ContentType="image/jpeg"/>
  <Default Extension="m4a" ContentType="audio/mp4"/>
  <Default Extension="png" ContentType="image/png"/>
  <Default Extension="rels" ContentType="application/vnd.openxmlformats-package.relationships+xml"/>
  <Default Extension="tmp" ContentType="image/png"/>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1"/>
  </p:sldMasterIdLst>
  <p:notesMasterIdLst>
    <p:notesMasterId r:id="rId50"/>
  </p:notesMasterIdLst>
  <p:handoutMasterIdLst>
    <p:handoutMasterId r:id="rId51"/>
  </p:handoutMasterIdLst>
  <p:sldIdLst>
    <p:sldId id="276" r:id="rId2"/>
    <p:sldId id="296" r:id="rId3"/>
    <p:sldId id="285" r:id="rId4"/>
    <p:sldId id="301" r:id="rId5"/>
    <p:sldId id="287" r:id="rId6"/>
    <p:sldId id="282" r:id="rId7"/>
    <p:sldId id="284" r:id="rId8"/>
    <p:sldId id="288" r:id="rId9"/>
    <p:sldId id="297" r:id="rId10"/>
    <p:sldId id="283" r:id="rId11"/>
    <p:sldId id="286" r:id="rId12"/>
    <p:sldId id="280" r:id="rId13"/>
    <p:sldId id="300" r:id="rId14"/>
    <p:sldId id="267" r:id="rId15"/>
    <p:sldId id="268" r:id="rId16"/>
    <p:sldId id="272" r:id="rId17"/>
    <p:sldId id="257" r:id="rId18"/>
    <p:sldId id="308" r:id="rId19"/>
    <p:sldId id="309" r:id="rId20"/>
    <p:sldId id="319" r:id="rId21"/>
    <p:sldId id="312" r:id="rId22"/>
    <p:sldId id="258" r:id="rId23"/>
    <p:sldId id="260" r:id="rId24"/>
    <p:sldId id="314" r:id="rId25"/>
    <p:sldId id="315" r:id="rId26"/>
    <p:sldId id="261" r:id="rId27"/>
    <p:sldId id="262" r:id="rId28"/>
    <p:sldId id="322" r:id="rId29"/>
    <p:sldId id="316" r:id="rId30"/>
    <p:sldId id="325" r:id="rId31"/>
    <p:sldId id="326" r:id="rId32"/>
    <p:sldId id="327" r:id="rId33"/>
    <p:sldId id="328" r:id="rId34"/>
    <p:sldId id="329" r:id="rId35"/>
    <p:sldId id="264" r:id="rId36"/>
    <p:sldId id="317" r:id="rId37"/>
    <p:sldId id="320" r:id="rId38"/>
    <p:sldId id="302" r:id="rId39"/>
    <p:sldId id="303" r:id="rId40"/>
    <p:sldId id="323" r:id="rId41"/>
    <p:sldId id="269" r:id="rId42"/>
    <p:sldId id="324" r:id="rId43"/>
    <p:sldId id="292" r:id="rId44"/>
    <p:sldId id="271" r:id="rId45"/>
    <p:sldId id="293" r:id="rId46"/>
    <p:sldId id="291" r:id="rId47"/>
    <p:sldId id="274" r:id="rId48"/>
    <p:sldId id="330" r:id="rId49"/>
  </p:sldIdLst>
  <p:sldSz cx="9144000" cy="6858000" type="screen4x3"/>
  <p:notesSz cx="7026275" cy="93122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1D2CE0D8-2DF2-71F6-E686-5B414164E67A}" name="Perry, Kayla" initials="PK" userId="S::starcher41@marshall.edu::7a98c199-fb85-4670-a0e7-316159f737f4"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Perry, Kayla" initials="PK" lastIdx="2" clrIdx="0">
    <p:extLst>
      <p:ext uri="{19B8F6BF-5375-455C-9EA6-DF929625EA0E}">
        <p15:presenceInfo xmlns:p15="http://schemas.microsoft.com/office/powerpoint/2012/main" userId="S-1-5-21-2103128890-668367686-1861945104-190631"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00"/>
    <a:srgbClr val="F8007C"/>
    <a:srgbClr val="FF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830" autoAdjust="0"/>
    <p:restoredTop sz="94660"/>
  </p:normalViewPr>
  <p:slideViewPr>
    <p:cSldViewPr>
      <p:cViewPr varScale="1">
        <p:scale>
          <a:sx n="78" d="100"/>
          <a:sy n="78" d="100"/>
        </p:scale>
        <p:origin x="1541" y="62"/>
      </p:cViewPr>
      <p:guideLst>
        <p:guide orient="horz" pos="2160"/>
        <p:guide pos="2880"/>
      </p:guideLst>
    </p:cSldViewPr>
  </p:slideViewPr>
  <p:notesTextViewPr>
    <p:cViewPr>
      <p:scale>
        <a:sx n="3" d="2"/>
        <a:sy n="3" d="2"/>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notesMaster" Target="notesMasters/notesMaster1.xml"/><Relationship Id="rId55"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presProps" Target="presProps.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handoutMaster" Target="handoutMasters/handout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microsoft.com/office/2018/10/relationships/authors" Target="author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commentAuthors" Target="commentAuthor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EC97F54-FDA3-4C22-AE6E-876F4C39B106}" type="doc">
      <dgm:prSet loTypeId="urn:microsoft.com/office/officeart/2005/8/layout/StepDownProcess" loCatId="process" qsTypeId="urn:microsoft.com/office/officeart/2005/8/quickstyle/simple1" qsCatId="simple" csTypeId="urn:microsoft.com/office/officeart/2005/8/colors/accent1_2" csCatId="accent1" phldr="1"/>
      <dgm:spPr/>
      <dgm:t>
        <a:bodyPr/>
        <a:lstStyle/>
        <a:p>
          <a:endParaRPr lang="en-US"/>
        </a:p>
      </dgm:t>
    </dgm:pt>
    <dgm:pt modelId="{9E0F7AFC-7DA6-415E-BF12-3405DA19462B}">
      <dgm:prSet phldrT="[Text]" custT="1"/>
      <dgm:spPr/>
      <dgm:t>
        <a:bodyPr/>
        <a:lstStyle/>
        <a:p>
          <a:r>
            <a:rPr lang="en-US" sz="1600" dirty="0"/>
            <a:t>Cardholder submits signed Application &amp; Agreement to MURC</a:t>
          </a:r>
        </a:p>
      </dgm:t>
    </dgm:pt>
    <dgm:pt modelId="{87F4691E-08F6-4239-A189-EEECD2B92820}" type="parTrans" cxnId="{3C118B71-C1BF-46A2-84A4-C09BFA7FD867}">
      <dgm:prSet/>
      <dgm:spPr/>
      <dgm:t>
        <a:bodyPr/>
        <a:lstStyle/>
        <a:p>
          <a:endParaRPr lang="en-US"/>
        </a:p>
      </dgm:t>
    </dgm:pt>
    <dgm:pt modelId="{2888ACF6-133B-48AB-AC40-3C160D6DC4D7}" type="sibTrans" cxnId="{3C118B71-C1BF-46A2-84A4-C09BFA7FD867}">
      <dgm:prSet/>
      <dgm:spPr/>
      <dgm:t>
        <a:bodyPr/>
        <a:lstStyle/>
        <a:p>
          <a:endParaRPr lang="en-US"/>
        </a:p>
      </dgm:t>
    </dgm:pt>
    <dgm:pt modelId="{24C2F71F-1C90-4419-80FC-026894C1D6A1}">
      <dgm:prSet phldrT="[Text]" custT="1"/>
      <dgm:spPr/>
      <dgm:t>
        <a:bodyPr/>
        <a:lstStyle/>
        <a:p>
          <a:r>
            <a:rPr lang="en-US" sz="1600" dirty="0"/>
            <a:t>MURC receives and reviews application for completion &amp; eligibility</a:t>
          </a:r>
        </a:p>
      </dgm:t>
    </dgm:pt>
    <dgm:pt modelId="{954CBB67-091F-4BD0-9B33-27E4974DD5CD}" type="parTrans" cxnId="{3DFF7186-A63C-4818-882E-7CF536A709FB}">
      <dgm:prSet/>
      <dgm:spPr/>
      <dgm:t>
        <a:bodyPr/>
        <a:lstStyle/>
        <a:p>
          <a:endParaRPr lang="en-US"/>
        </a:p>
      </dgm:t>
    </dgm:pt>
    <dgm:pt modelId="{21C7267A-FB16-492E-9148-081592A77698}" type="sibTrans" cxnId="{3DFF7186-A63C-4818-882E-7CF536A709FB}">
      <dgm:prSet/>
      <dgm:spPr/>
      <dgm:t>
        <a:bodyPr/>
        <a:lstStyle/>
        <a:p>
          <a:endParaRPr lang="en-US"/>
        </a:p>
      </dgm:t>
    </dgm:pt>
    <dgm:pt modelId="{631AB1C6-3AF5-44C9-9855-E6FF0A1855B0}">
      <dgm:prSet phldrT="[Text]"/>
      <dgm:spPr/>
      <dgm:t>
        <a:bodyPr/>
        <a:lstStyle/>
        <a:p>
          <a:r>
            <a:rPr lang="en-US" dirty="0"/>
            <a:t>MURC contacts applicant for training</a:t>
          </a:r>
        </a:p>
      </dgm:t>
    </dgm:pt>
    <dgm:pt modelId="{2A12E8E2-A183-47EB-A241-139DB9B2E3F0}" type="parTrans" cxnId="{AB2D9BA5-C704-4579-BFCD-6BB15D2F16E3}">
      <dgm:prSet/>
      <dgm:spPr/>
      <dgm:t>
        <a:bodyPr/>
        <a:lstStyle/>
        <a:p>
          <a:endParaRPr lang="en-US"/>
        </a:p>
      </dgm:t>
    </dgm:pt>
    <dgm:pt modelId="{38331F8C-A1A9-4A5B-92D5-9906BB4C3551}" type="sibTrans" cxnId="{AB2D9BA5-C704-4579-BFCD-6BB15D2F16E3}">
      <dgm:prSet/>
      <dgm:spPr/>
      <dgm:t>
        <a:bodyPr/>
        <a:lstStyle/>
        <a:p>
          <a:endParaRPr lang="en-US"/>
        </a:p>
      </dgm:t>
    </dgm:pt>
    <dgm:pt modelId="{E71CAB5E-D1BB-40CE-A099-B502DCB61FFE}">
      <dgm:prSet/>
      <dgm:spPr/>
      <dgm:t>
        <a:bodyPr/>
        <a:lstStyle/>
        <a:p>
          <a:r>
            <a:rPr lang="en-US" dirty="0"/>
            <a:t>MURC issues new card to P-Cardholder</a:t>
          </a:r>
        </a:p>
      </dgm:t>
    </dgm:pt>
    <dgm:pt modelId="{1EA29623-0E23-4611-AB14-287D1C42D2F3}" type="parTrans" cxnId="{1CCC44EB-7808-4183-9368-3946E197E4EF}">
      <dgm:prSet/>
      <dgm:spPr/>
      <dgm:t>
        <a:bodyPr/>
        <a:lstStyle/>
        <a:p>
          <a:endParaRPr lang="en-US"/>
        </a:p>
      </dgm:t>
    </dgm:pt>
    <dgm:pt modelId="{528F22C3-D2F1-4C6F-9D04-A0219ED4C8DB}" type="sibTrans" cxnId="{1CCC44EB-7808-4183-9368-3946E197E4EF}">
      <dgm:prSet/>
      <dgm:spPr/>
      <dgm:t>
        <a:bodyPr/>
        <a:lstStyle/>
        <a:p>
          <a:endParaRPr lang="en-US"/>
        </a:p>
      </dgm:t>
    </dgm:pt>
    <dgm:pt modelId="{D53BF22E-36E2-40CC-B469-9C3C0583AD06}">
      <dgm:prSet/>
      <dgm:spPr/>
      <dgm:t>
        <a:bodyPr/>
        <a:lstStyle/>
        <a:p>
          <a:r>
            <a:rPr lang="en-US" dirty="0"/>
            <a:t>P-Cardholder activates card</a:t>
          </a:r>
        </a:p>
      </dgm:t>
    </dgm:pt>
    <dgm:pt modelId="{53535E5A-2131-46D1-9A35-046BDBA312D1}" type="parTrans" cxnId="{0691086B-EFCB-4F1B-BCA5-8D298BE2DE20}">
      <dgm:prSet/>
      <dgm:spPr/>
      <dgm:t>
        <a:bodyPr/>
        <a:lstStyle/>
        <a:p>
          <a:endParaRPr lang="en-US"/>
        </a:p>
      </dgm:t>
    </dgm:pt>
    <dgm:pt modelId="{4885F30F-6EB7-4619-A5F5-4E8FACE0D4F9}" type="sibTrans" cxnId="{0691086B-EFCB-4F1B-BCA5-8D298BE2DE20}">
      <dgm:prSet/>
      <dgm:spPr/>
      <dgm:t>
        <a:bodyPr/>
        <a:lstStyle/>
        <a:p>
          <a:endParaRPr lang="en-US"/>
        </a:p>
      </dgm:t>
    </dgm:pt>
    <dgm:pt modelId="{8DF28C6F-B172-4749-B4BA-E18980A87015}" type="pres">
      <dgm:prSet presAssocID="{2EC97F54-FDA3-4C22-AE6E-876F4C39B106}" presName="rootnode" presStyleCnt="0">
        <dgm:presLayoutVars>
          <dgm:chMax/>
          <dgm:chPref/>
          <dgm:dir/>
          <dgm:animLvl val="lvl"/>
        </dgm:presLayoutVars>
      </dgm:prSet>
      <dgm:spPr/>
    </dgm:pt>
    <dgm:pt modelId="{3DB55337-BC88-4528-A861-EDB4DFF09157}" type="pres">
      <dgm:prSet presAssocID="{9E0F7AFC-7DA6-415E-BF12-3405DA19462B}" presName="composite" presStyleCnt="0"/>
      <dgm:spPr/>
    </dgm:pt>
    <dgm:pt modelId="{7A8E85D0-5E59-41A6-A0B8-34DC171F7316}" type="pres">
      <dgm:prSet presAssocID="{9E0F7AFC-7DA6-415E-BF12-3405DA19462B}" presName="bentUpArrow1" presStyleLbl="alignImgPlace1" presStyleIdx="0" presStyleCnt="4" custLinFactNeighborX="-57333" custLinFactNeighborY="3569"/>
      <dgm:spPr/>
    </dgm:pt>
    <dgm:pt modelId="{4A20A782-8225-4CB3-9C24-AC5F80374C4A}" type="pres">
      <dgm:prSet presAssocID="{9E0F7AFC-7DA6-415E-BF12-3405DA19462B}" presName="ParentText" presStyleLbl="node1" presStyleIdx="0" presStyleCnt="5" custScaleX="244653">
        <dgm:presLayoutVars>
          <dgm:chMax val="1"/>
          <dgm:chPref val="1"/>
          <dgm:bulletEnabled val="1"/>
        </dgm:presLayoutVars>
      </dgm:prSet>
      <dgm:spPr/>
    </dgm:pt>
    <dgm:pt modelId="{C02FA13C-90DC-4AE3-B8A4-A8E4482D1502}" type="pres">
      <dgm:prSet presAssocID="{9E0F7AFC-7DA6-415E-BF12-3405DA19462B}" presName="ChildText" presStyleLbl="revTx" presStyleIdx="0" presStyleCnt="4" custLinFactNeighborX="76198" custLinFactNeighborY="-14966">
        <dgm:presLayoutVars>
          <dgm:chMax val="0"/>
          <dgm:chPref val="0"/>
          <dgm:bulletEnabled val="1"/>
        </dgm:presLayoutVars>
      </dgm:prSet>
      <dgm:spPr/>
    </dgm:pt>
    <dgm:pt modelId="{AD631DDF-A9CD-4BE8-BBAA-ABBEBBD9286A}" type="pres">
      <dgm:prSet presAssocID="{2888ACF6-133B-48AB-AC40-3C160D6DC4D7}" presName="sibTrans" presStyleCnt="0"/>
      <dgm:spPr/>
    </dgm:pt>
    <dgm:pt modelId="{C10D0708-DEE1-4A90-80C0-9B176D48E5DA}" type="pres">
      <dgm:prSet presAssocID="{24C2F71F-1C90-4419-80FC-026894C1D6A1}" presName="composite" presStyleCnt="0"/>
      <dgm:spPr/>
    </dgm:pt>
    <dgm:pt modelId="{04B848FE-C291-4A8B-B601-665898662CDA}" type="pres">
      <dgm:prSet presAssocID="{24C2F71F-1C90-4419-80FC-026894C1D6A1}" presName="bentUpArrow1" presStyleLbl="alignImgPlace1" presStyleIdx="1" presStyleCnt="4" custLinFactNeighborX="-49022" custLinFactNeighborY="2427"/>
      <dgm:spPr/>
    </dgm:pt>
    <dgm:pt modelId="{9247DDA2-5A1C-43D6-9F3A-E433B53FD025}" type="pres">
      <dgm:prSet presAssocID="{24C2F71F-1C90-4419-80FC-026894C1D6A1}" presName="ParentText" presStyleLbl="node1" presStyleIdx="1" presStyleCnt="5" custScaleX="232011">
        <dgm:presLayoutVars>
          <dgm:chMax val="1"/>
          <dgm:chPref val="1"/>
          <dgm:bulletEnabled val="1"/>
        </dgm:presLayoutVars>
      </dgm:prSet>
      <dgm:spPr/>
    </dgm:pt>
    <dgm:pt modelId="{39576A18-A496-4F03-BA17-641D1154DB6A}" type="pres">
      <dgm:prSet presAssocID="{24C2F71F-1C90-4419-80FC-026894C1D6A1}" presName="ChildText" presStyleLbl="revTx" presStyleIdx="1" presStyleCnt="4">
        <dgm:presLayoutVars>
          <dgm:chMax val="0"/>
          <dgm:chPref val="0"/>
          <dgm:bulletEnabled val="1"/>
        </dgm:presLayoutVars>
      </dgm:prSet>
      <dgm:spPr/>
    </dgm:pt>
    <dgm:pt modelId="{5726E63D-4881-43B2-BA69-8CEDE1BB3E9E}" type="pres">
      <dgm:prSet presAssocID="{21C7267A-FB16-492E-9148-081592A77698}" presName="sibTrans" presStyleCnt="0"/>
      <dgm:spPr/>
    </dgm:pt>
    <dgm:pt modelId="{A6F77145-14AD-4F59-A0AA-B412101EB8AF}" type="pres">
      <dgm:prSet presAssocID="{631AB1C6-3AF5-44C9-9855-E6FF0A1855B0}" presName="composite" presStyleCnt="0"/>
      <dgm:spPr/>
    </dgm:pt>
    <dgm:pt modelId="{58EBC83A-B6AD-4CE1-BC63-582BE9E8DC1C}" type="pres">
      <dgm:prSet presAssocID="{631AB1C6-3AF5-44C9-9855-E6FF0A1855B0}" presName="bentUpArrow1" presStyleLbl="alignImgPlace1" presStyleIdx="2" presStyleCnt="4" custLinFactNeighborX="-59585" custLinFactNeighborY="1286"/>
      <dgm:spPr/>
    </dgm:pt>
    <dgm:pt modelId="{A96CD0E6-ED93-41DA-91D7-E67C8A0E5364}" type="pres">
      <dgm:prSet presAssocID="{631AB1C6-3AF5-44C9-9855-E6FF0A1855B0}" presName="ParentText" presStyleLbl="node1" presStyleIdx="2" presStyleCnt="5" custScaleX="244898">
        <dgm:presLayoutVars>
          <dgm:chMax val="1"/>
          <dgm:chPref val="1"/>
          <dgm:bulletEnabled val="1"/>
        </dgm:presLayoutVars>
      </dgm:prSet>
      <dgm:spPr/>
    </dgm:pt>
    <dgm:pt modelId="{79D71764-AC36-4D8A-887E-50F07625BAA7}" type="pres">
      <dgm:prSet presAssocID="{631AB1C6-3AF5-44C9-9855-E6FF0A1855B0}" presName="ChildText" presStyleLbl="revTx" presStyleIdx="2" presStyleCnt="4">
        <dgm:presLayoutVars>
          <dgm:chMax val="0"/>
          <dgm:chPref val="0"/>
          <dgm:bulletEnabled val="1"/>
        </dgm:presLayoutVars>
      </dgm:prSet>
      <dgm:spPr/>
    </dgm:pt>
    <dgm:pt modelId="{4196B268-3435-4767-904E-43ACFBA55450}" type="pres">
      <dgm:prSet presAssocID="{38331F8C-A1A9-4A5B-92D5-9906BB4C3551}" presName="sibTrans" presStyleCnt="0"/>
      <dgm:spPr/>
    </dgm:pt>
    <dgm:pt modelId="{53AD2F51-5B50-4E26-A7DE-F8432A1A04A3}" type="pres">
      <dgm:prSet presAssocID="{E71CAB5E-D1BB-40CE-A099-B502DCB61FFE}" presName="composite" presStyleCnt="0"/>
      <dgm:spPr/>
    </dgm:pt>
    <dgm:pt modelId="{955B9906-DCEB-4195-9BFC-CF94B6255F3C}" type="pres">
      <dgm:prSet presAssocID="{E71CAB5E-D1BB-40CE-A099-B502DCB61FFE}" presName="bentUpArrow1" presStyleLbl="alignImgPlace1" presStyleIdx="3" presStyleCnt="4" custLinFactNeighborX="-51273" custLinFactNeighborY="145"/>
      <dgm:spPr/>
    </dgm:pt>
    <dgm:pt modelId="{A8C28A10-3624-4212-B495-C872F28D09E5}" type="pres">
      <dgm:prSet presAssocID="{E71CAB5E-D1BB-40CE-A099-B502DCB61FFE}" presName="ParentText" presStyleLbl="node1" presStyleIdx="3" presStyleCnt="5" custScaleX="232256">
        <dgm:presLayoutVars>
          <dgm:chMax val="1"/>
          <dgm:chPref val="1"/>
          <dgm:bulletEnabled val="1"/>
        </dgm:presLayoutVars>
      </dgm:prSet>
      <dgm:spPr/>
    </dgm:pt>
    <dgm:pt modelId="{908498D4-7BDF-43DC-95B1-02AF5703FBCF}" type="pres">
      <dgm:prSet presAssocID="{E71CAB5E-D1BB-40CE-A099-B502DCB61FFE}" presName="ChildText" presStyleLbl="revTx" presStyleIdx="3" presStyleCnt="4">
        <dgm:presLayoutVars>
          <dgm:chMax val="0"/>
          <dgm:chPref val="0"/>
          <dgm:bulletEnabled val="1"/>
        </dgm:presLayoutVars>
      </dgm:prSet>
      <dgm:spPr/>
    </dgm:pt>
    <dgm:pt modelId="{9991505E-513A-4E05-8F84-71F0F11322A0}" type="pres">
      <dgm:prSet presAssocID="{528F22C3-D2F1-4C6F-9D04-A0219ED4C8DB}" presName="sibTrans" presStyleCnt="0"/>
      <dgm:spPr/>
    </dgm:pt>
    <dgm:pt modelId="{600709A1-E09A-43AC-8F14-39FBCD6908E9}" type="pres">
      <dgm:prSet presAssocID="{D53BF22E-36E2-40CC-B469-9C3C0583AD06}" presName="composite" presStyleCnt="0"/>
      <dgm:spPr/>
    </dgm:pt>
    <dgm:pt modelId="{7A064F57-F327-4296-809E-0553B2689F8C}" type="pres">
      <dgm:prSet presAssocID="{D53BF22E-36E2-40CC-B469-9C3C0583AD06}" presName="ParentText" presStyleLbl="node1" presStyleIdx="4" presStyleCnt="5" custScaleX="204484">
        <dgm:presLayoutVars>
          <dgm:chMax val="1"/>
          <dgm:chPref val="1"/>
          <dgm:bulletEnabled val="1"/>
        </dgm:presLayoutVars>
      </dgm:prSet>
      <dgm:spPr/>
    </dgm:pt>
  </dgm:ptLst>
  <dgm:cxnLst>
    <dgm:cxn modelId="{3B28EA05-A3B5-4D9D-80C2-BED8270F4D4B}" type="presOf" srcId="{E71CAB5E-D1BB-40CE-A099-B502DCB61FFE}" destId="{A8C28A10-3624-4212-B495-C872F28D09E5}" srcOrd="0" destOrd="0" presId="urn:microsoft.com/office/officeart/2005/8/layout/StepDownProcess"/>
    <dgm:cxn modelId="{991B7739-D54E-4113-9184-26CD8FEB5420}" type="presOf" srcId="{631AB1C6-3AF5-44C9-9855-E6FF0A1855B0}" destId="{A96CD0E6-ED93-41DA-91D7-E67C8A0E5364}" srcOrd="0" destOrd="0" presId="urn:microsoft.com/office/officeart/2005/8/layout/StepDownProcess"/>
    <dgm:cxn modelId="{7FB2443B-B863-4D43-9E27-B827C1C0E6D4}" type="presOf" srcId="{2EC97F54-FDA3-4C22-AE6E-876F4C39B106}" destId="{8DF28C6F-B172-4749-B4BA-E18980A87015}" srcOrd="0" destOrd="0" presId="urn:microsoft.com/office/officeart/2005/8/layout/StepDownProcess"/>
    <dgm:cxn modelId="{0691086B-EFCB-4F1B-BCA5-8D298BE2DE20}" srcId="{2EC97F54-FDA3-4C22-AE6E-876F4C39B106}" destId="{D53BF22E-36E2-40CC-B469-9C3C0583AD06}" srcOrd="4" destOrd="0" parTransId="{53535E5A-2131-46D1-9A35-046BDBA312D1}" sibTransId="{4885F30F-6EB7-4619-A5F5-4E8FACE0D4F9}"/>
    <dgm:cxn modelId="{3C118B71-C1BF-46A2-84A4-C09BFA7FD867}" srcId="{2EC97F54-FDA3-4C22-AE6E-876F4C39B106}" destId="{9E0F7AFC-7DA6-415E-BF12-3405DA19462B}" srcOrd="0" destOrd="0" parTransId="{87F4691E-08F6-4239-A189-EEECD2B92820}" sibTransId="{2888ACF6-133B-48AB-AC40-3C160D6DC4D7}"/>
    <dgm:cxn modelId="{0E968257-107A-449A-B7DF-4DA953B7A728}" type="presOf" srcId="{D53BF22E-36E2-40CC-B469-9C3C0583AD06}" destId="{7A064F57-F327-4296-809E-0553B2689F8C}" srcOrd="0" destOrd="0" presId="urn:microsoft.com/office/officeart/2005/8/layout/StepDownProcess"/>
    <dgm:cxn modelId="{3DFF7186-A63C-4818-882E-7CF536A709FB}" srcId="{2EC97F54-FDA3-4C22-AE6E-876F4C39B106}" destId="{24C2F71F-1C90-4419-80FC-026894C1D6A1}" srcOrd="1" destOrd="0" parTransId="{954CBB67-091F-4BD0-9B33-27E4974DD5CD}" sibTransId="{21C7267A-FB16-492E-9148-081592A77698}"/>
    <dgm:cxn modelId="{AB2D9BA5-C704-4579-BFCD-6BB15D2F16E3}" srcId="{2EC97F54-FDA3-4C22-AE6E-876F4C39B106}" destId="{631AB1C6-3AF5-44C9-9855-E6FF0A1855B0}" srcOrd="2" destOrd="0" parTransId="{2A12E8E2-A183-47EB-A241-139DB9B2E3F0}" sibTransId="{38331F8C-A1A9-4A5B-92D5-9906BB4C3551}"/>
    <dgm:cxn modelId="{97A50DE5-3FB4-40CC-9F3F-C226D4A21EC9}" type="presOf" srcId="{9E0F7AFC-7DA6-415E-BF12-3405DA19462B}" destId="{4A20A782-8225-4CB3-9C24-AC5F80374C4A}" srcOrd="0" destOrd="0" presId="urn:microsoft.com/office/officeart/2005/8/layout/StepDownProcess"/>
    <dgm:cxn modelId="{04A91DE6-3E9E-45E0-AACA-147B1EED6CA1}" type="presOf" srcId="{24C2F71F-1C90-4419-80FC-026894C1D6A1}" destId="{9247DDA2-5A1C-43D6-9F3A-E433B53FD025}" srcOrd="0" destOrd="0" presId="urn:microsoft.com/office/officeart/2005/8/layout/StepDownProcess"/>
    <dgm:cxn modelId="{1CCC44EB-7808-4183-9368-3946E197E4EF}" srcId="{2EC97F54-FDA3-4C22-AE6E-876F4C39B106}" destId="{E71CAB5E-D1BB-40CE-A099-B502DCB61FFE}" srcOrd="3" destOrd="0" parTransId="{1EA29623-0E23-4611-AB14-287D1C42D2F3}" sibTransId="{528F22C3-D2F1-4C6F-9D04-A0219ED4C8DB}"/>
    <dgm:cxn modelId="{8275DCB6-02AB-4596-9C22-E85818FBB62B}" type="presParOf" srcId="{8DF28C6F-B172-4749-B4BA-E18980A87015}" destId="{3DB55337-BC88-4528-A861-EDB4DFF09157}" srcOrd="0" destOrd="0" presId="urn:microsoft.com/office/officeart/2005/8/layout/StepDownProcess"/>
    <dgm:cxn modelId="{BEE281B4-9FDE-412B-A8D8-CD49E3FB5041}" type="presParOf" srcId="{3DB55337-BC88-4528-A861-EDB4DFF09157}" destId="{7A8E85D0-5E59-41A6-A0B8-34DC171F7316}" srcOrd="0" destOrd="0" presId="urn:microsoft.com/office/officeart/2005/8/layout/StepDownProcess"/>
    <dgm:cxn modelId="{15D5CD7D-8428-487D-BAA2-42AAE1901B5A}" type="presParOf" srcId="{3DB55337-BC88-4528-A861-EDB4DFF09157}" destId="{4A20A782-8225-4CB3-9C24-AC5F80374C4A}" srcOrd="1" destOrd="0" presId="urn:microsoft.com/office/officeart/2005/8/layout/StepDownProcess"/>
    <dgm:cxn modelId="{94597D9D-5484-4044-A14E-4BC4F77ACE80}" type="presParOf" srcId="{3DB55337-BC88-4528-A861-EDB4DFF09157}" destId="{C02FA13C-90DC-4AE3-B8A4-A8E4482D1502}" srcOrd="2" destOrd="0" presId="urn:microsoft.com/office/officeart/2005/8/layout/StepDownProcess"/>
    <dgm:cxn modelId="{BDB0005D-97BD-4650-8E4F-6800E4DBD564}" type="presParOf" srcId="{8DF28C6F-B172-4749-B4BA-E18980A87015}" destId="{AD631DDF-A9CD-4BE8-BBAA-ABBEBBD9286A}" srcOrd="1" destOrd="0" presId="urn:microsoft.com/office/officeart/2005/8/layout/StepDownProcess"/>
    <dgm:cxn modelId="{0E50294F-C566-4E2C-AF5D-5093DC667E3D}" type="presParOf" srcId="{8DF28C6F-B172-4749-B4BA-E18980A87015}" destId="{C10D0708-DEE1-4A90-80C0-9B176D48E5DA}" srcOrd="2" destOrd="0" presId="urn:microsoft.com/office/officeart/2005/8/layout/StepDownProcess"/>
    <dgm:cxn modelId="{4336C884-63CD-43AA-9625-FDCB1B5B8249}" type="presParOf" srcId="{C10D0708-DEE1-4A90-80C0-9B176D48E5DA}" destId="{04B848FE-C291-4A8B-B601-665898662CDA}" srcOrd="0" destOrd="0" presId="urn:microsoft.com/office/officeart/2005/8/layout/StepDownProcess"/>
    <dgm:cxn modelId="{C0D6B89E-A30E-4066-AD61-C0563851F5DE}" type="presParOf" srcId="{C10D0708-DEE1-4A90-80C0-9B176D48E5DA}" destId="{9247DDA2-5A1C-43D6-9F3A-E433B53FD025}" srcOrd="1" destOrd="0" presId="urn:microsoft.com/office/officeart/2005/8/layout/StepDownProcess"/>
    <dgm:cxn modelId="{8B471E1A-757C-4217-911B-B7B668505B7A}" type="presParOf" srcId="{C10D0708-DEE1-4A90-80C0-9B176D48E5DA}" destId="{39576A18-A496-4F03-BA17-641D1154DB6A}" srcOrd="2" destOrd="0" presId="urn:microsoft.com/office/officeart/2005/8/layout/StepDownProcess"/>
    <dgm:cxn modelId="{1BB6B55C-8165-4F8D-B3F1-35016759B0AB}" type="presParOf" srcId="{8DF28C6F-B172-4749-B4BA-E18980A87015}" destId="{5726E63D-4881-43B2-BA69-8CEDE1BB3E9E}" srcOrd="3" destOrd="0" presId="urn:microsoft.com/office/officeart/2005/8/layout/StepDownProcess"/>
    <dgm:cxn modelId="{D115ABAD-DCDD-4E03-8128-55B2F93F3E2F}" type="presParOf" srcId="{8DF28C6F-B172-4749-B4BA-E18980A87015}" destId="{A6F77145-14AD-4F59-A0AA-B412101EB8AF}" srcOrd="4" destOrd="0" presId="urn:microsoft.com/office/officeart/2005/8/layout/StepDownProcess"/>
    <dgm:cxn modelId="{45CDFFEC-2993-4133-9A4E-E4ED9B028DC6}" type="presParOf" srcId="{A6F77145-14AD-4F59-A0AA-B412101EB8AF}" destId="{58EBC83A-B6AD-4CE1-BC63-582BE9E8DC1C}" srcOrd="0" destOrd="0" presId="urn:microsoft.com/office/officeart/2005/8/layout/StepDownProcess"/>
    <dgm:cxn modelId="{D9FEEED2-D917-487D-8184-D7222079B344}" type="presParOf" srcId="{A6F77145-14AD-4F59-A0AA-B412101EB8AF}" destId="{A96CD0E6-ED93-41DA-91D7-E67C8A0E5364}" srcOrd="1" destOrd="0" presId="urn:microsoft.com/office/officeart/2005/8/layout/StepDownProcess"/>
    <dgm:cxn modelId="{47615819-8D86-4529-9AAA-09479B6C922A}" type="presParOf" srcId="{A6F77145-14AD-4F59-A0AA-B412101EB8AF}" destId="{79D71764-AC36-4D8A-887E-50F07625BAA7}" srcOrd="2" destOrd="0" presId="urn:microsoft.com/office/officeart/2005/8/layout/StepDownProcess"/>
    <dgm:cxn modelId="{FBE8BEC8-AC2D-40D5-B818-62BDDBD988A7}" type="presParOf" srcId="{8DF28C6F-B172-4749-B4BA-E18980A87015}" destId="{4196B268-3435-4767-904E-43ACFBA55450}" srcOrd="5" destOrd="0" presId="urn:microsoft.com/office/officeart/2005/8/layout/StepDownProcess"/>
    <dgm:cxn modelId="{E06315C7-433D-4FC7-BC45-071C85686E24}" type="presParOf" srcId="{8DF28C6F-B172-4749-B4BA-E18980A87015}" destId="{53AD2F51-5B50-4E26-A7DE-F8432A1A04A3}" srcOrd="6" destOrd="0" presId="urn:microsoft.com/office/officeart/2005/8/layout/StepDownProcess"/>
    <dgm:cxn modelId="{B7920F03-7F8B-42A0-BD9D-7F74C08F3C1F}" type="presParOf" srcId="{53AD2F51-5B50-4E26-A7DE-F8432A1A04A3}" destId="{955B9906-DCEB-4195-9BFC-CF94B6255F3C}" srcOrd="0" destOrd="0" presId="urn:microsoft.com/office/officeart/2005/8/layout/StepDownProcess"/>
    <dgm:cxn modelId="{DA7E7128-541F-470E-99C0-38DBC04C754B}" type="presParOf" srcId="{53AD2F51-5B50-4E26-A7DE-F8432A1A04A3}" destId="{A8C28A10-3624-4212-B495-C872F28D09E5}" srcOrd="1" destOrd="0" presId="urn:microsoft.com/office/officeart/2005/8/layout/StepDownProcess"/>
    <dgm:cxn modelId="{700DDDCF-BAE0-423B-84AC-AFAE3B403F22}" type="presParOf" srcId="{53AD2F51-5B50-4E26-A7DE-F8432A1A04A3}" destId="{908498D4-7BDF-43DC-95B1-02AF5703FBCF}" srcOrd="2" destOrd="0" presId="urn:microsoft.com/office/officeart/2005/8/layout/StepDownProcess"/>
    <dgm:cxn modelId="{7642AFF7-9127-4C12-8ABF-55D4D6356B68}" type="presParOf" srcId="{8DF28C6F-B172-4749-B4BA-E18980A87015}" destId="{9991505E-513A-4E05-8F84-71F0F11322A0}" srcOrd="7" destOrd="0" presId="urn:microsoft.com/office/officeart/2005/8/layout/StepDownProcess"/>
    <dgm:cxn modelId="{3D60D05B-14C9-4B74-B265-90101AE31880}" type="presParOf" srcId="{8DF28C6F-B172-4749-B4BA-E18980A87015}" destId="{600709A1-E09A-43AC-8F14-39FBCD6908E9}" srcOrd="8" destOrd="0" presId="urn:microsoft.com/office/officeart/2005/8/layout/StepDownProcess"/>
    <dgm:cxn modelId="{774953F0-D0CE-47CA-A156-DCD71511099A}" type="presParOf" srcId="{600709A1-E09A-43AC-8F14-39FBCD6908E9}" destId="{7A064F57-F327-4296-809E-0553B2689F8C}" srcOrd="0" destOrd="0" presId="urn:microsoft.com/office/officeart/2005/8/layout/StepDownProcess"/>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91E504A-1E9C-4D4B-B93C-89F073B49D70}" type="doc">
      <dgm:prSet loTypeId="urn:microsoft.com/office/officeart/2008/layout/AlternatingHexagons" loCatId="list" qsTypeId="urn:microsoft.com/office/officeart/2005/8/quickstyle/simple1" qsCatId="simple" csTypeId="urn:microsoft.com/office/officeart/2005/8/colors/accent1_2" csCatId="accent1" phldr="1"/>
      <dgm:spPr/>
      <dgm:t>
        <a:bodyPr/>
        <a:lstStyle/>
        <a:p>
          <a:endParaRPr lang="en-US"/>
        </a:p>
      </dgm:t>
    </dgm:pt>
    <dgm:pt modelId="{DAF457A9-820A-4553-9C09-69E6DE726075}">
      <dgm:prSet phldrT="[Text]" custT="1"/>
      <dgm:spPr>
        <a:ln w="63500">
          <a:solidFill>
            <a:schemeClr val="accent5">
              <a:lumMod val="60000"/>
              <a:lumOff val="40000"/>
            </a:schemeClr>
          </a:solidFill>
        </a:ln>
      </dgm:spPr>
      <dgm:t>
        <a:bodyPr/>
        <a:lstStyle/>
        <a:p>
          <a:r>
            <a:rPr lang="en-US" sz="1600" dirty="0"/>
            <a:t>Name Change</a:t>
          </a:r>
        </a:p>
      </dgm:t>
    </dgm:pt>
    <dgm:pt modelId="{8206F227-EFBA-4C2D-80BA-890785CF1285}" type="parTrans" cxnId="{A7358EE9-975C-4B31-B0F7-5E68B6106F13}">
      <dgm:prSet/>
      <dgm:spPr/>
      <dgm:t>
        <a:bodyPr/>
        <a:lstStyle/>
        <a:p>
          <a:endParaRPr lang="en-US"/>
        </a:p>
      </dgm:t>
    </dgm:pt>
    <dgm:pt modelId="{011ABF70-6882-47F4-B3BB-DBA700108A68}" type="sibTrans" cxnId="{A7358EE9-975C-4B31-B0F7-5E68B6106F13}">
      <dgm:prSet custT="1">
        <dgm:style>
          <a:lnRef idx="2">
            <a:schemeClr val="accent6"/>
          </a:lnRef>
          <a:fillRef idx="1">
            <a:schemeClr val="lt1"/>
          </a:fillRef>
          <a:effectRef idx="0">
            <a:schemeClr val="accent6"/>
          </a:effectRef>
          <a:fontRef idx="minor">
            <a:schemeClr val="dk1"/>
          </a:fontRef>
        </dgm:style>
      </dgm:prSet>
      <dgm:spPr>
        <a:solidFill>
          <a:schemeClr val="accent1"/>
        </a:solidFill>
        <a:ln w="63500">
          <a:solidFill>
            <a:schemeClr val="accent5">
              <a:lumMod val="60000"/>
              <a:lumOff val="40000"/>
            </a:schemeClr>
          </a:solidFill>
        </a:ln>
      </dgm:spPr>
      <dgm:t>
        <a:bodyPr/>
        <a:lstStyle/>
        <a:p>
          <a:r>
            <a:rPr lang="en-US" sz="1600" dirty="0">
              <a:solidFill>
                <a:schemeClr val="bg1"/>
              </a:solidFill>
            </a:rPr>
            <a:t>Limit Change</a:t>
          </a:r>
        </a:p>
      </dgm:t>
    </dgm:pt>
    <dgm:pt modelId="{000DF2C6-FF94-4AF6-806D-456907558974}">
      <dgm:prSet phldrT="[Text]" custT="1"/>
      <dgm:spPr>
        <a:ln w="63500">
          <a:solidFill>
            <a:schemeClr val="accent5">
              <a:lumMod val="60000"/>
              <a:lumOff val="40000"/>
            </a:schemeClr>
          </a:solidFill>
        </a:ln>
      </dgm:spPr>
      <dgm:t>
        <a:bodyPr/>
        <a:lstStyle/>
        <a:p>
          <a:r>
            <a:rPr lang="en-US" sz="1600" dirty="0"/>
            <a:t>Card Termination</a:t>
          </a:r>
        </a:p>
      </dgm:t>
    </dgm:pt>
    <dgm:pt modelId="{C4C9CCF4-114E-4A0D-9B72-11FAFB8DCFCC}" type="parTrans" cxnId="{00FA26AC-BDA9-4AD7-B045-CFCD006F31F1}">
      <dgm:prSet/>
      <dgm:spPr/>
      <dgm:t>
        <a:bodyPr/>
        <a:lstStyle/>
        <a:p>
          <a:endParaRPr lang="en-US"/>
        </a:p>
      </dgm:t>
    </dgm:pt>
    <dgm:pt modelId="{14EC211E-9881-49A5-BC33-EC078A2A0F35}" type="sibTrans" cxnId="{00FA26AC-BDA9-4AD7-B045-CFCD006F31F1}">
      <dgm:prSet custT="1"/>
      <dgm:spPr>
        <a:ln w="63500">
          <a:solidFill>
            <a:schemeClr val="accent5">
              <a:lumMod val="60000"/>
              <a:lumOff val="40000"/>
            </a:schemeClr>
          </a:solidFill>
        </a:ln>
      </dgm:spPr>
      <dgm:t>
        <a:bodyPr/>
        <a:lstStyle/>
        <a:p>
          <a:r>
            <a:rPr lang="en-US" sz="1600" dirty="0"/>
            <a:t>Department Transfer</a:t>
          </a:r>
        </a:p>
      </dgm:t>
    </dgm:pt>
    <dgm:pt modelId="{D32E90D2-0C9D-413E-837B-FDB6196430D3}">
      <dgm:prSet phldrT="[Text]" custT="1"/>
      <dgm:spPr>
        <a:ln w="63500">
          <a:solidFill>
            <a:schemeClr val="accent5">
              <a:lumMod val="60000"/>
              <a:lumOff val="40000"/>
            </a:schemeClr>
          </a:solidFill>
        </a:ln>
      </dgm:spPr>
      <dgm:t>
        <a:bodyPr/>
        <a:lstStyle/>
        <a:p>
          <a:r>
            <a:rPr lang="en-US" sz="1600" dirty="0"/>
            <a:t>Address Change</a:t>
          </a:r>
        </a:p>
      </dgm:t>
    </dgm:pt>
    <dgm:pt modelId="{1B3F64AC-806D-44A0-B849-C3D6F50F55F8}" type="parTrans" cxnId="{0A35F368-48B3-4070-A6CA-417E01519DBA}">
      <dgm:prSet/>
      <dgm:spPr/>
      <dgm:t>
        <a:bodyPr/>
        <a:lstStyle/>
        <a:p>
          <a:endParaRPr lang="en-US"/>
        </a:p>
      </dgm:t>
    </dgm:pt>
    <dgm:pt modelId="{678A85EB-991E-4D7B-B16E-0839A2A257E4}" type="sibTrans" cxnId="{0A35F368-48B3-4070-A6CA-417E01519DBA}">
      <dgm:prSet/>
      <dgm:spPr>
        <a:noFill/>
        <a:ln>
          <a:noFill/>
        </a:ln>
        <a:effectLst>
          <a:outerShdw blurRad="50800" dist="50800" dir="5400000" algn="ctr" rotWithShape="0">
            <a:schemeClr val="bg1"/>
          </a:outerShdw>
        </a:effectLst>
        <a:scene3d>
          <a:camera prst="orthographicFront"/>
          <a:lightRig rig="threePt" dir="t"/>
        </a:scene3d>
        <a:sp3d>
          <a:bevelT w="114300" prst="hardEdge"/>
        </a:sp3d>
      </dgm:spPr>
      <dgm:t>
        <a:bodyPr/>
        <a:lstStyle/>
        <a:p>
          <a:endParaRPr lang="en-US"/>
        </a:p>
      </dgm:t>
    </dgm:pt>
    <dgm:pt modelId="{47A8D7F8-FADA-4AAB-9173-713F2C35091F}">
      <dgm:prSet custT="1"/>
      <dgm:spPr>
        <a:ln w="63500">
          <a:solidFill>
            <a:schemeClr val="accent5">
              <a:lumMod val="60000"/>
              <a:lumOff val="40000"/>
            </a:schemeClr>
          </a:solidFill>
        </a:ln>
      </dgm:spPr>
      <dgm:t>
        <a:bodyPr/>
        <a:lstStyle/>
        <a:p>
          <a:r>
            <a:rPr lang="en-US" sz="1600" dirty="0"/>
            <a:t>Employment</a:t>
          </a:r>
        </a:p>
        <a:p>
          <a:r>
            <a:rPr lang="en-US" sz="1600" dirty="0"/>
            <a:t>Status</a:t>
          </a:r>
        </a:p>
      </dgm:t>
    </dgm:pt>
    <dgm:pt modelId="{3EFB1D48-E014-40C4-B18A-56FA9B0566E1}" type="parTrans" cxnId="{D5671FEF-D9DB-424F-869F-E69B0073A7DF}">
      <dgm:prSet/>
      <dgm:spPr/>
      <dgm:t>
        <a:bodyPr/>
        <a:lstStyle/>
        <a:p>
          <a:endParaRPr lang="en-US"/>
        </a:p>
      </dgm:t>
    </dgm:pt>
    <dgm:pt modelId="{F6A98F63-00AB-493D-9E74-32D2C7D2F9C4}" type="sibTrans" cxnId="{D5671FEF-D9DB-424F-869F-E69B0073A7DF}">
      <dgm:prSet/>
      <dgm:spPr>
        <a:noFill/>
      </dgm:spPr>
      <dgm:t>
        <a:bodyPr/>
        <a:lstStyle/>
        <a:p>
          <a:endParaRPr lang="en-US" dirty="0"/>
        </a:p>
      </dgm:t>
    </dgm:pt>
    <dgm:pt modelId="{F8704DF3-248A-4900-BCBF-38A3F16066C3}" type="pres">
      <dgm:prSet presAssocID="{491E504A-1E9C-4D4B-B93C-89F073B49D70}" presName="Name0" presStyleCnt="0">
        <dgm:presLayoutVars>
          <dgm:chMax/>
          <dgm:chPref/>
          <dgm:dir/>
          <dgm:animLvl val="lvl"/>
        </dgm:presLayoutVars>
      </dgm:prSet>
      <dgm:spPr/>
    </dgm:pt>
    <dgm:pt modelId="{94541984-598A-4481-BC22-FE20F22E145E}" type="pres">
      <dgm:prSet presAssocID="{DAF457A9-820A-4553-9C09-69E6DE726075}" presName="composite" presStyleCnt="0"/>
      <dgm:spPr/>
    </dgm:pt>
    <dgm:pt modelId="{F5018E35-8351-46F3-9589-81852AB211D8}" type="pres">
      <dgm:prSet presAssocID="{DAF457A9-820A-4553-9C09-69E6DE726075}" presName="Parent1" presStyleLbl="node1" presStyleIdx="0" presStyleCnt="8" custScaleX="238550" custScaleY="124436" custLinFactNeighborX="-52658" custLinFactNeighborY="23377">
        <dgm:presLayoutVars>
          <dgm:chMax val="1"/>
          <dgm:chPref val="1"/>
          <dgm:bulletEnabled val="1"/>
        </dgm:presLayoutVars>
      </dgm:prSet>
      <dgm:spPr/>
    </dgm:pt>
    <dgm:pt modelId="{EA628398-7324-40BE-8388-59476A3A37E5}" type="pres">
      <dgm:prSet presAssocID="{DAF457A9-820A-4553-9C09-69E6DE726075}" presName="Childtext1" presStyleLbl="revTx" presStyleIdx="0" presStyleCnt="4" custLinFactX="-29277" custLinFactNeighborX="-100000" custLinFactNeighborY="-19291">
        <dgm:presLayoutVars>
          <dgm:chMax val="0"/>
          <dgm:chPref val="0"/>
          <dgm:bulletEnabled val="1"/>
        </dgm:presLayoutVars>
      </dgm:prSet>
      <dgm:spPr/>
    </dgm:pt>
    <dgm:pt modelId="{647D642E-1105-4578-AFEB-5A6A6921C0F9}" type="pres">
      <dgm:prSet presAssocID="{DAF457A9-820A-4553-9C09-69E6DE726075}" presName="BalanceSpacing" presStyleCnt="0"/>
      <dgm:spPr/>
    </dgm:pt>
    <dgm:pt modelId="{73021DA5-C150-4234-858D-FBB12D75EB5C}" type="pres">
      <dgm:prSet presAssocID="{DAF457A9-820A-4553-9C09-69E6DE726075}" presName="BalanceSpacing1" presStyleCnt="0"/>
      <dgm:spPr/>
    </dgm:pt>
    <dgm:pt modelId="{D87472D8-1BEA-4D03-80B0-FBED9B887AFD}" type="pres">
      <dgm:prSet presAssocID="{011ABF70-6882-47F4-B3BB-DBA700108A68}" presName="Accent1Text" presStyleLbl="node1" presStyleIdx="1" presStyleCnt="8" custScaleX="231233" custScaleY="122533" custLinFactX="-100000" custLinFactNeighborX="-129199" custLinFactNeighborY="25350"/>
      <dgm:spPr/>
    </dgm:pt>
    <dgm:pt modelId="{0F4316C6-F1E5-4514-B860-AF02D3FB4B27}" type="pres">
      <dgm:prSet presAssocID="{011ABF70-6882-47F4-B3BB-DBA700108A68}" presName="spaceBetweenRectangles" presStyleCnt="0"/>
      <dgm:spPr/>
    </dgm:pt>
    <dgm:pt modelId="{83BB349C-7F08-4999-B00C-C286204A8786}" type="pres">
      <dgm:prSet presAssocID="{000DF2C6-FF94-4AF6-806D-456907558974}" presName="composite" presStyleCnt="0"/>
      <dgm:spPr/>
    </dgm:pt>
    <dgm:pt modelId="{D7F6D673-B864-4E46-9560-2F59DD1045C9}" type="pres">
      <dgm:prSet presAssocID="{000DF2C6-FF94-4AF6-806D-456907558974}" presName="Parent1" presStyleLbl="node1" presStyleIdx="2" presStyleCnt="8" custScaleX="239783" custScaleY="127712" custLinFactX="-100000" custLinFactNeighborX="-161279" custLinFactNeighborY="65581">
        <dgm:presLayoutVars>
          <dgm:chMax val="1"/>
          <dgm:chPref val="1"/>
          <dgm:bulletEnabled val="1"/>
        </dgm:presLayoutVars>
      </dgm:prSet>
      <dgm:spPr/>
    </dgm:pt>
    <dgm:pt modelId="{2DD84C60-16EA-403E-9A2F-2CF2E919BC21}" type="pres">
      <dgm:prSet presAssocID="{000DF2C6-FF94-4AF6-806D-456907558974}" presName="Childtext1" presStyleLbl="revTx" presStyleIdx="1" presStyleCnt="4" custLinFactX="108889" custLinFactNeighborX="200000" custLinFactNeighborY="-19672">
        <dgm:presLayoutVars>
          <dgm:chMax val="0"/>
          <dgm:chPref val="0"/>
          <dgm:bulletEnabled val="1"/>
        </dgm:presLayoutVars>
      </dgm:prSet>
      <dgm:spPr/>
    </dgm:pt>
    <dgm:pt modelId="{A87725F7-C7CD-4E21-AA2B-26FA6CEE82DF}" type="pres">
      <dgm:prSet presAssocID="{000DF2C6-FF94-4AF6-806D-456907558974}" presName="BalanceSpacing" presStyleCnt="0"/>
      <dgm:spPr/>
    </dgm:pt>
    <dgm:pt modelId="{CDD38AB1-F390-4F70-A59A-9AB3B97AD824}" type="pres">
      <dgm:prSet presAssocID="{000DF2C6-FF94-4AF6-806D-456907558974}" presName="BalanceSpacing1" presStyleCnt="0"/>
      <dgm:spPr/>
    </dgm:pt>
    <dgm:pt modelId="{036EF43E-F36C-434A-B7A4-2D1B6DBFA56C}" type="pres">
      <dgm:prSet presAssocID="{14EC211E-9881-49A5-BC33-EC078A2A0F35}" presName="Accent1Text" presStyleLbl="node1" presStyleIdx="3" presStyleCnt="8" custScaleX="242909" custScaleY="127704" custLinFactX="88468" custLinFactNeighborX="100000" custLinFactNeighborY="-85943"/>
      <dgm:spPr/>
    </dgm:pt>
    <dgm:pt modelId="{3E4EFAB6-19DB-44D5-B784-EDD3738D0EC5}" type="pres">
      <dgm:prSet presAssocID="{14EC211E-9881-49A5-BC33-EC078A2A0F35}" presName="spaceBetweenRectangles" presStyleCnt="0"/>
      <dgm:spPr/>
    </dgm:pt>
    <dgm:pt modelId="{9DB00323-D01C-47A2-A5A3-F6FF3FC2B5D0}" type="pres">
      <dgm:prSet presAssocID="{D32E90D2-0C9D-413E-837B-FDB6196430D3}" presName="composite" presStyleCnt="0"/>
      <dgm:spPr/>
    </dgm:pt>
    <dgm:pt modelId="{CA978B82-6FB8-4702-AB56-77B6E2BE6D4E}" type="pres">
      <dgm:prSet presAssocID="{D32E90D2-0C9D-413E-837B-FDB6196430D3}" presName="Parent1" presStyleLbl="node1" presStyleIdx="4" presStyleCnt="8" custScaleX="233588" custScaleY="132266" custLinFactNeighborX="-38831" custLinFactNeighborY="-52935">
        <dgm:presLayoutVars>
          <dgm:chMax val="1"/>
          <dgm:chPref val="1"/>
          <dgm:bulletEnabled val="1"/>
        </dgm:presLayoutVars>
      </dgm:prSet>
      <dgm:spPr/>
    </dgm:pt>
    <dgm:pt modelId="{BF344E80-E9D7-4E2E-AD9C-BB2A4D0FFDE6}" type="pres">
      <dgm:prSet presAssocID="{D32E90D2-0C9D-413E-837B-FDB6196430D3}" presName="Childtext1" presStyleLbl="revTx" presStyleIdx="2" presStyleCnt="4">
        <dgm:presLayoutVars>
          <dgm:chMax val="0"/>
          <dgm:chPref val="0"/>
          <dgm:bulletEnabled val="1"/>
        </dgm:presLayoutVars>
      </dgm:prSet>
      <dgm:spPr/>
    </dgm:pt>
    <dgm:pt modelId="{88177647-D5B5-4011-9533-C65DB83C4848}" type="pres">
      <dgm:prSet presAssocID="{D32E90D2-0C9D-413E-837B-FDB6196430D3}" presName="BalanceSpacing" presStyleCnt="0"/>
      <dgm:spPr/>
    </dgm:pt>
    <dgm:pt modelId="{B274C137-A1D9-48AA-905E-6603C94319C9}" type="pres">
      <dgm:prSet presAssocID="{D32E90D2-0C9D-413E-837B-FDB6196430D3}" presName="BalanceSpacing1" presStyleCnt="0"/>
      <dgm:spPr/>
    </dgm:pt>
    <dgm:pt modelId="{0A0A566B-014E-49A0-B2C6-2F2604C2FD78}" type="pres">
      <dgm:prSet presAssocID="{678A85EB-991E-4D7B-B16E-0839A2A257E4}" presName="Accent1Text" presStyleLbl="node1" presStyleIdx="5" presStyleCnt="8" custAng="10800000" custFlipVert="1" custFlipHor="1" custScaleX="3527" custScaleY="42510" custLinFactX="119318" custLinFactNeighborX="200000" custLinFactNeighborY="-70105"/>
      <dgm:spPr/>
    </dgm:pt>
    <dgm:pt modelId="{BB4FDDD5-7443-45B9-A24F-EF31E18C995D}" type="pres">
      <dgm:prSet presAssocID="{678A85EB-991E-4D7B-B16E-0839A2A257E4}" presName="spaceBetweenRectangles" presStyleCnt="0"/>
      <dgm:spPr/>
    </dgm:pt>
    <dgm:pt modelId="{FDCF180C-9F1A-4EA6-9213-9E9DE4B5D4D3}" type="pres">
      <dgm:prSet presAssocID="{47A8D7F8-FADA-4AAB-9173-713F2C35091F}" presName="composite" presStyleCnt="0"/>
      <dgm:spPr/>
    </dgm:pt>
    <dgm:pt modelId="{BEFAE60A-5857-4D3C-860E-5BBE179626C7}" type="pres">
      <dgm:prSet presAssocID="{47A8D7F8-FADA-4AAB-9173-713F2C35091F}" presName="Parent1" presStyleLbl="node1" presStyleIdx="6" presStyleCnt="8" custAng="0" custScaleX="237926" custScaleY="131875" custLinFactX="109204" custLinFactY="-74893" custLinFactNeighborX="200000" custLinFactNeighborY="-100000">
        <dgm:presLayoutVars>
          <dgm:chMax val="1"/>
          <dgm:chPref val="1"/>
          <dgm:bulletEnabled val="1"/>
        </dgm:presLayoutVars>
      </dgm:prSet>
      <dgm:spPr/>
    </dgm:pt>
    <dgm:pt modelId="{B710E5BC-607C-45C0-BE6F-0BD574B5DA7B}" type="pres">
      <dgm:prSet presAssocID="{47A8D7F8-FADA-4AAB-9173-713F2C35091F}" presName="Childtext1" presStyleLbl="revTx" presStyleIdx="3" presStyleCnt="4">
        <dgm:presLayoutVars>
          <dgm:chMax val="0"/>
          <dgm:chPref val="0"/>
          <dgm:bulletEnabled val="1"/>
        </dgm:presLayoutVars>
      </dgm:prSet>
      <dgm:spPr/>
    </dgm:pt>
    <dgm:pt modelId="{35507B69-8DAA-4AE9-9F5F-490543BBDA67}" type="pres">
      <dgm:prSet presAssocID="{47A8D7F8-FADA-4AAB-9173-713F2C35091F}" presName="BalanceSpacing" presStyleCnt="0"/>
      <dgm:spPr/>
    </dgm:pt>
    <dgm:pt modelId="{5CEB6570-E619-457D-A6CF-E468DCBD1A29}" type="pres">
      <dgm:prSet presAssocID="{47A8D7F8-FADA-4AAB-9173-713F2C35091F}" presName="BalanceSpacing1" presStyleCnt="0"/>
      <dgm:spPr/>
    </dgm:pt>
    <dgm:pt modelId="{3F005F8B-407A-4C29-9BAD-58355304E705}" type="pres">
      <dgm:prSet presAssocID="{F6A98F63-00AB-493D-9E74-32D2C7D2F9C4}" presName="Accent1Text" presStyleLbl="node1" presStyleIdx="7" presStyleCnt="8" custAng="0" custFlipVert="1" custFlipHor="1" custScaleX="45824" custScaleY="27505" custLinFactX="100000" custLinFactNeighborX="156014" custLinFactNeighborY="-48033"/>
      <dgm:spPr>
        <a:prstGeom prst="mathMinus">
          <a:avLst/>
        </a:prstGeom>
      </dgm:spPr>
    </dgm:pt>
  </dgm:ptLst>
  <dgm:cxnLst>
    <dgm:cxn modelId="{55DD310D-53B2-40FE-B88B-55E37992423F}" type="presOf" srcId="{491E504A-1E9C-4D4B-B93C-89F073B49D70}" destId="{F8704DF3-248A-4900-BCBF-38A3F16066C3}" srcOrd="0" destOrd="0" presId="urn:microsoft.com/office/officeart/2008/layout/AlternatingHexagons"/>
    <dgm:cxn modelId="{34A2BA1D-6A90-429A-B13E-7FCDCF416A34}" type="presOf" srcId="{678A85EB-991E-4D7B-B16E-0839A2A257E4}" destId="{0A0A566B-014E-49A0-B2C6-2F2604C2FD78}" srcOrd="0" destOrd="0" presId="urn:microsoft.com/office/officeart/2008/layout/AlternatingHexagons"/>
    <dgm:cxn modelId="{DBB3DF24-6CAC-4A54-A7B6-A6891F14C8DE}" type="presOf" srcId="{011ABF70-6882-47F4-B3BB-DBA700108A68}" destId="{D87472D8-1BEA-4D03-80B0-FBED9B887AFD}" srcOrd="0" destOrd="0" presId="urn:microsoft.com/office/officeart/2008/layout/AlternatingHexagons"/>
    <dgm:cxn modelId="{E44BA237-6A20-4234-A0E8-87BA3EF080FE}" type="presOf" srcId="{DAF457A9-820A-4553-9C09-69E6DE726075}" destId="{F5018E35-8351-46F3-9589-81852AB211D8}" srcOrd="0" destOrd="0" presId="urn:microsoft.com/office/officeart/2008/layout/AlternatingHexagons"/>
    <dgm:cxn modelId="{0A35F368-48B3-4070-A6CA-417E01519DBA}" srcId="{491E504A-1E9C-4D4B-B93C-89F073B49D70}" destId="{D32E90D2-0C9D-413E-837B-FDB6196430D3}" srcOrd="2" destOrd="0" parTransId="{1B3F64AC-806D-44A0-B849-C3D6F50F55F8}" sibTransId="{678A85EB-991E-4D7B-B16E-0839A2A257E4}"/>
    <dgm:cxn modelId="{79C09952-50D6-4FBC-8D76-D5E002F602AE}" type="presOf" srcId="{000DF2C6-FF94-4AF6-806D-456907558974}" destId="{D7F6D673-B864-4E46-9560-2F59DD1045C9}" srcOrd="0" destOrd="0" presId="urn:microsoft.com/office/officeart/2008/layout/AlternatingHexagons"/>
    <dgm:cxn modelId="{00FA26AC-BDA9-4AD7-B045-CFCD006F31F1}" srcId="{491E504A-1E9C-4D4B-B93C-89F073B49D70}" destId="{000DF2C6-FF94-4AF6-806D-456907558974}" srcOrd="1" destOrd="0" parTransId="{C4C9CCF4-114E-4A0D-9B72-11FAFB8DCFCC}" sibTransId="{14EC211E-9881-49A5-BC33-EC078A2A0F35}"/>
    <dgm:cxn modelId="{924E48B1-BD75-48B3-8B1D-06F250888A12}" type="presOf" srcId="{14EC211E-9881-49A5-BC33-EC078A2A0F35}" destId="{036EF43E-F36C-434A-B7A4-2D1B6DBFA56C}" srcOrd="0" destOrd="0" presId="urn:microsoft.com/office/officeart/2008/layout/AlternatingHexagons"/>
    <dgm:cxn modelId="{C57FA0B8-122B-4B27-BD18-5A3C86DBD70C}" type="presOf" srcId="{47A8D7F8-FADA-4AAB-9173-713F2C35091F}" destId="{BEFAE60A-5857-4D3C-860E-5BBE179626C7}" srcOrd="0" destOrd="0" presId="urn:microsoft.com/office/officeart/2008/layout/AlternatingHexagons"/>
    <dgm:cxn modelId="{276C38E2-EC35-41B5-80CC-E3154F83161D}" type="presOf" srcId="{F6A98F63-00AB-493D-9E74-32D2C7D2F9C4}" destId="{3F005F8B-407A-4C29-9BAD-58355304E705}" srcOrd="0" destOrd="0" presId="urn:microsoft.com/office/officeart/2008/layout/AlternatingHexagons"/>
    <dgm:cxn modelId="{A7358EE9-975C-4B31-B0F7-5E68B6106F13}" srcId="{491E504A-1E9C-4D4B-B93C-89F073B49D70}" destId="{DAF457A9-820A-4553-9C09-69E6DE726075}" srcOrd="0" destOrd="0" parTransId="{8206F227-EFBA-4C2D-80BA-890785CF1285}" sibTransId="{011ABF70-6882-47F4-B3BB-DBA700108A68}"/>
    <dgm:cxn modelId="{D5671FEF-D9DB-424F-869F-E69B0073A7DF}" srcId="{491E504A-1E9C-4D4B-B93C-89F073B49D70}" destId="{47A8D7F8-FADA-4AAB-9173-713F2C35091F}" srcOrd="3" destOrd="0" parTransId="{3EFB1D48-E014-40C4-B18A-56FA9B0566E1}" sibTransId="{F6A98F63-00AB-493D-9E74-32D2C7D2F9C4}"/>
    <dgm:cxn modelId="{454569F9-EA08-46E2-A4A9-28682FEAF9AD}" type="presOf" srcId="{D32E90D2-0C9D-413E-837B-FDB6196430D3}" destId="{CA978B82-6FB8-4702-AB56-77B6E2BE6D4E}" srcOrd="0" destOrd="0" presId="urn:microsoft.com/office/officeart/2008/layout/AlternatingHexagons"/>
    <dgm:cxn modelId="{54CE5D58-B5C7-4783-BB99-DAF73279C6B2}" type="presParOf" srcId="{F8704DF3-248A-4900-BCBF-38A3F16066C3}" destId="{94541984-598A-4481-BC22-FE20F22E145E}" srcOrd="0" destOrd="0" presId="urn:microsoft.com/office/officeart/2008/layout/AlternatingHexagons"/>
    <dgm:cxn modelId="{DE85D620-94E9-4A37-AB7E-E8BCF575B483}" type="presParOf" srcId="{94541984-598A-4481-BC22-FE20F22E145E}" destId="{F5018E35-8351-46F3-9589-81852AB211D8}" srcOrd="0" destOrd="0" presId="urn:microsoft.com/office/officeart/2008/layout/AlternatingHexagons"/>
    <dgm:cxn modelId="{A26486A3-94A6-4F4D-975C-66228D4EF202}" type="presParOf" srcId="{94541984-598A-4481-BC22-FE20F22E145E}" destId="{EA628398-7324-40BE-8388-59476A3A37E5}" srcOrd="1" destOrd="0" presId="urn:microsoft.com/office/officeart/2008/layout/AlternatingHexagons"/>
    <dgm:cxn modelId="{9D79B040-D411-4246-A00D-CC5ED1C2278E}" type="presParOf" srcId="{94541984-598A-4481-BC22-FE20F22E145E}" destId="{647D642E-1105-4578-AFEB-5A6A6921C0F9}" srcOrd="2" destOrd="0" presId="urn:microsoft.com/office/officeart/2008/layout/AlternatingHexagons"/>
    <dgm:cxn modelId="{D5F6D2E6-FBA6-45E4-AC21-0B64C020268D}" type="presParOf" srcId="{94541984-598A-4481-BC22-FE20F22E145E}" destId="{73021DA5-C150-4234-858D-FBB12D75EB5C}" srcOrd="3" destOrd="0" presId="urn:microsoft.com/office/officeart/2008/layout/AlternatingHexagons"/>
    <dgm:cxn modelId="{4060D350-0EB9-49AF-AFCB-6106C0F27141}" type="presParOf" srcId="{94541984-598A-4481-BC22-FE20F22E145E}" destId="{D87472D8-1BEA-4D03-80B0-FBED9B887AFD}" srcOrd="4" destOrd="0" presId="urn:microsoft.com/office/officeart/2008/layout/AlternatingHexagons"/>
    <dgm:cxn modelId="{2B9ADA62-3C18-4A4B-A2E0-FC85C5CA7195}" type="presParOf" srcId="{F8704DF3-248A-4900-BCBF-38A3F16066C3}" destId="{0F4316C6-F1E5-4514-B860-AF02D3FB4B27}" srcOrd="1" destOrd="0" presId="urn:microsoft.com/office/officeart/2008/layout/AlternatingHexagons"/>
    <dgm:cxn modelId="{B2478FFC-7A18-404B-9328-541EC249357E}" type="presParOf" srcId="{F8704DF3-248A-4900-BCBF-38A3F16066C3}" destId="{83BB349C-7F08-4999-B00C-C286204A8786}" srcOrd="2" destOrd="0" presId="urn:microsoft.com/office/officeart/2008/layout/AlternatingHexagons"/>
    <dgm:cxn modelId="{AABCB829-5BC6-4326-8BCC-D432BF38A0A8}" type="presParOf" srcId="{83BB349C-7F08-4999-B00C-C286204A8786}" destId="{D7F6D673-B864-4E46-9560-2F59DD1045C9}" srcOrd="0" destOrd="0" presId="urn:microsoft.com/office/officeart/2008/layout/AlternatingHexagons"/>
    <dgm:cxn modelId="{5F479C7A-D0F5-4382-AD3F-63E190F98A1A}" type="presParOf" srcId="{83BB349C-7F08-4999-B00C-C286204A8786}" destId="{2DD84C60-16EA-403E-9A2F-2CF2E919BC21}" srcOrd="1" destOrd="0" presId="urn:microsoft.com/office/officeart/2008/layout/AlternatingHexagons"/>
    <dgm:cxn modelId="{CD1F4BA3-A692-4622-A867-9BE93BFBF663}" type="presParOf" srcId="{83BB349C-7F08-4999-B00C-C286204A8786}" destId="{A87725F7-C7CD-4E21-AA2B-26FA6CEE82DF}" srcOrd="2" destOrd="0" presId="urn:microsoft.com/office/officeart/2008/layout/AlternatingHexagons"/>
    <dgm:cxn modelId="{05E7C20E-0527-4BB8-A06D-6C7BB7C27370}" type="presParOf" srcId="{83BB349C-7F08-4999-B00C-C286204A8786}" destId="{CDD38AB1-F390-4F70-A59A-9AB3B97AD824}" srcOrd="3" destOrd="0" presId="urn:microsoft.com/office/officeart/2008/layout/AlternatingHexagons"/>
    <dgm:cxn modelId="{DCA2D23A-6A83-4371-97C9-AB4FD2984E34}" type="presParOf" srcId="{83BB349C-7F08-4999-B00C-C286204A8786}" destId="{036EF43E-F36C-434A-B7A4-2D1B6DBFA56C}" srcOrd="4" destOrd="0" presId="urn:microsoft.com/office/officeart/2008/layout/AlternatingHexagons"/>
    <dgm:cxn modelId="{1B77D63A-2BF1-456C-A449-5BA4BFE846EA}" type="presParOf" srcId="{F8704DF3-248A-4900-BCBF-38A3F16066C3}" destId="{3E4EFAB6-19DB-44D5-B784-EDD3738D0EC5}" srcOrd="3" destOrd="0" presId="urn:microsoft.com/office/officeart/2008/layout/AlternatingHexagons"/>
    <dgm:cxn modelId="{1B0CC328-04B5-433E-9C71-AA7CB631F4BC}" type="presParOf" srcId="{F8704DF3-248A-4900-BCBF-38A3F16066C3}" destId="{9DB00323-D01C-47A2-A5A3-F6FF3FC2B5D0}" srcOrd="4" destOrd="0" presId="urn:microsoft.com/office/officeart/2008/layout/AlternatingHexagons"/>
    <dgm:cxn modelId="{0B0584E9-56F3-4AB3-B6C8-4A2616091F31}" type="presParOf" srcId="{9DB00323-D01C-47A2-A5A3-F6FF3FC2B5D0}" destId="{CA978B82-6FB8-4702-AB56-77B6E2BE6D4E}" srcOrd="0" destOrd="0" presId="urn:microsoft.com/office/officeart/2008/layout/AlternatingHexagons"/>
    <dgm:cxn modelId="{AF490754-55BE-4478-A0DC-5F8D52235FCD}" type="presParOf" srcId="{9DB00323-D01C-47A2-A5A3-F6FF3FC2B5D0}" destId="{BF344E80-E9D7-4E2E-AD9C-BB2A4D0FFDE6}" srcOrd="1" destOrd="0" presId="urn:microsoft.com/office/officeart/2008/layout/AlternatingHexagons"/>
    <dgm:cxn modelId="{1A19FB51-B38E-4FF8-9692-ABA3B30E312C}" type="presParOf" srcId="{9DB00323-D01C-47A2-A5A3-F6FF3FC2B5D0}" destId="{88177647-D5B5-4011-9533-C65DB83C4848}" srcOrd="2" destOrd="0" presId="urn:microsoft.com/office/officeart/2008/layout/AlternatingHexagons"/>
    <dgm:cxn modelId="{D1373FFB-136E-4D6D-A009-A68A3AAF36C2}" type="presParOf" srcId="{9DB00323-D01C-47A2-A5A3-F6FF3FC2B5D0}" destId="{B274C137-A1D9-48AA-905E-6603C94319C9}" srcOrd="3" destOrd="0" presId="urn:microsoft.com/office/officeart/2008/layout/AlternatingHexagons"/>
    <dgm:cxn modelId="{A0DCFD50-4154-401D-BF16-50670330C240}" type="presParOf" srcId="{9DB00323-D01C-47A2-A5A3-F6FF3FC2B5D0}" destId="{0A0A566B-014E-49A0-B2C6-2F2604C2FD78}" srcOrd="4" destOrd="0" presId="urn:microsoft.com/office/officeart/2008/layout/AlternatingHexagons"/>
    <dgm:cxn modelId="{450BBA0E-D276-4020-953D-7D755268A7B6}" type="presParOf" srcId="{F8704DF3-248A-4900-BCBF-38A3F16066C3}" destId="{BB4FDDD5-7443-45B9-A24F-EF31E18C995D}" srcOrd="5" destOrd="0" presId="urn:microsoft.com/office/officeart/2008/layout/AlternatingHexagons"/>
    <dgm:cxn modelId="{7ABDAEEE-4541-4371-8764-D97B48B29690}" type="presParOf" srcId="{F8704DF3-248A-4900-BCBF-38A3F16066C3}" destId="{FDCF180C-9F1A-4EA6-9213-9E9DE4B5D4D3}" srcOrd="6" destOrd="0" presId="urn:microsoft.com/office/officeart/2008/layout/AlternatingHexagons"/>
    <dgm:cxn modelId="{64DC8681-98B9-4AA3-A396-A4299DD19F5B}" type="presParOf" srcId="{FDCF180C-9F1A-4EA6-9213-9E9DE4B5D4D3}" destId="{BEFAE60A-5857-4D3C-860E-5BBE179626C7}" srcOrd="0" destOrd="0" presId="urn:microsoft.com/office/officeart/2008/layout/AlternatingHexagons"/>
    <dgm:cxn modelId="{210052C4-7285-4F8D-A336-1226BE8DF467}" type="presParOf" srcId="{FDCF180C-9F1A-4EA6-9213-9E9DE4B5D4D3}" destId="{B710E5BC-607C-45C0-BE6F-0BD574B5DA7B}" srcOrd="1" destOrd="0" presId="urn:microsoft.com/office/officeart/2008/layout/AlternatingHexagons"/>
    <dgm:cxn modelId="{8C9140F2-88DA-4DB3-9787-2CC07A508AF3}" type="presParOf" srcId="{FDCF180C-9F1A-4EA6-9213-9E9DE4B5D4D3}" destId="{35507B69-8DAA-4AE9-9F5F-490543BBDA67}" srcOrd="2" destOrd="0" presId="urn:microsoft.com/office/officeart/2008/layout/AlternatingHexagons"/>
    <dgm:cxn modelId="{A4749BD8-86A0-4604-86FD-8F9062CF8DA5}" type="presParOf" srcId="{FDCF180C-9F1A-4EA6-9213-9E9DE4B5D4D3}" destId="{5CEB6570-E619-457D-A6CF-E468DCBD1A29}" srcOrd="3" destOrd="0" presId="urn:microsoft.com/office/officeart/2008/layout/AlternatingHexagons"/>
    <dgm:cxn modelId="{3A797670-8FB6-4DE1-BFD0-D5E48245942D}" type="presParOf" srcId="{FDCF180C-9F1A-4EA6-9213-9E9DE4B5D4D3}" destId="{3F005F8B-407A-4C29-9BAD-58355304E705}" srcOrd="4" destOrd="0" presId="urn:microsoft.com/office/officeart/2008/layout/AlternatingHexagons"/>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9D3F37F4-BEB1-49EA-AA63-CB32AF7AA0EB}" type="doc">
      <dgm:prSet loTypeId="urn:microsoft.com/office/officeart/2005/8/layout/arrow2" loCatId="process" qsTypeId="urn:microsoft.com/office/officeart/2005/8/quickstyle/simple1" qsCatId="simple" csTypeId="urn:microsoft.com/office/officeart/2005/8/colors/accent1_2" csCatId="accent1" phldr="1"/>
      <dgm:spPr/>
    </dgm:pt>
    <dgm:pt modelId="{FBDCB916-71E4-463F-8B91-61D743CEE9AD}">
      <dgm:prSet phldrT="[Text]"/>
      <dgm:spPr/>
      <dgm:t>
        <a:bodyPr/>
        <a:lstStyle/>
        <a:p>
          <a:r>
            <a:rPr lang="en-US" dirty="0"/>
            <a:t>Reconciliation Form</a:t>
          </a:r>
        </a:p>
      </dgm:t>
    </dgm:pt>
    <dgm:pt modelId="{07286A6A-33E1-4BBD-9545-7690BA4F3DE8}" type="parTrans" cxnId="{5C4DBC20-44B8-45A2-836C-EB58F2227657}">
      <dgm:prSet/>
      <dgm:spPr/>
      <dgm:t>
        <a:bodyPr/>
        <a:lstStyle/>
        <a:p>
          <a:endParaRPr lang="en-US"/>
        </a:p>
      </dgm:t>
    </dgm:pt>
    <dgm:pt modelId="{4FCBCD99-D512-454D-99C5-D5586D3FE5CE}" type="sibTrans" cxnId="{5C4DBC20-44B8-45A2-836C-EB58F2227657}">
      <dgm:prSet/>
      <dgm:spPr/>
      <dgm:t>
        <a:bodyPr/>
        <a:lstStyle/>
        <a:p>
          <a:endParaRPr lang="en-US"/>
        </a:p>
      </dgm:t>
    </dgm:pt>
    <dgm:pt modelId="{7461F612-213E-441E-B8EA-B166E621818E}">
      <dgm:prSet phldrT="[Text]"/>
      <dgm:spPr/>
      <dgm:t>
        <a:bodyPr/>
        <a:lstStyle/>
        <a:p>
          <a:r>
            <a:rPr lang="en-US" dirty="0"/>
            <a:t>Accounting Code Detail  Report w/ PI signatures</a:t>
          </a:r>
        </a:p>
      </dgm:t>
    </dgm:pt>
    <dgm:pt modelId="{6D75CB16-2FEB-4071-AB13-E26D5544CAE8}" type="parTrans" cxnId="{7586CD33-2956-4833-B0CE-9A516FA04DFB}">
      <dgm:prSet/>
      <dgm:spPr/>
      <dgm:t>
        <a:bodyPr/>
        <a:lstStyle/>
        <a:p>
          <a:endParaRPr lang="en-US"/>
        </a:p>
      </dgm:t>
    </dgm:pt>
    <dgm:pt modelId="{7C7BBD33-B93E-46D4-A6C0-CA6A207F1A41}" type="sibTrans" cxnId="{7586CD33-2956-4833-B0CE-9A516FA04DFB}">
      <dgm:prSet/>
      <dgm:spPr/>
      <dgm:t>
        <a:bodyPr/>
        <a:lstStyle/>
        <a:p>
          <a:endParaRPr lang="en-US"/>
        </a:p>
      </dgm:t>
    </dgm:pt>
    <dgm:pt modelId="{72E9CF3B-9F40-4877-8789-416DE5CCD50C}">
      <dgm:prSet phldrT="[Text]"/>
      <dgm:spPr/>
      <dgm:t>
        <a:bodyPr/>
        <a:lstStyle/>
        <a:p>
          <a:r>
            <a:rPr lang="en-US" dirty="0"/>
            <a:t>Receipts following the order as listed on the Accounting Code Detail report</a:t>
          </a:r>
        </a:p>
      </dgm:t>
    </dgm:pt>
    <dgm:pt modelId="{E1CBD730-F982-42CE-9582-471E90DAB9D6}" type="parTrans" cxnId="{4301840C-CCCD-46D2-842E-132A6E8F7640}">
      <dgm:prSet/>
      <dgm:spPr/>
      <dgm:t>
        <a:bodyPr/>
        <a:lstStyle/>
        <a:p>
          <a:endParaRPr lang="en-US"/>
        </a:p>
      </dgm:t>
    </dgm:pt>
    <dgm:pt modelId="{2B65093B-AAB7-457C-8939-400410AAB837}" type="sibTrans" cxnId="{4301840C-CCCD-46D2-842E-132A6E8F7640}">
      <dgm:prSet/>
      <dgm:spPr/>
      <dgm:t>
        <a:bodyPr/>
        <a:lstStyle/>
        <a:p>
          <a:endParaRPr lang="en-US"/>
        </a:p>
      </dgm:t>
    </dgm:pt>
    <dgm:pt modelId="{6194509D-D73E-4005-A226-AF3DC061BC56}" type="pres">
      <dgm:prSet presAssocID="{9D3F37F4-BEB1-49EA-AA63-CB32AF7AA0EB}" presName="arrowDiagram" presStyleCnt="0">
        <dgm:presLayoutVars>
          <dgm:chMax val="5"/>
          <dgm:dir/>
          <dgm:resizeHandles val="exact"/>
        </dgm:presLayoutVars>
      </dgm:prSet>
      <dgm:spPr/>
    </dgm:pt>
    <dgm:pt modelId="{501F5ABF-08DF-4346-8151-8D95F9BBC614}" type="pres">
      <dgm:prSet presAssocID="{9D3F37F4-BEB1-49EA-AA63-CB32AF7AA0EB}" presName="arrow" presStyleLbl="bgShp" presStyleIdx="0" presStyleCnt="1" custLinFactNeighborX="-7500" custLinFactNeighborY="-47333"/>
      <dgm:spPr/>
    </dgm:pt>
    <dgm:pt modelId="{E66457DA-5152-41C1-9D26-935E4481528F}" type="pres">
      <dgm:prSet presAssocID="{9D3F37F4-BEB1-49EA-AA63-CB32AF7AA0EB}" presName="arrowDiagram3" presStyleCnt="0"/>
      <dgm:spPr/>
    </dgm:pt>
    <dgm:pt modelId="{9D373644-9213-4EA2-92A9-F01AEAE70336}" type="pres">
      <dgm:prSet presAssocID="{FBDCB916-71E4-463F-8B91-61D743CEE9AD}" presName="bullet3a" presStyleLbl="node1" presStyleIdx="0" presStyleCnt="3"/>
      <dgm:spPr/>
    </dgm:pt>
    <dgm:pt modelId="{E1E32E03-FC7F-4428-841F-9D94536EEB9C}" type="pres">
      <dgm:prSet presAssocID="{FBDCB916-71E4-463F-8B91-61D743CEE9AD}" presName="textBox3a" presStyleLbl="revTx" presStyleIdx="0" presStyleCnt="3">
        <dgm:presLayoutVars>
          <dgm:bulletEnabled val="1"/>
        </dgm:presLayoutVars>
      </dgm:prSet>
      <dgm:spPr/>
    </dgm:pt>
    <dgm:pt modelId="{A87EA31A-4DA2-49DA-8093-17645D47B78A}" type="pres">
      <dgm:prSet presAssocID="{7461F612-213E-441E-B8EA-B166E621818E}" presName="bullet3b" presStyleLbl="node1" presStyleIdx="1" presStyleCnt="3"/>
      <dgm:spPr/>
    </dgm:pt>
    <dgm:pt modelId="{4B85FE40-6966-4EA7-AECC-B2498160D5E4}" type="pres">
      <dgm:prSet presAssocID="{7461F612-213E-441E-B8EA-B166E621818E}" presName="textBox3b" presStyleLbl="revTx" presStyleIdx="1" presStyleCnt="3">
        <dgm:presLayoutVars>
          <dgm:bulletEnabled val="1"/>
        </dgm:presLayoutVars>
      </dgm:prSet>
      <dgm:spPr/>
    </dgm:pt>
    <dgm:pt modelId="{AF717ACB-FE57-4851-890B-2D930D7A6C88}" type="pres">
      <dgm:prSet presAssocID="{72E9CF3B-9F40-4877-8789-416DE5CCD50C}" presName="bullet3c" presStyleLbl="node1" presStyleIdx="2" presStyleCnt="3"/>
      <dgm:spPr/>
    </dgm:pt>
    <dgm:pt modelId="{B86543B3-59CB-4087-805F-B74A79E64FB9}" type="pres">
      <dgm:prSet presAssocID="{72E9CF3B-9F40-4877-8789-416DE5CCD50C}" presName="textBox3c" presStyleLbl="revTx" presStyleIdx="2" presStyleCnt="3">
        <dgm:presLayoutVars>
          <dgm:bulletEnabled val="1"/>
        </dgm:presLayoutVars>
      </dgm:prSet>
      <dgm:spPr/>
    </dgm:pt>
  </dgm:ptLst>
  <dgm:cxnLst>
    <dgm:cxn modelId="{4301840C-CCCD-46D2-842E-132A6E8F7640}" srcId="{9D3F37F4-BEB1-49EA-AA63-CB32AF7AA0EB}" destId="{72E9CF3B-9F40-4877-8789-416DE5CCD50C}" srcOrd="2" destOrd="0" parTransId="{E1CBD730-F982-42CE-9582-471E90DAB9D6}" sibTransId="{2B65093B-AAB7-457C-8939-400410AAB837}"/>
    <dgm:cxn modelId="{030AEB15-0BF8-4F9D-BA1C-C2A9A19CE14B}" type="presOf" srcId="{72E9CF3B-9F40-4877-8789-416DE5CCD50C}" destId="{B86543B3-59CB-4087-805F-B74A79E64FB9}" srcOrd="0" destOrd="0" presId="urn:microsoft.com/office/officeart/2005/8/layout/arrow2"/>
    <dgm:cxn modelId="{5C4DBC20-44B8-45A2-836C-EB58F2227657}" srcId="{9D3F37F4-BEB1-49EA-AA63-CB32AF7AA0EB}" destId="{FBDCB916-71E4-463F-8B91-61D743CEE9AD}" srcOrd="0" destOrd="0" parTransId="{07286A6A-33E1-4BBD-9545-7690BA4F3DE8}" sibTransId="{4FCBCD99-D512-454D-99C5-D5586D3FE5CE}"/>
    <dgm:cxn modelId="{7586CD33-2956-4833-B0CE-9A516FA04DFB}" srcId="{9D3F37F4-BEB1-49EA-AA63-CB32AF7AA0EB}" destId="{7461F612-213E-441E-B8EA-B166E621818E}" srcOrd="1" destOrd="0" parTransId="{6D75CB16-2FEB-4071-AB13-E26D5544CAE8}" sibTransId="{7C7BBD33-B93E-46D4-A6C0-CA6A207F1A41}"/>
    <dgm:cxn modelId="{AED7AF3F-CEE8-427A-B8CB-2D65AFFB74DD}" type="presOf" srcId="{9D3F37F4-BEB1-49EA-AA63-CB32AF7AA0EB}" destId="{6194509D-D73E-4005-A226-AF3DC061BC56}" srcOrd="0" destOrd="0" presId="urn:microsoft.com/office/officeart/2005/8/layout/arrow2"/>
    <dgm:cxn modelId="{1DA7AA57-AD81-43B2-A3F9-C4B363E7F003}" type="presOf" srcId="{FBDCB916-71E4-463F-8B91-61D743CEE9AD}" destId="{E1E32E03-FC7F-4428-841F-9D94536EEB9C}" srcOrd="0" destOrd="0" presId="urn:microsoft.com/office/officeart/2005/8/layout/arrow2"/>
    <dgm:cxn modelId="{EA6150CD-4DCC-436B-B05A-6F3965A1F86B}" type="presOf" srcId="{7461F612-213E-441E-B8EA-B166E621818E}" destId="{4B85FE40-6966-4EA7-AECC-B2498160D5E4}" srcOrd="0" destOrd="0" presId="urn:microsoft.com/office/officeart/2005/8/layout/arrow2"/>
    <dgm:cxn modelId="{CEAE93AC-1E4D-460F-B3B6-9A58A91F03AA}" type="presParOf" srcId="{6194509D-D73E-4005-A226-AF3DC061BC56}" destId="{501F5ABF-08DF-4346-8151-8D95F9BBC614}" srcOrd="0" destOrd="0" presId="urn:microsoft.com/office/officeart/2005/8/layout/arrow2"/>
    <dgm:cxn modelId="{FB868096-82D9-4917-8D4E-E64E51076C22}" type="presParOf" srcId="{6194509D-D73E-4005-A226-AF3DC061BC56}" destId="{E66457DA-5152-41C1-9D26-935E4481528F}" srcOrd="1" destOrd="0" presId="urn:microsoft.com/office/officeart/2005/8/layout/arrow2"/>
    <dgm:cxn modelId="{6115FD92-CBFB-41D1-A52F-C5A324A689A3}" type="presParOf" srcId="{E66457DA-5152-41C1-9D26-935E4481528F}" destId="{9D373644-9213-4EA2-92A9-F01AEAE70336}" srcOrd="0" destOrd="0" presId="urn:microsoft.com/office/officeart/2005/8/layout/arrow2"/>
    <dgm:cxn modelId="{5CF1324C-DE01-4A1F-B21C-9F5E8E9D1DB7}" type="presParOf" srcId="{E66457DA-5152-41C1-9D26-935E4481528F}" destId="{E1E32E03-FC7F-4428-841F-9D94536EEB9C}" srcOrd="1" destOrd="0" presId="urn:microsoft.com/office/officeart/2005/8/layout/arrow2"/>
    <dgm:cxn modelId="{6D57B90C-086E-46B1-BF50-ACAA8A802EE1}" type="presParOf" srcId="{E66457DA-5152-41C1-9D26-935E4481528F}" destId="{A87EA31A-4DA2-49DA-8093-17645D47B78A}" srcOrd="2" destOrd="0" presId="urn:microsoft.com/office/officeart/2005/8/layout/arrow2"/>
    <dgm:cxn modelId="{0E9E9B15-89B5-40AA-BEC1-3C00050E3A91}" type="presParOf" srcId="{E66457DA-5152-41C1-9D26-935E4481528F}" destId="{4B85FE40-6966-4EA7-AECC-B2498160D5E4}" srcOrd="3" destOrd="0" presId="urn:microsoft.com/office/officeart/2005/8/layout/arrow2"/>
    <dgm:cxn modelId="{A49C4181-1CFB-46FE-9D82-1A175AE3CB47}" type="presParOf" srcId="{E66457DA-5152-41C1-9D26-935E4481528F}" destId="{AF717ACB-FE57-4851-890B-2D930D7A6C88}" srcOrd="4" destOrd="0" presId="urn:microsoft.com/office/officeart/2005/8/layout/arrow2"/>
    <dgm:cxn modelId="{1174F0B5-9895-4CE3-998F-05512646E4FD}" type="presParOf" srcId="{E66457DA-5152-41C1-9D26-935E4481528F}" destId="{B86543B3-59CB-4087-805F-B74A79E64FB9}" srcOrd="5" destOrd="0" presId="urn:microsoft.com/office/officeart/2005/8/layout/arrow2"/>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A8E85D0-5E59-41A6-A0B8-34DC171F7316}">
      <dsp:nvSpPr>
        <dsp:cNvPr id="0" name=""/>
        <dsp:cNvSpPr/>
      </dsp:nvSpPr>
      <dsp:spPr>
        <a:xfrm rot="5400000">
          <a:off x="581644" y="866160"/>
          <a:ext cx="696821" cy="793306"/>
        </a:xfrm>
        <a:prstGeom prst="bentUpArrow">
          <a:avLst>
            <a:gd name="adj1" fmla="val 32840"/>
            <a:gd name="adj2" fmla="val 25000"/>
            <a:gd name="adj3" fmla="val 35780"/>
          </a:avLst>
        </a:prstGeom>
        <a:solidFill>
          <a:schemeClr val="accent1">
            <a:tint val="50000"/>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4A20A782-8225-4CB3-9C24-AC5F80374C4A}">
      <dsp:nvSpPr>
        <dsp:cNvPr id="0" name=""/>
        <dsp:cNvSpPr/>
      </dsp:nvSpPr>
      <dsp:spPr>
        <a:xfrm>
          <a:off x="3438" y="68850"/>
          <a:ext cx="2869870" cy="821087"/>
        </a:xfrm>
        <a:prstGeom prst="roundRect">
          <a:avLst>
            <a:gd name="adj" fmla="val 1667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dirty="0"/>
            <a:t>Cardholder submits signed Application &amp; Agreement to MURC</a:t>
          </a:r>
        </a:p>
      </dsp:txBody>
      <dsp:txXfrm>
        <a:off x="43527" y="108939"/>
        <a:ext cx="2789692" cy="740909"/>
      </dsp:txXfrm>
    </dsp:sp>
    <dsp:sp modelId="{C02FA13C-90DC-4AE3-B8A4-A8E4482D1502}">
      <dsp:nvSpPr>
        <dsp:cNvPr id="0" name=""/>
        <dsp:cNvSpPr/>
      </dsp:nvSpPr>
      <dsp:spPr>
        <a:xfrm>
          <a:off x="2674979" y="47839"/>
          <a:ext cx="853155" cy="663639"/>
        </a:xfrm>
        <a:prstGeom prst="rect">
          <a:avLst/>
        </a:prstGeom>
        <a:noFill/>
        <a:ln>
          <a:noFill/>
        </a:ln>
        <a:effectLst/>
      </dsp:spPr>
      <dsp:style>
        <a:lnRef idx="0">
          <a:scrgbClr r="0" g="0" b="0"/>
        </a:lnRef>
        <a:fillRef idx="0">
          <a:scrgbClr r="0" g="0" b="0"/>
        </a:fillRef>
        <a:effectRef idx="0">
          <a:scrgbClr r="0" g="0" b="0"/>
        </a:effectRef>
        <a:fontRef idx="minor"/>
      </dsp:style>
    </dsp:sp>
    <dsp:sp modelId="{04B848FE-C291-4A8B-B601-665898662CDA}">
      <dsp:nvSpPr>
        <dsp:cNvPr id="0" name=""/>
        <dsp:cNvSpPr/>
      </dsp:nvSpPr>
      <dsp:spPr>
        <a:xfrm rot="5400000">
          <a:off x="1953240" y="1780555"/>
          <a:ext cx="696821" cy="793306"/>
        </a:xfrm>
        <a:prstGeom prst="bentUpArrow">
          <a:avLst>
            <a:gd name="adj1" fmla="val 32840"/>
            <a:gd name="adj2" fmla="val 25000"/>
            <a:gd name="adj3" fmla="val 35780"/>
          </a:avLst>
        </a:prstGeom>
        <a:solidFill>
          <a:schemeClr val="accent1">
            <a:tint val="50000"/>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9247DDA2-5A1C-43D6-9F3A-E433B53FD025}">
      <dsp:nvSpPr>
        <dsp:cNvPr id="0" name=""/>
        <dsp:cNvSpPr/>
      </dsp:nvSpPr>
      <dsp:spPr>
        <a:xfrm>
          <a:off x="1383250" y="991203"/>
          <a:ext cx="2721575" cy="821087"/>
        </a:xfrm>
        <a:prstGeom prst="roundRect">
          <a:avLst>
            <a:gd name="adj" fmla="val 1667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dirty="0"/>
            <a:t>MURC receives and reviews application for completion &amp; eligibility</a:t>
          </a:r>
        </a:p>
      </dsp:txBody>
      <dsp:txXfrm>
        <a:off x="1423339" y="1031292"/>
        <a:ext cx="2641397" cy="740909"/>
      </dsp:txXfrm>
    </dsp:sp>
    <dsp:sp modelId="{39576A18-A496-4F03-BA17-641D1154DB6A}">
      <dsp:nvSpPr>
        <dsp:cNvPr id="0" name=""/>
        <dsp:cNvSpPr/>
      </dsp:nvSpPr>
      <dsp:spPr>
        <a:xfrm>
          <a:off x="3330557" y="1069512"/>
          <a:ext cx="853155" cy="663639"/>
        </a:xfrm>
        <a:prstGeom prst="rect">
          <a:avLst/>
        </a:prstGeom>
        <a:noFill/>
        <a:ln>
          <a:noFill/>
        </a:ln>
        <a:effectLst/>
      </dsp:spPr>
      <dsp:style>
        <a:lnRef idx="0">
          <a:scrgbClr r="0" g="0" b="0"/>
        </a:lnRef>
        <a:fillRef idx="0">
          <a:scrgbClr r="0" g="0" b="0"/>
        </a:fillRef>
        <a:effectRef idx="0">
          <a:scrgbClr r="0" g="0" b="0"/>
        </a:effectRef>
        <a:fontRef idx="minor"/>
      </dsp:style>
    </dsp:sp>
    <dsp:sp modelId="{58EBC83A-B6AD-4CE1-BC63-582BE9E8DC1C}">
      <dsp:nvSpPr>
        <dsp:cNvPr id="0" name=""/>
        <dsp:cNvSpPr/>
      </dsp:nvSpPr>
      <dsp:spPr>
        <a:xfrm rot="5400000">
          <a:off x="3324840" y="2694957"/>
          <a:ext cx="696821" cy="793306"/>
        </a:xfrm>
        <a:prstGeom prst="bentUpArrow">
          <a:avLst>
            <a:gd name="adj1" fmla="val 32840"/>
            <a:gd name="adj2" fmla="val 25000"/>
            <a:gd name="adj3" fmla="val 35780"/>
          </a:avLst>
        </a:prstGeom>
        <a:solidFill>
          <a:schemeClr val="accent1">
            <a:tint val="50000"/>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A96CD0E6-ED93-41DA-91D7-E67C8A0E5364}">
      <dsp:nvSpPr>
        <dsp:cNvPr id="0" name=""/>
        <dsp:cNvSpPr/>
      </dsp:nvSpPr>
      <dsp:spPr>
        <a:xfrm>
          <a:off x="2763063" y="1913556"/>
          <a:ext cx="2872744" cy="821087"/>
        </a:xfrm>
        <a:prstGeom prst="roundRect">
          <a:avLst>
            <a:gd name="adj" fmla="val 1667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US" sz="2100" kern="1200" dirty="0"/>
            <a:t>MURC contacts applicant for training</a:t>
          </a:r>
        </a:p>
      </dsp:txBody>
      <dsp:txXfrm>
        <a:off x="2803152" y="1953645"/>
        <a:ext cx="2792566" cy="740909"/>
      </dsp:txXfrm>
    </dsp:sp>
    <dsp:sp modelId="{79D71764-AC36-4D8A-887E-50F07625BAA7}">
      <dsp:nvSpPr>
        <dsp:cNvPr id="0" name=""/>
        <dsp:cNvSpPr/>
      </dsp:nvSpPr>
      <dsp:spPr>
        <a:xfrm>
          <a:off x="4785954" y="1991865"/>
          <a:ext cx="853155" cy="663639"/>
        </a:xfrm>
        <a:prstGeom prst="rect">
          <a:avLst/>
        </a:prstGeom>
        <a:noFill/>
        <a:ln>
          <a:noFill/>
        </a:ln>
        <a:effectLst/>
      </dsp:spPr>
      <dsp:style>
        <a:lnRef idx="0">
          <a:scrgbClr r="0" g="0" b="0"/>
        </a:lnRef>
        <a:fillRef idx="0">
          <a:scrgbClr r="0" g="0" b="0"/>
        </a:fillRef>
        <a:effectRef idx="0">
          <a:scrgbClr r="0" g="0" b="0"/>
        </a:effectRef>
        <a:fontRef idx="minor"/>
      </dsp:style>
    </dsp:sp>
    <dsp:sp modelId="{955B9906-DCEB-4195-9BFC-CF94B6255F3C}">
      <dsp:nvSpPr>
        <dsp:cNvPr id="0" name=""/>
        <dsp:cNvSpPr/>
      </dsp:nvSpPr>
      <dsp:spPr>
        <a:xfrm rot="5400000">
          <a:off x="4696445" y="3609359"/>
          <a:ext cx="696821" cy="793306"/>
        </a:xfrm>
        <a:prstGeom prst="bentUpArrow">
          <a:avLst>
            <a:gd name="adj1" fmla="val 32840"/>
            <a:gd name="adj2" fmla="val 25000"/>
            <a:gd name="adj3" fmla="val 35780"/>
          </a:avLst>
        </a:prstGeom>
        <a:solidFill>
          <a:schemeClr val="accent1">
            <a:tint val="50000"/>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A8C28A10-3624-4212-B495-C872F28D09E5}">
      <dsp:nvSpPr>
        <dsp:cNvPr id="0" name=""/>
        <dsp:cNvSpPr/>
      </dsp:nvSpPr>
      <dsp:spPr>
        <a:xfrm>
          <a:off x="4142875" y="2835908"/>
          <a:ext cx="2724449" cy="821087"/>
        </a:xfrm>
        <a:prstGeom prst="roundRect">
          <a:avLst>
            <a:gd name="adj" fmla="val 1667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US" sz="2100" kern="1200" dirty="0"/>
            <a:t>MURC issues new card to P-Cardholder</a:t>
          </a:r>
        </a:p>
      </dsp:txBody>
      <dsp:txXfrm>
        <a:off x="4182964" y="2875997"/>
        <a:ext cx="2644271" cy="740909"/>
      </dsp:txXfrm>
    </dsp:sp>
    <dsp:sp modelId="{908498D4-7BDF-43DC-95B1-02AF5703FBCF}">
      <dsp:nvSpPr>
        <dsp:cNvPr id="0" name=""/>
        <dsp:cNvSpPr/>
      </dsp:nvSpPr>
      <dsp:spPr>
        <a:xfrm>
          <a:off x="6091618" y="2914218"/>
          <a:ext cx="853155" cy="663639"/>
        </a:xfrm>
        <a:prstGeom prst="rect">
          <a:avLst/>
        </a:prstGeom>
        <a:noFill/>
        <a:ln>
          <a:noFill/>
        </a:ln>
        <a:effectLst/>
      </dsp:spPr>
      <dsp:style>
        <a:lnRef idx="0">
          <a:scrgbClr r="0" g="0" b="0"/>
        </a:lnRef>
        <a:fillRef idx="0">
          <a:scrgbClr r="0" g="0" b="0"/>
        </a:fillRef>
        <a:effectRef idx="0">
          <a:scrgbClr r="0" g="0" b="0"/>
        </a:effectRef>
        <a:fontRef idx="minor"/>
      </dsp:style>
    </dsp:sp>
    <dsp:sp modelId="{7A064F57-F327-4296-809E-0553B2689F8C}">
      <dsp:nvSpPr>
        <dsp:cNvPr id="0" name=""/>
        <dsp:cNvSpPr/>
      </dsp:nvSpPr>
      <dsp:spPr>
        <a:xfrm>
          <a:off x="5522688" y="3758261"/>
          <a:ext cx="2398673" cy="821087"/>
        </a:xfrm>
        <a:prstGeom prst="roundRect">
          <a:avLst>
            <a:gd name="adj" fmla="val 1667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US" sz="2100" kern="1200" dirty="0"/>
            <a:t>P-Cardholder activates card</a:t>
          </a:r>
        </a:p>
      </dsp:txBody>
      <dsp:txXfrm>
        <a:off x="5562777" y="3798350"/>
        <a:ext cx="2318495" cy="74090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5018E35-8351-46F3-9589-81852AB211D8}">
      <dsp:nvSpPr>
        <dsp:cNvPr id="0" name=""/>
        <dsp:cNvSpPr/>
      </dsp:nvSpPr>
      <dsp:spPr>
        <a:xfrm rot="5400000">
          <a:off x="2309045" y="-153223"/>
          <a:ext cx="1072077" cy="1788046"/>
        </a:xfrm>
        <a:prstGeom prst="hexagon">
          <a:avLst>
            <a:gd name="adj" fmla="val 25000"/>
            <a:gd name="vf" fmla="val 115470"/>
          </a:avLst>
        </a:prstGeom>
        <a:solidFill>
          <a:schemeClr val="accent1">
            <a:hueOff val="0"/>
            <a:satOff val="0"/>
            <a:lumOff val="0"/>
            <a:alphaOff val="0"/>
          </a:schemeClr>
        </a:solidFill>
        <a:ln w="63500" cap="flat" cmpd="sng" algn="ctr">
          <a:solidFill>
            <a:schemeClr val="accent5">
              <a:lumMod val="60000"/>
              <a:lumOff val="4000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dirty="0"/>
            <a:t>Name Change</a:t>
          </a:r>
        </a:p>
      </dsp:txBody>
      <dsp:txXfrm rot="-5400000">
        <a:off x="2249069" y="383442"/>
        <a:ext cx="1192030" cy="714718"/>
      </dsp:txXfrm>
    </dsp:sp>
    <dsp:sp modelId="{EA628398-7324-40BE-8388-59476A3A37E5}">
      <dsp:nvSpPr>
        <dsp:cNvPr id="0" name=""/>
        <dsp:cNvSpPr/>
      </dsp:nvSpPr>
      <dsp:spPr>
        <a:xfrm>
          <a:off x="2394315" y="181209"/>
          <a:ext cx="961489" cy="516929"/>
        </a:xfrm>
        <a:prstGeom prst="rect">
          <a:avLst/>
        </a:prstGeom>
        <a:noFill/>
        <a:ln>
          <a:noFill/>
        </a:ln>
        <a:effectLst/>
      </dsp:spPr>
      <dsp:style>
        <a:lnRef idx="0">
          <a:scrgbClr r="0" g="0" b="0"/>
        </a:lnRef>
        <a:fillRef idx="0">
          <a:scrgbClr r="0" g="0" b="0"/>
        </a:fillRef>
        <a:effectRef idx="0">
          <a:scrgbClr r="0" g="0" b="0"/>
        </a:effectRef>
        <a:fontRef idx="minor"/>
      </dsp:style>
    </dsp:sp>
    <dsp:sp modelId="{D87472D8-1BEA-4D03-80B0-FBED9B887AFD}">
      <dsp:nvSpPr>
        <dsp:cNvPr id="0" name=""/>
        <dsp:cNvSpPr/>
      </dsp:nvSpPr>
      <dsp:spPr>
        <a:xfrm rot="5400000">
          <a:off x="338760" y="-108802"/>
          <a:ext cx="1055682" cy="1733202"/>
        </a:xfrm>
        <a:prstGeom prst="hexagon">
          <a:avLst>
            <a:gd name="adj" fmla="val 25000"/>
            <a:gd name="vf" fmla="val 115470"/>
          </a:avLst>
        </a:prstGeom>
        <a:solidFill>
          <a:schemeClr val="accent1"/>
        </a:solidFill>
        <a:ln w="63500" cap="flat" cmpd="sng" algn="ctr">
          <a:solidFill>
            <a:schemeClr val="accent5">
              <a:lumMod val="60000"/>
              <a:lumOff val="40000"/>
            </a:schemeClr>
          </a:solidFill>
          <a:prstDash val="solid"/>
        </a:ln>
        <a:effectLst/>
      </dsp:spPr>
      <dsp:style>
        <a:lnRef idx="2">
          <a:schemeClr val="accent6"/>
        </a:lnRef>
        <a:fillRef idx="1">
          <a:schemeClr val="lt1"/>
        </a:fillRef>
        <a:effectRef idx="0">
          <a:schemeClr val="accent6"/>
        </a:effectRef>
        <a:fontRef idx="minor">
          <a:schemeClr val="dk1"/>
        </a:fontRef>
      </dsp:style>
      <ds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r>
            <a:rPr lang="en-US" sz="1600" kern="1200" dirty="0">
              <a:solidFill>
                <a:schemeClr val="bg1"/>
              </a:solidFill>
            </a:rPr>
            <a:t>Limit Change</a:t>
          </a:r>
        </a:p>
      </dsp:txBody>
      <dsp:txXfrm rot="-5400000">
        <a:off x="288867" y="405905"/>
        <a:ext cx="1155468" cy="703788"/>
      </dsp:txXfrm>
    </dsp:sp>
    <dsp:sp modelId="{D7F6D673-B864-4E46-9560-2F59DD1045C9}">
      <dsp:nvSpPr>
        <dsp:cNvPr id="0" name=""/>
        <dsp:cNvSpPr/>
      </dsp:nvSpPr>
      <dsp:spPr>
        <a:xfrm rot="5400000">
          <a:off x="348493" y="1161687"/>
          <a:ext cx="1100302" cy="1797288"/>
        </a:xfrm>
        <a:prstGeom prst="hexagon">
          <a:avLst>
            <a:gd name="adj" fmla="val 25000"/>
            <a:gd name="vf" fmla="val 115470"/>
          </a:avLst>
        </a:prstGeom>
        <a:solidFill>
          <a:schemeClr val="accent1">
            <a:hueOff val="0"/>
            <a:satOff val="0"/>
            <a:lumOff val="0"/>
            <a:alphaOff val="0"/>
          </a:schemeClr>
        </a:solidFill>
        <a:ln w="63500" cap="flat" cmpd="sng" algn="ctr">
          <a:solidFill>
            <a:schemeClr val="accent5">
              <a:lumMod val="60000"/>
              <a:lumOff val="4000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dirty="0"/>
            <a:t>Card Termination</a:t>
          </a:r>
        </a:p>
      </dsp:txBody>
      <dsp:txXfrm rot="-5400000">
        <a:off x="299548" y="1693564"/>
        <a:ext cx="1198192" cy="733534"/>
      </dsp:txXfrm>
    </dsp:sp>
    <dsp:sp modelId="{2DD84C60-16EA-403E-9A2F-2CF2E919BC21}">
      <dsp:nvSpPr>
        <dsp:cNvPr id="0" name=""/>
        <dsp:cNvSpPr/>
      </dsp:nvSpPr>
      <dsp:spPr>
        <a:xfrm>
          <a:off x="4371341" y="1135164"/>
          <a:ext cx="930473" cy="516929"/>
        </a:xfrm>
        <a:prstGeom prst="rect">
          <a:avLst/>
        </a:prstGeom>
        <a:noFill/>
        <a:ln>
          <a:noFill/>
        </a:ln>
        <a:effectLst/>
      </dsp:spPr>
      <dsp:style>
        <a:lnRef idx="0">
          <a:scrgbClr r="0" g="0" b="0"/>
        </a:lnRef>
        <a:fillRef idx="0">
          <a:scrgbClr r="0" g="0" b="0"/>
        </a:fillRef>
        <a:effectRef idx="0">
          <a:scrgbClr r="0" g="0" b="0"/>
        </a:effectRef>
        <a:fontRef idx="minor"/>
      </dsp:style>
    </dsp:sp>
    <dsp:sp modelId="{036EF43E-F36C-434A-B7A4-2D1B6DBFA56C}">
      <dsp:nvSpPr>
        <dsp:cNvPr id="0" name=""/>
        <dsp:cNvSpPr/>
      </dsp:nvSpPr>
      <dsp:spPr>
        <a:xfrm rot="5400000">
          <a:off x="4505527" y="-155482"/>
          <a:ext cx="1100233" cy="1820719"/>
        </a:xfrm>
        <a:prstGeom prst="hexagon">
          <a:avLst>
            <a:gd name="adj" fmla="val 25000"/>
            <a:gd name="vf" fmla="val 115470"/>
          </a:avLst>
        </a:prstGeom>
        <a:solidFill>
          <a:schemeClr val="accent1">
            <a:hueOff val="0"/>
            <a:satOff val="0"/>
            <a:lumOff val="0"/>
            <a:alphaOff val="0"/>
          </a:schemeClr>
        </a:solidFill>
        <a:ln w="63500" cap="flat" cmpd="sng" algn="ctr">
          <a:solidFill>
            <a:schemeClr val="accent5">
              <a:lumMod val="60000"/>
              <a:lumOff val="4000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r>
            <a:rPr lang="en-US" sz="1600" kern="1200" dirty="0"/>
            <a:t>Department Transfer</a:t>
          </a:r>
        </a:p>
      </dsp:txBody>
      <dsp:txXfrm rot="-5400000">
        <a:off x="4448737" y="388133"/>
        <a:ext cx="1213813" cy="733489"/>
      </dsp:txXfrm>
    </dsp:sp>
    <dsp:sp modelId="{CA978B82-6FB8-4702-AB56-77B6E2BE6D4E}">
      <dsp:nvSpPr>
        <dsp:cNvPr id="0" name=""/>
        <dsp:cNvSpPr/>
      </dsp:nvSpPr>
      <dsp:spPr>
        <a:xfrm rot="5400000">
          <a:off x="2378955" y="1153484"/>
          <a:ext cx="1139537" cy="1750854"/>
        </a:xfrm>
        <a:prstGeom prst="hexagon">
          <a:avLst>
            <a:gd name="adj" fmla="val 25000"/>
            <a:gd name="vf" fmla="val 115470"/>
          </a:avLst>
        </a:prstGeom>
        <a:solidFill>
          <a:schemeClr val="accent1">
            <a:hueOff val="0"/>
            <a:satOff val="0"/>
            <a:lumOff val="0"/>
            <a:alphaOff val="0"/>
          </a:schemeClr>
        </a:solidFill>
        <a:ln w="63500" cap="flat" cmpd="sng" algn="ctr">
          <a:solidFill>
            <a:schemeClr val="accent5">
              <a:lumMod val="60000"/>
              <a:lumOff val="4000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dirty="0"/>
            <a:t>Address Change</a:t>
          </a:r>
        </a:p>
      </dsp:txBody>
      <dsp:txXfrm rot="-5400000">
        <a:off x="2365106" y="1649065"/>
        <a:ext cx="1167236" cy="759691"/>
      </dsp:txXfrm>
    </dsp:sp>
    <dsp:sp modelId="{BF344E80-E9D7-4E2E-AD9C-BB2A4D0FFDE6}">
      <dsp:nvSpPr>
        <dsp:cNvPr id="0" name=""/>
        <dsp:cNvSpPr/>
      </dsp:nvSpPr>
      <dsp:spPr>
        <a:xfrm>
          <a:off x="3637299" y="2226507"/>
          <a:ext cx="961489" cy="516929"/>
        </a:xfrm>
        <a:prstGeom prst="rect">
          <a:avLst/>
        </a:prstGeom>
        <a:noFill/>
        <a:ln>
          <a:noFill/>
        </a:ln>
        <a:effectLst/>
      </dsp:spPr>
      <dsp:style>
        <a:lnRef idx="0">
          <a:scrgbClr r="0" g="0" b="0"/>
        </a:lnRef>
        <a:fillRef idx="0">
          <a:scrgbClr r="0" g="0" b="0"/>
        </a:fillRef>
        <a:effectRef idx="0">
          <a:scrgbClr r="0" g="0" b="0"/>
        </a:effectRef>
        <a:fontRef idx="minor"/>
      </dsp:style>
    </dsp:sp>
    <dsp:sp modelId="{0A0A566B-014E-49A0-B2C6-2F2604C2FD78}">
      <dsp:nvSpPr>
        <dsp:cNvPr id="0" name=""/>
        <dsp:cNvSpPr/>
      </dsp:nvSpPr>
      <dsp:spPr>
        <a:xfrm rot="16200000" flipH="1" flipV="1">
          <a:off x="4640588" y="1867765"/>
          <a:ext cx="366244" cy="26436"/>
        </a:xfrm>
        <a:prstGeom prst="hexagon">
          <a:avLst>
            <a:gd name="adj" fmla="val 25000"/>
            <a:gd name="vf" fmla="val 115470"/>
          </a:avLst>
        </a:prstGeom>
        <a:noFill/>
        <a:ln w="12700" cap="flat" cmpd="sng" algn="ctr">
          <a:noFill/>
          <a:prstDash val="solid"/>
        </a:ln>
        <a:effectLst>
          <a:outerShdw blurRad="50800" dist="50800" dir="5400000" algn="ctr" rotWithShape="0">
            <a:schemeClr val="bg1"/>
          </a:outerShdw>
        </a:effectLst>
        <a:scene3d>
          <a:camera prst="orthographicFront"/>
          <a:lightRig rig="threePt" dir="t"/>
        </a:scene3d>
        <a:sp3d>
          <a:bevelT w="114300" prst="hardEdge"/>
        </a:sp3d>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977900">
            <a:lnSpc>
              <a:spcPct val="90000"/>
            </a:lnSpc>
            <a:spcBef>
              <a:spcPct val="0"/>
            </a:spcBef>
            <a:spcAft>
              <a:spcPct val="35000"/>
            </a:spcAft>
            <a:buNone/>
          </a:pPr>
          <a:endParaRPr lang="en-US" sz="2200" kern="1200"/>
        </a:p>
      </dsp:txBody>
      <dsp:txXfrm rot="-5400000">
        <a:off x="4812854" y="1730584"/>
        <a:ext cx="21712" cy="300798"/>
      </dsp:txXfrm>
    </dsp:sp>
    <dsp:sp modelId="{BEFAE60A-5857-4D3C-860E-5BBE179626C7}">
      <dsp:nvSpPr>
        <dsp:cNvPr id="0" name=""/>
        <dsp:cNvSpPr/>
      </dsp:nvSpPr>
      <dsp:spPr>
        <a:xfrm rot="5400000">
          <a:off x="4583022" y="1094084"/>
          <a:ext cx="1136168" cy="1783369"/>
        </a:xfrm>
        <a:prstGeom prst="hexagon">
          <a:avLst>
            <a:gd name="adj" fmla="val 25000"/>
            <a:gd name="vf" fmla="val 115470"/>
          </a:avLst>
        </a:prstGeom>
        <a:solidFill>
          <a:schemeClr val="accent1">
            <a:hueOff val="0"/>
            <a:satOff val="0"/>
            <a:lumOff val="0"/>
            <a:alphaOff val="0"/>
          </a:schemeClr>
        </a:solidFill>
        <a:ln w="63500" cap="flat" cmpd="sng" algn="ctr">
          <a:solidFill>
            <a:schemeClr val="accent5">
              <a:lumMod val="60000"/>
              <a:lumOff val="4000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dirty="0"/>
            <a:t>Employment</a:t>
          </a:r>
        </a:p>
        <a:p>
          <a:pPr marL="0" lvl="0" indent="0" algn="ctr" defTabSz="711200">
            <a:lnSpc>
              <a:spcPct val="90000"/>
            </a:lnSpc>
            <a:spcBef>
              <a:spcPct val="0"/>
            </a:spcBef>
            <a:spcAft>
              <a:spcPct val="35000"/>
            </a:spcAft>
            <a:buNone/>
          </a:pPr>
          <a:r>
            <a:rPr lang="en-US" sz="1600" kern="1200" dirty="0"/>
            <a:t>Status</a:t>
          </a:r>
        </a:p>
      </dsp:txBody>
      <dsp:txXfrm rot="-5400000">
        <a:off x="4556650" y="1607045"/>
        <a:ext cx="1188913" cy="757446"/>
      </dsp:txXfrm>
    </dsp:sp>
    <dsp:sp modelId="{B710E5BC-607C-45C0-BE6F-0BD574B5DA7B}">
      <dsp:nvSpPr>
        <dsp:cNvPr id="0" name=""/>
        <dsp:cNvSpPr/>
      </dsp:nvSpPr>
      <dsp:spPr>
        <a:xfrm>
          <a:off x="1497210" y="3234094"/>
          <a:ext cx="930473" cy="516929"/>
        </a:xfrm>
        <a:prstGeom prst="rect">
          <a:avLst/>
        </a:prstGeom>
        <a:noFill/>
        <a:ln>
          <a:noFill/>
        </a:ln>
        <a:effectLst/>
      </dsp:spPr>
      <dsp:style>
        <a:lnRef idx="0">
          <a:scrgbClr r="0" g="0" b="0"/>
        </a:lnRef>
        <a:fillRef idx="0">
          <a:scrgbClr r="0" g="0" b="0"/>
        </a:fillRef>
        <a:effectRef idx="0">
          <a:scrgbClr r="0" g="0" b="0"/>
        </a:effectRef>
        <a:fontRef idx="minor"/>
      </dsp:style>
    </dsp:sp>
    <dsp:sp modelId="{3F005F8B-407A-4C29-9BAD-58355304E705}">
      <dsp:nvSpPr>
        <dsp:cNvPr id="0" name=""/>
        <dsp:cNvSpPr/>
      </dsp:nvSpPr>
      <dsp:spPr>
        <a:xfrm rot="5400000" flipH="1" flipV="1">
          <a:off x="5443449" y="2906994"/>
          <a:ext cx="236969" cy="343472"/>
        </a:xfrm>
        <a:prstGeom prst="mathMinus">
          <a:avLst/>
        </a:prstGeom>
        <a:no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77850">
            <a:lnSpc>
              <a:spcPct val="90000"/>
            </a:lnSpc>
            <a:spcBef>
              <a:spcPct val="0"/>
            </a:spcBef>
            <a:spcAft>
              <a:spcPct val="35000"/>
            </a:spcAft>
            <a:buNone/>
          </a:pPr>
          <a:endParaRPr lang="en-US" sz="1300" kern="1200" dirty="0"/>
        </a:p>
      </dsp:txBody>
      <dsp:txXfrm rot="-5400000">
        <a:off x="5521541" y="2991656"/>
        <a:ext cx="80784" cy="174149"/>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01F5ABF-08DF-4346-8151-8D95F9BBC614}">
      <dsp:nvSpPr>
        <dsp:cNvPr id="0" name=""/>
        <dsp:cNvSpPr/>
      </dsp:nvSpPr>
      <dsp:spPr>
        <a:xfrm>
          <a:off x="0" y="0"/>
          <a:ext cx="6096000" cy="3810000"/>
        </a:xfrm>
        <a:prstGeom prst="swooshArrow">
          <a:avLst>
            <a:gd name="adj1" fmla="val 25000"/>
            <a:gd name="adj2" fmla="val 25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D373644-9213-4EA2-92A9-F01AEAE70336}">
      <dsp:nvSpPr>
        <dsp:cNvPr id="0" name=""/>
        <dsp:cNvSpPr/>
      </dsp:nvSpPr>
      <dsp:spPr>
        <a:xfrm>
          <a:off x="774192" y="2756661"/>
          <a:ext cx="158496" cy="158496"/>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1E32E03-FC7F-4428-841F-9D94536EEB9C}">
      <dsp:nvSpPr>
        <dsp:cNvPr id="0" name=""/>
        <dsp:cNvSpPr/>
      </dsp:nvSpPr>
      <dsp:spPr>
        <a:xfrm>
          <a:off x="853440" y="2835910"/>
          <a:ext cx="1420368" cy="110109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984" tIns="0" rIns="0" bIns="0" numCol="1" spcCol="1270" anchor="t" anchorCtr="0">
          <a:noAutofit/>
        </a:bodyPr>
        <a:lstStyle/>
        <a:p>
          <a:pPr marL="0" lvl="0" indent="0" algn="l" defTabSz="800100">
            <a:lnSpc>
              <a:spcPct val="90000"/>
            </a:lnSpc>
            <a:spcBef>
              <a:spcPct val="0"/>
            </a:spcBef>
            <a:spcAft>
              <a:spcPct val="35000"/>
            </a:spcAft>
            <a:buNone/>
          </a:pPr>
          <a:r>
            <a:rPr lang="en-US" sz="1800" kern="1200" dirty="0"/>
            <a:t>Reconciliation Form</a:t>
          </a:r>
        </a:p>
      </dsp:txBody>
      <dsp:txXfrm>
        <a:off x="853440" y="2835910"/>
        <a:ext cx="1420368" cy="1101090"/>
      </dsp:txXfrm>
    </dsp:sp>
    <dsp:sp modelId="{A87EA31A-4DA2-49DA-8093-17645D47B78A}">
      <dsp:nvSpPr>
        <dsp:cNvPr id="0" name=""/>
        <dsp:cNvSpPr/>
      </dsp:nvSpPr>
      <dsp:spPr>
        <a:xfrm>
          <a:off x="2173224" y="1721103"/>
          <a:ext cx="286512" cy="286512"/>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B85FE40-6966-4EA7-AECC-B2498160D5E4}">
      <dsp:nvSpPr>
        <dsp:cNvPr id="0" name=""/>
        <dsp:cNvSpPr/>
      </dsp:nvSpPr>
      <dsp:spPr>
        <a:xfrm>
          <a:off x="2316480" y="1864359"/>
          <a:ext cx="1463040" cy="20726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1817" tIns="0" rIns="0" bIns="0" numCol="1" spcCol="1270" anchor="t" anchorCtr="0">
          <a:noAutofit/>
        </a:bodyPr>
        <a:lstStyle/>
        <a:p>
          <a:pPr marL="0" lvl="0" indent="0" algn="l" defTabSz="800100">
            <a:lnSpc>
              <a:spcPct val="90000"/>
            </a:lnSpc>
            <a:spcBef>
              <a:spcPct val="0"/>
            </a:spcBef>
            <a:spcAft>
              <a:spcPct val="35000"/>
            </a:spcAft>
            <a:buNone/>
          </a:pPr>
          <a:r>
            <a:rPr lang="en-US" sz="1800" kern="1200" dirty="0"/>
            <a:t>Accounting Code Detail  Report w/ PI signatures</a:t>
          </a:r>
        </a:p>
      </dsp:txBody>
      <dsp:txXfrm>
        <a:off x="2316480" y="1864359"/>
        <a:ext cx="1463040" cy="2072640"/>
      </dsp:txXfrm>
    </dsp:sp>
    <dsp:sp modelId="{AF717ACB-FE57-4851-890B-2D930D7A6C88}">
      <dsp:nvSpPr>
        <dsp:cNvPr id="0" name=""/>
        <dsp:cNvSpPr/>
      </dsp:nvSpPr>
      <dsp:spPr>
        <a:xfrm>
          <a:off x="3855720" y="1090929"/>
          <a:ext cx="396240" cy="396240"/>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86543B3-59CB-4087-805F-B74A79E64FB9}">
      <dsp:nvSpPr>
        <dsp:cNvPr id="0" name=""/>
        <dsp:cNvSpPr/>
      </dsp:nvSpPr>
      <dsp:spPr>
        <a:xfrm>
          <a:off x="4053840" y="1289049"/>
          <a:ext cx="1463040" cy="26479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09959" tIns="0" rIns="0" bIns="0" numCol="1" spcCol="1270" anchor="t" anchorCtr="0">
          <a:noAutofit/>
        </a:bodyPr>
        <a:lstStyle/>
        <a:p>
          <a:pPr marL="0" lvl="0" indent="0" algn="l" defTabSz="800100">
            <a:lnSpc>
              <a:spcPct val="90000"/>
            </a:lnSpc>
            <a:spcBef>
              <a:spcPct val="0"/>
            </a:spcBef>
            <a:spcAft>
              <a:spcPct val="35000"/>
            </a:spcAft>
            <a:buNone/>
          </a:pPr>
          <a:r>
            <a:rPr lang="en-US" sz="1800" kern="1200" dirty="0"/>
            <a:t>Receipts following the order as listed on the Accounting Code Detail report</a:t>
          </a:r>
        </a:p>
      </dsp:txBody>
      <dsp:txXfrm>
        <a:off x="4053840" y="1289049"/>
        <a:ext cx="1463040" cy="2647950"/>
      </dsp:txXfrm>
    </dsp:sp>
  </dsp:spTree>
</dsp:drawing>
</file>

<file path=ppt/diagrams/layout1.xml><?xml version="1.0" encoding="utf-8"?>
<dgm:layoutDef xmlns:dgm="http://schemas.openxmlformats.org/drawingml/2006/diagram" xmlns:a="http://schemas.openxmlformats.org/drawingml/2006/main" uniqueId="urn:microsoft.com/office/officeart/2005/8/layout/StepDownProcess">
  <dgm:title val=""/>
  <dgm:desc val=""/>
  <dgm:catLst>
    <dgm:cat type="process" pri="16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60" srcId="0" destId="10" srcOrd="0" destOrd="0"/>
        <dgm:cxn modelId="12" srcId="10" destId="11" srcOrd="0" destOrd="0"/>
        <dgm:cxn modelId="70" srcId="0" destId="20" srcOrd="1" destOrd="0"/>
        <dgm:cxn modelId="22" srcId="20" destId="21" srcOrd="0" destOrd="0"/>
        <dgm:cxn modelId="80" srcId="0" destId="30" srcOrd="2"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tL"/>
          <dgm:param type="flowDir" val="row"/>
          <dgm:param type="off" val="off"/>
          <dgm:param type="bkpt" val="fixed"/>
          <dgm:param type="bkPtFixedVal" val="1"/>
        </dgm:alg>
      </dgm:if>
      <dgm:else name="Name2">
        <dgm:alg type="snake">
          <dgm:param type="grDir" val="tR"/>
          <dgm:param type="flowDir" val="row"/>
          <dgm:param type="off" val="off"/>
          <dgm:param type="bkpt" val="fixed"/>
          <dgm:param type="bkPtFixedVal" val="1"/>
        </dgm:alg>
      </dgm:else>
    </dgm:choose>
    <dgm:shape xmlns:r="http://schemas.openxmlformats.org/officeDocument/2006/relationships" r:blip="">
      <dgm:adjLst/>
    </dgm:shape>
    <dgm:choose name="Name3">
      <dgm:if name="Name4" func="var" arg="dir" op="equ" val="norm">
        <dgm:constrLst>
          <dgm:constr type="alignOff" forName="rootnode" val="0.48"/>
          <dgm:constr type="primFontSz" for="des" forName="ParentText" val="65"/>
          <dgm:constr type="primFontSz" for="des" forName="ChildText" refType="primFontSz" refFor="des" refForName="ParentText" op="lte"/>
          <dgm:constr type="w" for="ch" forName="composite" refType="w"/>
          <dgm:constr type="h" for="ch" forName="composite" refType="h"/>
          <dgm:constr type="sp" refType="h" refFor="ch" refForName="composite" op="equ" fact="-0.38"/>
        </dgm:constrLst>
      </dgm:if>
      <dgm:else name="Name5">
        <dgm:constrLst>
          <dgm:constr type="alignOff" forName="rootnode" val="0.48"/>
          <dgm:constr type="primFontSz" for="des" forName="ParentText" val="65"/>
          <dgm:constr type="primFontSz" for="des" forName="ChildText" refType="primFontSz" refFor="des" refForName="ParentText" op="lte"/>
          <dgm:constr type="w" for="ch" forName="composite" refType="w"/>
          <dgm:constr type="h" for="ch" forName="composite" refType="h"/>
          <dgm:constr type="sp" refType="h" refFor="ch" refForName="composite" op="equ" fact="-0.38"/>
        </dgm:constrLst>
      </dgm:else>
    </dgm:choose>
    <dgm:forEach name="nodesForEach" axis="ch" ptType="node">
      <dgm:layoutNode name="composite">
        <dgm:alg type="composite">
          <dgm:param type="ar" val="1.2439"/>
        </dgm:alg>
        <dgm:shape xmlns:r="http://schemas.openxmlformats.org/officeDocument/2006/relationships" r:blip="">
          <dgm:adjLst/>
        </dgm:shape>
        <dgm:choose name="Name6">
          <dgm:if name="Name7" func="var" arg="dir" op="equ" val="norm">
            <dgm:constrLst>
              <dgm:constr type="l" for="ch" forName="bentUpArrow1" refType="w" fact="0.07"/>
              <dgm:constr type="t" for="ch" forName="bentUpArrow1" refType="h" fact="0.524"/>
              <dgm:constr type="w" for="ch" forName="bentUpArrow1" refType="w" fact="0.3844"/>
              <dgm:constr type="h" for="ch" forName="bentUpArrow1" refType="h" fact="0.42"/>
              <dgm:constr type="l" for="ch" forName="ParentText" refType="w" fact="0"/>
              <dgm:constr type="t" for="ch" forName="ParentText" refType="h" fact="0"/>
              <dgm:constr type="w" for="ch" forName="ParentText" refType="w" fact="0.5684"/>
              <dgm:constr type="h" for="ch" forName="ParentText" refType="h" fact="0.4949"/>
              <dgm:constr type="l" for="ch" forName="ChildText" refType="w" refFor="ch" refForName="ParentText"/>
              <dgm:constr type="t" for="ch" forName="ChildText" refType="h" fact="0.05"/>
              <dgm:constr type="w" for="ch" forName="ChildText" refType="w" fact="0.4134"/>
              <dgm:constr type="h" for="ch" forName="ChildText" refType="h" fact="0.4"/>
              <dgm:constr type="l" for="ch" forName="FinalChildText" refType="w" refFor="ch" refForName="ParentText"/>
              <dgm:constr type="t" for="ch" forName="FinalChildText" refType="h" fact="0.05"/>
              <dgm:constr type="w" for="ch" forName="FinalChildText" refType="w" fact="0.4134"/>
              <dgm:constr type="h" for="ch" forName="FinalChildText" refType="h" fact="0.4"/>
            </dgm:constrLst>
          </dgm:if>
          <dgm:else name="Name8">
            <dgm:constrLst>
              <dgm:constr type="r" for="ch" forName="bentUpArrow1" refType="w" fact="0.97"/>
              <dgm:constr type="t" for="ch" forName="bentUpArrow1" refType="h" fact="0.524"/>
              <dgm:constr type="w" for="ch" forName="bentUpArrow1" refType="w" fact="0.3844"/>
              <dgm:constr type="h" for="ch" forName="bentUpArrow1" refType="h" fact="0.42"/>
              <dgm:constr type="l" for="ch" forName="ParentText" refType="w" fact="0.4316"/>
              <dgm:constr type="t" for="ch" forName="ParentText" refType="h" fact="0"/>
              <dgm:constr type="w" for="ch" forName="ParentText" refType="w" fact="0.5684"/>
              <dgm:constr type="h" for="ch" forName="ParentText" refType="h" fact="0.4949"/>
              <dgm:constr type="l" for="ch" forName="ChildText" refType="w" fact="0"/>
              <dgm:constr type="t" for="ch" forName="ChildText" refType="h" fact="0.05"/>
              <dgm:constr type="w" for="ch" forName="ChildText" refType="w" fact="0.4134"/>
              <dgm:constr type="h" for="ch" forName="ChildText" refType="h" fact="0.4"/>
              <dgm:constr type="l" for="ch" forName="FinalChildText" refType="w" fact="0"/>
              <dgm:constr type="t" for="ch" forName="FinalChildText" refType="h" fact="0.05"/>
              <dgm:constr type="w" for="ch" forName="FinalChildText" refType="w" fact="0.4134"/>
              <dgm:constr type="h" for="ch" forName="FinalChildText" refType="h" fact="0.4"/>
            </dgm:constrLst>
          </dgm:else>
        </dgm:choose>
        <dgm:choose name="Name9">
          <dgm:if name="Name10" axis="followSib" ptType="node" func="cnt" op="gte" val="1">
            <dgm:layoutNode name="bentUpArrow1" styleLbl="alignImgPlace1">
              <dgm:alg type="sp"/>
              <dgm:choose name="Name11">
                <dgm:if name="Name12" func="var" arg="dir" op="equ" val="norm">
                  <dgm:shape xmlns:r="http://schemas.openxmlformats.org/officeDocument/2006/relationships" rot="90" type="bentUpArrow" r:blip="">
                    <dgm:adjLst>
                      <dgm:adj idx="1" val="0.3284"/>
                      <dgm:adj idx="2" val="0.25"/>
                      <dgm:adj idx="3" val="0.3578"/>
                    </dgm:adjLst>
                  </dgm:shape>
                </dgm:if>
                <dgm:else name="Name13">
                  <dgm:shape xmlns:r="http://schemas.openxmlformats.org/officeDocument/2006/relationships" rot="180" type="bentArrow" r:blip="">
                    <dgm:adjLst>
                      <dgm:adj idx="1" val="0.3284"/>
                      <dgm:adj idx="2" val="0.25"/>
                      <dgm:adj idx="3" val="0.3578"/>
                      <dgm:adj idx="4" val="0"/>
                    </dgm:adjLst>
                  </dgm:shape>
                </dgm:else>
              </dgm:choose>
              <dgm:presOf/>
            </dgm:layoutNode>
          </dgm:if>
          <dgm:else name="Name14"/>
        </dgm:choose>
        <dgm:layoutNode name="ParentText" styleLbl="node1">
          <dgm:varLst>
            <dgm:chMax val="1"/>
            <dgm:chPref val="1"/>
            <dgm:bulletEnabled val="1"/>
          </dgm:varLst>
          <dgm:alg type="tx"/>
          <dgm:shape xmlns:r="http://schemas.openxmlformats.org/officeDocument/2006/relationships" type="roundRect" r:blip="">
            <dgm:adjLst>
              <dgm:adj idx="1" val="0.1667"/>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15">
          <dgm:if name="Name16" axis="followSib" ptType="node" func="cnt" op="equ" val="0">
            <dgm:choose name="Name17">
              <dgm:if name="Name18" axis="ch" ptType="node" func="cnt" op="gte" val="1">
                <dgm:layoutNode name="FinalChildText" styleLbl="revTx">
                  <dgm:varLst>
                    <dgm:chMax val="0"/>
                    <dgm:chPref val="0"/>
                    <dgm:bulletEnabled val="1"/>
                  </dgm:varLst>
                  <dgm:alg type="tx">
                    <dgm:param type="stBulletLvl" val="1"/>
                    <dgm:param type="txAnchorVertCh" val="mid"/>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9"/>
            </dgm:choose>
          </dgm:if>
          <dgm:else name="Name20">
            <dgm:layoutNode name="ChildText" styleLbl="revTx">
              <dgm:varLst>
                <dgm:chMax val="0"/>
                <dgm:chPref val="0"/>
                <dgm:bulletEnabled val="1"/>
              </dgm:varLst>
              <dgm:alg type="tx">
                <dgm:param type="stBulletLvl" val="1"/>
                <dgm:param type="txAnchorVertCh" val="mid"/>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8/layout/AlternatingHexagons">
  <dgm:title val=""/>
  <dgm:desc val=""/>
  <dgm:catLst>
    <dgm:cat type="list" pri="15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Name0">
    <dgm:varLst>
      <dgm:chMax/>
      <dgm:chPref/>
      <dgm:dir/>
      <dgm:animLvl val="lvl"/>
    </dgm:varLst>
    <dgm:alg type="lin">
      <dgm:param type="linDir" val="fromT"/>
    </dgm:alg>
    <dgm:shape xmlns:r="http://schemas.openxmlformats.org/officeDocument/2006/relationships" r:blip="">
      <dgm:adjLst/>
    </dgm:shape>
    <dgm:constrLst>
      <dgm:constr type="primFontSz" for="des" forName="Parent1" val="65"/>
      <dgm:constr type="primFontSz" for="des" forName="Childtext1" refType="primFontSz" refFor="des" refForName="Parent1" op="lte"/>
      <dgm:constr type="w" for="ch" forName="composite" refType="w"/>
      <dgm:constr type="h" for="ch" forName="composite" refType="h"/>
      <dgm:constr type="h" for="ch" forName="spaceBetweenRectangles" refType="w" refFor="ch" refForName="composite" fact="-0.042"/>
      <dgm:constr type="sp" refType="h" refFor="ch" refForName="composite" op="equ" fact="0.1"/>
    </dgm:constrLst>
    <dgm:forEach name="nodesForEach" axis="ch" ptType="node">
      <dgm:layoutNode name="composite">
        <dgm:alg type="composite">
          <dgm:param type="ar" val="3.6"/>
        </dgm:alg>
        <dgm:shape xmlns:r="http://schemas.openxmlformats.org/officeDocument/2006/relationships" r:blip="">
          <dgm:adjLst/>
        </dgm:shape>
        <dgm:choose name="Name1">
          <dgm:if name="Name2" func="var" arg="dir" op="equ" val="norm">
            <dgm:choose name="Name3">
              <dgm:if name="Name4" axis="self" ptType="node" func="posOdd" op="equ" val="1">
                <dgm:constrLst>
                  <dgm:constr type="l" for="ch" forName="Accent1" refType="w" fact="0.18"/>
                  <dgm:constr type="t" for="ch" forName="Accent1" refType="h" fact="0"/>
                  <dgm:constr type="h" for="ch" forName="Accent1" refType="h"/>
                  <dgm:constr type="w" for="ch" forName="Accent1" refType="h" fact="0.87"/>
                  <dgm:constr type="l" for="ch" forName="Accent1Text" refType="w" fact="0.18"/>
                  <dgm:constr type="t" for="ch" forName="Accent1Text" refType="h" fact="0"/>
                  <dgm:constr type="h" for="ch" forName="Accent1Text" refType="h"/>
                  <dgm:constr type="w" for="ch" forName="Accent1Text" refType="h" fact="0.87"/>
                  <dgm:constr type="l" for="ch" forName="Parent1" refType="w" fact="0.441"/>
                  <dgm:constr type="t" for="ch" forName="Parent1" refType="h" fact="0"/>
                  <dgm:constr type="h" for="ch" forName="Parent1" refType="h"/>
                  <dgm:constr type="w" for="ch" forName="Parent1" refType="h" fact="0.87"/>
                  <dgm:constr type="l" for="ch" forName="Childtext1" refType="w" fact="0.69"/>
                  <dgm:constr type="t" for="ch" forName="Childtext1" refType="h" fact="0.2"/>
                  <dgm:constr type="w" for="ch" forName="Childtext1" refType="w" fact="0.31"/>
                  <dgm:constr type="h" for="ch" forName="Childtext1" refType="h" fact="0.6"/>
                  <dgm:constr type="l" for="ch" forName="BalanceSpacing" refType="w" fact="0"/>
                  <dgm:constr type="t" for="ch" forName="BalanceSpacing" refType="h" fact="0"/>
                  <dgm:constr type="w" for="ch" forName="BalanceSpacing" refType="w"/>
                  <dgm:constr type="h" for="ch" forName="BalanceSpacing" refType="h" fact="0.1"/>
                  <dgm:constr type="l" for="ch" forName="BalanceSpacing1" refType="w" fact="0.69"/>
                  <dgm:constr type="t" for="ch" forName="BalanceSpacing1" refType="h" fact="0.2"/>
                  <dgm:constr type="w" for="ch" forName="BalanceSpacing1" refType="w" fact="0.31"/>
                  <dgm:constr type="h" for="ch" forName="BalanceSpacing1" refType="h" fact="0.6"/>
                </dgm:constrLst>
              </dgm:if>
              <dgm:else name="Name5">
                <dgm:constrLst>
                  <dgm:constr type="l" for="ch" forName="Accent1" refType="w" fact="0.571"/>
                  <dgm:constr type="t" for="ch" forName="Accent1" refType="h" fact="0"/>
                  <dgm:constr type="h" for="ch" forName="Accent1" refType="h"/>
                  <dgm:constr type="w" for="ch" forName="Accent1" refType="h" fact="0.87"/>
                  <dgm:constr type="l" for="ch" forName="Accent1Text" refType="w" fact="0.571"/>
                  <dgm:constr type="t" for="ch" forName="Accent1Text" refType="h" fact="0"/>
                  <dgm:constr type="h" for="ch" forName="Accent1Text" refType="h"/>
                  <dgm:constr type="w" for="ch" forName="Accent1Text" refType="h" fact="0.87"/>
                  <dgm:constr type="l" for="ch" forName="Parent1" refType="w" fact="0.31"/>
                  <dgm:constr type="t" for="ch" forName="Parent1" refType="h" fact="0"/>
                  <dgm:constr type="h" for="ch" forName="Parent1" refType="h"/>
                  <dgm:constr type="w" for="ch" forName="Parent1" refType="h" fact="0.87"/>
                  <dgm:constr type="l" for="ch" forName="Childtext1" refType="w" fact="0"/>
                  <dgm:constr type="t" for="ch" forName="Childtext1" refType="h" fact="0.2"/>
                  <dgm:constr type="w" for="ch" forName="Childtext1" refType="w" fact="0.3"/>
                  <dgm:constr type="h" for="ch" forName="Childtext1" refType="h" fact="0.6"/>
                  <dgm:constr type="l" for="ch" forName="BalanceSpacing" refType="w" fact="0.82"/>
                  <dgm:constr type="t" for="ch" forName="BalanceSpacing" refType="h" fact="0"/>
                  <dgm:constr type="w" for="ch" forName="BalanceSpacing" refType="w" fact="0.18"/>
                  <dgm:constr type="h" for="ch" forName="BalanceSpacing" refType="h"/>
                  <dgm:constr type="l" for="ch" forName="BalanceSpacing1" refType="w" fact="0"/>
                  <dgm:constr type="t" for="ch" forName="BalanceSpacing1" refType="h" fact="0.2"/>
                  <dgm:constr type="w" for="ch" forName="BalanceSpacing1" refType="w" fact="0.3"/>
                  <dgm:constr type="h" for="ch" forName="BalanceSpacing1" refType="h" fact="0.6"/>
                </dgm:constrLst>
              </dgm:else>
            </dgm:choose>
          </dgm:if>
          <dgm:else name="Name6">
            <dgm:choose name="Name7">
              <dgm:if name="Name8" axis="self" ptType="node" func="posOdd" op="equ" val="1">
                <dgm:constrLst>
                  <dgm:constr type="l" for="ch" forName="Accent1" refType="w" fact="0.571"/>
                  <dgm:constr type="t" for="ch" forName="Accent1" refType="h" fact="0"/>
                  <dgm:constr type="h" for="ch" forName="Accent1" refType="h"/>
                  <dgm:constr type="w" for="ch" forName="Accent1" refType="h" fact="0.87"/>
                  <dgm:constr type="l" for="ch" forName="Accent1Text" refType="w" fact="0.571"/>
                  <dgm:constr type="t" for="ch" forName="Accent1Text" refType="h" fact="0"/>
                  <dgm:constr type="h" for="ch" forName="Accent1Text" refType="h"/>
                  <dgm:constr type="w" for="ch" forName="Accent1Text" refType="h" fact="0.87"/>
                  <dgm:constr type="l" for="ch" forName="Parent1" refType="w" fact="0.31"/>
                  <dgm:constr type="t" for="ch" forName="Parent1" refType="h" fact="0"/>
                  <dgm:constr type="h" for="ch" forName="Parent1" refType="h"/>
                  <dgm:constr type="w" for="ch" forName="Parent1" refType="h" fact="0.87"/>
                  <dgm:constr type="l" for="ch" forName="Childtext1" refType="w" fact="0"/>
                  <dgm:constr type="t" for="ch" forName="Childtext1" refType="h" fact="0.2"/>
                  <dgm:constr type="w" for="ch" forName="Childtext1" refType="w" fact="0.3"/>
                  <dgm:constr type="h" for="ch" forName="Childtext1" refType="h" fact="0.6"/>
                  <dgm:constr type="l" for="ch" forName="BalanceSpacing" refType="w" fact="0.82"/>
                  <dgm:constr type="t" for="ch" forName="BalanceSpacing" refType="h" fact="0"/>
                  <dgm:constr type="w" for="ch" forName="BalanceSpacing" refType="w" fact="0.18"/>
                  <dgm:constr type="h" for="ch" forName="BalanceSpacing" refType="h"/>
                </dgm:constrLst>
              </dgm:if>
              <dgm:else name="Name9">
                <dgm:constrLst>
                  <dgm:constr type="l" for="ch" forName="Accent1" refType="w" fact="0.18"/>
                  <dgm:constr type="t" for="ch" forName="Accent1" refType="h" fact="0"/>
                  <dgm:constr type="h" for="ch" forName="Accent1" refType="h"/>
                  <dgm:constr type="w" for="ch" forName="Accent1" refType="h" fact="0.87"/>
                  <dgm:constr type="l" for="ch" forName="Accent1Text" refType="w" fact="0.18"/>
                  <dgm:constr type="t" for="ch" forName="Accent1Text" refType="h" fact="0"/>
                  <dgm:constr type="h" for="ch" forName="Accent1Text" refType="h"/>
                  <dgm:constr type="w" for="ch" forName="Accent1Text" refType="h" fact="0.87"/>
                  <dgm:constr type="l" for="ch" forName="Parent1" refType="w" fact="0.441"/>
                  <dgm:constr type="t" for="ch" forName="Parent1" refType="h" fact="0"/>
                  <dgm:constr type="h" for="ch" forName="Parent1" refType="h"/>
                  <dgm:constr type="w" for="ch" forName="Parent1" refType="h" fact="0.87"/>
                  <dgm:constr type="l" for="ch" forName="Childtext1" refType="w" fact="0.69"/>
                  <dgm:constr type="t" for="ch" forName="Childtext1" refType="h" fact="0.2"/>
                  <dgm:constr type="w" for="ch" forName="Childtext1" refType="w" fact="0.31"/>
                  <dgm:constr type="h" for="ch" forName="Childtext1" refType="h" fact="0.6"/>
                  <dgm:constr type="l" for="ch" forName="BalanceSpacing" refType="w" fact="0"/>
                  <dgm:constr type="t" for="ch" forName="BalanceSpacing" refType="h" fact="0"/>
                  <dgm:constr type="w" for="ch" forName="BalanceSpacing" refType="w" fact="0.18"/>
                  <dgm:constr type="h" for="ch" forName="BalanceSpacing" refType="h"/>
                </dgm:constrLst>
              </dgm:else>
            </dgm:choose>
          </dgm:else>
        </dgm:choose>
        <dgm:layoutNode name="Parent1" styleLbl="node1">
          <dgm:varLst>
            <dgm:chMax val="1"/>
            <dgm:chPref val="1"/>
            <dgm:bulletEnabled val="1"/>
          </dgm:varLst>
          <dgm:alg type="tx"/>
          <dgm:shape xmlns:r="http://schemas.openxmlformats.org/officeDocument/2006/relationships" rot="90" type="hexagon" r:blip="">
            <dgm:adjLst>
              <dgm:adj idx="1" val="0.25"/>
              <dgm:adj idx="2" val="1.1547"/>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hildtext1" styleLbl="revTx">
          <dgm:varLst>
            <dgm:chMax val="0"/>
            <dgm:chPref val="0"/>
            <dgm:bulletEnabled val="1"/>
          </dgm:varLst>
          <dgm:choose name="Name10">
            <dgm:if name="Name11" func="var" arg="dir" op="equ" val="norm">
              <dgm:choose name="Name12">
                <dgm:if name="Name13" axis="self" ptType="node" func="posOdd" op="equ" val="1">
                  <dgm:alg type="tx">
                    <dgm:param type="parTxLTRAlign" val="l"/>
                  </dgm:alg>
                </dgm:if>
                <dgm:else name="Name14">
                  <dgm:alg type="tx">
                    <dgm:param type="parTxLTRAlign" val="r"/>
                  </dgm:alg>
                </dgm:else>
              </dgm:choose>
            </dgm:if>
            <dgm:else name="Name15">
              <dgm:choose name="Name16">
                <dgm:if name="Name17" axis="self" ptType="node" func="posOdd" op="equ" val="1">
                  <dgm:alg type="tx">
                    <dgm:param type="parTxLTRAlign" val="r"/>
                  </dgm:alg>
                </dgm:if>
                <dgm:else name="Name18">
                  <dgm:alg type="tx">
                    <dgm:param type="parTxLTRAlign" val="l"/>
                  </dgm:alg>
                </dgm:else>
              </dgm:choose>
            </dgm:else>
          </dgm:choose>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BalanceSpacing">
          <dgm:alg type="sp"/>
          <dgm:shape xmlns:r="http://schemas.openxmlformats.org/officeDocument/2006/relationships" r:blip="">
            <dgm:adjLst/>
          </dgm:shape>
        </dgm:layoutNode>
        <dgm:layoutNode name="BalanceSpacing1">
          <dgm:alg type="sp"/>
          <dgm:shape xmlns:r="http://schemas.openxmlformats.org/officeDocument/2006/relationships" r:blip="">
            <dgm:adjLst/>
          </dgm:shape>
        </dgm:layoutNode>
        <dgm:forEach name="Name19" axis="followSib" ptType="sibTrans" hideLastTrans="0" cnt="1">
          <dgm:layoutNode name="Accent1Text" styleLbl="node1">
            <dgm:alg type="tx"/>
            <dgm:shape xmlns:r="http://schemas.openxmlformats.org/officeDocument/2006/relationships" rot="90" type="hexagon" r:blip="">
              <dgm:adjLst>
                <dgm:adj idx="1" val="0.25"/>
                <dgm:adj idx="2" val="1.1547"/>
              </dgm:adjLst>
            </dgm:shape>
            <dgm:presOf axis="self" ptType="sibTrans"/>
            <dgm:constrLst>
              <dgm:constr type="lMarg"/>
              <dgm:constr type="rMarg"/>
              <dgm:constr type="tMarg"/>
              <dgm:constr type="bMarg"/>
            </dgm:constrLst>
            <dgm:ruleLst>
              <dgm:rule type="primFontSz" val="5" fact="NaN" max="NaN"/>
            </dgm:ruleLst>
          </dgm:layoutNode>
        </dgm:forEach>
      </dgm:layoutNode>
      <dgm:forEach name="Name2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arrow2">
  <dgm:title val=""/>
  <dgm:desc val=""/>
  <dgm:catLst>
    <dgm:cat type="process" pri="2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arrowDiagram">
    <dgm:varLst>
      <dgm:chMax val="5"/>
      <dgm:dir/>
      <dgm:resizeHandles val="exact"/>
    </dgm:varLst>
    <dgm:alg type="composite">
      <dgm:param type="ar" val="1.6"/>
    </dgm:alg>
    <dgm:shape xmlns:r="http://schemas.openxmlformats.org/officeDocument/2006/relationships" r:blip="">
      <dgm:adjLst/>
    </dgm:shape>
    <dgm:presOf/>
    <dgm:constrLst>
      <dgm:constr type="l" for="ch" forName="arrow"/>
      <dgm:constr type="t" for="ch" forName="arrow"/>
      <dgm:constr type="w" for="ch" forName="arrow" refType="w"/>
      <dgm:constr type="h" for="ch" forName="arrow" refType="h"/>
      <dgm:constr type="ctrX" for="ch" forName="arrowDiagram1" refType="w" fact="0.5"/>
      <dgm:constr type="ctrY" for="ch" forName="arrowDiagram1" refType="h" fact="0.5"/>
      <dgm:constr type="w" for="ch" forName="arrowDiagram1" refType="w"/>
      <dgm:constr type="h" for="ch" forName="arrowDiagram1" refType="h"/>
      <dgm:constr type="ctrX" for="ch" forName="arrowDiagram2" refType="w" fact="0.5"/>
      <dgm:constr type="ctrY" for="ch" forName="arrowDiagram2" refType="h" fact="0.5"/>
      <dgm:constr type="w" for="ch" forName="arrowDiagram2" refType="w"/>
      <dgm:constr type="h" for="ch" forName="arrowDiagram2" refType="h"/>
      <dgm:constr type="ctrX" for="ch" forName="arrowDiagram3" refType="w" fact="0.5"/>
      <dgm:constr type="ctrY" for="ch" forName="arrowDiagram3" refType="h" fact="0.5"/>
      <dgm:constr type="w" for="ch" forName="arrowDiagram3" refType="w"/>
      <dgm:constr type="h" for="ch" forName="arrowDiagram3" refType="h"/>
      <dgm:constr type="ctrX" for="ch" forName="arrowDiagram4" refType="w" fact="0.5"/>
      <dgm:constr type="ctrY" for="ch" forName="arrowDiagram4" refType="h" fact="0.5"/>
      <dgm:constr type="w" for="ch" forName="arrowDiagram4" refType="w"/>
      <dgm:constr type="h" for="ch" forName="arrowDiagram4" refType="h"/>
      <dgm:constr type="ctrX" for="ch" forName="arrowDiagram5" refType="w" fact="0.5"/>
      <dgm:constr type="ctrY" for="ch" forName="arrowDiagram5" refType="h" fact="0.5"/>
      <dgm:constr type="w" for="ch" forName="arrowDiagram5" refType="w"/>
      <dgm:constr type="h" for="ch" forName="arrowDiagram5" refType="h"/>
    </dgm:constrLst>
    <dgm:ruleLst/>
    <dgm:choose name="Name0">
      <dgm:if name="Name1" axis="ch" ptType="node" func="cnt" op="gte" val="1">
        <dgm:layoutNode name="arrow" styleLbl="bgShp">
          <dgm:alg type="sp"/>
          <dgm:shape xmlns:r="http://schemas.openxmlformats.org/officeDocument/2006/relationships" type="swooshArrow" r:blip="">
            <dgm:adjLst>
              <dgm:adj idx="2" val="0.25"/>
            </dgm:adjLst>
          </dgm:shape>
          <dgm:presOf/>
          <dgm:constrLst/>
          <dgm:ruleLst/>
        </dgm:layoutNode>
        <dgm:choose name="Name2">
          <dgm:if name="Name3" axis="ch" ptType="node" func="cnt" op="lt" val="1"/>
          <dgm:if name="Name4" axis="ch" ptType="node" func="cnt" op="equ" val="1">
            <dgm:layoutNode name="arrowDiagram1">
              <dgm:varLst>
                <dgm:bulletEnabled val="1"/>
              </dgm:varLst>
              <dgm:alg type="composite">
                <dgm:param type="vertAlign" val="none"/>
                <dgm:param type="horzAlign" val="none"/>
              </dgm:alg>
              <dgm:shape xmlns:r="http://schemas.openxmlformats.org/officeDocument/2006/relationships" r:blip="">
                <dgm:adjLst/>
              </dgm:shape>
              <dgm:presOf/>
              <dgm:constrLst>
                <dgm:constr type="ctrX" for="ch" forName="bullet1" refType="w" fact="0.8"/>
                <dgm:constr type="ctrY" for="ch" forName="bullet1" refType="h" fact="0.262"/>
                <dgm:constr type="w" for="ch" forName="bullet1" refType="w" fact="0.074"/>
                <dgm:constr type="h" for="ch" forName="bullet1" refType="w" refFor="ch" refForName="bullet1"/>
                <dgm:constr type="r" for="ch" forName="textBox1" refType="ctrX" refFor="ch" refForName="bullet1"/>
                <dgm:constr type="t" for="ch" forName="textBox1" refType="ctrY" refFor="ch" refForName="bullet1"/>
                <dgm:constr type="w" for="ch" forName="textBox1" refType="w" fact="0.4"/>
                <dgm:constr type="h" for="ch" forName="textBox1" refType="h" fact="0.738"/>
                <dgm:constr type="userA" refType="h" refFor="ch" refForName="bullet1" fact="0.53"/>
                <dgm:constr type="rMarg" for="ch" forName="textBox1" refType="userA" fact="2.834"/>
                <dgm:constr type="primFontSz" for="ch" ptType="node" op="equ" val="65"/>
              </dgm:constrLst>
              <dgm:ruleLst/>
              <dgm:forEach name="Name5" axis="ch" ptType="node" cnt="1">
                <dgm:layoutNode name="bullet1" styleLbl="node1">
                  <dgm:alg type="sp"/>
                  <dgm:shape xmlns:r="http://schemas.openxmlformats.org/officeDocument/2006/relationships" type="ellipse" r:blip="">
                    <dgm:adjLst/>
                  </dgm:shape>
                  <dgm:presOf/>
                  <dgm:constrLst/>
                  <dgm:ruleLst/>
                </dgm:layoutNode>
                <dgm:layoutNode name="textBox1" styleLbl="revTx">
                  <dgm:varLst>
                    <dgm:bulletEnabled val="1"/>
                  </dgm:varLst>
                  <dgm:alg type="tx">
                    <dgm:param type="txAnchorVert" val="t"/>
                    <dgm:param type="parTxLTRAlign" val="r"/>
                    <dgm:param type="parTxRTLAlign" val="r"/>
                  </dgm:alg>
                  <dgm:shape xmlns:r="http://schemas.openxmlformats.org/officeDocument/2006/relationships" type="round2DiagRect" r:blip="">
                    <dgm:adjLst/>
                  </dgm:shape>
                  <dgm:presOf axis="desOrSelf" ptType="node"/>
                  <dgm:constrLst>
                    <dgm:constr type="lMarg"/>
                    <dgm:constr type="tMarg"/>
                    <dgm:constr type="bMarg"/>
                  </dgm:constrLst>
                  <dgm:ruleLst>
                    <dgm:rule type="primFontSz" val="5" fact="NaN" max="NaN"/>
                  </dgm:ruleLst>
                </dgm:layoutNode>
              </dgm:forEach>
            </dgm:layoutNode>
          </dgm:if>
          <dgm:if name="Name6" axis="ch" ptType="node" func="cnt" op="equ" val="2">
            <dgm:layoutNode name="arrowDiagram2">
              <dgm:alg type="composite">
                <dgm:param type="vertAlign" val="none"/>
                <dgm:param type="horzAlign" val="none"/>
              </dgm:alg>
              <dgm:shape xmlns:r="http://schemas.openxmlformats.org/officeDocument/2006/relationships" r:blip="">
                <dgm:adjLst/>
              </dgm:shape>
              <dgm:presOf/>
              <dgm:choose name="Name7">
                <dgm:if name="Name8" func="var" arg="dir" op="equ" val="norm">
                  <dgm:constrLst>
                    <dgm:constr type="ctrX" for="ch" forName="bullet2a" refType="w" fact="0.25"/>
                    <dgm:constr type="ctrY" for="ch" forName="bullet2a" refType="h" fact="0.573"/>
                    <dgm:constr type="w" for="ch" forName="bullet2a" refType="w" fact="0.035"/>
                    <dgm:constr type="h" for="ch" forName="bullet2a" refType="w" refFor="ch" refForName="bullet2a"/>
                    <dgm:constr type="l" for="ch" forName="textBox2a" refType="ctrX" refFor="ch" refForName="bullet2a"/>
                    <dgm:constr type="t" for="ch" forName="textBox2a" refType="ctrY" refFor="ch" refForName="bullet2a"/>
                    <dgm:constr type="w" for="ch" forName="textBox2a" refType="w" fact="0.325"/>
                    <dgm:constr type="h" for="ch" forName="textBox2a" refType="h" fact="0.427"/>
                    <dgm:constr type="userA" refType="h" refFor="ch" refForName="bullet2a" fact="0.53"/>
                    <dgm:constr type="l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l" for="ch" forName="textBox2b" refType="ctrX" refFor="ch" refForName="bullet2b"/>
                    <dgm:constr type="t" for="ch" forName="textBox2b" refType="ctrY" refFor="ch" refForName="bullet2b"/>
                    <dgm:constr type="w" for="ch" forName="textBox2b" refType="w" fact="0.325"/>
                    <dgm:constr type="h" for="ch" forName="textBox2b" refType="h" fact="0.662"/>
                    <dgm:constr type="userB" refType="h" refFor="ch" refForName="bullet2b" fact="0.53"/>
                    <dgm:constr type="lMarg" for="ch" forName="textBox2b" refType="userB" fact="2.834"/>
                    <dgm:constr type="primFontSz" for="ch" ptType="node" op="equ" val="65"/>
                  </dgm:constrLst>
                </dgm:if>
                <dgm:else name="Name9">
                  <dgm:constrLst>
                    <dgm:constr type="ctrX" for="ch" forName="bullet2a" refType="w" fact="0.25"/>
                    <dgm:constr type="ctrY" for="ch" forName="bullet2a" refType="h" fact="0.573"/>
                    <dgm:constr type="w" for="ch" forName="bullet2a" refType="w" fact="0.035"/>
                    <dgm:constr type="h" for="ch" forName="bullet2a" refType="w" refFor="ch" refForName="bullet2a"/>
                    <dgm:constr type="r" for="ch" forName="textBox2a" refType="ctrX" refFor="ch" refForName="bullet2a"/>
                    <dgm:constr type="b" for="ch" forName="textBox2a" refType="ctrY" refFor="ch" refForName="bullet2a"/>
                    <dgm:constr type="w" for="ch" forName="textBox2a" refType="w" fact="0.25"/>
                    <dgm:constr type="h" for="ch" forName="textBox2a" refType="h" fact="0.573"/>
                    <dgm:constr type="userA" refType="h" refFor="ch" refForName="bullet2a" fact="0.53"/>
                    <dgm:constr type="r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r" for="ch" forName="textBox2b" refType="ctrX" refFor="ch" refForName="bullet2b"/>
                    <dgm:constr type="b" for="ch" forName="textBox2b" refType="ctrY" refFor="ch" refForName="bullet2b"/>
                    <dgm:constr type="w" for="ch" forName="textBox2b" refType="w" fact="0.28"/>
                    <dgm:constr type="h" for="ch" forName="textBox2b" refType="h" fact="0.338"/>
                    <dgm:constr type="userB" refType="h" refFor="ch" refForName="bullet2b" fact="0.53"/>
                    <dgm:constr type="rMarg" for="ch" forName="textBox2b" refType="userB" fact="2.834"/>
                    <dgm:constr type="primFontSz" for="ch" ptType="node" op="equ" val="65"/>
                  </dgm:constrLst>
                </dgm:else>
              </dgm:choose>
              <dgm:ruleLst/>
              <dgm:forEach name="Name10" axis="ch" ptType="node" cnt="1">
                <dgm:layoutNode name="bullet2a" styleLbl="node1">
                  <dgm:alg type="sp"/>
                  <dgm:shape xmlns:r="http://schemas.openxmlformats.org/officeDocument/2006/relationships" type="ellipse" r:blip="">
                    <dgm:adjLst/>
                  </dgm:shape>
                  <dgm:presOf/>
                  <dgm:constrLst/>
                  <dgm:ruleLst/>
                </dgm:layoutNode>
                <dgm:layoutNode name="textBox2a" styleLbl="revTx">
                  <dgm:varLst>
                    <dgm:bulletEnabled val="1"/>
                  </dgm:varLst>
                  <dgm:choose name="Name11">
                    <dgm:if name="Name12" func="var" arg="dir" op="equ" val="norm">
                      <dgm:choose name="Name13">
                        <dgm:if name="Name14" axis="root des" ptType="all node" func="maxDepth" op="gt" val="1">
                          <dgm:alg type="tx">
                            <dgm:param type="txAnchorVert" val="t"/>
                            <dgm:param type="parTxLTRAlign" val="l"/>
                            <dgm:param type="parTxRTLAlign" val="r"/>
                          </dgm:alg>
                        </dgm:if>
                        <dgm:else name="Name15">
                          <dgm:alg type="tx">
                            <dgm:param type="txAnchorVert" val="t"/>
                            <dgm:param type="parTxLTRAlign" val="l"/>
                            <dgm:param type="parTxRTLAlign" val="l"/>
                          </dgm:alg>
                        </dgm:else>
                      </dgm:choose>
                    </dgm:if>
                    <dgm:else name="Name16">
                      <dgm:choose name="Name17">
                        <dgm:if name="Name18" axis="root des" ptType="all node" func="maxDepth" op="gt" val="1">
                          <dgm:alg type="tx">
                            <dgm:param type="txAnchorVert" val="b"/>
                            <dgm:param type="txAnchorVertCh" val="b"/>
                            <dgm:param type="parTxLTRAlign" val="l"/>
                            <dgm:param type="parTxRTLAlign" val="r"/>
                          </dgm:alg>
                        </dgm:if>
                        <dgm:else name="Name1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
                    <dgm:if name="Name21" func="var" arg="dir" op="equ" val="norm">
                      <dgm:constrLst>
                        <dgm:constr type="rMarg"/>
                        <dgm:constr type="tMarg"/>
                        <dgm:constr type="bMarg"/>
                      </dgm:constrLst>
                    </dgm:if>
                    <dgm:else name="Name22">
                      <dgm:constrLst>
                        <dgm:constr type="lMarg"/>
                        <dgm:constr type="tMarg"/>
                        <dgm:constr type="bMarg"/>
                      </dgm:constrLst>
                    </dgm:else>
                  </dgm:choose>
                  <dgm:ruleLst>
                    <dgm:rule type="primFontSz" val="5" fact="NaN" max="NaN"/>
                  </dgm:ruleLst>
                </dgm:layoutNode>
              </dgm:forEach>
              <dgm:forEach name="Name23" axis="ch" ptType="node" st="2" cnt="1">
                <dgm:layoutNode name="bullet2b" styleLbl="node1">
                  <dgm:alg type="sp"/>
                  <dgm:shape xmlns:r="http://schemas.openxmlformats.org/officeDocument/2006/relationships" type="ellipse" r:blip="">
                    <dgm:adjLst/>
                  </dgm:shape>
                  <dgm:presOf/>
                  <dgm:constrLst/>
                  <dgm:ruleLst/>
                </dgm:layoutNode>
                <dgm:layoutNode name="textBox2b" styleLbl="revTx">
                  <dgm:varLst>
                    <dgm:bulletEnabled val="1"/>
                  </dgm:varLst>
                  <dgm:choose name="Name24">
                    <dgm:if name="Name25" func="var" arg="dir" op="equ" val="norm">
                      <dgm:choose name="Name26">
                        <dgm:if name="Name27" axis="root des" ptType="all node" func="maxDepth" op="gt" val="1">
                          <dgm:alg type="tx">
                            <dgm:param type="txAnchorVert" val="t"/>
                            <dgm:param type="parTxLTRAlign" val="l"/>
                            <dgm:param type="parTxRTLAlign" val="r"/>
                          </dgm:alg>
                        </dgm:if>
                        <dgm:else name="Name28">
                          <dgm:alg type="tx">
                            <dgm:param type="txAnchorVert" val="t"/>
                            <dgm:param type="parTxLTRAlign" val="l"/>
                            <dgm:param type="parTxRTLAlign" val="l"/>
                          </dgm:alg>
                        </dgm:else>
                      </dgm:choose>
                    </dgm:if>
                    <dgm:else name="Name29">
                      <dgm:choose name="Name30">
                        <dgm:if name="Name31" axis="root des" ptType="all node" func="maxDepth" op="gt" val="1">
                          <dgm:alg type="tx">
                            <dgm:param type="txAnchorVert" val="b"/>
                            <dgm:param type="txAnchorVertCh" val="b"/>
                            <dgm:param type="parTxLTRAlign" val="l"/>
                            <dgm:param type="parTxRTLAlign" val="r"/>
                          </dgm:alg>
                        </dgm:if>
                        <dgm:else name="Name3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33">
                    <dgm:if name="Name34" func="var" arg="dir" op="equ" val="norm">
                      <dgm:constrLst>
                        <dgm:constr type="rMarg"/>
                        <dgm:constr type="tMarg"/>
                        <dgm:constr type="bMarg"/>
                      </dgm:constrLst>
                    </dgm:if>
                    <dgm:else name="Name35">
                      <dgm:constrLst>
                        <dgm:constr type="lMarg"/>
                        <dgm:constr type="tMarg"/>
                        <dgm:constr type="bMarg"/>
                      </dgm:constrLst>
                    </dgm:else>
                  </dgm:choose>
                  <dgm:ruleLst>
                    <dgm:rule type="primFontSz" val="5" fact="NaN" max="NaN"/>
                  </dgm:ruleLst>
                </dgm:layoutNode>
              </dgm:forEach>
            </dgm:layoutNode>
          </dgm:if>
          <dgm:if name="Name36" axis="ch" ptType="node" func="cnt" op="equ" val="3">
            <dgm:layoutNode name="arrowDiagram3">
              <dgm:alg type="composite">
                <dgm:param type="vertAlign" val="none"/>
                <dgm:param type="horzAlign" val="none"/>
              </dgm:alg>
              <dgm:shape xmlns:r="http://schemas.openxmlformats.org/officeDocument/2006/relationships" r:blip="">
                <dgm:adjLst/>
              </dgm:shape>
              <dgm:presOf/>
              <dgm:choose name="Name37">
                <dgm:if name="Name38" func="var" arg="dir" op="equ" val="norm">
                  <dgm:constrLst>
                    <dgm:constr type="ctrX" for="ch" forName="bullet3a" refType="w" fact="0.14"/>
                    <dgm:constr type="ctrY" for="ch" forName="bullet3a" refType="h" fact="0.711"/>
                    <dgm:constr type="w" for="ch" forName="bullet3a" refType="w" fact="0.026"/>
                    <dgm:constr type="h" for="ch" forName="bullet3a" refType="w" refFor="ch" refForName="bullet3a"/>
                    <dgm:constr type="l" for="ch" forName="textBox3a" refType="ctrX" refFor="ch" refForName="bullet3a"/>
                    <dgm:constr type="t" for="ch" forName="textBox3a" refType="ctrY" refFor="ch" refForName="bullet3a"/>
                    <dgm:constr type="w" for="ch" forName="textBox3a" refType="w" fact="0.233"/>
                    <dgm:constr type="h" for="ch" forName="textBox3a" refType="h" fact="0.289"/>
                    <dgm:constr type="userA" refType="h" refFor="ch" refForName="bullet3a" fact="0.53"/>
                    <dgm:constr type="l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l" for="ch" forName="textBox3b" refType="ctrX" refFor="ch" refForName="bullet3b"/>
                    <dgm:constr type="t" for="ch" forName="textBox3b" refType="ctrY" refFor="ch" refForName="bullet3b"/>
                    <dgm:constr type="w" for="ch" forName="textBox3b" refType="w" fact="0.24"/>
                    <dgm:constr type="h" for="ch" forName="textBox3b" refType="h" fact="0.544"/>
                    <dgm:constr type="userB" refType="h" refFor="ch" refForName="bullet3b" fact="0.53"/>
                    <dgm:constr type="l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l" for="ch" forName="textBox3c" refType="ctrX" refFor="ch" refForName="bullet3c"/>
                    <dgm:constr type="t" for="ch" forName="textBox3c" refType="ctrY" refFor="ch" refForName="bullet3c"/>
                    <dgm:constr type="w" for="ch" forName="textBox3c" refType="w" fact="0.24"/>
                    <dgm:constr type="h" for="ch" forName="textBox3c" refType="h" fact="0.695"/>
                    <dgm:constr type="userC" refType="h" refFor="ch" refForName="bullet3c" fact="0.53"/>
                    <dgm:constr type="lMarg" for="ch" forName="textBox3c" refType="userC" fact="2.834"/>
                    <dgm:constr type="primFontSz" for="ch" ptType="node" op="equ" val="65"/>
                  </dgm:constrLst>
                </dgm:if>
                <dgm:else name="Name39">
                  <dgm:constrLst>
                    <dgm:constr type="ctrX" for="ch" forName="bullet3a" refType="w" fact="0.14"/>
                    <dgm:constr type="ctrY" for="ch" forName="bullet3a" refType="h" fact="0.711"/>
                    <dgm:constr type="w" for="ch" forName="bullet3a" refType="w" fact="0.026"/>
                    <dgm:constr type="h" for="ch" forName="bullet3a" refType="w" refFor="ch" refForName="bullet3a"/>
                    <dgm:constr type="r" for="ch" forName="textBox3a" refType="ctrX" refFor="ch" refForName="bullet3a"/>
                    <dgm:constr type="b" for="ch" forName="textBox3a" refType="ctrY" refFor="ch" refForName="bullet3a"/>
                    <dgm:constr type="w" for="ch" forName="textBox3a" refType="w" fact="0.14"/>
                    <dgm:constr type="h" for="ch" forName="textBox3a" refType="h" fact="0.711"/>
                    <dgm:constr type="userA" refType="h" refFor="ch" refForName="bullet3a" fact="0.53"/>
                    <dgm:constr type="r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r" for="ch" forName="textBox3b" refType="ctrX" refFor="ch" refForName="bullet3b"/>
                    <dgm:constr type="b" for="ch" forName="textBox3b" refType="ctrY" refFor="ch" refForName="bullet3b"/>
                    <dgm:constr type="w" for="ch" forName="textBox3b" refType="w" fact="0.24"/>
                    <dgm:constr type="h" for="ch" forName="textBox3b" refType="h" fact="0.456"/>
                    <dgm:constr type="userB" refType="h" refFor="ch" refForName="bullet3b" fact="0.53"/>
                    <dgm:constr type="r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r" for="ch" forName="textBox3c" refType="ctrX" refFor="ch" refForName="bullet3c"/>
                    <dgm:constr type="b" for="ch" forName="textBox3c" refType="ctrY" refFor="ch" refForName="bullet3c"/>
                    <dgm:constr type="w" for="ch" forName="textBox3c" refType="w" fact="0.24"/>
                    <dgm:constr type="h" for="ch" forName="textBox3c" refType="h" fact="0.305"/>
                    <dgm:constr type="userC" refType="h" refFor="ch" refForName="bullet3c" fact="0.53"/>
                    <dgm:constr type="rMarg" for="ch" forName="textBox3c" refType="userC" fact="2.834"/>
                    <dgm:constr type="primFontSz" for="ch" ptType="node" op="equ" val="65"/>
                  </dgm:constrLst>
                </dgm:else>
              </dgm:choose>
              <dgm:ruleLst/>
              <dgm:forEach name="Name40" axis="ch" ptType="node" cnt="1">
                <dgm:layoutNode name="bullet3a" styleLbl="node1">
                  <dgm:alg type="sp"/>
                  <dgm:shape xmlns:r="http://schemas.openxmlformats.org/officeDocument/2006/relationships" type="ellipse" r:blip="">
                    <dgm:adjLst/>
                  </dgm:shape>
                  <dgm:presOf/>
                  <dgm:constrLst/>
                  <dgm:ruleLst/>
                </dgm:layoutNode>
                <dgm:layoutNode name="textBox3a" styleLbl="revTx">
                  <dgm:varLst>
                    <dgm:bulletEnabled val="1"/>
                  </dgm:varLst>
                  <dgm:choose name="Name41">
                    <dgm:if name="Name42" func="var" arg="dir" op="equ" val="norm">
                      <dgm:choose name="Name43">
                        <dgm:if name="Name44" axis="root des" ptType="all node" func="maxDepth" op="gt" val="1">
                          <dgm:alg type="tx">
                            <dgm:param type="txAnchorVert" val="t"/>
                            <dgm:param type="parTxLTRAlign" val="l"/>
                            <dgm:param type="parTxRTLAlign" val="r"/>
                          </dgm:alg>
                        </dgm:if>
                        <dgm:else name="Name45">
                          <dgm:alg type="tx">
                            <dgm:param type="txAnchorVert" val="t"/>
                            <dgm:param type="parTxLTRAlign" val="l"/>
                            <dgm:param type="parTxRTLAlign" val="l"/>
                          </dgm:alg>
                        </dgm:else>
                      </dgm:choose>
                    </dgm:if>
                    <dgm:else name="Name46">
                      <dgm:choose name="Name47">
                        <dgm:if name="Name48" axis="root des" ptType="all node" func="maxDepth" op="gt" val="1">
                          <dgm:alg type="tx">
                            <dgm:param type="txAnchorVert" val="b"/>
                            <dgm:param type="txAnchorVertCh" val="b"/>
                            <dgm:param type="parTxLTRAlign" val="l"/>
                            <dgm:param type="parTxRTLAlign" val="r"/>
                          </dgm:alg>
                        </dgm:if>
                        <dgm:else name="Name4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50">
                    <dgm:if name="Name51" func="var" arg="dir" op="equ" val="norm">
                      <dgm:constrLst>
                        <dgm:constr type="rMarg"/>
                        <dgm:constr type="tMarg"/>
                        <dgm:constr type="bMarg"/>
                      </dgm:constrLst>
                    </dgm:if>
                    <dgm:else name="Name52">
                      <dgm:constrLst>
                        <dgm:constr type="lMarg"/>
                        <dgm:constr type="tMarg"/>
                        <dgm:constr type="bMarg"/>
                      </dgm:constrLst>
                    </dgm:else>
                  </dgm:choose>
                  <dgm:ruleLst>
                    <dgm:rule type="primFontSz" val="5" fact="NaN" max="NaN"/>
                  </dgm:ruleLst>
                </dgm:layoutNode>
              </dgm:forEach>
              <dgm:forEach name="Name53" axis="ch" ptType="node" st="2" cnt="1">
                <dgm:layoutNode name="bullet3b" styleLbl="node1">
                  <dgm:alg type="sp"/>
                  <dgm:shape xmlns:r="http://schemas.openxmlformats.org/officeDocument/2006/relationships" type="ellipse" r:blip="">
                    <dgm:adjLst/>
                  </dgm:shape>
                  <dgm:presOf/>
                  <dgm:constrLst/>
                  <dgm:ruleLst/>
                </dgm:layoutNode>
                <dgm:layoutNode name="textBox3b" styleLbl="revTx">
                  <dgm:varLst>
                    <dgm:bulletEnabled val="1"/>
                  </dgm:varLst>
                  <dgm:choose name="Name54">
                    <dgm:if name="Name55" func="var" arg="dir" op="equ" val="norm">
                      <dgm:choose name="Name56">
                        <dgm:if name="Name57" axis="root des" ptType="all node" func="maxDepth" op="gt" val="1">
                          <dgm:alg type="tx">
                            <dgm:param type="txAnchorVert" val="t"/>
                            <dgm:param type="parTxLTRAlign" val="l"/>
                            <dgm:param type="parTxRTLAlign" val="r"/>
                          </dgm:alg>
                        </dgm:if>
                        <dgm:else name="Name58">
                          <dgm:alg type="tx">
                            <dgm:param type="txAnchorVert" val="t"/>
                            <dgm:param type="parTxLTRAlign" val="l"/>
                            <dgm:param type="parTxRTLAlign" val="l"/>
                          </dgm:alg>
                        </dgm:else>
                      </dgm:choose>
                    </dgm:if>
                    <dgm:else name="Name59">
                      <dgm:choose name="Name60">
                        <dgm:if name="Name61" axis="root des" ptType="all node" func="maxDepth" op="gt" val="1">
                          <dgm:alg type="tx">
                            <dgm:param type="txAnchorVert" val="b"/>
                            <dgm:param type="txAnchorVertCh" val="b"/>
                            <dgm:param type="parTxLTRAlign" val="l"/>
                            <dgm:param type="parTxRTLAlign" val="r"/>
                          </dgm:alg>
                        </dgm:if>
                        <dgm:else name="Name6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63">
                    <dgm:if name="Name64" func="var" arg="dir" op="equ" val="norm">
                      <dgm:constrLst>
                        <dgm:constr type="rMarg"/>
                        <dgm:constr type="tMarg"/>
                        <dgm:constr type="bMarg"/>
                      </dgm:constrLst>
                    </dgm:if>
                    <dgm:else name="Name65">
                      <dgm:constrLst>
                        <dgm:constr type="lMarg"/>
                        <dgm:constr type="tMarg"/>
                        <dgm:constr type="bMarg"/>
                      </dgm:constrLst>
                    </dgm:else>
                  </dgm:choose>
                  <dgm:ruleLst>
                    <dgm:rule type="primFontSz" val="5" fact="NaN" max="NaN"/>
                  </dgm:ruleLst>
                </dgm:layoutNode>
              </dgm:forEach>
              <dgm:forEach name="Name66" axis="ch" ptType="node" st="3" cnt="1">
                <dgm:layoutNode name="bullet3c" styleLbl="node1">
                  <dgm:alg type="sp"/>
                  <dgm:shape xmlns:r="http://schemas.openxmlformats.org/officeDocument/2006/relationships" type="ellipse" r:blip="">
                    <dgm:adjLst/>
                  </dgm:shape>
                  <dgm:presOf/>
                  <dgm:constrLst/>
                  <dgm:ruleLst/>
                </dgm:layoutNode>
                <dgm:layoutNode name="textBox3c" styleLbl="revTx">
                  <dgm:varLst>
                    <dgm:bulletEnabled val="1"/>
                  </dgm:varLst>
                  <dgm:choose name="Name67">
                    <dgm:if name="Name68" func="var" arg="dir" op="equ" val="norm">
                      <dgm:choose name="Name69">
                        <dgm:if name="Name70" axis="root des" ptType="all node" func="maxDepth" op="gt" val="1">
                          <dgm:alg type="tx">
                            <dgm:param type="txAnchorVert" val="t"/>
                            <dgm:param type="parTxLTRAlign" val="l"/>
                            <dgm:param type="parTxRTLAlign" val="r"/>
                          </dgm:alg>
                        </dgm:if>
                        <dgm:else name="Name71">
                          <dgm:alg type="tx">
                            <dgm:param type="txAnchorVert" val="t"/>
                            <dgm:param type="parTxLTRAlign" val="l"/>
                            <dgm:param type="parTxRTLAlign" val="l"/>
                          </dgm:alg>
                        </dgm:else>
                      </dgm:choose>
                    </dgm:if>
                    <dgm:else name="Name72">
                      <dgm:choose name="Name73">
                        <dgm:if name="Name74" axis="root des" ptType="all node" func="maxDepth" op="gt" val="1">
                          <dgm:alg type="tx">
                            <dgm:param type="txAnchorVert" val="b"/>
                            <dgm:param type="txAnchorVertCh" val="b"/>
                            <dgm:param type="parTxLTRAlign" val="l"/>
                            <dgm:param type="parTxRTLAlign" val="r"/>
                          </dgm:alg>
                        </dgm:if>
                        <dgm:else name="Name7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76">
                    <dgm:if name="Name77" func="var" arg="dir" op="equ" val="norm">
                      <dgm:constrLst>
                        <dgm:constr type="rMarg"/>
                        <dgm:constr type="tMarg"/>
                        <dgm:constr type="bMarg"/>
                      </dgm:constrLst>
                    </dgm:if>
                    <dgm:else name="Name78">
                      <dgm:constrLst>
                        <dgm:constr type="lMarg"/>
                        <dgm:constr type="tMarg"/>
                        <dgm:constr type="bMarg"/>
                      </dgm:constrLst>
                    </dgm:else>
                  </dgm:choose>
                  <dgm:ruleLst>
                    <dgm:rule type="primFontSz" val="5" fact="NaN" max="NaN"/>
                  </dgm:ruleLst>
                </dgm:layoutNode>
              </dgm:forEach>
            </dgm:layoutNode>
          </dgm:if>
          <dgm:if name="Name79" axis="ch" ptType="node" func="cnt" op="equ" val="4">
            <dgm:layoutNode name="arrowDiagram4">
              <dgm:alg type="composite">
                <dgm:param type="vertAlign" val="none"/>
                <dgm:param type="horzAlign" val="none"/>
              </dgm:alg>
              <dgm:shape xmlns:r="http://schemas.openxmlformats.org/officeDocument/2006/relationships" r:blip="">
                <dgm:adjLst/>
              </dgm:shape>
              <dgm:presOf/>
              <dgm:choose name="Name80">
                <dgm:if name="Name81" func="var" arg="dir" op="equ" val="norm">
                  <dgm:constrLst>
                    <dgm:constr type="ctrX" for="ch" forName="bullet4a" refType="w" fact="0.11"/>
                    <dgm:constr type="ctrY" for="ch" forName="bullet4a" refType="h" fact="0.762"/>
                    <dgm:constr type="w" for="ch" forName="bullet4a" refType="w" fact="0.023"/>
                    <dgm:constr type="h" for="ch" forName="bullet4a" refType="w" refFor="ch" refForName="bullet4a"/>
                    <dgm:constr type="l" for="ch" forName="textBox4a" refType="ctrX" refFor="ch" refForName="bullet4a"/>
                    <dgm:constr type="t" for="ch" forName="textBox4a" refType="ctrY" refFor="ch" refForName="bullet4a"/>
                    <dgm:constr type="w" for="ch" forName="textBox4a" refType="w" fact="0.171"/>
                    <dgm:constr type="h" for="ch" forName="textBox4a" refType="h" fact="0.238"/>
                    <dgm:constr type="userA" refType="h" refFor="ch" refForName="bullet4a" fact="0.53"/>
                    <dgm:constr type="l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l" for="ch" forName="textBox4b" refType="ctrX" refFor="ch" refForName="bullet4b"/>
                    <dgm:constr type="t" for="ch" forName="textBox4b" refType="ctrY" refFor="ch" refForName="bullet4b"/>
                    <dgm:constr type="w" for="ch" forName="textBox4b" refType="w" fact="0.21"/>
                    <dgm:constr type="h" for="ch" forName="textBox4b" refType="h" fact="0.457"/>
                    <dgm:constr type="userB" refType="h" refFor="ch" refForName="bullet4b" fact="0.53"/>
                    <dgm:constr type="l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l" for="ch" forName="textBox4c" refType="ctrX" refFor="ch" refForName="bullet4c"/>
                    <dgm:constr type="t" for="ch" forName="textBox4c" refType="ctrY" refFor="ch" refForName="bullet4c"/>
                    <dgm:constr type="w" for="ch" forName="textBox4c" refType="w" fact="0.21"/>
                    <dgm:constr type="h" for="ch" forName="textBox4c" refType="h" fact="0.618"/>
                    <dgm:constr type="userC" refType="h" refFor="ch" refForName="bullet4c" fact="0.53"/>
                    <dgm:constr type="l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l" for="ch" forName="textBox4d" refType="ctrX" refFor="ch" refForName="bullet4d"/>
                    <dgm:constr type="t" for="ch" forName="textBox4d" refType="ctrY" refFor="ch" refForName="bullet4d"/>
                    <dgm:constr type="w" for="ch" forName="textBox4d" refType="w" fact="0.21"/>
                    <dgm:constr type="h" for="ch" forName="textBox4d" refType="h" fact="0.717"/>
                    <dgm:constr type="userD" refType="h" refFor="ch" refForName="bullet4d" fact="0.53"/>
                    <dgm:constr type="lMarg" for="ch" forName="textBox4d" refType="userD" fact="2.834"/>
                    <dgm:constr type="primFontSz" for="ch" ptType="node" op="equ" val="65"/>
                  </dgm:constrLst>
                </dgm:if>
                <dgm:else name="Name82">
                  <dgm:constrLst>
                    <dgm:constr type="ctrX" for="ch" forName="bullet4a" refType="w" fact="0.11"/>
                    <dgm:constr type="ctrY" for="ch" forName="bullet4a" refType="h" fact="0.762"/>
                    <dgm:constr type="w" for="ch" forName="bullet4a" refType="w" fact="0.023"/>
                    <dgm:constr type="h" for="ch" forName="bullet4a" refType="w" refFor="ch" refForName="bullet4a"/>
                    <dgm:constr type="r" for="ch" forName="textBox4a" refType="ctrX" refFor="ch" refForName="bullet4a"/>
                    <dgm:constr type="b" for="ch" forName="textBox4a" refType="ctrY" refFor="ch" refForName="bullet4a"/>
                    <dgm:constr type="w" for="ch" forName="textBox4a" refType="w" fact="0.11"/>
                    <dgm:constr type="h" for="ch" forName="textBox4a" refType="h" fact="0.762"/>
                    <dgm:constr type="userA" refType="h" refFor="ch" refForName="bullet4a" fact="0.53"/>
                    <dgm:constr type="r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r" for="ch" forName="textBox4b" refType="ctrX" refFor="ch" refForName="bullet4b"/>
                    <dgm:constr type="b" for="ch" forName="textBox4b" refType="ctrY" refFor="ch" refForName="bullet4b"/>
                    <dgm:constr type="w" for="ch" forName="textBox4b" refType="w" fact="0.171"/>
                    <dgm:constr type="h" for="ch" forName="textBox4b" refType="h" fact="0.543"/>
                    <dgm:constr type="userB" refType="h" refFor="ch" refForName="bullet4b" fact="0.53"/>
                    <dgm:constr type="r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r" for="ch" forName="textBox4c" refType="ctrX" refFor="ch" refForName="bullet4c"/>
                    <dgm:constr type="b" for="ch" forName="textBox4c" refType="ctrY" refFor="ch" refForName="bullet4c"/>
                    <dgm:constr type="w" for="ch" forName="textBox4c" refType="w" fact="0.21"/>
                    <dgm:constr type="h" for="ch" forName="textBox4c" refType="h" fact="0.382"/>
                    <dgm:constr type="userC" refType="h" refFor="ch" refForName="bullet4c" fact="0.53"/>
                    <dgm:constr type="r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r" for="ch" forName="textBox4d" refType="ctrX" refFor="ch" refForName="bullet4d"/>
                    <dgm:constr type="b" for="ch" forName="textBox4d" refType="ctrY" refFor="ch" refForName="bullet4d"/>
                    <dgm:constr type="w" for="ch" forName="textBox4d" refType="w" fact="0.21"/>
                    <dgm:constr type="h" for="ch" forName="textBox4d" refType="h" fact="0.283"/>
                    <dgm:constr type="userD" refType="h" refFor="ch" refForName="bullet4d" fact="0.53"/>
                    <dgm:constr type="rMarg" for="ch" forName="textBox4d" refType="userD" fact="2.834"/>
                    <dgm:constr type="primFontSz" for="ch" ptType="node" op="equ" val="65"/>
                  </dgm:constrLst>
                </dgm:else>
              </dgm:choose>
              <dgm:ruleLst/>
              <dgm:forEach name="Name83" axis="ch" ptType="node" cnt="1">
                <dgm:layoutNode name="bullet4a" styleLbl="node1">
                  <dgm:alg type="sp"/>
                  <dgm:shape xmlns:r="http://schemas.openxmlformats.org/officeDocument/2006/relationships" type="ellipse" r:blip="">
                    <dgm:adjLst/>
                  </dgm:shape>
                  <dgm:presOf/>
                  <dgm:constrLst/>
                  <dgm:ruleLst/>
                </dgm:layoutNode>
                <dgm:layoutNode name="textBox4a" styleLbl="revTx">
                  <dgm:varLst>
                    <dgm:bulletEnabled val="1"/>
                  </dgm:varLst>
                  <dgm:choose name="Name84">
                    <dgm:if name="Name85" func="var" arg="dir" op="equ" val="norm">
                      <dgm:choose name="Name86">
                        <dgm:if name="Name87" axis="root des" ptType="all node" func="maxDepth" op="gt" val="1">
                          <dgm:alg type="tx">
                            <dgm:param type="txAnchorVert" val="t"/>
                            <dgm:param type="parTxLTRAlign" val="l"/>
                            <dgm:param type="parTxRTLAlign" val="r"/>
                          </dgm:alg>
                        </dgm:if>
                        <dgm:else name="Name88">
                          <dgm:alg type="tx">
                            <dgm:param type="txAnchorVert" val="t"/>
                            <dgm:param type="parTxLTRAlign" val="l"/>
                            <dgm:param type="parTxRTLAlign" val="l"/>
                          </dgm:alg>
                        </dgm:else>
                      </dgm:choose>
                    </dgm:if>
                    <dgm:else name="Name89">
                      <dgm:choose name="Name90">
                        <dgm:if name="Name91" axis="root des" ptType="all node" func="maxDepth" op="gt" val="1">
                          <dgm:alg type="tx">
                            <dgm:param type="txAnchorVert" val="b"/>
                            <dgm:param type="txAnchorVertCh" val="b"/>
                            <dgm:param type="parTxLTRAlign" val="l"/>
                            <dgm:param type="parTxRTLAlign" val="r"/>
                          </dgm:alg>
                        </dgm:if>
                        <dgm:else name="Name9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93">
                    <dgm:if name="Name94" func="var" arg="dir" op="equ" val="norm">
                      <dgm:constrLst>
                        <dgm:constr type="rMarg"/>
                        <dgm:constr type="tMarg"/>
                        <dgm:constr type="bMarg"/>
                      </dgm:constrLst>
                    </dgm:if>
                    <dgm:else name="Name95">
                      <dgm:constrLst>
                        <dgm:constr type="lMarg"/>
                        <dgm:constr type="tMarg"/>
                        <dgm:constr type="bMarg"/>
                      </dgm:constrLst>
                    </dgm:else>
                  </dgm:choose>
                  <dgm:ruleLst>
                    <dgm:rule type="primFontSz" val="5" fact="NaN" max="NaN"/>
                  </dgm:ruleLst>
                </dgm:layoutNode>
              </dgm:forEach>
              <dgm:forEach name="Name96" axis="ch" ptType="node" st="2" cnt="1">
                <dgm:layoutNode name="bullet4b" styleLbl="node1">
                  <dgm:alg type="sp"/>
                  <dgm:shape xmlns:r="http://schemas.openxmlformats.org/officeDocument/2006/relationships" type="ellipse" r:blip="">
                    <dgm:adjLst/>
                  </dgm:shape>
                  <dgm:presOf/>
                  <dgm:constrLst/>
                  <dgm:ruleLst/>
                </dgm:layoutNode>
                <dgm:layoutNode name="textBox4b" styleLbl="revTx">
                  <dgm:varLst>
                    <dgm:bulletEnabled val="1"/>
                  </dgm:varLst>
                  <dgm:choose name="Name97">
                    <dgm:if name="Name98" func="var" arg="dir" op="equ" val="norm">
                      <dgm:choose name="Name99">
                        <dgm:if name="Name100" axis="root des" ptType="all node" func="maxDepth" op="gt" val="1">
                          <dgm:alg type="tx">
                            <dgm:param type="txAnchorVert" val="t"/>
                            <dgm:param type="parTxLTRAlign" val="l"/>
                            <dgm:param type="parTxRTLAlign" val="r"/>
                          </dgm:alg>
                        </dgm:if>
                        <dgm:else name="Name101">
                          <dgm:alg type="tx">
                            <dgm:param type="txAnchorVert" val="t"/>
                            <dgm:param type="parTxLTRAlign" val="l"/>
                            <dgm:param type="parTxRTLAlign" val="l"/>
                          </dgm:alg>
                        </dgm:else>
                      </dgm:choose>
                    </dgm:if>
                    <dgm:else name="Name102">
                      <dgm:choose name="Name103">
                        <dgm:if name="Name104" axis="root des" ptType="all node" func="maxDepth" op="gt" val="1">
                          <dgm:alg type="tx">
                            <dgm:param type="txAnchorVert" val="b"/>
                            <dgm:param type="txAnchorVertCh" val="b"/>
                            <dgm:param type="parTxLTRAlign" val="l"/>
                            <dgm:param type="parTxRTLAlign" val="r"/>
                          </dgm:alg>
                        </dgm:if>
                        <dgm:else name="Name10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06">
                    <dgm:if name="Name107" func="var" arg="dir" op="equ" val="norm">
                      <dgm:constrLst>
                        <dgm:constr type="rMarg"/>
                        <dgm:constr type="tMarg"/>
                        <dgm:constr type="bMarg"/>
                      </dgm:constrLst>
                    </dgm:if>
                    <dgm:else name="Name108">
                      <dgm:constrLst>
                        <dgm:constr type="lMarg"/>
                        <dgm:constr type="tMarg"/>
                        <dgm:constr type="bMarg"/>
                      </dgm:constrLst>
                    </dgm:else>
                  </dgm:choose>
                  <dgm:ruleLst>
                    <dgm:rule type="primFontSz" val="5" fact="NaN" max="NaN"/>
                  </dgm:ruleLst>
                </dgm:layoutNode>
              </dgm:forEach>
              <dgm:forEach name="Name109" axis="ch" ptType="node" st="3" cnt="1">
                <dgm:layoutNode name="bullet4c" styleLbl="node1">
                  <dgm:alg type="sp"/>
                  <dgm:shape xmlns:r="http://schemas.openxmlformats.org/officeDocument/2006/relationships" type="ellipse" r:blip="">
                    <dgm:adjLst/>
                  </dgm:shape>
                  <dgm:presOf/>
                  <dgm:constrLst/>
                  <dgm:ruleLst/>
                </dgm:layoutNode>
                <dgm:layoutNode name="textBox4c" styleLbl="revTx">
                  <dgm:varLst>
                    <dgm:bulletEnabled val="1"/>
                  </dgm:varLst>
                  <dgm:choose name="Name110">
                    <dgm:if name="Name111" func="var" arg="dir" op="equ" val="norm">
                      <dgm:choose name="Name112">
                        <dgm:if name="Name113" axis="root des" ptType="all node" func="maxDepth" op="gt" val="1">
                          <dgm:alg type="tx">
                            <dgm:param type="txAnchorVert" val="t"/>
                            <dgm:param type="parTxLTRAlign" val="l"/>
                            <dgm:param type="parTxRTLAlign" val="r"/>
                          </dgm:alg>
                        </dgm:if>
                        <dgm:else name="Name114">
                          <dgm:alg type="tx">
                            <dgm:param type="txAnchorVert" val="t"/>
                            <dgm:param type="parTxLTRAlign" val="l"/>
                            <dgm:param type="parTxRTLAlign" val="l"/>
                          </dgm:alg>
                        </dgm:else>
                      </dgm:choose>
                    </dgm:if>
                    <dgm:else name="Name115">
                      <dgm:choose name="Name116">
                        <dgm:if name="Name117" axis="root des" ptType="all node" func="maxDepth" op="gt" val="1">
                          <dgm:alg type="tx">
                            <dgm:param type="txAnchorVert" val="b"/>
                            <dgm:param type="txAnchorVertCh" val="b"/>
                            <dgm:param type="parTxLTRAlign" val="l"/>
                            <dgm:param type="parTxRTLAlign" val="r"/>
                          </dgm:alg>
                        </dgm:if>
                        <dgm:else name="Name11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19">
                    <dgm:if name="Name120" func="var" arg="dir" op="equ" val="norm">
                      <dgm:constrLst>
                        <dgm:constr type="rMarg"/>
                        <dgm:constr type="tMarg"/>
                        <dgm:constr type="bMarg"/>
                      </dgm:constrLst>
                    </dgm:if>
                    <dgm:else name="Name121">
                      <dgm:constrLst>
                        <dgm:constr type="lMarg"/>
                        <dgm:constr type="tMarg"/>
                        <dgm:constr type="bMarg"/>
                      </dgm:constrLst>
                    </dgm:else>
                  </dgm:choose>
                  <dgm:ruleLst>
                    <dgm:rule type="primFontSz" val="5" fact="NaN" max="NaN"/>
                  </dgm:ruleLst>
                </dgm:layoutNode>
              </dgm:forEach>
              <dgm:forEach name="Name122" axis="ch" ptType="node" st="4" cnt="1">
                <dgm:layoutNode name="bullet4d" styleLbl="node1">
                  <dgm:alg type="sp"/>
                  <dgm:shape xmlns:r="http://schemas.openxmlformats.org/officeDocument/2006/relationships" type="ellipse" r:blip="">
                    <dgm:adjLst/>
                  </dgm:shape>
                  <dgm:presOf/>
                  <dgm:constrLst/>
                  <dgm:ruleLst/>
                </dgm:layoutNode>
                <dgm:layoutNode name="textBox4d" styleLbl="revTx">
                  <dgm:varLst>
                    <dgm:bulletEnabled val="1"/>
                  </dgm:varLst>
                  <dgm:choose name="Name123">
                    <dgm:if name="Name124" func="var" arg="dir" op="equ" val="norm">
                      <dgm:choose name="Name125">
                        <dgm:if name="Name126" axis="root des" ptType="all node" func="maxDepth" op="gt" val="1">
                          <dgm:alg type="tx">
                            <dgm:param type="txAnchorVert" val="t"/>
                            <dgm:param type="parTxLTRAlign" val="l"/>
                            <dgm:param type="parTxRTLAlign" val="r"/>
                          </dgm:alg>
                        </dgm:if>
                        <dgm:else name="Name127">
                          <dgm:alg type="tx">
                            <dgm:param type="txAnchorVert" val="t"/>
                            <dgm:param type="parTxLTRAlign" val="l"/>
                            <dgm:param type="parTxRTLAlign" val="l"/>
                          </dgm:alg>
                        </dgm:else>
                      </dgm:choose>
                    </dgm:if>
                    <dgm:else name="Name128">
                      <dgm:choose name="Name129">
                        <dgm:if name="Name130" axis="root des" ptType="all node" func="maxDepth" op="gt" val="1">
                          <dgm:alg type="tx">
                            <dgm:param type="txAnchorVert" val="b"/>
                            <dgm:param type="txAnchorVertCh" val="b"/>
                            <dgm:param type="parTxLTRAlign" val="l"/>
                            <dgm:param type="parTxRTLAlign" val="r"/>
                          </dgm:alg>
                        </dgm:if>
                        <dgm:else name="Name13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32">
                    <dgm:if name="Name133" func="var" arg="dir" op="equ" val="norm">
                      <dgm:constrLst>
                        <dgm:constr type="rMarg"/>
                        <dgm:constr type="tMarg"/>
                        <dgm:constr type="bMarg"/>
                      </dgm:constrLst>
                    </dgm:if>
                    <dgm:else name="Name134">
                      <dgm:constrLst>
                        <dgm:constr type="lMarg"/>
                        <dgm:constr type="tMarg"/>
                        <dgm:constr type="bMarg"/>
                      </dgm:constrLst>
                    </dgm:else>
                  </dgm:choose>
                  <dgm:ruleLst>
                    <dgm:rule type="primFontSz" val="5" fact="NaN" max="NaN"/>
                  </dgm:ruleLst>
                </dgm:layoutNode>
              </dgm:forEach>
            </dgm:layoutNode>
          </dgm:if>
          <dgm:else name="Name135">
            <dgm:layoutNode name="arrowDiagram5">
              <dgm:alg type="composite">
                <dgm:param type="vertAlign" val="none"/>
                <dgm:param type="horzAlign" val="none"/>
              </dgm:alg>
              <dgm:shape xmlns:r="http://schemas.openxmlformats.org/officeDocument/2006/relationships" r:blip="">
                <dgm:adjLst/>
              </dgm:shape>
              <dgm:presOf/>
              <dgm:choose name="Name136">
                <dgm:if name="Name137" func="var" arg="dir" op="equ" val="norm">
                  <dgm:constrLst>
                    <dgm:constr type="ctrX" for="ch" forName="bullet5a" refType="w" fact="0.11"/>
                    <dgm:constr type="ctrY" for="ch" forName="bullet5a" refType="h" fact="0.762"/>
                    <dgm:constr type="w" for="ch" forName="bullet5a" refType="w" fact="0.023"/>
                    <dgm:constr type="h" for="ch" forName="bullet5a" refType="w" refFor="ch" refForName="bullet5a"/>
                    <dgm:constr type="l" for="ch" forName="textBox5a" refType="ctrX" refFor="ch" refForName="bullet5a"/>
                    <dgm:constr type="t" for="ch" forName="textBox5a" refType="ctrY" refFor="ch" refForName="bullet5a"/>
                    <dgm:constr type="w" for="ch" forName="textBox5a" refType="w" fact="0.131"/>
                    <dgm:constr type="h" for="ch" forName="textBox5a" refType="h" fact="0.238"/>
                    <dgm:constr type="userA" refType="h" refFor="ch" refForName="bullet5a" fact="0.53"/>
                    <dgm:constr type="l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l" for="ch" forName="textBox5b" refType="ctrX" refFor="ch" refForName="bullet5b"/>
                    <dgm:constr type="t" for="ch" forName="textBox5b" refType="ctrY" refFor="ch" refForName="bullet5b"/>
                    <dgm:constr type="w" for="ch" forName="textBox5b" refType="w" fact="0.166"/>
                    <dgm:constr type="h" for="ch" forName="textBox5b" refType="h" fact="0.419"/>
                    <dgm:constr type="userB" refType="h" refFor="ch" refForName="bullet5b" fact="0.53"/>
                    <dgm:constr type="l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l" for="ch" forName="textBox5c" refType="ctrX" refFor="ch" refForName="bullet5c"/>
                    <dgm:constr type="t" for="ch" forName="textBox5c" refType="ctrY" refFor="ch" refForName="bullet5c"/>
                    <dgm:constr type="w" for="ch" forName="textBox5c" refType="w" fact="0.193"/>
                    <dgm:constr type="h" for="ch" forName="textBox5c" refType="h" fact="0.562"/>
                    <dgm:constr type="userC" refType="h" refFor="ch" refForName="bullet5c" fact="0.53"/>
                    <dgm:constr type="l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l" for="ch" forName="textBox5d" refType="ctrX" refFor="ch" refForName="bullet5d"/>
                    <dgm:constr type="t" for="ch" forName="textBox5d" refType="ctrY" refFor="ch" refForName="bullet5d"/>
                    <dgm:constr type="w" for="ch" forName="textBox5d" refType="w" fact="0.2"/>
                    <dgm:constr type="h" for="ch" forName="textBox5d" refType="h" fact="0.67"/>
                    <dgm:constr type="userD" refType="h" refFor="ch" refForName="bullet5d" fact="0.53"/>
                    <dgm:constr type="l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l" for="ch" forName="textBox5e" refType="ctrX" refFor="ch" refForName="bullet5e"/>
                    <dgm:constr type="t" for="ch" forName="textBox5e" refType="ctrY" refFor="ch" refForName="bullet5e"/>
                    <dgm:constr type="w" for="ch" forName="textBox5e" refType="w" fact="0.2"/>
                    <dgm:constr type="h" for="ch" forName="textBox5e" refType="h" fact="0.736"/>
                    <dgm:constr type="userE" refType="h" refFor="ch" refForName="bullet5e" fact="0.53"/>
                    <dgm:constr type="lMarg" for="ch" forName="textBox5e" refType="userE" fact="2.834"/>
                    <dgm:constr type="primFontSz" for="ch" ptType="node" op="equ" val="65"/>
                  </dgm:constrLst>
                </dgm:if>
                <dgm:else name="Name138">
                  <dgm:constrLst>
                    <dgm:constr type="ctrX" for="ch" forName="bullet5a" refType="w" fact="0.11"/>
                    <dgm:constr type="ctrY" for="ch" forName="bullet5a" refType="h" fact="0.762"/>
                    <dgm:constr type="w" for="ch" forName="bullet5a" refType="w" fact="0.023"/>
                    <dgm:constr type="h" for="ch" forName="bullet5a" refType="w" refFor="ch" refForName="bullet5a"/>
                    <dgm:constr type="r" for="ch" forName="textBox5a" refType="ctrX" refFor="ch" refForName="bullet5a"/>
                    <dgm:constr type="b" for="ch" forName="textBox5a" refType="ctrY" refFor="ch" refForName="bullet5a"/>
                    <dgm:constr type="w" for="ch" forName="textBox5a" refType="w" fact="0.11"/>
                    <dgm:constr type="h" for="ch" forName="textBox5a" refType="h" fact="0.762"/>
                    <dgm:constr type="userA" refType="h" refFor="ch" refForName="bullet5a" fact="0.53"/>
                    <dgm:constr type="r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r" for="ch" forName="textBox5b" refType="ctrX" refFor="ch" refForName="bullet5b"/>
                    <dgm:constr type="b" for="ch" forName="textBox5b" refType="ctrY" refFor="ch" refForName="bullet5b"/>
                    <dgm:constr type="w" for="ch" forName="textBox5b" refType="w" fact="0.131"/>
                    <dgm:constr type="h" for="ch" forName="textBox5b" refType="h" fact="0.581"/>
                    <dgm:constr type="userB" refType="h" refFor="ch" refForName="bullet5b" fact="0.53"/>
                    <dgm:constr type="r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r" for="ch" forName="textBox5c" refType="ctrX" refFor="ch" refForName="bullet5c"/>
                    <dgm:constr type="b" for="ch" forName="textBox5c" refType="ctrY" refFor="ch" refForName="bullet5c"/>
                    <dgm:constr type="w" for="ch" forName="textBox5c" refType="w" fact="0.166"/>
                    <dgm:constr type="h" for="ch" forName="textBox5c" refType="h" fact="0.438"/>
                    <dgm:constr type="userC" refType="h" refFor="ch" refForName="bullet5c" fact="0.53"/>
                    <dgm:constr type="r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r" for="ch" forName="textBox5d" refType="ctrX" refFor="ch" refForName="bullet5d"/>
                    <dgm:constr type="b" for="ch" forName="textBox5d" refType="ctrY" refFor="ch" refForName="bullet5d"/>
                    <dgm:constr type="w" for="ch" forName="textBox5d" refType="w" fact="0.193"/>
                    <dgm:constr type="h" for="ch" forName="textBox5d" refType="h" fact="0.33"/>
                    <dgm:constr type="userD" refType="h" refFor="ch" refForName="bullet5d" fact="0.53"/>
                    <dgm:constr type="r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r" for="ch" forName="textBox5e" refType="ctrX" refFor="ch" refForName="bullet5e"/>
                    <dgm:constr type="b" for="ch" forName="textBox5e" refType="ctrY" refFor="ch" refForName="bullet5e"/>
                    <dgm:constr type="w" for="ch" forName="textBox5e" refType="w" fact="0.2"/>
                    <dgm:constr type="h" for="ch" forName="textBox5e" refType="h" fact="0.264"/>
                    <dgm:constr type="userE" refType="h" refFor="ch" refForName="bullet5e" fact="0.53"/>
                    <dgm:constr type="rMarg" for="ch" forName="textBox5e" refType="userE" fact="2.834"/>
                    <dgm:constr type="primFontSz" for="ch" ptType="node" op="equ" val="65"/>
                  </dgm:constrLst>
                </dgm:else>
              </dgm:choose>
              <dgm:ruleLst/>
              <dgm:forEach name="Name139" axis="ch" ptType="node" cnt="1">
                <dgm:layoutNode name="bullet5a" styleLbl="node1">
                  <dgm:alg type="sp"/>
                  <dgm:shape xmlns:r="http://schemas.openxmlformats.org/officeDocument/2006/relationships" type="ellipse" r:blip="">
                    <dgm:adjLst/>
                  </dgm:shape>
                  <dgm:presOf/>
                  <dgm:constrLst/>
                  <dgm:ruleLst/>
                </dgm:layoutNode>
                <dgm:layoutNode name="textBox5a" styleLbl="revTx">
                  <dgm:varLst>
                    <dgm:bulletEnabled val="1"/>
                  </dgm:varLst>
                  <dgm:choose name="Name140">
                    <dgm:if name="Name141" func="var" arg="dir" op="equ" val="norm">
                      <dgm:choose name="Name142">
                        <dgm:if name="Name143" axis="root des" ptType="all node" func="maxDepth" op="gt" val="1">
                          <dgm:alg type="tx">
                            <dgm:param type="txAnchorVert" val="t"/>
                            <dgm:param type="parTxLTRAlign" val="l"/>
                            <dgm:param type="parTxRTLAlign" val="r"/>
                          </dgm:alg>
                        </dgm:if>
                        <dgm:else name="Name144">
                          <dgm:alg type="tx">
                            <dgm:param type="txAnchorVert" val="t"/>
                            <dgm:param type="parTxLTRAlign" val="l"/>
                            <dgm:param type="parTxRTLAlign" val="l"/>
                          </dgm:alg>
                        </dgm:else>
                      </dgm:choose>
                    </dgm:if>
                    <dgm:else name="Name145">
                      <dgm:choose name="Name146">
                        <dgm:if name="Name147" axis="root des" ptType="all node" func="maxDepth" op="gt" val="1">
                          <dgm:alg type="tx">
                            <dgm:param type="txAnchorVert" val="b"/>
                            <dgm:param type="txAnchorVertCh" val="b"/>
                            <dgm:param type="parTxLTRAlign" val="l"/>
                            <dgm:param type="parTxRTLAlign" val="r"/>
                          </dgm:alg>
                        </dgm:if>
                        <dgm:else name="Name14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49">
                    <dgm:if name="Name150" func="var" arg="dir" op="equ" val="norm">
                      <dgm:constrLst>
                        <dgm:constr type="rMarg"/>
                        <dgm:constr type="tMarg"/>
                        <dgm:constr type="bMarg"/>
                      </dgm:constrLst>
                    </dgm:if>
                    <dgm:else name="Name151">
                      <dgm:constrLst>
                        <dgm:constr type="lMarg"/>
                        <dgm:constr type="tMarg"/>
                        <dgm:constr type="bMarg"/>
                      </dgm:constrLst>
                    </dgm:else>
                  </dgm:choose>
                  <dgm:ruleLst>
                    <dgm:rule type="primFontSz" val="5" fact="NaN" max="NaN"/>
                  </dgm:ruleLst>
                </dgm:layoutNode>
              </dgm:forEach>
              <dgm:forEach name="Name152" axis="ch" ptType="node" st="2" cnt="1">
                <dgm:layoutNode name="bullet5b" styleLbl="node1">
                  <dgm:alg type="sp"/>
                  <dgm:shape xmlns:r="http://schemas.openxmlformats.org/officeDocument/2006/relationships" type="ellipse" r:blip="">
                    <dgm:adjLst/>
                  </dgm:shape>
                  <dgm:presOf/>
                  <dgm:constrLst/>
                  <dgm:ruleLst/>
                </dgm:layoutNode>
                <dgm:layoutNode name="textBox5b" styleLbl="revTx">
                  <dgm:varLst>
                    <dgm:bulletEnabled val="1"/>
                  </dgm:varLst>
                  <dgm:choose name="Name153">
                    <dgm:if name="Name154" func="var" arg="dir" op="equ" val="norm">
                      <dgm:choose name="Name155">
                        <dgm:if name="Name156" axis="root des" ptType="all node" func="maxDepth" op="gt" val="1">
                          <dgm:alg type="tx">
                            <dgm:param type="txAnchorVert" val="t"/>
                            <dgm:param type="parTxLTRAlign" val="l"/>
                            <dgm:param type="parTxRTLAlign" val="r"/>
                          </dgm:alg>
                        </dgm:if>
                        <dgm:else name="Name157">
                          <dgm:alg type="tx">
                            <dgm:param type="txAnchorVert" val="t"/>
                            <dgm:param type="parTxLTRAlign" val="l"/>
                            <dgm:param type="parTxRTLAlign" val="l"/>
                          </dgm:alg>
                        </dgm:else>
                      </dgm:choose>
                    </dgm:if>
                    <dgm:else name="Name158">
                      <dgm:choose name="Name159">
                        <dgm:if name="Name160" axis="root des" ptType="all node" func="maxDepth" op="gt" val="1">
                          <dgm:alg type="tx">
                            <dgm:param type="txAnchorVert" val="b"/>
                            <dgm:param type="txAnchorVertCh" val="b"/>
                            <dgm:param type="parTxLTRAlign" val="l"/>
                            <dgm:param type="parTxRTLAlign" val="r"/>
                          </dgm:alg>
                        </dgm:if>
                        <dgm:else name="Name16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62">
                    <dgm:if name="Name163" func="var" arg="dir" op="equ" val="norm">
                      <dgm:constrLst>
                        <dgm:constr type="rMarg"/>
                        <dgm:constr type="tMarg"/>
                        <dgm:constr type="bMarg"/>
                      </dgm:constrLst>
                    </dgm:if>
                    <dgm:else name="Name164">
                      <dgm:constrLst>
                        <dgm:constr type="lMarg"/>
                        <dgm:constr type="tMarg"/>
                        <dgm:constr type="bMarg"/>
                      </dgm:constrLst>
                    </dgm:else>
                  </dgm:choose>
                  <dgm:ruleLst>
                    <dgm:rule type="primFontSz" val="5" fact="NaN" max="NaN"/>
                  </dgm:ruleLst>
                </dgm:layoutNode>
              </dgm:forEach>
              <dgm:forEach name="Name165" axis="ch" ptType="node" st="3" cnt="1">
                <dgm:layoutNode name="bullet5c" styleLbl="node1">
                  <dgm:alg type="sp"/>
                  <dgm:shape xmlns:r="http://schemas.openxmlformats.org/officeDocument/2006/relationships" type="ellipse" r:blip="">
                    <dgm:adjLst/>
                  </dgm:shape>
                  <dgm:presOf/>
                  <dgm:constrLst/>
                  <dgm:ruleLst/>
                </dgm:layoutNode>
                <dgm:layoutNode name="textBox5c" styleLbl="revTx">
                  <dgm:varLst>
                    <dgm:bulletEnabled val="1"/>
                  </dgm:varLst>
                  <dgm:choose name="Name166">
                    <dgm:if name="Name167" func="var" arg="dir" op="equ" val="norm">
                      <dgm:choose name="Name168">
                        <dgm:if name="Name169" axis="root des" ptType="all node" func="maxDepth" op="gt" val="1">
                          <dgm:alg type="tx">
                            <dgm:param type="txAnchorVert" val="t"/>
                            <dgm:param type="parTxLTRAlign" val="l"/>
                            <dgm:param type="parTxRTLAlign" val="r"/>
                          </dgm:alg>
                        </dgm:if>
                        <dgm:else name="Name170">
                          <dgm:alg type="tx">
                            <dgm:param type="txAnchorVert" val="t"/>
                            <dgm:param type="parTxLTRAlign" val="l"/>
                            <dgm:param type="parTxRTLAlign" val="l"/>
                          </dgm:alg>
                        </dgm:else>
                      </dgm:choose>
                    </dgm:if>
                    <dgm:else name="Name171">
                      <dgm:choose name="Name172">
                        <dgm:if name="Name173" axis="root des" ptType="all node" func="maxDepth" op="gt" val="1">
                          <dgm:alg type="tx">
                            <dgm:param type="txAnchorVert" val="b"/>
                            <dgm:param type="txAnchorVertCh" val="b"/>
                            <dgm:param type="parTxLTRAlign" val="l"/>
                            <dgm:param type="parTxRTLAlign" val="r"/>
                          </dgm:alg>
                        </dgm:if>
                        <dgm:else name="Name174">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75">
                    <dgm:if name="Name176" func="var" arg="dir" op="equ" val="norm">
                      <dgm:constrLst>
                        <dgm:constr type="rMarg"/>
                        <dgm:constr type="tMarg"/>
                        <dgm:constr type="bMarg"/>
                      </dgm:constrLst>
                    </dgm:if>
                    <dgm:else name="Name177">
                      <dgm:constrLst>
                        <dgm:constr type="lMarg"/>
                        <dgm:constr type="tMarg"/>
                        <dgm:constr type="bMarg"/>
                      </dgm:constrLst>
                    </dgm:else>
                  </dgm:choose>
                  <dgm:ruleLst>
                    <dgm:rule type="primFontSz" val="5" fact="NaN" max="NaN"/>
                  </dgm:ruleLst>
                </dgm:layoutNode>
              </dgm:forEach>
              <dgm:forEach name="Name178" axis="ch" ptType="node" st="4" cnt="1">
                <dgm:layoutNode name="bullet5d" styleLbl="node1">
                  <dgm:alg type="sp"/>
                  <dgm:shape xmlns:r="http://schemas.openxmlformats.org/officeDocument/2006/relationships" type="ellipse" r:blip="">
                    <dgm:adjLst/>
                  </dgm:shape>
                  <dgm:presOf/>
                  <dgm:constrLst/>
                  <dgm:ruleLst/>
                </dgm:layoutNode>
                <dgm:layoutNode name="textBox5d" styleLbl="revTx">
                  <dgm:varLst>
                    <dgm:bulletEnabled val="1"/>
                  </dgm:varLst>
                  <dgm:choose name="Name179">
                    <dgm:if name="Name180" func="var" arg="dir" op="equ" val="norm">
                      <dgm:choose name="Name181">
                        <dgm:if name="Name182" axis="root des" ptType="all node" func="maxDepth" op="gt" val="1">
                          <dgm:alg type="tx">
                            <dgm:param type="txAnchorVert" val="t"/>
                            <dgm:param type="parTxLTRAlign" val="l"/>
                            <dgm:param type="parTxRTLAlign" val="r"/>
                          </dgm:alg>
                        </dgm:if>
                        <dgm:else name="Name183">
                          <dgm:alg type="tx">
                            <dgm:param type="txAnchorVert" val="t"/>
                            <dgm:param type="parTxLTRAlign" val="l"/>
                            <dgm:param type="parTxRTLAlign" val="l"/>
                          </dgm:alg>
                        </dgm:else>
                      </dgm:choose>
                    </dgm:if>
                    <dgm:else name="Name184">
                      <dgm:choose name="Name185">
                        <dgm:if name="Name186" axis="root des" ptType="all node" func="maxDepth" op="gt" val="1">
                          <dgm:alg type="tx">
                            <dgm:param type="txAnchorVert" val="b"/>
                            <dgm:param type="txAnchorVertCh" val="b"/>
                            <dgm:param type="parTxLTRAlign" val="l"/>
                            <dgm:param type="parTxRTLAlign" val="r"/>
                          </dgm:alg>
                        </dgm:if>
                        <dgm:else name="Name187">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88">
                    <dgm:if name="Name189" func="var" arg="dir" op="equ" val="norm">
                      <dgm:constrLst>
                        <dgm:constr type="rMarg"/>
                        <dgm:constr type="tMarg"/>
                        <dgm:constr type="bMarg"/>
                      </dgm:constrLst>
                    </dgm:if>
                    <dgm:else name="Name190">
                      <dgm:constrLst>
                        <dgm:constr type="lMarg"/>
                        <dgm:constr type="tMarg"/>
                        <dgm:constr type="bMarg"/>
                      </dgm:constrLst>
                    </dgm:else>
                  </dgm:choose>
                  <dgm:ruleLst>
                    <dgm:rule type="primFontSz" val="5" fact="NaN" max="NaN"/>
                  </dgm:ruleLst>
                </dgm:layoutNode>
              </dgm:forEach>
              <dgm:forEach name="Name191" axis="ch" ptType="node" st="5" cnt="1">
                <dgm:layoutNode name="bullet5e" styleLbl="node1">
                  <dgm:alg type="sp"/>
                  <dgm:shape xmlns:r="http://schemas.openxmlformats.org/officeDocument/2006/relationships" type="ellipse" r:blip="">
                    <dgm:adjLst/>
                  </dgm:shape>
                  <dgm:presOf/>
                  <dgm:constrLst/>
                  <dgm:ruleLst/>
                </dgm:layoutNode>
                <dgm:layoutNode name="textBox5e" styleLbl="revTx">
                  <dgm:varLst>
                    <dgm:bulletEnabled val="1"/>
                  </dgm:varLst>
                  <dgm:choose name="Name192">
                    <dgm:if name="Name193" func="var" arg="dir" op="equ" val="norm">
                      <dgm:choose name="Name194">
                        <dgm:if name="Name195" axis="root des" ptType="all node" func="maxDepth" op="gt" val="1">
                          <dgm:alg type="tx">
                            <dgm:param type="txAnchorVert" val="t"/>
                            <dgm:param type="parTxLTRAlign" val="l"/>
                            <dgm:param type="parTxRTLAlign" val="r"/>
                          </dgm:alg>
                        </dgm:if>
                        <dgm:else name="Name196">
                          <dgm:alg type="tx">
                            <dgm:param type="txAnchorVert" val="t"/>
                            <dgm:param type="parTxLTRAlign" val="l"/>
                            <dgm:param type="parTxRTLAlign" val="l"/>
                          </dgm:alg>
                        </dgm:else>
                      </dgm:choose>
                    </dgm:if>
                    <dgm:else name="Name197">
                      <dgm:choose name="Name198">
                        <dgm:if name="Name199" axis="root des" ptType="all node" func="maxDepth" op="gt" val="1">
                          <dgm:alg type="tx">
                            <dgm:param type="txAnchorVert" val="b"/>
                            <dgm:param type="txAnchorVertCh" val="b"/>
                            <dgm:param type="parTxLTRAlign" val="l"/>
                            <dgm:param type="parTxRTLAlign" val="r"/>
                          </dgm:alg>
                        </dgm:if>
                        <dgm:else name="Name200">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1">
                    <dgm:if name="Name202" func="var" arg="dir" op="equ" val="norm">
                      <dgm:constrLst>
                        <dgm:constr type="rMarg"/>
                        <dgm:constr type="tMarg"/>
                        <dgm:constr type="bMarg"/>
                      </dgm:constrLst>
                    </dgm:if>
                    <dgm:else name="Name203">
                      <dgm:constrLst>
                        <dgm:constr type="lMarg"/>
                        <dgm:constr type="tMarg"/>
                        <dgm:constr type="bMarg"/>
                      </dgm:constrLst>
                    </dgm:else>
                  </dgm:choose>
                  <dgm:ruleLst>
                    <dgm:rule type="primFontSz" val="5" fact="NaN" max="NaN"/>
                  </dgm:ruleLst>
                </dgm:layoutNode>
              </dgm:forEach>
            </dgm:layoutNode>
          </dgm:else>
        </dgm:choose>
      </dgm:if>
      <dgm:else name="Name204"/>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4719" cy="465614"/>
          </a:xfrm>
          <a:prstGeom prst="rect">
            <a:avLst/>
          </a:prstGeom>
        </p:spPr>
        <p:txBody>
          <a:bodyPr vert="horz" lIns="93497" tIns="46749" rIns="93497" bIns="46749" rtlCol="0"/>
          <a:lstStyle>
            <a:lvl1pPr algn="l">
              <a:defRPr sz="1200"/>
            </a:lvl1pPr>
          </a:lstStyle>
          <a:p>
            <a:endParaRPr lang="en-US"/>
          </a:p>
        </p:txBody>
      </p:sp>
      <p:sp>
        <p:nvSpPr>
          <p:cNvPr id="3" name="Date Placeholder 2"/>
          <p:cNvSpPr>
            <a:spLocks noGrp="1"/>
          </p:cNvSpPr>
          <p:nvPr>
            <p:ph type="dt" sz="quarter" idx="1"/>
          </p:nvPr>
        </p:nvSpPr>
        <p:spPr>
          <a:xfrm>
            <a:off x="3979930" y="0"/>
            <a:ext cx="3044719" cy="465614"/>
          </a:xfrm>
          <a:prstGeom prst="rect">
            <a:avLst/>
          </a:prstGeom>
        </p:spPr>
        <p:txBody>
          <a:bodyPr vert="horz" lIns="93497" tIns="46749" rIns="93497" bIns="46749" rtlCol="0"/>
          <a:lstStyle>
            <a:lvl1pPr algn="r">
              <a:defRPr sz="1200"/>
            </a:lvl1pPr>
          </a:lstStyle>
          <a:p>
            <a:fld id="{94E021ED-EAF3-4B17-ABC6-848F32FA43DE}" type="datetimeFigureOut">
              <a:rPr lang="en-US" smtClean="0"/>
              <a:t>4/2/2024</a:t>
            </a:fld>
            <a:endParaRPr lang="en-US"/>
          </a:p>
        </p:txBody>
      </p:sp>
      <p:sp>
        <p:nvSpPr>
          <p:cNvPr id="4" name="Footer Placeholder 3"/>
          <p:cNvSpPr>
            <a:spLocks noGrp="1"/>
          </p:cNvSpPr>
          <p:nvPr>
            <p:ph type="ftr" sz="quarter" idx="2"/>
          </p:nvPr>
        </p:nvSpPr>
        <p:spPr>
          <a:xfrm>
            <a:off x="0" y="8845045"/>
            <a:ext cx="3044719" cy="465614"/>
          </a:xfrm>
          <a:prstGeom prst="rect">
            <a:avLst/>
          </a:prstGeom>
        </p:spPr>
        <p:txBody>
          <a:bodyPr vert="horz" lIns="93497" tIns="46749" rIns="93497" bIns="46749" rtlCol="0" anchor="b"/>
          <a:lstStyle>
            <a:lvl1pPr algn="l">
              <a:defRPr sz="1200"/>
            </a:lvl1pPr>
          </a:lstStyle>
          <a:p>
            <a:endParaRPr lang="en-US"/>
          </a:p>
        </p:txBody>
      </p:sp>
      <p:sp>
        <p:nvSpPr>
          <p:cNvPr id="5" name="Slide Number Placeholder 4"/>
          <p:cNvSpPr>
            <a:spLocks noGrp="1"/>
          </p:cNvSpPr>
          <p:nvPr>
            <p:ph type="sldNum" sz="quarter" idx="3"/>
          </p:nvPr>
        </p:nvSpPr>
        <p:spPr>
          <a:xfrm>
            <a:off x="3979930" y="8845045"/>
            <a:ext cx="3044719" cy="465614"/>
          </a:xfrm>
          <a:prstGeom prst="rect">
            <a:avLst/>
          </a:prstGeom>
        </p:spPr>
        <p:txBody>
          <a:bodyPr vert="horz" lIns="93497" tIns="46749" rIns="93497" bIns="46749" rtlCol="0" anchor="b"/>
          <a:lstStyle>
            <a:lvl1pPr algn="r">
              <a:defRPr sz="1200"/>
            </a:lvl1pPr>
          </a:lstStyle>
          <a:p>
            <a:fld id="{3AE950DB-4E2D-4BC7-9C08-ADCC33E1A8FF}" type="slidenum">
              <a:rPr lang="en-US" smtClean="0"/>
              <a:t>‹#›</a:t>
            </a:fld>
            <a:endParaRPr lang="en-US"/>
          </a:p>
        </p:txBody>
      </p:sp>
    </p:spTree>
    <p:extLst>
      <p:ext uri="{BB962C8B-B14F-4D97-AF65-F5344CB8AC3E}">
        <p14:creationId xmlns:p14="http://schemas.microsoft.com/office/powerpoint/2010/main" val="33439132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4719" cy="465614"/>
          </a:xfrm>
          <a:prstGeom prst="rect">
            <a:avLst/>
          </a:prstGeom>
        </p:spPr>
        <p:txBody>
          <a:bodyPr vert="horz" lIns="93497" tIns="46749" rIns="93497" bIns="46749" rtlCol="0"/>
          <a:lstStyle>
            <a:lvl1pPr algn="l">
              <a:defRPr sz="1200"/>
            </a:lvl1pPr>
          </a:lstStyle>
          <a:p>
            <a:endParaRPr lang="en-US" dirty="0"/>
          </a:p>
        </p:txBody>
      </p:sp>
      <p:sp>
        <p:nvSpPr>
          <p:cNvPr id="3" name="Date Placeholder 2"/>
          <p:cNvSpPr>
            <a:spLocks noGrp="1"/>
          </p:cNvSpPr>
          <p:nvPr>
            <p:ph type="dt" idx="1"/>
          </p:nvPr>
        </p:nvSpPr>
        <p:spPr>
          <a:xfrm>
            <a:off x="3979930" y="0"/>
            <a:ext cx="3044719" cy="465614"/>
          </a:xfrm>
          <a:prstGeom prst="rect">
            <a:avLst/>
          </a:prstGeom>
        </p:spPr>
        <p:txBody>
          <a:bodyPr vert="horz" lIns="93497" tIns="46749" rIns="93497" bIns="46749" rtlCol="0"/>
          <a:lstStyle>
            <a:lvl1pPr algn="r">
              <a:defRPr sz="1200"/>
            </a:lvl1pPr>
          </a:lstStyle>
          <a:p>
            <a:fld id="{13EB9EEF-6C6C-481A-8016-861A71A36F0B}" type="datetimeFigureOut">
              <a:rPr lang="en-US" smtClean="0"/>
              <a:t>4/2/2024</a:t>
            </a:fld>
            <a:endParaRPr lang="en-US" dirty="0"/>
          </a:p>
        </p:txBody>
      </p:sp>
      <p:sp>
        <p:nvSpPr>
          <p:cNvPr id="4" name="Slide Image Placeholder 3"/>
          <p:cNvSpPr>
            <a:spLocks noGrp="1" noRot="1" noChangeAspect="1"/>
          </p:cNvSpPr>
          <p:nvPr>
            <p:ph type="sldImg" idx="2"/>
          </p:nvPr>
        </p:nvSpPr>
        <p:spPr>
          <a:xfrm>
            <a:off x="1185863" y="698500"/>
            <a:ext cx="4656137" cy="3492500"/>
          </a:xfrm>
          <a:prstGeom prst="rect">
            <a:avLst/>
          </a:prstGeom>
          <a:noFill/>
          <a:ln w="12700">
            <a:solidFill>
              <a:prstClr val="black"/>
            </a:solidFill>
          </a:ln>
        </p:spPr>
        <p:txBody>
          <a:bodyPr vert="horz" lIns="93497" tIns="46749" rIns="93497" bIns="46749" rtlCol="0" anchor="ctr"/>
          <a:lstStyle/>
          <a:p>
            <a:endParaRPr lang="en-US" dirty="0"/>
          </a:p>
        </p:txBody>
      </p:sp>
      <p:sp>
        <p:nvSpPr>
          <p:cNvPr id="5" name="Notes Placeholder 4"/>
          <p:cNvSpPr>
            <a:spLocks noGrp="1"/>
          </p:cNvSpPr>
          <p:nvPr>
            <p:ph type="body" sz="quarter" idx="3"/>
          </p:nvPr>
        </p:nvSpPr>
        <p:spPr>
          <a:xfrm>
            <a:off x="702628" y="4423332"/>
            <a:ext cx="5621020" cy="4190524"/>
          </a:xfrm>
          <a:prstGeom prst="rect">
            <a:avLst/>
          </a:prstGeom>
        </p:spPr>
        <p:txBody>
          <a:bodyPr vert="horz" lIns="93497" tIns="46749" rIns="93497" bIns="4674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45045"/>
            <a:ext cx="3044719" cy="465614"/>
          </a:xfrm>
          <a:prstGeom prst="rect">
            <a:avLst/>
          </a:prstGeom>
        </p:spPr>
        <p:txBody>
          <a:bodyPr vert="horz" lIns="93497" tIns="46749" rIns="93497" bIns="46749"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9930" y="8845045"/>
            <a:ext cx="3044719" cy="465614"/>
          </a:xfrm>
          <a:prstGeom prst="rect">
            <a:avLst/>
          </a:prstGeom>
        </p:spPr>
        <p:txBody>
          <a:bodyPr vert="horz" lIns="93497" tIns="46749" rIns="93497" bIns="46749" rtlCol="0" anchor="b"/>
          <a:lstStyle>
            <a:lvl1pPr algn="r">
              <a:defRPr sz="1200"/>
            </a:lvl1pPr>
          </a:lstStyle>
          <a:p>
            <a:fld id="{8202D5B3-6491-4849-A4C0-60B39AE57E30}" type="slidenum">
              <a:rPr lang="en-US" smtClean="0"/>
              <a:t>‹#›</a:t>
            </a:fld>
            <a:endParaRPr lang="en-US" dirty="0"/>
          </a:p>
        </p:txBody>
      </p:sp>
    </p:spTree>
    <p:extLst>
      <p:ext uri="{BB962C8B-B14F-4D97-AF65-F5344CB8AC3E}">
        <p14:creationId xmlns:p14="http://schemas.microsoft.com/office/powerpoint/2010/main" val="32680381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dirty="0">
                <a:effectLst/>
                <a:latin typeface="Calibri" panose="020F0502020204030204" pitchFamily="34" charset="0"/>
                <a:ea typeface="Calibri" panose="020F0502020204030204" pitchFamily="34" charset="0"/>
                <a:cs typeface="Times New Roman" panose="02020603050405020304" pitchFamily="18" charset="0"/>
              </a:rPr>
              <a:t>Hello, welcome to the introductory training for the MURC </a:t>
            </a:r>
            <a:r>
              <a:rPr lang="en-US" sz="1800" dirty="0" err="1">
                <a:effectLst/>
                <a:latin typeface="Calibri" panose="020F0502020204030204" pitchFamily="34" charset="0"/>
                <a:ea typeface="Calibri" panose="020F0502020204030204" pitchFamily="34" charset="0"/>
                <a:cs typeface="Times New Roman" panose="02020603050405020304" pitchFamily="18" charset="0"/>
              </a:rPr>
              <a:t>PCard</a:t>
            </a:r>
            <a:r>
              <a:rPr lang="en-US" sz="1800" dirty="0">
                <a:effectLst/>
                <a:latin typeface="Calibri" panose="020F0502020204030204" pitchFamily="34" charset="0"/>
                <a:ea typeface="Calibri" panose="020F0502020204030204" pitchFamily="34" charset="0"/>
                <a:cs typeface="Times New Roman" panose="02020603050405020304" pitchFamily="18" charset="0"/>
              </a:rPr>
              <a:t>. Today we will be covering the policies, procedures, and use of the MURC </a:t>
            </a:r>
            <a:r>
              <a:rPr lang="en-US" sz="1800" dirty="0" err="1">
                <a:effectLst/>
                <a:latin typeface="Calibri" panose="020F0502020204030204" pitchFamily="34" charset="0"/>
                <a:ea typeface="Calibri" panose="020F0502020204030204" pitchFamily="34" charset="0"/>
                <a:cs typeface="Times New Roman" panose="02020603050405020304" pitchFamily="18" charset="0"/>
              </a:rPr>
              <a:t>PCard</a:t>
            </a:r>
            <a:r>
              <a:rPr lang="en-US" sz="1800" dirty="0">
                <a:effectLst/>
                <a:latin typeface="Calibri" panose="020F0502020204030204" pitchFamily="34" charset="0"/>
                <a:ea typeface="Calibri" panose="020F0502020204030204" pitchFamily="34" charset="0"/>
                <a:cs typeface="Times New Roman" panose="02020603050405020304" pitchFamily="18" charset="0"/>
              </a:rPr>
              <a:t>. At the end of the training, you will follow a link to a questionnaire where you will answer ten questions about the training you have received. After receiving a score of 100%, we will contact you to release your </a:t>
            </a:r>
            <a:r>
              <a:rPr lang="en-US" sz="1800" dirty="0" err="1">
                <a:effectLst/>
                <a:latin typeface="Calibri" panose="020F0502020204030204" pitchFamily="34" charset="0"/>
                <a:ea typeface="Calibri" panose="020F0502020204030204" pitchFamily="34" charset="0"/>
                <a:cs typeface="Times New Roman" panose="02020603050405020304" pitchFamily="18" charset="0"/>
              </a:rPr>
              <a:t>PCard</a:t>
            </a:r>
            <a:r>
              <a:rPr lang="en-US" sz="1800" dirty="0">
                <a:effectLst/>
                <a:latin typeface="Calibri" panose="020F0502020204030204" pitchFamily="34" charset="0"/>
                <a:ea typeface="Calibri" panose="020F0502020204030204" pitchFamily="34" charset="0"/>
                <a:cs typeface="Times New Roman" panose="02020603050405020304" pitchFamily="18" charset="0"/>
              </a:rPr>
              <a:t> for use. Should you have any questions or concerns regarding this training, please feel free to contact your Compliance Officer. </a:t>
            </a:r>
            <a:endParaRPr lang="en-US" dirty="0"/>
          </a:p>
        </p:txBody>
      </p:sp>
      <p:sp>
        <p:nvSpPr>
          <p:cNvPr id="4" name="Slide Number Placeholder 3"/>
          <p:cNvSpPr>
            <a:spLocks noGrp="1"/>
          </p:cNvSpPr>
          <p:nvPr>
            <p:ph type="sldNum" sz="quarter" idx="5"/>
          </p:nvPr>
        </p:nvSpPr>
        <p:spPr/>
        <p:txBody>
          <a:bodyPr/>
          <a:lstStyle/>
          <a:p>
            <a:fld id="{8202D5B3-6491-4849-A4C0-60B39AE57E30}" type="slidenum">
              <a:rPr lang="en-US" smtClean="0"/>
              <a:t>1</a:t>
            </a:fld>
            <a:endParaRPr lang="en-US" dirty="0"/>
          </a:p>
        </p:txBody>
      </p:sp>
    </p:spTree>
    <p:extLst>
      <p:ext uri="{BB962C8B-B14F-4D97-AF65-F5344CB8AC3E}">
        <p14:creationId xmlns:p14="http://schemas.microsoft.com/office/powerpoint/2010/main" val="94281115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dirty="0">
                <a:effectLst/>
                <a:latin typeface="Calibri" panose="020F0502020204030204" pitchFamily="34" charset="0"/>
                <a:ea typeface="Calibri" panose="020F0502020204030204" pitchFamily="34" charset="0"/>
                <a:cs typeface="Times New Roman" panose="02020603050405020304" pitchFamily="18" charset="0"/>
              </a:rPr>
              <a:t>We will begin with a general overview of the application to activation steps. After determining the need for a MURC Pcard, you submitted an application and agreement to MURC for review and approval. We then determined your eligibility, and once you are approved, we place an order for your card and reached out to schedule your training. You will complete this training, and once we have received your questionnaire results, we will contact you about releasing your </a:t>
            </a:r>
            <a:r>
              <a:rPr lang="en-US" sz="1800" dirty="0" err="1">
                <a:effectLst/>
                <a:latin typeface="Calibri" panose="020F0502020204030204" pitchFamily="34" charset="0"/>
                <a:ea typeface="Calibri" panose="020F0502020204030204" pitchFamily="34" charset="0"/>
                <a:cs typeface="Times New Roman" panose="02020603050405020304" pitchFamily="18" charset="0"/>
              </a:rPr>
              <a:t>PCard</a:t>
            </a:r>
            <a:r>
              <a:rPr lang="en-US" sz="1800" dirty="0">
                <a:effectLst/>
                <a:latin typeface="Calibri" panose="020F0502020204030204" pitchFamily="34" charset="0"/>
                <a:ea typeface="Calibri" panose="020F0502020204030204" pitchFamily="34" charset="0"/>
                <a:cs typeface="Times New Roman" panose="02020603050405020304" pitchFamily="18" charset="0"/>
              </a:rPr>
              <a:t>. </a:t>
            </a:r>
            <a:endParaRPr lang="en-US" dirty="0"/>
          </a:p>
        </p:txBody>
      </p:sp>
      <p:sp>
        <p:nvSpPr>
          <p:cNvPr id="4" name="Slide Number Placeholder 3"/>
          <p:cNvSpPr>
            <a:spLocks noGrp="1"/>
          </p:cNvSpPr>
          <p:nvPr>
            <p:ph type="sldNum" sz="quarter" idx="5"/>
          </p:nvPr>
        </p:nvSpPr>
        <p:spPr/>
        <p:txBody>
          <a:bodyPr/>
          <a:lstStyle/>
          <a:p>
            <a:fld id="{8202D5B3-6491-4849-A4C0-60B39AE57E30}" type="slidenum">
              <a:rPr lang="en-US" smtClean="0"/>
              <a:t>2</a:t>
            </a:fld>
            <a:endParaRPr lang="en-US" dirty="0"/>
          </a:p>
        </p:txBody>
      </p:sp>
    </p:spTree>
    <p:extLst>
      <p:ext uri="{BB962C8B-B14F-4D97-AF65-F5344CB8AC3E}">
        <p14:creationId xmlns:p14="http://schemas.microsoft.com/office/powerpoint/2010/main" val="417956635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Calibri" panose="020F0502020204030204" pitchFamily="34" charset="0"/>
                <a:ea typeface="Calibri" panose="020F0502020204030204" pitchFamily="34" charset="0"/>
                <a:cs typeface="Times New Roman" panose="02020603050405020304" pitchFamily="18" charset="0"/>
              </a:rPr>
              <a:t>You are able to order via online and telephone with your MURC </a:t>
            </a:r>
            <a:r>
              <a:rPr lang="en-US" sz="1800" dirty="0" err="1">
                <a:effectLst/>
                <a:latin typeface="Calibri" panose="020F0502020204030204" pitchFamily="34" charset="0"/>
                <a:ea typeface="Calibri" panose="020F0502020204030204" pitchFamily="34" charset="0"/>
                <a:cs typeface="Times New Roman" panose="02020603050405020304" pitchFamily="18" charset="0"/>
              </a:rPr>
              <a:t>PCard</a:t>
            </a:r>
            <a:r>
              <a:rPr lang="en-US" sz="1800" dirty="0">
                <a:effectLst/>
                <a:latin typeface="Calibri" panose="020F0502020204030204" pitchFamily="34" charset="0"/>
                <a:ea typeface="Calibri" panose="020F0502020204030204" pitchFamily="34" charset="0"/>
                <a:cs typeface="Times New Roman" panose="02020603050405020304" pitchFamily="18" charset="0"/>
              </a:rPr>
              <a:t>. When placing an order online with your </a:t>
            </a:r>
            <a:r>
              <a:rPr lang="en-US" sz="1800" dirty="0" err="1">
                <a:effectLst/>
                <a:latin typeface="Calibri" panose="020F0502020204030204" pitchFamily="34" charset="0"/>
                <a:ea typeface="Calibri" panose="020F0502020204030204" pitchFamily="34" charset="0"/>
                <a:cs typeface="Times New Roman" panose="02020603050405020304" pitchFamily="18" charset="0"/>
              </a:rPr>
              <a:t>PCard</a:t>
            </a:r>
            <a:r>
              <a:rPr lang="en-US" sz="1800" dirty="0">
                <a:effectLst/>
                <a:latin typeface="Calibri" panose="020F0502020204030204" pitchFamily="34" charset="0"/>
                <a:ea typeface="Calibri" panose="020F0502020204030204" pitchFamily="34" charset="0"/>
                <a:cs typeface="Times New Roman" panose="02020603050405020304" pitchFamily="18" charset="0"/>
              </a:rPr>
              <a:t> we ask that you purchase via secure internet sites only, making sure there is a secure lock in the top of your browser. Please make sure that you are only purchasing items that are allowable by the Grant in which you are purchasing for. If you are ever unsure of the allowability of a purchase, please contact your Compliance Officer. </a:t>
            </a:r>
          </a:p>
          <a:p>
            <a:endParaRPr lang="en-US" dirty="0"/>
          </a:p>
        </p:txBody>
      </p:sp>
      <p:sp>
        <p:nvSpPr>
          <p:cNvPr id="4" name="Slide Number Placeholder 3"/>
          <p:cNvSpPr>
            <a:spLocks noGrp="1"/>
          </p:cNvSpPr>
          <p:nvPr>
            <p:ph type="sldNum" sz="quarter" idx="5"/>
          </p:nvPr>
        </p:nvSpPr>
        <p:spPr/>
        <p:txBody>
          <a:bodyPr/>
          <a:lstStyle/>
          <a:p>
            <a:fld id="{8202D5B3-6491-4849-A4C0-60B39AE57E30}" type="slidenum">
              <a:rPr lang="en-US" smtClean="0"/>
              <a:t>3</a:t>
            </a:fld>
            <a:endParaRPr lang="en-US" dirty="0"/>
          </a:p>
        </p:txBody>
      </p:sp>
    </p:spTree>
    <p:extLst>
      <p:ext uri="{BB962C8B-B14F-4D97-AF65-F5344CB8AC3E}">
        <p14:creationId xmlns:p14="http://schemas.microsoft.com/office/powerpoint/2010/main" val="294658820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dirty="0">
                <a:effectLst/>
                <a:latin typeface="Calibri" panose="020F0502020204030204" pitchFamily="34" charset="0"/>
                <a:ea typeface="Calibri" panose="020F0502020204030204" pitchFamily="34" charset="0"/>
                <a:cs typeface="Times New Roman" panose="02020603050405020304" pitchFamily="18" charset="0"/>
              </a:rPr>
              <a:t>Below are examples of where the security lock may be placed in your browser when purchasing online. </a:t>
            </a:r>
            <a:endParaRPr lang="en-US" dirty="0"/>
          </a:p>
        </p:txBody>
      </p:sp>
      <p:sp>
        <p:nvSpPr>
          <p:cNvPr id="4" name="Slide Number Placeholder 3"/>
          <p:cNvSpPr>
            <a:spLocks noGrp="1"/>
          </p:cNvSpPr>
          <p:nvPr>
            <p:ph type="sldNum" sz="quarter" idx="5"/>
          </p:nvPr>
        </p:nvSpPr>
        <p:spPr/>
        <p:txBody>
          <a:bodyPr/>
          <a:lstStyle/>
          <a:p>
            <a:fld id="{8202D5B3-6491-4849-A4C0-60B39AE57E30}" type="slidenum">
              <a:rPr lang="en-US" smtClean="0"/>
              <a:t>4</a:t>
            </a:fld>
            <a:endParaRPr lang="en-US" dirty="0"/>
          </a:p>
        </p:txBody>
      </p:sp>
    </p:spTree>
    <p:extLst>
      <p:ext uri="{BB962C8B-B14F-4D97-AF65-F5344CB8AC3E}">
        <p14:creationId xmlns:p14="http://schemas.microsoft.com/office/powerpoint/2010/main" val="79131427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Calibri" panose="020F0502020204030204" pitchFamily="34" charset="0"/>
                <a:ea typeface="Calibri" panose="020F0502020204030204" pitchFamily="34" charset="0"/>
                <a:cs typeface="Times New Roman" panose="02020603050405020304" pitchFamily="18" charset="0"/>
              </a:rPr>
              <a:t>As you become more familiar with MURC and the terms used for grants and contracts within MURC, you will hear terms such as “default fund”, “cost recovery”, and “ICR”. These all reference the same thing. This is an unrestricted account that is used for purchases for the department/college, taxes that are unallowable on the grant, defaulted </a:t>
            </a:r>
            <a:r>
              <a:rPr lang="en-US" sz="1800" dirty="0" err="1">
                <a:effectLst/>
                <a:latin typeface="Calibri" panose="020F0502020204030204" pitchFamily="34" charset="0"/>
                <a:ea typeface="Calibri" panose="020F0502020204030204" pitchFamily="34" charset="0"/>
                <a:cs typeface="Times New Roman" panose="02020603050405020304" pitchFamily="18" charset="0"/>
              </a:rPr>
              <a:t>PCard</a:t>
            </a:r>
            <a:r>
              <a:rPr lang="en-US" sz="1800" dirty="0">
                <a:effectLst/>
                <a:latin typeface="Calibri" panose="020F0502020204030204" pitchFamily="34" charset="0"/>
                <a:ea typeface="Calibri" panose="020F0502020204030204" pitchFamily="34" charset="0"/>
                <a:cs typeface="Times New Roman" panose="02020603050405020304" pitchFamily="18" charset="0"/>
              </a:rPr>
              <a:t> charges, or charges that are unallowable on a grant. For the purposes of the </a:t>
            </a:r>
            <a:r>
              <a:rPr lang="en-US" sz="1800" dirty="0" err="1">
                <a:effectLst/>
                <a:latin typeface="Calibri" panose="020F0502020204030204" pitchFamily="34" charset="0"/>
                <a:ea typeface="Calibri" panose="020F0502020204030204" pitchFamily="34" charset="0"/>
                <a:cs typeface="Times New Roman" panose="02020603050405020304" pitchFamily="18" charset="0"/>
              </a:rPr>
              <a:t>PCard</a:t>
            </a:r>
            <a:r>
              <a:rPr lang="en-US" sz="1800" dirty="0">
                <a:effectLst/>
                <a:latin typeface="Calibri" panose="020F0502020204030204" pitchFamily="34" charset="0"/>
                <a:ea typeface="Calibri" panose="020F0502020204030204" pitchFamily="34" charset="0"/>
                <a:cs typeface="Times New Roman" panose="02020603050405020304" pitchFamily="18" charset="0"/>
              </a:rPr>
              <a:t>, any purchases charged to the grant that are unallowable, charges in which receipts are missing, or charges for which the grant does not have sufficient funding, will be charged to the default fund. </a:t>
            </a:r>
          </a:p>
          <a:p>
            <a:endParaRPr lang="en-US" dirty="0"/>
          </a:p>
        </p:txBody>
      </p:sp>
      <p:sp>
        <p:nvSpPr>
          <p:cNvPr id="4" name="Slide Number Placeholder 3"/>
          <p:cNvSpPr>
            <a:spLocks noGrp="1"/>
          </p:cNvSpPr>
          <p:nvPr>
            <p:ph type="sldNum" sz="quarter" idx="5"/>
          </p:nvPr>
        </p:nvSpPr>
        <p:spPr/>
        <p:txBody>
          <a:bodyPr/>
          <a:lstStyle/>
          <a:p>
            <a:fld id="{8202D5B3-6491-4849-A4C0-60B39AE57E30}" type="slidenum">
              <a:rPr lang="en-US" smtClean="0"/>
              <a:t>5</a:t>
            </a:fld>
            <a:endParaRPr lang="en-US" dirty="0"/>
          </a:p>
        </p:txBody>
      </p:sp>
    </p:spTree>
    <p:extLst>
      <p:ext uri="{BB962C8B-B14F-4D97-AF65-F5344CB8AC3E}">
        <p14:creationId xmlns:p14="http://schemas.microsoft.com/office/powerpoint/2010/main" val="417393079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dirty="0">
                <a:effectLst/>
                <a:latin typeface="Calibri" panose="020F0502020204030204" pitchFamily="34" charset="0"/>
                <a:ea typeface="Calibri" panose="020F0502020204030204" pitchFamily="34" charset="0"/>
                <a:cs typeface="Times New Roman" panose="02020603050405020304" pitchFamily="18" charset="0"/>
              </a:rPr>
              <a:t>Below is a list of the restricted items in relation to the </a:t>
            </a:r>
            <a:r>
              <a:rPr lang="en-US" sz="1800" dirty="0" err="1">
                <a:effectLst/>
                <a:latin typeface="Calibri" panose="020F0502020204030204" pitchFamily="34" charset="0"/>
                <a:ea typeface="Calibri" panose="020F0502020204030204" pitchFamily="34" charset="0"/>
                <a:cs typeface="Times New Roman" panose="02020603050405020304" pitchFamily="18" charset="0"/>
              </a:rPr>
              <a:t>PCard</a:t>
            </a:r>
            <a:r>
              <a:rPr lang="en-US" sz="1800" dirty="0">
                <a:effectLst/>
                <a:latin typeface="Calibri" panose="020F0502020204030204" pitchFamily="34" charset="0"/>
                <a:ea typeface="Calibri" panose="020F0502020204030204" pitchFamily="34" charset="0"/>
                <a:cs typeface="Times New Roman" panose="02020603050405020304" pitchFamily="18" charset="0"/>
              </a:rPr>
              <a:t>. Please note the bullet for Capital Equipment. Anything $5,000 and over is unallowable on your MURC </a:t>
            </a:r>
            <a:r>
              <a:rPr lang="en-US" sz="1800" dirty="0" err="1">
                <a:effectLst/>
                <a:latin typeface="Calibri" panose="020F0502020204030204" pitchFamily="34" charset="0"/>
                <a:ea typeface="Calibri" panose="020F0502020204030204" pitchFamily="34" charset="0"/>
                <a:cs typeface="Times New Roman" panose="02020603050405020304" pitchFamily="18" charset="0"/>
              </a:rPr>
              <a:t>PCard</a:t>
            </a:r>
            <a:r>
              <a:rPr lang="en-US" sz="1800" dirty="0">
                <a:effectLst/>
                <a:latin typeface="Calibri" panose="020F0502020204030204" pitchFamily="34" charset="0"/>
                <a:ea typeface="Calibri" panose="020F0502020204030204" pitchFamily="34" charset="0"/>
                <a:cs typeface="Times New Roman" panose="02020603050405020304" pitchFamily="18" charset="0"/>
              </a:rPr>
              <a:t>, and the purchase will need to be routed through the Purchasing Office. The intention of the </a:t>
            </a:r>
            <a:r>
              <a:rPr lang="en-US" sz="1800" dirty="0" err="1">
                <a:effectLst/>
                <a:latin typeface="Calibri" panose="020F0502020204030204" pitchFamily="34" charset="0"/>
                <a:ea typeface="Calibri" panose="020F0502020204030204" pitchFamily="34" charset="0"/>
                <a:cs typeface="Times New Roman" panose="02020603050405020304" pitchFamily="18" charset="0"/>
              </a:rPr>
              <a:t>PCard</a:t>
            </a:r>
            <a:r>
              <a:rPr lang="en-US" sz="1800" dirty="0">
                <a:effectLst/>
                <a:latin typeface="Calibri" panose="020F0502020204030204" pitchFamily="34" charset="0"/>
                <a:ea typeface="Calibri" panose="020F0502020204030204" pitchFamily="34" charset="0"/>
                <a:cs typeface="Times New Roman" panose="02020603050405020304" pitchFamily="18" charset="0"/>
              </a:rPr>
              <a:t> is to use for smaller purchases that you need quickly that do not have terms and conditions or a contract associated with them. Another important note to make about the restrictions are contracts. Contracts are always routed through the Purchasing Office and often require additional documentation that cannot be provided via a </a:t>
            </a:r>
            <a:r>
              <a:rPr lang="en-US" sz="1800" dirty="0" err="1">
                <a:effectLst/>
                <a:latin typeface="Calibri" panose="020F0502020204030204" pitchFamily="34" charset="0"/>
                <a:ea typeface="Calibri" panose="020F0502020204030204" pitchFamily="34" charset="0"/>
                <a:cs typeface="Times New Roman" panose="02020603050405020304" pitchFamily="18" charset="0"/>
              </a:rPr>
              <a:t>PCard</a:t>
            </a:r>
            <a:r>
              <a:rPr lang="en-US" sz="1800" dirty="0">
                <a:effectLst/>
                <a:latin typeface="Calibri" panose="020F0502020204030204" pitchFamily="34" charset="0"/>
                <a:ea typeface="Calibri" panose="020F0502020204030204" pitchFamily="34" charset="0"/>
                <a:cs typeface="Times New Roman" panose="02020603050405020304" pitchFamily="18" charset="0"/>
              </a:rPr>
              <a:t>. Please note that if there is ever a deposit required for a contract, such as a hotel conference room rental, the deposit cannot be made with your </a:t>
            </a:r>
            <a:r>
              <a:rPr lang="en-US" sz="1800" dirty="0" err="1">
                <a:effectLst/>
                <a:latin typeface="Calibri" panose="020F0502020204030204" pitchFamily="34" charset="0"/>
                <a:ea typeface="Calibri" panose="020F0502020204030204" pitchFamily="34" charset="0"/>
                <a:cs typeface="Times New Roman" panose="02020603050405020304" pitchFamily="18" charset="0"/>
              </a:rPr>
              <a:t>PCard</a:t>
            </a:r>
            <a:r>
              <a:rPr lang="en-US" sz="1800" dirty="0">
                <a:effectLst/>
                <a:latin typeface="Calibri" panose="020F0502020204030204" pitchFamily="34" charset="0"/>
                <a:ea typeface="Calibri" panose="020F0502020204030204" pitchFamily="34" charset="0"/>
                <a:cs typeface="Times New Roman" panose="02020603050405020304" pitchFamily="18" charset="0"/>
              </a:rPr>
              <a:t>. It must be included in the requisition for the contract itself, and MURC will pay the deposit via check directly to the vendor. </a:t>
            </a:r>
            <a:endParaRPr lang="en-US" dirty="0"/>
          </a:p>
        </p:txBody>
      </p:sp>
      <p:sp>
        <p:nvSpPr>
          <p:cNvPr id="4" name="Slide Number Placeholder 3"/>
          <p:cNvSpPr>
            <a:spLocks noGrp="1"/>
          </p:cNvSpPr>
          <p:nvPr>
            <p:ph type="sldNum" sz="quarter" idx="5"/>
          </p:nvPr>
        </p:nvSpPr>
        <p:spPr/>
        <p:txBody>
          <a:bodyPr/>
          <a:lstStyle/>
          <a:p>
            <a:fld id="{8202D5B3-6491-4849-A4C0-60B39AE57E30}" type="slidenum">
              <a:rPr lang="en-US" smtClean="0"/>
              <a:t>6</a:t>
            </a:fld>
            <a:endParaRPr lang="en-US" dirty="0"/>
          </a:p>
        </p:txBody>
      </p:sp>
    </p:spTree>
    <p:extLst>
      <p:ext uri="{BB962C8B-B14F-4D97-AF65-F5344CB8AC3E}">
        <p14:creationId xmlns:p14="http://schemas.microsoft.com/office/powerpoint/2010/main" val="135841642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Calibri" panose="020F0502020204030204" pitchFamily="34" charset="0"/>
                <a:ea typeface="Calibri" panose="020F0502020204030204" pitchFamily="34" charset="0"/>
                <a:cs typeface="Times New Roman" panose="02020603050405020304" pitchFamily="18" charset="0"/>
              </a:rPr>
              <a:t>MURC is sales and use tax exempt in the state of West Virginia. The MURC Tax ID number is printed on the front of your card for convenience, but should a vendor ever request a copy of our certificate, you can contact your Compliance Officer for a copy. If you find yourself needing to purchase from Amazon frequently, they do offer a tax-exempt program, in which you create an account specifically for your MURC </a:t>
            </a:r>
            <a:r>
              <a:rPr lang="en-US" sz="1800" dirty="0" err="1">
                <a:effectLst/>
                <a:latin typeface="Calibri" panose="020F0502020204030204" pitchFamily="34" charset="0"/>
                <a:ea typeface="Calibri" panose="020F0502020204030204" pitchFamily="34" charset="0"/>
                <a:cs typeface="Times New Roman" panose="02020603050405020304" pitchFamily="18" charset="0"/>
              </a:rPr>
              <a:t>PCard</a:t>
            </a:r>
            <a:r>
              <a:rPr lang="en-US" sz="1800" dirty="0">
                <a:effectLst/>
                <a:latin typeface="Calibri" panose="020F0502020204030204" pitchFamily="34" charset="0"/>
                <a:ea typeface="Calibri" panose="020F0502020204030204" pitchFamily="34" charset="0"/>
                <a:cs typeface="Times New Roman" panose="02020603050405020304" pitchFamily="18" charset="0"/>
              </a:rPr>
              <a:t> where you can enter the tax ID number and it will automatically remove the taxes for your Purchases. Please note that MU does have an agreement with Amazon regarding their MU </a:t>
            </a:r>
            <a:r>
              <a:rPr lang="en-US" sz="1800" dirty="0" err="1">
                <a:effectLst/>
                <a:latin typeface="Calibri" panose="020F0502020204030204" pitchFamily="34" charset="0"/>
                <a:ea typeface="Calibri" panose="020F0502020204030204" pitchFamily="34" charset="0"/>
                <a:cs typeface="Times New Roman" panose="02020603050405020304" pitchFamily="18" charset="0"/>
              </a:rPr>
              <a:t>PCard</a:t>
            </a:r>
            <a:r>
              <a:rPr lang="en-US" sz="1800" dirty="0">
                <a:effectLst/>
                <a:latin typeface="Calibri" panose="020F0502020204030204" pitchFamily="34" charset="0"/>
                <a:ea typeface="Calibri" panose="020F0502020204030204" pitchFamily="34" charset="0"/>
                <a:cs typeface="Times New Roman" panose="02020603050405020304" pitchFamily="18" charset="0"/>
              </a:rPr>
              <a:t>, but we are not part of that agreement so a separate account may have to be created for the MURC </a:t>
            </a:r>
            <a:r>
              <a:rPr lang="en-US" sz="1800" dirty="0" err="1">
                <a:effectLst/>
                <a:latin typeface="Calibri" panose="020F0502020204030204" pitchFamily="34" charset="0"/>
                <a:ea typeface="Calibri" panose="020F0502020204030204" pitchFamily="34" charset="0"/>
                <a:cs typeface="Times New Roman" panose="02020603050405020304" pitchFamily="18" charset="0"/>
              </a:rPr>
              <a:t>PCard</a:t>
            </a:r>
            <a:r>
              <a:rPr lang="en-US" sz="1800" dirty="0">
                <a:effectLst/>
                <a:latin typeface="Calibri" panose="020F0502020204030204" pitchFamily="34" charset="0"/>
                <a:ea typeface="Calibri" panose="020F0502020204030204" pitchFamily="34" charset="0"/>
                <a:cs typeface="Times New Roman" panose="02020603050405020304" pitchFamily="18" charset="0"/>
              </a:rPr>
              <a:t>. </a:t>
            </a:r>
          </a:p>
          <a:p>
            <a:endParaRPr lang="en-US" dirty="0"/>
          </a:p>
        </p:txBody>
      </p:sp>
      <p:sp>
        <p:nvSpPr>
          <p:cNvPr id="4" name="Slide Number Placeholder 3"/>
          <p:cNvSpPr>
            <a:spLocks noGrp="1"/>
          </p:cNvSpPr>
          <p:nvPr>
            <p:ph type="sldNum" sz="quarter" idx="5"/>
          </p:nvPr>
        </p:nvSpPr>
        <p:spPr/>
        <p:txBody>
          <a:bodyPr/>
          <a:lstStyle/>
          <a:p>
            <a:fld id="{8202D5B3-6491-4849-A4C0-60B39AE57E30}" type="slidenum">
              <a:rPr lang="en-US" smtClean="0"/>
              <a:t>7</a:t>
            </a:fld>
            <a:endParaRPr lang="en-US" dirty="0"/>
          </a:p>
        </p:txBody>
      </p:sp>
    </p:spTree>
    <p:extLst>
      <p:ext uri="{BB962C8B-B14F-4D97-AF65-F5344CB8AC3E}">
        <p14:creationId xmlns:p14="http://schemas.microsoft.com/office/powerpoint/2010/main" val="207419340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dirty="0">
                <a:effectLst/>
                <a:latin typeface="Calibri" panose="020F0502020204030204" pitchFamily="34" charset="0"/>
                <a:ea typeface="Calibri" panose="020F0502020204030204" pitchFamily="34" charset="0"/>
                <a:cs typeface="Times New Roman" panose="02020603050405020304" pitchFamily="18" charset="0"/>
              </a:rPr>
              <a:t>These next two slides address disputed items and fraudulent charges. In the event that you discover charges that need to be disputed or are fraudulent please contact Chase immediately to inform them. </a:t>
            </a:r>
            <a:endParaRPr lang="en-US" dirty="0"/>
          </a:p>
        </p:txBody>
      </p:sp>
      <p:sp>
        <p:nvSpPr>
          <p:cNvPr id="4" name="Slide Number Placeholder 3"/>
          <p:cNvSpPr>
            <a:spLocks noGrp="1"/>
          </p:cNvSpPr>
          <p:nvPr>
            <p:ph type="sldNum" sz="quarter" idx="5"/>
          </p:nvPr>
        </p:nvSpPr>
        <p:spPr/>
        <p:txBody>
          <a:bodyPr/>
          <a:lstStyle/>
          <a:p>
            <a:fld id="{8202D5B3-6491-4849-A4C0-60B39AE57E30}" type="slidenum">
              <a:rPr lang="en-US" smtClean="0"/>
              <a:t>8</a:t>
            </a:fld>
            <a:endParaRPr lang="en-US" dirty="0"/>
          </a:p>
        </p:txBody>
      </p:sp>
    </p:spTree>
    <p:extLst>
      <p:ext uri="{BB962C8B-B14F-4D97-AF65-F5344CB8AC3E}">
        <p14:creationId xmlns:p14="http://schemas.microsoft.com/office/powerpoint/2010/main" val="323067869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Calibri" panose="020F0502020204030204" pitchFamily="34" charset="0"/>
                <a:ea typeface="Calibri" panose="020F0502020204030204" pitchFamily="34" charset="0"/>
                <a:cs typeface="Times New Roman" panose="02020603050405020304" pitchFamily="18" charset="0"/>
              </a:rPr>
              <a:t>Once you’ve contacted Chase, please also contact Rebecca Hill, our </a:t>
            </a:r>
            <a:r>
              <a:rPr lang="en-US" sz="1800" dirty="0" err="1">
                <a:effectLst/>
                <a:latin typeface="Calibri" panose="020F0502020204030204" pitchFamily="34" charset="0"/>
                <a:ea typeface="Calibri" panose="020F0502020204030204" pitchFamily="34" charset="0"/>
                <a:cs typeface="Times New Roman" panose="02020603050405020304" pitchFamily="18" charset="0"/>
              </a:rPr>
              <a:t>PCard</a:t>
            </a:r>
            <a:r>
              <a:rPr lang="en-US" sz="1800" dirty="0">
                <a:effectLst/>
                <a:latin typeface="Calibri" panose="020F0502020204030204" pitchFamily="34" charset="0"/>
                <a:ea typeface="Calibri" panose="020F0502020204030204" pitchFamily="34" charset="0"/>
                <a:cs typeface="Times New Roman" panose="02020603050405020304" pitchFamily="18" charset="0"/>
              </a:rPr>
              <a:t> Coordinator so that she is aware of the situation. At that time if your card needs to be cancelled and a new one reissued, and she will assist you in that process. </a:t>
            </a:r>
          </a:p>
          <a:p>
            <a:endParaRPr lang="en-US" dirty="0"/>
          </a:p>
        </p:txBody>
      </p:sp>
      <p:sp>
        <p:nvSpPr>
          <p:cNvPr id="4" name="Slide Number Placeholder 3"/>
          <p:cNvSpPr>
            <a:spLocks noGrp="1"/>
          </p:cNvSpPr>
          <p:nvPr>
            <p:ph type="sldNum" sz="quarter" idx="5"/>
          </p:nvPr>
        </p:nvSpPr>
        <p:spPr/>
        <p:txBody>
          <a:bodyPr/>
          <a:lstStyle/>
          <a:p>
            <a:fld id="{8202D5B3-6491-4849-A4C0-60B39AE57E30}" type="slidenum">
              <a:rPr lang="en-US" smtClean="0"/>
              <a:t>9</a:t>
            </a:fld>
            <a:endParaRPr lang="en-US" dirty="0"/>
          </a:p>
        </p:txBody>
      </p:sp>
    </p:spTree>
    <p:extLst>
      <p:ext uri="{BB962C8B-B14F-4D97-AF65-F5344CB8AC3E}">
        <p14:creationId xmlns:p14="http://schemas.microsoft.com/office/powerpoint/2010/main" val="332124957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dirty="0">
                <a:effectLst/>
                <a:latin typeface="Calibri" panose="020F0502020204030204" pitchFamily="34" charset="0"/>
                <a:ea typeface="Calibri" panose="020F0502020204030204" pitchFamily="34" charset="0"/>
                <a:cs typeface="Times New Roman" panose="02020603050405020304" pitchFamily="18" charset="0"/>
              </a:rPr>
              <a:t>Listed below are violations associated with the </a:t>
            </a:r>
            <a:r>
              <a:rPr lang="en-US" sz="1800" dirty="0" err="1">
                <a:effectLst/>
                <a:latin typeface="Calibri" panose="020F0502020204030204" pitchFamily="34" charset="0"/>
                <a:ea typeface="Calibri" panose="020F0502020204030204" pitchFamily="34" charset="0"/>
                <a:cs typeface="Times New Roman" panose="02020603050405020304" pitchFamily="18" charset="0"/>
              </a:rPr>
              <a:t>PCard</a:t>
            </a:r>
            <a:r>
              <a:rPr lang="en-US" sz="1800" dirty="0">
                <a:effectLst/>
                <a:latin typeface="Calibri" panose="020F0502020204030204" pitchFamily="34" charset="0"/>
                <a:ea typeface="Calibri" panose="020F0502020204030204" pitchFamily="34" charset="0"/>
                <a:cs typeface="Times New Roman" panose="02020603050405020304" pitchFamily="18" charset="0"/>
              </a:rPr>
              <a:t>. We kindly ask that you avoid the below listed items. We do understand that mistakes are made, but if they become a recurring issue, we do require a retraining with your Compliance Officer on how to properly use your </a:t>
            </a:r>
            <a:r>
              <a:rPr lang="en-US" sz="1800" dirty="0" err="1">
                <a:effectLst/>
                <a:latin typeface="Calibri" panose="020F0502020204030204" pitchFamily="34" charset="0"/>
                <a:ea typeface="Calibri" panose="020F0502020204030204" pitchFamily="34" charset="0"/>
                <a:cs typeface="Times New Roman" panose="02020603050405020304" pitchFamily="18" charset="0"/>
              </a:rPr>
              <a:t>PCard</a:t>
            </a:r>
            <a:r>
              <a:rPr lang="en-US" sz="1800" dirty="0">
                <a:effectLst/>
                <a:latin typeface="Calibri" panose="020F0502020204030204" pitchFamily="34" charset="0"/>
                <a:ea typeface="Calibri" panose="020F0502020204030204" pitchFamily="34" charset="0"/>
                <a:cs typeface="Times New Roman" panose="02020603050405020304" pitchFamily="18" charset="0"/>
              </a:rPr>
              <a:t>. Should the violations continue beyond that, you are at risk of losing your </a:t>
            </a:r>
            <a:r>
              <a:rPr lang="en-US" sz="1800" dirty="0" err="1">
                <a:effectLst/>
                <a:latin typeface="Calibri" panose="020F0502020204030204" pitchFamily="34" charset="0"/>
                <a:ea typeface="Calibri" panose="020F0502020204030204" pitchFamily="34" charset="0"/>
                <a:cs typeface="Times New Roman" panose="02020603050405020304" pitchFamily="18" charset="0"/>
              </a:rPr>
              <a:t>PCard</a:t>
            </a:r>
            <a:r>
              <a:rPr lang="en-US" sz="1800" dirty="0">
                <a:effectLst/>
                <a:latin typeface="Calibri" panose="020F0502020204030204" pitchFamily="34" charset="0"/>
                <a:ea typeface="Calibri" panose="020F0502020204030204" pitchFamily="34" charset="0"/>
                <a:cs typeface="Times New Roman" panose="02020603050405020304" pitchFamily="18" charset="0"/>
              </a:rPr>
              <a:t> privilege. Please note that in regard to stringing payments, this is referring to breaking down a purchase or an invoice to circumvent the $5,000 capital expenditure cap. If a single transaction is more than $4,999 it will be denied, and you will need to purchase it via other methods such as requisition or encumbrance. </a:t>
            </a:r>
            <a:endParaRPr lang="en-US" dirty="0"/>
          </a:p>
        </p:txBody>
      </p:sp>
      <p:sp>
        <p:nvSpPr>
          <p:cNvPr id="4" name="Slide Number Placeholder 3"/>
          <p:cNvSpPr>
            <a:spLocks noGrp="1"/>
          </p:cNvSpPr>
          <p:nvPr>
            <p:ph type="sldNum" sz="quarter" idx="10"/>
          </p:nvPr>
        </p:nvSpPr>
        <p:spPr/>
        <p:txBody>
          <a:bodyPr/>
          <a:lstStyle/>
          <a:p>
            <a:fld id="{8202D5B3-6491-4849-A4C0-60B39AE57E30}" type="slidenum">
              <a:rPr lang="en-US" smtClean="0"/>
              <a:t>10</a:t>
            </a:fld>
            <a:endParaRPr lang="en-US" dirty="0"/>
          </a:p>
        </p:txBody>
      </p:sp>
    </p:spTree>
    <p:extLst>
      <p:ext uri="{BB962C8B-B14F-4D97-AF65-F5344CB8AC3E}">
        <p14:creationId xmlns:p14="http://schemas.microsoft.com/office/powerpoint/2010/main" val="235996071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dirty="0">
                <a:effectLst/>
                <a:latin typeface="Calibri" panose="020F0502020204030204" pitchFamily="34" charset="0"/>
                <a:ea typeface="Calibri" panose="020F0502020204030204" pitchFamily="34" charset="0"/>
                <a:cs typeface="Times New Roman" panose="02020603050405020304" pitchFamily="18" charset="0"/>
              </a:rPr>
              <a:t>As you near the end of your project, we ask that you do not make any purchases within the last 30 days. If purchases are necessary within the last 30 days, we just ask that you email us copies of the invoices and which fund you will be allocating those purchases to. The reasoning for this is so that our invoicing department is able to include them on final invoices, as you won’t be reconciling those charges until the following month. For some of our agencies, that is beyond the due date for the final invoice that is due to them. Emailing us copies ensures that everything is included in our final invoice to be paid. </a:t>
            </a:r>
            <a:endParaRPr lang="en-US" dirty="0"/>
          </a:p>
        </p:txBody>
      </p:sp>
      <p:sp>
        <p:nvSpPr>
          <p:cNvPr id="4" name="Slide Number Placeholder 3"/>
          <p:cNvSpPr>
            <a:spLocks noGrp="1"/>
          </p:cNvSpPr>
          <p:nvPr>
            <p:ph type="sldNum" sz="quarter" idx="5"/>
          </p:nvPr>
        </p:nvSpPr>
        <p:spPr/>
        <p:txBody>
          <a:bodyPr/>
          <a:lstStyle/>
          <a:p>
            <a:fld id="{8202D5B3-6491-4849-A4C0-60B39AE57E30}" type="slidenum">
              <a:rPr lang="en-US" smtClean="0"/>
              <a:t>11</a:t>
            </a:fld>
            <a:endParaRPr lang="en-US" dirty="0"/>
          </a:p>
        </p:txBody>
      </p:sp>
    </p:spTree>
    <p:extLst>
      <p:ext uri="{BB962C8B-B14F-4D97-AF65-F5344CB8AC3E}">
        <p14:creationId xmlns:p14="http://schemas.microsoft.com/office/powerpoint/2010/main" val="372785726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dirty="0">
                <a:effectLst/>
                <a:latin typeface="Calibri" panose="020F0502020204030204" pitchFamily="34" charset="0"/>
                <a:ea typeface="Calibri" panose="020F0502020204030204" pitchFamily="34" charset="0"/>
                <a:cs typeface="Times New Roman" panose="02020603050405020304" pitchFamily="18" charset="0"/>
              </a:rPr>
              <a:t>For any changes to your account, such as these listed on account maintenance, please refer to our </a:t>
            </a:r>
            <a:r>
              <a:rPr lang="en-US" sz="1800" dirty="0" err="1">
                <a:effectLst/>
                <a:latin typeface="Calibri" panose="020F0502020204030204" pitchFamily="34" charset="0"/>
                <a:ea typeface="Calibri" panose="020F0502020204030204" pitchFamily="34" charset="0"/>
                <a:cs typeface="Times New Roman" panose="02020603050405020304" pitchFamily="18" charset="0"/>
              </a:rPr>
              <a:t>PCard</a:t>
            </a:r>
            <a:r>
              <a:rPr lang="en-US" sz="1800" dirty="0">
                <a:effectLst/>
                <a:latin typeface="Calibri" panose="020F0502020204030204" pitchFamily="34" charset="0"/>
                <a:ea typeface="Calibri" panose="020F0502020204030204" pitchFamily="34" charset="0"/>
                <a:cs typeface="Times New Roman" panose="02020603050405020304" pitchFamily="18" charset="0"/>
              </a:rPr>
              <a:t> Maintenance request form. </a:t>
            </a:r>
            <a:endParaRPr lang="en-US" dirty="0"/>
          </a:p>
        </p:txBody>
      </p:sp>
      <p:sp>
        <p:nvSpPr>
          <p:cNvPr id="4" name="Slide Number Placeholder 3"/>
          <p:cNvSpPr>
            <a:spLocks noGrp="1"/>
          </p:cNvSpPr>
          <p:nvPr>
            <p:ph type="sldNum" sz="quarter" idx="5"/>
          </p:nvPr>
        </p:nvSpPr>
        <p:spPr/>
        <p:txBody>
          <a:bodyPr/>
          <a:lstStyle/>
          <a:p>
            <a:fld id="{8202D5B3-6491-4849-A4C0-60B39AE57E30}" type="slidenum">
              <a:rPr lang="en-US" smtClean="0"/>
              <a:t>12</a:t>
            </a:fld>
            <a:endParaRPr lang="en-US" dirty="0"/>
          </a:p>
        </p:txBody>
      </p:sp>
    </p:spTree>
    <p:extLst>
      <p:ext uri="{BB962C8B-B14F-4D97-AF65-F5344CB8AC3E}">
        <p14:creationId xmlns:p14="http://schemas.microsoft.com/office/powerpoint/2010/main" val="282660672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Calibri" panose="020F0502020204030204" pitchFamily="34" charset="0"/>
                <a:ea typeface="Calibri" panose="020F0502020204030204" pitchFamily="34" charset="0"/>
                <a:cs typeface="Times New Roman" panose="02020603050405020304" pitchFamily="18" charset="0"/>
              </a:rPr>
              <a:t>This form allows you to make any changes, from increasing your </a:t>
            </a:r>
            <a:r>
              <a:rPr lang="en-US" sz="1800" dirty="0" err="1">
                <a:effectLst/>
                <a:latin typeface="Calibri" panose="020F0502020204030204" pitchFamily="34" charset="0"/>
                <a:ea typeface="Calibri" panose="020F0502020204030204" pitchFamily="34" charset="0"/>
                <a:cs typeface="Times New Roman" panose="02020603050405020304" pitchFamily="18" charset="0"/>
              </a:rPr>
              <a:t>PCard</a:t>
            </a:r>
            <a:r>
              <a:rPr lang="en-US" sz="1800" dirty="0">
                <a:effectLst/>
                <a:latin typeface="Calibri" panose="020F0502020204030204" pitchFamily="34" charset="0"/>
                <a:ea typeface="Calibri" panose="020F0502020204030204" pitchFamily="34" charset="0"/>
                <a:cs typeface="Times New Roman" panose="02020603050405020304" pitchFamily="18" charset="0"/>
              </a:rPr>
              <a:t> limit monthly, to cancelling your card. Once completed and signed, you can forward directly to our </a:t>
            </a:r>
            <a:r>
              <a:rPr lang="en-US" sz="1800" dirty="0" err="1">
                <a:effectLst/>
                <a:latin typeface="Calibri" panose="020F0502020204030204" pitchFamily="34" charset="0"/>
                <a:ea typeface="Calibri" panose="020F0502020204030204" pitchFamily="34" charset="0"/>
                <a:cs typeface="Times New Roman" panose="02020603050405020304" pitchFamily="18" charset="0"/>
              </a:rPr>
              <a:t>PCard</a:t>
            </a:r>
            <a:r>
              <a:rPr lang="en-US" sz="1800" dirty="0">
                <a:effectLst/>
                <a:latin typeface="Calibri" panose="020F0502020204030204" pitchFamily="34" charset="0"/>
                <a:ea typeface="Calibri" panose="020F0502020204030204" pitchFamily="34" charset="0"/>
                <a:cs typeface="Times New Roman" panose="02020603050405020304" pitchFamily="18" charset="0"/>
              </a:rPr>
              <a:t> Coordinator, Rebecca Hill, for processing. </a:t>
            </a:r>
          </a:p>
          <a:p>
            <a:endParaRPr lang="en-US" dirty="0"/>
          </a:p>
        </p:txBody>
      </p:sp>
      <p:sp>
        <p:nvSpPr>
          <p:cNvPr id="4" name="Slide Number Placeholder 3"/>
          <p:cNvSpPr>
            <a:spLocks noGrp="1"/>
          </p:cNvSpPr>
          <p:nvPr>
            <p:ph type="sldNum" sz="quarter" idx="5"/>
          </p:nvPr>
        </p:nvSpPr>
        <p:spPr/>
        <p:txBody>
          <a:bodyPr/>
          <a:lstStyle/>
          <a:p>
            <a:fld id="{8202D5B3-6491-4849-A4C0-60B39AE57E30}" type="slidenum">
              <a:rPr lang="en-US" smtClean="0"/>
              <a:t>13</a:t>
            </a:fld>
            <a:endParaRPr lang="en-US" dirty="0"/>
          </a:p>
        </p:txBody>
      </p:sp>
    </p:spTree>
    <p:extLst>
      <p:ext uri="{BB962C8B-B14F-4D97-AF65-F5344CB8AC3E}">
        <p14:creationId xmlns:p14="http://schemas.microsoft.com/office/powerpoint/2010/main" val="203025579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dirty="0">
                <a:effectLst/>
                <a:latin typeface="Calibri" panose="020F0502020204030204" pitchFamily="34" charset="0"/>
                <a:ea typeface="Calibri" panose="020F0502020204030204" pitchFamily="34" charset="0"/>
                <a:cs typeface="Times New Roman" panose="02020603050405020304" pitchFamily="18" charset="0"/>
              </a:rPr>
              <a:t>Each month, if purchases were made, you will complete what we call a </a:t>
            </a:r>
            <a:r>
              <a:rPr lang="en-US" sz="1800" dirty="0" err="1">
                <a:effectLst/>
                <a:latin typeface="Calibri" panose="020F0502020204030204" pitchFamily="34" charset="0"/>
                <a:ea typeface="Calibri" panose="020F0502020204030204" pitchFamily="34" charset="0"/>
                <a:cs typeface="Times New Roman" panose="02020603050405020304" pitchFamily="18" charset="0"/>
              </a:rPr>
              <a:t>PCard</a:t>
            </a:r>
            <a:r>
              <a:rPr lang="en-US" sz="1800" dirty="0">
                <a:effectLst/>
                <a:latin typeface="Calibri" panose="020F0502020204030204" pitchFamily="34" charset="0"/>
                <a:ea typeface="Calibri" panose="020F0502020204030204" pitchFamily="34" charset="0"/>
                <a:cs typeface="Times New Roman" panose="02020603050405020304" pitchFamily="18" charset="0"/>
              </a:rPr>
              <a:t> Reconciliation. This is essentially a packet of documents that include a cover sheet, report of transactions, and receipts to show for those transactions. The account that you are charging to will be listed on the report so that we are able to identify which grant you are making purchases for, and review for allowability. Once completed, you will email that “packet” to the email address you see below. We will then review your submission, and if we have any questions or concerns, we will reach out to you. If  you won’t hear back from us, we have finished processing the reconciliation you sent. </a:t>
            </a:r>
            <a:endParaRPr lang="en-US" dirty="0"/>
          </a:p>
        </p:txBody>
      </p:sp>
      <p:sp>
        <p:nvSpPr>
          <p:cNvPr id="4" name="Slide Number Placeholder 3"/>
          <p:cNvSpPr>
            <a:spLocks noGrp="1"/>
          </p:cNvSpPr>
          <p:nvPr>
            <p:ph type="sldNum" sz="quarter" idx="10"/>
          </p:nvPr>
        </p:nvSpPr>
        <p:spPr/>
        <p:txBody>
          <a:bodyPr/>
          <a:lstStyle/>
          <a:p>
            <a:fld id="{8202D5B3-6491-4849-A4C0-60B39AE57E30}" type="slidenum">
              <a:rPr lang="en-US" smtClean="0"/>
              <a:t>14</a:t>
            </a:fld>
            <a:endParaRPr lang="en-US" dirty="0"/>
          </a:p>
        </p:txBody>
      </p:sp>
    </p:spTree>
    <p:extLst>
      <p:ext uri="{BB962C8B-B14F-4D97-AF65-F5344CB8AC3E}">
        <p14:creationId xmlns:p14="http://schemas.microsoft.com/office/powerpoint/2010/main" val="115999039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dirty="0">
                <a:effectLst/>
                <a:latin typeface="Calibri" panose="020F0502020204030204" pitchFamily="34" charset="0"/>
                <a:ea typeface="Calibri" panose="020F0502020204030204" pitchFamily="34" charset="0"/>
                <a:cs typeface="Times New Roman" panose="02020603050405020304" pitchFamily="18" charset="0"/>
              </a:rPr>
              <a:t>Via our website you will find a reconciliation form link under “forms”. This is the “cover sheet” of your packet. You will use this to include your identifying information, such as your name, the last four digits of your card, the billing cycle, amount spent, and any comments you may have about purchases that you made. </a:t>
            </a:r>
            <a:endParaRPr lang="en-US" dirty="0"/>
          </a:p>
        </p:txBody>
      </p:sp>
      <p:sp>
        <p:nvSpPr>
          <p:cNvPr id="4" name="Slide Number Placeholder 3"/>
          <p:cNvSpPr>
            <a:spLocks noGrp="1"/>
          </p:cNvSpPr>
          <p:nvPr>
            <p:ph type="sldNum" sz="quarter" idx="5"/>
          </p:nvPr>
        </p:nvSpPr>
        <p:spPr/>
        <p:txBody>
          <a:bodyPr/>
          <a:lstStyle/>
          <a:p>
            <a:fld id="{8202D5B3-6491-4849-A4C0-60B39AE57E30}" type="slidenum">
              <a:rPr lang="en-US" smtClean="0"/>
              <a:t>15</a:t>
            </a:fld>
            <a:endParaRPr lang="en-US" dirty="0"/>
          </a:p>
        </p:txBody>
      </p:sp>
    </p:spTree>
    <p:extLst>
      <p:ext uri="{BB962C8B-B14F-4D97-AF65-F5344CB8AC3E}">
        <p14:creationId xmlns:p14="http://schemas.microsoft.com/office/powerpoint/2010/main" val="119605660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Calibri" panose="020F0502020204030204" pitchFamily="34" charset="0"/>
                <a:ea typeface="Calibri" panose="020F0502020204030204" pitchFamily="34" charset="0"/>
                <a:cs typeface="Times New Roman" panose="02020603050405020304" pitchFamily="18" charset="0"/>
              </a:rPr>
              <a:t>This is what the cover page of the reconciliation packet will look like. </a:t>
            </a:r>
          </a:p>
          <a:p>
            <a:endParaRPr lang="en-US" dirty="0"/>
          </a:p>
        </p:txBody>
      </p:sp>
      <p:sp>
        <p:nvSpPr>
          <p:cNvPr id="4" name="Slide Number Placeholder 3"/>
          <p:cNvSpPr>
            <a:spLocks noGrp="1"/>
          </p:cNvSpPr>
          <p:nvPr>
            <p:ph type="sldNum" sz="quarter" idx="5"/>
          </p:nvPr>
        </p:nvSpPr>
        <p:spPr/>
        <p:txBody>
          <a:bodyPr/>
          <a:lstStyle/>
          <a:p>
            <a:fld id="{8202D5B3-6491-4849-A4C0-60B39AE57E30}" type="slidenum">
              <a:rPr lang="en-US" smtClean="0"/>
              <a:t>16</a:t>
            </a:fld>
            <a:endParaRPr lang="en-US" dirty="0"/>
          </a:p>
        </p:txBody>
      </p:sp>
    </p:spTree>
    <p:extLst>
      <p:ext uri="{BB962C8B-B14F-4D97-AF65-F5344CB8AC3E}">
        <p14:creationId xmlns:p14="http://schemas.microsoft.com/office/powerpoint/2010/main" val="54265486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Calibri" panose="020F0502020204030204" pitchFamily="34" charset="0"/>
                <a:ea typeface="Calibri" panose="020F0502020204030204" pitchFamily="34" charset="0"/>
                <a:cs typeface="Times New Roman" panose="02020603050405020304" pitchFamily="18" charset="0"/>
              </a:rPr>
              <a:t>When you receive your card, you will need to go into the JP Morgan Chase website and register your new account. You will follow the link included below to complete the registration. Please note that users have been unsuccessful in using the website in certain browsers. It seems we have the most success with Microsoft Edge and Internet Explorer. </a:t>
            </a:r>
            <a:endParaRPr lang="en-US" baseline="0" dirty="0"/>
          </a:p>
          <a:p>
            <a:endParaRPr lang="en-US" dirty="0"/>
          </a:p>
        </p:txBody>
      </p:sp>
      <p:sp>
        <p:nvSpPr>
          <p:cNvPr id="4" name="Slide Number Placeholder 3"/>
          <p:cNvSpPr>
            <a:spLocks noGrp="1"/>
          </p:cNvSpPr>
          <p:nvPr>
            <p:ph type="sldNum" sz="quarter" idx="10"/>
          </p:nvPr>
        </p:nvSpPr>
        <p:spPr/>
        <p:txBody>
          <a:bodyPr/>
          <a:lstStyle/>
          <a:p>
            <a:fld id="{8202D5B3-6491-4849-A4C0-60B39AE57E30}" type="slidenum">
              <a:rPr lang="en-US" smtClean="0"/>
              <a:t>17</a:t>
            </a:fld>
            <a:endParaRPr lang="en-US" dirty="0"/>
          </a:p>
        </p:txBody>
      </p:sp>
    </p:spTree>
    <p:extLst>
      <p:ext uri="{BB962C8B-B14F-4D97-AF65-F5344CB8AC3E}">
        <p14:creationId xmlns:p14="http://schemas.microsoft.com/office/powerpoint/2010/main" val="272250572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Calibri" panose="020F0502020204030204" pitchFamily="34" charset="0"/>
                <a:ea typeface="Calibri" panose="020F0502020204030204" pitchFamily="34" charset="0"/>
                <a:cs typeface="Times New Roman" panose="02020603050405020304" pitchFamily="18" charset="0"/>
              </a:rPr>
              <a:t>For the registration process you will want to enter your account number (card number), and the company registration code included here in the green box. You’ll then select next. </a:t>
            </a:r>
          </a:p>
          <a:p>
            <a:endParaRPr lang="en-US" dirty="0"/>
          </a:p>
        </p:txBody>
      </p:sp>
      <p:sp>
        <p:nvSpPr>
          <p:cNvPr id="4" name="Slide Number Placeholder 3"/>
          <p:cNvSpPr>
            <a:spLocks noGrp="1"/>
          </p:cNvSpPr>
          <p:nvPr>
            <p:ph type="sldNum" sz="quarter" idx="10"/>
          </p:nvPr>
        </p:nvSpPr>
        <p:spPr/>
        <p:txBody>
          <a:bodyPr/>
          <a:lstStyle/>
          <a:p>
            <a:fld id="{8202D5B3-6491-4849-A4C0-60B39AE57E30}" type="slidenum">
              <a:rPr lang="en-US" smtClean="0"/>
              <a:t>18</a:t>
            </a:fld>
            <a:endParaRPr lang="en-US" dirty="0"/>
          </a:p>
        </p:txBody>
      </p:sp>
    </p:spTree>
    <p:extLst>
      <p:ext uri="{BB962C8B-B14F-4D97-AF65-F5344CB8AC3E}">
        <p14:creationId xmlns:p14="http://schemas.microsoft.com/office/powerpoint/2010/main" val="90491111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Calibri" panose="020F0502020204030204" pitchFamily="34" charset="0"/>
                <a:ea typeface="Calibri" panose="020F0502020204030204" pitchFamily="34" charset="0"/>
                <a:cs typeface="Times New Roman" panose="02020603050405020304" pitchFamily="18" charset="0"/>
              </a:rPr>
              <a:t>On the next page, you will enter all of the necessary information, keeping in mind that it is all case sensitive. Upon completion you will select register account. </a:t>
            </a:r>
          </a:p>
          <a:p>
            <a:endParaRPr lang="en-US" dirty="0"/>
          </a:p>
        </p:txBody>
      </p:sp>
      <p:sp>
        <p:nvSpPr>
          <p:cNvPr id="4" name="Slide Number Placeholder 3"/>
          <p:cNvSpPr>
            <a:spLocks noGrp="1"/>
          </p:cNvSpPr>
          <p:nvPr>
            <p:ph type="sldNum" sz="quarter" idx="10"/>
          </p:nvPr>
        </p:nvSpPr>
        <p:spPr/>
        <p:txBody>
          <a:bodyPr/>
          <a:lstStyle/>
          <a:p>
            <a:fld id="{8202D5B3-6491-4849-A4C0-60B39AE57E30}" type="slidenum">
              <a:rPr lang="en-US" smtClean="0"/>
              <a:t>19</a:t>
            </a:fld>
            <a:endParaRPr lang="en-US" dirty="0"/>
          </a:p>
        </p:txBody>
      </p:sp>
    </p:spTree>
    <p:extLst>
      <p:ext uri="{BB962C8B-B14F-4D97-AF65-F5344CB8AC3E}">
        <p14:creationId xmlns:p14="http://schemas.microsoft.com/office/powerpoint/2010/main" val="90491111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Calibri" panose="020F0502020204030204" pitchFamily="34" charset="0"/>
                <a:ea typeface="Calibri" panose="020F0502020204030204" pitchFamily="34" charset="0"/>
                <a:cs typeface="Times New Roman" panose="02020603050405020304" pitchFamily="18" charset="0"/>
              </a:rPr>
              <a:t>After completing registration, you will be taken back to the home screen where you will enter your new user ID and password that you just created, and it will bring you to a new page where it will ask you to complete 3 challenge questions. </a:t>
            </a:r>
          </a:p>
          <a:p>
            <a:endParaRPr lang="en-US" dirty="0"/>
          </a:p>
        </p:txBody>
      </p:sp>
      <p:sp>
        <p:nvSpPr>
          <p:cNvPr id="4" name="Slide Number Placeholder 3"/>
          <p:cNvSpPr>
            <a:spLocks noGrp="1"/>
          </p:cNvSpPr>
          <p:nvPr>
            <p:ph type="sldNum" sz="quarter" idx="10"/>
          </p:nvPr>
        </p:nvSpPr>
        <p:spPr/>
        <p:txBody>
          <a:bodyPr/>
          <a:lstStyle/>
          <a:p>
            <a:fld id="{8202D5B3-6491-4849-A4C0-60B39AE57E30}" type="slidenum">
              <a:rPr lang="en-US" smtClean="0"/>
              <a:t>20</a:t>
            </a:fld>
            <a:endParaRPr lang="en-US" dirty="0"/>
          </a:p>
        </p:txBody>
      </p:sp>
    </p:spTree>
    <p:extLst>
      <p:ext uri="{BB962C8B-B14F-4D97-AF65-F5344CB8AC3E}">
        <p14:creationId xmlns:p14="http://schemas.microsoft.com/office/powerpoint/2010/main" val="272250572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Calibri" panose="020F0502020204030204" pitchFamily="34" charset="0"/>
                <a:ea typeface="Calibri" panose="020F0502020204030204" pitchFamily="34" charset="0"/>
                <a:cs typeface="Times New Roman" panose="02020603050405020304" pitchFamily="18" charset="0"/>
              </a:rPr>
              <a:t>After this initial question and answer, it will always make you answer one of these 3 questions upon signing in. Please keep in mind that these are also case sensitive. Once completed, select “save”. </a:t>
            </a:r>
          </a:p>
          <a:p>
            <a:endParaRPr lang="en-US" dirty="0"/>
          </a:p>
        </p:txBody>
      </p:sp>
      <p:sp>
        <p:nvSpPr>
          <p:cNvPr id="4" name="Slide Number Placeholder 3"/>
          <p:cNvSpPr>
            <a:spLocks noGrp="1"/>
          </p:cNvSpPr>
          <p:nvPr>
            <p:ph type="sldNum" sz="quarter" idx="10"/>
          </p:nvPr>
        </p:nvSpPr>
        <p:spPr/>
        <p:txBody>
          <a:bodyPr/>
          <a:lstStyle/>
          <a:p>
            <a:fld id="{8202D5B3-6491-4849-A4C0-60B39AE57E30}" type="slidenum">
              <a:rPr lang="en-US" smtClean="0"/>
              <a:t>21</a:t>
            </a:fld>
            <a:endParaRPr lang="en-US" dirty="0"/>
          </a:p>
        </p:txBody>
      </p:sp>
    </p:spTree>
    <p:extLst>
      <p:ext uri="{BB962C8B-B14F-4D97-AF65-F5344CB8AC3E}">
        <p14:creationId xmlns:p14="http://schemas.microsoft.com/office/powerpoint/2010/main" val="272250572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Calibri" panose="020F0502020204030204" pitchFamily="34" charset="0"/>
                <a:ea typeface="Calibri" panose="020F0502020204030204" pitchFamily="34" charset="0"/>
                <a:cs typeface="Times New Roman" panose="02020603050405020304" pitchFamily="18" charset="0"/>
              </a:rPr>
              <a:t>To begin coding your transactions, please see the Account Activity tab at the top of the screen. When hovering over it,</a:t>
            </a:r>
          </a:p>
          <a:p>
            <a:endParaRPr lang="en-US" dirty="0"/>
          </a:p>
        </p:txBody>
      </p:sp>
      <p:sp>
        <p:nvSpPr>
          <p:cNvPr id="4" name="Slide Number Placeholder 3"/>
          <p:cNvSpPr>
            <a:spLocks noGrp="1"/>
          </p:cNvSpPr>
          <p:nvPr>
            <p:ph type="sldNum" sz="quarter" idx="5"/>
          </p:nvPr>
        </p:nvSpPr>
        <p:spPr/>
        <p:txBody>
          <a:bodyPr/>
          <a:lstStyle/>
          <a:p>
            <a:fld id="{8202D5B3-6491-4849-A4C0-60B39AE57E30}" type="slidenum">
              <a:rPr lang="en-US" smtClean="0"/>
              <a:t>22</a:t>
            </a:fld>
            <a:endParaRPr lang="en-US" dirty="0"/>
          </a:p>
        </p:txBody>
      </p:sp>
    </p:spTree>
    <p:extLst>
      <p:ext uri="{BB962C8B-B14F-4D97-AF65-F5344CB8AC3E}">
        <p14:creationId xmlns:p14="http://schemas.microsoft.com/office/powerpoint/2010/main" val="292076671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dirty="0">
                <a:effectLst/>
                <a:latin typeface="Calibri" panose="020F0502020204030204" pitchFamily="34" charset="0"/>
                <a:ea typeface="Calibri" panose="020F0502020204030204" pitchFamily="34" charset="0"/>
                <a:cs typeface="Times New Roman" panose="02020603050405020304" pitchFamily="18" charset="0"/>
              </a:rPr>
              <a:t>you will notice a drop down that indicates “transaction summary” and you will select that option. </a:t>
            </a:r>
            <a:endParaRPr lang="en-US" dirty="0"/>
          </a:p>
        </p:txBody>
      </p:sp>
      <p:sp>
        <p:nvSpPr>
          <p:cNvPr id="4" name="Slide Number Placeholder 3"/>
          <p:cNvSpPr>
            <a:spLocks noGrp="1"/>
          </p:cNvSpPr>
          <p:nvPr>
            <p:ph type="sldNum" sz="quarter" idx="5"/>
          </p:nvPr>
        </p:nvSpPr>
        <p:spPr/>
        <p:txBody>
          <a:bodyPr/>
          <a:lstStyle/>
          <a:p>
            <a:fld id="{8202D5B3-6491-4849-A4C0-60B39AE57E30}" type="slidenum">
              <a:rPr lang="en-US" smtClean="0"/>
              <a:t>23</a:t>
            </a:fld>
            <a:endParaRPr lang="en-US" dirty="0"/>
          </a:p>
        </p:txBody>
      </p:sp>
    </p:spTree>
    <p:extLst>
      <p:ext uri="{BB962C8B-B14F-4D97-AF65-F5344CB8AC3E}">
        <p14:creationId xmlns:p14="http://schemas.microsoft.com/office/powerpoint/2010/main" val="72692436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Calibri" panose="020F0502020204030204" pitchFamily="34" charset="0"/>
                <a:ea typeface="Calibri" panose="020F0502020204030204" pitchFamily="34" charset="0"/>
                <a:cs typeface="Times New Roman" panose="02020603050405020304" pitchFamily="18" charset="0"/>
              </a:rPr>
              <a:t>On the next page you will select the reporting cycle that you wish to code transactions for. We use the reporting cycle option, rather than the “date range” option. This is important in making sure all transactions are included for coding. Once selected, click search. </a:t>
            </a:r>
          </a:p>
          <a:p>
            <a:endParaRPr lang="en-US" dirty="0"/>
          </a:p>
        </p:txBody>
      </p:sp>
      <p:sp>
        <p:nvSpPr>
          <p:cNvPr id="4" name="Slide Number Placeholder 3"/>
          <p:cNvSpPr>
            <a:spLocks noGrp="1"/>
          </p:cNvSpPr>
          <p:nvPr>
            <p:ph type="sldNum" sz="quarter" idx="5"/>
          </p:nvPr>
        </p:nvSpPr>
        <p:spPr/>
        <p:txBody>
          <a:bodyPr/>
          <a:lstStyle/>
          <a:p>
            <a:fld id="{8202D5B3-6491-4849-A4C0-60B39AE57E30}" type="slidenum">
              <a:rPr lang="en-US" smtClean="0"/>
              <a:t>24</a:t>
            </a:fld>
            <a:endParaRPr lang="en-US" dirty="0"/>
          </a:p>
        </p:txBody>
      </p:sp>
    </p:spTree>
    <p:extLst>
      <p:ext uri="{BB962C8B-B14F-4D97-AF65-F5344CB8AC3E}">
        <p14:creationId xmlns:p14="http://schemas.microsoft.com/office/powerpoint/2010/main" val="227926703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dirty="0">
                <a:effectLst/>
                <a:latin typeface="Calibri" panose="020F0502020204030204" pitchFamily="34" charset="0"/>
                <a:ea typeface="Calibri" panose="020F0502020204030204" pitchFamily="34" charset="0"/>
                <a:cs typeface="Times New Roman" panose="02020603050405020304" pitchFamily="18" charset="0"/>
              </a:rPr>
              <a:t>The following six slides will walk you through how to code your transactions. </a:t>
            </a:r>
            <a:endParaRPr lang="en-US" dirty="0"/>
          </a:p>
        </p:txBody>
      </p:sp>
      <p:sp>
        <p:nvSpPr>
          <p:cNvPr id="4" name="Slide Number Placeholder 3"/>
          <p:cNvSpPr>
            <a:spLocks noGrp="1"/>
          </p:cNvSpPr>
          <p:nvPr>
            <p:ph type="sldNum" sz="quarter" idx="10"/>
          </p:nvPr>
        </p:nvSpPr>
        <p:spPr/>
        <p:txBody>
          <a:bodyPr/>
          <a:lstStyle/>
          <a:p>
            <a:fld id="{8202D5B3-6491-4849-A4C0-60B39AE57E30}" type="slidenum">
              <a:rPr lang="en-US" smtClean="0"/>
              <a:t>25</a:t>
            </a:fld>
            <a:endParaRPr lang="en-US" dirty="0"/>
          </a:p>
        </p:txBody>
      </p:sp>
    </p:spTree>
    <p:extLst>
      <p:ext uri="{BB962C8B-B14F-4D97-AF65-F5344CB8AC3E}">
        <p14:creationId xmlns:p14="http://schemas.microsoft.com/office/powerpoint/2010/main" val="223134503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Calibri" panose="020F0502020204030204" pitchFamily="34" charset="0"/>
                <a:ea typeface="Calibri" panose="020F0502020204030204" pitchFamily="34" charset="0"/>
                <a:cs typeface="Times New Roman" panose="02020603050405020304" pitchFamily="18" charset="0"/>
              </a:rPr>
              <a:t>Click the detail icon for the transaction you want to code: </a:t>
            </a:r>
          </a:p>
          <a:p>
            <a:endParaRPr lang="en-US" dirty="0"/>
          </a:p>
        </p:txBody>
      </p:sp>
      <p:sp>
        <p:nvSpPr>
          <p:cNvPr id="4" name="Slide Number Placeholder 3"/>
          <p:cNvSpPr>
            <a:spLocks noGrp="1"/>
          </p:cNvSpPr>
          <p:nvPr>
            <p:ph type="sldNum" sz="quarter" idx="10"/>
          </p:nvPr>
        </p:nvSpPr>
        <p:spPr/>
        <p:txBody>
          <a:bodyPr/>
          <a:lstStyle/>
          <a:p>
            <a:fld id="{8202D5B3-6491-4849-A4C0-60B39AE57E30}" type="slidenum">
              <a:rPr lang="en-US" smtClean="0"/>
              <a:t>26</a:t>
            </a:fld>
            <a:endParaRPr lang="en-US" dirty="0"/>
          </a:p>
        </p:txBody>
      </p:sp>
    </p:spTree>
    <p:extLst>
      <p:ext uri="{BB962C8B-B14F-4D97-AF65-F5344CB8AC3E}">
        <p14:creationId xmlns:p14="http://schemas.microsoft.com/office/powerpoint/2010/main" val="223134503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Calibri" panose="020F0502020204030204" pitchFamily="34" charset="0"/>
                <a:ea typeface="Calibri" panose="020F0502020204030204" pitchFamily="34" charset="0"/>
                <a:cs typeface="Times New Roman" panose="02020603050405020304" pitchFamily="18" charset="0"/>
              </a:rPr>
              <a:t>Ensure the transaction is in edit mode; </a:t>
            </a:r>
          </a:p>
          <a:p>
            <a:endParaRPr lang="en-US" dirty="0"/>
          </a:p>
        </p:txBody>
      </p:sp>
      <p:sp>
        <p:nvSpPr>
          <p:cNvPr id="4" name="Slide Number Placeholder 3"/>
          <p:cNvSpPr>
            <a:spLocks noGrp="1"/>
          </p:cNvSpPr>
          <p:nvPr>
            <p:ph type="sldNum" sz="quarter" idx="10"/>
          </p:nvPr>
        </p:nvSpPr>
        <p:spPr/>
        <p:txBody>
          <a:bodyPr/>
          <a:lstStyle/>
          <a:p>
            <a:fld id="{8202D5B3-6491-4849-A4C0-60B39AE57E30}" type="slidenum">
              <a:rPr lang="en-US" smtClean="0"/>
              <a:t>27</a:t>
            </a:fld>
            <a:endParaRPr lang="en-US" dirty="0"/>
          </a:p>
        </p:txBody>
      </p:sp>
    </p:spTree>
    <p:extLst>
      <p:ext uri="{BB962C8B-B14F-4D97-AF65-F5344CB8AC3E}">
        <p14:creationId xmlns:p14="http://schemas.microsoft.com/office/powerpoint/2010/main" val="142818933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dirty="0">
                <a:effectLst/>
                <a:latin typeface="Calibri" panose="020F0502020204030204" pitchFamily="34" charset="0"/>
                <a:ea typeface="Calibri" panose="020F0502020204030204" pitchFamily="34" charset="0"/>
                <a:cs typeface="Times New Roman" panose="02020603050405020304" pitchFamily="18" charset="0"/>
              </a:rPr>
              <a:t>You will want to be sure to include the fund, org, and account code for each transaction, as well as a brief description of that transaction prior to saving. Once filled in, you will save and the page will refresh letting you know that your transaction was saved successfully. </a:t>
            </a:r>
            <a:endParaRPr lang="en-US" dirty="0"/>
          </a:p>
        </p:txBody>
      </p:sp>
      <p:sp>
        <p:nvSpPr>
          <p:cNvPr id="4" name="Slide Number Placeholder 3"/>
          <p:cNvSpPr>
            <a:spLocks noGrp="1"/>
          </p:cNvSpPr>
          <p:nvPr>
            <p:ph type="sldNum" sz="quarter" idx="10"/>
          </p:nvPr>
        </p:nvSpPr>
        <p:spPr/>
        <p:txBody>
          <a:bodyPr/>
          <a:lstStyle/>
          <a:p>
            <a:fld id="{8202D5B3-6491-4849-A4C0-60B39AE57E30}" type="slidenum">
              <a:rPr lang="en-US" smtClean="0"/>
              <a:t>28</a:t>
            </a:fld>
            <a:endParaRPr lang="en-US" dirty="0"/>
          </a:p>
        </p:txBody>
      </p:sp>
    </p:spTree>
    <p:extLst>
      <p:ext uri="{BB962C8B-B14F-4D97-AF65-F5344CB8AC3E}">
        <p14:creationId xmlns:p14="http://schemas.microsoft.com/office/powerpoint/2010/main" val="142818933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Calibri" panose="020F0502020204030204" pitchFamily="34" charset="0"/>
                <a:ea typeface="Calibri" panose="020F0502020204030204" pitchFamily="34" charset="0"/>
                <a:cs typeface="Times New Roman" panose="02020603050405020304" pitchFamily="18" charset="0"/>
              </a:rPr>
              <a:t>You’ll note the “copy to all on page” button that is available. This will copy your fund, org, and account code if you are purchasing from the same grant for all of your charges. It will not copy the description, so you will need to go in and update that for each transaction. </a:t>
            </a:r>
          </a:p>
          <a:p>
            <a:endParaRPr lang="en-US" dirty="0"/>
          </a:p>
        </p:txBody>
      </p:sp>
      <p:sp>
        <p:nvSpPr>
          <p:cNvPr id="4" name="Slide Number Placeholder 3"/>
          <p:cNvSpPr>
            <a:spLocks noGrp="1"/>
          </p:cNvSpPr>
          <p:nvPr>
            <p:ph type="sldNum" sz="quarter" idx="10"/>
          </p:nvPr>
        </p:nvSpPr>
        <p:spPr/>
        <p:txBody>
          <a:bodyPr/>
          <a:lstStyle/>
          <a:p>
            <a:fld id="{8202D5B3-6491-4849-A4C0-60B39AE57E30}" type="slidenum">
              <a:rPr lang="en-US" smtClean="0"/>
              <a:t>29</a:t>
            </a:fld>
            <a:endParaRPr lang="en-US" dirty="0"/>
          </a:p>
        </p:txBody>
      </p:sp>
    </p:spTree>
    <p:extLst>
      <p:ext uri="{BB962C8B-B14F-4D97-AF65-F5344CB8AC3E}">
        <p14:creationId xmlns:p14="http://schemas.microsoft.com/office/powerpoint/2010/main" val="142818933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dirty="0">
                <a:effectLst/>
                <a:latin typeface="Calibri" panose="020F0502020204030204" pitchFamily="34" charset="0"/>
                <a:ea typeface="Calibri" panose="020F0502020204030204" pitchFamily="34" charset="0"/>
                <a:cs typeface="Times New Roman" panose="02020603050405020304" pitchFamily="18" charset="0"/>
              </a:rPr>
              <a:t>These next five slides walk you through how to split a charge. </a:t>
            </a:r>
            <a:endParaRPr lang="en-US" dirty="0"/>
          </a:p>
        </p:txBody>
      </p:sp>
      <p:sp>
        <p:nvSpPr>
          <p:cNvPr id="4" name="Slide Number Placeholder 3"/>
          <p:cNvSpPr>
            <a:spLocks noGrp="1"/>
          </p:cNvSpPr>
          <p:nvPr>
            <p:ph type="sldNum" sz="quarter" idx="5"/>
          </p:nvPr>
        </p:nvSpPr>
        <p:spPr/>
        <p:txBody>
          <a:bodyPr/>
          <a:lstStyle/>
          <a:p>
            <a:fld id="{8202D5B3-6491-4849-A4C0-60B39AE57E30}" type="slidenum">
              <a:rPr lang="en-US" smtClean="0"/>
              <a:t>30</a:t>
            </a:fld>
            <a:endParaRPr lang="en-US" dirty="0"/>
          </a:p>
        </p:txBody>
      </p:sp>
    </p:spTree>
    <p:extLst>
      <p:ext uri="{BB962C8B-B14F-4D97-AF65-F5344CB8AC3E}">
        <p14:creationId xmlns:p14="http://schemas.microsoft.com/office/powerpoint/2010/main" val="310642936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dirty="0">
                <a:effectLst/>
                <a:latin typeface="Calibri" panose="020F0502020204030204" pitchFamily="34" charset="0"/>
                <a:ea typeface="Calibri" panose="020F0502020204030204" pitchFamily="34" charset="0"/>
                <a:cs typeface="Times New Roman" panose="02020603050405020304" pitchFamily="18" charset="0"/>
              </a:rPr>
              <a:t>You may need to split a charge if you have tax associated with a transaction, or if something that you purchased is being used for multiple accounts. </a:t>
            </a:r>
            <a:endParaRPr lang="en-US" dirty="0"/>
          </a:p>
        </p:txBody>
      </p:sp>
      <p:sp>
        <p:nvSpPr>
          <p:cNvPr id="4" name="Slide Number Placeholder 3"/>
          <p:cNvSpPr>
            <a:spLocks noGrp="1"/>
          </p:cNvSpPr>
          <p:nvPr>
            <p:ph type="sldNum" sz="quarter" idx="5"/>
          </p:nvPr>
        </p:nvSpPr>
        <p:spPr/>
        <p:txBody>
          <a:bodyPr/>
          <a:lstStyle/>
          <a:p>
            <a:fld id="{8202D5B3-6491-4849-A4C0-60B39AE57E30}" type="slidenum">
              <a:rPr lang="en-US" smtClean="0"/>
              <a:t>31</a:t>
            </a:fld>
            <a:endParaRPr lang="en-US" dirty="0"/>
          </a:p>
        </p:txBody>
      </p:sp>
    </p:spTree>
    <p:extLst>
      <p:ext uri="{BB962C8B-B14F-4D97-AF65-F5344CB8AC3E}">
        <p14:creationId xmlns:p14="http://schemas.microsoft.com/office/powerpoint/2010/main" val="309677709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Calibri" panose="020F0502020204030204" pitchFamily="34" charset="0"/>
                <a:ea typeface="Calibri" panose="020F0502020204030204" pitchFamily="34" charset="0"/>
                <a:cs typeface="Times New Roman" panose="02020603050405020304" pitchFamily="18" charset="0"/>
              </a:rPr>
              <a:t>You want to ensure that your split totals the transaction amount below the amount boxes and that 100% is totaled to the bottom left. </a:t>
            </a:r>
          </a:p>
          <a:p>
            <a:endParaRPr lang="en-US" dirty="0"/>
          </a:p>
        </p:txBody>
      </p:sp>
      <p:sp>
        <p:nvSpPr>
          <p:cNvPr id="4" name="Slide Number Placeholder 3"/>
          <p:cNvSpPr>
            <a:spLocks noGrp="1"/>
          </p:cNvSpPr>
          <p:nvPr>
            <p:ph type="sldNum" sz="quarter" idx="5"/>
          </p:nvPr>
        </p:nvSpPr>
        <p:spPr/>
        <p:txBody>
          <a:bodyPr/>
          <a:lstStyle/>
          <a:p>
            <a:fld id="{8202D5B3-6491-4849-A4C0-60B39AE57E30}" type="slidenum">
              <a:rPr lang="en-US" smtClean="0"/>
              <a:t>32</a:t>
            </a:fld>
            <a:endParaRPr lang="en-US" dirty="0"/>
          </a:p>
        </p:txBody>
      </p:sp>
    </p:spTree>
    <p:extLst>
      <p:ext uri="{BB962C8B-B14F-4D97-AF65-F5344CB8AC3E}">
        <p14:creationId xmlns:p14="http://schemas.microsoft.com/office/powerpoint/2010/main" val="21870104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dirty="0">
                <a:effectLst/>
                <a:latin typeface="Calibri" panose="020F0502020204030204" pitchFamily="34" charset="0"/>
                <a:ea typeface="Calibri" panose="020F0502020204030204" pitchFamily="34" charset="0"/>
                <a:cs typeface="Times New Roman" panose="02020603050405020304" pitchFamily="18" charset="0"/>
              </a:rPr>
              <a:t>Prior to saving for the first time, you will notice that the far-left boxes are check marks instead of arrows.</a:t>
            </a:r>
            <a:endParaRPr lang="en-US" dirty="0"/>
          </a:p>
        </p:txBody>
      </p:sp>
      <p:sp>
        <p:nvSpPr>
          <p:cNvPr id="4" name="Slide Number Placeholder 3"/>
          <p:cNvSpPr>
            <a:spLocks noGrp="1"/>
          </p:cNvSpPr>
          <p:nvPr>
            <p:ph type="sldNum" sz="quarter" idx="5"/>
          </p:nvPr>
        </p:nvSpPr>
        <p:spPr/>
        <p:txBody>
          <a:bodyPr/>
          <a:lstStyle/>
          <a:p>
            <a:fld id="{8202D5B3-6491-4849-A4C0-60B39AE57E30}" type="slidenum">
              <a:rPr lang="en-US" smtClean="0"/>
              <a:t>33</a:t>
            </a:fld>
            <a:endParaRPr lang="en-US" dirty="0"/>
          </a:p>
        </p:txBody>
      </p:sp>
    </p:spTree>
    <p:extLst>
      <p:ext uri="{BB962C8B-B14F-4D97-AF65-F5344CB8AC3E}">
        <p14:creationId xmlns:p14="http://schemas.microsoft.com/office/powerpoint/2010/main" val="295548602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Calibri" panose="020F0502020204030204" pitchFamily="34" charset="0"/>
                <a:ea typeface="Calibri" panose="020F0502020204030204" pitchFamily="34" charset="0"/>
                <a:cs typeface="Times New Roman" panose="02020603050405020304" pitchFamily="18" charset="0"/>
              </a:rPr>
              <a:t>After saving, those same boxes become arrows, and you will select those arrows to go in and code your information. After you’ve coded, you will select the save button. </a:t>
            </a:r>
          </a:p>
          <a:p>
            <a:endParaRPr lang="en-US" dirty="0"/>
          </a:p>
        </p:txBody>
      </p:sp>
      <p:sp>
        <p:nvSpPr>
          <p:cNvPr id="4" name="Slide Number Placeholder 3"/>
          <p:cNvSpPr>
            <a:spLocks noGrp="1"/>
          </p:cNvSpPr>
          <p:nvPr>
            <p:ph type="sldNum" sz="quarter" idx="5"/>
          </p:nvPr>
        </p:nvSpPr>
        <p:spPr/>
        <p:txBody>
          <a:bodyPr/>
          <a:lstStyle/>
          <a:p>
            <a:fld id="{8202D5B3-6491-4849-A4C0-60B39AE57E30}" type="slidenum">
              <a:rPr lang="en-US" smtClean="0"/>
              <a:t>34</a:t>
            </a:fld>
            <a:endParaRPr lang="en-US" dirty="0"/>
          </a:p>
        </p:txBody>
      </p:sp>
    </p:spTree>
    <p:extLst>
      <p:ext uri="{BB962C8B-B14F-4D97-AF65-F5344CB8AC3E}">
        <p14:creationId xmlns:p14="http://schemas.microsoft.com/office/powerpoint/2010/main" val="359987675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dirty="0">
                <a:effectLst/>
                <a:latin typeface="Calibri" panose="020F0502020204030204" pitchFamily="34" charset="0"/>
                <a:ea typeface="Calibri" panose="020F0502020204030204" pitchFamily="34" charset="0"/>
                <a:cs typeface="Times New Roman" panose="02020603050405020304" pitchFamily="18" charset="0"/>
              </a:rPr>
              <a:t>Once all transactions are coded, you will then run a report that shows all of the transactions and the accounts that they are coded to. To do this, you will to the top of the screen and hover over “reports”. You will then select the “run” option. </a:t>
            </a:r>
            <a:endParaRPr lang="en-US" dirty="0"/>
          </a:p>
        </p:txBody>
      </p:sp>
      <p:sp>
        <p:nvSpPr>
          <p:cNvPr id="4" name="Slide Number Placeholder 3"/>
          <p:cNvSpPr>
            <a:spLocks noGrp="1"/>
          </p:cNvSpPr>
          <p:nvPr>
            <p:ph type="sldNum" sz="quarter" idx="10"/>
          </p:nvPr>
        </p:nvSpPr>
        <p:spPr/>
        <p:txBody>
          <a:bodyPr/>
          <a:lstStyle/>
          <a:p>
            <a:fld id="{8202D5B3-6491-4849-A4C0-60B39AE57E30}" type="slidenum">
              <a:rPr lang="en-US" smtClean="0"/>
              <a:t>35</a:t>
            </a:fld>
            <a:endParaRPr lang="en-US" dirty="0"/>
          </a:p>
        </p:txBody>
      </p:sp>
    </p:spTree>
    <p:extLst>
      <p:ext uri="{BB962C8B-B14F-4D97-AF65-F5344CB8AC3E}">
        <p14:creationId xmlns:p14="http://schemas.microsoft.com/office/powerpoint/2010/main" val="20895720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Calibri" panose="020F0502020204030204" pitchFamily="34" charset="0"/>
                <a:ea typeface="Calibri" panose="020F0502020204030204" pitchFamily="34" charset="0"/>
                <a:cs typeface="Times New Roman" panose="02020603050405020304" pitchFamily="18" charset="0"/>
              </a:rPr>
              <a:t>A new screen will appear with two steps. The first step will show your name here in green, and the second step will ask you to select a report. You will click on “accounting and reconciliation reports” and it will drop down to show you “accounting code detail”. You will select this, and it will generate steps 3-7. (quick tip, if you select the start to the left of the “accounting code detail” it will add that report to your favorites on the right, and you will always be able to select it quickly. </a:t>
            </a:r>
          </a:p>
          <a:p>
            <a:endParaRPr lang="en-US" dirty="0"/>
          </a:p>
        </p:txBody>
      </p:sp>
      <p:sp>
        <p:nvSpPr>
          <p:cNvPr id="4" name="Slide Number Placeholder 3"/>
          <p:cNvSpPr>
            <a:spLocks noGrp="1"/>
          </p:cNvSpPr>
          <p:nvPr>
            <p:ph type="sldNum" sz="quarter" idx="10"/>
          </p:nvPr>
        </p:nvSpPr>
        <p:spPr/>
        <p:txBody>
          <a:bodyPr/>
          <a:lstStyle/>
          <a:p>
            <a:fld id="{8202D5B3-6491-4849-A4C0-60B39AE57E30}" type="slidenum">
              <a:rPr lang="en-US" smtClean="0"/>
              <a:t>36</a:t>
            </a:fld>
            <a:endParaRPr lang="en-US" dirty="0"/>
          </a:p>
        </p:txBody>
      </p:sp>
    </p:spTree>
    <p:extLst>
      <p:ext uri="{BB962C8B-B14F-4D97-AF65-F5344CB8AC3E}">
        <p14:creationId xmlns:p14="http://schemas.microsoft.com/office/powerpoint/2010/main" val="20895720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Calibri" panose="020F0502020204030204" pitchFamily="34" charset="0"/>
                <a:ea typeface="Calibri" panose="020F0502020204030204" pitchFamily="34" charset="0"/>
                <a:cs typeface="Times New Roman" panose="02020603050405020304" pitchFamily="18" charset="0"/>
              </a:rPr>
              <a:t>Please disregard steps 3 &amp;4. </a:t>
            </a:r>
          </a:p>
          <a:p>
            <a:endParaRPr lang="en-US" dirty="0"/>
          </a:p>
        </p:txBody>
      </p:sp>
      <p:sp>
        <p:nvSpPr>
          <p:cNvPr id="4" name="Slide Number Placeholder 3"/>
          <p:cNvSpPr>
            <a:spLocks noGrp="1"/>
          </p:cNvSpPr>
          <p:nvPr>
            <p:ph type="sldNum" sz="quarter" idx="10"/>
          </p:nvPr>
        </p:nvSpPr>
        <p:spPr/>
        <p:txBody>
          <a:bodyPr/>
          <a:lstStyle/>
          <a:p>
            <a:fld id="{8202D5B3-6491-4849-A4C0-60B39AE57E30}" type="slidenum">
              <a:rPr lang="en-US" smtClean="0"/>
              <a:t>37</a:t>
            </a:fld>
            <a:endParaRPr lang="en-US" dirty="0"/>
          </a:p>
        </p:txBody>
      </p:sp>
    </p:spTree>
    <p:extLst>
      <p:ext uri="{BB962C8B-B14F-4D97-AF65-F5344CB8AC3E}">
        <p14:creationId xmlns:p14="http://schemas.microsoft.com/office/powerpoint/2010/main" val="332185157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Calibri" panose="020F0502020204030204" pitchFamily="34" charset="0"/>
                <a:ea typeface="Calibri" panose="020F0502020204030204" pitchFamily="34" charset="0"/>
                <a:cs typeface="Times New Roman" panose="02020603050405020304" pitchFamily="18" charset="0"/>
              </a:rPr>
              <a:t>You will only use 5 if you split charges. If you split charges, please be sure to select this check box so that they are included. </a:t>
            </a:r>
          </a:p>
          <a:p>
            <a:endParaRPr lang="en-US" dirty="0"/>
          </a:p>
        </p:txBody>
      </p:sp>
      <p:sp>
        <p:nvSpPr>
          <p:cNvPr id="4" name="Slide Number Placeholder 3"/>
          <p:cNvSpPr>
            <a:spLocks noGrp="1"/>
          </p:cNvSpPr>
          <p:nvPr>
            <p:ph type="sldNum" sz="quarter" idx="10"/>
          </p:nvPr>
        </p:nvSpPr>
        <p:spPr/>
        <p:txBody>
          <a:bodyPr/>
          <a:lstStyle/>
          <a:p>
            <a:fld id="{8202D5B3-6491-4849-A4C0-60B39AE57E30}" type="slidenum">
              <a:rPr lang="en-US" smtClean="0"/>
              <a:t>38</a:t>
            </a:fld>
            <a:endParaRPr lang="en-US" dirty="0"/>
          </a:p>
        </p:txBody>
      </p:sp>
    </p:spTree>
    <p:extLst>
      <p:ext uri="{BB962C8B-B14F-4D97-AF65-F5344CB8AC3E}">
        <p14:creationId xmlns:p14="http://schemas.microsoft.com/office/powerpoint/2010/main" val="332185157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dirty="0">
                <a:effectLst/>
                <a:latin typeface="Calibri" panose="020F0502020204030204" pitchFamily="34" charset="0"/>
                <a:ea typeface="Calibri" panose="020F0502020204030204" pitchFamily="34" charset="0"/>
                <a:cs typeface="Times New Roman" panose="02020603050405020304" pitchFamily="18" charset="0"/>
              </a:rPr>
              <a:t>On step 6, please make sure to select “reporting cycle” and select your month and year for the report. </a:t>
            </a:r>
            <a:endParaRPr lang="en-US" dirty="0"/>
          </a:p>
        </p:txBody>
      </p:sp>
      <p:sp>
        <p:nvSpPr>
          <p:cNvPr id="4" name="Slide Number Placeholder 3"/>
          <p:cNvSpPr>
            <a:spLocks noGrp="1"/>
          </p:cNvSpPr>
          <p:nvPr>
            <p:ph type="sldNum" sz="quarter" idx="5"/>
          </p:nvPr>
        </p:nvSpPr>
        <p:spPr/>
        <p:txBody>
          <a:bodyPr/>
          <a:lstStyle/>
          <a:p>
            <a:fld id="{8202D5B3-6491-4849-A4C0-60B39AE57E30}" type="slidenum">
              <a:rPr lang="en-US" smtClean="0"/>
              <a:t>39</a:t>
            </a:fld>
            <a:endParaRPr lang="en-US" dirty="0"/>
          </a:p>
        </p:txBody>
      </p:sp>
    </p:spTree>
    <p:extLst>
      <p:ext uri="{BB962C8B-B14F-4D97-AF65-F5344CB8AC3E}">
        <p14:creationId xmlns:p14="http://schemas.microsoft.com/office/powerpoint/2010/main" val="400815376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dirty="0">
                <a:effectLst/>
                <a:latin typeface="Calibri" panose="020F0502020204030204" pitchFamily="34" charset="0"/>
                <a:ea typeface="Calibri" panose="020F0502020204030204" pitchFamily="34" charset="0"/>
                <a:cs typeface="Times New Roman" panose="02020603050405020304" pitchFamily="18" charset="0"/>
              </a:rPr>
              <a:t>For step 7, you will only make a change if you do not already see your email address listed. If it is not, please type it in and select the + button. This will include your email so that when your report has completed running you will receive an email and can go in to download it. </a:t>
            </a:r>
            <a:endParaRPr lang="en-US" dirty="0"/>
          </a:p>
        </p:txBody>
      </p:sp>
      <p:sp>
        <p:nvSpPr>
          <p:cNvPr id="4" name="Slide Number Placeholder 3"/>
          <p:cNvSpPr>
            <a:spLocks noGrp="1"/>
          </p:cNvSpPr>
          <p:nvPr>
            <p:ph type="sldNum" sz="quarter" idx="5"/>
          </p:nvPr>
        </p:nvSpPr>
        <p:spPr/>
        <p:txBody>
          <a:bodyPr/>
          <a:lstStyle/>
          <a:p>
            <a:fld id="{8202D5B3-6491-4849-A4C0-60B39AE57E30}" type="slidenum">
              <a:rPr lang="en-US" smtClean="0"/>
              <a:t>40</a:t>
            </a:fld>
            <a:endParaRPr lang="en-US" dirty="0"/>
          </a:p>
        </p:txBody>
      </p:sp>
    </p:spTree>
    <p:extLst>
      <p:ext uri="{BB962C8B-B14F-4D97-AF65-F5344CB8AC3E}">
        <p14:creationId xmlns:p14="http://schemas.microsoft.com/office/powerpoint/2010/main" val="116760742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dirty="0">
                <a:effectLst/>
                <a:latin typeface="Calibri" panose="020F0502020204030204" pitchFamily="34" charset="0"/>
                <a:ea typeface="Calibri" panose="020F0502020204030204" pitchFamily="34" charset="0"/>
                <a:cs typeface="Times New Roman" panose="02020603050405020304" pitchFamily="18" charset="0"/>
              </a:rPr>
              <a:t>Once you submit your report, it will take you to this dashboard screen where you will see your report queued under the “scheduled” tab. </a:t>
            </a:r>
            <a:endParaRPr lang="en-US" dirty="0"/>
          </a:p>
        </p:txBody>
      </p:sp>
      <p:sp>
        <p:nvSpPr>
          <p:cNvPr id="4" name="Slide Number Placeholder 3"/>
          <p:cNvSpPr>
            <a:spLocks noGrp="1"/>
          </p:cNvSpPr>
          <p:nvPr>
            <p:ph type="sldNum" sz="quarter" idx="5"/>
          </p:nvPr>
        </p:nvSpPr>
        <p:spPr/>
        <p:txBody>
          <a:bodyPr/>
          <a:lstStyle/>
          <a:p>
            <a:fld id="{8202D5B3-6491-4849-A4C0-60B39AE57E30}" type="slidenum">
              <a:rPr lang="en-US" smtClean="0"/>
              <a:t>41</a:t>
            </a:fld>
            <a:endParaRPr lang="en-US" dirty="0"/>
          </a:p>
        </p:txBody>
      </p:sp>
    </p:spTree>
    <p:extLst>
      <p:ext uri="{BB962C8B-B14F-4D97-AF65-F5344CB8AC3E}">
        <p14:creationId xmlns:p14="http://schemas.microsoft.com/office/powerpoint/2010/main" val="1768183796"/>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Calibri" panose="020F0502020204030204" pitchFamily="34" charset="0"/>
                <a:ea typeface="Calibri" panose="020F0502020204030204" pitchFamily="34" charset="0"/>
                <a:cs typeface="Times New Roman" panose="02020603050405020304" pitchFamily="18" charset="0"/>
              </a:rPr>
              <a:t>Once it is complete, it will move to the “completed” tab and you will be able to download it via the download button on the far right. It will download as a PDF file. You will print this off and have the PI of each account that you charged to sign showing their approval of your charges to their funds. </a:t>
            </a:r>
          </a:p>
          <a:p>
            <a:endParaRPr lang="en-US" dirty="0"/>
          </a:p>
        </p:txBody>
      </p:sp>
      <p:sp>
        <p:nvSpPr>
          <p:cNvPr id="4" name="Slide Number Placeholder 3"/>
          <p:cNvSpPr>
            <a:spLocks noGrp="1"/>
          </p:cNvSpPr>
          <p:nvPr>
            <p:ph type="sldNum" sz="quarter" idx="5"/>
          </p:nvPr>
        </p:nvSpPr>
        <p:spPr/>
        <p:txBody>
          <a:bodyPr/>
          <a:lstStyle/>
          <a:p>
            <a:fld id="{8202D5B3-6491-4849-A4C0-60B39AE57E30}" type="slidenum">
              <a:rPr lang="en-US" smtClean="0"/>
              <a:t>42</a:t>
            </a:fld>
            <a:endParaRPr lang="en-US" dirty="0"/>
          </a:p>
        </p:txBody>
      </p:sp>
    </p:spTree>
    <p:extLst>
      <p:ext uri="{BB962C8B-B14F-4D97-AF65-F5344CB8AC3E}">
        <p14:creationId xmlns:p14="http://schemas.microsoft.com/office/powerpoint/2010/main" val="126507788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dirty="0">
                <a:effectLst/>
                <a:latin typeface="Calibri" panose="020F0502020204030204" pitchFamily="34" charset="0"/>
                <a:ea typeface="Calibri" panose="020F0502020204030204" pitchFamily="34" charset="0"/>
                <a:cs typeface="Times New Roman" panose="02020603050405020304" pitchFamily="18" charset="0"/>
              </a:rPr>
              <a:t>Finally, you’ll take the reconciliation form (cover sheet) that you filled in in the beginning, and you will place it on top of your report. Behind your report you will place the receipts for your charges in the order that they are on your report. You will take this “packet” and scan it to the email address that you see here as a single PDF file. </a:t>
            </a:r>
            <a:endParaRPr lang="en-US" dirty="0"/>
          </a:p>
        </p:txBody>
      </p:sp>
      <p:sp>
        <p:nvSpPr>
          <p:cNvPr id="4" name="Slide Number Placeholder 3"/>
          <p:cNvSpPr>
            <a:spLocks noGrp="1"/>
          </p:cNvSpPr>
          <p:nvPr>
            <p:ph type="sldNum" sz="quarter" idx="10"/>
          </p:nvPr>
        </p:nvSpPr>
        <p:spPr/>
        <p:txBody>
          <a:bodyPr/>
          <a:lstStyle/>
          <a:p>
            <a:fld id="{8202D5B3-6491-4849-A4C0-60B39AE57E30}" type="slidenum">
              <a:rPr lang="en-US" smtClean="0"/>
              <a:t>43</a:t>
            </a:fld>
            <a:endParaRPr lang="en-US" dirty="0"/>
          </a:p>
        </p:txBody>
      </p:sp>
    </p:spTree>
    <p:extLst>
      <p:ext uri="{BB962C8B-B14F-4D97-AF65-F5344CB8AC3E}">
        <p14:creationId xmlns:p14="http://schemas.microsoft.com/office/powerpoint/2010/main" val="2184950725"/>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sz="1800" dirty="0" err="1">
                <a:effectLst/>
                <a:latin typeface="Calibri" panose="020F0502020204030204" pitchFamily="34" charset="0"/>
                <a:ea typeface="Calibri" panose="020F0502020204030204" pitchFamily="34" charset="0"/>
                <a:cs typeface="Times New Roman" panose="02020603050405020304" pitchFamily="18" charset="0"/>
              </a:rPr>
              <a:t>PCards</a:t>
            </a:r>
            <a:r>
              <a:rPr lang="en-US" sz="1800" dirty="0">
                <a:effectLst/>
                <a:latin typeface="Calibri" panose="020F0502020204030204" pitchFamily="34" charset="0"/>
                <a:ea typeface="Calibri" panose="020F0502020204030204" pitchFamily="34" charset="0"/>
                <a:cs typeface="Times New Roman" panose="02020603050405020304" pitchFamily="18" charset="0"/>
              </a:rPr>
              <a:t> are always due on the </a:t>
            </a:r>
            <a:r>
              <a:rPr lang="en-US" sz="1800" b="1" dirty="0">
                <a:effectLst/>
                <a:latin typeface="Calibri" panose="020F0502020204030204" pitchFamily="34" charset="0"/>
                <a:ea typeface="Calibri" panose="020F0502020204030204" pitchFamily="34" charset="0"/>
                <a:cs typeface="Times New Roman" panose="02020603050405020304" pitchFamily="18" charset="0"/>
              </a:rPr>
              <a:t>first business day of every month</a:t>
            </a:r>
            <a:r>
              <a:rPr lang="en-US" sz="1800" dirty="0">
                <a:effectLst/>
                <a:latin typeface="Calibri" panose="020F0502020204030204" pitchFamily="34" charset="0"/>
                <a:ea typeface="Calibri" panose="020F0502020204030204" pitchFamily="34" charset="0"/>
                <a:cs typeface="Times New Roman" panose="02020603050405020304" pitchFamily="18" charset="0"/>
              </a:rPr>
              <a:t>. If you do not believe you can make that deadline for any reason, please contact your Compliance Officer immediately to determine another solution to your submission. You will receive an email a few days prior to the due date to remind you that it is upcoming. Even if you did not have charges for the month, you will receive this reminder. Please note that if you did not spend anything for the month, you are not required to submit anything to us for a reconciliation.</a:t>
            </a:r>
          </a:p>
        </p:txBody>
      </p:sp>
      <p:sp>
        <p:nvSpPr>
          <p:cNvPr id="4" name="Slide Number Placeholder 3"/>
          <p:cNvSpPr>
            <a:spLocks noGrp="1"/>
          </p:cNvSpPr>
          <p:nvPr>
            <p:ph type="sldNum" sz="quarter" idx="10"/>
          </p:nvPr>
        </p:nvSpPr>
        <p:spPr/>
        <p:txBody>
          <a:bodyPr/>
          <a:lstStyle/>
          <a:p>
            <a:fld id="{8202D5B3-6491-4849-A4C0-60B39AE57E30}" type="slidenum">
              <a:rPr lang="en-US" smtClean="0"/>
              <a:t>44</a:t>
            </a:fld>
            <a:endParaRPr lang="en-US" dirty="0"/>
          </a:p>
        </p:txBody>
      </p:sp>
    </p:spTree>
    <p:extLst>
      <p:ext uri="{BB962C8B-B14F-4D97-AF65-F5344CB8AC3E}">
        <p14:creationId xmlns:p14="http://schemas.microsoft.com/office/powerpoint/2010/main" val="81341418"/>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Calibri" panose="020F0502020204030204" pitchFamily="34" charset="0"/>
                <a:ea typeface="Calibri" panose="020F0502020204030204" pitchFamily="34" charset="0"/>
                <a:cs typeface="Times New Roman" panose="02020603050405020304" pitchFamily="18" charset="0"/>
              </a:rPr>
              <a:t>Below is a list of </a:t>
            </a:r>
            <a:r>
              <a:rPr lang="en-US" sz="1800" dirty="0" err="1">
                <a:effectLst/>
                <a:latin typeface="Calibri" panose="020F0502020204030204" pitchFamily="34" charset="0"/>
                <a:ea typeface="Calibri" panose="020F0502020204030204" pitchFamily="34" charset="0"/>
                <a:cs typeface="Times New Roman" panose="02020603050405020304" pitchFamily="18" charset="0"/>
              </a:rPr>
              <a:t>PCard</a:t>
            </a:r>
            <a:r>
              <a:rPr lang="en-US" sz="1800" dirty="0">
                <a:effectLst/>
                <a:latin typeface="Calibri" panose="020F0502020204030204" pitchFamily="34" charset="0"/>
                <a:ea typeface="Calibri" panose="020F0502020204030204" pitchFamily="34" charset="0"/>
                <a:cs typeface="Times New Roman" panose="02020603050405020304" pitchFamily="18" charset="0"/>
              </a:rPr>
              <a:t> Pointers for you. If you have any questions regarding these, please contact us. </a:t>
            </a:r>
          </a:p>
          <a:p>
            <a:endParaRPr lang="en-US" dirty="0"/>
          </a:p>
        </p:txBody>
      </p:sp>
      <p:sp>
        <p:nvSpPr>
          <p:cNvPr id="4" name="Slide Number Placeholder 3"/>
          <p:cNvSpPr>
            <a:spLocks noGrp="1"/>
          </p:cNvSpPr>
          <p:nvPr>
            <p:ph type="sldNum" sz="quarter" idx="10"/>
          </p:nvPr>
        </p:nvSpPr>
        <p:spPr/>
        <p:txBody>
          <a:bodyPr/>
          <a:lstStyle/>
          <a:p>
            <a:fld id="{8202D5B3-6491-4849-A4C0-60B39AE57E30}" type="slidenum">
              <a:rPr lang="en-US" smtClean="0"/>
              <a:t>45</a:t>
            </a:fld>
            <a:endParaRPr lang="en-US" dirty="0"/>
          </a:p>
        </p:txBody>
      </p:sp>
    </p:spTree>
    <p:extLst>
      <p:ext uri="{BB962C8B-B14F-4D97-AF65-F5344CB8AC3E}">
        <p14:creationId xmlns:p14="http://schemas.microsoft.com/office/powerpoint/2010/main" val="1049431156"/>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dirty="0">
                <a:effectLst/>
                <a:latin typeface="Calibri" panose="020F0502020204030204" pitchFamily="34" charset="0"/>
                <a:ea typeface="Calibri" panose="020F0502020204030204" pitchFamily="34" charset="0"/>
                <a:cs typeface="Times New Roman" panose="02020603050405020304" pitchFamily="18" charset="0"/>
              </a:rPr>
              <a:t>Our resources are listed here and available on our website. </a:t>
            </a:r>
            <a:endParaRPr lang="en-US" dirty="0"/>
          </a:p>
        </p:txBody>
      </p:sp>
      <p:sp>
        <p:nvSpPr>
          <p:cNvPr id="4" name="Slide Number Placeholder 3"/>
          <p:cNvSpPr>
            <a:spLocks noGrp="1"/>
          </p:cNvSpPr>
          <p:nvPr>
            <p:ph type="sldNum" sz="quarter" idx="5"/>
          </p:nvPr>
        </p:nvSpPr>
        <p:spPr/>
        <p:txBody>
          <a:bodyPr/>
          <a:lstStyle/>
          <a:p>
            <a:fld id="{8202D5B3-6491-4849-A4C0-60B39AE57E30}" type="slidenum">
              <a:rPr lang="en-US" smtClean="0"/>
              <a:t>46</a:t>
            </a:fld>
            <a:endParaRPr lang="en-US" dirty="0"/>
          </a:p>
        </p:txBody>
      </p:sp>
    </p:spTree>
    <p:extLst>
      <p:ext uri="{BB962C8B-B14F-4D97-AF65-F5344CB8AC3E}">
        <p14:creationId xmlns:p14="http://schemas.microsoft.com/office/powerpoint/2010/main" val="2988863335"/>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dirty="0">
                <a:effectLst/>
                <a:latin typeface="Calibri" panose="020F0502020204030204" pitchFamily="34" charset="0"/>
                <a:ea typeface="Calibri" panose="020F0502020204030204" pitchFamily="34" charset="0"/>
                <a:cs typeface="Times New Roman" panose="02020603050405020304" pitchFamily="18" charset="0"/>
              </a:rPr>
              <a:t>Please contact your MURC Compliance Officer for any assistance you may need. Below we have listed our Compliance team members. If you are unsure who your Compliance Officer may be, feel free to contact any of the ladies below and they will assist you. </a:t>
            </a:r>
            <a:endParaRPr lang="en-US" dirty="0"/>
          </a:p>
        </p:txBody>
      </p:sp>
      <p:sp>
        <p:nvSpPr>
          <p:cNvPr id="4" name="Slide Number Placeholder 3"/>
          <p:cNvSpPr>
            <a:spLocks noGrp="1"/>
          </p:cNvSpPr>
          <p:nvPr>
            <p:ph type="sldNum" sz="quarter" idx="5"/>
          </p:nvPr>
        </p:nvSpPr>
        <p:spPr/>
        <p:txBody>
          <a:bodyPr/>
          <a:lstStyle/>
          <a:p>
            <a:fld id="{8202D5B3-6491-4849-A4C0-60B39AE57E30}" type="slidenum">
              <a:rPr lang="en-US" smtClean="0"/>
              <a:t>47</a:t>
            </a:fld>
            <a:endParaRPr lang="en-US" dirty="0"/>
          </a:p>
        </p:txBody>
      </p:sp>
    </p:spTree>
    <p:extLst>
      <p:ext uri="{BB962C8B-B14F-4D97-AF65-F5344CB8AC3E}">
        <p14:creationId xmlns:p14="http://schemas.microsoft.com/office/powerpoint/2010/main" val="3676245627"/>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Calibri" panose="020F0502020204030204" pitchFamily="34" charset="0"/>
                <a:ea typeface="Calibri" panose="020F0502020204030204" pitchFamily="34" charset="0"/>
                <a:cs typeface="Times New Roman" panose="02020603050405020304" pitchFamily="18" charset="0"/>
              </a:rPr>
              <a:t>As a reminder, there is a link below for you to follow to take a short mandatory quiz on what we just went over. After your Compliance Officer receives your quiz results, they will contact you to issue you your </a:t>
            </a:r>
            <a:r>
              <a:rPr lang="en-US" sz="1800" dirty="0" err="1">
                <a:effectLst/>
                <a:latin typeface="Calibri" panose="020F0502020204030204" pitchFamily="34" charset="0"/>
                <a:ea typeface="Calibri" panose="020F0502020204030204" pitchFamily="34" charset="0"/>
                <a:cs typeface="Times New Roman" panose="02020603050405020304" pitchFamily="18" charset="0"/>
              </a:rPr>
              <a:t>PCard</a:t>
            </a:r>
            <a:r>
              <a:rPr lang="en-US" sz="1800" dirty="0">
                <a:effectLst/>
                <a:latin typeface="Calibri" panose="020F0502020204030204" pitchFamily="34" charset="0"/>
                <a:ea typeface="Calibri" panose="020F0502020204030204" pitchFamily="34" charset="0"/>
                <a:cs typeface="Times New Roman" panose="02020603050405020304" pitchFamily="18" charset="0"/>
              </a:rPr>
              <a:t>. We look forward to working with you. Have a wonderful day!</a:t>
            </a:r>
          </a:p>
          <a:p>
            <a:endParaRPr lang="en-US" dirty="0"/>
          </a:p>
        </p:txBody>
      </p:sp>
      <p:sp>
        <p:nvSpPr>
          <p:cNvPr id="4" name="Slide Number Placeholder 3"/>
          <p:cNvSpPr>
            <a:spLocks noGrp="1"/>
          </p:cNvSpPr>
          <p:nvPr>
            <p:ph type="sldNum" sz="quarter" idx="5"/>
          </p:nvPr>
        </p:nvSpPr>
        <p:spPr/>
        <p:txBody>
          <a:bodyPr/>
          <a:lstStyle/>
          <a:p>
            <a:fld id="{8202D5B3-6491-4849-A4C0-60B39AE57E30}" type="slidenum">
              <a:rPr lang="en-US" smtClean="0"/>
              <a:t>48</a:t>
            </a:fld>
            <a:endParaRPr lang="en-US" dirty="0"/>
          </a:p>
        </p:txBody>
      </p:sp>
    </p:spTree>
    <p:extLst>
      <p:ext uri="{BB962C8B-B14F-4D97-AF65-F5344CB8AC3E}">
        <p14:creationId xmlns:p14="http://schemas.microsoft.com/office/powerpoint/2010/main" val="269484869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Freeform 6"/>
          <p:cNvSpPr/>
          <p:nvPr/>
        </p:nvSpPr>
        <p:spPr>
          <a:xfrm>
            <a:off x="-76" y="5293518"/>
            <a:ext cx="9144093" cy="1443038"/>
          </a:xfrm>
          <a:custGeom>
            <a:avLst/>
            <a:gdLst>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666750 h 2114550"/>
              <a:gd name="connsiteX1" fmla="*/ 9144000 w 9144000"/>
              <a:gd name="connsiteY1" fmla="*/ 0 h 2114550"/>
              <a:gd name="connsiteX2" fmla="*/ 9144000 w 9144000"/>
              <a:gd name="connsiteY2" fmla="*/ 914400 h 2114550"/>
              <a:gd name="connsiteX3" fmla="*/ 6334125 w 9144000"/>
              <a:gd name="connsiteY3" fmla="*/ 2114550 h 2114550"/>
              <a:gd name="connsiteX4" fmla="*/ 0 w 9144000"/>
              <a:gd name="connsiteY4" fmla="*/ 1047750 h 2114550"/>
              <a:gd name="connsiteX5" fmla="*/ 9525 w 9144000"/>
              <a:gd name="connsiteY5" fmla="*/ 666750 h 2114550"/>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355114 w 9144000"/>
              <a:gd name="connsiteY0" fmla="*/ 0 h 1562100"/>
              <a:gd name="connsiteX1" fmla="*/ 9144000 w 9144000"/>
              <a:gd name="connsiteY1" fmla="*/ 104775 h 1562100"/>
              <a:gd name="connsiteX2" fmla="*/ 9144000 w 9144000"/>
              <a:gd name="connsiteY2" fmla="*/ 361950 h 1562100"/>
              <a:gd name="connsiteX3" fmla="*/ 6334125 w 9144000"/>
              <a:gd name="connsiteY3" fmla="*/ 1562100 h 1562100"/>
              <a:gd name="connsiteX4" fmla="*/ 0 w 9144000"/>
              <a:gd name="connsiteY4" fmla="*/ 495300 h 1562100"/>
              <a:gd name="connsiteX5" fmla="*/ 355114 w 9144000"/>
              <a:gd name="connsiteY5" fmla="*/ 0 h 1562100"/>
              <a:gd name="connsiteX0" fmla="*/ 411923 w 9144000"/>
              <a:gd name="connsiteY0" fmla="*/ 83344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411923 w 9144000"/>
              <a:gd name="connsiteY5" fmla="*/ 83344 h 1457325"/>
              <a:gd name="connsiteX0" fmla="*/ 28462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28462 w 9144000"/>
              <a:gd name="connsiteY5" fmla="*/ 9525 h 1457325"/>
              <a:gd name="connsiteX0" fmla="*/ 108942 w 9144000"/>
              <a:gd name="connsiteY0" fmla="*/ 10477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108942 w 9144000"/>
              <a:gd name="connsiteY5" fmla="*/ 104775 h 1457325"/>
              <a:gd name="connsiteX0" fmla="*/ 26095 w 9144000"/>
              <a:gd name="connsiteY0" fmla="*/ 14288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26095 w 9144000"/>
              <a:gd name="connsiteY5" fmla="*/ 14288 h 1457325"/>
              <a:gd name="connsiteX0" fmla="*/ 0 w 9117905"/>
              <a:gd name="connsiteY0" fmla="*/ 14288 h 1457325"/>
              <a:gd name="connsiteX1" fmla="*/ 9117905 w 9117905"/>
              <a:gd name="connsiteY1" fmla="*/ 0 h 1457325"/>
              <a:gd name="connsiteX2" fmla="*/ 9117905 w 9117905"/>
              <a:gd name="connsiteY2" fmla="*/ 257175 h 1457325"/>
              <a:gd name="connsiteX3" fmla="*/ 6308030 w 9117905"/>
              <a:gd name="connsiteY3" fmla="*/ 1457325 h 1457325"/>
              <a:gd name="connsiteX4" fmla="*/ 212977 w 9117905"/>
              <a:gd name="connsiteY4" fmla="*/ 311944 h 1457325"/>
              <a:gd name="connsiteX5" fmla="*/ 0 w 9117905"/>
              <a:gd name="connsiteY5" fmla="*/ 14288 h 1457325"/>
              <a:gd name="connsiteX0" fmla="*/ 0 w 9117905"/>
              <a:gd name="connsiteY0" fmla="*/ 14288 h 1457325"/>
              <a:gd name="connsiteX1" fmla="*/ 9117905 w 9117905"/>
              <a:gd name="connsiteY1" fmla="*/ 0 h 1457325"/>
              <a:gd name="connsiteX2" fmla="*/ 9117905 w 9117905"/>
              <a:gd name="connsiteY2" fmla="*/ 257175 h 1457325"/>
              <a:gd name="connsiteX3" fmla="*/ 6308030 w 9117905"/>
              <a:gd name="connsiteY3" fmla="*/ 1457325 h 1457325"/>
              <a:gd name="connsiteX4" fmla="*/ 2310 w 9117905"/>
              <a:gd name="connsiteY4" fmla="*/ 376237 h 1457325"/>
              <a:gd name="connsiteX5" fmla="*/ 0 w 9117905"/>
              <a:gd name="connsiteY5" fmla="*/ 14288 h 1457325"/>
              <a:gd name="connsiteX0" fmla="*/ 0 w 9117905"/>
              <a:gd name="connsiteY0" fmla="*/ 14288 h 1531144"/>
              <a:gd name="connsiteX1" fmla="*/ 9117905 w 9117905"/>
              <a:gd name="connsiteY1" fmla="*/ 0 h 1531144"/>
              <a:gd name="connsiteX2" fmla="*/ 9117905 w 9117905"/>
              <a:gd name="connsiteY2" fmla="*/ 257175 h 1531144"/>
              <a:gd name="connsiteX3" fmla="*/ 6308030 w 9117905"/>
              <a:gd name="connsiteY3" fmla="*/ 1531144 h 1531144"/>
              <a:gd name="connsiteX4" fmla="*/ 2310 w 9117905"/>
              <a:gd name="connsiteY4" fmla="*/ 376237 h 1531144"/>
              <a:gd name="connsiteX5" fmla="*/ 0 w 9117905"/>
              <a:gd name="connsiteY5" fmla="*/ 14288 h 1531144"/>
              <a:gd name="connsiteX0" fmla="*/ 0 w 9117905"/>
              <a:gd name="connsiteY0" fmla="*/ 14288 h 1450181"/>
              <a:gd name="connsiteX1" fmla="*/ 9117905 w 9117905"/>
              <a:gd name="connsiteY1" fmla="*/ 0 h 1450181"/>
              <a:gd name="connsiteX2" fmla="*/ 9117905 w 9117905"/>
              <a:gd name="connsiteY2" fmla="*/ 257175 h 1450181"/>
              <a:gd name="connsiteX3" fmla="*/ 6260689 w 9117905"/>
              <a:gd name="connsiteY3" fmla="*/ 1450181 h 1450181"/>
              <a:gd name="connsiteX4" fmla="*/ 2310 w 9117905"/>
              <a:gd name="connsiteY4" fmla="*/ 376237 h 1450181"/>
              <a:gd name="connsiteX5" fmla="*/ 0 w 9117905"/>
              <a:gd name="connsiteY5" fmla="*/ 14288 h 1450181"/>
              <a:gd name="connsiteX0" fmla="*/ 0 w 9117905"/>
              <a:gd name="connsiteY0" fmla="*/ 14288 h 1450181"/>
              <a:gd name="connsiteX1" fmla="*/ 9117905 w 9117905"/>
              <a:gd name="connsiteY1" fmla="*/ 0 h 1450181"/>
              <a:gd name="connsiteX2" fmla="*/ 8994819 w 9117905"/>
              <a:gd name="connsiteY2" fmla="*/ 257175 h 1450181"/>
              <a:gd name="connsiteX3" fmla="*/ 6260689 w 9117905"/>
              <a:gd name="connsiteY3" fmla="*/ 1450181 h 1450181"/>
              <a:gd name="connsiteX4" fmla="*/ 2310 w 9117905"/>
              <a:gd name="connsiteY4" fmla="*/ 376237 h 1450181"/>
              <a:gd name="connsiteX5" fmla="*/ 0 w 9117905"/>
              <a:gd name="connsiteY5" fmla="*/ 14288 h 1450181"/>
              <a:gd name="connsiteX0" fmla="*/ 0 w 9117905"/>
              <a:gd name="connsiteY0" fmla="*/ 14288 h 1450181"/>
              <a:gd name="connsiteX1" fmla="*/ 9117905 w 9117905"/>
              <a:gd name="connsiteY1" fmla="*/ 0 h 1450181"/>
              <a:gd name="connsiteX2" fmla="*/ 9106070 w 9117905"/>
              <a:gd name="connsiteY2" fmla="*/ 257175 h 1450181"/>
              <a:gd name="connsiteX3" fmla="*/ 6260689 w 9117905"/>
              <a:gd name="connsiteY3" fmla="*/ 1450181 h 1450181"/>
              <a:gd name="connsiteX4" fmla="*/ 2310 w 9117905"/>
              <a:gd name="connsiteY4" fmla="*/ 376237 h 1450181"/>
              <a:gd name="connsiteX5" fmla="*/ 0 w 9117905"/>
              <a:gd name="connsiteY5" fmla="*/ 14288 h 1450181"/>
              <a:gd name="connsiteX0" fmla="*/ 0 w 9106070"/>
              <a:gd name="connsiteY0" fmla="*/ 0 h 1435893"/>
              <a:gd name="connsiteX1" fmla="*/ 9013755 w 9106070"/>
              <a:gd name="connsiteY1" fmla="*/ 97630 h 1435893"/>
              <a:gd name="connsiteX2" fmla="*/ 9106070 w 9106070"/>
              <a:gd name="connsiteY2" fmla="*/ 242887 h 1435893"/>
              <a:gd name="connsiteX3" fmla="*/ 6260689 w 9106070"/>
              <a:gd name="connsiteY3" fmla="*/ 1435893 h 1435893"/>
              <a:gd name="connsiteX4" fmla="*/ 2310 w 9106070"/>
              <a:gd name="connsiteY4" fmla="*/ 361949 h 1435893"/>
              <a:gd name="connsiteX5" fmla="*/ 0 w 9106070"/>
              <a:gd name="connsiteY5" fmla="*/ 0 h 1435893"/>
              <a:gd name="connsiteX0" fmla="*/ 0 w 9106070"/>
              <a:gd name="connsiteY0" fmla="*/ 2 h 1435895"/>
              <a:gd name="connsiteX1" fmla="*/ 9096602 w 9106070"/>
              <a:gd name="connsiteY1" fmla="*/ 0 h 1435895"/>
              <a:gd name="connsiteX2" fmla="*/ 9106070 w 9106070"/>
              <a:gd name="connsiteY2" fmla="*/ 242889 h 1435895"/>
              <a:gd name="connsiteX3" fmla="*/ 6260689 w 9106070"/>
              <a:gd name="connsiteY3" fmla="*/ 1435895 h 1435895"/>
              <a:gd name="connsiteX4" fmla="*/ 2310 w 9106070"/>
              <a:gd name="connsiteY4" fmla="*/ 361951 h 1435895"/>
              <a:gd name="connsiteX5" fmla="*/ 0 w 9106070"/>
              <a:gd name="connsiteY5" fmla="*/ 2 h 1435895"/>
              <a:gd name="connsiteX0" fmla="*/ 0 w 9106070"/>
              <a:gd name="connsiteY0" fmla="*/ 0 h 1435893"/>
              <a:gd name="connsiteX1" fmla="*/ 8973515 w 9106070"/>
              <a:gd name="connsiteY1" fmla="*/ 123823 h 1435893"/>
              <a:gd name="connsiteX2" fmla="*/ 9106070 w 9106070"/>
              <a:gd name="connsiteY2" fmla="*/ 242887 h 1435893"/>
              <a:gd name="connsiteX3" fmla="*/ 6260689 w 9106070"/>
              <a:gd name="connsiteY3" fmla="*/ 1435893 h 1435893"/>
              <a:gd name="connsiteX4" fmla="*/ 2310 w 9106070"/>
              <a:gd name="connsiteY4" fmla="*/ 361949 h 1435893"/>
              <a:gd name="connsiteX5" fmla="*/ 0 w 9106070"/>
              <a:gd name="connsiteY5" fmla="*/ 0 h 1435893"/>
              <a:gd name="connsiteX0" fmla="*/ 0 w 9106070"/>
              <a:gd name="connsiteY0" fmla="*/ 7145 h 1443038"/>
              <a:gd name="connsiteX1" fmla="*/ 9089499 w 9106070"/>
              <a:gd name="connsiteY1" fmla="*/ 0 h 1443038"/>
              <a:gd name="connsiteX2" fmla="*/ 9106070 w 9106070"/>
              <a:gd name="connsiteY2" fmla="*/ 250032 h 1443038"/>
              <a:gd name="connsiteX3" fmla="*/ 6260689 w 9106070"/>
              <a:gd name="connsiteY3" fmla="*/ 1443038 h 1443038"/>
              <a:gd name="connsiteX4" fmla="*/ 2310 w 9106070"/>
              <a:gd name="connsiteY4" fmla="*/ 369094 h 1443038"/>
              <a:gd name="connsiteX5" fmla="*/ 0 w 9106070"/>
              <a:gd name="connsiteY5" fmla="*/ 7145 h 1443038"/>
              <a:gd name="connsiteX0" fmla="*/ 0 w 9089499"/>
              <a:gd name="connsiteY0" fmla="*/ 7145 h 1443038"/>
              <a:gd name="connsiteX1" fmla="*/ 9089499 w 9089499"/>
              <a:gd name="connsiteY1" fmla="*/ 0 h 1443038"/>
              <a:gd name="connsiteX2" fmla="*/ 8923808 w 9089499"/>
              <a:gd name="connsiteY2" fmla="*/ 197644 h 1443038"/>
              <a:gd name="connsiteX3" fmla="*/ 6260689 w 9089499"/>
              <a:gd name="connsiteY3" fmla="*/ 1443038 h 1443038"/>
              <a:gd name="connsiteX4" fmla="*/ 2310 w 9089499"/>
              <a:gd name="connsiteY4" fmla="*/ 369094 h 1443038"/>
              <a:gd name="connsiteX5" fmla="*/ 0 w 9089499"/>
              <a:gd name="connsiteY5" fmla="*/ 7145 h 1443038"/>
              <a:gd name="connsiteX0" fmla="*/ 0 w 9089499"/>
              <a:gd name="connsiteY0" fmla="*/ 7145 h 1443038"/>
              <a:gd name="connsiteX1" fmla="*/ 9089499 w 9089499"/>
              <a:gd name="connsiteY1" fmla="*/ 0 h 1443038"/>
              <a:gd name="connsiteX2" fmla="*/ 9084767 w 9089499"/>
              <a:gd name="connsiteY2" fmla="*/ 247650 h 1443038"/>
              <a:gd name="connsiteX3" fmla="*/ 6260689 w 9089499"/>
              <a:gd name="connsiteY3" fmla="*/ 1443038 h 1443038"/>
              <a:gd name="connsiteX4" fmla="*/ 2310 w 9089499"/>
              <a:gd name="connsiteY4" fmla="*/ 369094 h 1443038"/>
              <a:gd name="connsiteX5" fmla="*/ 0 w 9089499"/>
              <a:gd name="connsiteY5" fmla="*/ 7145 h 1443038"/>
              <a:gd name="connsiteX0" fmla="*/ 0 w 9089499"/>
              <a:gd name="connsiteY0" fmla="*/ 7145 h 1443038"/>
              <a:gd name="connsiteX1" fmla="*/ 9089499 w 9089499"/>
              <a:gd name="connsiteY1" fmla="*/ 0 h 1443038"/>
              <a:gd name="connsiteX2" fmla="*/ 8982984 w 9089499"/>
              <a:gd name="connsiteY2" fmla="*/ 202406 h 1443038"/>
              <a:gd name="connsiteX3" fmla="*/ 6260689 w 9089499"/>
              <a:gd name="connsiteY3" fmla="*/ 1443038 h 1443038"/>
              <a:gd name="connsiteX4" fmla="*/ 2310 w 9089499"/>
              <a:gd name="connsiteY4" fmla="*/ 369094 h 1443038"/>
              <a:gd name="connsiteX5" fmla="*/ 0 w 9089499"/>
              <a:gd name="connsiteY5" fmla="*/ 7145 h 1443038"/>
              <a:gd name="connsiteX0" fmla="*/ 0 w 9089499"/>
              <a:gd name="connsiteY0" fmla="*/ 7145 h 1443038"/>
              <a:gd name="connsiteX1" fmla="*/ 9089499 w 9089499"/>
              <a:gd name="connsiteY1" fmla="*/ 0 h 1443038"/>
              <a:gd name="connsiteX2" fmla="*/ 9087134 w 9089499"/>
              <a:gd name="connsiteY2" fmla="*/ 254793 h 1443038"/>
              <a:gd name="connsiteX3" fmla="*/ 6260689 w 9089499"/>
              <a:gd name="connsiteY3" fmla="*/ 1443038 h 1443038"/>
              <a:gd name="connsiteX4" fmla="*/ 2310 w 9089499"/>
              <a:gd name="connsiteY4" fmla="*/ 369094 h 1443038"/>
              <a:gd name="connsiteX5" fmla="*/ 0 w 9089499"/>
              <a:gd name="connsiteY5" fmla="*/ 7145 h 1443038"/>
              <a:gd name="connsiteX0" fmla="*/ 0 w 9089499"/>
              <a:gd name="connsiteY0" fmla="*/ 7145 h 1443038"/>
              <a:gd name="connsiteX1" fmla="*/ 9089499 w 9089499"/>
              <a:gd name="connsiteY1" fmla="*/ 0 h 1443038"/>
              <a:gd name="connsiteX2" fmla="*/ 9087134 w 9089499"/>
              <a:gd name="connsiteY2" fmla="*/ 254793 h 1443038"/>
              <a:gd name="connsiteX3" fmla="*/ 6260689 w 9089499"/>
              <a:gd name="connsiteY3" fmla="*/ 1443038 h 1443038"/>
              <a:gd name="connsiteX4" fmla="*/ 130131 w 9089499"/>
              <a:gd name="connsiteY4" fmla="*/ 266700 h 1443038"/>
              <a:gd name="connsiteX5" fmla="*/ 0 w 9089499"/>
              <a:gd name="connsiteY5" fmla="*/ 7145 h 1443038"/>
              <a:gd name="connsiteX0" fmla="*/ 57 w 9089556"/>
              <a:gd name="connsiteY0" fmla="*/ 7145 h 1443038"/>
              <a:gd name="connsiteX1" fmla="*/ 9089556 w 9089556"/>
              <a:gd name="connsiteY1" fmla="*/ 0 h 1443038"/>
              <a:gd name="connsiteX2" fmla="*/ 9087191 w 9089556"/>
              <a:gd name="connsiteY2" fmla="*/ 254793 h 1443038"/>
              <a:gd name="connsiteX3" fmla="*/ 6260746 w 9089556"/>
              <a:gd name="connsiteY3" fmla="*/ 1443038 h 1443038"/>
              <a:gd name="connsiteX4" fmla="*/ 0 w 9089556"/>
              <a:gd name="connsiteY4" fmla="*/ 366713 h 1443038"/>
              <a:gd name="connsiteX5" fmla="*/ 57 w 9089556"/>
              <a:gd name="connsiteY5" fmla="*/ 7145 h 1443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089556" h="1443038">
                <a:moveTo>
                  <a:pt x="57" y="7145"/>
                </a:moveTo>
                <a:lnTo>
                  <a:pt x="9089556" y="0"/>
                </a:lnTo>
                <a:cubicBezTo>
                  <a:pt x="9087979" y="82550"/>
                  <a:pt x="9088768" y="172243"/>
                  <a:pt x="9087191" y="254793"/>
                </a:cubicBezTo>
                <a:lnTo>
                  <a:pt x="6260746" y="1443038"/>
                </a:lnTo>
                <a:lnTo>
                  <a:pt x="0" y="366713"/>
                </a:lnTo>
                <a:lnTo>
                  <a:pt x="57" y="7145"/>
                </a:lnTo>
                <a:close/>
              </a:path>
            </a:pathLst>
          </a:custGeom>
          <a:gradFill>
            <a:gsLst>
              <a:gs pos="0">
                <a:schemeClr val="accent1"/>
              </a:gs>
              <a:gs pos="14000">
                <a:schemeClr val="accent1">
                  <a:lumMod val="60000"/>
                  <a:lumOff val="40000"/>
                </a:schemeClr>
              </a:gs>
              <a:gs pos="83000">
                <a:schemeClr val="accent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lnSpc>
                <a:spcPct val="100000"/>
              </a:lnSpc>
            </a:pPr>
            <a:endParaRPr lang="en-US" sz="1800" b="1" kern="1200" dirty="0">
              <a:solidFill>
                <a:schemeClr val="lt1"/>
              </a:solidFill>
              <a:latin typeface="+mn-lt"/>
              <a:ea typeface="+mn-ea"/>
              <a:cs typeface="+mn-cs"/>
            </a:endParaRPr>
          </a:p>
        </p:txBody>
      </p:sp>
      <p:sp>
        <p:nvSpPr>
          <p:cNvPr id="8" name="Freeform 7"/>
          <p:cNvSpPr/>
          <p:nvPr/>
        </p:nvSpPr>
        <p:spPr>
          <a:xfrm>
            <a:off x="-76" y="5293518"/>
            <a:ext cx="9144093" cy="1443038"/>
          </a:xfrm>
          <a:custGeom>
            <a:avLst/>
            <a:gdLst>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666750 h 2114550"/>
              <a:gd name="connsiteX1" fmla="*/ 9144000 w 9144000"/>
              <a:gd name="connsiteY1" fmla="*/ 0 h 2114550"/>
              <a:gd name="connsiteX2" fmla="*/ 9144000 w 9144000"/>
              <a:gd name="connsiteY2" fmla="*/ 914400 h 2114550"/>
              <a:gd name="connsiteX3" fmla="*/ 6334125 w 9144000"/>
              <a:gd name="connsiteY3" fmla="*/ 2114550 h 2114550"/>
              <a:gd name="connsiteX4" fmla="*/ 0 w 9144000"/>
              <a:gd name="connsiteY4" fmla="*/ 1047750 h 2114550"/>
              <a:gd name="connsiteX5" fmla="*/ 9525 w 9144000"/>
              <a:gd name="connsiteY5" fmla="*/ 666750 h 2114550"/>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355114 w 9144000"/>
              <a:gd name="connsiteY0" fmla="*/ 0 h 1562100"/>
              <a:gd name="connsiteX1" fmla="*/ 9144000 w 9144000"/>
              <a:gd name="connsiteY1" fmla="*/ 104775 h 1562100"/>
              <a:gd name="connsiteX2" fmla="*/ 9144000 w 9144000"/>
              <a:gd name="connsiteY2" fmla="*/ 361950 h 1562100"/>
              <a:gd name="connsiteX3" fmla="*/ 6334125 w 9144000"/>
              <a:gd name="connsiteY3" fmla="*/ 1562100 h 1562100"/>
              <a:gd name="connsiteX4" fmla="*/ 0 w 9144000"/>
              <a:gd name="connsiteY4" fmla="*/ 495300 h 1562100"/>
              <a:gd name="connsiteX5" fmla="*/ 355114 w 9144000"/>
              <a:gd name="connsiteY5" fmla="*/ 0 h 1562100"/>
              <a:gd name="connsiteX0" fmla="*/ 411923 w 9144000"/>
              <a:gd name="connsiteY0" fmla="*/ 83344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411923 w 9144000"/>
              <a:gd name="connsiteY5" fmla="*/ 83344 h 1457325"/>
              <a:gd name="connsiteX0" fmla="*/ 28462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28462 w 9144000"/>
              <a:gd name="connsiteY5" fmla="*/ 9525 h 1457325"/>
              <a:gd name="connsiteX0" fmla="*/ 108942 w 9144000"/>
              <a:gd name="connsiteY0" fmla="*/ 10477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108942 w 9144000"/>
              <a:gd name="connsiteY5" fmla="*/ 104775 h 1457325"/>
              <a:gd name="connsiteX0" fmla="*/ 26095 w 9144000"/>
              <a:gd name="connsiteY0" fmla="*/ 14288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26095 w 9144000"/>
              <a:gd name="connsiteY5" fmla="*/ 14288 h 1457325"/>
              <a:gd name="connsiteX0" fmla="*/ 0 w 9117905"/>
              <a:gd name="connsiteY0" fmla="*/ 14288 h 1457325"/>
              <a:gd name="connsiteX1" fmla="*/ 9117905 w 9117905"/>
              <a:gd name="connsiteY1" fmla="*/ 0 h 1457325"/>
              <a:gd name="connsiteX2" fmla="*/ 9117905 w 9117905"/>
              <a:gd name="connsiteY2" fmla="*/ 257175 h 1457325"/>
              <a:gd name="connsiteX3" fmla="*/ 6308030 w 9117905"/>
              <a:gd name="connsiteY3" fmla="*/ 1457325 h 1457325"/>
              <a:gd name="connsiteX4" fmla="*/ 212977 w 9117905"/>
              <a:gd name="connsiteY4" fmla="*/ 311944 h 1457325"/>
              <a:gd name="connsiteX5" fmla="*/ 0 w 9117905"/>
              <a:gd name="connsiteY5" fmla="*/ 14288 h 1457325"/>
              <a:gd name="connsiteX0" fmla="*/ 0 w 9117905"/>
              <a:gd name="connsiteY0" fmla="*/ 14288 h 1457325"/>
              <a:gd name="connsiteX1" fmla="*/ 9117905 w 9117905"/>
              <a:gd name="connsiteY1" fmla="*/ 0 h 1457325"/>
              <a:gd name="connsiteX2" fmla="*/ 9117905 w 9117905"/>
              <a:gd name="connsiteY2" fmla="*/ 257175 h 1457325"/>
              <a:gd name="connsiteX3" fmla="*/ 6308030 w 9117905"/>
              <a:gd name="connsiteY3" fmla="*/ 1457325 h 1457325"/>
              <a:gd name="connsiteX4" fmla="*/ 2310 w 9117905"/>
              <a:gd name="connsiteY4" fmla="*/ 376237 h 1457325"/>
              <a:gd name="connsiteX5" fmla="*/ 0 w 9117905"/>
              <a:gd name="connsiteY5" fmla="*/ 14288 h 1457325"/>
              <a:gd name="connsiteX0" fmla="*/ 0 w 9117905"/>
              <a:gd name="connsiteY0" fmla="*/ 14288 h 1531144"/>
              <a:gd name="connsiteX1" fmla="*/ 9117905 w 9117905"/>
              <a:gd name="connsiteY1" fmla="*/ 0 h 1531144"/>
              <a:gd name="connsiteX2" fmla="*/ 9117905 w 9117905"/>
              <a:gd name="connsiteY2" fmla="*/ 257175 h 1531144"/>
              <a:gd name="connsiteX3" fmla="*/ 6308030 w 9117905"/>
              <a:gd name="connsiteY3" fmla="*/ 1531144 h 1531144"/>
              <a:gd name="connsiteX4" fmla="*/ 2310 w 9117905"/>
              <a:gd name="connsiteY4" fmla="*/ 376237 h 1531144"/>
              <a:gd name="connsiteX5" fmla="*/ 0 w 9117905"/>
              <a:gd name="connsiteY5" fmla="*/ 14288 h 1531144"/>
              <a:gd name="connsiteX0" fmla="*/ 0 w 9117905"/>
              <a:gd name="connsiteY0" fmla="*/ 14288 h 1450181"/>
              <a:gd name="connsiteX1" fmla="*/ 9117905 w 9117905"/>
              <a:gd name="connsiteY1" fmla="*/ 0 h 1450181"/>
              <a:gd name="connsiteX2" fmla="*/ 9117905 w 9117905"/>
              <a:gd name="connsiteY2" fmla="*/ 257175 h 1450181"/>
              <a:gd name="connsiteX3" fmla="*/ 6260689 w 9117905"/>
              <a:gd name="connsiteY3" fmla="*/ 1450181 h 1450181"/>
              <a:gd name="connsiteX4" fmla="*/ 2310 w 9117905"/>
              <a:gd name="connsiteY4" fmla="*/ 376237 h 1450181"/>
              <a:gd name="connsiteX5" fmla="*/ 0 w 9117905"/>
              <a:gd name="connsiteY5" fmla="*/ 14288 h 1450181"/>
              <a:gd name="connsiteX0" fmla="*/ 0 w 9117905"/>
              <a:gd name="connsiteY0" fmla="*/ 14288 h 1450181"/>
              <a:gd name="connsiteX1" fmla="*/ 9117905 w 9117905"/>
              <a:gd name="connsiteY1" fmla="*/ 0 h 1450181"/>
              <a:gd name="connsiteX2" fmla="*/ 8994819 w 9117905"/>
              <a:gd name="connsiteY2" fmla="*/ 257175 h 1450181"/>
              <a:gd name="connsiteX3" fmla="*/ 6260689 w 9117905"/>
              <a:gd name="connsiteY3" fmla="*/ 1450181 h 1450181"/>
              <a:gd name="connsiteX4" fmla="*/ 2310 w 9117905"/>
              <a:gd name="connsiteY4" fmla="*/ 376237 h 1450181"/>
              <a:gd name="connsiteX5" fmla="*/ 0 w 9117905"/>
              <a:gd name="connsiteY5" fmla="*/ 14288 h 1450181"/>
              <a:gd name="connsiteX0" fmla="*/ 0 w 9117905"/>
              <a:gd name="connsiteY0" fmla="*/ 14288 h 1450181"/>
              <a:gd name="connsiteX1" fmla="*/ 9117905 w 9117905"/>
              <a:gd name="connsiteY1" fmla="*/ 0 h 1450181"/>
              <a:gd name="connsiteX2" fmla="*/ 9106070 w 9117905"/>
              <a:gd name="connsiteY2" fmla="*/ 257175 h 1450181"/>
              <a:gd name="connsiteX3" fmla="*/ 6260689 w 9117905"/>
              <a:gd name="connsiteY3" fmla="*/ 1450181 h 1450181"/>
              <a:gd name="connsiteX4" fmla="*/ 2310 w 9117905"/>
              <a:gd name="connsiteY4" fmla="*/ 376237 h 1450181"/>
              <a:gd name="connsiteX5" fmla="*/ 0 w 9117905"/>
              <a:gd name="connsiteY5" fmla="*/ 14288 h 1450181"/>
              <a:gd name="connsiteX0" fmla="*/ 0 w 9106070"/>
              <a:gd name="connsiteY0" fmla="*/ 0 h 1435893"/>
              <a:gd name="connsiteX1" fmla="*/ 9013755 w 9106070"/>
              <a:gd name="connsiteY1" fmla="*/ 97630 h 1435893"/>
              <a:gd name="connsiteX2" fmla="*/ 9106070 w 9106070"/>
              <a:gd name="connsiteY2" fmla="*/ 242887 h 1435893"/>
              <a:gd name="connsiteX3" fmla="*/ 6260689 w 9106070"/>
              <a:gd name="connsiteY3" fmla="*/ 1435893 h 1435893"/>
              <a:gd name="connsiteX4" fmla="*/ 2310 w 9106070"/>
              <a:gd name="connsiteY4" fmla="*/ 361949 h 1435893"/>
              <a:gd name="connsiteX5" fmla="*/ 0 w 9106070"/>
              <a:gd name="connsiteY5" fmla="*/ 0 h 1435893"/>
              <a:gd name="connsiteX0" fmla="*/ 0 w 9106070"/>
              <a:gd name="connsiteY0" fmla="*/ 2 h 1435895"/>
              <a:gd name="connsiteX1" fmla="*/ 9096602 w 9106070"/>
              <a:gd name="connsiteY1" fmla="*/ 0 h 1435895"/>
              <a:gd name="connsiteX2" fmla="*/ 9106070 w 9106070"/>
              <a:gd name="connsiteY2" fmla="*/ 242889 h 1435895"/>
              <a:gd name="connsiteX3" fmla="*/ 6260689 w 9106070"/>
              <a:gd name="connsiteY3" fmla="*/ 1435895 h 1435895"/>
              <a:gd name="connsiteX4" fmla="*/ 2310 w 9106070"/>
              <a:gd name="connsiteY4" fmla="*/ 361951 h 1435895"/>
              <a:gd name="connsiteX5" fmla="*/ 0 w 9106070"/>
              <a:gd name="connsiteY5" fmla="*/ 2 h 1435895"/>
              <a:gd name="connsiteX0" fmla="*/ 0 w 9106070"/>
              <a:gd name="connsiteY0" fmla="*/ 0 h 1435893"/>
              <a:gd name="connsiteX1" fmla="*/ 8973515 w 9106070"/>
              <a:gd name="connsiteY1" fmla="*/ 123823 h 1435893"/>
              <a:gd name="connsiteX2" fmla="*/ 9106070 w 9106070"/>
              <a:gd name="connsiteY2" fmla="*/ 242887 h 1435893"/>
              <a:gd name="connsiteX3" fmla="*/ 6260689 w 9106070"/>
              <a:gd name="connsiteY3" fmla="*/ 1435893 h 1435893"/>
              <a:gd name="connsiteX4" fmla="*/ 2310 w 9106070"/>
              <a:gd name="connsiteY4" fmla="*/ 361949 h 1435893"/>
              <a:gd name="connsiteX5" fmla="*/ 0 w 9106070"/>
              <a:gd name="connsiteY5" fmla="*/ 0 h 1435893"/>
              <a:gd name="connsiteX0" fmla="*/ 0 w 9106070"/>
              <a:gd name="connsiteY0" fmla="*/ 7145 h 1443038"/>
              <a:gd name="connsiteX1" fmla="*/ 9089499 w 9106070"/>
              <a:gd name="connsiteY1" fmla="*/ 0 h 1443038"/>
              <a:gd name="connsiteX2" fmla="*/ 9106070 w 9106070"/>
              <a:gd name="connsiteY2" fmla="*/ 250032 h 1443038"/>
              <a:gd name="connsiteX3" fmla="*/ 6260689 w 9106070"/>
              <a:gd name="connsiteY3" fmla="*/ 1443038 h 1443038"/>
              <a:gd name="connsiteX4" fmla="*/ 2310 w 9106070"/>
              <a:gd name="connsiteY4" fmla="*/ 369094 h 1443038"/>
              <a:gd name="connsiteX5" fmla="*/ 0 w 9106070"/>
              <a:gd name="connsiteY5" fmla="*/ 7145 h 1443038"/>
              <a:gd name="connsiteX0" fmla="*/ 0 w 9089499"/>
              <a:gd name="connsiteY0" fmla="*/ 7145 h 1443038"/>
              <a:gd name="connsiteX1" fmla="*/ 9089499 w 9089499"/>
              <a:gd name="connsiteY1" fmla="*/ 0 h 1443038"/>
              <a:gd name="connsiteX2" fmla="*/ 8923808 w 9089499"/>
              <a:gd name="connsiteY2" fmla="*/ 197644 h 1443038"/>
              <a:gd name="connsiteX3" fmla="*/ 6260689 w 9089499"/>
              <a:gd name="connsiteY3" fmla="*/ 1443038 h 1443038"/>
              <a:gd name="connsiteX4" fmla="*/ 2310 w 9089499"/>
              <a:gd name="connsiteY4" fmla="*/ 369094 h 1443038"/>
              <a:gd name="connsiteX5" fmla="*/ 0 w 9089499"/>
              <a:gd name="connsiteY5" fmla="*/ 7145 h 1443038"/>
              <a:gd name="connsiteX0" fmla="*/ 0 w 9089499"/>
              <a:gd name="connsiteY0" fmla="*/ 7145 h 1443038"/>
              <a:gd name="connsiteX1" fmla="*/ 9089499 w 9089499"/>
              <a:gd name="connsiteY1" fmla="*/ 0 h 1443038"/>
              <a:gd name="connsiteX2" fmla="*/ 9084767 w 9089499"/>
              <a:gd name="connsiteY2" fmla="*/ 247650 h 1443038"/>
              <a:gd name="connsiteX3" fmla="*/ 6260689 w 9089499"/>
              <a:gd name="connsiteY3" fmla="*/ 1443038 h 1443038"/>
              <a:gd name="connsiteX4" fmla="*/ 2310 w 9089499"/>
              <a:gd name="connsiteY4" fmla="*/ 369094 h 1443038"/>
              <a:gd name="connsiteX5" fmla="*/ 0 w 9089499"/>
              <a:gd name="connsiteY5" fmla="*/ 7145 h 1443038"/>
              <a:gd name="connsiteX0" fmla="*/ 0 w 9089499"/>
              <a:gd name="connsiteY0" fmla="*/ 7145 h 1443038"/>
              <a:gd name="connsiteX1" fmla="*/ 9089499 w 9089499"/>
              <a:gd name="connsiteY1" fmla="*/ 0 h 1443038"/>
              <a:gd name="connsiteX2" fmla="*/ 8982984 w 9089499"/>
              <a:gd name="connsiteY2" fmla="*/ 202406 h 1443038"/>
              <a:gd name="connsiteX3" fmla="*/ 6260689 w 9089499"/>
              <a:gd name="connsiteY3" fmla="*/ 1443038 h 1443038"/>
              <a:gd name="connsiteX4" fmla="*/ 2310 w 9089499"/>
              <a:gd name="connsiteY4" fmla="*/ 369094 h 1443038"/>
              <a:gd name="connsiteX5" fmla="*/ 0 w 9089499"/>
              <a:gd name="connsiteY5" fmla="*/ 7145 h 1443038"/>
              <a:gd name="connsiteX0" fmla="*/ 0 w 9089499"/>
              <a:gd name="connsiteY0" fmla="*/ 7145 h 1443038"/>
              <a:gd name="connsiteX1" fmla="*/ 9089499 w 9089499"/>
              <a:gd name="connsiteY1" fmla="*/ 0 h 1443038"/>
              <a:gd name="connsiteX2" fmla="*/ 9087134 w 9089499"/>
              <a:gd name="connsiteY2" fmla="*/ 254793 h 1443038"/>
              <a:gd name="connsiteX3" fmla="*/ 6260689 w 9089499"/>
              <a:gd name="connsiteY3" fmla="*/ 1443038 h 1443038"/>
              <a:gd name="connsiteX4" fmla="*/ 2310 w 9089499"/>
              <a:gd name="connsiteY4" fmla="*/ 369094 h 1443038"/>
              <a:gd name="connsiteX5" fmla="*/ 0 w 9089499"/>
              <a:gd name="connsiteY5" fmla="*/ 7145 h 1443038"/>
              <a:gd name="connsiteX0" fmla="*/ 0 w 9089499"/>
              <a:gd name="connsiteY0" fmla="*/ 7145 h 1443038"/>
              <a:gd name="connsiteX1" fmla="*/ 9089499 w 9089499"/>
              <a:gd name="connsiteY1" fmla="*/ 0 h 1443038"/>
              <a:gd name="connsiteX2" fmla="*/ 9087134 w 9089499"/>
              <a:gd name="connsiteY2" fmla="*/ 254793 h 1443038"/>
              <a:gd name="connsiteX3" fmla="*/ 6260689 w 9089499"/>
              <a:gd name="connsiteY3" fmla="*/ 1443038 h 1443038"/>
              <a:gd name="connsiteX4" fmla="*/ 130131 w 9089499"/>
              <a:gd name="connsiteY4" fmla="*/ 266700 h 1443038"/>
              <a:gd name="connsiteX5" fmla="*/ 0 w 9089499"/>
              <a:gd name="connsiteY5" fmla="*/ 7145 h 1443038"/>
              <a:gd name="connsiteX0" fmla="*/ 57 w 9089556"/>
              <a:gd name="connsiteY0" fmla="*/ 7145 h 1443038"/>
              <a:gd name="connsiteX1" fmla="*/ 9089556 w 9089556"/>
              <a:gd name="connsiteY1" fmla="*/ 0 h 1443038"/>
              <a:gd name="connsiteX2" fmla="*/ 9087191 w 9089556"/>
              <a:gd name="connsiteY2" fmla="*/ 254793 h 1443038"/>
              <a:gd name="connsiteX3" fmla="*/ 6260746 w 9089556"/>
              <a:gd name="connsiteY3" fmla="*/ 1443038 h 1443038"/>
              <a:gd name="connsiteX4" fmla="*/ 0 w 9089556"/>
              <a:gd name="connsiteY4" fmla="*/ 366713 h 1443038"/>
              <a:gd name="connsiteX5" fmla="*/ 57 w 9089556"/>
              <a:gd name="connsiteY5" fmla="*/ 7145 h 1443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089556" h="1443038">
                <a:moveTo>
                  <a:pt x="57" y="7145"/>
                </a:moveTo>
                <a:lnTo>
                  <a:pt x="9089556" y="0"/>
                </a:lnTo>
                <a:cubicBezTo>
                  <a:pt x="9087979" y="82550"/>
                  <a:pt x="9088768" y="172243"/>
                  <a:pt x="9087191" y="254793"/>
                </a:cubicBezTo>
                <a:lnTo>
                  <a:pt x="6260746" y="1443038"/>
                </a:lnTo>
                <a:lnTo>
                  <a:pt x="0" y="366713"/>
                </a:lnTo>
                <a:lnTo>
                  <a:pt x="57" y="7145"/>
                </a:lnTo>
                <a:close/>
              </a:path>
            </a:pathLst>
          </a:custGeom>
          <a:gradFill>
            <a:gsLst>
              <a:gs pos="41000">
                <a:schemeClr val="accent1">
                  <a:alpha val="0"/>
                </a:schemeClr>
              </a:gs>
              <a:gs pos="57000">
                <a:schemeClr val="accent1">
                  <a:lumMod val="40000"/>
                  <a:lumOff val="60000"/>
                </a:schemeClr>
              </a:gs>
              <a:gs pos="100000">
                <a:schemeClr val="accent1">
                  <a:alpha val="0"/>
                </a:schemeClr>
              </a:gs>
            </a:gsLst>
            <a:lin ang="6000000" scaled="0"/>
          </a:gradFill>
          <a:ln>
            <a:noFill/>
          </a:ln>
          <a:effectLst>
            <a:softEdge rad="317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lnSpc>
                <a:spcPct val="100000"/>
              </a:lnSpc>
            </a:pPr>
            <a:endParaRPr lang="en-US" sz="1800" b="1" kern="1200" dirty="0">
              <a:solidFill>
                <a:schemeClr val="lt1"/>
              </a:solidFill>
              <a:latin typeface="+mn-lt"/>
              <a:ea typeface="+mn-ea"/>
              <a:cs typeface="+mn-cs"/>
            </a:endParaRPr>
          </a:p>
        </p:txBody>
      </p:sp>
      <p:sp>
        <p:nvSpPr>
          <p:cNvPr id="9" name="Freeform 8"/>
          <p:cNvSpPr/>
          <p:nvPr/>
        </p:nvSpPr>
        <p:spPr>
          <a:xfrm>
            <a:off x="0" y="5545932"/>
            <a:ext cx="9146383" cy="1314449"/>
          </a:xfrm>
          <a:custGeom>
            <a:avLst/>
            <a:gdLst>
              <a:gd name="connsiteX0" fmla="*/ 0 w 9134475"/>
              <a:gd name="connsiteY0" fmla="*/ 142875 h 1323975"/>
              <a:gd name="connsiteX1" fmla="*/ 6305550 w 9134475"/>
              <a:gd name="connsiteY1" fmla="*/ 1209675 h 1323975"/>
              <a:gd name="connsiteX2" fmla="*/ 9134475 w 9134475"/>
              <a:gd name="connsiteY2" fmla="*/ 0 h 1323975"/>
              <a:gd name="connsiteX3" fmla="*/ 9134475 w 9134475"/>
              <a:gd name="connsiteY3" fmla="*/ 1323975 h 1323975"/>
              <a:gd name="connsiteX4" fmla="*/ 0 w 9134475"/>
              <a:gd name="connsiteY4" fmla="*/ 1323975 h 1323975"/>
              <a:gd name="connsiteX5" fmla="*/ 0 w 9134475"/>
              <a:gd name="connsiteY5" fmla="*/ 142875 h 1323975"/>
              <a:gd name="connsiteX0" fmla="*/ 0 w 9134475"/>
              <a:gd name="connsiteY0" fmla="*/ 33337 h 1214437"/>
              <a:gd name="connsiteX1" fmla="*/ 6305550 w 9134475"/>
              <a:gd name="connsiteY1" fmla="*/ 1100137 h 1214437"/>
              <a:gd name="connsiteX2" fmla="*/ 9044270 w 9134475"/>
              <a:gd name="connsiteY2" fmla="*/ 0 h 1214437"/>
              <a:gd name="connsiteX3" fmla="*/ 9134475 w 9134475"/>
              <a:gd name="connsiteY3" fmla="*/ 1214437 h 1214437"/>
              <a:gd name="connsiteX4" fmla="*/ 0 w 9134475"/>
              <a:gd name="connsiteY4" fmla="*/ 1214437 h 1214437"/>
              <a:gd name="connsiteX5" fmla="*/ 0 w 9134475"/>
              <a:gd name="connsiteY5" fmla="*/ 33337 h 1214437"/>
              <a:gd name="connsiteX0" fmla="*/ 0 w 9134475"/>
              <a:gd name="connsiteY0" fmla="*/ 130968 h 1312068"/>
              <a:gd name="connsiteX1" fmla="*/ 6305550 w 9134475"/>
              <a:gd name="connsiteY1" fmla="*/ 1197768 h 1312068"/>
              <a:gd name="connsiteX2" fmla="*/ 9113111 w 9134475"/>
              <a:gd name="connsiteY2" fmla="*/ 0 h 1312068"/>
              <a:gd name="connsiteX3" fmla="*/ 9134475 w 9134475"/>
              <a:gd name="connsiteY3" fmla="*/ 1312068 h 1312068"/>
              <a:gd name="connsiteX4" fmla="*/ 0 w 9134475"/>
              <a:gd name="connsiteY4" fmla="*/ 1312068 h 1312068"/>
              <a:gd name="connsiteX5" fmla="*/ 0 w 9134475"/>
              <a:gd name="connsiteY5" fmla="*/ 130968 h 1312068"/>
              <a:gd name="connsiteX0" fmla="*/ 0 w 9113111"/>
              <a:gd name="connsiteY0" fmla="*/ 130968 h 1312068"/>
              <a:gd name="connsiteX1" fmla="*/ 6305550 w 9113111"/>
              <a:gd name="connsiteY1" fmla="*/ 1197768 h 1312068"/>
              <a:gd name="connsiteX2" fmla="*/ 9113111 w 9113111"/>
              <a:gd name="connsiteY2" fmla="*/ 0 h 1312068"/>
              <a:gd name="connsiteX3" fmla="*/ 8958813 w 9113111"/>
              <a:gd name="connsiteY3" fmla="*/ 1009649 h 1312068"/>
              <a:gd name="connsiteX4" fmla="*/ 0 w 9113111"/>
              <a:gd name="connsiteY4" fmla="*/ 1312068 h 1312068"/>
              <a:gd name="connsiteX5" fmla="*/ 0 w 9113111"/>
              <a:gd name="connsiteY5" fmla="*/ 130968 h 1312068"/>
              <a:gd name="connsiteX0" fmla="*/ 0 w 9117860"/>
              <a:gd name="connsiteY0" fmla="*/ 130968 h 1314449"/>
              <a:gd name="connsiteX1" fmla="*/ 6305550 w 9117860"/>
              <a:gd name="connsiteY1" fmla="*/ 1197768 h 1314449"/>
              <a:gd name="connsiteX2" fmla="*/ 9113111 w 9117860"/>
              <a:gd name="connsiteY2" fmla="*/ 0 h 1314449"/>
              <a:gd name="connsiteX3" fmla="*/ 9117860 w 9117860"/>
              <a:gd name="connsiteY3" fmla="*/ 1314449 h 1314449"/>
              <a:gd name="connsiteX4" fmla="*/ 0 w 9117860"/>
              <a:gd name="connsiteY4" fmla="*/ 1312068 h 1314449"/>
              <a:gd name="connsiteX5" fmla="*/ 0 w 9117860"/>
              <a:gd name="connsiteY5" fmla="*/ 130968 h 13144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17860" h="1314449">
                <a:moveTo>
                  <a:pt x="0" y="130968"/>
                </a:moveTo>
                <a:lnTo>
                  <a:pt x="6305550" y="1197768"/>
                </a:lnTo>
                <a:lnTo>
                  <a:pt x="9113111" y="0"/>
                </a:lnTo>
                <a:lnTo>
                  <a:pt x="9117860" y="1314449"/>
                </a:lnTo>
                <a:lnTo>
                  <a:pt x="0" y="1312068"/>
                </a:lnTo>
                <a:lnTo>
                  <a:pt x="0" y="130968"/>
                </a:lnTo>
                <a:close/>
              </a:path>
            </a:pathLst>
          </a:custGeom>
          <a:gradFill>
            <a:gsLst>
              <a:gs pos="0">
                <a:schemeClr val="accent3">
                  <a:lumMod val="40000"/>
                  <a:lumOff val="60000"/>
                </a:schemeClr>
              </a:gs>
              <a:gs pos="50000">
                <a:schemeClr val="accent3"/>
              </a:gs>
              <a:gs pos="100000">
                <a:schemeClr val="accent3">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0000"/>
              </a:lnSpc>
            </a:pPr>
            <a:endParaRPr lang="en-US" b="1" dirty="0"/>
          </a:p>
        </p:txBody>
      </p:sp>
      <p:sp>
        <p:nvSpPr>
          <p:cNvPr id="2" name="Title 1"/>
          <p:cNvSpPr>
            <a:spLocks noGrp="1"/>
          </p:cNvSpPr>
          <p:nvPr>
            <p:ph type="ctrTitle"/>
          </p:nvPr>
        </p:nvSpPr>
        <p:spPr>
          <a:xfrm>
            <a:off x="4572000" y="1676400"/>
            <a:ext cx="3886200" cy="1524000"/>
          </a:xfrm>
        </p:spPr>
        <p:txBody>
          <a:bodyPr anchor="b" anchorCtr="0"/>
          <a:lstStyle>
            <a:lvl1pPr algn="l">
              <a:defRPr/>
            </a:lvl1pPr>
          </a:lstStyle>
          <a:p>
            <a:r>
              <a:rPr lang="en-US"/>
              <a:t>Click to edit Master title style</a:t>
            </a:r>
            <a:endParaRPr lang="en-US" dirty="0"/>
          </a:p>
        </p:txBody>
      </p:sp>
      <p:sp>
        <p:nvSpPr>
          <p:cNvPr id="3" name="Subtitle 2"/>
          <p:cNvSpPr>
            <a:spLocks noGrp="1"/>
          </p:cNvSpPr>
          <p:nvPr>
            <p:ph type="subTitle" idx="1"/>
          </p:nvPr>
        </p:nvSpPr>
        <p:spPr>
          <a:xfrm>
            <a:off x="4572000" y="3203574"/>
            <a:ext cx="3886200" cy="1825625"/>
          </a:xfrm>
        </p:spPr>
        <p:txBody>
          <a:bodyPr>
            <a:normAutofit/>
          </a:bodyPr>
          <a:lstStyle>
            <a:lvl1pPr marL="0" indent="0" algn="l">
              <a:buNone/>
              <a:defRPr sz="2000">
                <a:solidFill>
                  <a:schemeClr val="tx2"/>
                </a:solidFill>
                <a:latin typeface="+mj-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10" name="Rectangle 9"/>
          <p:cNvSpPr/>
          <p:nvPr/>
        </p:nvSpPr>
        <p:spPr>
          <a:xfrm>
            <a:off x="0" y="5262465"/>
            <a:ext cx="9144000" cy="74645"/>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Freeform 10"/>
          <p:cNvSpPr/>
          <p:nvPr/>
        </p:nvSpPr>
        <p:spPr>
          <a:xfrm>
            <a:off x="130" y="5502670"/>
            <a:ext cx="9144066" cy="1271150"/>
          </a:xfrm>
          <a:custGeom>
            <a:avLst/>
            <a:gdLst>
              <a:gd name="connsiteX0" fmla="*/ 9331 w 9144000"/>
              <a:gd name="connsiteY0" fmla="*/ 111968 h 1278294"/>
              <a:gd name="connsiteX1" fmla="*/ 6288833 w 9144000"/>
              <a:gd name="connsiteY1" fmla="*/ 1194319 h 1278294"/>
              <a:gd name="connsiteX2" fmla="*/ 9144000 w 9144000"/>
              <a:gd name="connsiteY2" fmla="*/ 0 h 1278294"/>
              <a:gd name="connsiteX3" fmla="*/ 9144000 w 9144000"/>
              <a:gd name="connsiteY3" fmla="*/ 83976 h 1278294"/>
              <a:gd name="connsiteX4" fmla="*/ 6279502 w 9144000"/>
              <a:gd name="connsiteY4" fmla="*/ 1278294 h 1278294"/>
              <a:gd name="connsiteX5" fmla="*/ 0 w 9144000"/>
              <a:gd name="connsiteY5" fmla="*/ 195943 h 1278294"/>
              <a:gd name="connsiteX6" fmla="*/ 9331 w 9144000"/>
              <a:gd name="connsiteY6" fmla="*/ 111968 h 1278294"/>
              <a:gd name="connsiteX0" fmla="*/ 0 w 9134669"/>
              <a:gd name="connsiteY0" fmla="*/ 111968 h 1278294"/>
              <a:gd name="connsiteX1" fmla="*/ 6279502 w 9134669"/>
              <a:gd name="connsiteY1" fmla="*/ 1194319 h 1278294"/>
              <a:gd name="connsiteX2" fmla="*/ 9134669 w 9134669"/>
              <a:gd name="connsiteY2" fmla="*/ 0 h 1278294"/>
              <a:gd name="connsiteX3" fmla="*/ 9134669 w 9134669"/>
              <a:gd name="connsiteY3" fmla="*/ 83976 h 1278294"/>
              <a:gd name="connsiteX4" fmla="*/ 6270171 w 9134669"/>
              <a:gd name="connsiteY4" fmla="*/ 1278294 h 1278294"/>
              <a:gd name="connsiteX5" fmla="*/ 171644 w 9134669"/>
              <a:gd name="connsiteY5" fmla="*/ 388824 h 1278294"/>
              <a:gd name="connsiteX6" fmla="*/ 0 w 9134669"/>
              <a:gd name="connsiteY6" fmla="*/ 111968 h 1278294"/>
              <a:gd name="connsiteX0" fmla="*/ 0 w 9134669"/>
              <a:gd name="connsiteY0" fmla="*/ 111968 h 1278294"/>
              <a:gd name="connsiteX1" fmla="*/ 6279502 w 9134669"/>
              <a:gd name="connsiteY1" fmla="*/ 1194319 h 1278294"/>
              <a:gd name="connsiteX2" fmla="*/ 9134669 w 9134669"/>
              <a:gd name="connsiteY2" fmla="*/ 0 h 1278294"/>
              <a:gd name="connsiteX3" fmla="*/ 9134669 w 9134669"/>
              <a:gd name="connsiteY3" fmla="*/ 83976 h 1278294"/>
              <a:gd name="connsiteX4" fmla="*/ 6270171 w 9134669"/>
              <a:gd name="connsiteY4" fmla="*/ 1278294 h 1278294"/>
              <a:gd name="connsiteX5" fmla="*/ 194 w 9134669"/>
              <a:gd name="connsiteY5" fmla="*/ 195943 h 1278294"/>
              <a:gd name="connsiteX6" fmla="*/ 0 w 9134669"/>
              <a:gd name="connsiteY6" fmla="*/ 111968 h 1278294"/>
              <a:gd name="connsiteX0" fmla="*/ 49877 w 9134540"/>
              <a:gd name="connsiteY0" fmla="*/ 42912 h 1278294"/>
              <a:gd name="connsiteX1" fmla="*/ 6279373 w 9134540"/>
              <a:gd name="connsiteY1" fmla="*/ 1194319 h 1278294"/>
              <a:gd name="connsiteX2" fmla="*/ 9134540 w 9134540"/>
              <a:gd name="connsiteY2" fmla="*/ 0 h 1278294"/>
              <a:gd name="connsiteX3" fmla="*/ 9134540 w 9134540"/>
              <a:gd name="connsiteY3" fmla="*/ 83976 h 1278294"/>
              <a:gd name="connsiteX4" fmla="*/ 6270042 w 9134540"/>
              <a:gd name="connsiteY4" fmla="*/ 1278294 h 1278294"/>
              <a:gd name="connsiteX5" fmla="*/ 65 w 9134540"/>
              <a:gd name="connsiteY5" fmla="*/ 195943 h 1278294"/>
              <a:gd name="connsiteX6" fmla="*/ 49877 w 9134540"/>
              <a:gd name="connsiteY6" fmla="*/ 42912 h 1278294"/>
              <a:gd name="connsiteX0" fmla="*/ 2252 w 9134540"/>
              <a:gd name="connsiteY0" fmla="*/ 116731 h 1278294"/>
              <a:gd name="connsiteX1" fmla="*/ 6279373 w 9134540"/>
              <a:gd name="connsiteY1" fmla="*/ 1194319 h 1278294"/>
              <a:gd name="connsiteX2" fmla="*/ 9134540 w 9134540"/>
              <a:gd name="connsiteY2" fmla="*/ 0 h 1278294"/>
              <a:gd name="connsiteX3" fmla="*/ 9134540 w 9134540"/>
              <a:gd name="connsiteY3" fmla="*/ 83976 h 1278294"/>
              <a:gd name="connsiteX4" fmla="*/ 6270042 w 9134540"/>
              <a:gd name="connsiteY4" fmla="*/ 1278294 h 1278294"/>
              <a:gd name="connsiteX5" fmla="*/ 65 w 9134540"/>
              <a:gd name="connsiteY5" fmla="*/ 195943 h 1278294"/>
              <a:gd name="connsiteX6" fmla="*/ 2252 w 9134540"/>
              <a:gd name="connsiteY6" fmla="*/ 116731 h 1278294"/>
              <a:gd name="connsiteX0" fmla="*/ 2252 w 9134540"/>
              <a:gd name="connsiteY0" fmla="*/ 116731 h 1278294"/>
              <a:gd name="connsiteX1" fmla="*/ 6279373 w 9134540"/>
              <a:gd name="connsiteY1" fmla="*/ 1234801 h 1278294"/>
              <a:gd name="connsiteX2" fmla="*/ 9134540 w 9134540"/>
              <a:gd name="connsiteY2" fmla="*/ 0 h 1278294"/>
              <a:gd name="connsiteX3" fmla="*/ 9134540 w 9134540"/>
              <a:gd name="connsiteY3" fmla="*/ 83976 h 1278294"/>
              <a:gd name="connsiteX4" fmla="*/ 6270042 w 9134540"/>
              <a:gd name="connsiteY4" fmla="*/ 1278294 h 1278294"/>
              <a:gd name="connsiteX5" fmla="*/ 65 w 9134540"/>
              <a:gd name="connsiteY5" fmla="*/ 195943 h 1278294"/>
              <a:gd name="connsiteX6" fmla="*/ 2252 w 9134540"/>
              <a:gd name="connsiteY6" fmla="*/ 116731 h 1278294"/>
              <a:gd name="connsiteX0" fmla="*/ 2252 w 9134540"/>
              <a:gd name="connsiteY0" fmla="*/ 116731 h 1278294"/>
              <a:gd name="connsiteX1" fmla="*/ 6307948 w 9134540"/>
              <a:gd name="connsiteY1" fmla="*/ 1189558 h 1278294"/>
              <a:gd name="connsiteX2" fmla="*/ 9134540 w 9134540"/>
              <a:gd name="connsiteY2" fmla="*/ 0 h 1278294"/>
              <a:gd name="connsiteX3" fmla="*/ 9134540 w 9134540"/>
              <a:gd name="connsiteY3" fmla="*/ 83976 h 1278294"/>
              <a:gd name="connsiteX4" fmla="*/ 6270042 w 9134540"/>
              <a:gd name="connsiteY4" fmla="*/ 1278294 h 1278294"/>
              <a:gd name="connsiteX5" fmla="*/ 65 w 9134540"/>
              <a:gd name="connsiteY5" fmla="*/ 195943 h 1278294"/>
              <a:gd name="connsiteX6" fmla="*/ 2252 w 9134540"/>
              <a:gd name="connsiteY6" fmla="*/ 116731 h 1278294"/>
              <a:gd name="connsiteX0" fmla="*/ 2252 w 9134540"/>
              <a:gd name="connsiteY0" fmla="*/ 116731 h 1228287"/>
              <a:gd name="connsiteX1" fmla="*/ 6307948 w 9134540"/>
              <a:gd name="connsiteY1" fmla="*/ 1189558 h 1228287"/>
              <a:gd name="connsiteX2" fmla="*/ 9134540 w 9134540"/>
              <a:gd name="connsiteY2" fmla="*/ 0 h 1228287"/>
              <a:gd name="connsiteX3" fmla="*/ 9134540 w 9134540"/>
              <a:gd name="connsiteY3" fmla="*/ 83976 h 1228287"/>
              <a:gd name="connsiteX4" fmla="*/ 6270042 w 9134540"/>
              <a:gd name="connsiteY4" fmla="*/ 1228287 h 1228287"/>
              <a:gd name="connsiteX5" fmla="*/ 65 w 9134540"/>
              <a:gd name="connsiteY5" fmla="*/ 195943 h 1228287"/>
              <a:gd name="connsiteX6" fmla="*/ 2252 w 9134540"/>
              <a:gd name="connsiteY6" fmla="*/ 116731 h 1228287"/>
              <a:gd name="connsiteX0" fmla="*/ 2252 w 9134540"/>
              <a:gd name="connsiteY0" fmla="*/ 116731 h 1266387"/>
              <a:gd name="connsiteX1" fmla="*/ 6307948 w 9134540"/>
              <a:gd name="connsiteY1" fmla="*/ 1189558 h 1266387"/>
              <a:gd name="connsiteX2" fmla="*/ 9134540 w 9134540"/>
              <a:gd name="connsiteY2" fmla="*/ 0 h 1266387"/>
              <a:gd name="connsiteX3" fmla="*/ 9134540 w 9134540"/>
              <a:gd name="connsiteY3" fmla="*/ 83976 h 1266387"/>
              <a:gd name="connsiteX4" fmla="*/ 6315286 w 9134540"/>
              <a:gd name="connsiteY4" fmla="*/ 1266387 h 1266387"/>
              <a:gd name="connsiteX5" fmla="*/ 65 w 9134540"/>
              <a:gd name="connsiteY5" fmla="*/ 195943 h 1266387"/>
              <a:gd name="connsiteX6" fmla="*/ 2252 w 9134540"/>
              <a:gd name="connsiteY6" fmla="*/ 116731 h 1266387"/>
              <a:gd name="connsiteX0" fmla="*/ 2252 w 9134540"/>
              <a:gd name="connsiteY0" fmla="*/ 152450 h 1302106"/>
              <a:gd name="connsiteX1" fmla="*/ 6307948 w 9134540"/>
              <a:gd name="connsiteY1" fmla="*/ 1225277 h 1302106"/>
              <a:gd name="connsiteX2" fmla="*/ 8932134 w 9134540"/>
              <a:gd name="connsiteY2" fmla="*/ 0 h 1302106"/>
              <a:gd name="connsiteX3" fmla="*/ 9134540 w 9134540"/>
              <a:gd name="connsiteY3" fmla="*/ 119695 h 1302106"/>
              <a:gd name="connsiteX4" fmla="*/ 6315286 w 9134540"/>
              <a:gd name="connsiteY4" fmla="*/ 1302106 h 1302106"/>
              <a:gd name="connsiteX5" fmla="*/ 65 w 9134540"/>
              <a:gd name="connsiteY5" fmla="*/ 231662 h 1302106"/>
              <a:gd name="connsiteX6" fmla="*/ 2252 w 9134540"/>
              <a:gd name="connsiteY6" fmla="*/ 152450 h 1302106"/>
              <a:gd name="connsiteX0" fmla="*/ 2252 w 9144066"/>
              <a:gd name="connsiteY0" fmla="*/ 121494 h 1271150"/>
              <a:gd name="connsiteX1" fmla="*/ 6307948 w 9144066"/>
              <a:gd name="connsiteY1" fmla="*/ 1194321 h 1271150"/>
              <a:gd name="connsiteX2" fmla="*/ 9144066 w 9144066"/>
              <a:gd name="connsiteY2" fmla="*/ 0 h 1271150"/>
              <a:gd name="connsiteX3" fmla="*/ 9134540 w 9144066"/>
              <a:gd name="connsiteY3" fmla="*/ 88739 h 1271150"/>
              <a:gd name="connsiteX4" fmla="*/ 6315286 w 9144066"/>
              <a:gd name="connsiteY4" fmla="*/ 1271150 h 1271150"/>
              <a:gd name="connsiteX5" fmla="*/ 65 w 9144066"/>
              <a:gd name="connsiteY5" fmla="*/ 200706 h 1271150"/>
              <a:gd name="connsiteX6" fmla="*/ 2252 w 9144066"/>
              <a:gd name="connsiteY6" fmla="*/ 121494 h 1271150"/>
              <a:gd name="connsiteX0" fmla="*/ 2252 w 9144066"/>
              <a:gd name="connsiteY0" fmla="*/ 121494 h 1271150"/>
              <a:gd name="connsiteX1" fmla="*/ 6307948 w 9144066"/>
              <a:gd name="connsiteY1" fmla="*/ 1194321 h 1271150"/>
              <a:gd name="connsiteX2" fmla="*/ 9144066 w 9144066"/>
              <a:gd name="connsiteY2" fmla="*/ 0 h 1271150"/>
              <a:gd name="connsiteX3" fmla="*/ 9051196 w 9144066"/>
              <a:gd name="connsiteY3" fmla="*/ 236376 h 1271150"/>
              <a:gd name="connsiteX4" fmla="*/ 6315286 w 9144066"/>
              <a:gd name="connsiteY4" fmla="*/ 1271150 h 1271150"/>
              <a:gd name="connsiteX5" fmla="*/ 65 w 9144066"/>
              <a:gd name="connsiteY5" fmla="*/ 200706 h 1271150"/>
              <a:gd name="connsiteX6" fmla="*/ 2252 w 9144066"/>
              <a:gd name="connsiteY6" fmla="*/ 121494 h 1271150"/>
              <a:gd name="connsiteX0" fmla="*/ 2252 w 9144066"/>
              <a:gd name="connsiteY0" fmla="*/ 121494 h 1271150"/>
              <a:gd name="connsiteX1" fmla="*/ 6307948 w 9144066"/>
              <a:gd name="connsiteY1" fmla="*/ 1194321 h 1271150"/>
              <a:gd name="connsiteX2" fmla="*/ 9144066 w 9144066"/>
              <a:gd name="connsiteY2" fmla="*/ 0 h 1271150"/>
              <a:gd name="connsiteX3" fmla="*/ 9141683 w 9144066"/>
              <a:gd name="connsiteY3" fmla="*/ 79214 h 1271150"/>
              <a:gd name="connsiteX4" fmla="*/ 6315286 w 9144066"/>
              <a:gd name="connsiteY4" fmla="*/ 1271150 h 1271150"/>
              <a:gd name="connsiteX5" fmla="*/ 65 w 9144066"/>
              <a:gd name="connsiteY5" fmla="*/ 200706 h 1271150"/>
              <a:gd name="connsiteX6" fmla="*/ 2252 w 9144066"/>
              <a:gd name="connsiteY6" fmla="*/ 121494 h 1271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66" h="1271150">
                <a:moveTo>
                  <a:pt x="2252" y="121494"/>
                </a:moveTo>
                <a:lnTo>
                  <a:pt x="6307948" y="1194321"/>
                </a:lnTo>
                <a:lnTo>
                  <a:pt x="9144066" y="0"/>
                </a:lnTo>
                <a:cubicBezTo>
                  <a:pt x="9143272" y="26405"/>
                  <a:pt x="9142477" y="52809"/>
                  <a:pt x="9141683" y="79214"/>
                </a:cubicBezTo>
                <a:lnTo>
                  <a:pt x="6315286" y="1271150"/>
                </a:lnTo>
                <a:lnTo>
                  <a:pt x="65" y="200706"/>
                </a:lnTo>
                <a:cubicBezTo>
                  <a:pt x="0" y="172714"/>
                  <a:pt x="2317" y="149486"/>
                  <a:pt x="2252" y="121494"/>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Date Placeholder 3"/>
          <p:cNvSpPr>
            <a:spLocks noGrp="1"/>
          </p:cNvSpPr>
          <p:nvPr>
            <p:ph type="dt" sz="half" idx="10"/>
          </p:nvPr>
        </p:nvSpPr>
        <p:spPr/>
        <p:txBody>
          <a:bodyPr/>
          <a:lstStyle/>
          <a:p>
            <a:fld id="{83924880-6E47-4DEA-B048-C05832F3D9D6}" type="datetime1">
              <a:rPr lang="en-US" smtClean="0"/>
              <a:t>4/2/2024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normAutofit/>
          </a:bodyPr>
          <a:lstStyle/>
          <a:p>
            <a:fld id="{A65CAB27-FE16-479A-B933-B7AEB64CDC96}" type="slidenum">
              <a:rPr lang="en-US" smtClean="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Freeform 6"/>
          <p:cNvSpPr/>
          <p:nvPr/>
        </p:nvSpPr>
        <p:spPr>
          <a:xfrm>
            <a:off x="0" y="5457825"/>
            <a:ext cx="7239000" cy="1400175"/>
          </a:xfrm>
          <a:custGeom>
            <a:avLst/>
            <a:gdLst>
              <a:gd name="connsiteX0" fmla="*/ 0 w 9134475"/>
              <a:gd name="connsiteY0" fmla="*/ 142875 h 1323975"/>
              <a:gd name="connsiteX1" fmla="*/ 6305550 w 9134475"/>
              <a:gd name="connsiteY1" fmla="*/ 1209675 h 1323975"/>
              <a:gd name="connsiteX2" fmla="*/ 9134475 w 9134475"/>
              <a:gd name="connsiteY2" fmla="*/ 0 h 1323975"/>
              <a:gd name="connsiteX3" fmla="*/ 9134475 w 9134475"/>
              <a:gd name="connsiteY3" fmla="*/ 1323975 h 1323975"/>
              <a:gd name="connsiteX4" fmla="*/ 0 w 9134475"/>
              <a:gd name="connsiteY4" fmla="*/ 1323975 h 1323975"/>
              <a:gd name="connsiteX5" fmla="*/ 0 w 9134475"/>
              <a:gd name="connsiteY5" fmla="*/ 142875 h 1323975"/>
              <a:gd name="connsiteX0" fmla="*/ 0 w 9134475"/>
              <a:gd name="connsiteY0" fmla="*/ 0 h 1181100"/>
              <a:gd name="connsiteX1" fmla="*/ 6305550 w 9134475"/>
              <a:gd name="connsiteY1" fmla="*/ 1066800 h 1181100"/>
              <a:gd name="connsiteX2" fmla="*/ 9134475 w 9134475"/>
              <a:gd name="connsiteY2" fmla="*/ 1181100 h 1181100"/>
              <a:gd name="connsiteX3" fmla="*/ 0 w 9134475"/>
              <a:gd name="connsiteY3" fmla="*/ 1181100 h 1181100"/>
              <a:gd name="connsiteX4" fmla="*/ 0 w 9134475"/>
              <a:gd name="connsiteY4" fmla="*/ 0 h 1181100"/>
              <a:gd name="connsiteX0" fmla="*/ 0 w 6494783"/>
              <a:gd name="connsiteY0" fmla="*/ 0 h 1181100"/>
              <a:gd name="connsiteX1" fmla="*/ 6305550 w 6494783"/>
              <a:gd name="connsiteY1" fmla="*/ 1066800 h 1181100"/>
              <a:gd name="connsiteX2" fmla="*/ 6494783 w 6494783"/>
              <a:gd name="connsiteY2" fmla="*/ 1181100 h 1181100"/>
              <a:gd name="connsiteX3" fmla="*/ 0 w 6494783"/>
              <a:gd name="connsiteY3" fmla="*/ 1181100 h 1181100"/>
              <a:gd name="connsiteX4" fmla="*/ 0 w 6494783"/>
              <a:gd name="connsiteY4" fmla="*/ 0 h 1181100"/>
              <a:gd name="connsiteX0" fmla="*/ 0 w 6494783"/>
              <a:gd name="connsiteY0" fmla="*/ 0 h 1181100"/>
              <a:gd name="connsiteX1" fmla="*/ 6494783 w 6494783"/>
              <a:gd name="connsiteY1" fmla="*/ 1181100 h 1181100"/>
              <a:gd name="connsiteX2" fmla="*/ 0 w 6494783"/>
              <a:gd name="connsiteY2" fmla="*/ 1181100 h 1181100"/>
              <a:gd name="connsiteX3" fmla="*/ 0 w 6494783"/>
              <a:gd name="connsiteY3" fmla="*/ 0 h 1181100"/>
              <a:gd name="connsiteX0" fmla="*/ 0 w 7415827"/>
              <a:gd name="connsiteY0" fmla="*/ 0 h 1181100"/>
              <a:gd name="connsiteX1" fmla="*/ 7415827 w 7415827"/>
              <a:gd name="connsiteY1" fmla="*/ 866775 h 1181100"/>
              <a:gd name="connsiteX2" fmla="*/ 0 w 7415827"/>
              <a:gd name="connsiteY2" fmla="*/ 1181100 h 1181100"/>
              <a:gd name="connsiteX3" fmla="*/ 0 w 7415827"/>
              <a:gd name="connsiteY3" fmla="*/ 0 h 1181100"/>
              <a:gd name="connsiteX0" fmla="*/ 0 w 7415827"/>
              <a:gd name="connsiteY0" fmla="*/ 0 h 1571625"/>
              <a:gd name="connsiteX1" fmla="*/ 7415827 w 7415827"/>
              <a:gd name="connsiteY1" fmla="*/ 866775 h 1571625"/>
              <a:gd name="connsiteX2" fmla="*/ 0 w 7415827"/>
              <a:gd name="connsiteY2" fmla="*/ 1571625 h 1571625"/>
              <a:gd name="connsiteX3" fmla="*/ 0 w 7415827"/>
              <a:gd name="connsiteY3" fmla="*/ 0 h 1571625"/>
              <a:gd name="connsiteX0" fmla="*/ 0 w 7415827"/>
              <a:gd name="connsiteY0" fmla="*/ 0 h 1571625"/>
              <a:gd name="connsiteX1" fmla="*/ 7415827 w 7415827"/>
              <a:gd name="connsiteY1" fmla="*/ 866775 h 1571625"/>
              <a:gd name="connsiteX2" fmla="*/ 1823096 w 7415827"/>
              <a:gd name="connsiteY2" fmla="*/ 1571625 h 1571625"/>
              <a:gd name="connsiteX3" fmla="*/ 0 w 7415827"/>
              <a:gd name="connsiteY3" fmla="*/ 1571625 h 1571625"/>
              <a:gd name="connsiteX4" fmla="*/ 0 w 7415827"/>
              <a:gd name="connsiteY4" fmla="*/ 0 h 1571625"/>
              <a:gd name="connsiteX0" fmla="*/ 0 w 7216426"/>
              <a:gd name="connsiteY0" fmla="*/ 0 h 1571625"/>
              <a:gd name="connsiteX1" fmla="*/ 7216426 w 7216426"/>
              <a:gd name="connsiteY1" fmla="*/ 1038225 h 1571625"/>
              <a:gd name="connsiteX2" fmla="*/ 1823096 w 7216426"/>
              <a:gd name="connsiteY2" fmla="*/ 1571625 h 1571625"/>
              <a:gd name="connsiteX3" fmla="*/ 0 w 7216426"/>
              <a:gd name="connsiteY3" fmla="*/ 1571625 h 1571625"/>
              <a:gd name="connsiteX4" fmla="*/ 0 w 7216426"/>
              <a:gd name="connsiteY4" fmla="*/ 0 h 1571625"/>
              <a:gd name="connsiteX0" fmla="*/ 0 w 7216426"/>
              <a:gd name="connsiteY0" fmla="*/ 0 h 914400"/>
              <a:gd name="connsiteX1" fmla="*/ 7216426 w 7216426"/>
              <a:gd name="connsiteY1" fmla="*/ 381000 h 914400"/>
              <a:gd name="connsiteX2" fmla="*/ 1823096 w 7216426"/>
              <a:gd name="connsiteY2" fmla="*/ 914400 h 914400"/>
              <a:gd name="connsiteX3" fmla="*/ 0 w 7216426"/>
              <a:gd name="connsiteY3" fmla="*/ 914400 h 914400"/>
              <a:gd name="connsiteX4" fmla="*/ 0 w 7216426"/>
              <a:gd name="connsiteY4" fmla="*/ 0 h 914400"/>
              <a:gd name="connsiteX0" fmla="*/ 0 w 7216426"/>
              <a:gd name="connsiteY0" fmla="*/ 0 h 1400175"/>
              <a:gd name="connsiteX1" fmla="*/ 7216426 w 7216426"/>
              <a:gd name="connsiteY1" fmla="*/ 866775 h 1400175"/>
              <a:gd name="connsiteX2" fmla="*/ 1823096 w 7216426"/>
              <a:gd name="connsiteY2" fmla="*/ 1400175 h 1400175"/>
              <a:gd name="connsiteX3" fmla="*/ 0 w 7216426"/>
              <a:gd name="connsiteY3" fmla="*/ 1400175 h 1400175"/>
              <a:gd name="connsiteX4" fmla="*/ 0 w 7216426"/>
              <a:gd name="connsiteY4" fmla="*/ 0 h 14001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16426" h="1400175">
                <a:moveTo>
                  <a:pt x="0" y="0"/>
                </a:moveTo>
                <a:lnTo>
                  <a:pt x="7216426" y="866775"/>
                </a:lnTo>
                <a:lnTo>
                  <a:pt x="1823096" y="1400175"/>
                </a:lnTo>
                <a:lnTo>
                  <a:pt x="0" y="1400175"/>
                </a:lnTo>
                <a:lnTo>
                  <a:pt x="0" y="0"/>
                </a:lnTo>
                <a:close/>
              </a:path>
            </a:pathLst>
          </a:custGeom>
          <a:gradFill>
            <a:gsLst>
              <a:gs pos="0">
                <a:schemeClr val="accent1"/>
              </a:gs>
              <a:gs pos="52000">
                <a:schemeClr val="accent1">
                  <a:lumMod val="40000"/>
                  <a:lumOff val="60000"/>
                </a:schemeClr>
              </a:gs>
              <a:gs pos="66000">
                <a:schemeClr val="accent1"/>
              </a:gs>
            </a:gsLst>
            <a:lin ang="1662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Freeform 7"/>
          <p:cNvSpPr/>
          <p:nvPr/>
        </p:nvSpPr>
        <p:spPr>
          <a:xfrm>
            <a:off x="1807389" y="6148043"/>
            <a:ext cx="7338991" cy="711996"/>
          </a:xfrm>
          <a:custGeom>
            <a:avLst/>
            <a:gdLst>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666750 h 2114550"/>
              <a:gd name="connsiteX1" fmla="*/ 9144000 w 9144000"/>
              <a:gd name="connsiteY1" fmla="*/ 0 h 2114550"/>
              <a:gd name="connsiteX2" fmla="*/ 9144000 w 9144000"/>
              <a:gd name="connsiteY2" fmla="*/ 914400 h 2114550"/>
              <a:gd name="connsiteX3" fmla="*/ 6334125 w 9144000"/>
              <a:gd name="connsiteY3" fmla="*/ 2114550 h 2114550"/>
              <a:gd name="connsiteX4" fmla="*/ 0 w 9144000"/>
              <a:gd name="connsiteY4" fmla="*/ 1047750 h 2114550"/>
              <a:gd name="connsiteX5" fmla="*/ 9525 w 9144000"/>
              <a:gd name="connsiteY5" fmla="*/ 666750 h 2114550"/>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6334125 w 9144000"/>
              <a:gd name="connsiteY4" fmla="*/ 1457325 h 1581150"/>
              <a:gd name="connsiteX5" fmla="*/ 0 w 9144000"/>
              <a:gd name="connsiteY5" fmla="*/ 390525 h 1581150"/>
              <a:gd name="connsiteX6" fmla="*/ 9525 w 9144000"/>
              <a:gd name="connsiteY6"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390525 h 1581150"/>
              <a:gd name="connsiteX5" fmla="*/ 9525 w 9144000"/>
              <a:gd name="connsiteY5"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9525 w 9144000"/>
              <a:gd name="connsiteY5" fmla="*/ 9525 h 1581150"/>
              <a:gd name="connsiteX0" fmla="*/ 342207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342207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9134495 w 9144000"/>
              <a:gd name="connsiteY4" fmla="*/ 1572115 h 1581150"/>
              <a:gd name="connsiteX5" fmla="*/ 0 w 9144000"/>
              <a:gd name="connsiteY5" fmla="*/ 1571625 h 1581150"/>
              <a:gd name="connsiteX6" fmla="*/ 20 w 9144000"/>
              <a:gd name="connsiteY6" fmla="*/ 1323975 h 1581150"/>
              <a:gd name="connsiteX0" fmla="*/ 20 w 9144000"/>
              <a:gd name="connsiteY0" fmla="*/ 1323975 h 1581150"/>
              <a:gd name="connsiteX1" fmla="*/ 9144000 w 9144000"/>
              <a:gd name="connsiteY1" fmla="*/ 0 h 1581150"/>
              <a:gd name="connsiteX2" fmla="*/ 9144000 w 9144000"/>
              <a:gd name="connsiteY2" fmla="*/ 1581150 h 1581150"/>
              <a:gd name="connsiteX3" fmla="*/ 9134495 w 9144000"/>
              <a:gd name="connsiteY3" fmla="*/ 1572115 h 1581150"/>
              <a:gd name="connsiteX4" fmla="*/ 0 w 9144000"/>
              <a:gd name="connsiteY4" fmla="*/ 1571625 h 1581150"/>
              <a:gd name="connsiteX5" fmla="*/ 20 w 9144000"/>
              <a:gd name="connsiteY5" fmla="*/ 1323975 h 1581150"/>
              <a:gd name="connsiteX0" fmla="*/ 20 w 9144000"/>
              <a:gd name="connsiteY0" fmla="*/ 456601 h 713776"/>
              <a:gd name="connsiteX1" fmla="*/ 8611709 w 9144000"/>
              <a:gd name="connsiteY1" fmla="*/ 0 h 713776"/>
              <a:gd name="connsiteX2" fmla="*/ 9144000 w 9144000"/>
              <a:gd name="connsiteY2" fmla="*/ 713776 h 713776"/>
              <a:gd name="connsiteX3" fmla="*/ 9134495 w 9144000"/>
              <a:gd name="connsiteY3" fmla="*/ 704741 h 713776"/>
              <a:gd name="connsiteX4" fmla="*/ 0 w 9144000"/>
              <a:gd name="connsiteY4" fmla="*/ 704251 h 713776"/>
              <a:gd name="connsiteX5" fmla="*/ 20 w 9144000"/>
              <a:gd name="connsiteY5" fmla="*/ 456601 h 713776"/>
              <a:gd name="connsiteX0" fmla="*/ 20 w 9144000"/>
              <a:gd name="connsiteY0" fmla="*/ 818007 h 1075182"/>
              <a:gd name="connsiteX1" fmla="*/ 9124990 w 9144000"/>
              <a:gd name="connsiteY1" fmla="*/ 0 h 1075182"/>
              <a:gd name="connsiteX2" fmla="*/ 9144000 w 9144000"/>
              <a:gd name="connsiteY2" fmla="*/ 1075182 h 1075182"/>
              <a:gd name="connsiteX3" fmla="*/ 9134495 w 9144000"/>
              <a:gd name="connsiteY3" fmla="*/ 1066147 h 1075182"/>
              <a:gd name="connsiteX4" fmla="*/ 0 w 9144000"/>
              <a:gd name="connsiteY4" fmla="*/ 1065657 h 1075182"/>
              <a:gd name="connsiteX5" fmla="*/ 20 w 9144000"/>
              <a:gd name="connsiteY5" fmla="*/ 818007 h 1075182"/>
              <a:gd name="connsiteX0" fmla="*/ 20 w 9144000"/>
              <a:gd name="connsiteY0" fmla="*/ 176512 h 433687"/>
              <a:gd name="connsiteX1" fmla="*/ 8782802 w 9144000"/>
              <a:gd name="connsiteY1" fmla="*/ 0 h 433687"/>
              <a:gd name="connsiteX2" fmla="*/ 9144000 w 9144000"/>
              <a:gd name="connsiteY2" fmla="*/ 433687 h 433687"/>
              <a:gd name="connsiteX3" fmla="*/ 9134495 w 9144000"/>
              <a:gd name="connsiteY3" fmla="*/ 424652 h 433687"/>
              <a:gd name="connsiteX4" fmla="*/ 0 w 9144000"/>
              <a:gd name="connsiteY4" fmla="*/ 424162 h 433687"/>
              <a:gd name="connsiteX5" fmla="*/ 20 w 9144000"/>
              <a:gd name="connsiteY5" fmla="*/ 176512 h 433687"/>
              <a:gd name="connsiteX0" fmla="*/ 20 w 9144000"/>
              <a:gd name="connsiteY0" fmla="*/ 411426 h 668601"/>
              <a:gd name="connsiteX1" fmla="*/ 9124989 w 9144000"/>
              <a:gd name="connsiteY1" fmla="*/ 0 h 668601"/>
              <a:gd name="connsiteX2" fmla="*/ 9144000 w 9144000"/>
              <a:gd name="connsiteY2" fmla="*/ 668601 h 668601"/>
              <a:gd name="connsiteX3" fmla="*/ 9134495 w 9144000"/>
              <a:gd name="connsiteY3" fmla="*/ 659566 h 668601"/>
              <a:gd name="connsiteX4" fmla="*/ 0 w 9144000"/>
              <a:gd name="connsiteY4" fmla="*/ 659076 h 668601"/>
              <a:gd name="connsiteX5" fmla="*/ 20 w 9144000"/>
              <a:gd name="connsiteY5" fmla="*/ 411426 h 668601"/>
              <a:gd name="connsiteX0" fmla="*/ 20 w 9144000"/>
              <a:gd name="connsiteY0" fmla="*/ 998711 h 1081261"/>
              <a:gd name="connsiteX1" fmla="*/ 9124989 w 9144000"/>
              <a:gd name="connsiteY1" fmla="*/ 0 h 1081261"/>
              <a:gd name="connsiteX2" fmla="*/ 9144000 w 9144000"/>
              <a:gd name="connsiteY2" fmla="*/ 668601 h 1081261"/>
              <a:gd name="connsiteX3" fmla="*/ 9134495 w 9144000"/>
              <a:gd name="connsiteY3" fmla="*/ 659566 h 1081261"/>
              <a:gd name="connsiteX4" fmla="*/ 0 w 9144000"/>
              <a:gd name="connsiteY4" fmla="*/ 659076 h 1081261"/>
              <a:gd name="connsiteX5" fmla="*/ 20 w 9144000"/>
              <a:gd name="connsiteY5" fmla="*/ 998711 h 1081261"/>
              <a:gd name="connsiteX0" fmla="*/ 2243247 w 9144000"/>
              <a:gd name="connsiteY0" fmla="*/ 619235 h 701785"/>
              <a:gd name="connsiteX1" fmla="*/ 9124989 w 9144000"/>
              <a:gd name="connsiteY1" fmla="*/ 0 h 701785"/>
              <a:gd name="connsiteX2" fmla="*/ 9144000 w 9144000"/>
              <a:gd name="connsiteY2" fmla="*/ 668601 h 701785"/>
              <a:gd name="connsiteX3" fmla="*/ 9134495 w 9144000"/>
              <a:gd name="connsiteY3" fmla="*/ 659566 h 701785"/>
              <a:gd name="connsiteX4" fmla="*/ 0 w 9144000"/>
              <a:gd name="connsiteY4" fmla="*/ 659076 h 701785"/>
              <a:gd name="connsiteX5" fmla="*/ 2243247 w 9144000"/>
              <a:gd name="connsiteY5" fmla="*/ 619235 h 701785"/>
              <a:gd name="connsiteX0" fmla="*/ 7 w 6900760"/>
              <a:gd name="connsiteY0" fmla="*/ 619235 h 1354783"/>
              <a:gd name="connsiteX1" fmla="*/ 6881749 w 6900760"/>
              <a:gd name="connsiteY1" fmla="*/ 0 h 1354783"/>
              <a:gd name="connsiteX2" fmla="*/ 6900760 w 6900760"/>
              <a:gd name="connsiteY2" fmla="*/ 668601 h 1354783"/>
              <a:gd name="connsiteX3" fmla="*/ 6891255 w 6900760"/>
              <a:gd name="connsiteY3" fmla="*/ 659566 h 1354783"/>
              <a:gd name="connsiteX4" fmla="*/ 684361 w 6900760"/>
              <a:gd name="connsiteY4" fmla="*/ 1354783 h 1354783"/>
              <a:gd name="connsiteX5" fmla="*/ 7 w 6900760"/>
              <a:gd name="connsiteY5" fmla="*/ 619235 h 1354783"/>
              <a:gd name="connsiteX0" fmla="*/ 0 w 6900753"/>
              <a:gd name="connsiteY0" fmla="*/ 619235 h 668601"/>
              <a:gd name="connsiteX1" fmla="*/ 6881742 w 6900753"/>
              <a:gd name="connsiteY1" fmla="*/ 0 h 668601"/>
              <a:gd name="connsiteX2" fmla="*/ 6900753 w 6900753"/>
              <a:gd name="connsiteY2" fmla="*/ 668601 h 668601"/>
              <a:gd name="connsiteX3" fmla="*/ 6891248 w 6900753"/>
              <a:gd name="connsiteY3" fmla="*/ 659566 h 668601"/>
              <a:gd name="connsiteX4" fmla="*/ 0 w 6900753"/>
              <a:gd name="connsiteY4" fmla="*/ 619235 h 668601"/>
              <a:gd name="connsiteX0" fmla="*/ 0 w 6263905"/>
              <a:gd name="connsiteY0" fmla="*/ 1197485 h 1197485"/>
              <a:gd name="connsiteX1" fmla="*/ 6244894 w 6263905"/>
              <a:gd name="connsiteY1" fmla="*/ 0 h 1197485"/>
              <a:gd name="connsiteX2" fmla="*/ 6263905 w 6263905"/>
              <a:gd name="connsiteY2" fmla="*/ 668601 h 1197485"/>
              <a:gd name="connsiteX3" fmla="*/ 6254400 w 6263905"/>
              <a:gd name="connsiteY3" fmla="*/ 659566 h 1197485"/>
              <a:gd name="connsiteX4" fmla="*/ 0 w 6263905"/>
              <a:gd name="connsiteY4" fmla="*/ 1197485 h 1197485"/>
              <a:gd name="connsiteX0" fmla="*/ 0 w 7318982"/>
              <a:gd name="connsiteY0" fmla="*/ 673446 h 673446"/>
              <a:gd name="connsiteX1" fmla="*/ 7299971 w 7318982"/>
              <a:gd name="connsiteY1" fmla="*/ 0 h 673446"/>
              <a:gd name="connsiteX2" fmla="*/ 7318982 w 7318982"/>
              <a:gd name="connsiteY2" fmla="*/ 668601 h 673446"/>
              <a:gd name="connsiteX3" fmla="*/ 7309477 w 7318982"/>
              <a:gd name="connsiteY3" fmla="*/ 659566 h 673446"/>
              <a:gd name="connsiteX4" fmla="*/ 0 w 7318982"/>
              <a:gd name="connsiteY4" fmla="*/ 673446 h 673446"/>
              <a:gd name="connsiteX0" fmla="*/ 0 w 7318982"/>
              <a:gd name="connsiteY0" fmla="*/ 673446 h 673446"/>
              <a:gd name="connsiteX1" fmla="*/ 7299971 w 7318982"/>
              <a:gd name="connsiteY1" fmla="*/ 0 h 673446"/>
              <a:gd name="connsiteX2" fmla="*/ 7318982 w 7318982"/>
              <a:gd name="connsiteY2" fmla="*/ 668601 h 673446"/>
              <a:gd name="connsiteX3" fmla="*/ 0 w 7318982"/>
              <a:gd name="connsiteY3" fmla="*/ 673446 h 673446"/>
              <a:gd name="connsiteX0" fmla="*/ 0 w 7318982"/>
              <a:gd name="connsiteY0" fmla="*/ 526624 h 526624"/>
              <a:gd name="connsiteX1" fmla="*/ 7166898 w 7318982"/>
              <a:gd name="connsiteY1" fmla="*/ 0 h 526624"/>
              <a:gd name="connsiteX2" fmla="*/ 7318982 w 7318982"/>
              <a:gd name="connsiteY2" fmla="*/ 521779 h 526624"/>
              <a:gd name="connsiteX3" fmla="*/ 0 w 7318982"/>
              <a:gd name="connsiteY3" fmla="*/ 526624 h 526624"/>
              <a:gd name="connsiteX0" fmla="*/ 0 w 7323733"/>
              <a:gd name="connsiteY0" fmla="*/ 673445 h 673445"/>
              <a:gd name="connsiteX1" fmla="*/ 7323733 w 7323733"/>
              <a:gd name="connsiteY1" fmla="*/ 0 h 673445"/>
              <a:gd name="connsiteX2" fmla="*/ 7318982 w 7323733"/>
              <a:gd name="connsiteY2" fmla="*/ 668600 h 673445"/>
              <a:gd name="connsiteX3" fmla="*/ 0 w 7323733"/>
              <a:gd name="connsiteY3" fmla="*/ 673445 h 673445"/>
              <a:gd name="connsiteX0" fmla="*/ 0 w 7323733"/>
              <a:gd name="connsiteY0" fmla="*/ 673445 h 673445"/>
              <a:gd name="connsiteX1" fmla="*/ 7323733 w 7323733"/>
              <a:gd name="connsiteY1" fmla="*/ 0 h 673445"/>
              <a:gd name="connsiteX2" fmla="*/ 7145512 w 7323733"/>
              <a:gd name="connsiteY2" fmla="*/ 352371 h 673445"/>
              <a:gd name="connsiteX3" fmla="*/ 0 w 7323733"/>
              <a:gd name="connsiteY3" fmla="*/ 673445 h 673445"/>
              <a:gd name="connsiteX0" fmla="*/ 0 w 7323733"/>
              <a:gd name="connsiteY0" fmla="*/ 673445 h 675378"/>
              <a:gd name="connsiteX1" fmla="*/ 7323733 w 7323733"/>
              <a:gd name="connsiteY1" fmla="*/ 0 h 675378"/>
              <a:gd name="connsiteX2" fmla="*/ 7318982 w 7323733"/>
              <a:gd name="connsiteY2" fmla="*/ 675378 h 675378"/>
              <a:gd name="connsiteX3" fmla="*/ 0 w 7323733"/>
              <a:gd name="connsiteY3" fmla="*/ 673445 h 675378"/>
              <a:gd name="connsiteX0" fmla="*/ 0 w 7323733"/>
              <a:gd name="connsiteY0" fmla="*/ 673445 h 673445"/>
              <a:gd name="connsiteX1" fmla="*/ 7323733 w 7323733"/>
              <a:gd name="connsiteY1" fmla="*/ 0 h 673445"/>
              <a:gd name="connsiteX2" fmla="*/ 7202544 w 7323733"/>
              <a:gd name="connsiteY2" fmla="*/ 490158 h 673445"/>
              <a:gd name="connsiteX3" fmla="*/ 0 w 7323733"/>
              <a:gd name="connsiteY3" fmla="*/ 673445 h 673445"/>
              <a:gd name="connsiteX0" fmla="*/ 0 w 7323733"/>
              <a:gd name="connsiteY0" fmla="*/ 673445 h 675379"/>
              <a:gd name="connsiteX1" fmla="*/ 7323733 w 7323733"/>
              <a:gd name="connsiteY1" fmla="*/ 0 h 675379"/>
              <a:gd name="connsiteX2" fmla="*/ 7321359 w 7323733"/>
              <a:gd name="connsiteY2" fmla="*/ 675379 h 675379"/>
              <a:gd name="connsiteX3" fmla="*/ 0 w 7323733"/>
              <a:gd name="connsiteY3" fmla="*/ 673445 h 675379"/>
            </a:gdLst>
            <a:ahLst/>
            <a:cxnLst>
              <a:cxn ang="0">
                <a:pos x="connsiteX0" y="connsiteY0"/>
              </a:cxn>
              <a:cxn ang="0">
                <a:pos x="connsiteX1" y="connsiteY1"/>
              </a:cxn>
              <a:cxn ang="0">
                <a:pos x="connsiteX2" y="connsiteY2"/>
              </a:cxn>
              <a:cxn ang="0">
                <a:pos x="connsiteX3" y="connsiteY3"/>
              </a:cxn>
            </a:cxnLst>
            <a:rect l="l" t="t" r="r" b="b"/>
            <a:pathLst>
              <a:path w="7323733" h="675379">
                <a:moveTo>
                  <a:pt x="0" y="673445"/>
                </a:moveTo>
                <a:lnTo>
                  <a:pt x="7323733" y="0"/>
                </a:lnTo>
                <a:cubicBezTo>
                  <a:pt x="7322149" y="222867"/>
                  <a:pt x="7322943" y="452512"/>
                  <a:pt x="7321359" y="675379"/>
                </a:cubicBezTo>
                <a:lnTo>
                  <a:pt x="0" y="673445"/>
                </a:lnTo>
                <a:close/>
              </a:path>
            </a:pathLst>
          </a:custGeom>
          <a:gradFill>
            <a:gsLst>
              <a:gs pos="28000">
                <a:schemeClr val="accent3"/>
              </a:gs>
              <a:gs pos="40000">
                <a:schemeClr val="accent3">
                  <a:lumMod val="40000"/>
                  <a:lumOff val="60000"/>
                </a:schemeClr>
              </a:gs>
              <a:gs pos="48000">
                <a:schemeClr val="accent3"/>
              </a:gs>
            </a:gsLst>
            <a:lin ang="15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685800" y="1600201"/>
            <a:ext cx="7772400" cy="3733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Freeform 8"/>
          <p:cNvSpPr/>
          <p:nvPr/>
        </p:nvSpPr>
        <p:spPr>
          <a:xfrm>
            <a:off x="-196" y="5412337"/>
            <a:ext cx="7605568" cy="927910"/>
          </a:xfrm>
          <a:custGeom>
            <a:avLst/>
            <a:gdLst>
              <a:gd name="connsiteX0" fmla="*/ 0 w 7436498"/>
              <a:gd name="connsiteY0" fmla="*/ 0 h 951723"/>
              <a:gd name="connsiteX1" fmla="*/ 0 w 7436498"/>
              <a:gd name="connsiteY1" fmla="*/ 139959 h 951723"/>
              <a:gd name="connsiteX2" fmla="*/ 7053942 w 7436498"/>
              <a:gd name="connsiteY2" fmla="*/ 951723 h 951723"/>
              <a:gd name="connsiteX3" fmla="*/ 7436498 w 7436498"/>
              <a:gd name="connsiteY3" fmla="*/ 914400 h 951723"/>
              <a:gd name="connsiteX4" fmla="*/ 0 w 7436498"/>
              <a:gd name="connsiteY4" fmla="*/ 0 h 951723"/>
              <a:gd name="connsiteX0" fmla="*/ 190500 w 7436498"/>
              <a:gd name="connsiteY0" fmla="*/ 0 h 1004110"/>
              <a:gd name="connsiteX1" fmla="*/ 0 w 7436498"/>
              <a:gd name="connsiteY1" fmla="*/ 192346 h 1004110"/>
              <a:gd name="connsiteX2" fmla="*/ 7053942 w 7436498"/>
              <a:gd name="connsiteY2" fmla="*/ 1004110 h 1004110"/>
              <a:gd name="connsiteX3" fmla="*/ 7436498 w 7436498"/>
              <a:gd name="connsiteY3" fmla="*/ 966787 h 1004110"/>
              <a:gd name="connsiteX4" fmla="*/ 190500 w 7436498"/>
              <a:gd name="connsiteY4" fmla="*/ 0 h 1004110"/>
              <a:gd name="connsiteX0" fmla="*/ 0 w 7448404"/>
              <a:gd name="connsiteY0" fmla="*/ 0 h 923148"/>
              <a:gd name="connsiteX1" fmla="*/ 11906 w 7448404"/>
              <a:gd name="connsiteY1" fmla="*/ 111384 h 923148"/>
              <a:gd name="connsiteX2" fmla="*/ 7065848 w 7448404"/>
              <a:gd name="connsiteY2" fmla="*/ 923148 h 923148"/>
              <a:gd name="connsiteX3" fmla="*/ 7448404 w 7448404"/>
              <a:gd name="connsiteY3" fmla="*/ 885825 h 923148"/>
              <a:gd name="connsiteX4" fmla="*/ 0 w 7448404"/>
              <a:gd name="connsiteY4" fmla="*/ 0 h 923148"/>
              <a:gd name="connsiteX0" fmla="*/ 0 w 7448404"/>
              <a:gd name="connsiteY0" fmla="*/ 0 h 923148"/>
              <a:gd name="connsiteX1" fmla="*/ 164306 w 7448404"/>
              <a:gd name="connsiteY1" fmla="*/ 68522 h 923148"/>
              <a:gd name="connsiteX2" fmla="*/ 7065848 w 7448404"/>
              <a:gd name="connsiteY2" fmla="*/ 923148 h 923148"/>
              <a:gd name="connsiteX3" fmla="*/ 7448404 w 7448404"/>
              <a:gd name="connsiteY3" fmla="*/ 885825 h 923148"/>
              <a:gd name="connsiteX4" fmla="*/ 0 w 7448404"/>
              <a:gd name="connsiteY4" fmla="*/ 0 h 923148"/>
              <a:gd name="connsiteX0" fmla="*/ 0 w 7448404"/>
              <a:gd name="connsiteY0" fmla="*/ 0 h 923148"/>
              <a:gd name="connsiteX1" fmla="*/ 302418 w 7448404"/>
              <a:gd name="connsiteY1" fmla="*/ 297122 h 923148"/>
              <a:gd name="connsiteX2" fmla="*/ 7065848 w 7448404"/>
              <a:gd name="connsiteY2" fmla="*/ 923148 h 923148"/>
              <a:gd name="connsiteX3" fmla="*/ 7448404 w 7448404"/>
              <a:gd name="connsiteY3" fmla="*/ 885825 h 923148"/>
              <a:gd name="connsiteX4" fmla="*/ 0 w 7448404"/>
              <a:gd name="connsiteY4" fmla="*/ 0 h 923148"/>
              <a:gd name="connsiteX0" fmla="*/ 1 w 7448405"/>
              <a:gd name="connsiteY0" fmla="*/ 0 h 923148"/>
              <a:gd name="connsiteX1" fmla="*/ 0 w 7448405"/>
              <a:gd name="connsiteY1" fmla="*/ 75665 h 923148"/>
              <a:gd name="connsiteX2" fmla="*/ 7065849 w 7448405"/>
              <a:gd name="connsiteY2" fmla="*/ 923148 h 923148"/>
              <a:gd name="connsiteX3" fmla="*/ 7448405 w 7448405"/>
              <a:gd name="connsiteY3" fmla="*/ 885825 h 923148"/>
              <a:gd name="connsiteX4" fmla="*/ 1 w 7448405"/>
              <a:gd name="connsiteY4" fmla="*/ 0 h 923148"/>
              <a:gd name="connsiteX0" fmla="*/ 1 w 7400780"/>
              <a:gd name="connsiteY0" fmla="*/ 0 h 928688"/>
              <a:gd name="connsiteX1" fmla="*/ 0 w 7400780"/>
              <a:gd name="connsiteY1" fmla="*/ 75665 h 928688"/>
              <a:gd name="connsiteX2" fmla="*/ 7065849 w 7400780"/>
              <a:gd name="connsiteY2" fmla="*/ 923148 h 928688"/>
              <a:gd name="connsiteX3" fmla="*/ 7400780 w 7400780"/>
              <a:gd name="connsiteY3" fmla="*/ 928688 h 928688"/>
              <a:gd name="connsiteX4" fmla="*/ 1 w 7400780"/>
              <a:gd name="connsiteY4" fmla="*/ 0 h 928688"/>
              <a:gd name="connsiteX0" fmla="*/ 1 w 7605568"/>
              <a:gd name="connsiteY0" fmla="*/ 0 h 923148"/>
              <a:gd name="connsiteX1" fmla="*/ 0 w 7605568"/>
              <a:gd name="connsiteY1" fmla="*/ 75665 h 923148"/>
              <a:gd name="connsiteX2" fmla="*/ 7065849 w 7605568"/>
              <a:gd name="connsiteY2" fmla="*/ 923148 h 923148"/>
              <a:gd name="connsiteX3" fmla="*/ 7605568 w 7605568"/>
              <a:gd name="connsiteY3" fmla="*/ 897732 h 923148"/>
              <a:gd name="connsiteX4" fmla="*/ 1 w 7605568"/>
              <a:gd name="connsiteY4" fmla="*/ 0 h 923148"/>
              <a:gd name="connsiteX0" fmla="*/ 1 w 7605568"/>
              <a:gd name="connsiteY0" fmla="*/ 0 h 897732"/>
              <a:gd name="connsiteX1" fmla="*/ 0 w 7605568"/>
              <a:gd name="connsiteY1" fmla="*/ 75665 h 897732"/>
              <a:gd name="connsiteX2" fmla="*/ 7065849 w 7605568"/>
              <a:gd name="connsiteY2" fmla="*/ 863617 h 897732"/>
              <a:gd name="connsiteX3" fmla="*/ 7605568 w 7605568"/>
              <a:gd name="connsiteY3" fmla="*/ 897732 h 897732"/>
              <a:gd name="connsiteX4" fmla="*/ 1 w 7605568"/>
              <a:gd name="connsiteY4" fmla="*/ 0 h 897732"/>
              <a:gd name="connsiteX0" fmla="*/ 1 w 7605568"/>
              <a:gd name="connsiteY0" fmla="*/ 0 h 927910"/>
              <a:gd name="connsiteX1" fmla="*/ 0 w 7605568"/>
              <a:gd name="connsiteY1" fmla="*/ 75665 h 927910"/>
              <a:gd name="connsiteX2" fmla="*/ 7225392 w 7605568"/>
              <a:gd name="connsiteY2" fmla="*/ 927910 h 927910"/>
              <a:gd name="connsiteX3" fmla="*/ 7605568 w 7605568"/>
              <a:gd name="connsiteY3" fmla="*/ 897732 h 927910"/>
              <a:gd name="connsiteX4" fmla="*/ 1 w 7605568"/>
              <a:gd name="connsiteY4" fmla="*/ 0 h 9279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05568" h="927910">
                <a:moveTo>
                  <a:pt x="1" y="0"/>
                </a:moveTo>
                <a:cubicBezTo>
                  <a:pt x="1" y="25222"/>
                  <a:pt x="0" y="50443"/>
                  <a:pt x="0" y="75665"/>
                </a:cubicBezTo>
                <a:lnTo>
                  <a:pt x="7225392" y="927910"/>
                </a:lnTo>
                <a:lnTo>
                  <a:pt x="7605568" y="897732"/>
                </a:lnTo>
                <a:lnTo>
                  <a:pt x="1"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Freeform 9"/>
          <p:cNvSpPr/>
          <p:nvPr/>
        </p:nvSpPr>
        <p:spPr>
          <a:xfrm>
            <a:off x="1680725" y="6116507"/>
            <a:ext cx="7465656" cy="741493"/>
          </a:xfrm>
          <a:custGeom>
            <a:avLst/>
            <a:gdLst>
              <a:gd name="connsiteX0" fmla="*/ 7408506 w 7408506"/>
              <a:gd name="connsiteY0" fmla="*/ 0 h 755780"/>
              <a:gd name="connsiteX1" fmla="*/ 0 w 7408506"/>
              <a:gd name="connsiteY1" fmla="*/ 755780 h 755780"/>
              <a:gd name="connsiteX2" fmla="*/ 662473 w 7408506"/>
              <a:gd name="connsiteY2" fmla="*/ 755780 h 755780"/>
              <a:gd name="connsiteX3" fmla="*/ 7408506 w 7408506"/>
              <a:gd name="connsiteY3" fmla="*/ 74645 h 755780"/>
              <a:gd name="connsiteX4" fmla="*/ 7408506 w 7408506"/>
              <a:gd name="connsiteY4" fmla="*/ 0 h 755780"/>
              <a:gd name="connsiteX0" fmla="*/ 6958449 w 6958449"/>
              <a:gd name="connsiteY0" fmla="*/ 0 h 755780"/>
              <a:gd name="connsiteX1" fmla="*/ 0 w 6958449"/>
              <a:gd name="connsiteY1" fmla="*/ 712918 h 755780"/>
              <a:gd name="connsiteX2" fmla="*/ 212416 w 6958449"/>
              <a:gd name="connsiteY2" fmla="*/ 755780 h 755780"/>
              <a:gd name="connsiteX3" fmla="*/ 6958449 w 6958449"/>
              <a:gd name="connsiteY3" fmla="*/ 74645 h 755780"/>
              <a:gd name="connsiteX4" fmla="*/ 6958449 w 6958449"/>
              <a:gd name="connsiteY4" fmla="*/ 0 h 755780"/>
              <a:gd name="connsiteX0" fmla="*/ 6958449 w 6958449"/>
              <a:gd name="connsiteY0" fmla="*/ 0 h 712918"/>
              <a:gd name="connsiteX1" fmla="*/ 0 w 6958449"/>
              <a:gd name="connsiteY1" fmla="*/ 712918 h 712918"/>
              <a:gd name="connsiteX2" fmla="*/ 302903 w 6958449"/>
              <a:gd name="connsiteY2" fmla="*/ 705774 h 712918"/>
              <a:gd name="connsiteX3" fmla="*/ 6958449 w 6958449"/>
              <a:gd name="connsiteY3" fmla="*/ 74645 h 712918"/>
              <a:gd name="connsiteX4" fmla="*/ 6958449 w 6958449"/>
              <a:gd name="connsiteY4" fmla="*/ 0 h 712918"/>
              <a:gd name="connsiteX0" fmla="*/ 6958449 w 6958449"/>
              <a:gd name="connsiteY0" fmla="*/ 0 h 741492"/>
              <a:gd name="connsiteX1" fmla="*/ 0 w 6958449"/>
              <a:gd name="connsiteY1" fmla="*/ 712918 h 741492"/>
              <a:gd name="connsiteX2" fmla="*/ 248134 w 6958449"/>
              <a:gd name="connsiteY2" fmla="*/ 741492 h 741492"/>
              <a:gd name="connsiteX3" fmla="*/ 6958449 w 6958449"/>
              <a:gd name="connsiteY3" fmla="*/ 74645 h 741492"/>
              <a:gd name="connsiteX4" fmla="*/ 6958449 w 6958449"/>
              <a:gd name="connsiteY4" fmla="*/ 0 h 741492"/>
              <a:gd name="connsiteX0" fmla="*/ 7465656 w 7465656"/>
              <a:gd name="connsiteY0" fmla="*/ 0 h 741493"/>
              <a:gd name="connsiteX1" fmla="*/ 0 w 7465656"/>
              <a:gd name="connsiteY1" fmla="*/ 741493 h 741493"/>
              <a:gd name="connsiteX2" fmla="*/ 755341 w 7465656"/>
              <a:gd name="connsiteY2" fmla="*/ 741492 h 741493"/>
              <a:gd name="connsiteX3" fmla="*/ 7465656 w 7465656"/>
              <a:gd name="connsiteY3" fmla="*/ 74645 h 741493"/>
              <a:gd name="connsiteX4" fmla="*/ 7465656 w 7465656"/>
              <a:gd name="connsiteY4" fmla="*/ 0 h 7414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65656" h="741493">
                <a:moveTo>
                  <a:pt x="7465656" y="0"/>
                </a:moveTo>
                <a:lnTo>
                  <a:pt x="0" y="741493"/>
                </a:lnTo>
                <a:lnTo>
                  <a:pt x="755341" y="741492"/>
                </a:lnTo>
                <a:lnTo>
                  <a:pt x="7465656" y="74645"/>
                </a:lnTo>
                <a:lnTo>
                  <a:pt x="7465656"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Date Placeholder 3"/>
          <p:cNvSpPr>
            <a:spLocks noGrp="1"/>
          </p:cNvSpPr>
          <p:nvPr>
            <p:ph type="dt" sz="half" idx="10"/>
          </p:nvPr>
        </p:nvSpPr>
        <p:spPr/>
        <p:txBody>
          <a:bodyPr/>
          <a:lstStyle/>
          <a:p>
            <a:fld id="{C027CDFD-079A-48A6-AE6F-D5716751808E}" type="datetime1">
              <a:rPr lang="en-US" smtClean="0"/>
              <a:t>4/2/2024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65CAB27-FE16-479A-B933-B7AEB64CDC96}" type="slidenum">
              <a:rPr lang="en-US" smtClean="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Freeform 6"/>
          <p:cNvSpPr/>
          <p:nvPr/>
        </p:nvSpPr>
        <p:spPr>
          <a:xfrm>
            <a:off x="0" y="5545932"/>
            <a:ext cx="9146383" cy="1314449"/>
          </a:xfrm>
          <a:custGeom>
            <a:avLst/>
            <a:gdLst>
              <a:gd name="connsiteX0" fmla="*/ 0 w 9134475"/>
              <a:gd name="connsiteY0" fmla="*/ 142875 h 1323975"/>
              <a:gd name="connsiteX1" fmla="*/ 6305550 w 9134475"/>
              <a:gd name="connsiteY1" fmla="*/ 1209675 h 1323975"/>
              <a:gd name="connsiteX2" fmla="*/ 9134475 w 9134475"/>
              <a:gd name="connsiteY2" fmla="*/ 0 h 1323975"/>
              <a:gd name="connsiteX3" fmla="*/ 9134475 w 9134475"/>
              <a:gd name="connsiteY3" fmla="*/ 1323975 h 1323975"/>
              <a:gd name="connsiteX4" fmla="*/ 0 w 9134475"/>
              <a:gd name="connsiteY4" fmla="*/ 1323975 h 1323975"/>
              <a:gd name="connsiteX5" fmla="*/ 0 w 9134475"/>
              <a:gd name="connsiteY5" fmla="*/ 142875 h 1323975"/>
              <a:gd name="connsiteX0" fmla="*/ 0 w 9134475"/>
              <a:gd name="connsiteY0" fmla="*/ 33337 h 1214437"/>
              <a:gd name="connsiteX1" fmla="*/ 6305550 w 9134475"/>
              <a:gd name="connsiteY1" fmla="*/ 1100137 h 1214437"/>
              <a:gd name="connsiteX2" fmla="*/ 9044270 w 9134475"/>
              <a:gd name="connsiteY2" fmla="*/ 0 h 1214437"/>
              <a:gd name="connsiteX3" fmla="*/ 9134475 w 9134475"/>
              <a:gd name="connsiteY3" fmla="*/ 1214437 h 1214437"/>
              <a:gd name="connsiteX4" fmla="*/ 0 w 9134475"/>
              <a:gd name="connsiteY4" fmla="*/ 1214437 h 1214437"/>
              <a:gd name="connsiteX5" fmla="*/ 0 w 9134475"/>
              <a:gd name="connsiteY5" fmla="*/ 33337 h 1214437"/>
              <a:gd name="connsiteX0" fmla="*/ 0 w 9134475"/>
              <a:gd name="connsiteY0" fmla="*/ 130968 h 1312068"/>
              <a:gd name="connsiteX1" fmla="*/ 6305550 w 9134475"/>
              <a:gd name="connsiteY1" fmla="*/ 1197768 h 1312068"/>
              <a:gd name="connsiteX2" fmla="*/ 9113111 w 9134475"/>
              <a:gd name="connsiteY2" fmla="*/ 0 h 1312068"/>
              <a:gd name="connsiteX3" fmla="*/ 9134475 w 9134475"/>
              <a:gd name="connsiteY3" fmla="*/ 1312068 h 1312068"/>
              <a:gd name="connsiteX4" fmla="*/ 0 w 9134475"/>
              <a:gd name="connsiteY4" fmla="*/ 1312068 h 1312068"/>
              <a:gd name="connsiteX5" fmla="*/ 0 w 9134475"/>
              <a:gd name="connsiteY5" fmla="*/ 130968 h 1312068"/>
              <a:gd name="connsiteX0" fmla="*/ 0 w 9113111"/>
              <a:gd name="connsiteY0" fmla="*/ 130968 h 1312068"/>
              <a:gd name="connsiteX1" fmla="*/ 6305550 w 9113111"/>
              <a:gd name="connsiteY1" fmla="*/ 1197768 h 1312068"/>
              <a:gd name="connsiteX2" fmla="*/ 9113111 w 9113111"/>
              <a:gd name="connsiteY2" fmla="*/ 0 h 1312068"/>
              <a:gd name="connsiteX3" fmla="*/ 8958813 w 9113111"/>
              <a:gd name="connsiteY3" fmla="*/ 1009649 h 1312068"/>
              <a:gd name="connsiteX4" fmla="*/ 0 w 9113111"/>
              <a:gd name="connsiteY4" fmla="*/ 1312068 h 1312068"/>
              <a:gd name="connsiteX5" fmla="*/ 0 w 9113111"/>
              <a:gd name="connsiteY5" fmla="*/ 130968 h 1312068"/>
              <a:gd name="connsiteX0" fmla="*/ 0 w 9117860"/>
              <a:gd name="connsiteY0" fmla="*/ 130968 h 1314449"/>
              <a:gd name="connsiteX1" fmla="*/ 6305550 w 9117860"/>
              <a:gd name="connsiteY1" fmla="*/ 1197768 h 1314449"/>
              <a:gd name="connsiteX2" fmla="*/ 9113111 w 9117860"/>
              <a:gd name="connsiteY2" fmla="*/ 0 h 1314449"/>
              <a:gd name="connsiteX3" fmla="*/ 9117860 w 9117860"/>
              <a:gd name="connsiteY3" fmla="*/ 1314449 h 1314449"/>
              <a:gd name="connsiteX4" fmla="*/ 0 w 9117860"/>
              <a:gd name="connsiteY4" fmla="*/ 1312068 h 1314449"/>
              <a:gd name="connsiteX5" fmla="*/ 0 w 9117860"/>
              <a:gd name="connsiteY5" fmla="*/ 130968 h 13144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17860" h="1314449">
                <a:moveTo>
                  <a:pt x="0" y="130968"/>
                </a:moveTo>
                <a:lnTo>
                  <a:pt x="6305550" y="1197768"/>
                </a:lnTo>
                <a:lnTo>
                  <a:pt x="9113111" y="0"/>
                </a:lnTo>
                <a:lnTo>
                  <a:pt x="9117860" y="1314449"/>
                </a:lnTo>
                <a:lnTo>
                  <a:pt x="0" y="1312068"/>
                </a:lnTo>
                <a:lnTo>
                  <a:pt x="0" y="130968"/>
                </a:lnTo>
                <a:close/>
              </a:path>
            </a:pathLst>
          </a:custGeom>
          <a:gradFill>
            <a:gsLst>
              <a:gs pos="0">
                <a:schemeClr val="accent1">
                  <a:lumMod val="40000"/>
                  <a:lumOff val="60000"/>
                </a:schemeClr>
              </a:gs>
              <a:gs pos="50000">
                <a:schemeClr val="accent1"/>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lnSpc>
                <a:spcPct val="100000"/>
              </a:lnSpc>
            </a:pPr>
            <a:endParaRPr lang="en-US" sz="1800" kern="1200" dirty="0">
              <a:solidFill>
                <a:schemeClr val="lt1"/>
              </a:solidFill>
              <a:latin typeface="+mn-lt"/>
              <a:ea typeface="+mn-ea"/>
              <a:cs typeface="+mn-cs"/>
            </a:endParaRPr>
          </a:p>
        </p:txBody>
      </p:sp>
      <p:sp>
        <p:nvSpPr>
          <p:cNvPr id="8" name="Freeform 7"/>
          <p:cNvSpPr/>
          <p:nvPr/>
        </p:nvSpPr>
        <p:spPr>
          <a:xfrm>
            <a:off x="-76" y="5293518"/>
            <a:ext cx="9144093" cy="1443038"/>
          </a:xfrm>
          <a:custGeom>
            <a:avLst/>
            <a:gdLst>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666750 h 2114550"/>
              <a:gd name="connsiteX1" fmla="*/ 9144000 w 9144000"/>
              <a:gd name="connsiteY1" fmla="*/ 0 h 2114550"/>
              <a:gd name="connsiteX2" fmla="*/ 9144000 w 9144000"/>
              <a:gd name="connsiteY2" fmla="*/ 914400 h 2114550"/>
              <a:gd name="connsiteX3" fmla="*/ 6334125 w 9144000"/>
              <a:gd name="connsiteY3" fmla="*/ 2114550 h 2114550"/>
              <a:gd name="connsiteX4" fmla="*/ 0 w 9144000"/>
              <a:gd name="connsiteY4" fmla="*/ 1047750 h 2114550"/>
              <a:gd name="connsiteX5" fmla="*/ 9525 w 9144000"/>
              <a:gd name="connsiteY5" fmla="*/ 666750 h 2114550"/>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355114 w 9144000"/>
              <a:gd name="connsiteY0" fmla="*/ 0 h 1562100"/>
              <a:gd name="connsiteX1" fmla="*/ 9144000 w 9144000"/>
              <a:gd name="connsiteY1" fmla="*/ 104775 h 1562100"/>
              <a:gd name="connsiteX2" fmla="*/ 9144000 w 9144000"/>
              <a:gd name="connsiteY2" fmla="*/ 361950 h 1562100"/>
              <a:gd name="connsiteX3" fmla="*/ 6334125 w 9144000"/>
              <a:gd name="connsiteY3" fmla="*/ 1562100 h 1562100"/>
              <a:gd name="connsiteX4" fmla="*/ 0 w 9144000"/>
              <a:gd name="connsiteY4" fmla="*/ 495300 h 1562100"/>
              <a:gd name="connsiteX5" fmla="*/ 355114 w 9144000"/>
              <a:gd name="connsiteY5" fmla="*/ 0 h 1562100"/>
              <a:gd name="connsiteX0" fmla="*/ 411923 w 9144000"/>
              <a:gd name="connsiteY0" fmla="*/ 83344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411923 w 9144000"/>
              <a:gd name="connsiteY5" fmla="*/ 83344 h 1457325"/>
              <a:gd name="connsiteX0" fmla="*/ 28462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28462 w 9144000"/>
              <a:gd name="connsiteY5" fmla="*/ 9525 h 1457325"/>
              <a:gd name="connsiteX0" fmla="*/ 108942 w 9144000"/>
              <a:gd name="connsiteY0" fmla="*/ 10477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108942 w 9144000"/>
              <a:gd name="connsiteY5" fmla="*/ 104775 h 1457325"/>
              <a:gd name="connsiteX0" fmla="*/ 26095 w 9144000"/>
              <a:gd name="connsiteY0" fmla="*/ 14288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26095 w 9144000"/>
              <a:gd name="connsiteY5" fmla="*/ 14288 h 1457325"/>
              <a:gd name="connsiteX0" fmla="*/ 0 w 9117905"/>
              <a:gd name="connsiteY0" fmla="*/ 14288 h 1457325"/>
              <a:gd name="connsiteX1" fmla="*/ 9117905 w 9117905"/>
              <a:gd name="connsiteY1" fmla="*/ 0 h 1457325"/>
              <a:gd name="connsiteX2" fmla="*/ 9117905 w 9117905"/>
              <a:gd name="connsiteY2" fmla="*/ 257175 h 1457325"/>
              <a:gd name="connsiteX3" fmla="*/ 6308030 w 9117905"/>
              <a:gd name="connsiteY3" fmla="*/ 1457325 h 1457325"/>
              <a:gd name="connsiteX4" fmla="*/ 212977 w 9117905"/>
              <a:gd name="connsiteY4" fmla="*/ 311944 h 1457325"/>
              <a:gd name="connsiteX5" fmla="*/ 0 w 9117905"/>
              <a:gd name="connsiteY5" fmla="*/ 14288 h 1457325"/>
              <a:gd name="connsiteX0" fmla="*/ 0 w 9117905"/>
              <a:gd name="connsiteY0" fmla="*/ 14288 h 1457325"/>
              <a:gd name="connsiteX1" fmla="*/ 9117905 w 9117905"/>
              <a:gd name="connsiteY1" fmla="*/ 0 h 1457325"/>
              <a:gd name="connsiteX2" fmla="*/ 9117905 w 9117905"/>
              <a:gd name="connsiteY2" fmla="*/ 257175 h 1457325"/>
              <a:gd name="connsiteX3" fmla="*/ 6308030 w 9117905"/>
              <a:gd name="connsiteY3" fmla="*/ 1457325 h 1457325"/>
              <a:gd name="connsiteX4" fmla="*/ 2310 w 9117905"/>
              <a:gd name="connsiteY4" fmla="*/ 376237 h 1457325"/>
              <a:gd name="connsiteX5" fmla="*/ 0 w 9117905"/>
              <a:gd name="connsiteY5" fmla="*/ 14288 h 1457325"/>
              <a:gd name="connsiteX0" fmla="*/ 0 w 9117905"/>
              <a:gd name="connsiteY0" fmla="*/ 14288 h 1531144"/>
              <a:gd name="connsiteX1" fmla="*/ 9117905 w 9117905"/>
              <a:gd name="connsiteY1" fmla="*/ 0 h 1531144"/>
              <a:gd name="connsiteX2" fmla="*/ 9117905 w 9117905"/>
              <a:gd name="connsiteY2" fmla="*/ 257175 h 1531144"/>
              <a:gd name="connsiteX3" fmla="*/ 6308030 w 9117905"/>
              <a:gd name="connsiteY3" fmla="*/ 1531144 h 1531144"/>
              <a:gd name="connsiteX4" fmla="*/ 2310 w 9117905"/>
              <a:gd name="connsiteY4" fmla="*/ 376237 h 1531144"/>
              <a:gd name="connsiteX5" fmla="*/ 0 w 9117905"/>
              <a:gd name="connsiteY5" fmla="*/ 14288 h 1531144"/>
              <a:gd name="connsiteX0" fmla="*/ 0 w 9117905"/>
              <a:gd name="connsiteY0" fmla="*/ 14288 h 1450181"/>
              <a:gd name="connsiteX1" fmla="*/ 9117905 w 9117905"/>
              <a:gd name="connsiteY1" fmla="*/ 0 h 1450181"/>
              <a:gd name="connsiteX2" fmla="*/ 9117905 w 9117905"/>
              <a:gd name="connsiteY2" fmla="*/ 257175 h 1450181"/>
              <a:gd name="connsiteX3" fmla="*/ 6260689 w 9117905"/>
              <a:gd name="connsiteY3" fmla="*/ 1450181 h 1450181"/>
              <a:gd name="connsiteX4" fmla="*/ 2310 w 9117905"/>
              <a:gd name="connsiteY4" fmla="*/ 376237 h 1450181"/>
              <a:gd name="connsiteX5" fmla="*/ 0 w 9117905"/>
              <a:gd name="connsiteY5" fmla="*/ 14288 h 1450181"/>
              <a:gd name="connsiteX0" fmla="*/ 0 w 9117905"/>
              <a:gd name="connsiteY0" fmla="*/ 14288 h 1450181"/>
              <a:gd name="connsiteX1" fmla="*/ 9117905 w 9117905"/>
              <a:gd name="connsiteY1" fmla="*/ 0 h 1450181"/>
              <a:gd name="connsiteX2" fmla="*/ 8994819 w 9117905"/>
              <a:gd name="connsiteY2" fmla="*/ 257175 h 1450181"/>
              <a:gd name="connsiteX3" fmla="*/ 6260689 w 9117905"/>
              <a:gd name="connsiteY3" fmla="*/ 1450181 h 1450181"/>
              <a:gd name="connsiteX4" fmla="*/ 2310 w 9117905"/>
              <a:gd name="connsiteY4" fmla="*/ 376237 h 1450181"/>
              <a:gd name="connsiteX5" fmla="*/ 0 w 9117905"/>
              <a:gd name="connsiteY5" fmla="*/ 14288 h 1450181"/>
              <a:gd name="connsiteX0" fmla="*/ 0 w 9117905"/>
              <a:gd name="connsiteY0" fmla="*/ 14288 h 1450181"/>
              <a:gd name="connsiteX1" fmla="*/ 9117905 w 9117905"/>
              <a:gd name="connsiteY1" fmla="*/ 0 h 1450181"/>
              <a:gd name="connsiteX2" fmla="*/ 9106070 w 9117905"/>
              <a:gd name="connsiteY2" fmla="*/ 257175 h 1450181"/>
              <a:gd name="connsiteX3" fmla="*/ 6260689 w 9117905"/>
              <a:gd name="connsiteY3" fmla="*/ 1450181 h 1450181"/>
              <a:gd name="connsiteX4" fmla="*/ 2310 w 9117905"/>
              <a:gd name="connsiteY4" fmla="*/ 376237 h 1450181"/>
              <a:gd name="connsiteX5" fmla="*/ 0 w 9117905"/>
              <a:gd name="connsiteY5" fmla="*/ 14288 h 1450181"/>
              <a:gd name="connsiteX0" fmla="*/ 0 w 9106070"/>
              <a:gd name="connsiteY0" fmla="*/ 0 h 1435893"/>
              <a:gd name="connsiteX1" fmla="*/ 9013755 w 9106070"/>
              <a:gd name="connsiteY1" fmla="*/ 97630 h 1435893"/>
              <a:gd name="connsiteX2" fmla="*/ 9106070 w 9106070"/>
              <a:gd name="connsiteY2" fmla="*/ 242887 h 1435893"/>
              <a:gd name="connsiteX3" fmla="*/ 6260689 w 9106070"/>
              <a:gd name="connsiteY3" fmla="*/ 1435893 h 1435893"/>
              <a:gd name="connsiteX4" fmla="*/ 2310 w 9106070"/>
              <a:gd name="connsiteY4" fmla="*/ 361949 h 1435893"/>
              <a:gd name="connsiteX5" fmla="*/ 0 w 9106070"/>
              <a:gd name="connsiteY5" fmla="*/ 0 h 1435893"/>
              <a:gd name="connsiteX0" fmla="*/ 0 w 9106070"/>
              <a:gd name="connsiteY0" fmla="*/ 2 h 1435895"/>
              <a:gd name="connsiteX1" fmla="*/ 9096602 w 9106070"/>
              <a:gd name="connsiteY1" fmla="*/ 0 h 1435895"/>
              <a:gd name="connsiteX2" fmla="*/ 9106070 w 9106070"/>
              <a:gd name="connsiteY2" fmla="*/ 242889 h 1435895"/>
              <a:gd name="connsiteX3" fmla="*/ 6260689 w 9106070"/>
              <a:gd name="connsiteY3" fmla="*/ 1435895 h 1435895"/>
              <a:gd name="connsiteX4" fmla="*/ 2310 w 9106070"/>
              <a:gd name="connsiteY4" fmla="*/ 361951 h 1435895"/>
              <a:gd name="connsiteX5" fmla="*/ 0 w 9106070"/>
              <a:gd name="connsiteY5" fmla="*/ 2 h 1435895"/>
              <a:gd name="connsiteX0" fmla="*/ 0 w 9106070"/>
              <a:gd name="connsiteY0" fmla="*/ 0 h 1435893"/>
              <a:gd name="connsiteX1" fmla="*/ 8973515 w 9106070"/>
              <a:gd name="connsiteY1" fmla="*/ 123823 h 1435893"/>
              <a:gd name="connsiteX2" fmla="*/ 9106070 w 9106070"/>
              <a:gd name="connsiteY2" fmla="*/ 242887 h 1435893"/>
              <a:gd name="connsiteX3" fmla="*/ 6260689 w 9106070"/>
              <a:gd name="connsiteY3" fmla="*/ 1435893 h 1435893"/>
              <a:gd name="connsiteX4" fmla="*/ 2310 w 9106070"/>
              <a:gd name="connsiteY4" fmla="*/ 361949 h 1435893"/>
              <a:gd name="connsiteX5" fmla="*/ 0 w 9106070"/>
              <a:gd name="connsiteY5" fmla="*/ 0 h 1435893"/>
              <a:gd name="connsiteX0" fmla="*/ 0 w 9106070"/>
              <a:gd name="connsiteY0" fmla="*/ 7145 h 1443038"/>
              <a:gd name="connsiteX1" fmla="*/ 9089499 w 9106070"/>
              <a:gd name="connsiteY1" fmla="*/ 0 h 1443038"/>
              <a:gd name="connsiteX2" fmla="*/ 9106070 w 9106070"/>
              <a:gd name="connsiteY2" fmla="*/ 250032 h 1443038"/>
              <a:gd name="connsiteX3" fmla="*/ 6260689 w 9106070"/>
              <a:gd name="connsiteY3" fmla="*/ 1443038 h 1443038"/>
              <a:gd name="connsiteX4" fmla="*/ 2310 w 9106070"/>
              <a:gd name="connsiteY4" fmla="*/ 369094 h 1443038"/>
              <a:gd name="connsiteX5" fmla="*/ 0 w 9106070"/>
              <a:gd name="connsiteY5" fmla="*/ 7145 h 1443038"/>
              <a:gd name="connsiteX0" fmla="*/ 0 w 9089499"/>
              <a:gd name="connsiteY0" fmla="*/ 7145 h 1443038"/>
              <a:gd name="connsiteX1" fmla="*/ 9089499 w 9089499"/>
              <a:gd name="connsiteY1" fmla="*/ 0 h 1443038"/>
              <a:gd name="connsiteX2" fmla="*/ 8923808 w 9089499"/>
              <a:gd name="connsiteY2" fmla="*/ 197644 h 1443038"/>
              <a:gd name="connsiteX3" fmla="*/ 6260689 w 9089499"/>
              <a:gd name="connsiteY3" fmla="*/ 1443038 h 1443038"/>
              <a:gd name="connsiteX4" fmla="*/ 2310 w 9089499"/>
              <a:gd name="connsiteY4" fmla="*/ 369094 h 1443038"/>
              <a:gd name="connsiteX5" fmla="*/ 0 w 9089499"/>
              <a:gd name="connsiteY5" fmla="*/ 7145 h 1443038"/>
              <a:gd name="connsiteX0" fmla="*/ 0 w 9089499"/>
              <a:gd name="connsiteY0" fmla="*/ 7145 h 1443038"/>
              <a:gd name="connsiteX1" fmla="*/ 9089499 w 9089499"/>
              <a:gd name="connsiteY1" fmla="*/ 0 h 1443038"/>
              <a:gd name="connsiteX2" fmla="*/ 9084767 w 9089499"/>
              <a:gd name="connsiteY2" fmla="*/ 247650 h 1443038"/>
              <a:gd name="connsiteX3" fmla="*/ 6260689 w 9089499"/>
              <a:gd name="connsiteY3" fmla="*/ 1443038 h 1443038"/>
              <a:gd name="connsiteX4" fmla="*/ 2310 w 9089499"/>
              <a:gd name="connsiteY4" fmla="*/ 369094 h 1443038"/>
              <a:gd name="connsiteX5" fmla="*/ 0 w 9089499"/>
              <a:gd name="connsiteY5" fmla="*/ 7145 h 1443038"/>
              <a:gd name="connsiteX0" fmla="*/ 0 w 9089499"/>
              <a:gd name="connsiteY0" fmla="*/ 7145 h 1443038"/>
              <a:gd name="connsiteX1" fmla="*/ 9089499 w 9089499"/>
              <a:gd name="connsiteY1" fmla="*/ 0 h 1443038"/>
              <a:gd name="connsiteX2" fmla="*/ 8982984 w 9089499"/>
              <a:gd name="connsiteY2" fmla="*/ 202406 h 1443038"/>
              <a:gd name="connsiteX3" fmla="*/ 6260689 w 9089499"/>
              <a:gd name="connsiteY3" fmla="*/ 1443038 h 1443038"/>
              <a:gd name="connsiteX4" fmla="*/ 2310 w 9089499"/>
              <a:gd name="connsiteY4" fmla="*/ 369094 h 1443038"/>
              <a:gd name="connsiteX5" fmla="*/ 0 w 9089499"/>
              <a:gd name="connsiteY5" fmla="*/ 7145 h 1443038"/>
              <a:gd name="connsiteX0" fmla="*/ 0 w 9089499"/>
              <a:gd name="connsiteY0" fmla="*/ 7145 h 1443038"/>
              <a:gd name="connsiteX1" fmla="*/ 9089499 w 9089499"/>
              <a:gd name="connsiteY1" fmla="*/ 0 h 1443038"/>
              <a:gd name="connsiteX2" fmla="*/ 9087134 w 9089499"/>
              <a:gd name="connsiteY2" fmla="*/ 254793 h 1443038"/>
              <a:gd name="connsiteX3" fmla="*/ 6260689 w 9089499"/>
              <a:gd name="connsiteY3" fmla="*/ 1443038 h 1443038"/>
              <a:gd name="connsiteX4" fmla="*/ 2310 w 9089499"/>
              <a:gd name="connsiteY4" fmla="*/ 369094 h 1443038"/>
              <a:gd name="connsiteX5" fmla="*/ 0 w 9089499"/>
              <a:gd name="connsiteY5" fmla="*/ 7145 h 1443038"/>
              <a:gd name="connsiteX0" fmla="*/ 0 w 9089499"/>
              <a:gd name="connsiteY0" fmla="*/ 7145 h 1443038"/>
              <a:gd name="connsiteX1" fmla="*/ 9089499 w 9089499"/>
              <a:gd name="connsiteY1" fmla="*/ 0 h 1443038"/>
              <a:gd name="connsiteX2" fmla="*/ 9087134 w 9089499"/>
              <a:gd name="connsiteY2" fmla="*/ 254793 h 1443038"/>
              <a:gd name="connsiteX3" fmla="*/ 6260689 w 9089499"/>
              <a:gd name="connsiteY3" fmla="*/ 1443038 h 1443038"/>
              <a:gd name="connsiteX4" fmla="*/ 130131 w 9089499"/>
              <a:gd name="connsiteY4" fmla="*/ 266700 h 1443038"/>
              <a:gd name="connsiteX5" fmla="*/ 0 w 9089499"/>
              <a:gd name="connsiteY5" fmla="*/ 7145 h 1443038"/>
              <a:gd name="connsiteX0" fmla="*/ 57 w 9089556"/>
              <a:gd name="connsiteY0" fmla="*/ 7145 h 1443038"/>
              <a:gd name="connsiteX1" fmla="*/ 9089556 w 9089556"/>
              <a:gd name="connsiteY1" fmla="*/ 0 h 1443038"/>
              <a:gd name="connsiteX2" fmla="*/ 9087191 w 9089556"/>
              <a:gd name="connsiteY2" fmla="*/ 254793 h 1443038"/>
              <a:gd name="connsiteX3" fmla="*/ 6260746 w 9089556"/>
              <a:gd name="connsiteY3" fmla="*/ 1443038 h 1443038"/>
              <a:gd name="connsiteX4" fmla="*/ 0 w 9089556"/>
              <a:gd name="connsiteY4" fmla="*/ 366713 h 1443038"/>
              <a:gd name="connsiteX5" fmla="*/ 57 w 9089556"/>
              <a:gd name="connsiteY5" fmla="*/ 7145 h 1443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089556" h="1443038">
                <a:moveTo>
                  <a:pt x="57" y="7145"/>
                </a:moveTo>
                <a:lnTo>
                  <a:pt x="9089556" y="0"/>
                </a:lnTo>
                <a:cubicBezTo>
                  <a:pt x="9087979" y="82550"/>
                  <a:pt x="9088768" y="172243"/>
                  <a:pt x="9087191" y="254793"/>
                </a:cubicBezTo>
                <a:lnTo>
                  <a:pt x="6260746" y="1443038"/>
                </a:lnTo>
                <a:lnTo>
                  <a:pt x="0" y="366713"/>
                </a:lnTo>
                <a:lnTo>
                  <a:pt x="57" y="7145"/>
                </a:lnTo>
                <a:close/>
              </a:path>
            </a:pathLst>
          </a:custGeom>
          <a:gradFill>
            <a:gsLst>
              <a:gs pos="0">
                <a:srgbClr val="000000"/>
              </a:gs>
              <a:gs pos="14000">
                <a:srgbClr val="333333"/>
              </a:gs>
              <a:gs pos="83000">
                <a:srgbClr val="000000"/>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lnSpc>
                <a:spcPct val="100000"/>
              </a:lnSpc>
            </a:pPr>
            <a:endParaRPr lang="en-US" sz="1800" kern="1200" dirty="0">
              <a:solidFill>
                <a:schemeClr val="lt1"/>
              </a:solidFill>
              <a:latin typeface="+mn-lt"/>
              <a:ea typeface="+mn-ea"/>
              <a:cs typeface="+mn-cs"/>
            </a:endParaRPr>
          </a:p>
        </p:txBody>
      </p:sp>
      <p:sp>
        <p:nvSpPr>
          <p:cNvPr id="9" name="Freeform 8"/>
          <p:cNvSpPr/>
          <p:nvPr/>
        </p:nvSpPr>
        <p:spPr>
          <a:xfrm>
            <a:off x="-76" y="5293518"/>
            <a:ext cx="9144093" cy="1443038"/>
          </a:xfrm>
          <a:custGeom>
            <a:avLst/>
            <a:gdLst>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666750 h 2114550"/>
              <a:gd name="connsiteX1" fmla="*/ 9144000 w 9144000"/>
              <a:gd name="connsiteY1" fmla="*/ 0 h 2114550"/>
              <a:gd name="connsiteX2" fmla="*/ 9144000 w 9144000"/>
              <a:gd name="connsiteY2" fmla="*/ 914400 h 2114550"/>
              <a:gd name="connsiteX3" fmla="*/ 6334125 w 9144000"/>
              <a:gd name="connsiteY3" fmla="*/ 2114550 h 2114550"/>
              <a:gd name="connsiteX4" fmla="*/ 0 w 9144000"/>
              <a:gd name="connsiteY4" fmla="*/ 1047750 h 2114550"/>
              <a:gd name="connsiteX5" fmla="*/ 9525 w 9144000"/>
              <a:gd name="connsiteY5" fmla="*/ 666750 h 2114550"/>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355114 w 9144000"/>
              <a:gd name="connsiteY0" fmla="*/ 0 h 1562100"/>
              <a:gd name="connsiteX1" fmla="*/ 9144000 w 9144000"/>
              <a:gd name="connsiteY1" fmla="*/ 104775 h 1562100"/>
              <a:gd name="connsiteX2" fmla="*/ 9144000 w 9144000"/>
              <a:gd name="connsiteY2" fmla="*/ 361950 h 1562100"/>
              <a:gd name="connsiteX3" fmla="*/ 6334125 w 9144000"/>
              <a:gd name="connsiteY3" fmla="*/ 1562100 h 1562100"/>
              <a:gd name="connsiteX4" fmla="*/ 0 w 9144000"/>
              <a:gd name="connsiteY4" fmla="*/ 495300 h 1562100"/>
              <a:gd name="connsiteX5" fmla="*/ 355114 w 9144000"/>
              <a:gd name="connsiteY5" fmla="*/ 0 h 1562100"/>
              <a:gd name="connsiteX0" fmla="*/ 411923 w 9144000"/>
              <a:gd name="connsiteY0" fmla="*/ 83344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411923 w 9144000"/>
              <a:gd name="connsiteY5" fmla="*/ 83344 h 1457325"/>
              <a:gd name="connsiteX0" fmla="*/ 28462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28462 w 9144000"/>
              <a:gd name="connsiteY5" fmla="*/ 9525 h 1457325"/>
              <a:gd name="connsiteX0" fmla="*/ 108942 w 9144000"/>
              <a:gd name="connsiteY0" fmla="*/ 10477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108942 w 9144000"/>
              <a:gd name="connsiteY5" fmla="*/ 104775 h 1457325"/>
              <a:gd name="connsiteX0" fmla="*/ 26095 w 9144000"/>
              <a:gd name="connsiteY0" fmla="*/ 14288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26095 w 9144000"/>
              <a:gd name="connsiteY5" fmla="*/ 14288 h 1457325"/>
              <a:gd name="connsiteX0" fmla="*/ 0 w 9117905"/>
              <a:gd name="connsiteY0" fmla="*/ 14288 h 1457325"/>
              <a:gd name="connsiteX1" fmla="*/ 9117905 w 9117905"/>
              <a:gd name="connsiteY1" fmla="*/ 0 h 1457325"/>
              <a:gd name="connsiteX2" fmla="*/ 9117905 w 9117905"/>
              <a:gd name="connsiteY2" fmla="*/ 257175 h 1457325"/>
              <a:gd name="connsiteX3" fmla="*/ 6308030 w 9117905"/>
              <a:gd name="connsiteY3" fmla="*/ 1457325 h 1457325"/>
              <a:gd name="connsiteX4" fmla="*/ 212977 w 9117905"/>
              <a:gd name="connsiteY4" fmla="*/ 311944 h 1457325"/>
              <a:gd name="connsiteX5" fmla="*/ 0 w 9117905"/>
              <a:gd name="connsiteY5" fmla="*/ 14288 h 1457325"/>
              <a:gd name="connsiteX0" fmla="*/ 0 w 9117905"/>
              <a:gd name="connsiteY0" fmla="*/ 14288 h 1457325"/>
              <a:gd name="connsiteX1" fmla="*/ 9117905 w 9117905"/>
              <a:gd name="connsiteY1" fmla="*/ 0 h 1457325"/>
              <a:gd name="connsiteX2" fmla="*/ 9117905 w 9117905"/>
              <a:gd name="connsiteY2" fmla="*/ 257175 h 1457325"/>
              <a:gd name="connsiteX3" fmla="*/ 6308030 w 9117905"/>
              <a:gd name="connsiteY3" fmla="*/ 1457325 h 1457325"/>
              <a:gd name="connsiteX4" fmla="*/ 2310 w 9117905"/>
              <a:gd name="connsiteY4" fmla="*/ 376237 h 1457325"/>
              <a:gd name="connsiteX5" fmla="*/ 0 w 9117905"/>
              <a:gd name="connsiteY5" fmla="*/ 14288 h 1457325"/>
              <a:gd name="connsiteX0" fmla="*/ 0 w 9117905"/>
              <a:gd name="connsiteY0" fmla="*/ 14288 h 1531144"/>
              <a:gd name="connsiteX1" fmla="*/ 9117905 w 9117905"/>
              <a:gd name="connsiteY1" fmla="*/ 0 h 1531144"/>
              <a:gd name="connsiteX2" fmla="*/ 9117905 w 9117905"/>
              <a:gd name="connsiteY2" fmla="*/ 257175 h 1531144"/>
              <a:gd name="connsiteX3" fmla="*/ 6308030 w 9117905"/>
              <a:gd name="connsiteY3" fmla="*/ 1531144 h 1531144"/>
              <a:gd name="connsiteX4" fmla="*/ 2310 w 9117905"/>
              <a:gd name="connsiteY4" fmla="*/ 376237 h 1531144"/>
              <a:gd name="connsiteX5" fmla="*/ 0 w 9117905"/>
              <a:gd name="connsiteY5" fmla="*/ 14288 h 1531144"/>
              <a:gd name="connsiteX0" fmla="*/ 0 w 9117905"/>
              <a:gd name="connsiteY0" fmla="*/ 14288 h 1450181"/>
              <a:gd name="connsiteX1" fmla="*/ 9117905 w 9117905"/>
              <a:gd name="connsiteY1" fmla="*/ 0 h 1450181"/>
              <a:gd name="connsiteX2" fmla="*/ 9117905 w 9117905"/>
              <a:gd name="connsiteY2" fmla="*/ 257175 h 1450181"/>
              <a:gd name="connsiteX3" fmla="*/ 6260689 w 9117905"/>
              <a:gd name="connsiteY3" fmla="*/ 1450181 h 1450181"/>
              <a:gd name="connsiteX4" fmla="*/ 2310 w 9117905"/>
              <a:gd name="connsiteY4" fmla="*/ 376237 h 1450181"/>
              <a:gd name="connsiteX5" fmla="*/ 0 w 9117905"/>
              <a:gd name="connsiteY5" fmla="*/ 14288 h 1450181"/>
              <a:gd name="connsiteX0" fmla="*/ 0 w 9117905"/>
              <a:gd name="connsiteY0" fmla="*/ 14288 h 1450181"/>
              <a:gd name="connsiteX1" fmla="*/ 9117905 w 9117905"/>
              <a:gd name="connsiteY1" fmla="*/ 0 h 1450181"/>
              <a:gd name="connsiteX2" fmla="*/ 8994819 w 9117905"/>
              <a:gd name="connsiteY2" fmla="*/ 257175 h 1450181"/>
              <a:gd name="connsiteX3" fmla="*/ 6260689 w 9117905"/>
              <a:gd name="connsiteY3" fmla="*/ 1450181 h 1450181"/>
              <a:gd name="connsiteX4" fmla="*/ 2310 w 9117905"/>
              <a:gd name="connsiteY4" fmla="*/ 376237 h 1450181"/>
              <a:gd name="connsiteX5" fmla="*/ 0 w 9117905"/>
              <a:gd name="connsiteY5" fmla="*/ 14288 h 1450181"/>
              <a:gd name="connsiteX0" fmla="*/ 0 w 9117905"/>
              <a:gd name="connsiteY0" fmla="*/ 14288 h 1450181"/>
              <a:gd name="connsiteX1" fmla="*/ 9117905 w 9117905"/>
              <a:gd name="connsiteY1" fmla="*/ 0 h 1450181"/>
              <a:gd name="connsiteX2" fmla="*/ 9106070 w 9117905"/>
              <a:gd name="connsiteY2" fmla="*/ 257175 h 1450181"/>
              <a:gd name="connsiteX3" fmla="*/ 6260689 w 9117905"/>
              <a:gd name="connsiteY3" fmla="*/ 1450181 h 1450181"/>
              <a:gd name="connsiteX4" fmla="*/ 2310 w 9117905"/>
              <a:gd name="connsiteY4" fmla="*/ 376237 h 1450181"/>
              <a:gd name="connsiteX5" fmla="*/ 0 w 9117905"/>
              <a:gd name="connsiteY5" fmla="*/ 14288 h 1450181"/>
              <a:gd name="connsiteX0" fmla="*/ 0 w 9106070"/>
              <a:gd name="connsiteY0" fmla="*/ 0 h 1435893"/>
              <a:gd name="connsiteX1" fmla="*/ 9013755 w 9106070"/>
              <a:gd name="connsiteY1" fmla="*/ 97630 h 1435893"/>
              <a:gd name="connsiteX2" fmla="*/ 9106070 w 9106070"/>
              <a:gd name="connsiteY2" fmla="*/ 242887 h 1435893"/>
              <a:gd name="connsiteX3" fmla="*/ 6260689 w 9106070"/>
              <a:gd name="connsiteY3" fmla="*/ 1435893 h 1435893"/>
              <a:gd name="connsiteX4" fmla="*/ 2310 w 9106070"/>
              <a:gd name="connsiteY4" fmla="*/ 361949 h 1435893"/>
              <a:gd name="connsiteX5" fmla="*/ 0 w 9106070"/>
              <a:gd name="connsiteY5" fmla="*/ 0 h 1435893"/>
              <a:gd name="connsiteX0" fmla="*/ 0 w 9106070"/>
              <a:gd name="connsiteY0" fmla="*/ 2 h 1435895"/>
              <a:gd name="connsiteX1" fmla="*/ 9096602 w 9106070"/>
              <a:gd name="connsiteY1" fmla="*/ 0 h 1435895"/>
              <a:gd name="connsiteX2" fmla="*/ 9106070 w 9106070"/>
              <a:gd name="connsiteY2" fmla="*/ 242889 h 1435895"/>
              <a:gd name="connsiteX3" fmla="*/ 6260689 w 9106070"/>
              <a:gd name="connsiteY3" fmla="*/ 1435895 h 1435895"/>
              <a:gd name="connsiteX4" fmla="*/ 2310 w 9106070"/>
              <a:gd name="connsiteY4" fmla="*/ 361951 h 1435895"/>
              <a:gd name="connsiteX5" fmla="*/ 0 w 9106070"/>
              <a:gd name="connsiteY5" fmla="*/ 2 h 1435895"/>
              <a:gd name="connsiteX0" fmla="*/ 0 w 9106070"/>
              <a:gd name="connsiteY0" fmla="*/ 0 h 1435893"/>
              <a:gd name="connsiteX1" fmla="*/ 8973515 w 9106070"/>
              <a:gd name="connsiteY1" fmla="*/ 123823 h 1435893"/>
              <a:gd name="connsiteX2" fmla="*/ 9106070 w 9106070"/>
              <a:gd name="connsiteY2" fmla="*/ 242887 h 1435893"/>
              <a:gd name="connsiteX3" fmla="*/ 6260689 w 9106070"/>
              <a:gd name="connsiteY3" fmla="*/ 1435893 h 1435893"/>
              <a:gd name="connsiteX4" fmla="*/ 2310 w 9106070"/>
              <a:gd name="connsiteY4" fmla="*/ 361949 h 1435893"/>
              <a:gd name="connsiteX5" fmla="*/ 0 w 9106070"/>
              <a:gd name="connsiteY5" fmla="*/ 0 h 1435893"/>
              <a:gd name="connsiteX0" fmla="*/ 0 w 9106070"/>
              <a:gd name="connsiteY0" fmla="*/ 7145 h 1443038"/>
              <a:gd name="connsiteX1" fmla="*/ 9089499 w 9106070"/>
              <a:gd name="connsiteY1" fmla="*/ 0 h 1443038"/>
              <a:gd name="connsiteX2" fmla="*/ 9106070 w 9106070"/>
              <a:gd name="connsiteY2" fmla="*/ 250032 h 1443038"/>
              <a:gd name="connsiteX3" fmla="*/ 6260689 w 9106070"/>
              <a:gd name="connsiteY3" fmla="*/ 1443038 h 1443038"/>
              <a:gd name="connsiteX4" fmla="*/ 2310 w 9106070"/>
              <a:gd name="connsiteY4" fmla="*/ 369094 h 1443038"/>
              <a:gd name="connsiteX5" fmla="*/ 0 w 9106070"/>
              <a:gd name="connsiteY5" fmla="*/ 7145 h 1443038"/>
              <a:gd name="connsiteX0" fmla="*/ 0 w 9089499"/>
              <a:gd name="connsiteY0" fmla="*/ 7145 h 1443038"/>
              <a:gd name="connsiteX1" fmla="*/ 9089499 w 9089499"/>
              <a:gd name="connsiteY1" fmla="*/ 0 h 1443038"/>
              <a:gd name="connsiteX2" fmla="*/ 8923808 w 9089499"/>
              <a:gd name="connsiteY2" fmla="*/ 197644 h 1443038"/>
              <a:gd name="connsiteX3" fmla="*/ 6260689 w 9089499"/>
              <a:gd name="connsiteY3" fmla="*/ 1443038 h 1443038"/>
              <a:gd name="connsiteX4" fmla="*/ 2310 w 9089499"/>
              <a:gd name="connsiteY4" fmla="*/ 369094 h 1443038"/>
              <a:gd name="connsiteX5" fmla="*/ 0 w 9089499"/>
              <a:gd name="connsiteY5" fmla="*/ 7145 h 1443038"/>
              <a:gd name="connsiteX0" fmla="*/ 0 w 9089499"/>
              <a:gd name="connsiteY0" fmla="*/ 7145 h 1443038"/>
              <a:gd name="connsiteX1" fmla="*/ 9089499 w 9089499"/>
              <a:gd name="connsiteY1" fmla="*/ 0 h 1443038"/>
              <a:gd name="connsiteX2" fmla="*/ 9084767 w 9089499"/>
              <a:gd name="connsiteY2" fmla="*/ 247650 h 1443038"/>
              <a:gd name="connsiteX3" fmla="*/ 6260689 w 9089499"/>
              <a:gd name="connsiteY3" fmla="*/ 1443038 h 1443038"/>
              <a:gd name="connsiteX4" fmla="*/ 2310 w 9089499"/>
              <a:gd name="connsiteY4" fmla="*/ 369094 h 1443038"/>
              <a:gd name="connsiteX5" fmla="*/ 0 w 9089499"/>
              <a:gd name="connsiteY5" fmla="*/ 7145 h 1443038"/>
              <a:gd name="connsiteX0" fmla="*/ 0 w 9089499"/>
              <a:gd name="connsiteY0" fmla="*/ 7145 h 1443038"/>
              <a:gd name="connsiteX1" fmla="*/ 9089499 w 9089499"/>
              <a:gd name="connsiteY1" fmla="*/ 0 h 1443038"/>
              <a:gd name="connsiteX2" fmla="*/ 8982984 w 9089499"/>
              <a:gd name="connsiteY2" fmla="*/ 202406 h 1443038"/>
              <a:gd name="connsiteX3" fmla="*/ 6260689 w 9089499"/>
              <a:gd name="connsiteY3" fmla="*/ 1443038 h 1443038"/>
              <a:gd name="connsiteX4" fmla="*/ 2310 w 9089499"/>
              <a:gd name="connsiteY4" fmla="*/ 369094 h 1443038"/>
              <a:gd name="connsiteX5" fmla="*/ 0 w 9089499"/>
              <a:gd name="connsiteY5" fmla="*/ 7145 h 1443038"/>
              <a:gd name="connsiteX0" fmla="*/ 0 w 9089499"/>
              <a:gd name="connsiteY0" fmla="*/ 7145 h 1443038"/>
              <a:gd name="connsiteX1" fmla="*/ 9089499 w 9089499"/>
              <a:gd name="connsiteY1" fmla="*/ 0 h 1443038"/>
              <a:gd name="connsiteX2" fmla="*/ 9087134 w 9089499"/>
              <a:gd name="connsiteY2" fmla="*/ 254793 h 1443038"/>
              <a:gd name="connsiteX3" fmla="*/ 6260689 w 9089499"/>
              <a:gd name="connsiteY3" fmla="*/ 1443038 h 1443038"/>
              <a:gd name="connsiteX4" fmla="*/ 2310 w 9089499"/>
              <a:gd name="connsiteY4" fmla="*/ 369094 h 1443038"/>
              <a:gd name="connsiteX5" fmla="*/ 0 w 9089499"/>
              <a:gd name="connsiteY5" fmla="*/ 7145 h 1443038"/>
              <a:gd name="connsiteX0" fmla="*/ 0 w 9089499"/>
              <a:gd name="connsiteY0" fmla="*/ 7145 h 1443038"/>
              <a:gd name="connsiteX1" fmla="*/ 9089499 w 9089499"/>
              <a:gd name="connsiteY1" fmla="*/ 0 h 1443038"/>
              <a:gd name="connsiteX2" fmla="*/ 9087134 w 9089499"/>
              <a:gd name="connsiteY2" fmla="*/ 254793 h 1443038"/>
              <a:gd name="connsiteX3" fmla="*/ 6260689 w 9089499"/>
              <a:gd name="connsiteY3" fmla="*/ 1443038 h 1443038"/>
              <a:gd name="connsiteX4" fmla="*/ 130131 w 9089499"/>
              <a:gd name="connsiteY4" fmla="*/ 266700 h 1443038"/>
              <a:gd name="connsiteX5" fmla="*/ 0 w 9089499"/>
              <a:gd name="connsiteY5" fmla="*/ 7145 h 1443038"/>
              <a:gd name="connsiteX0" fmla="*/ 57 w 9089556"/>
              <a:gd name="connsiteY0" fmla="*/ 7145 h 1443038"/>
              <a:gd name="connsiteX1" fmla="*/ 9089556 w 9089556"/>
              <a:gd name="connsiteY1" fmla="*/ 0 h 1443038"/>
              <a:gd name="connsiteX2" fmla="*/ 9087191 w 9089556"/>
              <a:gd name="connsiteY2" fmla="*/ 254793 h 1443038"/>
              <a:gd name="connsiteX3" fmla="*/ 6260746 w 9089556"/>
              <a:gd name="connsiteY3" fmla="*/ 1443038 h 1443038"/>
              <a:gd name="connsiteX4" fmla="*/ 0 w 9089556"/>
              <a:gd name="connsiteY4" fmla="*/ 366713 h 1443038"/>
              <a:gd name="connsiteX5" fmla="*/ 57 w 9089556"/>
              <a:gd name="connsiteY5" fmla="*/ 7145 h 1443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089556" h="1443038">
                <a:moveTo>
                  <a:pt x="57" y="7145"/>
                </a:moveTo>
                <a:lnTo>
                  <a:pt x="9089556" y="0"/>
                </a:lnTo>
                <a:cubicBezTo>
                  <a:pt x="9087979" y="82550"/>
                  <a:pt x="9088768" y="172243"/>
                  <a:pt x="9087191" y="254793"/>
                </a:cubicBezTo>
                <a:lnTo>
                  <a:pt x="6260746" y="1443038"/>
                </a:lnTo>
                <a:lnTo>
                  <a:pt x="0" y="366713"/>
                </a:lnTo>
                <a:lnTo>
                  <a:pt x="57" y="7145"/>
                </a:lnTo>
                <a:close/>
              </a:path>
            </a:pathLst>
          </a:custGeom>
          <a:gradFill>
            <a:gsLst>
              <a:gs pos="41000">
                <a:srgbClr val="000000">
                  <a:alpha val="0"/>
                </a:srgbClr>
              </a:gs>
              <a:gs pos="57000">
                <a:srgbClr val="4D4D4D"/>
              </a:gs>
              <a:gs pos="100000">
                <a:srgbClr val="000000">
                  <a:alpha val="0"/>
                </a:srgbClr>
              </a:gs>
            </a:gsLst>
            <a:lin ang="6000000" scaled="0"/>
          </a:gradFill>
          <a:ln>
            <a:noFill/>
          </a:ln>
          <a:effectLst>
            <a:softEdge rad="317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lnSpc>
                <a:spcPct val="100000"/>
              </a:lnSpc>
            </a:pPr>
            <a:endParaRPr lang="en-US" sz="1800" kern="1200" dirty="0">
              <a:solidFill>
                <a:schemeClr val="lt1"/>
              </a:solidFill>
              <a:latin typeface="+mn-lt"/>
              <a:ea typeface="+mn-ea"/>
              <a:cs typeface="+mn-cs"/>
            </a:endParaRPr>
          </a:p>
        </p:txBody>
      </p:sp>
      <p:sp>
        <p:nvSpPr>
          <p:cNvPr id="2" name="Title 1"/>
          <p:cNvSpPr>
            <a:spLocks noGrp="1"/>
          </p:cNvSpPr>
          <p:nvPr>
            <p:ph type="title"/>
          </p:nvPr>
        </p:nvSpPr>
        <p:spPr>
          <a:xfrm>
            <a:off x="722313" y="3633787"/>
            <a:ext cx="7772400" cy="1362075"/>
          </a:xfrm>
        </p:spPr>
        <p:txBody>
          <a:bodyPr anchor="t"/>
          <a:lstStyle>
            <a:lvl1pPr algn="l">
              <a:defRPr sz="4000" b="0" i="0" cap="all" baseline="0"/>
            </a:lvl1pPr>
          </a:lstStyle>
          <a:p>
            <a:r>
              <a:rPr lang="en-US"/>
              <a:t>Click to edit Master title style</a:t>
            </a:r>
            <a:endParaRPr lang="en-US" dirty="0"/>
          </a:p>
        </p:txBody>
      </p:sp>
      <p:sp>
        <p:nvSpPr>
          <p:cNvPr id="3" name="Text Placeholder 2"/>
          <p:cNvSpPr>
            <a:spLocks noGrp="1"/>
          </p:cNvSpPr>
          <p:nvPr>
            <p:ph type="body" idx="1"/>
          </p:nvPr>
        </p:nvSpPr>
        <p:spPr>
          <a:xfrm>
            <a:off x="722313" y="2133600"/>
            <a:ext cx="7772400" cy="1500187"/>
          </a:xfrm>
        </p:spPr>
        <p:txBody>
          <a:bodyPr anchor="b"/>
          <a:lstStyle>
            <a:lvl1pPr marL="0" indent="0">
              <a:buNone/>
              <a:defRPr sz="200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10" name="Rectangle 9"/>
          <p:cNvSpPr/>
          <p:nvPr/>
        </p:nvSpPr>
        <p:spPr>
          <a:xfrm>
            <a:off x="0" y="5262465"/>
            <a:ext cx="9144000" cy="74645"/>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Freeform 10"/>
          <p:cNvSpPr/>
          <p:nvPr/>
        </p:nvSpPr>
        <p:spPr>
          <a:xfrm>
            <a:off x="130" y="5502670"/>
            <a:ext cx="9144066" cy="1271150"/>
          </a:xfrm>
          <a:custGeom>
            <a:avLst/>
            <a:gdLst>
              <a:gd name="connsiteX0" fmla="*/ 9331 w 9144000"/>
              <a:gd name="connsiteY0" fmla="*/ 111968 h 1278294"/>
              <a:gd name="connsiteX1" fmla="*/ 6288833 w 9144000"/>
              <a:gd name="connsiteY1" fmla="*/ 1194319 h 1278294"/>
              <a:gd name="connsiteX2" fmla="*/ 9144000 w 9144000"/>
              <a:gd name="connsiteY2" fmla="*/ 0 h 1278294"/>
              <a:gd name="connsiteX3" fmla="*/ 9144000 w 9144000"/>
              <a:gd name="connsiteY3" fmla="*/ 83976 h 1278294"/>
              <a:gd name="connsiteX4" fmla="*/ 6279502 w 9144000"/>
              <a:gd name="connsiteY4" fmla="*/ 1278294 h 1278294"/>
              <a:gd name="connsiteX5" fmla="*/ 0 w 9144000"/>
              <a:gd name="connsiteY5" fmla="*/ 195943 h 1278294"/>
              <a:gd name="connsiteX6" fmla="*/ 9331 w 9144000"/>
              <a:gd name="connsiteY6" fmla="*/ 111968 h 1278294"/>
              <a:gd name="connsiteX0" fmla="*/ 0 w 9134669"/>
              <a:gd name="connsiteY0" fmla="*/ 111968 h 1278294"/>
              <a:gd name="connsiteX1" fmla="*/ 6279502 w 9134669"/>
              <a:gd name="connsiteY1" fmla="*/ 1194319 h 1278294"/>
              <a:gd name="connsiteX2" fmla="*/ 9134669 w 9134669"/>
              <a:gd name="connsiteY2" fmla="*/ 0 h 1278294"/>
              <a:gd name="connsiteX3" fmla="*/ 9134669 w 9134669"/>
              <a:gd name="connsiteY3" fmla="*/ 83976 h 1278294"/>
              <a:gd name="connsiteX4" fmla="*/ 6270171 w 9134669"/>
              <a:gd name="connsiteY4" fmla="*/ 1278294 h 1278294"/>
              <a:gd name="connsiteX5" fmla="*/ 171644 w 9134669"/>
              <a:gd name="connsiteY5" fmla="*/ 388824 h 1278294"/>
              <a:gd name="connsiteX6" fmla="*/ 0 w 9134669"/>
              <a:gd name="connsiteY6" fmla="*/ 111968 h 1278294"/>
              <a:gd name="connsiteX0" fmla="*/ 0 w 9134669"/>
              <a:gd name="connsiteY0" fmla="*/ 111968 h 1278294"/>
              <a:gd name="connsiteX1" fmla="*/ 6279502 w 9134669"/>
              <a:gd name="connsiteY1" fmla="*/ 1194319 h 1278294"/>
              <a:gd name="connsiteX2" fmla="*/ 9134669 w 9134669"/>
              <a:gd name="connsiteY2" fmla="*/ 0 h 1278294"/>
              <a:gd name="connsiteX3" fmla="*/ 9134669 w 9134669"/>
              <a:gd name="connsiteY3" fmla="*/ 83976 h 1278294"/>
              <a:gd name="connsiteX4" fmla="*/ 6270171 w 9134669"/>
              <a:gd name="connsiteY4" fmla="*/ 1278294 h 1278294"/>
              <a:gd name="connsiteX5" fmla="*/ 194 w 9134669"/>
              <a:gd name="connsiteY5" fmla="*/ 195943 h 1278294"/>
              <a:gd name="connsiteX6" fmla="*/ 0 w 9134669"/>
              <a:gd name="connsiteY6" fmla="*/ 111968 h 1278294"/>
              <a:gd name="connsiteX0" fmla="*/ 49877 w 9134540"/>
              <a:gd name="connsiteY0" fmla="*/ 42912 h 1278294"/>
              <a:gd name="connsiteX1" fmla="*/ 6279373 w 9134540"/>
              <a:gd name="connsiteY1" fmla="*/ 1194319 h 1278294"/>
              <a:gd name="connsiteX2" fmla="*/ 9134540 w 9134540"/>
              <a:gd name="connsiteY2" fmla="*/ 0 h 1278294"/>
              <a:gd name="connsiteX3" fmla="*/ 9134540 w 9134540"/>
              <a:gd name="connsiteY3" fmla="*/ 83976 h 1278294"/>
              <a:gd name="connsiteX4" fmla="*/ 6270042 w 9134540"/>
              <a:gd name="connsiteY4" fmla="*/ 1278294 h 1278294"/>
              <a:gd name="connsiteX5" fmla="*/ 65 w 9134540"/>
              <a:gd name="connsiteY5" fmla="*/ 195943 h 1278294"/>
              <a:gd name="connsiteX6" fmla="*/ 49877 w 9134540"/>
              <a:gd name="connsiteY6" fmla="*/ 42912 h 1278294"/>
              <a:gd name="connsiteX0" fmla="*/ 2252 w 9134540"/>
              <a:gd name="connsiteY0" fmla="*/ 116731 h 1278294"/>
              <a:gd name="connsiteX1" fmla="*/ 6279373 w 9134540"/>
              <a:gd name="connsiteY1" fmla="*/ 1194319 h 1278294"/>
              <a:gd name="connsiteX2" fmla="*/ 9134540 w 9134540"/>
              <a:gd name="connsiteY2" fmla="*/ 0 h 1278294"/>
              <a:gd name="connsiteX3" fmla="*/ 9134540 w 9134540"/>
              <a:gd name="connsiteY3" fmla="*/ 83976 h 1278294"/>
              <a:gd name="connsiteX4" fmla="*/ 6270042 w 9134540"/>
              <a:gd name="connsiteY4" fmla="*/ 1278294 h 1278294"/>
              <a:gd name="connsiteX5" fmla="*/ 65 w 9134540"/>
              <a:gd name="connsiteY5" fmla="*/ 195943 h 1278294"/>
              <a:gd name="connsiteX6" fmla="*/ 2252 w 9134540"/>
              <a:gd name="connsiteY6" fmla="*/ 116731 h 1278294"/>
              <a:gd name="connsiteX0" fmla="*/ 2252 w 9134540"/>
              <a:gd name="connsiteY0" fmla="*/ 116731 h 1278294"/>
              <a:gd name="connsiteX1" fmla="*/ 6279373 w 9134540"/>
              <a:gd name="connsiteY1" fmla="*/ 1234801 h 1278294"/>
              <a:gd name="connsiteX2" fmla="*/ 9134540 w 9134540"/>
              <a:gd name="connsiteY2" fmla="*/ 0 h 1278294"/>
              <a:gd name="connsiteX3" fmla="*/ 9134540 w 9134540"/>
              <a:gd name="connsiteY3" fmla="*/ 83976 h 1278294"/>
              <a:gd name="connsiteX4" fmla="*/ 6270042 w 9134540"/>
              <a:gd name="connsiteY4" fmla="*/ 1278294 h 1278294"/>
              <a:gd name="connsiteX5" fmla="*/ 65 w 9134540"/>
              <a:gd name="connsiteY5" fmla="*/ 195943 h 1278294"/>
              <a:gd name="connsiteX6" fmla="*/ 2252 w 9134540"/>
              <a:gd name="connsiteY6" fmla="*/ 116731 h 1278294"/>
              <a:gd name="connsiteX0" fmla="*/ 2252 w 9134540"/>
              <a:gd name="connsiteY0" fmla="*/ 116731 h 1278294"/>
              <a:gd name="connsiteX1" fmla="*/ 6307948 w 9134540"/>
              <a:gd name="connsiteY1" fmla="*/ 1189558 h 1278294"/>
              <a:gd name="connsiteX2" fmla="*/ 9134540 w 9134540"/>
              <a:gd name="connsiteY2" fmla="*/ 0 h 1278294"/>
              <a:gd name="connsiteX3" fmla="*/ 9134540 w 9134540"/>
              <a:gd name="connsiteY3" fmla="*/ 83976 h 1278294"/>
              <a:gd name="connsiteX4" fmla="*/ 6270042 w 9134540"/>
              <a:gd name="connsiteY4" fmla="*/ 1278294 h 1278294"/>
              <a:gd name="connsiteX5" fmla="*/ 65 w 9134540"/>
              <a:gd name="connsiteY5" fmla="*/ 195943 h 1278294"/>
              <a:gd name="connsiteX6" fmla="*/ 2252 w 9134540"/>
              <a:gd name="connsiteY6" fmla="*/ 116731 h 1278294"/>
              <a:gd name="connsiteX0" fmla="*/ 2252 w 9134540"/>
              <a:gd name="connsiteY0" fmla="*/ 116731 h 1228287"/>
              <a:gd name="connsiteX1" fmla="*/ 6307948 w 9134540"/>
              <a:gd name="connsiteY1" fmla="*/ 1189558 h 1228287"/>
              <a:gd name="connsiteX2" fmla="*/ 9134540 w 9134540"/>
              <a:gd name="connsiteY2" fmla="*/ 0 h 1228287"/>
              <a:gd name="connsiteX3" fmla="*/ 9134540 w 9134540"/>
              <a:gd name="connsiteY3" fmla="*/ 83976 h 1228287"/>
              <a:gd name="connsiteX4" fmla="*/ 6270042 w 9134540"/>
              <a:gd name="connsiteY4" fmla="*/ 1228287 h 1228287"/>
              <a:gd name="connsiteX5" fmla="*/ 65 w 9134540"/>
              <a:gd name="connsiteY5" fmla="*/ 195943 h 1228287"/>
              <a:gd name="connsiteX6" fmla="*/ 2252 w 9134540"/>
              <a:gd name="connsiteY6" fmla="*/ 116731 h 1228287"/>
              <a:gd name="connsiteX0" fmla="*/ 2252 w 9134540"/>
              <a:gd name="connsiteY0" fmla="*/ 116731 h 1266387"/>
              <a:gd name="connsiteX1" fmla="*/ 6307948 w 9134540"/>
              <a:gd name="connsiteY1" fmla="*/ 1189558 h 1266387"/>
              <a:gd name="connsiteX2" fmla="*/ 9134540 w 9134540"/>
              <a:gd name="connsiteY2" fmla="*/ 0 h 1266387"/>
              <a:gd name="connsiteX3" fmla="*/ 9134540 w 9134540"/>
              <a:gd name="connsiteY3" fmla="*/ 83976 h 1266387"/>
              <a:gd name="connsiteX4" fmla="*/ 6315286 w 9134540"/>
              <a:gd name="connsiteY4" fmla="*/ 1266387 h 1266387"/>
              <a:gd name="connsiteX5" fmla="*/ 65 w 9134540"/>
              <a:gd name="connsiteY5" fmla="*/ 195943 h 1266387"/>
              <a:gd name="connsiteX6" fmla="*/ 2252 w 9134540"/>
              <a:gd name="connsiteY6" fmla="*/ 116731 h 1266387"/>
              <a:gd name="connsiteX0" fmla="*/ 2252 w 9134540"/>
              <a:gd name="connsiteY0" fmla="*/ 152450 h 1302106"/>
              <a:gd name="connsiteX1" fmla="*/ 6307948 w 9134540"/>
              <a:gd name="connsiteY1" fmla="*/ 1225277 h 1302106"/>
              <a:gd name="connsiteX2" fmla="*/ 8932134 w 9134540"/>
              <a:gd name="connsiteY2" fmla="*/ 0 h 1302106"/>
              <a:gd name="connsiteX3" fmla="*/ 9134540 w 9134540"/>
              <a:gd name="connsiteY3" fmla="*/ 119695 h 1302106"/>
              <a:gd name="connsiteX4" fmla="*/ 6315286 w 9134540"/>
              <a:gd name="connsiteY4" fmla="*/ 1302106 h 1302106"/>
              <a:gd name="connsiteX5" fmla="*/ 65 w 9134540"/>
              <a:gd name="connsiteY5" fmla="*/ 231662 h 1302106"/>
              <a:gd name="connsiteX6" fmla="*/ 2252 w 9134540"/>
              <a:gd name="connsiteY6" fmla="*/ 152450 h 1302106"/>
              <a:gd name="connsiteX0" fmla="*/ 2252 w 9144066"/>
              <a:gd name="connsiteY0" fmla="*/ 121494 h 1271150"/>
              <a:gd name="connsiteX1" fmla="*/ 6307948 w 9144066"/>
              <a:gd name="connsiteY1" fmla="*/ 1194321 h 1271150"/>
              <a:gd name="connsiteX2" fmla="*/ 9144066 w 9144066"/>
              <a:gd name="connsiteY2" fmla="*/ 0 h 1271150"/>
              <a:gd name="connsiteX3" fmla="*/ 9134540 w 9144066"/>
              <a:gd name="connsiteY3" fmla="*/ 88739 h 1271150"/>
              <a:gd name="connsiteX4" fmla="*/ 6315286 w 9144066"/>
              <a:gd name="connsiteY4" fmla="*/ 1271150 h 1271150"/>
              <a:gd name="connsiteX5" fmla="*/ 65 w 9144066"/>
              <a:gd name="connsiteY5" fmla="*/ 200706 h 1271150"/>
              <a:gd name="connsiteX6" fmla="*/ 2252 w 9144066"/>
              <a:gd name="connsiteY6" fmla="*/ 121494 h 1271150"/>
              <a:gd name="connsiteX0" fmla="*/ 2252 w 9144066"/>
              <a:gd name="connsiteY0" fmla="*/ 121494 h 1271150"/>
              <a:gd name="connsiteX1" fmla="*/ 6307948 w 9144066"/>
              <a:gd name="connsiteY1" fmla="*/ 1194321 h 1271150"/>
              <a:gd name="connsiteX2" fmla="*/ 9144066 w 9144066"/>
              <a:gd name="connsiteY2" fmla="*/ 0 h 1271150"/>
              <a:gd name="connsiteX3" fmla="*/ 9051196 w 9144066"/>
              <a:gd name="connsiteY3" fmla="*/ 236376 h 1271150"/>
              <a:gd name="connsiteX4" fmla="*/ 6315286 w 9144066"/>
              <a:gd name="connsiteY4" fmla="*/ 1271150 h 1271150"/>
              <a:gd name="connsiteX5" fmla="*/ 65 w 9144066"/>
              <a:gd name="connsiteY5" fmla="*/ 200706 h 1271150"/>
              <a:gd name="connsiteX6" fmla="*/ 2252 w 9144066"/>
              <a:gd name="connsiteY6" fmla="*/ 121494 h 1271150"/>
              <a:gd name="connsiteX0" fmla="*/ 2252 w 9144066"/>
              <a:gd name="connsiteY0" fmla="*/ 121494 h 1271150"/>
              <a:gd name="connsiteX1" fmla="*/ 6307948 w 9144066"/>
              <a:gd name="connsiteY1" fmla="*/ 1194321 h 1271150"/>
              <a:gd name="connsiteX2" fmla="*/ 9144066 w 9144066"/>
              <a:gd name="connsiteY2" fmla="*/ 0 h 1271150"/>
              <a:gd name="connsiteX3" fmla="*/ 9141683 w 9144066"/>
              <a:gd name="connsiteY3" fmla="*/ 79214 h 1271150"/>
              <a:gd name="connsiteX4" fmla="*/ 6315286 w 9144066"/>
              <a:gd name="connsiteY4" fmla="*/ 1271150 h 1271150"/>
              <a:gd name="connsiteX5" fmla="*/ 65 w 9144066"/>
              <a:gd name="connsiteY5" fmla="*/ 200706 h 1271150"/>
              <a:gd name="connsiteX6" fmla="*/ 2252 w 9144066"/>
              <a:gd name="connsiteY6" fmla="*/ 121494 h 1271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66" h="1271150">
                <a:moveTo>
                  <a:pt x="2252" y="121494"/>
                </a:moveTo>
                <a:lnTo>
                  <a:pt x="6307948" y="1194321"/>
                </a:lnTo>
                <a:lnTo>
                  <a:pt x="9144066" y="0"/>
                </a:lnTo>
                <a:cubicBezTo>
                  <a:pt x="9143272" y="26405"/>
                  <a:pt x="9142477" y="52809"/>
                  <a:pt x="9141683" y="79214"/>
                </a:cubicBezTo>
                <a:lnTo>
                  <a:pt x="6315286" y="1271150"/>
                </a:lnTo>
                <a:lnTo>
                  <a:pt x="65" y="200706"/>
                </a:lnTo>
                <a:cubicBezTo>
                  <a:pt x="0" y="172714"/>
                  <a:pt x="2317" y="149486"/>
                  <a:pt x="2252" y="121494"/>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Date Placeholder 3"/>
          <p:cNvSpPr>
            <a:spLocks noGrp="1"/>
          </p:cNvSpPr>
          <p:nvPr>
            <p:ph type="dt" sz="half" idx="10"/>
          </p:nvPr>
        </p:nvSpPr>
        <p:spPr/>
        <p:txBody>
          <a:bodyPr/>
          <a:lstStyle/>
          <a:p>
            <a:fld id="{5E77E46B-5F04-42FA-8C75-6AFF0CB4EF68}" type="datetime1">
              <a:rPr lang="en-US" smtClean="0"/>
              <a:t>4/2/2024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65CAB27-FE16-479A-B933-B7AEB64CDC96}" type="slidenum">
              <a:rPr lang="en-US" smtClean="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8" name="Freeform 7"/>
          <p:cNvSpPr/>
          <p:nvPr/>
        </p:nvSpPr>
        <p:spPr>
          <a:xfrm>
            <a:off x="1807389" y="6148043"/>
            <a:ext cx="7338991" cy="711996"/>
          </a:xfrm>
          <a:custGeom>
            <a:avLst/>
            <a:gdLst>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666750 h 2114550"/>
              <a:gd name="connsiteX1" fmla="*/ 9144000 w 9144000"/>
              <a:gd name="connsiteY1" fmla="*/ 0 h 2114550"/>
              <a:gd name="connsiteX2" fmla="*/ 9144000 w 9144000"/>
              <a:gd name="connsiteY2" fmla="*/ 914400 h 2114550"/>
              <a:gd name="connsiteX3" fmla="*/ 6334125 w 9144000"/>
              <a:gd name="connsiteY3" fmla="*/ 2114550 h 2114550"/>
              <a:gd name="connsiteX4" fmla="*/ 0 w 9144000"/>
              <a:gd name="connsiteY4" fmla="*/ 1047750 h 2114550"/>
              <a:gd name="connsiteX5" fmla="*/ 9525 w 9144000"/>
              <a:gd name="connsiteY5" fmla="*/ 666750 h 2114550"/>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6334125 w 9144000"/>
              <a:gd name="connsiteY4" fmla="*/ 1457325 h 1581150"/>
              <a:gd name="connsiteX5" fmla="*/ 0 w 9144000"/>
              <a:gd name="connsiteY5" fmla="*/ 390525 h 1581150"/>
              <a:gd name="connsiteX6" fmla="*/ 9525 w 9144000"/>
              <a:gd name="connsiteY6"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390525 h 1581150"/>
              <a:gd name="connsiteX5" fmla="*/ 9525 w 9144000"/>
              <a:gd name="connsiteY5"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9525 w 9144000"/>
              <a:gd name="connsiteY5" fmla="*/ 9525 h 1581150"/>
              <a:gd name="connsiteX0" fmla="*/ 342207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342207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9134495 w 9144000"/>
              <a:gd name="connsiteY4" fmla="*/ 1572115 h 1581150"/>
              <a:gd name="connsiteX5" fmla="*/ 0 w 9144000"/>
              <a:gd name="connsiteY5" fmla="*/ 1571625 h 1581150"/>
              <a:gd name="connsiteX6" fmla="*/ 20 w 9144000"/>
              <a:gd name="connsiteY6" fmla="*/ 1323975 h 1581150"/>
              <a:gd name="connsiteX0" fmla="*/ 20 w 9144000"/>
              <a:gd name="connsiteY0" fmla="*/ 1323975 h 1581150"/>
              <a:gd name="connsiteX1" fmla="*/ 9144000 w 9144000"/>
              <a:gd name="connsiteY1" fmla="*/ 0 h 1581150"/>
              <a:gd name="connsiteX2" fmla="*/ 9144000 w 9144000"/>
              <a:gd name="connsiteY2" fmla="*/ 1581150 h 1581150"/>
              <a:gd name="connsiteX3" fmla="*/ 9134495 w 9144000"/>
              <a:gd name="connsiteY3" fmla="*/ 1572115 h 1581150"/>
              <a:gd name="connsiteX4" fmla="*/ 0 w 9144000"/>
              <a:gd name="connsiteY4" fmla="*/ 1571625 h 1581150"/>
              <a:gd name="connsiteX5" fmla="*/ 20 w 9144000"/>
              <a:gd name="connsiteY5" fmla="*/ 1323975 h 1581150"/>
              <a:gd name="connsiteX0" fmla="*/ 20 w 9144000"/>
              <a:gd name="connsiteY0" fmla="*/ 456601 h 713776"/>
              <a:gd name="connsiteX1" fmla="*/ 8611709 w 9144000"/>
              <a:gd name="connsiteY1" fmla="*/ 0 h 713776"/>
              <a:gd name="connsiteX2" fmla="*/ 9144000 w 9144000"/>
              <a:gd name="connsiteY2" fmla="*/ 713776 h 713776"/>
              <a:gd name="connsiteX3" fmla="*/ 9134495 w 9144000"/>
              <a:gd name="connsiteY3" fmla="*/ 704741 h 713776"/>
              <a:gd name="connsiteX4" fmla="*/ 0 w 9144000"/>
              <a:gd name="connsiteY4" fmla="*/ 704251 h 713776"/>
              <a:gd name="connsiteX5" fmla="*/ 20 w 9144000"/>
              <a:gd name="connsiteY5" fmla="*/ 456601 h 713776"/>
              <a:gd name="connsiteX0" fmla="*/ 20 w 9144000"/>
              <a:gd name="connsiteY0" fmla="*/ 818007 h 1075182"/>
              <a:gd name="connsiteX1" fmla="*/ 9124990 w 9144000"/>
              <a:gd name="connsiteY1" fmla="*/ 0 h 1075182"/>
              <a:gd name="connsiteX2" fmla="*/ 9144000 w 9144000"/>
              <a:gd name="connsiteY2" fmla="*/ 1075182 h 1075182"/>
              <a:gd name="connsiteX3" fmla="*/ 9134495 w 9144000"/>
              <a:gd name="connsiteY3" fmla="*/ 1066147 h 1075182"/>
              <a:gd name="connsiteX4" fmla="*/ 0 w 9144000"/>
              <a:gd name="connsiteY4" fmla="*/ 1065657 h 1075182"/>
              <a:gd name="connsiteX5" fmla="*/ 20 w 9144000"/>
              <a:gd name="connsiteY5" fmla="*/ 818007 h 1075182"/>
              <a:gd name="connsiteX0" fmla="*/ 20 w 9144000"/>
              <a:gd name="connsiteY0" fmla="*/ 176512 h 433687"/>
              <a:gd name="connsiteX1" fmla="*/ 8782802 w 9144000"/>
              <a:gd name="connsiteY1" fmla="*/ 0 h 433687"/>
              <a:gd name="connsiteX2" fmla="*/ 9144000 w 9144000"/>
              <a:gd name="connsiteY2" fmla="*/ 433687 h 433687"/>
              <a:gd name="connsiteX3" fmla="*/ 9134495 w 9144000"/>
              <a:gd name="connsiteY3" fmla="*/ 424652 h 433687"/>
              <a:gd name="connsiteX4" fmla="*/ 0 w 9144000"/>
              <a:gd name="connsiteY4" fmla="*/ 424162 h 433687"/>
              <a:gd name="connsiteX5" fmla="*/ 20 w 9144000"/>
              <a:gd name="connsiteY5" fmla="*/ 176512 h 433687"/>
              <a:gd name="connsiteX0" fmla="*/ 20 w 9144000"/>
              <a:gd name="connsiteY0" fmla="*/ 411426 h 668601"/>
              <a:gd name="connsiteX1" fmla="*/ 9124989 w 9144000"/>
              <a:gd name="connsiteY1" fmla="*/ 0 h 668601"/>
              <a:gd name="connsiteX2" fmla="*/ 9144000 w 9144000"/>
              <a:gd name="connsiteY2" fmla="*/ 668601 h 668601"/>
              <a:gd name="connsiteX3" fmla="*/ 9134495 w 9144000"/>
              <a:gd name="connsiteY3" fmla="*/ 659566 h 668601"/>
              <a:gd name="connsiteX4" fmla="*/ 0 w 9144000"/>
              <a:gd name="connsiteY4" fmla="*/ 659076 h 668601"/>
              <a:gd name="connsiteX5" fmla="*/ 20 w 9144000"/>
              <a:gd name="connsiteY5" fmla="*/ 411426 h 668601"/>
              <a:gd name="connsiteX0" fmla="*/ 20 w 9144000"/>
              <a:gd name="connsiteY0" fmla="*/ 998711 h 1081261"/>
              <a:gd name="connsiteX1" fmla="*/ 9124989 w 9144000"/>
              <a:gd name="connsiteY1" fmla="*/ 0 h 1081261"/>
              <a:gd name="connsiteX2" fmla="*/ 9144000 w 9144000"/>
              <a:gd name="connsiteY2" fmla="*/ 668601 h 1081261"/>
              <a:gd name="connsiteX3" fmla="*/ 9134495 w 9144000"/>
              <a:gd name="connsiteY3" fmla="*/ 659566 h 1081261"/>
              <a:gd name="connsiteX4" fmla="*/ 0 w 9144000"/>
              <a:gd name="connsiteY4" fmla="*/ 659076 h 1081261"/>
              <a:gd name="connsiteX5" fmla="*/ 20 w 9144000"/>
              <a:gd name="connsiteY5" fmla="*/ 998711 h 1081261"/>
              <a:gd name="connsiteX0" fmla="*/ 2243247 w 9144000"/>
              <a:gd name="connsiteY0" fmla="*/ 619235 h 701785"/>
              <a:gd name="connsiteX1" fmla="*/ 9124989 w 9144000"/>
              <a:gd name="connsiteY1" fmla="*/ 0 h 701785"/>
              <a:gd name="connsiteX2" fmla="*/ 9144000 w 9144000"/>
              <a:gd name="connsiteY2" fmla="*/ 668601 h 701785"/>
              <a:gd name="connsiteX3" fmla="*/ 9134495 w 9144000"/>
              <a:gd name="connsiteY3" fmla="*/ 659566 h 701785"/>
              <a:gd name="connsiteX4" fmla="*/ 0 w 9144000"/>
              <a:gd name="connsiteY4" fmla="*/ 659076 h 701785"/>
              <a:gd name="connsiteX5" fmla="*/ 2243247 w 9144000"/>
              <a:gd name="connsiteY5" fmla="*/ 619235 h 701785"/>
              <a:gd name="connsiteX0" fmla="*/ 7 w 6900760"/>
              <a:gd name="connsiteY0" fmla="*/ 619235 h 1354783"/>
              <a:gd name="connsiteX1" fmla="*/ 6881749 w 6900760"/>
              <a:gd name="connsiteY1" fmla="*/ 0 h 1354783"/>
              <a:gd name="connsiteX2" fmla="*/ 6900760 w 6900760"/>
              <a:gd name="connsiteY2" fmla="*/ 668601 h 1354783"/>
              <a:gd name="connsiteX3" fmla="*/ 6891255 w 6900760"/>
              <a:gd name="connsiteY3" fmla="*/ 659566 h 1354783"/>
              <a:gd name="connsiteX4" fmla="*/ 684361 w 6900760"/>
              <a:gd name="connsiteY4" fmla="*/ 1354783 h 1354783"/>
              <a:gd name="connsiteX5" fmla="*/ 7 w 6900760"/>
              <a:gd name="connsiteY5" fmla="*/ 619235 h 1354783"/>
              <a:gd name="connsiteX0" fmla="*/ 0 w 6900753"/>
              <a:gd name="connsiteY0" fmla="*/ 619235 h 668601"/>
              <a:gd name="connsiteX1" fmla="*/ 6881742 w 6900753"/>
              <a:gd name="connsiteY1" fmla="*/ 0 h 668601"/>
              <a:gd name="connsiteX2" fmla="*/ 6900753 w 6900753"/>
              <a:gd name="connsiteY2" fmla="*/ 668601 h 668601"/>
              <a:gd name="connsiteX3" fmla="*/ 6891248 w 6900753"/>
              <a:gd name="connsiteY3" fmla="*/ 659566 h 668601"/>
              <a:gd name="connsiteX4" fmla="*/ 0 w 6900753"/>
              <a:gd name="connsiteY4" fmla="*/ 619235 h 668601"/>
              <a:gd name="connsiteX0" fmla="*/ 0 w 6263905"/>
              <a:gd name="connsiteY0" fmla="*/ 1197485 h 1197485"/>
              <a:gd name="connsiteX1" fmla="*/ 6244894 w 6263905"/>
              <a:gd name="connsiteY1" fmla="*/ 0 h 1197485"/>
              <a:gd name="connsiteX2" fmla="*/ 6263905 w 6263905"/>
              <a:gd name="connsiteY2" fmla="*/ 668601 h 1197485"/>
              <a:gd name="connsiteX3" fmla="*/ 6254400 w 6263905"/>
              <a:gd name="connsiteY3" fmla="*/ 659566 h 1197485"/>
              <a:gd name="connsiteX4" fmla="*/ 0 w 6263905"/>
              <a:gd name="connsiteY4" fmla="*/ 1197485 h 1197485"/>
              <a:gd name="connsiteX0" fmla="*/ 0 w 7318982"/>
              <a:gd name="connsiteY0" fmla="*/ 673446 h 673446"/>
              <a:gd name="connsiteX1" fmla="*/ 7299971 w 7318982"/>
              <a:gd name="connsiteY1" fmla="*/ 0 h 673446"/>
              <a:gd name="connsiteX2" fmla="*/ 7318982 w 7318982"/>
              <a:gd name="connsiteY2" fmla="*/ 668601 h 673446"/>
              <a:gd name="connsiteX3" fmla="*/ 7309477 w 7318982"/>
              <a:gd name="connsiteY3" fmla="*/ 659566 h 673446"/>
              <a:gd name="connsiteX4" fmla="*/ 0 w 7318982"/>
              <a:gd name="connsiteY4" fmla="*/ 673446 h 673446"/>
              <a:gd name="connsiteX0" fmla="*/ 0 w 7318982"/>
              <a:gd name="connsiteY0" fmla="*/ 673446 h 673446"/>
              <a:gd name="connsiteX1" fmla="*/ 7299971 w 7318982"/>
              <a:gd name="connsiteY1" fmla="*/ 0 h 673446"/>
              <a:gd name="connsiteX2" fmla="*/ 7318982 w 7318982"/>
              <a:gd name="connsiteY2" fmla="*/ 668601 h 673446"/>
              <a:gd name="connsiteX3" fmla="*/ 0 w 7318982"/>
              <a:gd name="connsiteY3" fmla="*/ 673446 h 673446"/>
              <a:gd name="connsiteX0" fmla="*/ 0 w 7318982"/>
              <a:gd name="connsiteY0" fmla="*/ 526624 h 526624"/>
              <a:gd name="connsiteX1" fmla="*/ 7166898 w 7318982"/>
              <a:gd name="connsiteY1" fmla="*/ 0 h 526624"/>
              <a:gd name="connsiteX2" fmla="*/ 7318982 w 7318982"/>
              <a:gd name="connsiteY2" fmla="*/ 521779 h 526624"/>
              <a:gd name="connsiteX3" fmla="*/ 0 w 7318982"/>
              <a:gd name="connsiteY3" fmla="*/ 526624 h 526624"/>
              <a:gd name="connsiteX0" fmla="*/ 0 w 7323733"/>
              <a:gd name="connsiteY0" fmla="*/ 673445 h 673445"/>
              <a:gd name="connsiteX1" fmla="*/ 7323733 w 7323733"/>
              <a:gd name="connsiteY1" fmla="*/ 0 h 673445"/>
              <a:gd name="connsiteX2" fmla="*/ 7318982 w 7323733"/>
              <a:gd name="connsiteY2" fmla="*/ 668600 h 673445"/>
              <a:gd name="connsiteX3" fmla="*/ 0 w 7323733"/>
              <a:gd name="connsiteY3" fmla="*/ 673445 h 673445"/>
              <a:gd name="connsiteX0" fmla="*/ 0 w 7323733"/>
              <a:gd name="connsiteY0" fmla="*/ 673445 h 673445"/>
              <a:gd name="connsiteX1" fmla="*/ 7323733 w 7323733"/>
              <a:gd name="connsiteY1" fmla="*/ 0 h 673445"/>
              <a:gd name="connsiteX2" fmla="*/ 7145512 w 7323733"/>
              <a:gd name="connsiteY2" fmla="*/ 352371 h 673445"/>
              <a:gd name="connsiteX3" fmla="*/ 0 w 7323733"/>
              <a:gd name="connsiteY3" fmla="*/ 673445 h 673445"/>
              <a:gd name="connsiteX0" fmla="*/ 0 w 7323733"/>
              <a:gd name="connsiteY0" fmla="*/ 673445 h 675378"/>
              <a:gd name="connsiteX1" fmla="*/ 7323733 w 7323733"/>
              <a:gd name="connsiteY1" fmla="*/ 0 h 675378"/>
              <a:gd name="connsiteX2" fmla="*/ 7318982 w 7323733"/>
              <a:gd name="connsiteY2" fmla="*/ 675378 h 675378"/>
              <a:gd name="connsiteX3" fmla="*/ 0 w 7323733"/>
              <a:gd name="connsiteY3" fmla="*/ 673445 h 675378"/>
              <a:gd name="connsiteX0" fmla="*/ 0 w 7323733"/>
              <a:gd name="connsiteY0" fmla="*/ 673445 h 673445"/>
              <a:gd name="connsiteX1" fmla="*/ 7323733 w 7323733"/>
              <a:gd name="connsiteY1" fmla="*/ 0 h 673445"/>
              <a:gd name="connsiteX2" fmla="*/ 7202544 w 7323733"/>
              <a:gd name="connsiteY2" fmla="*/ 490158 h 673445"/>
              <a:gd name="connsiteX3" fmla="*/ 0 w 7323733"/>
              <a:gd name="connsiteY3" fmla="*/ 673445 h 673445"/>
              <a:gd name="connsiteX0" fmla="*/ 0 w 7323733"/>
              <a:gd name="connsiteY0" fmla="*/ 673445 h 675379"/>
              <a:gd name="connsiteX1" fmla="*/ 7323733 w 7323733"/>
              <a:gd name="connsiteY1" fmla="*/ 0 h 675379"/>
              <a:gd name="connsiteX2" fmla="*/ 7321359 w 7323733"/>
              <a:gd name="connsiteY2" fmla="*/ 675379 h 675379"/>
              <a:gd name="connsiteX3" fmla="*/ 0 w 7323733"/>
              <a:gd name="connsiteY3" fmla="*/ 673445 h 675379"/>
            </a:gdLst>
            <a:ahLst/>
            <a:cxnLst>
              <a:cxn ang="0">
                <a:pos x="connsiteX0" y="connsiteY0"/>
              </a:cxn>
              <a:cxn ang="0">
                <a:pos x="connsiteX1" y="connsiteY1"/>
              </a:cxn>
              <a:cxn ang="0">
                <a:pos x="connsiteX2" y="connsiteY2"/>
              </a:cxn>
              <a:cxn ang="0">
                <a:pos x="connsiteX3" y="connsiteY3"/>
              </a:cxn>
            </a:cxnLst>
            <a:rect l="l" t="t" r="r" b="b"/>
            <a:pathLst>
              <a:path w="7323733" h="675379">
                <a:moveTo>
                  <a:pt x="0" y="673445"/>
                </a:moveTo>
                <a:lnTo>
                  <a:pt x="7323733" y="0"/>
                </a:lnTo>
                <a:cubicBezTo>
                  <a:pt x="7322149" y="222867"/>
                  <a:pt x="7322943" y="452512"/>
                  <a:pt x="7321359" y="675379"/>
                </a:cubicBezTo>
                <a:lnTo>
                  <a:pt x="0" y="673445"/>
                </a:lnTo>
                <a:close/>
              </a:path>
            </a:pathLst>
          </a:custGeom>
          <a:gradFill>
            <a:gsLst>
              <a:gs pos="28000">
                <a:schemeClr val="accent3"/>
              </a:gs>
              <a:gs pos="40000">
                <a:schemeClr val="accent3">
                  <a:lumMod val="40000"/>
                  <a:lumOff val="60000"/>
                </a:schemeClr>
              </a:gs>
              <a:gs pos="48000">
                <a:schemeClr val="accent3"/>
              </a:gs>
            </a:gsLst>
            <a:lin ang="15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Freeform 8"/>
          <p:cNvSpPr/>
          <p:nvPr/>
        </p:nvSpPr>
        <p:spPr>
          <a:xfrm>
            <a:off x="0" y="5457825"/>
            <a:ext cx="7239000" cy="1400175"/>
          </a:xfrm>
          <a:custGeom>
            <a:avLst/>
            <a:gdLst>
              <a:gd name="connsiteX0" fmla="*/ 0 w 9134475"/>
              <a:gd name="connsiteY0" fmla="*/ 142875 h 1323975"/>
              <a:gd name="connsiteX1" fmla="*/ 6305550 w 9134475"/>
              <a:gd name="connsiteY1" fmla="*/ 1209675 h 1323975"/>
              <a:gd name="connsiteX2" fmla="*/ 9134475 w 9134475"/>
              <a:gd name="connsiteY2" fmla="*/ 0 h 1323975"/>
              <a:gd name="connsiteX3" fmla="*/ 9134475 w 9134475"/>
              <a:gd name="connsiteY3" fmla="*/ 1323975 h 1323975"/>
              <a:gd name="connsiteX4" fmla="*/ 0 w 9134475"/>
              <a:gd name="connsiteY4" fmla="*/ 1323975 h 1323975"/>
              <a:gd name="connsiteX5" fmla="*/ 0 w 9134475"/>
              <a:gd name="connsiteY5" fmla="*/ 142875 h 1323975"/>
              <a:gd name="connsiteX0" fmla="*/ 0 w 9134475"/>
              <a:gd name="connsiteY0" fmla="*/ 0 h 1181100"/>
              <a:gd name="connsiteX1" fmla="*/ 6305550 w 9134475"/>
              <a:gd name="connsiteY1" fmla="*/ 1066800 h 1181100"/>
              <a:gd name="connsiteX2" fmla="*/ 9134475 w 9134475"/>
              <a:gd name="connsiteY2" fmla="*/ 1181100 h 1181100"/>
              <a:gd name="connsiteX3" fmla="*/ 0 w 9134475"/>
              <a:gd name="connsiteY3" fmla="*/ 1181100 h 1181100"/>
              <a:gd name="connsiteX4" fmla="*/ 0 w 9134475"/>
              <a:gd name="connsiteY4" fmla="*/ 0 h 1181100"/>
              <a:gd name="connsiteX0" fmla="*/ 0 w 6494783"/>
              <a:gd name="connsiteY0" fmla="*/ 0 h 1181100"/>
              <a:gd name="connsiteX1" fmla="*/ 6305550 w 6494783"/>
              <a:gd name="connsiteY1" fmla="*/ 1066800 h 1181100"/>
              <a:gd name="connsiteX2" fmla="*/ 6494783 w 6494783"/>
              <a:gd name="connsiteY2" fmla="*/ 1181100 h 1181100"/>
              <a:gd name="connsiteX3" fmla="*/ 0 w 6494783"/>
              <a:gd name="connsiteY3" fmla="*/ 1181100 h 1181100"/>
              <a:gd name="connsiteX4" fmla="*/ 0 w 6494783"/>
              <a:gd name="connsiteY4" fmla="*/ 0 h 1181100"/>
              <a:gd name="connsiteX0" fmla="*/ 0 w 6494783"/>
              <a:gd name="connsiteY0" fmla="*/ 0 h 1181100"/>
              <a:gd name="connsiteX1" fmla="*/ 6494783 w 6494783"/>
              <a:gd name="connsiteY1" fmla="*/ 1181100 h 1181100"/>
              <a:gd name="connsiteX2" fmla="*/ 0 w 6494783"/>
              <a:gd name="connsiteY2" fmla="*/ 1181100 h 1181100"/>
              <a:gd name="connsiteX3" fmla="*/ 0 w 6494783"/>
              <a:gd name="connsiteY3" fmla="*/ 0 h 1181100"/>
              <a:gd name="connsiteX0" fmla="*/ 0 w 7415827"/>
              <a:gd name="connsiteY0" fmla="*/ 0 h 1181100"/>
              <a:gd name="connsiteX1" fmla="*/ 7415827 w 7415827"/>
              <a:gd name="connsiteY1" fmla="*/ 866775 h 1181100"/>
              <a:gd name="connsiteX2" fmla="*/ 0 w 7415827"/>
              <a:gd name="connsiteY2" fmla="*/ 1181100 h 1181100"/>
              <a:gd name="connsiteX3" fmla="*/ 0 w 7415827"/>
              <a:gd name="connsiteY3" fmla="*/ 0 h 1181100"/>
              <a:gd name="connsiteX0" fmla="*/ 0 w 7415827"/>
              <a:gd name="connsiteY0" fmla="*/ 0 h 1571625"/>
              <a:gd name="connsiteX1" fmla="*/ 7415827 w 7415827"/>
              <a:gd name="connsiteY1" fmla="*/ 866775 h 1571625"/>
              <a:gd name="connsiteX2" fmla="*/ 0 w 7415827"/>
              <a:gd name="connsiteY2" fmla="*/ 1571625 h 1571625"/>
              <a:gd name="connsiteX3" fmla="*/ 0 w 7415827"/>
              <a:gd name="connsiteY3" fmla="*/ 0 h 1571625"/>
              <a:gd name="connsiteX0" fmla="*/ 0 w 7415827"/>
              <a:gd name="connsiteY0" fmla="*/ 0 h 1571625"/>
              <a:gd name="connsiteX1" fmla="*/ 7415827 w 7415827"/>
              <a:gd name="connsiteY1" fmla="*/ 866775 h 1571625"/>
              <a:gd name="connsiteX2" fmla="*/ 1823096 w 7415827"/>
              <a:gd name="connsiteY2" fmla="*/ 1571625 h 1571625"/>
              <a:gd name="connsiteX3" fmla="*/ 0 w 7415827"/>
              <a:gd name="connsiteY3" fmla="*/ 1571625 h 1571625"/>
              <a:gd name="connsiteX4" fmla="*/ 0 w 7415827"/>
              <a:gd name="connsiteY4" fmla="*/ 0 h 1571625"/>
              <a:gd name="connsiteX0" fmla="*/ 0 w 7216426"/>
              <a:gd name="connsiteY0" fmla="*/ 0 h 1571625"/>
              <a:gd name="connsiteX1" fmla="*/ 7216426 w 7216426"/>
              <a:gd name="connsiteY1" fmla="*/ 1038225 h 1571625"/>
              <a:gd name="connsiteX2" fmla="*/ 1823096 w 7216426"/>
              <a:gd name="connsiteY2" fmla="*/ 1571625 h 1571625"/>
              <a:gd name="connsiteX3" fmla="*/ 0 w 7216426"/>
              <a:gd name="connsiteY3" fmla="*/ 1571625 h 1571625"/>
              <a:gd name="connsiteX4" fmla="*/ 0 w 7216426"/>
              <a:gd name="connsiteY4" fmla="*/ 0 h 1571625"/>
              <a:gd name="connsiteX0" fmla="*/ 0 w 7216426"/>
              <a:gd name="connsiteY0" fmla="*/ 0 h 914400"/>
              <a:gd name="connsiteX1" fmla="*/ 7216426 w 7216426"/>
              <a:gd name="connsiteY1" fmla="*/ 381000 h 914400"/>
              <a:gd name="connsiteX2" fmla="*/ 1823096 w 7216426"/>
              <a:gd name="connsiteY2" fmla="*/ 914400 h 914400"/>
              <a:gd name="connsiteX3" fmla="*/ 0 w 7216426"/>
              <a:gd name="connsiteY3" fmla="*/ 914400 h 914400"/>
              <a:gd name="connsiteX4" fmla="*/ 0 w 7216426"/>
              <a:gd name="connsiteY4" fmla="*/ 0 h 914400"/>
              <a:gd name="connsiteX0" fmla="*/ 0 w 7216426"/>
              <a:gd name="connsiteY0" fmla="*/ 0 h 1400175"/>
              <a:gd name="connsiteX1" fmla="*/ 7216426 w 7216426"/>
              <a:gd name="connsiteY1" fmla="*/ 866775 h 1400175"/>
              <a:gd name="connsiteX2" fmla="*/ 1823096 w 7216426"/>
              <a:gd name="connsiteY2" fmla="*/ 1400175 h 1400175"/>
              <a:gd name="connsiteX3" fmla="*/ 0 w 7216426"/>
              <a:gd name="connsiteY3" fmla="*/ 1400175 h 1400175"/>
              <a:gd name="connsiteX4" fmla="*/ 0 w 7216426"/>
              <a:gd name="connsiteY4" fmla="*/ 0 h 14001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16426" h="1400175">
                <a:moveTo>
                  <a:pt x="0" y="0"/>
                </a:moveTo>
                <a:lnTo>
                  <a:pt x="7216426" y="866775"/>
                </a:lnTo>
                <a:lnTo>
                  <a:pt x="1823096" y="1400175"/>
                </a:lnTo>
                <a:lnTo>
                  <a:pt x="0" y="1400175"/>
                </a:lnTo>
                <a:lnTo>
                  <a:pt x="0" y="0"/>
                </a:lnTo>
                <a:close/>
              </a:path>
            </a:pathLst>
          </a:custGeom>
          <a:gradFill>
            <a:gsLst>
              <a:gs pos="0">
                <a:schemeClr val="accent1"/>
              </a:gs>
              <a:gs pos="52000">
                <a:schemeClr val="accent1">
                  <a:lumMod val="40000"/>
                  <a:lumOff val="60000"/>
                </a:schemeClr>
              </a:gs>
              <a:gs pos="66000">
                <a:schemeClr val="accent1"/>
              </a:gs>
            </a:gsLst>
            <a:lin ang="1662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dirty="0">
              <a:solidFill>
                <a:schemeClr val="lt1"/>
              </a:solidFill>
              <a:latin typeface="+mn-lt"/>
              <a:ea typeface="+mn-ea"/>
              <a:cs typeface="+mn-cs"/>
            </a:endParaRPr>
          </a:p>
        </p:txBody>
      </p:sp>
      <p:sp>
        <p:nvSpPr>
          <p:cNvPr id="2" name="Title 1"/>
          <p:cNvSpPr>
            <a:spLocks noGrp="1"/>
          </p:cNvSpPr>
          <p:nvPr>
            <p:ph type="title"/>
          </p:nvPr>
        </p:nvSpPr>
        <p:spPr/>
        <p:txBody>
          <a:bodyPr/>
          <a:lstStyle/>
          <a:p>
            <a:r>
              <a:rPr lang="en-US"/>
              <a:t>Click to edit Master title style</a:t>
            </a:r>
          </a:p>
        </p:txBody>
      </p:sp>
      <p:sp>
        <p:nvSpPr>
          <p:cNvPr id="10" name="Freeform 9"/>
          <p:cNvSpPr/>
          <p:nvPr/>
        </p:nvSpPr>
        <p:spPr>
          <a:xfrm>
            <a:off x="-196" y="5412337"/>
            <a:ext cx="7605568" cy="927910"/>
          </a:xfrm>
          <a:custGeom>
            <a:avLst/>
            <a:gdLst>
              <a:gd name="connsiteX0" fmla="*/ 0 w 7436498"/>
              <a:gd name="connsiteY0" fmla="*/ 0 h 951723"/>
              <a:gd name="connsiteX1" fmla="*/ 0 w 7436498"/>
              <a:gd name="connsiteY1" fmla="*/ 139959 h 951723"/>
              <a:gd name="connsiteX2" fmla="*/ 7053942 w 7436498"/>
              <a:gd name="connsiteY2" fmla="*/ 951723 h 951723"/>
              <a:gd name="connsiteX3" fmla="*/ 7436498 w 7436498"/>
              <a:gd name="connsiteY3" fmla="*/ 914400 h 951723"/>
              <a:gd name="connsiteX4" fmla="*/ 0 w 7436498"/>
              <a:gd name="connsiteY4" fmla="*/ 0 h 951723"/>
              <a:gd name="connsiteX0" fmla="*/ 190500 w 7436498"/>
              <a:gd name="connsiteY0" fmla="*/ 0 h 1004110"/>
              <a:gd name="connsiteX1" fmla="*/ 0 w 7436498"/>
              <a:gd name="connsiteY1" fmla="*/ 192346 h 1004110"/>
              <a:gd name="connsiteX2" fmla="*/ 7053942 w 7436498"/>
              <a:gd name="connsiteY2" fmla="*/ 1004110 h 1004110"/>
              <a:gd name="connsiteX3" fmla="*/ 7436498 w 7436498"/>
              <a:gd name="connsiteY3" fmla="*/ 966787 h 1004110"/>
              <a:gd name="connsiteX4" fmla="*/ 190500 w 7436498"/>
              <a:gd name="connsiteY4" fmla="*/ 0 h 1004110"/>
              <a:gd name="connsiteX0" fmla="*/ 0 w 7448404"/>
              <a:gd name="connsiteY0" fmla="*/ 0 h 923148"/>
              <a:gd name="connsiteX1" fmla="*/ 11906 w 7448404"/>
              <a:gd name="connsiteY1" fmla="*/ 111384 h 923148"/>
              <a:gd name="connsiteX2" fmla="*/ 7065848 w 7448404"/>
              <a:gd name="connsiteY2" fmla="*/ 923148 h 923148"/>
              <a:gd name="connsiteX3" fmla="*/ 7448404 w 7448404"/>
              <a:gd name="connsiteY3" fmla="*/ 885825 h 923148"/>
              <a:gd name="connsiteX4" fmla="*/ 0 w 7448404"/>
              <a:gd name="connsiteY4" fmla="*/ 0 h 923148"/>
              <a:gd name="connsiteX0" fmla="*/ 0 w 7448404"/>
              <a:gd name="connsiteY0" fmla="*/ 0 h 923148"/>
              <a:gd name="connsiteX1" fmla="*/ 164306 w 7448404"/>
              <a:gd name="connsiteY1" fmla="*/ 68522 h 923148"/>
              <a:gd name="connsiteX2" fmla="*/ 7065848 w 7448404"/>
              <a:gd name="connsiteY2" fmla="*/ 923148 h 923148"/>
              <a:gd name="connsiteX3" fmla="*/ 7448404 w 7448404"/>
              <a:gd name="connsiteY3" fmla="*/ 885825 h 923148"/>
              <a:gd name="connsiteX4" fmla="*/ 0 w 7448404"/>
              <a:gd name="connsiteY4" fmla="*/ 0 h 923148"/>
              <a:gd name="connsiteX0" fmla="*/ 0 w 7448404"/>
              <a:gd name="connsiteY0" fmla="*/ 0 h 923148"/>
              <a:gd name="connsiteX1" fmla="*/ 302418 w 7448404"/>
              <a:gd name="connsiteY1" fmla="*/ 297122 h 923148"/>
              <a:gd name="connsiteX2" fmla="*/ 7065848 w 7448404"/>
              <a:gd name="connsiteY2" fmla="*/ 923148 h 923148"/>
              <a:gd name="connsiteX3" fmla="*/ 7448404 w 7448404"/>
              <a:gd name="connsiteY3" fmla="*/ 885825 h 923148"/>
              <a:gd name="connsiteX4" fmla="*/ 0 w 7448404"/>
              <a:gd name="connsiteY4" fmla="*/ 0 h 923148"/>
              <a:gd name="connsiteX0" fmla="*/ 1 w 7448405"/>
              <a:gd name="connsiteY0" fmla="*/ 0 h 923148"/>
              <a:gd name="connsiteX1" fmla="*/ 0 w 7448405"/>
              <a:gd name="connsiteY1" fmla="*/ 75665 h 923148"/>
              <a:gd name="connsiteX2" fmla="*/ 7065849 w 7448405"/>
              <a:gd name="connsiteY2" fmla="*/ 923148 h 923148"/>
              <a:gd name="connsiteX3" fmla="*/ 7448405 w 7448405"/>
              <a:gd name="connsiteY3" fmla="*/ 885825 h 923148"/>
              <a:gd name="connsiteX4" fmla="*/ 1 w 7448405"/>
              <a:gd name="connsiteY4" fmla="*/ 0 h 923148"/>
              <a:gd name="connsiteX0" fmla="*/ 1 w 7400780"/>
              <a:gd name="connsiteY0" fmla="*/ 0 h 928688"/>
              <a:gd name="connsiteX1" fmla="*/ 0 w 7400780"/>
              <a:gd name="connsiteY1" fmla="*/ 75665 h 928688"/>
              <a:gd name="connsiteX2" fmla="*/ 7065849 w 7400780"/>
              <a:gd name="connsiteY2" fmla="*/ 923148 h 928688"/>
              <a:gd name="connsiteX3" fmla="*/ 7400780 w 7400780"/>
              <a:gd name="connsiteY3" fmla="*/ 928688 h 928688"/>
              <a:gd name="connsiteX4" fmla="*/ 1 w 7400780"/>
              <a:gd name="connsiteY4" fmla="*/ 0 h 928688"/>
              <a:gd name="connsiteX0" fmla="*/ 1 w 7605568"/>
              <a:gd name="connsiteY0" fmla="*/ 0 h 923148"/>
              <a:gd name="connsiteX1" fmla="*/ 0 w 7605568"/>
              <a:gd name="connsiteY1" fmla="*/ 75665 h 923148"/>
              <a:gd name="connsiteX2" fmla="*/ 7065849 w 7605568"/>
              <a:gd name="connsiteY2" fmla="*/ 923148 h 923148"/>
              <a:gd name="connsiteX3" fmla="*/ 7605568 w 7605568"/>
              <a:gd name="connsiteY3" fmla="*/ 897732 h 923148"/>
              <a:gd name="connsiteX4" fmla="*/ 1 w 7605568"/>
              <a:gd name="connsiteY4" fmla="*/ 0 h 923148"/>
              <a:gd name="connsiteX0" fmla="*/ 1 w 7605568"/>
              <a:gd name="connsiteY0" fmla="*/ 0 h 897732"/>
              <a:gd name="connsiteX1" fmla="*/ 0 w 7605568"/>
              <a:gd name="connsiteY1" fmla="*/ 75665 h 897732"/>
              <a:gd name="connsiteX2" fmla="*/ 7065849 w 7605568"/>
              <a:gd name="connsiteY2" fmla="*/ 863617 h 897732"/>
              <a:gd name="connsiteX3" fmla="*/ 7605568 w 7605568"/>
              <a:gd name="connsiteY3" fmla="*/ 897732 h 897732"/>
              <a:gd name="connsiteX4" fmla="*/ 1 w 7605568"/>
              <a:gd name="connsiteY4" fmla="*/ 0 h 897732"/>
              <a:gd name="connsiteX0" fmla="*/ 1 w 7605568"/>
              <a:gd name="connsiteY0" fmla="*/ 0 h 927910"/>
              <a:gd name="connsiteX1" fmla="*/ 0 w 7605568"/>
              <a:gd name="connsiteY1" fmla="*/ 75665 h 927910"/>
              <a:gd name="connsiteX2" fmla="*/ 7225392 w 7605568"/>
              <a:gd name="connsiteY2" fmla="*/ 927910 h 927910"/>
              <a:gd name="connsiteX3" fmla="*/ 7605568 w 7605568"/>
              <a:gd name="connsiteY3" fmla="*/ 897732 h 927910"/>
              <a:gd name="connsiteX4" fmla="*/ 1 w 7605568"/>
              <a:gd name="connsiteY4" fmla="*/ 0 h 9279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05568" h="927910">
                <a:moveTo>
                  <a:pt x="1" y="0"/>
                </a:moveTo>
                <a:cubicBezTo>
                  <a:pt x="1" y="25222"/>
                  <a:pt x="0" y="50443"/>
                  <a:pt x="0" y="75665"/>
                </a:cubicBezTo>
                <a:lnTo>
                  <a:pt x="7225392" y="927910"/>
                </a:lnTo>
                <a:lnTo>
                  <a:pt x="7605568" y="897732"/>
                </a:lnTo>
                <a:lnTo>
                  <a:pt x="1"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Freeform 10"/>
          <p:cNvSpPr/>
          <p:nvPr/>
        </p:nvSpPr>
        <p:spPr>
          <a:xfrm>
            <a:off x="1680725" y="6116507"/>
            <a:ext cx="7465656" cy="741493"/>
          </a:xfrm>
          <a:custGeom>
            <a:avLst/>
            <a:gdLst>
              <a:gd name="connsiteX0" fmla="*/ 7408506 w 7408506"/>
              <a:gd name="connsiteY0" fmla="*/ 0 h 755780"/>
              <a:gd name="connsiteX1" fmla="*/ 0 w 7408506"/>
              <a:gd name="connsiteY1" fmla="*/ 755780 h 755780"/>
              <a:gd name="connsiteX2" fmla="*/ 662473 w 7408506"/>
              <a:gd name="connsiteY2" fmla="*/ 755780 h 755780"/>
              <a:gd name="connsiteX3" fmla="*/ 7408506 w 7408506"/>
              <a:gd name="connsiteY3" fmla="*/ 74645 h 755780"/>
              <a:gd name="connsiteX4" fmla="*/ 7408506 w 7408506"/>
              <a:gd name="connsiteY4" fmla="*/ 0 h 755780"/>
              <a:gd name="connsiteX0" fmla="*/ 6958449 w 6958449"/>
              <a:gd name="connsiteY0" fmla="*/ 0 h 755780"/>
              <a:gd name="connsiteX1" fmla="*/ 0 w 6958449"/>
              <a:gd name="connsiteY1" fmla="*/ 712918 h 755780"/>
              <a:gd name="connsiteX2" fmla="*/ 212416 w 6958449"/>
              <a:gd name="connsiteY2" fmla="*/ 755780 h 755780"/>
              <a:gd name="connsiteX3" fmla="*/ 6958449 w 6958449"/>
              <a:gd name="connsiteY3" fmla="*/ 74645 h 755780"/>
              <a:gd name="connsiteX4" fmla="*/ 6958449 w 6958449"/>
              <a:gd name="connsiteY4" fmla="*/ 0 h 755780"/>
              <a:gd name="connsiteX0" fmla="*/ 6958449 w 6958449"/>
              <a:gd name="connsiteY0" fmla="*/ 0 h 712918"/>
              <a:gd name="connsiteX1" fmla="*/ 0 w 6958449"/>
              <a:gd name="connsiteY1" fmla="*/ 712918 h 712918"/>
              <a:gd name="connsiteX2" fmla="*/ 302903 w 6958449"/>
              <a:gd name="connsiteY2" fmla="*/ 705774 h 712918"/>
              <a:gd name="connsiteX3" fmla="*/ 6958449 w 6958449"/>
              <a:gd name="connsiteY3" fmla="*/ 74645 h 712918"/>
              <a:gd name="connsiteX4" fmla="*/ 6958449 w 6958449"/>
              <a:gd name="connsiteY4" fmla="*/ 0 h 712918"/>
              <a:gd name="connsiteX0" fmla="*/ 6958449 w 6958449"/>
              <a:gd name="connsiteY0" fmla="*/ 0 h 741492"/>
              <a:gd name="connsiteX1" fmla="*/ 0 w 6958449"/>
              <a:gd name="connsiteY1" fmla="*/ 712918 h 741492"/>
              <a:gd name="connsiteX2" fmla="*/ 248134 w 6958449"/>
              <a:gd name="connsiteY2" fmla="*/ 741492 h 741492"/>
              <a:gd name="connsiteX3" fmla="*/ 6958449 w 6958449"/>
              <a:gd name="connsiteY3" fmla="*/ 74645 h 741492"/>
              <a:gd name="connsiteX4" fmla="*/ 6958449 w 6958449"/>
              <a:gd name="connsiteY4" fmla="*/ 0 h 741492"/>
              <a:gd name="connsiteX0" fmla="*/ 7465656 w 7465656"/>
              <a:gd name="connsiteY0" fmla="*/ 0 h 741493"/>
              <a:gd name="connsiteX1" fmla="*/ 0 w 7465656"/>
              <a:gd name="connsiteY1" fmla="*/ 741493 h 741493"/>
              <a:gd name="connsiteX2" fmla="*/ 755341 w 7465656"/>
              <a:gd name="connsiteY2" fmla="*/ 741492 h 741493"/>
              <a:gd name="connsiteX3" fmla="*/ 7465656 w 7465656"/>
              <a:gd name="connsiteY3" fmla="*/ 74645 h 741493"/>
              <a:gd name="connsiteX4" fmla="*/ 7465656 w 7465656"/>
              <a:gd name="connsiteY4" fmla="*/ 0 h 7414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65656" h="741493">
                <a:moveTo>
                  <a:pt x="7465656" y="0"/>
                </a:moveTo>
                <a:lnTo>
                  <a:pt x="0" y="741493"/>
                </a:lnTo>
                <a:lnTo>
                  <a:pt x="755341" y="741492"/>
                </a:lnTo>
                <a:lnTo>
                  <a:pt x="7465656" y="74645"/>
                </a:lnTo>
                <a:lnTo>
                  <a:pt x="7465656"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Date Placeholder 4"/>
          <p:cNvSpPr>
            <a:spLocks noGrp="1"/>
          </p:cNvSpPr>
          <p:nvPr>
            <p:ph type="dt" sz="half" idx="10"/>
          </p:nvPr>
        </p:nvSpPr>
        <p:spPr/>
        <p:txBody>
          <a:bodyPr/>
          <a:lstStyle/>
          <a:p>
            <a:fld id="{293925B7-1AE5-46C6-9432-44396F2DAB1D}" type="datetime1">
              <a:rPr lang="en-US" smtClean="0"/>
              <a:t>4/2/2024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A65CAB27-FE16-479A-B933-B7AEB64CDC96}" type="slidenum">
              <a:rPr lang="en-US" smtClean="0"/>
              <a:t>‹#›</a:t>
            </a:fld>
            <a:endParaRPr lang="en-US" dirty="0"/>
          </a:p>
        </p:txBody>
      </p:sp>
      <p:sp>
        <p:nvSpPr>
          <p:cNvPr id="13" name="Content Placeholder 12"/>
          <p:cNvSpPr>
            <a:spLocks noGrp="1"/>
          </p:cNvSpPr>
          <p:nvPr>
            <p:ph sz="quarter" idx="13"/>
          </p:nvPr>
        </p:nvSpPr>
        <p:spPr>
          <a:xfrm>
            <a:off x="685800" y="1536192"/>
            <a:ext cx="3657600" cy="387705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5" name="Content Placeholder 14"/>
          <p:cNvSpPr>
            <a:spLocks noGrp="1"/>
          </p:cNvSpPr>
          <p:nvPr>
            <p:ph sz="quarter" idx="14"/>
          </p:nvPr>
        </p:nvSpPr>
        <p:spPr>
          <a:xfrm>
            <a:off x="4800600" y="1536192"/>
            <a:ext cx="3657600" cy="387705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0" name="Freeform 9"/>
          <p:cNvSpPr/>
          <p:nvPr/>
        </p:nvSpPr>
        <p:spPr>
          <a:xfrm>
            <a:off x="1807389" y="6148043"/>
            <a:ext cx="7338991" cy="711996"/>
          </a:xfrm>
          <a:custGeom>
            <a:avLst/>
            <a:gdLst>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666750 h 2114550"/>
              <a:gd name="connsiteX1" fmla="*/ 9144000 w 9144000"/>
              <a:gd name="connsiteY1" fmla="*/ 0 h 2114550"/>
              <a:gd name="connsiteX2" fmla="*/ 9144000 w 9144000"/>
              <a:gd name="connsiteY2" fmla="*/ 914400 h 2114550"/>
              <a:gd name="connsiteX3" fmla="*/ 6334125 w 9144000"/>
              <a:gd name="connsiteY3" fmla="*/ 2114550 h 2114550"/>
              <a:gd name="connsiteX4" fmla="*/ 0 w 9144000"/>
              <a:gd name="connsiteY4" fmla="*/ 1047750 h 2114550"/>
              <a:gd name="connsiteX5" fmla="*/ 9525 w 9144000"/>
              <a:gd name="connsiteY5" fmla="*/ 666750 h 2114550"/>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6334125 w 9144000"/>
              <a:gd name="connsiteY4" fmla="*/ 1457325 h 1581150"/>
              <a:gd name="connsiteX5" fmla="*/ 0 w 9144000"/>
              <a:gd name="connsiteY5" fmla="*/ 390525 h 1581150"/>
              <a:gd name="connsiteX6" fmla="*/ 9525 w 9144000"/>
              <a:gd name="connsiteY6"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390525 h 1581150"/>
              <a:gd name="connsiteX5" fmla="*/ 9525 w 9144000"/>
              <a:gd name="connsiteY5"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9525 w 9144000"/>
              <a:gd name="connsiteY5" fmla="*/ 9525 h 1581150"/>
              <a:gd name="connsiteX0" fmla="*/ 342207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342207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9134495 w 9144000"/>
              <a:gd name="connsiteY4" fmla="*/ 1572115 h 1581150"/>
              <a:gd name="connsiteX5" fmla="*/ 0 w 9144000"/>
              <a:gd name="connsiteY5" fmla="*/ 1571625 h 1581150"/>
              <a:gd name="connsiteX6" fmla="*/ 20 w 9144000"/>
              <a:gd name="connsiteY6" fmla="*/ 1323975 h 1581150"/>
              <a:gd name="connsiteX0" fmla="*/ 20 w 9144000"/>
              <a:gd name="connsiteY0" fmla="*/ 1323975 h 1581150"/>
              <a:gd name="connsiteX1" fmla="*/ 9144000 w 9144000"/>
              <a:gd name="connsiteY1" fmla="*/ 0 h 1581150"/>
              <a:gd name="connsiteX2" fmla="*/ 9144000 w 9144000"/>
              <a:gd name="connsiteY2" fmla="*/ 1581150 h 1581150"/>
              <a:gd name="connsiteX3" fmla="*/ 9134495 w 9144000"/>
              <a:gd name="connsiteY3" fmla="*/ 1572115 h 1581150"/>
              <a:gd name="connsiteX4" fmla="*/ 0 w 9144000"/>
              <a:gd name="connsiteY4" fmla="*/ 1571625 h 1581150"/>
              <a:gd name="connsiteX5" fmla="*/ 20 w 9144000"/>
              <a:gd name="connsiteY5" fmla="*/ 1323975 h 1581150"/>
              <a:gd name="connsiteX0" fmla="*/ 20 w 9144000"/>
              <a:gd name="connsiteY0" fmla="*/ 456601 h 713776"/>
              <a:gd name="connsiteX1" fmla="*/ 8611709 w 9144000"/>
              <a:gd name="connsiteY1" fmla="*/ 0 h 713776"/>
              <a:gd name="connsiteX2" fmla="*/ 9144000 w 9144000"/>
              <a:gd name="connsiteY2" fmla="*/ 713776 h 713776"/>
              <a:gd name="connsiteX3" fmla="*/ 9134495 w 9144000"/>
              <a:gd name="connsiteY3" fmla="*/ 704741 h 713776"/>
              <a:gd name="connsiteX4" fmla="*/ 0 w 9144000"/>
              <a:gd name="connsiteY4" fmla="*/ 704251 h 713776"/>
              <a:gd name="connsiteX5" fmla="*/ 20 w 9144000"/>
              <a:gd name="connsiteY5" fmla="*/ 456601 h 713776"/>
              <a:gd name="connsiteX0" fmla="*/ 20 w 9144000"/>
              <a:gd name="connsiteY0" fmla="*/ 818007 h 1075182"/>
              <a:gd name="connsiteX1" fmla="*/ 9124990 w 9144000"/>
              <a:gd name="connsiteY1" fmla="*/ 0 h 1075182"/>
              <a:gd name="connsiteX2" fmla="*/ 9144000 w 9144000"/>
              <a:gd name="connsiteY2" fmla="*/ 1075182 h 1075182"/>
              <a:gd name="connsiteX3" fmla="*/ 9134495 w 9144000"/>
              <a:gd name="connsiteY3" fmla="*/ 1066147 h 1075182"/>
              <a:gd name="connsiteX4" fmla="*/ 0 w 9144000"/>
              <a:gd name="connsiteY4" fmla="*/ 1065657 h 1075182"/>
              <a:gd name="connsiteX5" fmla="*/ 20 w 9144000"/>
              <a:gd name="connsiteY5" fmla="*/ 818007 h 1075182"/>
              <a:gd name="connsiteX0" fmla="*/ 20 w 9144000"/>
              <a:gd name="connsiteY0" fmla="*/ 176512 h 433687"/>
              <a:gd name="connsiteX1" fmla="*/ 8782802 w 9144000"/>
              <a:gd name="connsiteY1" fmla="*/ 0 h 433687"/>
              <a:gd name="connsiteX2" fmla="*/ 9144000 w 9144000"/>
              <a:gd name="connsiteY2" fmla="*/ 433687 h 433687"/>
              <a:gd name="connsiteX3" fmla="*/ 9134495 w 9144000"/>
              <a:gd name="connsiteY3" fmla="*/ 424652 h 433687"/>
              <a:gd name="connsiteX4" fmla="*/ 0 w 9144000"/>
              <a:gd name="connsiteY4" fmla="*/ 424162 h 433687"/>
              <a:gd name="connsiteX5" fmla="*/ 20 w 9144000"/>
              <a:gd name="connsiteY5" fmla="*/ 176512 h 433687"/>
              <a:gd name="connsiteX0" fmla="*/ 20 w 9144000"/>
              <a:gd name="connsiteY0" fmla="*/ 411426 h 668601"/>
              <a:gd name="connsiteX1" fmla="*/ 9124989 w 9144000"/>
              <a:gd name="connsiteY1" fmla="*/ 0 h 668601"/>
              <a:gd name="connsiteX2" fmla="*/ 9144000 w 9144000"/>
              <a:gd name="connsiteY2" fmla="*/ 668601 h 668601"/>
              <a:gd name="connsiteX3" fmla="*/ 9134495 w 9144000"/>
              <a:gd name="connsiteY3" fmla="*/ 659566 h 668601"/>
              <a:gd name="connsiteX4" fmla="*/ 0 w 9144000"/>
              <a:gd name="connsiteY4" fmla="*/ 659076 h 668601"/>
              <a:gd name="connsiteX5" fmla="*/ 20 w 9144000"/>
              <a:gd name="connsiteY5" fmla="*/ 411426 h 668601"/>
              <a:gd name="connsiteX0" fmla="*/ 20 w 9144000"/>
              <a:gd name="connsiteY0" fmla="*/ 998711 h 1081261"/>
              <a:gd name="connsiteX1" fmla="*/ 9124989 w 9144000"/>
              <a:gd name="connsiteY1" fmla="*/ 0 h 1081261"/>
              <a:gd name="connsiteX2" fmla="*/ 9144000 w 9144000"/>
              <a:gd name="connsiteY2" fmla="*/ 668601 h 1081261"/>
              <a:gd name="connsiteX3" fmla="*/ 9134495 w 9144000"/>
              <a:gd name="connsiteY3" fmla="*/ 659566 h 1081261"/>
              <a:gd name="connsiteX4" fmla="*/ 0 w 9144000"/>
              <a:gd name="connsiteY4" fmla="*/ 659076 h 1081261"/>
              <a:gd name="connsiteX5" fmla="*/ 20 w 9144000"/>
              <a:gd name="connsiteY5" fmla="*/ 998711 h 1081261"/>
              <a:gd name="connsiteX0" fmla="*/ 2243247 w 9144000"/>
              <a:gd name="connsiteY0" fmla="*/ 619235 h 701785"/>
              <a:gd name="connsiteX1" fmla="*/ 9124989 w 9144000"/>
              <a:gd name="connsiteY1" fmla="*/ 0 h 701785"/>
              <a:gd name="connsiteX2" fmla="*/ 9144000 w 9144000"/>
              <a:gd name="connsiteY2" fmla="*/ 668601 h 701785"/>
              <a:gd name="connsiteX3" fmla="*/ 9134495 w 9144000"/>
              <a:gd name="connsiteY3" fmla="*/ 659566 h 701785"/>
              <a:gd name="connsiteX4" fmla="*/ 0 w 9144000"/>
              <a:gd name="connsiteY4" fmla="*/ 659076 h 701785"/>
              <a:gd name="connsiteX5" fmla="*/ 2243247 w 9144000"/>
              <a:gd name="connsiteY5" fmla="*/ 619235 h 701785"/>
              <a:gd name="connsiteX0" fmla="*/ 7 w 6900760"/>
              <a:gd name="connsiteY0" fmla="*/ 619235 h 1354783"/>
              <a:gd name="connsiteX1" fmla="*/ 6881749 w 6900760"/>
              <a:gd name="connsiteY1" fmla="*/ 0 h 1354783"/>
              <a:gd name="connsiteX2" fmla="*/ 6900760 w 6900760"/>
              <a:gd name="connsiteY2" fmla="*/ 668601 h 1354783"/>
              <a:gd name="connsiteX3" fmla="*/ 6891255 w 6900760"/>
              <a:gd name="connsiteY3" fmla="*/ 659566 h 1354783"/>
              <a:gd name="connsiteX4" fmla="*/ 684361 w 6900760"/>
              <a:gd name="connsiteY4" fmla="*/ 1354783 h 1354783"/>
              <a:gd name="connsiteX5" fmla="*/ 7 w 6900760"/>
              <a:gd name="connsiteY5" fmla="*/ 619235 h 1354783"/>
              <a:gd name="connsiteX0" fmla="*/ 0 w 6900753"/>
              <a:gd name="connsiteY0" fmla="*/ 619235 h 668601"/>
              <a:gd name="connsiteX1" fmla="*/ 6881742 w 6900753"/>
              <a:gd name="connsiteY1" fmla="*/ 0 h 668601"/>
              <a:gd name="connsiteX2" fmla="*/ 6900753 w 6900753"/>
              <a:gd name="connsiteY2" fmla="*/ 668601 h 668601"/>
              <a:gd name="connsiteX3" fmla="*/ 6891248 w 6900753"/>
              <a:gd name="connsiteY3" fmla="*/ 659566 h 668601"/>
              <a:gd name="connsiteX4" fmla="*/ 0 w 6900753"/>
              <a:gd name="connsiteY4" fmla="*/ 619235 h 668601"/>
              <a:gd name="connsiteX0" fmla="*/ 0 w 6263905"/>
              <a:gd name="connsiteY0" fmla="*/ 1197485 h 1197485"/>
              <a:gd name="connsiteX1" fmla="*/ 6244894 w 6263905"/>
              <a:gd name="connsiteY1" fmla="*/ 0 h 1197485"/>
              <a:gd name="connsiteX2" fmla="*/ 6263905 w 6263905"/>
              <a:gd name="connsiteY2" fmla="*/ 668601 h 1197485"/>
              <a:gd name="connsiteX3" fmla="*/ 6254400 w 6263905"/>
              <a:gd name="connsiteY3" fmla="*/ 659566 h 1197485"/>
              <a:gd name="connsiteX4" fmla="*/ 0 w 6263905"/>
              <a:gd name="connsiteY4" fmla="*/ 1197485 h 1197485"/>
              <a:gd name="connsiteX0" fmla="*/ 0 w 7318982"/>
              <a:gd name="connsiteY0" fmla="*/ 673446 h 673446"/>
              <a:gd name="connsiteX1" fmla="*/ 7299971 w 7318982"/>
              <a:gd name="connsiteY1" fmla="*/ 0 h 673446"/>
              <a:gd name="connsiteX2" fmla="*/ 7318982 w 7318982"/>
              <a:gd name="connsiteY2" fmla="*/ 668601 h 673446"/>
              <a:gd name="connsiteX3" fmla="*/ 7309477 w 7318982"/>
              <a:gd name="connsiteY3" fmla="*/ 659566 h 673446"/>
              <a:gd name="connsiteX4" fmla="*/ 0 w 7318982"/>
              <a:gd name="connsiteY4" fmla="*/ 673446 h 673446"/>
              <a:gd name="connsiteX0" fmla="*/ 0 w 7318982"/>
              <a:gd name="connsiteY0" fmla="*/ 673446 h 673446"/>
              <a:gd name="connsiteX1" fmla="*/ 7299971 w 7318982"/>
              <a:gd name="connsiteY1" fmla="*/ 0 h 673446"/>
              <a:gd name="connsiteX2" fmla="*/ 7318982 w 7318982"/>
              <a:gd name="connsiteY2" fmla="*/ 668601 h 673446"/>
              <a:gd name="connsiteX3" fmla="*/ 0 w 7318982"/>
              <a:gd name="connsiteY3" fmla="*/ 673446 h 673446"/>
              <a:gd name="connsiteX0" fmla="*/ 0 w 7318982"/>
              <a:gd name="connsiteY0" fmla="*/ 526624 h 526624"/>
              <a:gd name="connsiteX1" fmla="*/ 7166898 w 7318982"/>
              <a:gd name="connsiteY1" fmla="*/ 0 h 526624"/>
              <a:gd name="connsiteX2" fmla="*/ 7318982 w 7318982"/>
              <a:gd name="connsiteY2" fmla="*/ 521779 h 526624"/>
              <a:gd name="connsiteX3" fmla="*/ 0 w 7318982"/>
              <a:gd name="connsiteY3" fmla="*/ 526624 h 526624"/>
              <a:gd name="connsiteX0" fmla="*/ 0 w 7323733"/>
              <a:gd name="connsiteY0" fmla="*/ 673445 h 673445"/>
              <a:gd name="connsiteX1" fmla="*/ 7323733 w 7323733"/>
              <a:gd name="connsiteY1" fmla="*/ 0 h 673445"/>
              <a:gd name="connsiteX2" fmla="*/ 7318982 w 7323733"/>
              <a:gd name="connsiteY2" fmla="*/ 668600 h 673445"/>
              <a:gd name="connsiteX3" fmla="*/ 0 w 7323733"/>
              <a:gd name="connsiteY3" fmla="*/ 673445 h 673445"/>
              <a:gd name="connsiteX0" fmla="*/ 0 w 7323733"/>
              <a:gd name="connsiteY0" fmla="*/ 673445 h 673445"/>
              <a:gd name="connsiteX1" fmla="*/ 7323733 w 7323733"/>
              <a:gd name="connsiteY1" fmla="*/ 0 h 673445"/>
              <a:gd name="connsiteX2" fmla="*/ 7145512 w 7323733"/>
              <a:gd name="connsiteY2" fmla="*/ 352371 h 673445"/>
              <a:gd name="connsiteX3" fmla="*/ 0 w 7323733"/>
              <a:gd name="connsiteY3" fmla="*/ 673445 h 673445"/>
              <a:gd name="connsiteX0" fmla="*/ 0 w 7323733"/>
              <a:gd name="connsiteY0" fmla="*/ 673445 h 675378"/>
              <a:gd name="connsiteX1" fmla="*/ 7323733 w 7323733"/>
              <a:gd name="connsiteY1" fmla="*/ 0 h 675378"/>
              <a:gd name="connsiteX2" fmla="*/ 7318982 w 7323733"/>
              <a:gd name="connsiteY2" fmla="*/ 675378 h 675378"/>
              <a:gd name="connsiteX3" fmla="*/ 0 w 7323733"/>
              <a:gd name="connsiteY3" fmla="*/ 673445 h 675378"/>
              <a:gd name="connsiteX0" fmla="*/ 0 w 7323733"/>
              <a:gd name="connsiteY0" fmla="*/ 673445 h 673445"/>
              <a:gd name="connsiteX1" fmla="*/ 7323733 w 7323733"/>
              <a:gd name="connsiteY1" fmla="*/ 0 h 673445"/>
              <a:gd name="connsiteX2" fmla="*/ 7202544 w 7323733"/>
              <a:gd name="connsiteY2" fmla="*/ 490158 h 673445"/>
              <a:gd name="connsiteX3" fmla="*/ 0 w 7323733"/>
              <a:gd name="connsiteY3" fmla="*/ 673445 h 673445"/>
              <a:gd name="connsiteX0" fmla="*/ 0 w 7323733"/>
              <a:gd name="connsiteY0" fmla="*/ 673445 h 675379"/>
              <a:gd name="connsiteX1" fmla="*/ 7323733 w 7323733"/>
              <a:gd name="connsiteY1" fmla="*/ 0 h 675379"/>
              <a:gd name="connsiteX2" fmla="*/ 7321359 w 7323733"/>
              <a:gd name="connsiteY2" fmla="*/ 675379 h 675379"/>
              <a:gd name="connsiteX3" fmla="*/ 0 w 7323733"/>
              <a:gd name="connsiteY3" fmla="*/ 673445 h 675379"/>
            </a:gdLst>
            <a:ahLst/>
            <a:cxnLst>
              <a:cxn ang="0">
                <a:pos x="connsiteX0" y="connsiteY0"/>
              </a:cxn>
              <a:cxn ang="0">
                <a:pos x="connsiteX1" y="connsiteY1"/>
              </a:cxn>
              <a:cxn ang="0">
                <a:pos x="connsiteX2" y="connsiteY2"/>
              </a:cxn>
              <a:cxn ang="0">
                <a:pos x="connsiteX3" y="connsiteY3"/>
              </a:cxn>
            </a:cxnLst>
            <a:rect l="l" t="t" r="r" b="b"/>
            <a:pathLst>
              <a:path w="7323733" h="675379">
                <a:moveTo>
                  <a:pt x="0" y="673445"/>
                </a:moveTo>
                <a:lnTo>
                  <a:pt x="7323733" y="0"/>
                </a:lnTo>
                <a:cubicBezTo>
                  <a:pt x="7322149" y="222867"/>
                  <a:pt x="7322943" y="452512"/>
                  <a:pt x="7321359" y="675379"/>
                </a:cubicBezTo>
                <a:lnTo>
                  <a:pt x="0" y="673445"/>
                </a:lnTo>
                <a:close/>
              </a:path>
            </a:pathLst>
          </a:custGeom>
          <a:gradFill>
            <a:gsLst>
              <a:gs pos="28000">
                <a:schemeClr val="accent1"/>
              </a:gs>
              <a:gs pos="40000">
                <a:schemeClr val="accent1">
                  <a:lumMod val="40000"/>
                  <a:lumOff val="60000"/>
                </a:schemeClr>
              </a:gs>
              <a:gs pos="48000">
                <a:schemeClr val="accent1"/>
              </a:gs>
            </a:gsLst>
            <a:lin ang="15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dirty="0">
              <a:solidFill>
                <a:schemeClr val="lt1"/>
              </a:solidFill>
              <a:latin typeface="+mn-lt"/>
              <a:ea typeface="+mn-ea"/>
              <a:cs typeface="+mn-cs"/>
            </a:endParaRPr>
          </a:p>
        </p:txBody>
      </p:sp>
      <p:sp>
        <p:nvSpPr>
          <p:cNvPr id="11" name="Freeform 10"/>
          <p:cNvSpPr/>
          <p:nvPr/>
        </p:nvSpPr>
        <p:spPr>
          <a:xfrm>
            <a:off x="0" y="5457825"/>
            <a:ext cx="7239000" cy="1400175"/>
          </a:xfrm>
          <a:custGeom>
            <a:avLst/>
            <a:gdLst>
              <a:gd name="connsiteX0" fmla="*/ 0 w 9134475"/>
              <a:gd name="connsiteY0" fmla="*/ 142875 h 1323975"/>
              <a:gd name="connsiteX1" fmla="*/ 6305550 w 9134475"/>
              <a:gd name="connsiteY1" fmla="*/ 1209675 h 1323975"/>
              <a:gd name="connsiteX2" fmla="*/ 9134475 w 9134475"/>
              <a:gd name="connsiteY2" fmla="*/ 0 h 1323975"/>
              <a:gd name="connsiteX3" fmla="*/ 9134475 w 9134475"/>
              <a:gd name="connsiteY3" fmla="*/ 1323975 h 1323975"/>
              <a:gd name="connsiteX4" fmla="*/ 0 w 9134475"/>
              <a:gd name="connsiteY4" fmla="*/ 1323975 h 1323975"/>
              <a:gd name="connsiteX5" fmla="*/ 0 w 9134475"/>
              <a:gd name="connsiteY5" fmla="*/ 142875 h 1323975"/>
              <a:gd name="connsiteX0" fmla="*/ 0 w 9134475"/>
              <a:gd name="connsiteY0" fmla="*/ 0 h 1181100"/>
              <a:gd name="connsiteX1" fmla="*/ 6305550 w 9134475"/>
              <a:gd name="connsiteY1" fmla="*/ 1066800 h 1181100"/>
              <a:gd name="connsiteX2" fmla="*/ 9134475 w 9134475"/>
              <a:gd name="connsiteY2" fmla="*/ 1181100 h 1181100"/>
              <a:gd name="connsiteX3" fmla="*/ 0 w 9134475"/>
              <a:gd name="connsiteY3" fmla="*/ 1181100 h 1181100"/>
              <a:gd name="connsiteX4" fmla="*/ 0 w 9134475"/>
              <a:gd name="connsiteY4" fmla="*/ 0 h 1181100"/>
              <a:gd name="connsiteX0" fmla="*/ 0 w 6494783"/>
              <a:gd name="connsiteY0" fmla="*/ 0 h 1181100"/>
              <a:gd name="connsiteX1" fmla="*/ 6305550 w 6494783"/>
              <a:gd name="connsiteY1" fmla="*/ 1066800 h 1181100"/>
              <a:gd name="connsiteX2" fmla="*/ 6494783 w 6494783"/>
              <a:gd name="connsiteY2" fmla="*/ 1181100 h 1181100"/>
              <a:gd name="connsiteX3" fmla="*/ 0 w 6494783"/>
              <a:gd name="connsiteY3" fmla="*/ 1181100 h 1181100"/>
              <a:gd name="connsiteX4" fmla="*/ 0 w 6494783"/>
              <a:gd name="connsiteY4" fmla="*/ 0 h 1181100"/>
              <a:gd name="connsiteX0" fmla="*/ 0 w 6494783"/>
              <a:gd name="connsiteY0" fmla="*/ 0 h 1181100"/>
              <a:gd name="connsiteX1" fmla="*/ 6494783 w 6494783"/>
              <a:gd name="connsiteY1" fmla="*/ 1181100 h 1181100"/>
              <a:gd name="connsiteX2" fmla="*/ 0 w 6494783"/>
              <a:gd name="connsiteY2" fmla="*/ 1181100 h 1181100"/>
              <a:gd name="connsiteX3" fmla="*/ 0 w 6494783"/>
              <a:gd name="connsiteY3" fmla="*/ 0 h 1181100"/>
              <a:gd name="connsiteX0" fmla="*/ 0 w 7415827"/>
              <a:gd name="connsiteY0" fmla="*/ 0 h 1181100"/>
              <a:gd name="connsiteX1" fmla="*/ 7415827 w 7415827"/>
              <a:gd name="connsiteY1" fmla="*/ 866775 h 1181100"/>
              <a:gd name="connsiteX2" fmla="*/ 0 w 7415827"/>
              <a:gd name="connsiteY2" fmla="*/ 1181100 h 1181100"/>
              <a:gd name="connsiteX3" fmla="*/ 0 w 7415827"/>
              <a:gd name="connsiteY3" fmla="*/ 0 h 1181100"/>
              <a:gd name="connsiteX0" fmla="*/ 0 w 7415827"/>
              <a:gd name="connsiteY0" fmla="*/ 0 h 1571625"/>
              <a:gd name="connsiteX1" fmla="*/ 7415827 w 7415827"/>
              <a:gd name="connsiteY1" fmla="*/ 866775 h 1571625"/>
              <a:gd name="connsiteX2" fmla="*/ 0 w 7415827"/>
              <a:gd name="connsiteY2" fmla="*/ 1571625 h 1571625"/>
              <a:gd name="connsiteX3" fmla="*/ 0 w 7415827"/>
              <a:gd name="connsiteY3" fmla="*/ 0 h 1571625"/>
              <a:gd name="connsiteX0" fmla="*/ 0 w 7415827"/>
              <a:gd name="connsiteY0" fmla="*/ 0 h 1571625"/>
              <a:gd name="connsiteX1" fmla="*/ 7415827 w 7415827"/>
              <a:gd name="connsiteY1" fmla="*/ 866775 h 1571625"/>
              <a:gd name="connsiteX2" fmla="*/ 1823096 w 7415827"/>
              <a:gd name="connsiteY2" fmla="*/ 1571625 h 1571625"/>
              <a:gd name="connsiteX3" fmla="*/ 0 w 7415827"/>
              <a:gd name="connsiteY3" fmla="*/ 1571625 h 1571625"/>
              <a:gd name="connsiteX4" fmla="*/ 0 w 7415827"/>
              <a:gd name="connsiteY4" fmla="*/ 0 h 1571625"/>
              <a:gd name="connsiteX0" fmla="*/ 0 w 7216426"/>
              <a:gd name="connsiteY0" fmla="*/ 0 h 1571625"/>
              <a:gd name="connsiteX1" fmla="*/ 7216426 w 7216426"/>
              <a:gd name="connsiteY1" fmla="*/ 1038225 h 1571625"/>
              <a:gd name="connsiteX2" fmla="*/ 1823096 w 7216426"/>
              <a:gd name="connsiteY2" fmla="*/ 1571625 h 1571625"/>
              <a:gd name="connsiteX3" fmla="*/ 0 w 7216426"/>
              <a:gd name="connsiteY3" fmla="*/ 1571625 h 1571625"/>
              <a:gd name="connsiteX4" fmla="*/ 0 w 7216426"/>
              <a:gd name="connsiteY4" fmla="*/ 0 h 1571625"/>
              <a:gd name="connsiteX0" fmla="*/ 0 w 7216426"/>
              <a:gd name="connsiteY0" fmla="*/ 0 h 914400"/>
              <a:gd name="connsiteX1" fmla="*/ 7216426 w 7216426"/>
              <a:gd name="connsiteY1" fmla="*/ 381000 h 914400"/>
              <a:gd name="connsiteX2" fmla="*/ 1823096 w 7216426"/>
              <a:gd name="connsiteY2" fmla="*/ 914400 h 914400"/>
              <a:gd name="connsiteX3" fmla="*/ 0 w 7216426"/>
              <a:gd name="connsiteY3" fmla="*/ 914400 h 914400"/>
              <a:gd name="connsiteX4" fmla="*/ 0 w 7216426"/>
              <a:gd name="connsiteY4" fmla="*/ 0 h 914400"/>
              <a:gd name="connsiteX0" fmla="*/ 0 w 7216426"/>
              <a:gd name="connsiteY0" fmla="*/ 0 h 1400175"/>
              <a:gd name="connsiteX1" fmla="*/ 7216426 w 7216426"/>
              <a:gd name="connsiteY1" fmla="*/ 866775 h 1400175"/>
              <a:gd name="connsiteX2" fmla="*/ 1823096 w 7216426"/>
              <a:gd name="connsiteY2" fmla="*/ 1400175 h 1400175"/>
              <a:gd name="connsiteX3" fmla="*/ 0 w 7216426"/>
              <a:gd name="connsiteY3" fmla="*/ 1400175 h 1400175"/>
              <a:gd name="connsiteX4" fmla="*/ 0 w 7216426"/>
              <a:gd name="connsiteY4" fmla="*/ 0 h 14001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16426" h="1400175">
                <a:moveTo>
                  <a:pt x="0" y="0"/>
                </a:moveTo>
                <a:lnTo>
                  <a:pt x="7216426" y="866775"/>
                </a:lnTo>
                <a:lnTo>
                  <a:pt x="1823096" y="1400175"/>
                </a:lnTo>
                <a:lnTo>
                  <a:pt x="0" y="1400175"/>
                </a:lnTo>
                <a:lnTo>
                  <a:pt x="0" y="0"/>
                </a:lnTo>
                <a:close/>
              </a:path>
            </a:pathLst>
          </a:custGeom>
          <a:gradFill>
            <a:gsLst>
              <a:gs pos="0">
                <a:schemeClr val="accent3"/>
              </a:gs>
              <a:gs pos="52000">
                <a:schemeClr val="accent3">
                  <a:lumMod val="40000"/>
                  <a:lumOff val="60000"/>
                </a:schemeClr>
              </a:gs>
              <a:gs pos="66000">
                <a:schemeClr val="accent3"/>
              </a:gs>
            </a:gsLst>
            <a:lin ang="1662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dirty="0">
              <a:solidFill>
                <a:schemeClr val="lt1"/>
              </a:solidFill>
              <a:latin typeface="+mn-lt"/>
              <a:ea typeface="+mn-ea"/>
              <a:cs typeface="+mn-cs"/>
            </a:endParaRPr>
          </a:p>
        </p:txBody>
      </p:sp>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85800" y="1535113"/>
            <a:ext cx="3657600" cy="639762"/>
          </a:xfrm>
        </p:spPr>
        <p:txBody>
          <a:bodyPr anchor="b">
            <a:normAutofit/>
          </a:bodyPr>
          <a:lstStyle>
            <a:lvl1pPr marL="0" indent="0">
              <a:buNone/>
              <a:defRPr sz="2000" b="0" baseline="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5" name="Text Placeholder 4"/>
          <p:cNvSpPr>
            <a:spLocks noGrp="1"/>
          </p:cNvSpPr>
          <p:nvPr>
            <p:ph type="body" sz="quarter" idx="3"/>
          </p:nvPr>
        </p:nvSpPr>
        <p:spPr>
          <a:xfrm>
            <a:off x="4800600" y="1535113"/>
            <a:ext cx="3657600" cy="639762"/>
          </a:xfrm>
        </p:spPr>
        <p:txBody>
          <a:bodyPr anchor="b">
            <a:normAutofit/>
          </a:bodyPr>
          <a:lstStyle>
            <a:lvl1pPr marL="0" indent="0">
              <a:buNone/>
              <a:defRPr sz="2000" b="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Freeform 11"/>
          <p:cNvSpPr/>
          <p:nvPr/>
        </p:nvSpPr>
        <p:spPr>
          <a:xfrm>
            <a:off x="-196" y="5412337"/>
            <a:ext cx="7605568" cy="927910"/>
          </a:xfrm>
          <a:custGeom>
            <a:avLst/>
            <a:gdLst>
              <a:gd name="connsiteX0" fmla="*/ 0 w 7436498"/>
              <a:gd name="connsiteY0" fmla="*/ 0 h 951723"/>
              <a:gd name="connsiteX1" fmla="*/ 0 w 7436498"/>
              <a:gd name="connsiteY1" fmla="*/ 139959 h 951723"/>
              <a:gd name="connsiteX2" fmla="*/ 7053942 w 7436498"/>
              <a:gd name="connsiteY2" fmla="*/ 951723 h 951723"/>
              <a:gd name="connsiteX3" fmla="*/ 7436498 w 7436498"/>
              <a:gd name="connsiteY3" fmla="*/ 914400 h 951723"/>
              <a:gd name="connsiteX4" fmla="*/ 0 w 7436498"/>
              <a:gd name="connsiteY4" fmla="*/ 0 h 951723"/>
              <a:gd name="connsiteX0" fmla="*/ 190500 w 7436498"/>
              <a:gd name="connsiteY0" fmla="*/ 0 h 1004110"/>
              <a:gd name="connsiteX1" fmla="*/ 0 w 7436498"/>
              <a:gd name="connsiteY1" fmla="*/ 192346 h 1004110"/>
              <a:gd name="connsiteX2" fmla="*/ 7053942 w 7436498"/>
              <a:gd name="connsiteY2" fmla="*/ 1004110 h 1004110"/>
              <a:gd name="connsiteX3" fmla="*/ 7436498 w 7436498"/>
              <a:gd name="connsiteY3" fmla="*/ 966787 h 1004110"/>
              <a:gd name="connsiteX4" fmla="*/ 190500 w 7436498"/>
              <a:gd name="connsiteY4" fmla="*/ 0 h 1004110"/>
              <a:gd name="connsiteX0" fmla="*/ 0 w 7448404"/>
              <a:gd name="connsiteY0" fmla="*/ 0 h 923148"/>
              <a:gd name="connsiteX1" fmla="*/ 11906 w 7448404"/>
              <a:gd name="connsiteY1" fmla="*/ 111384 h 923148"/>
              <a:gd name="connsiteX2" fmla="*/ 7065848 w 7448404"/>
              <a:gd name="connsiteY2" fmla="*/ 923148 h 923148"/>
              <a:gd name="connsiteX3" fmla="*/ 7448404 w 7448404"/>
              <a:gd name="connsiteY3" fmla="*/ 885825 h 923148"/>
              <a:gd name="connsiteX4" fmla="*/ 0 w 7448404"/>
              <a:gd name="connsiteY4" fmla="*/ 0 h 923148"/>
              <a:gd name="connsiteX0" fmla="*/ 0 w 7448404"/>
              <a:gd name="connsiteY0" fmla="*/ 0 h 923148"/>
              <a:gd name="connsiteX1" fmla="*/ 164306 w 7448404"/>
              <a:gd name="connsiteY1" fmla="*/ 68522 h 923148"/>
              <a:gd name="connsiteX2" fmla="*/ 7065848 w 7448404"/>
              <a:gd name="connsiteY2" fmla="*/ 923148 h 923148"/>
              <a:gd name="connsiteX3" fmla="*/ 7448404 w 7448404"/>
              <a:gd name="connsiteY3" fmla="*/ 885825 h 923148"/>
              <a:gd name="connsiteX4" fmla="*/ 0 w 7448404"/>
              <a:gd name="connsiteY4" fmla="*/ 0 h 923148"/>
              <a:gd name="connsiteX0" fmla="*/ 0 w 7448404"/>
              <a:gd name="connsiteY0" fmla="*/ 0 h 923148"/>
              <a:gd name="connsiteX1" fmla="*/ 302418 w 7448404"/>
              <a:gd name="connsiteY1" fmla="*/ 297122 h 923148"/>
              <a:gd name="connsiteX2" fmla="*/ 7065848 w 7448404"/>
              <a:gd name="connsiteY2" fmla="*/ 923148 h 923148"/>
              <a:gd name="connsiteX3" fmla="*/ 7448404 w 7448404"/>
              <a:gd name="connsiteY3" fmla="*/ 885825 h 923148"/>
              <a:gd name="connsiteX4" fmla="*/ 0 w 7448404"/>
              <a:gd name="connsiteY4" fmla="*/ 0 h 923148"/>
              <a:gd name="connsiteX0" fmla="*/ 1 w 7448405"/>
              <a:gd name="connsiteY0" fmla="*/ 0 h 923148"/>
              <a:gd name="connsiteX1" fmla="*/ 0 w 7448405"/>
              <a:gd name="connsiteY1" fmla="*/ 75665 h 923148"/>
              <a:gd name="connsiteX2" fmla="*/ 7065849 w 7448405"/>
              <a:gd name="connsiteY2" fmla="*/ 923148 h 923148"/>
              <a:gd name="connsiteX3" fmla="*/ 7448405 w 7448405"/>
              <a:gd name="connsiteY3" fmla="*/ 885825 h 923148"/>
              <a:gd name="connsiteX4" fmla="*/ 1 w 7448405"/>
              <a:gd name="connsiteY4" fmla="*/ 0 h 923148"/>
              <a:gd name="connsiteX0" fmla="*/ 1 w 7400780"/>
              <a:gd name="connsiteY0" fmla="*/ 0 h 928688"/>
              <a:gd name="connsiteX1" fmla="*/ 0 w 7400780"/>
              <a:gd name="connsiteY1" fmla="*/ 75665 h 928688"/>
              <a:gd name="connsiteX2" fmla="*/ 7065849 w 7400780"/>
              <a:gd name="connsiteY2" fmla="*/ 923148 h 928688"/>
              <a:gd name="connsiteX3" fmla="*/ 7400780 w 7400780"/>
              <a:gd name="connsiteY3" fmla="*/ 928688 h 928688"/>
              <a:gd name="connsiteX4" fmla="*/ 1 w 7400780"/>
              <a:gd name="connsiteY4" fmla="*/ 0 h 928688"/>
              <a:gd name="connsiteX0" fmla="*/ 1 w 7605568"/>
              <a:gd name="connsiteY0" fmla="*/ 0 h 923148"/>
              <a:gd name="connsiteX1" fmla="*/ 0 w 7605568"/>
              <a:gd name="connsiteY1" fmla="*/ 75665 h 923148"/>
              <a:gd name="connsiteX2" fmla="*/ 7065849 w 7605568"/>
              <a:gd name="connsiteY2" fmla="*/ 923148 h 923148"/>
              <a:gd name="connsiteX3" fmla="*/ 7605568 w 7605568"/>
              <a:gd name="connsiteY3" fmla="*/ 897732 h 923148"/>
              <a:gd name="connsiteX4" fmla="*/ 1 w 7605568"/>
              <a:gd name="connsiteY4" fmla="*/ 0 h 923148"/>
              <a:gd name="connsiteX0" fmla="*/ 1 w 7605568"/>
              <a:gd name="connsiteY0" fmla="*/ 0 h 897732"/>
              <a:gd name="connsiteX1" fmla="*/ 0 w 7605568"/>
              <a:gd name="connsiteY1" fmla="*/ 75665 h 897732"/>
              <a:gd name="connsiteX2" fmla="*/ 7065849 w 7605568"/>
              <a:gd name="connsiteY2" fmla="*/ 863617 h 897732"/>
              <a:gd name="connsiteX3" fmla="*/ 7605568 w 7605568"/>
              <a:gd name="connsiteY3" fmla="*/ 897732 h 897732"/>
              <a:gd name="connsiteX4" fmla="*/ 1 w 7605568"/>
              <a:gd name="connsiteY4" fmla="*/ 0 h 897732"/>
              <a:gd name="connsiteX0" fmla="*/ 1 w 7605568"/>
              <a:gd name="connsiteY0" fmla="*/ 0 h 927910"/>
              <a:gd name="connsiteX1" fmla="*/ 0 w 7605568"/>
              <a:gd name="connsiteY1" fmla="*/ 75665 h 927910"/>
              <a:gd name="connsiteX2" fmla="*/ 7225392 w 7605568"/>
              <a:gd name="connsiteY2" fmla="*/ 927910 h 927910"/>
              <a:gd name="connsiteX3" fmla="*/ 7605568 w 7605568"/>
              <a:gd name="connsiteY3" fmla="*/ 897732 h 927910"/>
              <a:gd name="connsiteX4" fmla="*/ 1 w 7605568"/>
              <a:gd name="connsiteY4" fmla="*/ 0 h 9279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05568" h="927910">
                <a:moveTo>
                  <a:pt x="1" y="0"/>
                </a:moveTo>
                <a:cubicBezTo>
                  <a:pt x="1" y="25222"/>
                  <a:pt x="0" y="50443"/>
                  <a:pt x="0" y="75665"/>
                </a:cubicBezTo>
                <a:lnTo>
                  <a:pt x="7225392" y="927910"/>
                </a:lnTo>
                <a:lnTo>
                  <a:pt x="7605568" y="897732"/>
                </a:lnTo>
                <a:lnTo>
                  <a:pt x="1"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Freeform 12"/>
          <p:cNvSpPr/>
          <p:nvPr/>
        </p:nvSpPr>
        <p:spPr>
          <a:xfrm>
            <a:off x="1680725" y="6116507"/>
            <a:ext cx="7465656" cy="741493"/>
          </a:xfrm>
          <a:custGeom>
            <a:avLst/>
            <a:gdLst>
              <a:gd name="connsiteX0" fmla="*/ 7408506 w 7408506"/>
              <a:gd name="connsiteY0" fmla="*/ 0 h 755780"/>
              <a:gd name="connsiteX1" fmla="*/ 0 w 7408506"/>
              <a:gd name="connsiteY1" fmla="*/ 755780 h 755780"/>
              <a:gd name="connsiteX2" fmla="*/ 662473 w 7408506"/>
              <a:gd name="connsiteY2" fmla="*/ 755780 h 755780"/>
              <a:gd name="connsiteX3" fmla="*/ 7408506 w 7408506"/>
              <a:gd name="connsiteY3" fmla="*/ 74645 h 755780"/>
              <a:gd name="connsiteX4" fmla="*/ 7408506 w 7408506"/>
              <a:gd name="connsiteY4" fmla="*/ 0 h 755780"/>
              <a:gd name="connsiteX0" fmla="*/ 6958449 w 6958449"/>
              <a:gd name="connsiteY0" fmla="*/ 0 h 755780"/>
              <a:gd name="connsiteX1" fmla="*/ 0 w 6958449"/>
              <a:gd name="connsiteY1" fmla="*/ 712918 h 755780"/>
              <a:gd name="connsiteX2" fmla="*/ 212416 w 6958449"/>
              <a:gd name="connsiteY2" fmla="*/ 755780 h 755780"/>
              <a:gd name="connsiteX3" fmla="*/ 6958449 w 6958449"/>
              <a:gd name="connsiteY3" fmla="*/ 74645 h 755780"/>
              <a:gd name="connsiteX4" fmla="*/ 6958449 w 6958449"/>
              <a:gd name="connsiteY4" fmla="*/ 0 h 755780"/>
              <a:gd name="connsiteX0" fmla="*/ 6958449 w 6958449"/>
              <a:gd name="connsiteY0" fmla="*/ 0 h 712918"/>
              <a:gd name="connsiteX1" fmla="*/ 0 w 6958449"/>
              <a:gd name="connsiteY1" fmla="*/ 712918 h 712918"/>
              <a:gd name="connsiteX2" fmla="*/ 302903 w 6958449"/>
              <a:gd name="connsiteY2" fmla="*/ 705774 h 712918"/>
              <a:gd name="connsiteX3" fmla="*/ 6958449 w 6958449"/>
              <a:gd name="connsiteY3" fmla="*/ 74645 h 712918"/>
              <a:gd name="connsiteX4" fmla="*/ 6958449 w 6958449"/>
              <a:gd name="connsiteY4" fmla="*/ 0 h 712918"/>
              <a:gd name="connsiteX0" fmla="*/ 6958449 w 6958449"/>
              <a:gd name="connsiteY0" fmla="*/ 0 h 741492"/>
              <a:gd name="connsiteX1" fmla="*/ 0 w 6958449"/>
              <a:gd name="connsiteY1" fmla="*/ 712918 h 741492"/>
              <a:gd name="connsiteX2" fmla="*/ 248134 w 6958449"/>
              <a:gd name="connsiteY2" fmla="*/ 741492 h 741492"/>
              <a:gd name="connsiteX3" fmla="*/ 6958449 w 6958449"/>
              <a:gd name="connsiteY3" fmla="*/ 74645 h 741492"/>
              <a:gd name="connsiteX4" fmla="*/ 6958449 w 6958449"/>
              <a:gd name="connsiteY4" fmla="*/ 0 h 741492"/>
              <a:gd name="connsiteX0" fmla="*/ 7465656 w 7465656"/>
              <a:gd name="connsiteY0" fmla="*/ 0 h 741493"/>
              <a:gd name="connsiteX1" fmla="*/ 0 w 7465656"/>
              <a:gd name="connsiteY1" fmla="*/ 741493 h 741493"/>
              <a:gd name="connsiteX2" fmla="*/ 755341 w 7465656"/>
              <a:gd name="connsiteY2" fmla="*/ 741492 h 741493"/>
              <a:gd name="connsiteX3" fmla="*/ 7465656 w 7465656"/>
              <a:gd name="connsiteY3" fmla="*/ 74645 h 741493"/>
              <a:gd name="connsiteX4" fmla="*/ 7465656 w 7465656"/>
              <a:gd name="connsiteY4" fmla="*/ 0 h 7414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65656" h="741493">
                <a:moveTo>
                  <a:pt x="7465656" y="0"/>
                </a:moveTo>
                <a:lnTo>
                  <a:pt x="0" y="741493"/>
                </a:lnTo>
                <a:lnTo>
                  <a:pt x="755341" y="741492"/>
                </a:lnTo>
                <a:lnTo>
                  <a:pt x="7465656" y="74645"/>
                </a:lnTo>
                <a:lnTo>
                  <a:pt x="7465656"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Date Placeholder 6"/>
          <p:cNvSpPr>
            <a:spLocks noGrp="1"/>
          </p:cNvSpPr>
          <p:nvPr>
            <p:ph type="dt" sz="half" idx="10"/>
          </p:nvPr>
        </p:nvSpPr>
        <p:spPr/>
        <p:txBody>
          <a:bodyPr/>
          <a:lstStyle/>
          <a:p>
            <a:fld id="{02A37383-8691-4C6D-BEF1-7F86249F63C0}" type="datetime1">
              <a:rPr lang="en-US" smtClean="0"/>
              <a:t>4/2/2024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A65CAB27-FE16-479A-B933-B7AEB64CDC96}" type="slidenum">
              <a:rPr lang="en-US" smtClean="0"/>
              <a:t>‹#›</a:t>
            </a:fld>
            <a:endParaRPr lang="en-US" dirty="0"/>
          </a:p>
        </p:txBody>
      </p:sp>
      <p:sp>
        <p:nvSpPr>
          <p:cNvPr id="15" name="Content Placeholder 14"/>
          <p:cNvSpPr>
            <a:spLocks noGrp="1"/>
          </p:cNvSpPr>
          <p:nvPr>
            <p:ph sz="quarter" idx="13"/>
          </p:nvPr>
        </p:nvSpPr>
        <p:spPr>
          <a:xfrm>
            <a:off x="685800" y="2209800"/>
            <a:ext cx="3657600" cy="3200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7" name="Content Placeholder 16"/>
          <p:cNvSpPr>
            <a:spLocks noGrp="1"/>
          </p:cNvSpPr>
          <p:nvPr>
            <p:ph sz="quarter" idx="14"/>
          </p:nvPr>
        </p:nvSpPr>
        <p:spPr>
          <a:xfrm>
            <a:off x="4800600" y="2209800"/>
            <a:ext cx="3657600" cy="3200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Freeform 5"/>
          <p:cNvSpPr/>
          <p:nvPr/>
        </p:nvSpPr>
        <p:spPr>
          <a:xfrm>
            <a:off x="1" y="5010151"/>
            <a:ext cx="7439025" cy="1571625"/>
          </a:xfrm>
          <a:custGeom>
            <a:avLst/>
            <a:gdLst>
              <a:gd name="connsiteX0" fmla="*/ 0 w 9134475"/>
              <a:gd name="connsiteY0" fmla="*/ 142875 h 1323975"/>
              <a:gd name="connsiteX1" fmla="*/ 6305550 w 9134475"/>
              <a:gd name="connsiteY1" fmla="*/ 1209675 h 1323975"/>
              <a:gd name="connsiteX2" fmla="*/ 9134475 w 9134475"/>
              <a:gd name="connsiteY2" fmla="*/ 0 h 1323975"/>
              <a:gd name="connsiteX3" fmla="*/ 9134475 w 9134475"/>
              <a:gd name="connsiteY3" fmla="*/ 1323975 h 1323975"/>
              <a:gd name="connsiteX4" fmla="*/ 0 w 9134475"/>
              <a:gd name="connsiteY4" fmla="*/ 1323975 h 1323975"/>
              <a:gd name="connsiteX5" fmla="*/ 0 w 9134475"/>
              <a:gd name="connsiteY5" fmla="*/ 142875 h 1323975"/>
              <a:gd name="connsiteX0" fmla="*/ 0 w 9134475"/>
              <a:gd name="connsiteY0" fmla="*/ 0 h 1181100"/>
              <a:gd name="connsiteX1" fmla="*/ 6305550 w 9134475"/>
              <a:gd name="connsiteY1" fmla="*/ 1066800 h 1181100"/>
              <a:gd name="connsiteX2" fmla="*/ 9134475 w 9134475"/>
              <a:gd name="connsiteY2" fmla="*/ 1181100 h 1181100"/>
              <a:gd name="connsiteX3" fmla="*/ 0 w 9134475"/>
              <a:gd name="connsiteY3" fmla="*/ 1181100 h 1181100"/>
              <a:gd name="connsiteX4" fmla="*/ 0 w 9134475"/>
              <a:gd name="connsiteY4" fmla="*/ 0 h 1181100"/>
              <a:gd name="connsiteX0" fmla="*/ 0 w 6494783"/>
              <a:gd name="connsiteY0" fmla="*/ 0 h 1181100"/>
              <a:gd name="connsiteX1" fmla="*/ 6305550 w 6494783"/>
              <a:gd name="connsiteY1" fmla="*/ 1066800 h 1181100"/>
              <a:gd name="connsiteX2" fmla="*/ 6494783 w 6494783"/>
              <a:gd name="connsiteY2" fmla="*/ 1181100 h 1181100"/>
              <a:gd name="connsiteX3" fmla="*/ 0 w 6494783"/>
              <a:gd name="connsiteY3" fmla="*/ 1181100 h 1181100"/>
              <a:gd name="connsiteX4" fmla="*/ 0 w 6494783"/>
              <a:gd name="connsiteY4" fmla="*/ 0 h 1181100"/>
              <a:gd name="connsiteX0" fmla="*/ 0 w 6494783"/>
              <a:gd name="connsiteY0" fmla="*/ 0 h 1181100"/>
              <a:gd name="connsiteX1" fmla="*/ 6494783 w 6494783"/>
              <a:gd name="connsiteY1" fmla="*/ 1181100 h 1181100"/>
              <a:gd name="connsiteX2" fmla="*/ 0 w 6494783"/>
              <a:gd name="connsiteY2" fmla="*/ 1181100 h 1181100"/>
              <a:gd name="connsiteX3" fmla="*/ 0 w 6494783"/>
              <a:gd name="connsiteY3" fmla="*/ 0 h 1181100"/>
              <a:gd name="connsiteX0" fmla="*/ 0 w 7415827"/>
              <a:gd name="connsiteY0" fmla="*/ 0 h 1181100"/>
              <a:gd name="connsiteX1" fmla="*/ 7415827 w 7415827"/>
              <a:gd name="connsiteY1" fmla="*/ 866775 h 1181100"/>
              <a:gd name="connsiteX2" fmla="*/ 0 w 7415827"/>
              <a:gd name="connsiteY2" fmla="*/ 1181100 h 1181100"/>
              <a:gd name="connsiteX3" fmla="*/ 0 w 7415827"/>
              <a:gd name="connsiteY3" fmla="*/ 0 h 1181100"/>
              <a:gd name="connsiteX0" fmla="*/ 0 w 7415827"/>
              <a:gd name="connsiteY0" fmla="*/ 0 h 1571625"/>
              <a:gd name="connsiteX1" fmla="*/ 7415827 w 7415827"/>
              <a:gd name="connsiteY1" fmla="*/ 866775 h 1571625"/>
              <a:gd name="connsiteX2" fmla="*/ 0 w 7415827"/>
              <a:gd name="connsiteY2" fmla="*/ 1571625 h 1571625"/>
              <a:gd name="connsiteX3" fmla="*/ 0 w 7415827"/>
              <a:gd name="connsiteY3" fmla="*/ 0 h 1571625"/>
            </a:gdLst>
            <a:ahLst/>
            <a:cxnLst>
              <a:cxn ang="0">
                <a:pos x="connsiteX0" y="connsiteY0"/>
              </a:cxn>
              <a:cxn ang="0">
                <a:pos x="connsiteX1" y="connsiteY1"/>
              </a:cxn>
              <a:cxn ang="0">
                <a:pos x="connsiteX2" y="connsiteY2"/>
              </a:cxn>
              <a:cxn ang="0">
                <a:pos x="connsiteX3" y="connsiteY3"/>
              </a:cxn>
            </a:cxnLst>
            <a:rect l="l" t="t" r="r" b="b"/>
            <a:pathLst>
              <a:path w="7415827" h="1571625">
                <a:moveTo>
                  <a:pt x="0" y="0"/>
                </a:moveTo>
                <a:lnTo>
                  <a:pt x="7415827" y="866775"/>
                </a:lnTo>
                <a:lnTo>
                  <a:pt x="0" y="1571625"/>
                </a:lnTo>
                <a:lnTo>
                  <a:pt x="0" y="0"/>
                </a:lnTo>
                <a:close/>
              </a:path>
            </a:pathLst>
          </a:custGeom>
          <a:gradFill>
            <a:gsLst>
              <a:gs pos="0">
                <a:srgbClr val="000000"/>
              </a:gs>
              <a:gs pos="24000">
                <a:srgbClr val="333333"/>
              </a:gs>
              <a:gs pos="90000">
                <a:srgbClr val="000000"/>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Freeform 6"/>
          <p:cNvSpPr/>
          <p:nvPr/>
        </p:nvSpPr>
        <p:spPr>
          <a:xfrm>
            <a:off x="0" y="5731667"/>
            <a:ext cx="9147178" cy="1126333"/>
          </a:xfrm>
          <a:custGeom>
            <a:avLst/>
            <a:gdLst>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666750 h 2114550"/>
              <a:gd name="connsiteX1" fmla="*/ 9144000 w 9144000"/>
              <a:gd name="connsiteY1" fmla="*/ 0 h 2114550"/>
              <a:gd name="connsiteX2" fmla="*/ 9144000 w 9144000"/>
              <a:gd name="connsiteY2" fmla="*/ 914400 h 2114550"/>
              <a:gd name="connsiteX3" fmla="*/ 6334125 w 9144000"/>
              <a:gd name="connsiteY3" fmla="*/ 2114550 h 2114550"/>
              <a:gd name="connsiteX4" fmla="*/ 0 w 9144000"/>
              <a:gd name="connsiteY4" fmla="*/ 1047750 h 2114550"/>
              <a:gd name="connsiteX5" fmla="*/ 9525 w 9144000"/>
              <a:gd name="connsiteY5" fmla="*/ 666750 h 2114550"/>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6334125 w 9144000"/>
              <a:gd name="connsiteY4" fmla="*/ 1457325 h 1581150"/>
              <a:gd name="connsiteX5" fmla="*/ 0 w 9144000"/>
              <a:gd name="connsiteY5" fmla="*/ 390525 h 1581150"/>
              <a:gd name="connsiteX6" fmla="*/ 9525 w 9144000"/>
              <a:gd name="connsiteY6"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390525 h 1581150"/>
              <a:gd name="connsiteX5" fmla="*/ 9525 w 9144000"/>
              <a:gd name="connsiteY5"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9525 w 9144000"/>
              <a:gd name="connsiteY5" fmla="*/ 9525 h 1581150"/>
              <a:gd name="connsiteX0" fmla="*/ 342207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342207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9134495 w 9144000"/>
              <a:gd name="connsiteY4" fmla="*/ 1572115 h 1581150"/>
              <a:gd name="connsiteX5" fmla="*/ 0 w 9144000"/>
              <a:gd name="connsiteY5" fmla="*/ 1571625 h 1581150"/>
              <a:gd name="connsiteX6" fmla="*/ 20 w 9144000"/>
              <a:gd name="connsiteY6" fmla="*/ 1323975 h 1581150"/>
              <a:gd name="connsiteX0" fmla="*/ 20 w 9144000"/>
              <a:gd name="connsiteY0" fmla="*/ 1323975 h 1581150"/>
              <a:gd name="connsiteX1" fmla="*/ 9144000 w 9144000"/>
              <a:gd name="connsiteY1" fmla="*/ 0 h 1581150"/>
              <a:gd name="connsiteX2" fmla="*/ 9144000 w 9144000"/>
              <a:gd name="connsiteY2" fmla="*/ 1581150 h 1581150"/>
              <a:gd name="connsiteX3" fmla="*/ 9134495 w 9144000"/>
              <a:gd name="connsiteY3" fmla="*/ 1572115 h 1581150"/>
              <a:gd name="connsiteX4" fmla="*/ 0 w 9144000"/>
              <a:gd name="connsiteY4" fmla="*/ 1571625 h 1581150"/>
              <a:gd name="connsiteX5" fmla="*/ 20 w 9144000"/>
              <a:gd name="connsiteY5" fmla="*/ 1323975 h 1581150"/>
              <a:gd name="connsiteX0" fmla="*/ 20 w 9144000"/>
              <a:gd name="connsiteY0" fmla="*/ 456601 h 713776"/>
              <a:gd name="connsiteX1" fmla="*/ 8611709 w 9144000"/>
              <a:gd name="connsiteY1" fmla="*/ 0 h 713776"/>
              <a:gd name="connsiteX2" fmla="*/ 9144000 w 9144000"/>
              <a:gd name="connsiteY2" fmla="*/ 713776 h 713776"/>
              <a:gd name="connsiteX3" fmla="*/ 9134495 w 9144000"/>
              <a:gd name="connsiteY3" fmla="*/ 704741 h 713776"/>
              <a:gd name="connsiteX4" fmla="*/ 0 w 9144000"/>
              <a:gd name="connsiteY4" fmla="*/ 704251 h 713776"/>
              <a:gd name="connsiteX5" fmla="*/ 20 w 9144000"/>
              <a:gd name="connsiteY5" fmla="*/ 456601 h 713776"/>
              <a:gd name="connsiteX0" fmla="*/ 20 w 9144000"/>
              <a:gd name="connsiteY0" fmla="*/ 818007 h 1075182"/>
              <a:gd name="connsiteX1" fmla="*/ 9124990 w 9144000"/>
              <a:gd name="connsiteY1" fmla="*/ 0 h 1075182"/>
              <a:gd name="connsiteX2" fmla="*/ 9144000 w 9144000"/>
              <a:gd name="connsiteY2" fmla="*/ 1075182 h 1075182"/>
              <a:gd name="connsiteX3" fmla="*/ 9134495 w 9144000"/>
              <a:gd name="connsiteY3" fmla="*/ 1066147 h 1075182"/>
              <a:gd name="connsiteX4" fmla="*/ 0 w 9144000"/>
              <a:gd name="connsiteY4" fmla="*/ 1065657 h 1075182"/>
              <a:gd name="connsiteX5" fmla="*/ 20 w 9144000"/>
              <a:gd name="connsiteY5" fmla="*/ 818007 h 1075182"/>
              <a:gd name="connsiteX0" fmla="*/ 20 w 9144000"/>
              <a:gd name="connsiteY0" fmla="*/ 818007 h 1075182"/>
              <a:gd name="connsiteX1" fmla="*/ 9124990 w 9144000"/>
              <a:gd name="connsiteY1" fmla="*/ 0 h 1075182"/>
              <a:gd name="connsiteX2" fmla="*/ 9144000 w 9144000"/>
              <a:gd name="connsiteY2" fmla="*/ 1075182 h 1075182"/>
              <a:gd name="connsiteX3" fmla="*/ 0 w 9144000"/>
              <a:gd name="connsiteY3" fmla="*/ 1065657 h 1075182"/>
              <a:gd name="connsiteX4" fmla="*/ 20 w 9144000"/>
              <a:gd name="connsiteY4" fmla="*/ 818007 h 1075182"/>
              <a:gd name="connsiteX0" fmla="*/ 20 w 9124990"/>
              <a:gd name="connsiteY0" fmla="*/ 818007 h 1065657"/>
              <a:gd name="connsiteX1" fmla="*/ 9124990 w 9124990"/>
              <a:gd name="connsiteY1" fmla="*/ 0 h 1065657"/>
              <a:gd name="connsiteX2" fmla="*/ 8854092 w 9124990"/>
              <a:gd name="connsiteY2" fmla="*/ 585026 h 1065657"/>
              <a:gd name="connsiteX3" fmla="*/ 0 w 9124990"/>
              <a:gd name="connsiteY3" fmla="*/ 1065657 h 1065657"/>
              <a:gd name="connsiteX4" fmla="*/ 20 w 9124990"/>
              <a:gd name="connsiteY4" fmla="*/ 818007 h 1065657"/>
              <a:gd name="connsiteX0" fmla="*/ 20 w 9124990"/>
              <a:gd name="connsiteY0" fmla="*/ 818007 h 1065657"/>
              <a:gd name="connsiteX1" fmla="*/ 9124990 w 9124990"/>
              <a:gd name="connsiteY1" fmla="*/ 0 h 1065657"/>
              <a:gd name="connsiteX2" fmla="*/ 9122615 w 9124990"/>
              <a:gd name="connsiteY2" fmla="*/ 1063889 h 1065657"/>
              <a:gd name="connsiteX3" fmla="*/ 0 w 9124990"/>
              <a:gd name="connsiteY3" fmla="*/ 1065657 h 1065657"/>
              <a:gd name="connsiteX4" fmla="*/ 20 w 9124990"/>
              <a:gd name="connsiteY4" fmla="*/ 818007 h 1065657"/>
              <a:gd name="connsiteX0" fmla="*/ 20 w 9124990"/>
              <a:gd name="connsiteY0" fmla="*/ 818007 h 1065657"/>
              <a:gd name="connsiteX1" fmla="*/ 9124990 w 9124990"/>
              <a:gd name="connsiteY1" fmla="*/ 0 h 1065657"/>
              <a:gd name="connsiteX2" fmla="*/ 8766171 w 9124990"/>
              <a:gd name="connsiteY2" fmla="*/ 508228 h 1065657"/>
              <a:gd name="connsiteX3" fmla="*/ 0 w 9124990"/>
              <a:gd name="connsiteY3" fmla="*/ 1065657 h 1065657"/>
              <a:gd name="connsiteX4" fmla="*/ 20 w 9124990"/>
              <a:gd name="connsiteY4" fmla="*/ 818007 h 1065657"/>
              <a:gd name="connsiteX0" fmla="*/ 20 w 9128161"/>
              <a:gd name="connsiteY0" fmla="*/ 818007 h 1068407"/>
              <a:gd name="connsiteX1" fmla="*/ 9124990 w 9128161"/>
              <a:gd name="connsiteY1" fmla="*/ 0 h 1068407"/>
              <a:gd name="connsiteX2" fmla="*/ 9127369 w 9128161"/>
              <a:gd name="connsiteY2" fmla="*/ 1068407 h 1068407"/>
              <a:gd name="connsiteX3" fmla="*/ 0 w 9128161"/>
              <a:gd name="connsiteY3" fmla="*/ 1065657 h 1068407"/>
              <a:gd name="connsiteX4" fmla="*/ 20 w 9128161"/>
              <a:gd name="connsiteY4" fmla="*/ 818007 h 10684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28161" h="1068407">
                <a:moveTo>
                  <a:pt x="20" y="818007"/>
                </a:moveTo>
                <a:lnTo>
                  <a:pt x="9124990" y="0"/>
                </a:lnTo>
                <a:cubicBezTo>
                  <a:pt x="9124198" y="354630"/>
                  <a:pt x="9128161" y="713777"/>
                  <a:pt x="9127369" y="1068407"/>
                </a:cubicBezTo>
                <a:lnTo>
                  <a:pt x="0" y="1065657"/>
                </a:lnTo>
                <a:cubicBezTo>
                  <a:pt x="7" y="983107"/>
                  <a:pt x="13" y="900557"/>
                  <a:pt x="20" y="818007"/>
                </a:cubicBezTo>
                <a:close/>
              </a:path>
            </a:pathLst>
          </a:custGeom>
          <a:gradFill>
            <a:gsLst>
              <a:gs pos="39000">
                <a:schemeClr val="accent1"/>
              </a:gs>
              <a:gs pos="50000">
                <a:schemeClr val="accent1">
                  <a:lumMod val="40000"/>
                  <a:lumOff val="60000"/>
                </a:schemeClr>
              </a:gs>
              <a:gs pos="58000">
                <a:schemeClr val="accent1"/>
              </a:gs>
            </a:gsLst>
            <a:lin ang="15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dirty="0">
              <a:solidFill>
                <a:schemeClr val="lt1"/>
              </a:solidFill>
              <a:latin typeface="+mn-lt"/>
              <a:ea typeface="+mn-ea"/>
              <a:cs typeface="+mn-cs"/>
            </a:endParaRPr>
          </a:p>
        </p:txBody>
      </p:sp>
      <p:sp>
        <p:nvSpPr>
          <p:cNvPr id="2" name="Title 1"/>
          <p:cNvSpPr>
            <a:spLocks noGrp="1"/>
          </p:cNvSpPr>
          <p:nvPr>
            <p:ph type="title"/>
          </p:nvPr>
        </p:nvSpPr>
        <p:spPr/>
        <p:txBody>
          <a:bodyPr/>
          <a:lstStyle/>
          <a:p>
            <a:r>
              <a:rPr lang="en-US"/>
              <a:t>Click to edit Master title style</a:t>
            </a:r>
          </a:p>
        </p:txBody>
      </p:sp>
      <p:sp>
        <p:nvSpPr>
          <p:cNvPr id="8" name="Freeform 7"/>
          <p:cNvSpPr/>
          <p:nvPr/>
        </p:nvSpPr>
        <p:spPr>
          <a:xfrm>
            <a:off x="0" y="4973410"/>
            <a:ext cx="7674867" cy="928299"/>
          </a:xfrm>
          <a:custGeom>
            <a:avLst/>
            <a:gdLst>
              <a:gd name="connsiteX0" fmla="*/ 0 w 7548466"/>
              <a:gd name="connsiteY0" fmla="*/ 0 h 933061"/>
              <a:gd name="connsiteX1" fmla="*/ 9331 w 7548466"/>
              <a:gd name="connsiteY1" fmla="*/ 65314 h 933061"/>
              <a:gd name="connsiteX2" fmla="*/ 7221894 w 7548466"/>
              <a:gd name="connsiteY2" fmla="*/ 933061 h 933061"/>
              <a:gd name="connsiteX3" fmla="*/ 7548466 w 7548466"/>
              <a:gd name="connsiteY3" fmla="*/ 914400 h 933061"/>
              <a:gd name="connsiteX4" fmla="*/ 0 w 7548466"/>
              <a:gd name="connsiteY4" fmla="*/ 0 h 933061"/>
              <a:gd name="connsiteX0" fmla="*/ 131163 w 7539135"/>
              <a:gd name="connsiteY0" fmla="*/ 0 h 1042598"/>
              <a:gd name="connsiteX1" fmla="*/ 0 w 7539135"/>
              <a:gd name="connsiteY1" fmla="*/ 174851 h 1042598"/>
              <a:gd name="connsiteX2" fmla="*/ 7212563 w 7539135"/>
              <a:gd name="connsiteY2" fmla="*/ 1042598 h 1042598"/>
              <a:gd name="connsiteX3" fmla="*/ 7539135 w 7539135"/>
              <a:gd name="connsiteY3" fmla="*/ 1023937 h 1042598"/>
              <a:gd name="connsiteX4" fmla="*/ 131163 w 7539135"/>
              <a:gd name="connsiteY4" fmla="*/ 0 h 1042598"/>
              <a:gd name="connsiteX0" fmla="*/ 0 w 7407972"/>
              <a:gd name="connsiteY0" fmla="*/ 0 h 1042598"/>
              <a:gd name="connsiteX1" fmla="*/ 85531 w 7407972"/>
              <a:gd name="connsiteY1" fmla="*/ 134370 h 1042598"/>
              <a:gd name="connsiteX2" fmla="*/ 7081400 w 7407972"/>
              <a:gd name="connsiteY2" fmla="*/ 1042598 h 1042598"/>
              <a:gd name="connsiteX3" fmla="*/ 7407972 w 7407972"/>
              <a:gd name="connsiteY3" fmla="*/ 1023937 h 1042598"/>
              <a:gd name="connsiteX4" fmla="*/ 0 w 7407972"/>
              <a:gd name="connsiteY4" fmla="*/ 0 h 1042598"/>
              <a:gd name="connsiteX0" fmla="*/ 131163 w 7539135"/>
              <a:gd name="connsiteY0" fmla="*/ 0 h 1042598"/>
              <a:gd name="connsiteX1" fmla="*/ 0 w 7539135"/>
              <a:gd name="connsiteY1" fmla="*/ 193902 h 1042598"/>
              <a:gd name="connsiteX2" fmla="*/ 7212563 w 7539135"/>
              <a:gd name="connsiteY2" fmla="*/ 1042598 h 1042598"/>
              <a:gd name="connsiteX3" fmla="*/ 7539135 w 7539135"/>
              <a:gd name="connsiteY3" fmla="*/ 1023937 h 1042598"/>
              <a:gd name="connsiteX4" fmla="*/ 131163 w 7539135"/>
              <a:gd name="connsiteY4" fmla="*/ 0 h 1042598"/>
              <a:gd name="connsiteX0" fmla="*/ 59725 w 7539135"/>
              <a:gd name="connsiteY0" fmla="*/ 0 h 892580"/>
              <a:gd name="connsiteX1" fmla="*/ 0 w 7539135"/>
              <a:gd name="connsiteY1" fmla="*/ 43884 h 892580"/>
              <a:gd name="connsiteX2" fmla="*/ 7212563 w 7539135"/>
              <a:gd name="connsiteY2" fmla="*/ 892580 h 892580"/>
              <a:gd name="connsiteX3" fmla="*/ 7539135 w 7539135"/>
              <a:gd name="connsiteY3" fmla="*/ 873919 h 892580"/>
              <a:gd name="connsiteX4" fmla="*/ 59725 w 7539135"/>
              <a:gd name="connsiteY4" fmla="*/ 0 h 892580"/>
              <a:gd name="connsiteX0" fmla="*/ 194 w 7539135"/>
              <a:gd name="connsiteY0" fmla="*/ 0 h 923536"/>
              <a:gd name="connsiteX1" fmla="*/ 0 w 7539135"/>
              <a:gd name="connsiteY1" fmla="*/ 74840 h 923536"/>
              <a:gd name="connsiteX2" fmla="*/ 7212563 w 7539135"/>
              <a:gd name="connsiteY2" fmla="*/ 923536 h 923536"/>
              <a:gd name="connsiteX3" fmla="*/ 7539135 w 7539135"/>
              <a:gd name="connsiteY3" fmla="*/ 904875 h 923536"/>
              <a:gd name="connsiteX4" fmla="*/ 194 w 7539135"/>
              <a:gd name="connsiteY4" fmla="*/ 0 h 923536"/>
              <a:gd name="connsiteX0" fmla="*/ 194 w 7539135"/>
              <a:gd name="connsiteY0" fmla="*/ 0 h 904875"/>
              <a:gd name="connsiteX1" fmla="*/ 0 w 7539135"/>
              <a:gd name="connsiteY1" fmla="*/ 74840 h 904875"/>
              <a:gd name="connsiteX2" fmla="*/ 7212563 w 7539135"/>
              <a:gd name="connsiteY2" fmla="*/ 883055 h 904875"/>
              <a:gd name="connsiteX3" fmla="*/ 7539135 w 7539135"/>
              <a:gd name="connsiteY3" fmla="*/ 904875 h 904875"/>
              <a:gd name="connsiteX4" fmla="*/ 194 w 7539135"/>
              <a:gd name="connsiteY4" fmla="*/ 0 h 904875"/>
              <a:gd name="connsiteX0" fmla="*/ 194 w 7703442"/>
              <a:gd name="connsiteY0" fmla="*/ 0 h 1016794"/>
              <a:gd name="connsiteX1" fmla="*/ 0 w 7703442"/>
              <a:gd name="connsiteY1" fmla="*/ 74840 h 1016794"/>
              <a:gd name="connsiteX2" fmla="*/ 7212563 w 7703442"/>
              <a:gd name="connsiteY2" fmla="*/ 883055 h 1016794"/>
              <a:gd name="connsiteX3" fmla="*/ 7703442 w 7703442"/>
              <a:gd name="connsiteY3" fmla="*/ 1016794 h 1016794"/>
              <a:gd name="connsiteX4" fmla="*/ 194 w 7703442"/>
              <a:gd name="connsiteY4" fmla="*/ 0 h 1016794"/>
              <a:gd name="connsiteX0" fmla="*/ 194 w 7674867"/>
              <a:gd name="connsiteY0" fmla="*/ 0 h 897731"/>
              <a:gd name="connsiteX1" fmla="*/ 0 w 7674867"/>
              <a:gd name="connsiteY1" fmla="*/ 74840 h 897731"/>
              <a:gd name="connsiteX2" fmla="*/ 7212563 w 7674867"/>
              <a:gd name="connsiteY2" fmla="*/ 883055 h 897731"/>
              <a:gd name="connsiteX3" fmla="*/ 7674867 w 7674867"/>
              <a:gd name="connsiteY3" fmla="*/ 897731 h 897731"/>
              <a:gd name="connsiteX4" fmla="*/ 194 w 7674867"/>
              <a:gd name="connsiteY4" fmla="*/ 0 h 897731"/>
              <a:gd name="connsiteX0" fmla="*/ 194 w 7674867"/>
              <a:gd name="connsiteY0" fmla="*/ 0 h 930680"/>
              <a:gd name="connsiteX1" fmla="*/ 0 w 7674867"/>
              <a:gd name="connsiteY1" fmla="*/ 74840 h 930680"/>
              <a:gd name="connsiteX2" fmla="*/ 7293526 w 7674867"/>
              <a:gd name="connsiteY2" fmla="*/ 930680 h 930680"/>
              <a:gd name="connsiteX3" fmla="*/ 7674867 w 7674867"/>
              <a:gd name="connsiteY3" fmla="*/ 897731 h 930680"/>
              <a:gd name="connsiteX4" fmla="*/ 194 w 7674867"/>
              <a:gd name="connsiteY4" fmla="*/ 0 h 930680"/>
              <a:gd name="connsiteX0" fmla="*/ 194 w 7674867"/>
              <a:gd name="connsiteY0" fmla="*/ 0 h 897731"/>
              <a:gd name="connsiteX1" fmla="*/ 0 w 7674867"/>
              <a:gd name="connsiteY1" fmla="*/ 74840 h 897731"/>
              <a:gd name="connsiteX2" fmla="*/ 7293526 w 7674867"/>
              <a:gd name="connsiteY2" fmla="*/ 894961 h 897731"/>
              <a:gd name="connsiteX3" fmla="*/ 7674867 w 7674867"/>
              <a:gd name="connsiteY3" fmla="*/ 897731 h 897731"/>
              <a:gd name="connsiteX4" fmla="*/ 194 w 7674867"/>
              <a:gd name="connsiteY4" fmla="*/ 0 h 897731"/>
              <a:gd name="connsiteX0" fmla="*/ 194 w 7674867"/>
              <a:gd name="connsiteY0" fmla="*/ 0 h 897731"/>
              <a:gd name="connsiteX1" fmla="*/ 0 w 7674867"/>
              <a:gd name="connsiteY1" fmla="*/ 74840 h 897731"/>
              <a:gd name="connsiteX2" fmla="*/ 7238758 w 7674867"/>
              <a:gd name="connsiteY2" fmla="*/ 894961 h 897731"/>
              <a:gd name="connsiteX3" fmla="*/ 7674867 w 7674867"/>
              <a:gd name="connsiteY3" fmla="*/ 897731 h 897731"/>
              <a:gd name="connsiteX4" fmla="*/ 194 w 7674867"/>
              <a:gd name="connsiteY4" fmla="*/ 0 h 897731"/>
              <a:gd name="connsiteX0" fmla="*/ 194 w 7674867"/>
              <a:gd name="connsiteY0" fmla="*/ 0 h 897731"/>
              <a:gd name="connsiteX1" fmla="*/ 0 w 7674867"/>
              <a:gd name="connsiteY1" fmla="*/ 74840 h 897731"/>
              <a:gd name="connsiteX2" fmla="*/ 7298289 w 7674867"/>
              <a:gd name="connsiteY2" fmla="*/ 661599 h 897731"/>
              <a:gd name="connsiteX3" fmla="*/ 7674867 w 7674867"/>
              <a:gd name="connsiteY3" fmla="*/ 897731 h 897731"/>
              <a:gd name="connsiteX4" fmla="*/ 194 w 7674867"/>
              <a:gd name="connsiteY4" fmla="*/ 0 h 897731"/>
              <a:gd name="connsiteX0" fmla="*/ 194 w 7674867"/>
              <a:gd name="connsiteY0" fmla="*/ 0 h 928299"/>
              <a:gd name="connsiteX1" fmla="*/ 0 w 7674867"/>
              <a:gd name="connsiteY1" fmla="*/ 74840 h 928299"/>
              <a:gd name="connsiteX2" fmla="*/ 7298289 w 7674867"/>
              <a:gd name="connsiteY2" fmla="*/ 928299 h 928299"/>
              <a:gd name="connsiteX3" fmla="*/ 7674867 w 7674867"/>
              <a:gd name="connsiteY3" fmla="*/ 897731 h 928299"/>
              <a:gd name="connsiteX4" fmla="*/ 194 w 7674867"/>
              <a:gd name="connsiteY4" fmla="*/ 0 h 9282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74867" h="928299">
                <a:moveTo>
                  <a:pt x="194" y="0"/>
                </a:moveTo>
                <a:cubicBezTo>
                  <a:pt x="129" y="24947"/>
                  <a:pt x="65" y="49893"/>
                  <a:pt x="0" y="74840"/>
                </a:cubicBezTo>
                <a:lnTo>
                  <a:pt x="7298289" y="928299"/>
                </a:lnTo>
                <a:lnTo>
                  <a:pt x="7674867" y="897731"/>
                </a:lnTo>
                <a:lnTo>
                  <a:pt x="194"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Freeform 8"/>
          <p:cNvSpPr/>
          <p:nvPr/>
        </p:nvSpPr>
        <p:spPr>
          <a:xfrm>
            <a:off x="-2382" y="5696242"/>
            <a:ext cx="9146382" cy="930294"/>
          </a:xfrm>
          <a:custGeom>
            <a:avLst/>
            <a:gdLst>
              <a:gd name="connsiteX0" fmla="*/ 9153331 w 9153331"/>
              <a:gd name="connsiteY0" fmla="*/ 0 h 951723"/>
              <a:gd name="connsiteX1" fmla="*/ 0 w 9153331"/>
              <a:gd name="connsiteY1" fmla="*/ 867747 h 951723"/>
              <a:gd name="connsiteX2" fmla="*/ 0 w 9153331"/>
              <a:gd name="connsiteY2" fmla="*/ 951723 h 951723"/>
              <a:gd name="connsiteX3" fmla="*/ 9153331 w 9153331"/>
              <a:gd name="connsiteY3" fmla="*/ 83976 h 951723"/>
              <a:gd name="connsiteX4" fmla="*/ 9153331 w 9153331"/>
              <a:gd name="connsiteY4" fmla="*/ 0 h 951723"/>
              <a:gd name="connsiteX0" fmla="*/ 9153331 w 9153331"/>
              <a:gd name="connsiteY0" fmla="*/ 0 h 951723"/>
              <a:gd name="connsiteX1" fmla="*/ 107265 w 9153331"/>
              <a:gd name="connsiteY1" fmla="*/ 901085 h 951723"/>
              <a:gd name="connsiteX2" fmla="*/ 0 w 9153331"/>
              <a:gd name="connsiteY2" fmla="*/ 951723 h 951723"/>
              <a:gd name="connsiteX3" fmla="*/ 9153331 w 9153331"/>
              <a:gd name="connsiteY3" fmla="*/ 83976 h 951723"/>
              <a:gd name="connsiteX4" fmla="*/ 9153331 w 9153331"/>
              <a:gd name="connsiteY4" fmla="*/ 0 h 951723"/>
              <a:gd name="connsiteX0" fmla="*/ 9155715 w 9155715"/>
              <a:gd name="connsiteY0" fmla="*/ 0 h 951723"/>
              <a:gd name="connsiteX1" fmla="*/ 0 w 9155715"/>
              <a:gd name="connsiteY1" fmla="*/ 865366 h 951723"/>
              <a:gd name="connsiteX2" fmla="*/ 2384 w 9155715"/>
              <a:gd name="connsiteY2" fmla="*/ 951723 h 951723"/>
              <a:gd name="connsiteX3" fmla="*/ 9155715 w 9155715"/>
              <a:gd name="connsiteY3" fmla="*/ 83976 h 951723"/>
              <a:gd name="connsiteX4" fmla="*/ 9155715 w 9155715"/>
              <a:gd name="connsiteY4" fmla="*/ 0 h 951723"/>
              <a:gd name="connsiteX0" fmla="*/ 9155715 w 9155715"/>
              <a:gd name="connsiteY0" fmla="*/ 0 h 894573"/>
              <a:gd name="connsiteX1" fmla="*/ 0 w 9155715"/>
              <a:gd name="connsiteY1" fmla="*/ 865366 h 894573"/>
              <a:gd name="connsiteX2" fmla="*/ 197847 w 9155715"/>
              <a:gd name="connsiteY2" fmla="*/ 894573 h 894573"/>
              <a:gd name="connsiteX3" fmla="*/ 9155715 w 9155715"/>
              <a:gd name="connsiteY3" fmla="*/ 83976 h 894573"/>
              <a:gd name="connsiteX4" fmla="*/ 9155715 w 9155715"/>
              <a:gd name="connsiteY4" fmla="*/ 0 h 894573"/>
              <a:gd name="connsiteX0" fmla="*/ 9155715 w 9155715"/>
              <a:gd name="connsiteY0" fmla="*/ 0 h 946961"/>
              <a:gd name="connsiteX1" fmla="*/ 0 w 9155715"/>
              <a:gd name="connsiteY1" fmla="*/ 865366 h 946961"/>
              <a:gd name="connsiteX2" fmla="*/ 4768 w 9155715"/>
              <a:gd name="connsiteY2" fmla="*/ 946961 h 946961"/>
              <a:gd name="connsiteX3" fmla="*/ 9155715 w 9155715"/>
              <a:gd name="connsiteY3" fmla="*/ 83976 h 946961"/>
              <a:gd name="connsiteX4" fmla="*/ 9155715 w 9155715"/>
              <a:gd name="connsiteY4" fmla="*/ 0 h 946961"/>
              <a:gd name="connsiteX0" fmla="*/ 9155715 w 9155715"/>
              <a:gd name="connsiteY0" fmla="*/ 0 h 894574"/>
              <a:gd name="connsiteX1" fmla="*/ 0 w 9155715"/>
              <a:gd name="connsiteY1" fmla="*/ 865366 h 894574"/>
              <a:gd name="connsiteX2" fmla="*/ 97732 w 9155715"/>
              <a:gd name="connsiteY2" fmla="*/ 894574 h 894574"/>
              <a:gd name="connsiteX3" fmla="*/ 9155715 w 9155715"/>
              <a:gd name="connsiteY3" fmla="*/ 83976 h 894574"/>
              <a:gd name="connsiteX4" fmla="*/ 9155715 w 9155715"/>
              <a:gd name="connsiteY4" fmla="*/ 0 h 894574"/>
              <a:gd name="connsiteX0" fmla="*/ 9155715 w 9155715"/>
              <a:gd name="connsiteY0" fmla="*/ 0 h 939818"/>
              <a:gd name="connsiteX1" fmla="*/ 0 w 9155715"/>
              <a:gd name="connsiteY1" fmla="*/ 865366 h 939818"/>
              <a:gd name="connsiteX2" fmla="*/ 2384 w 9155715"/>
              <a:gd name="connsiteY2" fmla="*/ 939818 h 939818"/>
              <a:gd name="connsiteX3" fmla="*/ 9155715 w 9155715"/>
              <a:gd name="connsiteY3" fmla="*/ 83976 h 939818"/>
              <a:gd name="connsiteX4" fmla="*/ 9155715 w 9155715"/>
              <a:gd name="connsiteY4" fmla="*/ 0 h 939818"/>
              <a:gd name="connsiteX0" fmla="*/ 9015078 w 9155715"/>
              <a:gd name="connsiteY0" fmla="*/ 0 h 873143"/>
              <a:gd name="connsiteX1" fmla="*/ 0 w 9155715"/>
              <a:gd name="connsiteY1" fmla="*/ 798691 h 873143"/>
              <a:gd name="connsiteX2" fmla="*/ 2384 w 9155715"/>
              <a:gd name="connsiteY2" fmla="*/ 873143 h 873143"/>
              <a:gd name="connsiteX3" fmla="*/ 9155715 w 9155715"/>
              <a:gd name="connsiteY3" fmla="*/ 17301 h 873143"/>
              <a:gd name="connsiteX4" fmla="*/ 9015078 w 9155715"/>
              <a:gd name="connsiteY4" fmla="*/ 0 h 873143"/>
              <a:gd name="connsiteX0" fmla="*/ 9160482 w 9160482"/>
              <a:gd name="connsiteY0" fmla="*/ 0 h 930293"/>
              <a:gd name="connsiteX1" fmla="*/ 0 w 9160482"/>
              <a:gd name="connsiteY1" fmla="*/ 855841 h 930293"/>
              <a:gd name="connsiteX2" fmla="*/ 2384 w 9160482"/>
              <a:gd name="connsiteY2" fmla="*/ 930293 h 930293"/>
              <a:gd name="connsiteX3" fmla="*/ 9155715 w 9160482"/>
              <a:gd name="connsiteY3" fmla="*/ 74451 h 930293"/>
              <a:gd name="connsiteX4" fmla="*/ 9160482 w 9160482"/>
              <a:gd name="connsiteY4" fmla="*/ 0 h 930293"/>
              <a:gd name="connsiteX0" fmla="*/ 9072286 w 9155715"/>
              <a:gd name="connsiteY0" fmla="*/ 0 h 885050"/>
              <a:gd name="connsiteX1" fmla="*/ 0 w 9155715"/>
              <a:gd name="connsiteY1" fmla="*/ 810598 h 885050"/>
              <a:gd name="connsiteX2" fmla="*/ 2384 w 9155715"/>
              <a:gd name="connsiteY2" fmla="*/ 885050 h 885050"/>
              <a:gd name="connsiteX3" fmla="*/ 9155715 w 9155715"/>
              <a:gd name="connsiteY3" fmla="*/ 29208 h 885050"/>
              <a:gd name="connsiteX4" fmla="*/ 9072286 w 9155715"/>
              <a:gd name="connsiteY4" fmla="*/ 0 h 885050"/>
              <a:gd name="connsiteX0" fmla="*/ 9155715 w 9155715"/>
              <a:gd name="connsiteY0" fmla="*/ 0 h 930294"/>
              <a:gd name="connsiteX1" fmla="*/ 0 w 9155715"/>
              <a:gd name="connsiteY1" fmla="*/ 855842 h 930294"/>
              <a:gd name="connsiteX2" fmla="*/ 2384 w 9155715"/>
              <a:gd name="connsiteY2" fmla="*/ 930294 h 930294"/>
              <a:gd name="connsiteX3" fmla="*/ 9155715 w 9155715"/>
              <a:gd name="connsiteY3" fmla="*/ 74452 h 930294"/>
              <a:gd name="connsiteX4" fmla="*/ 9155715 w 9155715"/>
              <a:gd name="connsiteY4" fmla="*/ 0 h 9302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55715" h="930294">
                <a:moveTo>
                  <a:pt x="9155715" y="0"/>
                </a:moveTo>
                <a:lnTo>
                  <a:pt x="0" y="855842"/>
                </a:lnTo>
                <a:cubicBezTo>
                  <a:pt x="795" y="884628"/>
                  <a:pt x="1589" y="901508"/>
                  <a:pt x="2384" y="930294"/>
                </a:cubicBezTo>
                <a:lnTo>
                  <a:pt x="9155715" y="74452"/>
                </a:lnTo>
                <a:lnTo>
                  <a:pt x="9155715"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Date Placeholder 2"/>
          <p:cNvSpPr>
            <a:spLocks noGrp="1"/>
          </p:cNvSpPr>
          <p:nvPr>
            <p:ph type="dt" sz="half" idx="10"/>
          </p:nvPr>
        </p:nvSpPr>
        <p:spPr/>
        <p:txBody>
          <a:bodyPr/>
          <a:lstStyle/>
          <a:p>
            <a:fld id="{8E3C6CBC-32DE-4B72-A058-B373E3CD8D5F}" type="datetime1">
              <a:rPr lang="en-US" smtClean="0"/>
              <a:t>4/2/2024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A65CAB27-FE16-479A-B933-B7AEB64CDC96}" type="slidenum">
              <a:rPr lang="en-US" smtClean="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Freeform 4"/>
          <p:cNvSpPr/>
          <p:nvPr/>
        </p:nvSpPr>
        <p:spPr>
          <a:xfrm>
            <a:off x="0" y="5731667"/>
            <a:ext cx="9147178" cy="1126333"/>
          </a:xfrm>
          <a:custGeom>
            <a:avLst/>
            <a:gdLst>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666750 h 2114550"/>
              <a:gd name="connsiteX1" fmla="*/ 9144000 w 9144000"/>
              <a:gd name="connsiteY1" fmla="*/ 0 h 2114550"/>
              <a:gd name="connsiteX2" fmla="*/ 9144000 w 9144000"/>
              <a:gd name="connsiteY2" fmla="*/ 914400 h 2114550"/>
              <a:gd name="connsiteX3" fmla="*/ 6334125 w 9144000"/>
              <a:gd name="connsiteY3" fmla="*/ 2114550 h 2114550"/>
              <a:gd name="connsiteX4" fmla="*/ 0 w 9144000"/>
              <a:gd name="connsiteY4" fmla="*/ 1047750 h 2114550"/>
              <a:gd name="connsiteX5" fmla="*/ 9525 w 9144000"/>
              <a:gd name="connsiteY5" fmla="*/ 666750 h 2114550"/>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6334125 w 9144000"/>
              <a:gd name="connsiteY4" fmla="*/ 1457325 h 1581150"/>
              <a:gd name="connsiteX5" fmla="*/ 0 w 9144000"/>
              <a:gd name="connsiteY5" fmla="*/ 390525 h 1581150"/>
              <a:gd name="connsiteX6" fmla="*/ 9525 w 9144000"/>
              <a:gd name="connsiteY6"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390525 h 1581150"/>
              <a:gd name="connsiteX5" fmla="*/ 9525 w 9144000"/>
              <a:gd name="connsiteY5"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9525 w 9144000"/>
              <a:gd name="connsiteY5" fmla="*/ 9525 h 1581150"/>
              <a:gd name="connsiteX0" fmla="*/ 342207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342207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9134495 w 9144000"/>
              <a:gd name="connsiteY4" fmla="*/ 1572115 h 1581150"/>
              <a:gd name="connsiteX5" fmla="*/ 0 w 9144000"/>
              <a:gd name="connsiteY5" fmla="*/ 1571625 h 1581150"/>
              <a:gd name="connsiteX6" fmla="*/ 20 w 9144000"/>
              <a:gd name="connsiteY6" fmla="*/ 1323975 h 1581150"/>
              <a:gd name="connsiteX0" fmla="*/ 20 w 9144000"/>
              <a:gd name="connsiteY0" fmla="*/ 1323975 h 1581150"/>
              <a:gd name="connsiteX1" fmla="*/ 9144000 w 9144000"/>
              <a:gd name="connsiteY1" fmla="*/ 0 h 1581150"/>
              <a:gd name="connsiteX2" fmla="*/ 9144000 w 9144000"/>
              <a:gd name="connsiteY2" fmla="*/ 1581150 h 1581150"/>
              <a:gd name="connsiteX3" fmla="*/ 9134495 w 9144000"/>
              <a:gd name="connsiteY3" fmla="*/ 1572115 h 1581150"/>
              <a:gd name="connsiteX4" fmla="*/ 0 w 9144000"/>
              <a:gd name="connsiteY4" fmla="*/ 1571625 h 1581150"/>
              <a:gd name="connsiteX5" fmla="*/ 20 w 9144000"/>
              <a:gd name="connsiteY5" fmla="*/ 1323975 h 1581150"/>
              <a:gd name="connsiteX0" fmla="*/ 20 w 9144000"/>
              <a:gd name="connsiteY0" fmla="*/ 456601 h 713776"/>
              <a:gd name="connsiteX1" fmla="*/ 8611709 w 9144000"/>
              <a:gd name="connsiteY1" fmla="*/ 0 h 713776"/>
              <a:gd name="connsiteX2" fmla="*/ 9144000 w 9144000"/>
              <a:gd name="connsiteY2" fmla="*/ 713776 h 713776"/>
              <a:gd name="connsiteX3" fmla="*/ 9134495 w 9144000"/>
              <a:gd name="connsiteY3" fmla="*/ 704741 h 713776"/>
              <a:gd name="connsiteX4" fmla="*/ 0 w 9144000"/>
              <a:gd name="connsiteY4" fmla="*/ 704251 h 713776"/>
              <a:gd name="connsiteX5" fmla="*/ 20 w 9144000"/>
              <a:gd name="connsiteY5" fmla="*/ 456601 h 713776"/>
              <a:gd name="connsiteX0" fmla="*/ 20 w 9144000"/>
              <a:gd name="connsiteY0" fmla="*/ 818007 h 1075182"/>
              <a:gd name="connsiteX1" fmla="*/ 9124990 w 9144000"/>
              <a:gd name="connsiteY1" fmla="*/ 0 h 1075182"/>
              <a:gd name="connsiteX2" fmla="*/ 9144000 w 9144000"/>
              <a:gd name="connsiteY2" fmla="*/ 1075182 h 1075182"/>
              <a:gd name="connsiteX3" fmla="*/ 9134495 w 9144000"/>
              <a:gd name="connsiteY3" fmla="*/ 1066147 h 1075182"/>
              <a:gd name="connsiteX4" fmla="*/ 0 w 9144000"/>
              <a:gd name="connsiteY4" fmla="*/ 1065657 h 1075182"/>
              <a:gd name="connsiteX5" fmla="*/ 20 w 9144000"/>
              <a:gd name="connsiteY5" fmla="*/ 818007 h 1075182"/>
              <a:gd name="connsiteX0" fmla="*/ 20 w 9144000"/>
              <a:gd name="connsiteY0" fmla="*/ 818007 h 1075182"/>
              <a:gd name="connsiteX1" fmla="*/ 9124990 w 9144000"/>
              <a:gd name="connsiteY1" fmla="*/ 0 h 1075182"/>
              <a:gd name="connsiteX2" fmla="*/ 9144000 w 9144000"/>
              <a:gd name="connsiteY2" fmla="*/ 1075182 h 1075182"/>
              <a:gd name="connsiteX3" fmla="*/ 0 w 9144000"/>
              <a:gd name="connsiteY3" fmla="*/ 1065657 h 1075182"/>
              <a:gd name="connsiteX4" fmla="*/ 20 w 9144000"/>
              <a:gd name="connsiteY4" fmla="*/ 818007 h 1075182"/>
              <a:gd name="connsiteX0" fmla="*/ 20 w 9124990"/>
              <a:gd name="connsiteY0" fmla="*/ 818007 h 1065657"/>
              <a:gd name="connsiteX1" fmla="*/ 9124990 w 9124990"/>
              <a:gd name="connsiteY1" fmla="*/ 0 h 1065657"/>
              <a:gd name="connsiteX2" fmla="*/ 8854092 w 9124990"/>
              <a:gd name="connsiteY2" fmla="*/ 585026 h 1065657"/>
              <a:gd name="connsiteX3" fmla="*/ 0 w 9124990"/>
              <a:gd name="connsiteY3" fmla="*/ 1065657 h 1065657"/>
              <a:gd name="connsiteX4" fmla="*/ 20 w 9124990"/>
              <a:gd name="connsiteY4" fmla="*/ 818007 h 1065657"/>
              <a:gd name="connsiteX0" fmla="*/ 20 w 9124990"/>
              <a:gd name="connsiteY0" fmla="*/ 818007 h 1065657"/>
              <a:gd name="connsiteX1" fmla="*/ 9124990 w 9124990"/>
              <a:gd name="connsiteY1" fmla="*/ 0 h 1065657"/>
              <a:gd name="connsiteX2" fmla="*/ 9122615 w 9124990"/>
              <a:gd name="connsiteY2" fmla="*/ 1063889 h 1065657"/>
              <a:gd name="connsiteX3" fmla="*/ 0 w 9124990"/>
              <a:gd name="connsiteY3" fmla="*/ 1065657 h 1065657"/>
              <a:gd name="connsiteX4" fmla="*/ 20 w 9124990"/>
              <a:gd name="connsiteY4" fmla="*/ 818007 h 1065657"/>
              <a:gd name="connsiteX0" fmla="*/ 20 w 9124990"/>
              <a:gd name="connsiteY0" fmla="*/ 818007 h 1065657"/>
              <a:gd name="connsiteX1" fmla="*/ 9124990 w 9124990"/>
              <a:gd name="connsiteY1" fmla="*/ 0 h 1065657"/>
              <a:gd name="connsiteX2" fmla="*/ 8766171 w 9124990"/>
              <a:gd name="connsiteY2" fmla="*/ 508228 h 1065657"/>
              <a:gd name="connsiteX3" fmla="*/ 0 w 9124990"/>
              <a:gd name="connsiteY3" fmla="*/ 1065657 h 1065657"/>
              <a:gd name="connsiteX4" fmla="*/ 20 w 9124990"/>
              <a:gd name="connsiteY4" fmla="*/ 818007 h 1065657"/>
              <a:gd name="connsiteX0" fmla="*/ 20 w 9128161"/>
              <a:gd name="connsiteY0" fmla="*/ 818007 h 1068407"/>
              <a:gd name="connsiteX1" fmla="*/ 9124990 w 9128161"/>
              <a:gd name="connsiteY1" fmla="*/ 0 h 1068407"/>
              <a:gd name="connsiteX2" fmla="*/ 9127369 w 9128161"/>
              <a:gd name="connsiteY2" fmla="*/ 1068407 h 1068407"/>
              <a:gd name="connsiteX3" fmla="*/ 0 w 9128161"/>
              <a:gd name="connsiteY3" fmla="*/ 1065657 h 1068407"/>
              <a:gd name="connsiteX4" fmla="*/ 20 w 9128161"/>
              <a:gd name="connsiteY4" fmla="*/ 818007 h 10684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28161" h="1068407">
                <a:moveTo>
                  <a:pt x="20" y="818007"/>
                </a:moveTo>
                <a:lnTo>
                  <a:pt x="9124990" y="0"/>
                </a:lnTo>
                <a:cubicBezTo>
                  <a:pt x="9124198" y="354630"/>
                  <a:pt x="9128161" y="713777"/>
                  <a:pt x="9127369" y="1068407"/>
                </a:cubicBezTo>
                <a:lnTo>
                  <a:pt x="0" y="1065657"/>
                </a:lnTo>
                <a:cubicBezTo>
                  <a:pt x="7" y="983107"/>
                  <a:pt x="13" y="900557"/>
                  <a:pt x="20" y="818007"/>
                </a:cubicBezTo>
                <a:close/>
              </a:path>
            </a:pathLst>
          </a:custGeom>
          <a:gradFill>
            <a:gsLst>
              <a:gs pos="39000">
                <a:schemeClr val="accent3"/>
              </a:gs>
              <a:gs pos="50000">
                <a:schemeClr val="accent3">
                  <a:lumMod val="40000"/>
                  <a:lumOff val="60000"/>
                </a:schemeClr>
              </a:gs>
              <a:gs pos="58000">
                <a:schemeClr val="accent3"/>
              </a:gs>
            </a:gsLst>
            <a:lin ang="15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dirty="0">
              <a:solidFill>
                <a:schemeClr val="lt1"/>
              </a:solidFill>
              <a:latin typeface="+mn-lt"/>
              <a:ea typeface="+mn-ea"/>
              <a:cs typeface="+mn-cs"/>
            </a:endParaRPr>
          </a:p>
        </p:txBody>
      </p:sp>
      <p:sp>
        <p:nvSpPr>
          <p:cNvPr id="6" name="Freeform 5"/>
          <p:cNvSpPr/>
          <p:nvPr/>
        </p:nvSpPr>
        <p:spPr>
          <a:xfrm>
            <a:off x="0" y="5381627"/>
            <a:ext cx="3286124" cy="1207294"/>
          </a:xfrm>
          <a:custGeom>
            <a:avLst/>
            <a:gdLst>
              <a:gd name="connsiteX0" fmla="*/ 0 w 9134475"/>
              <a:gd name="connsiteY0" fmla="*/ 142875 h 1323975"/>
              <a:gd name="connsiteX1" fmla="*/ 6305550 w 9134475"/>
              <a:gd name="connsiteY1" fmla="*/ 1209675 h 1323975"/>
              <a:gd name="connsiteX2" fmla="*/ 9134475 w 9134475"/>
              <a:gd name="connsiteY2" fmla="*/ 0 h 1323975"/>
              <a:gd name="connsiteX3" fmla="*/ 9134475 w 9134475"/>
              <a:gd name="connsiteY3" fmla="*/ 1323975 h 1323975"/>
              <a:gd name="connsiteX4" fmla="*/ 0 w 9134475"/>
              <a:gd name="connsiteY4" fmla="*/ 1323975 h 1323975"/>
              <a:gd name="connsiteX5" fmla="*/ 0 w 9134475"/>
              <a:gd name="connsiteY5" fmla="*/ 142875 h 1323975"/>
              <a:gd name="connsiteX0" fmla="*/ 0 w 9134475"/>
              <a:gd name="connsiteY0" fmla="*/ 0 h 1181100"/>
              <a:gd name="connsiteX1" fmla="*/ 6305550 w 9134475"/>
              <a:gd name="connsiteY1" fmla="*/ 1066800 h 1181100"/>
              <a:gd name="connsiteX2" fmla="*/ 9134475 w 9134475"/>
              <a:gd name="connsiteY2" fmla="*/ 1181100 h 1181100"/>
              <a:gd name="connsiteX3" fmla="*/ 0 w 9134475"/>
              <a:gd name="connsiteY3" fmla="*/ 1181100 h 1181100"/>
              <a:gd name="connsiteX4" fmla="*/ 0 w 9134475"/>
              <a:gd name="connsiteY4" fmla="*/ 0 h 1181100"/>
              <a:gd name="connsiteX0" fmla="*/ 0 w 6494783"/>
              <a:gd name="connsiteY0" fmla="*/ 0 h 1181100"/>
              <a:gd name="connsiteX1" fmla="*/ 6305550 w 6494783"/>
              <a:gd name="connsiteY1" fmla="*/ 1066800 h 1181100"/>
              <a:gd name="connsiteX2" fmla="*/ 6494783 w 6494783"/>
              <a:gd name="connsiteY2" fmla="*/ 1181100 h 1181100"/>
              <a:gd name="connsiteX3" fmla="*/ 0 w 6494783"/>
              <a:gd name="connsiteY3" fmla="*/ 1181100 h 1181100"/>
              <a:gd name="connsiteX4" fmla="*/ 0 w 6494783"/>
              <a:gd name="connsiteY4" fmla="*/ 0 h 1181100"/>
              <a:gd name="connsiteX0" fmla="*/ 0 w 6494783"/>
              <a:gd name="connsiteY0" fmla="*/ 0 h 1181100"/>
              <a:gd name="connsiteX1" fmla="*/ 6494783 w 6494783"/>
              <a:gd name="connsiteY1" fmla="*/ 1181100 h 1181100"/>
              <a:gd name="connsiteX2" fmla="*/ 0 w 6494783"/>
              <a:gd name="connsiteY2" fmla="*/ 1181100 h 1181100"/>
              <a:gd name="connsiteX3" fmla="*/ 0 w 6494783"/>
              <a:gd name="connsiteY3" fmla="*/ 0 h 1181100"/>
              <a:gd name="connsiteX0" fmla="*/ 0 w 7415827"/>
              <a:gd name="connsiteY0" fmla="*/ 0 h 1181100"/>
              <a:gd name="connsiteX1" fmla="*/ 7415827 w 7415827"/>
              <a:gd name="connsiteY1" fmla="*/ 866775 h 1181100"/>
              <a:gd name="connsiteX2" fmla="*/ 0 w 7415827"/>
              <a:gd name="connsiteY2" fmla="*/ 1181100 h 1181100"/>
              <a:gd name="connsiteX3" fmla="*/ 0 w 7415827"/>
              <a:gd name="connsiteY3" fmla="*/ 0 h 1181100"/>
              <a:gd name="connsiteX0" fmla="*/ 0 w 7415827"/>
              <a:gd name="connsiteY0" fmla="*/ 0 h 1571625"/>
              <a:gd name="connsiteX1" fmla="*/ 7415827 w 7415827"/>
              <a:gd name="connsiteY1" fmla="*/ 866775 h 1571625"/>
              <a:gd name="connsiteX2" fmla="*/ 0 w 7415827"/>
              <a:gd name="connsiteY2" fmla="*/ 1571625 h 1571625"/>
              <a:gd name="connsiteX3" fmla="*/ 0 w 7415827"/>
              <a:gd name="connsiteY3" fmla="*/ 0 h 1571625"/>
              <a:gd name="connsiteX0" fmla="*/ 0 w 6996854"/>
              <a:gd name="connsiteY0" fmla="*/ 0 h 1571625"/>
              <a:gd name="connsiteX1" fmla="*/ 6996854 w 6996854"/>
              <a:gd name="connsiteY1" fmla="*/ 1266825 h 1571625"/>
              <a:gd name="connsiteX2" fmla="*/ 0 w 6996854"/>
              <a:gd name="connsiteY2" fmla="*/ 1571625 h 1571625"/>
              <a:gd name="connsiteX3" fmla="*/ 0 w 6996854"/>
              <a:gd name="connsiteY3" fmla="*/ 0 h 1571625"/>
              <a:gd name="connsiteX0" fmla="*/ 0 w 7583417"/>
              <a:gd name="connsiteY0" fmla="*/ 0 h 800100"/>
              <a:gd name="connsiteX1" fmla="*/ 7583417 w 7583417"/>
              <a:gd name="connsiteY1" fmla="*/ 495300 h 800100"/>
              <a:gd name="connsiteX2" fmla="*/ 586563 w 7583417"/>
              <a:gd name="connsiteY2" fmla="*/ 800100 h 800100"/>
              <a:gd name="connsiteX3" fmla="*/ 0 w 7583417"/>
              <a:gd name="connsiteY3" fmla="*/ 0 h 800100"/>
              <a:gd name="connsiteX0" fmla="*/ 0 w 7017803"/>
              <a:gd name="connsiteY0" fmla="*/ 0 h 1200150"/>
              <a:gd name="connsiteX1" fmla="*/ 7017803 w 7017803"/>
              <a:gd name="connsiteY1" fmla="*/ 895350 h 1200150"/>
              <a:gd name="connsiteX2" fmla="*/ 20949 w 7017803"/>
              <a:gd name="connsiteY2" fmla="*/ 1200150 h 1200150"/>
              <a:gd name="connsiteX3" fmla="*/ 0 w 7017803"/>
              <a:gd name="connsiteY3" fmla="*/ 0 h 1200150"/>
              <a:gd name="connsiteX0" fmla="*/ 0 w 6410292"/>
              <a:gd name="connsiteY0" fmla="*/ 0 h 1752600"/>
              <a:gd name="connsiteX1" fmla="*/ 6410292 w 6410292"/>
              <a:gd name="connsiteY1" fmla="*/ 1752600 h 1752600"/>
              <a:gd name="connsiteX2" fmla="*/ 20949 w 6410292"/>
              <a:gd name="connsiteY2" fmla="*/ 1200150 h 1752600"/>
              <a:gd name="connsiteX3" fmla="*/ 0 w 6410292"/>
              <a:gd name="connsiteY3" fmla="*/ 0 h 1752600"/>
              <a:gd name="connsiteX0" fmla="*/ 0 w 7227290"/>
              <a:gd name="connsiteY0" fmla="*/ 0 h 1200150"/>
              <a:gd name="connsiteX1" fmla="*/ 7227290 w 7227290"/>
              <a:gd name="connsiteY1" fmla="*/ 885825 h 1200150"/>
              <a:gd name="connsiteX2" fmla="*/ 20949 w 7227290"/>
              <a:gd name="connsiteY2" fmla="*/ 1200150 h 1200150"/>
              <a:gd name="connsiteX3" fmla="*/ 0 w 7227290"/>
              <a:gd name="connsiteY3" fmla="*/ 0 h 1200150"/>
              <a:gd name="connsiteX0" fmla="*/ 0 w 7227290"/>
              <a:gd name="connsiteY0" fmla="*/ 0 h 885825"/>
              <a:gd name="connsiteX1" fmla="*/ 7227290 w 7227290"/>
              <a:gd name="connsiteY1" fmla="*/ 885825 h 885825"/>
              <a:gd name="connsiteX2" fmla="*/ 555141 w 7227290"/>
              <a:gd name="connsiteY2" fmla="*/ 862013 h 885825"/>
              <a:gd name="connsiteX3" fmla="*/ 0 w 7227290"/>
              <a:gd name="connsiteY3" fmla="*/ 0 h 885825"/>
              <a:gd name="connsiteX0" fmla="*/ 0 w 7227290"/>
              <a:gd name="connsiteY0" fmla="*/ 0 h 1207294"/>
              <a:gd name="connsiteX1" fmla="*/ 7227290 w 7227290"/>
              <a:gd name="connsiteY1" fmla="*/ 885825 h 1207294"/>
              <a:gd name="connsiteX2" fmla="*/ 0 w 7227290"/>
              <a:gd name="connsiteY2" fmla="*/ 1207294 h 1207294"/>
              <a:gd name="connsiteX3" fmla="*/ 0 w 7227290"/>
              <a:gd name="connsiteY3" fmla="*/ 0 h 1207294"/>
            </a:gdLst>
            <a:ahLst/>
            <a:cxnLst>
              <a:cxn ang="0">
                <a:pos x="connsiteX0" y="connsiteY0"/>
              </a:cxn>
              <a:cxn ang="0">
                <a:pos x="connsiteX1" y="connsiteY1"/>
              </a:cxn>
              <a:cxn ang="0">
                <a:pos x="connsiteX2" y="connsiteY2"/>
              </a:cxn>
              <a:cxn ang="0">
                <a:pos x="connsiteX3" y="connsiteY3"/>
              </a:cxn>
            </a:cxnLst>
            <a:rect l="l" t="t" r="r" b="b"/>
            <a:pathLst>
              <a:path w="7227290" h="1207294">
                <a:moveTo>
                  <a:pt x="0" y="0"/>
                </a:moveTo>
                <a:lnTo>
                  <a:pt x="7227290" y="885825"/>
                </a:lnTo>
                <a:lnTo>
                  <a:pt x="0" y="1207294"/>
                </a:lnTo>
                <a:lnTo>
                  <a:pt x="0" y="0"/>
                </a:lnTo>
                <a:close/>
              </a:path>
            </a:pathLst>
          </a:custGeom>
          <a:gradFill>
            <a:gsLst>
              <a:gs pos="0">
                <a:srgbClr val="000000"/>
              </a:gs>
              <a:gs pos="24000">
                <a:srgbClr val="333333"/>
              </a:gs>
              <a:gs pos="90000">
                <a:srgbClr val="000000"/>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Freeform 6"/>
          <p:cNvSpPr/>
          <p:nvPr/>
        </p:nvSpPr>
        <p:spPr>
          <a:xfrm>
            <a:off x="-2382" y="5696242"/>
            <a:ext cx="9146382" cy="930294"/>
          </a:xfrm>
          <a:custGeom>
            <a:avLst/>
            <a:gdLst>
              <a:gd name="connsiteX0" fmla="*/ 9153331 w 9153331"/>
              <a:gd name="connsiteY0" fmla="*/ 0 h 951723"/>
              <a:gd name="connsiteX1" fmla="*/ 0 w 9153331"/>
              <a:gd name="connsiteY1" fmla="*/ 867747 h 951723"/>
              <a:gd name="connsiteX2" fmla="*/ 0 w 9153331"/>
              <a:gd name="connsiteY2" fmla="*/ 951723 h 951723"/>
              <a:gd name="connsiteX3" fmla="*/ 9153331 w 9153331"/>
              <a:gd name="connsiteY3" fmla="*/ 83976 h 951723"/>
              <a:gd name="connsiteX4" fmla="*/ 9153331 w 9153331"/>
              <a:gd name="connsiteY4" fmla="*/ 0 h 951723"/>
              <a:gd name="connsiteX0" fmla="*/ 9153331 w 9153331"/>
              <a:gd name="connsiteY0" fmla="*/ 0 h 951723"/>
              <a:gd name="connsiteX1" fmla="*/ 107265 w 9153331"/>
              <a:gd name="connsiteY1" fmla="*/ 901085 h 951723"/>
              <a:gd name="connsiteX2" fmla="*/ 0 w 9153331"/>
              <a:gd name="connsiteY2" fmla="*/ 951723 h 951723"/>
              <a:gd name="connsiteX3" fmla="*/ 9153331 w 9153331"/>
              <a:gd name="connsiteY3" fmla="*/ 83976 h 951723"/>
              <a:gd name="connsiteX4" fmla="*/ 9153331 w 9153331"/>
              <a:gd name="connsiteY4" fmla="*/ 0 h 951723"/>
              <a:gd name="connsiteX0" fmla="*/ 9155715 w 9155715"/>
              <a:gd name="connsiteY0" fmla="*/ 0 h 951723"/>
              <a:gd name="connsiteX1" fmla="*/ 0 w 9155715"/>
              <a:gd name="connsiteY1" fmla="*/ 865366 h 951723"/>
              <a:gd name="connsiteX2" fmla="*/ 2384 w 9155715"/>
              <a:gd name="connsiteY2" fmla="*/ 951723 h 951723"/>
              <a:gd name="connsiteX3" fmla="*/ 9155715 w 9155715"/>
              <a:gd name="connsiteY3" fmla="*/ 83976 h 951723"/>
              <a:gd name="connsiteX4" fmla="*/ 9155715 w 9155715"/>
              <a:gd name="connsiteY4" fmla="*/ 0 h 951723"/>
              <a:gd name="connsiteX0" fmla="*/ 9155715 w 9155715"/>
              <a:gd name="connsiteY0" fmla="*/ 0 h 894573"/>
              <a:gd name="connsiteX1" fmla="*/ 0 w 9155715"/>
              <a:gd name="connsiteY1" fmla="*/ 865366 h 894573"/>
              <a:gd name="connsiteX2" fmla="*/ 197847 w 9155715"/>
              <a:gd name="connsiteY2" fmla="*/ 894573 h 894573"/>
              <a:gd name="connsiteX3" fmla="*/ 9155715 w 9155715"/>
              <a:gd name="connsiteY3" fmla="*/ 83976 h 894573"/>
              <a:gd name="connsiteX4" fmla="*/ 9155715 w 9155715"/>
              <a:gd name="connsiteY4" fmla="*/ 0 h 894573"/>
              <a:gd name="connsiteX0" fmla="*/ 9155715 w 9155715"/>
              <a:gd name="connsiteY0" fmla="*/ 0 h 946961"/>
              <a:gd name="connsiteX1" fmla="*/ 0 w 9155715"/>
              <a:gd name="connsiteY1" fmla="*/ 865366 h 946961"/>
              <a:gd name="connsiteX2" fmla="*/ 4768 w 9155715"/>
              <a:gd name="connsiteY2" fmla="*/ 946961 h 946961"/>
              <a:gd name="connsiteX3" fmla="*/ 9155715 w 9155715"/>
              <a:gd name="connsiteY3" fmla="*/ 83976 h 946961"/>
              <a:gd name="connsiteX4" fmla="*/ 9155715 w 9155715"/>
              <a:gd name="connsiteY4" fmla="*/ 0 h 946961"/>
              <a:gd name="connsiteX0" fmla="*/ 9155715 w 9155715"/>
              <a:gd name="connsiteY0" fmla="*/ 0 h 894574"/>
              <a:gd name="connsiteX1" fmla="*/ 0 w 9155715"/>
              <a:gd name="connsiteY1" fmla="*/ 865366 h 894574"/>
              <a:gd name="connsiteX2" fmla="*/ 97732 w 9155715"/>
              <a:gd name="connsiteY2" fmla="*/ 894574 h 894574"/>
              <a:gd name="connsiteX3" fmla="*/ 9155715 w 9155715"/>
              <a:gd name="connsiteY3" fmla="*/ 83976 h 894574"/>
              <a:gd name="connsiteX4" fmla="*/ 9155715 w 9155715"/>
              <a:gd name="connsiteY4" fmla="*/ 0 h 894574"/>
              <a:gd name="connsiteX0" fmla="*/ 9155715 w 9155715"/>
              <a:gd name="connsiteY0" fmla="*/ 0 h 939818"/>
              <a:gd name="connsiteX1" fmla="*/ 0 w 9155715"/>
              <a:gd name="connsiteY1" fmla="*/ 865366 h 939818"/>
              <a:gd name="connsiteX2" fmla="*/ 2384 w 9155715"/>
              <a:gd name="connsiteY2" fmla="*/ 939818 h 939818"/>
              <a:gd name="connsiteX3" fmla="*/ 9155715 w 9155715"/>
              <a:gd name="connsiteY3" fmla="*/ 83976 h 939818"/>
              <a:gd name="connsiteX4" fmla="*/ 9155715 w 9155715"/>
              <a:gd name="connsiteY4" fmla="*/ 0 h 939818"/>
              <a:gd name="connsiteX0" fmla="*/ 9015078 w 9155715"/>
              <a:gd name="connsiteY0" fmla="*/ 0 h 873143"/>
              <a:gd name="connsiteX1" fmla="*/ 0 w 9155715"/>
              <a:gd name="connsiteY1" fmla="*/ 798691 h 873143"/>
              <a:gd name="connsiteX2" fmla="*/ 2384 w 9155715"/>
              <a:gd name="connsiteY2" fmla="*/ 873143 h 873143"/>
              <a:gd name="connsiteX3" fmla="*/ 9155715 w 9155715"/>
              <a:gd name="connsiteY3" fmla="*/ 17301 h 873143"/>
              <a:gd name="connsiteX4" fmla="*/ 9015078 w 9155715"/>
              <a:gd name="connsiteY4" fmla="*/ 0 h 873143"/>
              <a:gd name="connsiteX0" fmla="*/ 9160482 w 9160482"/>
              <a:gd name="connsiteY0" fmla="*/ 0 h 930293"/>
              <a:gd name="connsiteX1" fmla="*/ 0 w 9160482"/>
              <a:gd name="connsiteY1" fmla="*/ 855841 h 930293"/>
              <a:gd name="connsiteX2" fmla="*/ 2384 w 9160482"/>
              <a:gd name="connsiteY2" fmla="*/ 930293 h 930293"/>
              <a:gd name="connsiteX3" fmla="*/ 9155715 w 9160482"/>
              <a:gd name="connsiteY3" fmla="*/ 74451 h 930293"/>
              <a:gd name="connsiteX4" fmla="*/ 9160482 w 9160482"/>
              <a:gd name="connsiteY4" fmla="*/ 0 h 930293"/>
              <a:gd name="connsiteX0" fmla="*/ 9072286 w 9155715"/>
              <a:gd name="connsiteY0" fmla="*/ 0 h 885050"/>
              <a:gd name="connsiteX1" fmla="*/ 0 w 9155715"/>
              <a:gd name="connsiteY1" fmla="*/ 810598 h 885050"/>
              <a:gd name="connsiteX2" fmla="*/ 2384 w 9155715"/>
              <a:gd name="connsiteY2" fmla="*/ 885050 h 885050"/>
              <a:gd name="connsiteX3" fmla="*/ 9155715 w 9155715"/>
              <a:gd name="connsiteY3" fmla="*/ 29208 h 885050"/>
              <a:gd name="connsiteX4" fmla="*/ 9072286 w 9155715"/>
              <a:gd name="connsiteY4" fmla="*/ 0 h 885050"/>
              <a:gd name="connsiteX0" fmla="*/ 9155715 w 9155715"/>
              <a:gd name="connsiteY0" fmla="*/ 0 h 930294"/>
              <a:gd name="connsiteX1" fmla="*/ 0 w 9155715"/>
              <a:gd name="connsiteY1" fmla="*/ 855842 h 930294"/>
              <a:gd name="connsiteX2" fmla="*/ 2384 w 9155715"/>
              <a:gd name="connsiteY2" fmla="*/ 930294 h 930294"/>
              <a:gd name="connsiteX3" fmla="*/ 9155715 w 9155715"/>
              <a:gd name="connsiteY3" fmla="*/ 74452 h 930294"/>
              <a:gd name="connsiteX4" fmla="*/ 9155715 w 9155715"/>
              <a:gd name="connsiteY4" fmla="*/ 0 h 9302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55715" h="930294">
                <a:moveTo>
                  <a:pt x="9155715" y="0"/>
                </a:moveTo>
                <a:lnTo>
                  <a:pt x="0" y="855842"/>
                </a:lnTo>
                <a:cubicBezTo>
                  <a:pt x="795" y="884628"/>
                  <a:pt x="1589" y="901508"/>
                  <a:pt x="2384" y="930294"/>
                </a:cubicBezTo>
                <a:lnTo>
                  <a:pt x="9155715" y="74452"/>
                </a:lnTo>
                <a:lnTo>
                  <a:pt x="9155715"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Freeform 7"/>
          <p:cNvSpPr/>
          <p:nvPr/>
        </p:nvSpPr>
        <p:spPr>
          <a:xfrm>
            <a:off x="-196" y="5347020"/>
            <a:ext cx="3426231" cy="944725"/>
          </a:xfrm>
          <a:custGeom>
            <a:avLst/>
            <a:gdLst>
              <a:gd name="connsiteX0" fmla="*/ 0 w 7436498"/>
              <a:gd name="connsiteY0" fmla="*/ 0 h 951723"/>
              <a:gd name="connsiteX1" fmla="*/ 0 w 7436498"/>
              <a:gd name="connsiteY1" fmla="*/ 139959 h 951723"/>
              <a:gd name="connsiteX2" fmla="*/ 7053942 w 7436498"/>
              <a:gd name="connsiteY2" fmla="*/ 951723 h 951723"/>
              <a:gd name="connsiteX3" fmla="*/ 7436498 w 7436498"/>
              <a:gd name="connsiteY3" fmla="*/ 914400 h 951723"/>
              <a:gd name="connsiteX4" fmla="*/ 0 w 7436498"/>
              <a:gd name="connsiteY4" fmla="*/ 0 h 951723"/>
              <a:gd name="connsiteX0" fmla="*/ 190500 w 7436498"/>
              <a:gd name="connsiteY0" fmla="*/ 0 h 1004110"/>
              <a:gd name="connsiteX1" fmla="*/ 0 w 7436498"/>
              <a:gd name="connsiteY1" fmla="*/ 192346 h 1004110"/>
              <a:gd name="connsiteX2" fmla="*/ 7053942 w 7436498"/>
              <a:gd name="connsiteY2" fmla="*/ 1004110 h 1004110"/>
              <a:gd name="connsiteX3" fmla="*/ 7436498 w 7436498"/>
              <a:gd name="connsiteY3" fmla="*/ 966787 h 1004110"/>
              <a:gd name="connsiteX4" fmla="*/ 190500 w 7436498"/>
              <a:gd name="connsiteY4" fmla="*/ 0 h 1004110"/>
              <a:gd name="connsiteX0" fmla="*/ 0 w 7448404"/>
              <a:gd name="connsiteY0" fmla="*/ 0 h 923148"/>
              <a:gd name="connsiteX1" fmla="*/ 11906 w 7448404"/>
              <a:gd name="connsiteY1" fmla="*/ 111384 h 923148"/>
              <a:gd name="connsiteX2" fmla="*/ 7065848 w 7448404"/>
              <a:gd name="connsiteY2" fmla="*/ 923148 h 923148"/>
              <a:gd name="connsiteX3" fmla="*/ 7448404 w 7448404"/>
              <a:gd name="connsiteY3" fmla="*/ 885825 h 923148"/>
              <a:gd name="connsiteX4" fmla="*/ 0 w 7448404"/>
              <a:gd name="connsiteY4" fmla="*/ 0 h 923148"/>
              <a:gd name="connsiteX0" fmla="*/ 0 w 7448404"/>
              <a:gd name="connsiteY0" fmla="*/ 0 h 923148"/>
              <a:gd name="connsiteX1" fmla="*/ 164306 w 7448404"/>
              <a:gd name="connsiteY1" fmla="*/ 68522 h 923148"/>
              <a:gd name="connsiteX2" fmla="*/ 7065848 w 7448404"/>
              <a:gd name="connsiteY2" fmla="*/ 923148 h 923148"/>
              <a:gd name="connsiteX3" fmla="*/ 7448404 w 7448404"/>
              <a:gd name="connsiteY3" fmla="*/ 885825 h 923148"/>
              <a:gd name="connsiteX4" fmla="*/ 0 w 7448404"/>
              <a:gd name="connsiteY4" fmla="*/ 0 h 923148"/>
              <a:gd name="connsiteX0" fmla="*/ 0 w 7448404"/>
              <a:gd name="connsiteY0" fmla="*/ 0 h 923148"/>
              <a:gd name="connsiteX1" fmla="*/ 302418 w 7448404"/>
              <a:gd name="connsiteY1" fmla="*/ 297122 h 923148"/>
              <a:gd name="connsiteX2" fmla="*/ 7065848 w 7448404"/>
              <a:gd name="connsiteY2" fmla="*/ 923148 h 923148"/>
              <a:gd name="connsiteX3" fmla="*/ 7448404 w 7448404"/>
              <a:gd name="connsiteY3" fmla="*/ 885825 h 923148"/>
              <a:gd name="connsiteX4" fmla="*/ 0 w 7448404"/>
              <a:gd name="connsiteY4" fmla="*/ 0 h 923148"/>
              <a:gd name="connsiteX0" fmla="*/ 1 w 7448405"/>
              <a:gd name="connsiteY0" fmla="*/ 0 h 923148"/>
              <a:gd name="connsiteX1" fmla="*/ 0 w 7448405"/>
              <a:gd name="connsiteY1" fmla="*/ 75665 h 923148"/>
              <a:gd name="connsiteX2" fmla="*/ 7065849 w 7448405"/>
              <a:gd name="connsiteY2" fmla="*/ 923148 h 923148"/>
              <a:gd name="connsiteX3" fmla="*/ 7448405 w 7448405"/>
              <a:gd name="connsiteY3" fmla="*/ 885825 h 923148"/>
              <a:gd name="connsiteX4" fmla="*/ 1 w 7448405"/>
              <a:gd name="connsiteY4" fmla="*/ 0 h 923148"/>
              <a:gd name="connsiteX0" fmla="*/ 1 w 7400780"/>
              <a:gd name="connsiteY0" fmla="*/ 0 h 928688"/>
              <a:gd name="connsiteX1" fmla="*/ 0 w 7400780"/>
              <a:gd name="connsiteY1" fmla="*/ 75665 h 928688"/>
              <a:gd name="connsiteX2" fmla="*/ 7065849 w 7400780"/>
              <a:gd name="connsiteY2" fmla="*/ 923148 h 928688"/>
              <a:gd name="connsiteX3" fmla="*/ 7400780 w 7400780"/>
              <a:gd name="connsiteY3" fmla="*/ 928688 h 928688"/>
              <a:gd name="connsiteX4" fmla="*/ 1 w 7400780"/>
              <a:gd name="connsiteY4" fmla="*/ 0 h 928688"/>
              <a:gd name="connsiteX0" fmla="*/ 1 w 7605568"/>
              <a:gd name="connsiteY0" fmla="*/ 0 h 923148"/>
              <a:gd name="connsiteX1" fmla="*/ 0 w 7605568"/>
              <a:gd name="connsiteY1" fmla="*/ 75665 h 923148"/>
              <a:gd name="connsiteX2" fmla="*/ 7065849 w 7605568"/>
              <a:gd name="connsiteY2" fmla="*/ 923148 h 923148"/>
              <a:gd name="connsiteX3" fmla="*/ 7605568 w 7605568"/>
              <a:gd name="connsiteY3" fmla="*/ 897732 h 923148"/>
              <a:gd name="connsiteX4" fmla="*/ 1 w 7605568"/>
              <a:gd name="connsiteY4" fmla="*/ 0 h 923148"/>
              <a:gd name="connsiteX0" fmla="*/ 1 w 7605568"/>
              <a:gd name="connsiteY0" fmla="*/ 0 h 897732"/>
              <a:gd name="connsiteX1" fmla="*/ 0 w 7605568"/>
              <a:gd name="connsiteY1" fmla="*/ 75665 h 897732"/>
              <a:gd name="connsiteX2" fmla="*/ 7065849 w 7605568"/>
              <a:gd name="connsiteY2" fmla="*/ 863617 h 897732"/>
              <a:gd name="connsiteX3" fmla="*/ 7605568 w 7605568"/>
              <a:gd name="connsiteY3" fmla="*/ 897732 h 897732"/>
              <a:gd name="connsiteX4" fmla="*/ 1 w 7605568"/>
              <a:gd name="connsiteY4" fmla="*/ 0 h 897732"/>
              <a:gd name="connsiteX0" fmla="*/ 1 w 7605568"/>
              <a:gd name="connsiteY0" fmla="*/ 0 h 927910"/>
              <a:gd name="connsiteX1" fmla="*/ 0 w 7605568"/>
              <a:gd name="connsiteY1" fmla="*/ 75665 h 927910"/>
              <a:gd name="connsiteX2" fmla="*/ 7225392 w 7605568"/>
              <a:gd name="connsiteY2" fmla="*/ 927910 h 927910"/>
              <a:gd name="connsiteX3" fmla="*/ 7605568 w 7605568"/>
              <a:gd name="connsiteY3" fmla="*/ 897732 h 927910"/>
              <a:gd name="connsiteX4" fmla="*/ 1 w 7605568"/>
              <a:gd name="connsiteY4" fmla="*/ 0 h 927910"/>
              <a:gd name="connsiteX0" fmla="*/ 1 w 7605568"/>
              <a:gd name="connsiteY0" fmla="*/ 0 h 897732"/>
              <a:gd name="connsiteX1" fmla="*/ 0 w 7605568"/>
              <a:gd name="connsiteY1" fmla="*/ 75665 h 897732"/>
              <a:gd name="connsiteX2" fmla="*/ 2830674 w 7605568"/>
              <a:gd name="connsiteY2" fmla="*/ 806612 h 897732"/>
              <a:gd name="connsiteX3" fmla="*/ 7605568 w 7605568"/>
              <a:gd name="connsiteY3" fmla="*/ 897732 h 897732"/>
              <a:gd name="connsiteX4" fmla="*/ 1 w 7605568"/>
              <a:gd name="connsiteY4" fmla="*/ 0 h 897732"/>
              <a:gd name="connsiteX0" fmla="*/ 1 w 2930931"/>
              <a:gd name="connsiteY0" fmla="*/ 0 h 806612"/>
              <a:gd name="connsiteX1" fmla="*/ 0 w 2930931"/>
              <a:gd name="connsiteY1" fmla="*/ 75665 h 806612"/>
              <a:gd name="connsiteX2" fmla="*/ 2830674 w 2930931"/>
              <a:gd name="connsiteY2" fmla="*/ 806612 h 806612"/>
              <a:gd name="connsiteX3" fmla="*/ 2930931 w 2930931"/>
              <a:gd name="connsiteY3" fmla="*/ 785765 h 806612"/>
              <a:gd name="connsiteX4" fmla="*/ 1 w 2930931"/>
              <a:gd name="connsiteY4" fmla="*/ 0 h 806612"/>
              <a:gd name="connsiteX0" fmla="*/ 1 w 3204530"/>
              <a:gd name="connsiteY0" fmla="*/ 0 h 944725"/>
              <a:gd name="connsiteX1" fmla="*/ 0 w 3204530"/>
              <a:gd name="connsiteY1" fmla="*/ 75665 h 944725"/>
              <a:gd name="connsiteX2" fmla="*/ 3204530 w 3204530"/>
              <a:gd name="connsiteY2" fmla="*/ 944725 h 944725"/>
              <a:gd name="connsiteX3" fmla="*/ 2930931 w 3204530"/>
              <a:gd name="connsiteY3" fmla="*/ 785765 h 944725"/>
              <a:gd name="connsiteX4" fmla="*/ 1 w 3204530"/>
              <a:gd name="connsiteY4" fmla="*/ 0 h 944725"/>
              <a:gd name="connsiteX0" fmla="*/ 1 w 3426231"/>
              <a:gd name="connsiteY0" fmla="*/ 0 h 944725"/>
              <a:gd name="connsiteX1" fmla="*/ 0 w 3426231"/>
              <a:gd name="connsiteY1" fmla="*/ 75665 h 944725"/>
              <a:gd name="connsiteX2" fmla="*/ 3204530 w 3426231"/>
              <a:gd name="connsiteY2" fmla="*/ 944725 h 944725"/>
              <a:gd name="connsiteX3" fmla="*/ 3426231 w 3426231"/>
              <a:gd name="connsiteY3" fmla="*/ 923877 h 944725"/>
              <a:gd name="connsiteX4" fmla="*/ 1 w 3426231"/>
              <a:gd name="connsiteY4" fmla="*/ 0 h 9447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26231" h="944725">
                <a:moveTo>
                  <a:pt x="1" y="0"/>
                </a:moveTo>
                <a:cubicBezTo>
                  <a:pt x="1" y="25222"/>
                  <a:pt x="0" y="50443"/>
                  <a:pt x="0" y="75665"/>
                </a:cubicBezTo>
                <a:lnTo>
                  <a:pt x="3204530" y="944725"/>
                </a:lnTo>
                <a:lnTo>
                  <a:pt x="3426231" y="923877"/>
                </a:lnTo>
                <a:lnTo>
                  <a:pt x="1"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Date Placeholder 1"/>
          <p:cNvSpPr>
            <a:spLocks noGrp="1"/>
          </p:cNvSpPr>
          <p:nvPr>
            <p:ph type="dt" sz="half" idx="10"/>
          </p:nvPr>
        </p:nvSpPr>
        <p:spPr/>
        <p:txBody>
          <a:bodyPr/>
          <a:lstStyle/>
          <a:p>
            <a:fld id="{C8933B33-CB0A-4324-9834-7D8D8640FD7D}" type="datetime1">
              <a:rPr lang="en-US" smtClean="0"/>
              <a:t>4/2/2024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A65CAB27-FE16-479A-B933-B7AEB64CDC96}" type="slidenum">
              <a:rPr lang="en-US" smtClean="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sp>
        <p:nvSpPr>
          <p:cNvPr id="8" name="Freeform 7"/>
          <p:cNvSpPr/>
          <p:nvPr/>
        </p:nvSpPr>
        <p:spPr>
          <a:xfrm>
            <a:off x="1" y="5010151"/>
            <a:ext cx="7439025" cy="1571625"/>
          </a:xfrm>
          <a:custGeom>
            <a:avLst/>
            <a:gdLst>
              <a:gd name="connsiteX0" fmla="*/ 0 w 9134475"/>
              <a:gd name="connsiteY0" fmla="*/ 142875 h 1323975"/>
              <a:gd name="connsiteX1" fmla="*/ 6305550 w 9134475"/>
              <a:gd name="connsiteY1" fmla="*/ 1209675 h 1323975"/>
              <a:gd name="connsiteX2" fmla="*/ 9134475 w 9134475"/>
              <a:gd name="connsiteY2" fmla="*/ 0 h 1323975"/>
              <a:gd name="connsiteX3" fmla="*/ 9134475 w 9134475"/>
              <a:gd name="connsiteY3" fmla="*/ 1323975 h 1323975"/>
              <a:gd name="connsiteX4" fmla="*/ 0 w 9134475"/>
              <a:gd name="connsiteY4" fmla="*/ 1323975 h 1323975"/>
              <a:gd name="connsiteX5" fmla="*/ 0 w 9134475"/>
              <a:gd name="connsiteY5" fmla="*/ 142875 h 1323975"/>
              <a:gd name="connsiteX0" fmla="*/ 0 w 9134475"/>
              <a:gd name="connsiteY0" fmla="*/ 0 h 1181100"/>
              <a:gd name="connsiteX1" fmla="*/ 6305550 w 9134475"/>
              <a:gd name="connsiteY1" fmla="*/ 1066800 h 1181100"/>
              <a:gd name="connsiteX2" fmla="*/ 9134475 w 9134475"/>
              <a:gd name="connsiteY2" fmla="*/ 1181100 h 1181100"/>
              <a:gd name="connsiteX3" fmla="*/ 0 w 9134475"/>
              <a:gd name="connsiteY3" fmla="*/ 1181100 h 1181100"/>
              <a:gd name="connsiteX4" fmla="*/ 0 w 9134475"/>
              <a:gd name="connsiteY4" fmla="*/ 0 h 1181100"/>
              <a:gd name="connsiteX0" fmla="*/ 0 w 6494783"/>
              <a:gd name="connsiteY0" fmla="*/ 0 h 1181100"/>
              <a:gd name="connsiteX1" fmla="*/ 6305550 w 6494783"/>
              <a:gd name="connsiteY1" fmla="*/ 1066800 h 1181100"/>
              <a:gd name="connsiteX2" fmla="*/ 6494783 w 6494783"/>
              <a:gd name="connsiteY2" fmla="*/ 1181100 h 1181100"/>
              <a:gd name="connsiteX3" fmla="*/ 0 w 6494783"/>
              <a:gd name="connsiteY3" fmla="*/ 1181100 h 1181100"/>
              <a:gd name="connsiteX4" fmla="*/ 0 w 6494783"/>
              <a:gd name="connsiteY4" fmla="*/ 0 h 1181100"/>
              <a:gd name="connsiteX0" fmla="*/ 0 w 6494783"/>
              <a:gd name="connsiteY0" fmla="*/ 0 h 1181100"/>
              <a:gd name="connsiteX1" fmla="*/ 6494783 w 6494783"/>
              <a:gd name="connsiteY1" fmla="*/ 1181100 h 1181100"/>
              <a:gd name="connsiteX2" fmla="*/ 0 w 6494783"/>
              <a:gd name="connsiteY2" fmla="*/ 1181100 h 1181100"/>
              <a:gd name="connsiteX3" fmla="*/ 0 w 6494783"/>
              <a:gd name="connsiteY3" fmla="*/ 0 h 1181100"/>
              <a:gd name="connsiteX0" fmla="*/ 0 w 7415827"/>
              <a:gd name="connsiteY0" fmla="*/ 0 h 1181100"/>
              <a:gd name="connsiteX1" fmla="*/ 7415827 w 7415827"/>
              <a:gd name="connsiteY1" fmla="*/ 866775 h 1181100"/>
              <a:gd name="connsiteX2" fmla="*/ 0 w 7415827"/>
              <a:gd name="connsiteY2" fmla="*/ 1181100 h 1181100"/>
              <a:gd name="connsiteX3" fmla="*/ 0 w 7415827"/>
              <a:gd name="connsiteY3" fmla="*/ 0 h 1181100"/>
              <a:gd name="connsiteX0" fmla="*/ 0 w 7415827"/>
              <a:gd name="connsiteY0" fmla="*/ 0 h 1571625"/>
              <a:gd name="connsiteX1" fmla="*/ 7415827 w 7415827"/>
              <a:gd name="connsiteY1" fmla="*/ 866775 h 1571625"/>
              <a:gd name="connsiteX2" fmla="*/ 0 w 7415827"/>
              <a:gd name="connsiteY2" fmla="*/ 1571625 h 1571625"/>
              <a:gd name="connsiteX3" fmla="*/ 0 w 7415827"/>
              <a:gd name="connsiteY3" fmla="*/ 0 h 1571625"/>
            </a:gdLst>
            <a:ahLst/>
            <a:cxnLst>
              <a:cxn ang="0">
                <a:pos x="connsiteX0" y="connsiteY0"/>
              </a:cxn>
              <a:cxn ang="0">
                <a:pos x="connsiteX1" y="connsiteY1"/>
              </a:cxn>
              <a:cxn ang="0">
                <a:pos x="connsiteX2" y="connsiteY2"/>
              </a:cxn>
              <a:cxn ang="0">
                <a:pos x="connsiteX3" y="connsiteY3"/>
              </a:cxn>
            </a:cxnLst>
            <a:rect l="l" t="t" r="r" b="b"/>
            <a:pathLst>
              <a:path w="7415827" h="1571625">
                <a:moveTo>
                  <a:pt x="0" y="0"/>
                </a:moveTo>
                <a:lnTo>
                  <a:pt x="7415827" y="866775"/>
                </a:lnTo>
                <a:lnTo>
                  <a:pt x="0" y="1571625"/>
                </a:lnTo>
                <a:lnTo>
                  <a:pt x="0" y="0"/>
                </a:lnTo>
                <a:close/>
              </a:path>
            </a:pathLst>
          </a:custGeom>
          <a:gradFill>
            <a:gsLst>
              <a:gs pos="0">
                <a:srgbClr val="000000"/>
              </a:gs>
              <a:gs pos="24000">
                <a:srgbClr val="333333"/>
              </a:gs>
              <a:gs pos="90000">
                <a:srgbClr val="000000"/>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Freeform 8"/>
          <p:cNvSpPr/>
          <p:nvPr/>
        </p:nvSpPr>
        <p:spPr>
          <a:xfrm>
            <a:off x="0" y="5731667"/>
            <a:ext cx="9147178" cy="1126333"/>
          </a:xfrm>
          <a:custGeom>
            <a:avLst/>
            <a:gdLst>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666750 h 2114550"/>
              <a:gd name="connsiteX1" fmla="*/ 9144000 w 9144000"/>
              <a:gd name="connsiteY1" fmla="*/ 0 h 2114550"/>
              <a:gd name="connsiteX2" fmla="*/ 9144000 w 9144000"/>
              <a:gd name="connsiteY2" fmla="*/ 914400 h 2114550"/>
              <a:gd name="connsiteX3" fmla="*/ 6334125 w 9144000"/>
              <a:gd name="connsiteY3" fmla="*/ 2114550 h 2114550"/>
              <a:gd name="connsiteX4" fmla="*/ 0 w 9144000"/>
              <a:gd name="connsiteY4" fmla="*/ 1047750 h 2114550"/>
              <a:gd name="connsiteX5" fmla="*/ 9525 w 9144000"/>
              <a:gd name="connsiteY5" fmla="*/ 666750 h 2114550"/>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6334125 w 9144000"/>
              <a:gd name="connsiteY4" fmla="*/ 1457325 h 1581150"/>
              <a:gd name="connsiteX5" fmla="*/ 0 w 9144000"/>
              <a:gd name="connsiteY5" fmla="*/ 390525 h 1581150"/>
              <a:gd name="connsiteX6" fmla="*/ 9525 w 9144000"/>
              <a:gd name="connsiteY6"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390525 h 1581150"/>
              <a:gd name="connsiteX5" fmla="*/ 9525 w 9144000"/>
              <a:gd name="connsiteY5"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9525 w 9144000"/>
              <a:gd name="connsiteY5" fmla="*/ 9525 h 1581150"/>
              <a:gd name="connsiteX0" fmla="*/ 342207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342207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9134495 w 9144000"/>
              <a:gd name="connsiteY4" fmla="*/ 1572115 h 1581150"/>
              <a:gd name="connsiteX5" fmla="*/ 0 w 9144000"/>
              <a:gd name="connsiteY5" fmla="*/ 1571625 h 1581150"/>
              <a:gd name="connsiteX6" fmla="*/ 20 w 9144000"/>
              <a:gd name="connsiteY6" fmla="*/ 1323975 h 1581150"/>
              <a:gd name="connsiteX0" fmla="*/ 20 w 9144000"/>
              <a:gd name="connsiteY0" fmla="*/ 1323975 h 1581150"/>
              <a:gd name="connsiteX1" fmla="*/ 9144000 w 9144000"/>
              <a:gd name="connsiteY1" fmla="*/ 0 h 1581150"/>
              <a:gd name="connsiteX2" fmla="*/ 9144000 w 9144000"/>
              <a:gd name="connsiteY2" fmla="*/ 1581150 h 1581150"/>
              <a:gd name="connsiteX3" fmla="*/ 9134495 w 9144000"/>
              <a:gd name="connsiteY3" fmla="*/ 1572115 h 1581150"/>
              <a:gd name="connsiteX4" fmla="*/ 0 w 9144000"/>
              <a:gd name="connsiteY4" fmla="*/ 1571625 h 1581150"/>
              <a:gd name="connsiteX5" fmla="*/ 20 w 9144000"/>
              <a:gd name="connsiteY5" fmla="*/ 1323975 h 1581150"/>
              <a:gd name="connsiteX0" fmla="*/ 20 w 9144000"/>
              <a:gd name="connsiteY0" fmla="*/ 456601 h 713776"/>
              <a:gd name="connsiteX1" fmla="*/ 8611709 w 9144000"/>
              <a:gd name="connsiteY1" fmla="*/ 0 h 713776"/>
              <a:gd name="connsiteX2" fmla="*/ 9144000 w 9144000"/>
              <a:gd name="connsiteY2" fmla="*/ 713776 h 713776"/>
              <a:gd name="connsiteX3" fmla="*/ 9134495 w 9144000"/>
              <a:gd name="connsiteY3" fmla="*/ 704741 h 713776"/>
              <a:gd name="connsiteX4" fmla="*/ 0 w 9144000"/>
              <a:gd name="connsiteY4" fmla="*/ 704251 h 713776"/>
              <a:gd name="connsiteX5" fmla="*/ 20 w 9144000"/>
              <a:gd name="connsiteY5" fmla="*/ 456601 h 713776"/>
              <a:gd name="connsiteX0" fmla="*/ 20 w 9144000"/>
              <a:gd name="connsiteY0" fmla="*/ 818007 h 1075182"/>
              <a:gd name="connsiteX1" fmla="*/ 9124990 w 9144000"/>
              <a:gd name="connsiteY1" fmla="*/ 0 h 1075182"/>
              <a:gd name="connsiteX2" fmla="*/ 9144000 w 9144000"/>
              <a:gd name="connsiteY2" fmla="*/ 1075182 h 1075182"/>
              <a:gd name="connsiteX3" fmla="*/ 9134495 w 9144000"/>
              <a:gd name="connsiteY3" fmla="*/ 1066147 h 1075182"/>
              <a:gd name="connsiteX4" fmla="*/ 0 w 9144000"/>
              <a:gd name="connsiteY4" fmla="*/ 1065657 h 1075182"/>
              <a:gd name="connsiteX5" fmla="*/ 20 w 9144000"/>
              <a:gd name="connsiteY5" fmla="*/ 818007 h 1075182"/>
              <a:gd name="connsiteX0" fmla="*/ 20 w 9144000"/>
              <a:gd name="connsiteY0" fmla="*/ 818007 h 1075182"/>
              <a:gd name="connsiteX1" fmla="*/ 9124990 w 9144000"/>
              <a:gd name="connsiteY1" fmla="*/ 0 h 1075182"/>
              <a:gd name="connsiteX2" fmla="*/ 9144000 w 9144000"/>
              <a:gd name="connsiteY2" fmla="*/ 1075182 h 1075182"/>
              <a:gd name="connsiteX3" fmla="*/ 0 w 9144000"/>
              <a:gd name="connsiteY3" fmla="*/ 1065657 h 1075182"/>
              <a:gd name="connsiteX4" fmla="*/ 20 w 9144000"/>
              <a:gd name="connsiteY4" fmla="*/ 818007 h 1075182"/>
              <a:gd name="connsiteX0" fmla="*/ 20 w 9124990"/>
              <a:gd name="connsiteY0" fmla="*/ 818007 h 1065657"/>
              <a:gd name="connsiteX1" fmla="*/ 9124990 w 9124990"/>
              <a:gd name="connsiteY1" fmla="*/ 0 h 1065657"/>
              <a:gd name="connsiteX2" fmla="*/ 8854092 w 9124990"/>
              <a:gd name="connsiteY2" fmla="*/ 585026 h 1065657"/>
              <a:gd name="connsiteX3" fmla="*/ 0 w 9124990"/>
              <a:gd name="connsiteY3" fmla="*/ 1065657 h 1065657"/>
              <a:gd name="connsiteX4" fmla="*/ 20 w 9124990"/>
              <a:gd name="connsiteY4" fmla="*/ 818007 h 1065657"/>
              <a:gd name="connsiteX0" fmla="*/ 20 w 9124990"/>
              <a:gd name="connsiteY0" fmla="*/ 818007 h 1065657"/>
              <a:gd name="connsiteX1" fmla="*/ 9124990 w 9124990"/>
              <a:gd name="connsiteY1" fmla="*/ 0 h 1065657"/>
              <a:gd name="connsiteX2" fmla="*/ 9122615 w 9124990"/>
              <a:gd name="connsiteY2" fmla="*/ 1063889 h 1065657"/>
              <a:gd name="connsiteX3" fmla="*/ 0 w 9124990"/>
              <a:gd name="connsiteY3" fmla="*/ 1065657 h 1065657"/>
              <a:gd name="connsiteX4" fmla="*/ 20 w 9124990"/>
              <a:gd name="connsiteY4" fmla="*/ 818007 h 1065657"/>
              <a:gd name="connsiteX0" fmla="*/ 20 w 9124990"/>
              <a:gd name="connsiteY0" fmla="*/ 818007 h 1065657"/>
              <a:gd name="connsiteX1" fmla="*/ 9124990 w 9124990"/>
              <a:gd name="connsiteY1" fmla="*/ 0 h 1065657"/>
              <a:gd name="connsiteX2" fmla="*/ 8766171 w 9124990"/>
              <a:gd name="connsiteY2" fmla="*/ 508228 h 1065657"/>
              <a:gd name="connsiteX3" fmla="*/ 0 w 9124990"/>
              <a:gd name="connsiteY3" fmla="*/ 1065657 h 1065657"/>
              <a:gd name="connsiteX4" fmla="*/ 20 w 9124990"/>
              <a:gd name="connsiteY4" fmla="*/ 818007 h 1065657"/>
              <a:gd name="connsiteX0" fmla="*/ 20 w 9128161"/>
              <a:gd name="connsiteY0" fmla="*/ 818007 h 1068407"/>
              <a:gd name="connsiteX1" fmla="*/ 9124990 w 9128161"/>
              <a:gd name="connsiteY1" fmla="*/ 0 h 1068407"/>
              <a:gd name="connsiteX2" fmla="*/ 9127369 w 9128161"/>
              <a:gd name="connsiteY2" fmla="*/ 1068407 h 1068407"/>
              <a:gd name="connsiteX3" fmla="*/ 0 w 9128161"/>
              <a:gd name="connsiteY3" fmla="*/ 1065657 h 1068407"/>
              <a:gd name="connsiteX4" fmla="*/ 20 w 9128161"/>
              <a:gd name="connsiteY4" fmla="*/ 818007 h 10684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28161" h="1068407">
                <a:moveTo>
                  <a:pt x="20" y="818007"/>
                </a:moveTo>
                <a:lnTo>
                  <a:pt x="9124990" y="0"/>
                </a:lnTo>
                <a:cubicBezTo>
                  <a:pt x="9124198" y="354630"/>
                  <a:pt x="9128161" y="713777"/>
                  <a:pt x="9127369" y="1068407"/>
                </a:cubicBezTo>
                <a:lnTo>
                  <a:pt x="0" y="1065657"/>
                </a:lnTo>
                <a:cubicBezTo>
                  <a:pt x="7" y="983107"/>
                  <a:pt x="13" y="900557"/>
                  <a:pt x="20" y="818007"/>
                </a:cubicBezTo>
                <a:close/>
              </a:path>
            </a:pathLst>
          </a:custGeom>
          <a:gradFill>
            <a:gsLst>
              <a:gs pos="39000">
                <a:schemeClr val="accent1"/>
              </a:gs>
              <a:gs pos="50000">
                <a:schemeClr val="accent1">
                  <a:lumMod val="40000"/>
                  <a:lumOff val="60000"/>
                </a:schemeClr>
              </a:gs>
              <a:gs pos="58000">
                <a:schemeClr val="accent1"/>
              </a:gs>
            </a:gsLst>
            <a:lin ang="15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dirty="0">
              <a:solidFill>
                <a:schemeClr val="lt1"/>
              </a:solidFill>
              <a:latin typeface="+mn-lt"/>
              <a:ea typeface="+mn-ea"/>
              <a:cs typeface="+mn-cs"/>
            </a:endParaRPr>
          </a:p>
        </p:txBody>
      </p:sp>
      <p:sp>
        <p:nvSpPr>
          <p:cNvPr id="2" name="Title 1"/>
          <p:cNvSpPr>
            <a:spLocks noGrp="1"/>
          </p:cNvSpPr>
          <p:nvPr>
            <p:ph type="title"/>
          </p:nvPr>
        </p:nvSpPr>
        <p:spPr>
          <a:xfrm>
            <a:off x="676656" y="609600"/>
            <a:ext cx="3383280" cy="914400"/>
          </a:xfrm>
        </p:spPr>
        <p:txBody>
          <a:bodyPr anchor="b">
            <a:noAutofit/>
          </a:bodyPr>
          <a:lstStyle>
            <a:lvl1pPr algn="l">
              <a:defRPr sz="2200" b="0" i="0" cap="none" baseline="0">
                <a:solidFill>
                  <a:schemeClr val="tx2"/>
                </a:solidFill>
              </a:defRPr>
            </a:lvl1pPr>
          </a:lstStyle>
          <a:p>
            <a:r>
              <a:rPr lang="en-US"/>
              <a:t>Click to edit Master title style</a:t>
            </a:r>
            <a:endParaRPr lang="en-US" dirty="0"/>
          </a:p>
        </p:txBody>
      </p:sp>
      <p:sp>
        <p:nvSpPr>
          <p:cNvPr id="10" name="Freeform 9"/>
          <p:cNvSpPr/>
          <p:nvPr/>
        </p:nvSpPr>
        <p:spPr>
          <a:xfrm>
            <a:off x="0" y="4973410"/>
            <a:ext cx="7674867" cy="928299"/>
          </a:xfrm>
          <a:custGeom>
            <a:avLst/>
            <a:gdLst>
              <a:gd name="connsiteX0" fmla="*/ 0 w 7548466"/>
              <a:gd name="connsiteY0" fmla="*/ 0 h 933061"/>
              <a:gd name="connsiteX1" fmla="*/ 9331 w 7548466"/>
              <a:gd name="connsiteY1" fmla="*/ 65314 h 933061"/>
              <a:gd name="connsiteX2" fmla="*/ 7221894 w 7548466"/>
              <a:gd name="connsiteY2" fmla="*/ 933061 h 933061"/>
              <a:gd name="connsiteX3" fmla="*/ 7548466 w 7548466"/>
              <a:gd name="connsiteY3" fmla="*/ 914400 h 933061"/>
              <a:gd name="connsiteX4" fmla="*/ 0 w 7548466"/>
              <a:gd name="connsiteY4" fmla="*/ 0 h 933061"/>
              <a:gd name="connsiteX0" fmla="*/ 131163 w 7539135"/>
              <a:gd name="connsiteY0" fmla="*/ 0 h 1042598"/>
              <a:gd name="connsiteX1" fmla="*/ 0 w 7539135"/>
              <a:gd name="connsiteY1" fmla="*/ 174851 h 1042598"/>
              <a:gd name="connsiteX2" fmla="*/ 7212563 w 7539135"/>
              <a:gd name="connsiteY2" fmla="*/ 1042598 h 1042598"/>
              <a:gd name="connsiteX3" fmla="*/ 7539135 w 7539135"/>
              <a:gd name="connsiteY3" fmla="*/ 1023937 h 1042598"/>
              <a:gd name="connsiteX4" fmla="*/ 131163 w 7539135"/>
              <a:gd name="connsiteY4" fmla="*/ 0 h 1042598"/>
              <a:gd name="connsiteX0" fmla="*/ 0 w 7407972"/>
              <a:gd name="connsiteY0" fmla="*/ 0 h 1042598"/>
              <a:gd name="connsiteX1" fmla="*/ 85531 w 7407972"/>
              <a:gd name="connsiteY1" fmla="*/ 134370 h 1042598"/>
              <a:gd name="connsiteX2" fmla="*/ 7081400 w 7407972"/>
              <a:gd name="connsiteY2" fmla="*/ 1042598 h 1042598"/>
              <a:gd name="connsiteX3" fmla="*/ 7407972 w 7407972"/>
              <a:gd name="connsiteY3" fmla="*/ 1023937 h 1042598"/>
              <a:gd name="connsiteX4" fmla="*/ 0 w 7407972"/>
              <a:gd name="connsiteY4" fmla="*/ 0 h 1042598"/>
              <a:gd name="connsiteX0" fmla="*/ 131163 w 7539135"/>
              <a:gd name="connsiteY0" fmla="*/ 0 h 1042598"/>
              <a:gd name="connsiteX1" fmla="*/ 0 w 7539135"/>
              <a:gd name="connsiteY1" fmla="*/ 193902 h 1042598"/>
              <a:gd name="connsiteX2" fmla="*/ 7212563 w 7539135"/>
              <a:gd name="connsiteY2" fmla="*/ 1042598 h 1042598"/>
              <a:gd name="connsiteX3" fmla="*/ 7539135 w 7539135"/>
              <a:gd name="connsiteY3" fmla="*/ 1023937 h 1042598"/>
              <a:gd name="connsiteX4" fmla="*/ 131163 w 7539135"/>
              <a:gd name="connsiteY4" fmla="*/ 0 h 1042598"/>
              <a:gd name="connsiteX0" fmla="*/ 59725 w 7539135"/>
              <a:gd name="connsiteY0" fmla="*/ 0 h 892580"/>
              <a:gd name="connsiteX1" fmla="*/ 0 w 7539135"/>
              <a:gd name="connsiteY1" fmla="*/ 43884 h 892580"/>
              <a:gd name="connsiteX2" fmla="*/ 7212563 w 7539135"/>
              <a:gd name="connsiteY2" fmla="*/ 892580 h 892580"/>
              <a:gd name="connsiteX3" fmla="*/ 7539135 w 7539135"/>
              <a:gd name="connsiteY3" fmla="*/ 873919 h 892580"/>
              <a:gd name="connsiteX4" fmla="*/ 59725 w 7539135"/>
              <a:gd name="connsiteY4" fmla="*/ 0 h 892580"/>
              <a:gd name="connsiteX0" fmla="*/ 194 w 7539135"/>
              <a:gd name="connsiteY0" fmla="*/ 0 h 923536"/>
              <a:gd name="connsiteX1" fmla="*/ 0 w 7539135"/>
              <a:gd name="connsiteY1" fmla="*/ 74840 h 923536"/>
              <a:gd name="connsiteX2" fmla="*/ 7212563 w 7539135"/>
              <a:gd name="connsiteY2" fmla="*/ 923536 h 923536"/>
              <a:gd name="connsiteX3" fmla="*/ 7539135 w 7539135"/>
              <a:gd name="connsiteY3" fmla="*/ 904875 h 923536"/>
              <a:gd name="connsiteX4" fmla="*/ 194 w 7539135"/>
              <a:gd name="connsiteY4" fmla="*/ 0 h 923536"/>
              <a:gd name="connsiteX0" fmla="*/ 194 w 7539135"/>
              <a:gd name="connsiteY0" fmla="*/ 0 h 904875"/>
              <a:gd name="connsiteX1" fmla="*/ 0 w 7539135"/>
              <a:gd name="connsiteY1" fmla="*/ 74840 h 904875"/>
              <a:gd name="connsiteX2" fmla="*/ 7212563 w 7539135"/>
              <a:gd name="connsiteY2" fmla="*/ 883055 h 904875"/>
              <a:gd name="connsiteX3" fmla="*/ 7539135 w 7539135"/>
              <a:gd name="connsiteY3" fmla="*/ 904875 h 904875"/>
              <a:gd name="connsiteX4" fmla="*/ 194 w 7539135"/>
              <a:gd name="connsiteY4" fmla="*/ 0 h 904875"/>
              <a:gd name="connsiteX0" fmla="*/ 194 w 7703442"/>
              <a:gd name="connsiteY0" fmla="*/ 0 h 1016794"/>
              <a:gd name="connsiteX1" fmla="*/ 0 w 7703442"/>
              <a:gd name="connsiteY1" fmla="*/ 74840 h 1016794"/>
              <a:gd name="connsiteX2" fmla="*/ 7212563 w 7703442"/>
              <a:gd name="connsiteY2" fmla="*/ 883055 h 1016794"/>
              <a:gd name="connsiteX3" fmla="*/ 7703442 w 7703442"/>
              <a:gd name="connsiteY3" fmla="*/ 1016794 h 1016794"/>
              <a:gd name="connsiteX4" fmla="*/ 194 w 7703442"/>
              <a:gd name="connsiteY4" fmla="*/ 0 h 1016794"/>
              <a:gd name="connsiteX0" fmla="*/ 194 w 7674867"/>
              <a:gd name="connsiteY0" fmla="*/ 0 h 897731"/>
              <a:gd name="connsiteX1" fmla="*/ 0 w 7674867"/>
              <a:gd name="connsiteY1" fmla="*/ 74840 h 897731"/>
              <a:gd name="connsiteX2" fmla="*/ 7212563 w 7674867"/>
              <a:gd name="connsiteY2" fmla="*/ 883055 h 897731"/>
              <a:gd name="connsiteX3" fmla="*/ 7674867 w 7674867"/>
              <a:gd name="connsiteY3" fmla="*/ 897731 h 897731"/>
              <a:gd name="connsiteX4" fmla="*/ 194 w 7674867"/>
              <a:gd name="connsiteY4" fmla="*/ 0 h 897731"/>
              <a:gd name="connsiteX0" fmla="*/ 194 w 7674867"/>
              <a:gd name="connsiteY0" fmla="*/ 0 h 930680"/>
              <a:gd name="connsiteX1" fmla="*/ 0 w 7674867"/>
              <a:gd name="connsiteY1" fmla="*/ 74840 h 930680"/>
              <a:gd name="connsiteX2" fmla="*/ 7293526 w 7674867"/>
              <a:gd name="connsiteY2" fmla="*/ 930680 h 930680"/>
              <a:gd name="connsiteX3" fmla="*/ 7674867 w 7674867"/>
              <a:gd name="connsiteY3" fmla="*/ 897731 h 930680"/>
              <a:gd name="connsiteX4" fmla="*/ 194 w 7674867"/>
              <a:gd name="connsiteY4" fmla="*/ 0 h 930680"/>
              <a:gd name="connsiteX0" fmla="*/ 194 w 7674867"/>
              <a:gd name="connsiteY0" fmla="*/ 0 h 897731"/>
              <a:gd name="connsiteX1" fmla="*/ 0 w 7674867"/>
              <a:gd name="connsiteY1" fmla="*/ 74840 h 897731"/>
              <a:gd name="connsiteX2" fmla="*/ 7293526 w 7674867"/>
              <a:gd name="connsiteY2" fmla="*/ 894961 h 897731"/>
              <a:gd name="connsiteX3" fmla="*/ 7674867 w 7674867"/>
              <a:gd name="connsiteY3" fmla="*/ 897731 h 897731"/>
              <a:gd name="connsiteX4" fmla="*/ 194 w 7674867"/>
              <a:gd name="connsiteY4" fmla="*/ 0 h 897731"/>
              <a:gd name="connsiteX0" fmla="*/ 194 w 7674867"/>
              <a:gd name="connsiteY0" fmla="*/ 0 h 897731"/>
              <a:gd name="connsiteX1" fmla="*/ 0 w 7674867"/>
              <a:gd name="connsiteY1" fmla="*/ 74840 h 897731"/>
              <a:gd name="connsiteX2" fmla="*/ 7238758 w 7674867"/>
              <a:gd name="connsiteY2" fmla="*/ 894961 h 897731"/>
              <a:gd name="connsiteX3" fmla="*/ 7674867 w 7674867"/>
              <a:gd name="connsiteY3" fmla="*/ 897731 h 897731"/>
              <a:gd name="connsiteX4" fmla="*/ 194 w 7674867"/>
              <a:gd name="connsiteY4" fmla="*/ 0 h 897731"/>
              <a:gd name="connsiteX0" fmla="*/ 194 w 7674867"/>
              <a:gd name="connsiteY0" fmla="*/ 0 h 897731"/>
              <a:gd name="connsiteX1" fmla="*/ 0 w 7674867"/>
              <a:gd name="connsiteY1" fmla="*/ 74840 h 897731"/>
              <a:gd name="connsiteX2" fmla="*/ 7298289 w 7674867"/>
              <a:gd name="connsiteY2" fmla="*/ 661599 h 897731"/>
              <a:gd name="connsiteX3" fmla="*/ 7674867 w 7674867"/>
              <a:gd name="connsiteY3" fmla="*/ 897731 h 897731"/>
              <a:gd name="connsiteX4" fmla="*/ 194 w 7674867"/>
              <a:gd name="connsiteY4" fmla="*/ 0 h 897731"/>
              <a:gd name="connsiteX0" fmla="*/ 194 w 7674867"/>
              <a:gd name="connsiteY0" fmla="*/ 0 h 928299"/>
              <a:gd name="connsiteX1" fmla="*/ 0 w 7674867"/>
              <a:gd name="connsiteY1" fmla="*/ 74840 h 928299"/>
              <a:gd name="connsiteX2" fmla="*/ 7298289 w 7674867"/>
              <a:gd name="connsiteY2" fmla="*/ 928299 h 928299"/>
              <a:gd name="connsiteX3" fmla="*/ 7674867 w 7674867"/>
              <a:gd name="connsiteY3" fmla="*/ 897731 h 928299"/>
              <a:gd name="connsiteX4" fmla="*/ 194 w 7674867"/>
              <a:gd name="connsiteY4" fmla="*/ 0 h 9282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74867" h="928299">
                <a:moveTo>
                  <a:pt x="194" y="0"/>
                </a:moveTo>
                <a:cubicBezTo>
                  <a:pt x="129" y="24947"/>
                  <a:pt x="65" y="49893"/>
                  <a:pt x="0" y="74840"/>
                </a:cubicBezTo>
                <a:lnTo>
                  <a:pt x="7298289" y="928299"/>
                </a:lnTo>
                <a:lnTo>
                  <a:pt x="7674867" y="897731"/>
                </a:lnTo>
                <a:lnTo>
                  <a:pt x="194"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Freeform 10"/>
          <p:cNvSpPr/>
          <p:nvPr/>
        </p:nvSpPr>
        <p:spPr>
          <a:xfrm>
            <a:off x="-2382" y="5696242"/>
            <a:ext cx="9146382" cy="930294"/>
          </a:xfrm>
          <a:custGeom>
            <a:avLst/>
            <a:gdLst>
              <a:gd name="connsiteX0" fmla="*/ 9153331 w 9153331"/>
              <a:gd name="connsiteY0" fmla="*/ 0 h 951723"/>
              <a:gd name="connsiteX1" fmla="*/ 0 w 9153331"/>
              <a:gd name="connsiteY1" fmla="*/ 867747 h 951723"/>
              <a:gd name="connsiteX2" fmla="*/ 0 w 9153331"/>
              <a:gd name="connsiteY2" fmla="*/ 951723 h 951723"/>
              <a:gd name="connsiteX3" fmla="*/ 9153331 w 9153331"/>
              <a:gd name="connsiteY3" fmla="*/ 83976 h 951723"/>
              <a:gd name="connsiteX4" fmla="*/ 9153331 w 9153331"/>
              <a:gd name="connsiteY4" fmla="*/ 0 h 951723"/>
              <a:gd name="connsiteX0" fmla="*/ 9153331 w 9153331"/>
              <a:gd name="connsiteY0" fmla="*/ 0 h 951723"/>
              <a:gd name="connsiteX1" fmla="*/ 107265 w 9153331"/>
              <a:gd name="connsiteY1" fmla="*/ 901085 h 951723"/>
              <a:gd name="connsiteX2" fmla="*/ 0 w 9153331"/>
              <a:gd name="connsiteY2" fmla="*/ 951723 h 951723"/>
              <a:gd name="connsiteX3" fmla="*/ 9153331 w 9153331"/>
              <a:gd name="connsiteY3" fmla="*/ 83976 h 951723"/>
              <a:gd name="connsiteX4" fmla="*/ 9153331 w 9153331"/>
              <a:gd name="connsiteY4" fmla="*/ 0 h 951723"/>
              <a:gd name="connsiteX0" fmla="*/ 9155715 w 9155715"/>
              <a:gd name="connsiteY0" fmla="*/ 0 h 951723"/>
              <a:gd name="connsiteX1" fmla="*/ 0 w 9155715"/>
              <a:gd name="connsiteY1" fmla="*/ 865366 h 951723"/>
              <a:gd name="connsiteX2" fmla="*/ 2384 w 9155715"/>
              <a:gd name="connsiteY2" fmla="*/ 951723 h 951723"/>
              <a:gd name="connsiteX3" fmla="*/ 9155715 w 9155715"/>
              <a:gd name="connsiteY3" fmla="*/ 83976 h 951723"/>
              <a:gd name="connsiteX4" fmla="*/ 9155715 w 9155715"/>
              <a:gd name="connsiteY4" fmla="*/ 0 h 951723"/>
              <a:gd name="connsiteX0" fmla="*/ 9155715 w 9155715"/>
              <a:gd name="connsiteY0" fmla="*/ 0 h 894573"/>
              <a:gd name="connsiteX1" fmla="*/ 0 w 9155715"/>
              <a:gd name="connsiteY1" fmla="*/ 865366 h 894573"/>
              <a:gd name="connsiteX2" fmla="*/ 197847 w 9155715"/>
              <a:gd name="connsiteY2" fmla="*/ 894573 h 894573"/>
              <a:gd name="connsiteX3" fmla="*/ 9155715 w 9155715"/>
              <a:gd name="connsiteY3" fmla="*/ 83976 h 894573"/>
              <a:gd name="connsiteX4" fmla="*/ 9155715 w 9155715"/>
              <a:gd name="connsiteY4" fmla="*/ 0 h 894573"/>
              <a:gd name="connsiteX0" fmla="*/ 9155715 w 9155715"/>
              <a:gd name="connsiteY0" fmla="*/ 0 h 946961"/>
              <a:gd name="connsiteX1" fmla="*/ 0 w 9155715"/>
              <a:gd name="connsiteY1" fmla="*/ 865366 h 946961"/>
              <a:gd name="connsiteX2" fmla="*/ 4768 w 9155715"/>
              <a:gd name="connsiteY2" fmla="*/ 946961 h 946961"/>
              <a:gd name="connsiteX3" fmla="*/ 9155715 w 9155715"/>
              <a:gd name="connsiteY3" fmla="*/ 83976 h 946961"/>
              <a:gd name="connsiteX4" fmla="*/ 9155715 w 9155715"/>
              <a:gd name="connsiteY4" fmla="*/ 0 h 946961"/>
              <a:gd name="connsiteX0" fmla="*/ 9155715 w 9155715"/>
              <a:gd name="connsiteY0" fmla="*/ 0 h 894574"/>
              <a:gd name="connsiteX1" fmla="*/ 0 w 9155715"/>
              <a:gd name="connsiteY1" fmla="*/ 865366 h 894574"/>
              <a:gd name="connsiteX2" fmla="*/ 97732 w 9155715"/>
              <a:gd name="connsiteY2" fmla="*/ 894574 h 894574"/>
              <a:gd name="connsiteX3" fmla="*/ 9155715 w 9155715"/>
              <a:gd name="connsiteY3" fmla="*/ 83976 h 894574"/>
              <a:gd name="connsiteX4" fmla="*/ 9155715 w 9155715"/>
              <a:gd name="connsiteY4" fmla="*/ 0 h 894574"/>
              <a:gd name="connsiteX0" fmla="*/ 9155715 w 9155715"/>
              <a:gd name="connsiteY0" fmla="*/ 0 h 939818"/>
              <a:gd name="connsiteX1" fmla="*/ 0 w 9155715"/>
              <a:gd name="connsiteY1" fmla="*/ 865366 h 939818"/>
              <a:gd name="connsiteX2" fmla="*/ 2384 w 9155715"/>
              <a:gd name="connsiteY2" fmla="*/ 939818 h 939818"/>
              <a:gd name="connsiteX3" fmla="*/ 9155715 w 9155715"/>
              <a:gd name="connsiteY3" fmla="*/ 83976 h 939818"/>
              <a:gd name="connsiteX4" fmla="*/ 9155715 w 9155715"/>
              <a:gd name="connsiteY4" fmla="*/ 0 h 939818"/>
              <a:gd name="connsiteX0" fmla="*/ 9015078 w 9155715"/>
              <a:gd name="connsiteY0" fmla="*/ 0 h 873143"/>
              <a:gd name="connsiteX1" fmla="*/ 0 w 9155715"/>
              <a:gd name="connsiteY1" fmla="*/ 798691 h 873143"/>
              <a:gd name="connsiteX2" fmla="*/ 2384 w 9155715"/>
              <a:gd name="connsiteY2" fmla="*/ 873143 h 873143"/>
              <a:gd name="connsiteX3" fmla="*/ 9155715 w 9155715"/>
              <a:gd name="connsiteY3" fmla="*/ 17301 h 873143"/>
              <a:gd name="connsiteX4" fmla="*/ 9015078 w 9155715"/>
              <a:gd name="connsiteY4" fmla="*/ 0 h 873143"/>
              <a:gd name="connsiteX0" fmla="*/ 9160482 w 9160482"/>
              <a:gd name="connsiteY0" fmla="*/ 0 h 930293"/>
              <a:gd name="connsiteX1" fmla="*/ 0 w 9160482"/>
              <a:gd name="connsiteY1" fmla="*/ 855841 h 930293"/>
              <a:gd name="connsiteX2" fmla="*/ 2384 w 9160482"/>
              <a:gd name="connsiteY2" fmla="*/ 930293 h 930293"/>
              <a:gd name="connsiteX3" fmla="*/ 9155715 w 9160482"/>
              <a:gd name="connsiteY3" fmla="*/ 74451 h 930293"/>
              <a:gd name="connsiteX4" fmla="*/ 9160482 w 9160482"/>
              <a:gd name="connsiteY4" fmla="*/ 0 h 930293"/>
              <a:gd name="connsiteX0" fmla="*/ 9072286 w 9155715"/>
              <a:gd name="connsiteY0" fmla="*/ 0 h 885050"/>
              <a:gd name="connsiteX1" fmla="*/ 0 w 9155715"/>
              <a:gd name="connsiteY1" fmla="*/ 810598 h 885050"/>
              <a:gd name="connsiteX2" fmla="*/ 2384 w 9155715"/>
              <a:gd name="connsiteY2" fmla="*/ 885050 h 885050"/>
              <a:gd name="connsiteX3" fmla="*/ 9155715 w 9155715"/>
              <a:gd name="connsiteY3" fmla="*/ 29208 h 885050"/>
              <a:gd name="connsiteX4" fmla="*/ 9072286 w 9155715"/>
              <a:gd name="connsiteY4" fmla="*/ 0 h 885050"/>
              <a:gd name="connsiteX0" fmla="*/ 9155715 w 9155715"/>
              <a:gd name="connsiteY0" fmla="*/ 0 h 930294"/>
              <a:gd name="connsiteX1" fmla="*/ 0 w 9155715"/>
              <a:gd name="connsiteY1" fmla="*/ 855842 h 930294"/>
              <a:gd name="connsiteX2" fmla="*/ 2384 w 9155715"/>
              <a:gd name="connsiteY2" fmla="*/ 930294 h 930294"/>
              <a:gd name="connsiteX3" fmla="*/ 9155715 w 9155715"/>
              <a:gd name="connsiteY3" fmla="*/ 74452 h 930294"/>
              <a:gd name="connsiteX4" fmla="*/ 9155715 w 9155715"/>
              <a:gd name="connsiteY4" fmla="*/ 0 h 9302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55715" h="930294">
                <a:moveTo>
                  <a:pt x="9155715" y="0"/>
                </a:moveTo>
                <a:lnTo>
                  <a:pt x="0" y="855842"/>
                </a:lnTo>
                <a:cubicBezTo>
                  <a:pt x="795" y="884628"/>
                  <a:pt x="1589" y="901508"/>
                  <a:pt x="2384" y="930294"/>
                </a:cubicBezTo>
                <a:lnTo>
                  <a:pt x="9155715" y="74452"/>
                </a:lnTo>
                <a:lnTo>
                  <a:pt x="9155715"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Date Placeholder 4"/>
          <p:cNvSpPr>
            <a:spLocks noGrp="1"/>
          </p:cNvSpPr>
          <p:nvPr>
            <p:ph type="dt" sz="half" idx="10"/>
          </p:nvPr>
        </p:nvSpPr>
        <p:spPr/>
        <p:txBody>
          <a:bodyPr/>
          <a:lstStyle/>
          <a:p>
            <a:fld id="{C87A6332-0026-450D-BFD2-52D25391A08F}" type="datetime1">
              <a:rPr lang="en-US" smtClean="0"/>
              <a:t>4/2/2024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A65CAB27-FE16-479A-B933-B7AEB64CDC96}" type="slidenum">
              <a:rPr lang="en-US" smtClean="0"/>
              <a:t>‹#›</a:t>
            </a:fld>
            <a:endParaRPr lang="en-US" dirty="0"/>
          </a:p>
        </p:txBody>
      </p:sp>
      <p:sp>
        <p:nvSpPr>
          <p:cNvPr id="13" name="Content Placeholder 12"/>
          <p:cNvSpPr>
            <a:spLocks noGrp="1"/>
          </p:cNvSpPr>
          <p:nvPr>
            <p:ph sz="quarter" idx="13"/>
          </p:nvPr>
        </p:nvSpPr>
        <p:spPr>
          <a:xfrm>
            <a:off x="4572000" y="609600"/>
            <a:ext cx="3886200" cy="4191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Text Placeholder 13"/>
          <p:cNvSpPr>
            <a:spLocks noGrp="1"/>
          </p:cNvSpPr>
          <p:nvPr>
            <p:ph type="body" sz="quarter" idx="14"/>
          </p:nvPr>
        </p:nvSpPr>
        <p:spPr>
          <a:xfrm>
            <a:off x="676274" y="1527048"/>
            <a:ext cx="3383280" cy="3291840"/>
          </a:xfrm>
        </p:spPr>
        <p:txBody>
          <a:bodyPr>
            <a:normAutofit/>
          </a:bodyPr>
          <a:lstStyle>
            <a:lvl1pPr marL="0" indent="0">
              <a:buFontTx/>
              <a:buNone/>
              <a:defRPr sz="1600"/>
            </a:lvl1pPr>
            <a:lvl2pPr>
              <a:buFontTx/>
              <a:buNone/>
              <a:defRPr/>
            </a:lvl2pPr>
            <a:lvl3pPr>
              <a:buFontTx/>
              <a:buNone/>
              <a:defRPr/>
            </a:lvl3pPr>
            <a:lvl4pPr>
              <a:buFontTx/>
              <a:buNone/>
              <a:defRPr/>
            </a:lvl4pPr>
            <a:lvl5pPr>
              <a:buFontTx/>
              <a:buNone/>
              <a:defRPr/>
            </a:lvl5pPr>
          </a:lstStyle>
          <a:p>
            <a:pPr lvl="0"/>
            <a:r>
              <a:rPr lang="en-US"/>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8" name="Freeform 7"/>
          <p:cNvSpPr/>
          <p:nvPr/>
        </p:nvSpPr>
        <p:spPr>
          <a:xfrm>
            <a:off x="1807389" y="6148043"/>
            <a:ext cx="7338991" cy="711996"/>
          </a:xfrm>
          <a:custGeom>
            <a:avLst/>
            <a:gdLst>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666750 h 2114550"/>
              <a:gd name="connsiteX1" fmla="*/ 9144000 w 9144000"/>
              <a:gd name="connsiteY1" fmla="*/ 0 h 2114550"/>
              <a:gd name="connsiteX2" fmla="*/ 9144000 w 9144000"/>
              <a:gd name="connsiteY2" fmla="*/ 914400 h 2114550"/>
              <a:gd name="connsiteX3" fmla="*/ 6334125 w 9144000"/>
              <a:gd name="connsiteY3" fmla="*/ 2114550 h 2114550"/>
              <a:gd name="connsiteX4" fmla="*/ 0 w 9144000"/>
              <a:gd name="connsiteY4" fmla="*/ 1047750 h 2114550"/>
              <a:gd name="connsiteX5" fmla="*/ 9525 w 9144000"/>
              <a:gd name="connsiteY5" fmla="*/ 666750 h 2114550"/>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6334125 w 9144000"/>
              <a:gd name="connsiteY4" fmla="*/ 1457325 h 1581150"/>
              <a:gd name="connsiteX5" fmla="*/ 0 w 9144000"/>
              <a:gd name="connsiteY5" fmla="*/ 390525 h 1581150"/>
              <a:gd name="connsiteX6" fmla="*/ 9525 w 9144000"/>
              <a:gd name="connsiteY6"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390525 h 1581150"/>
              <a:gd name="connsiteX5" fmla="*/ 9525 w 9144000"/>
              <a:gd name="connsiteY5"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9525 w 9144000"/>
              <a:gd name="connsiteY5" fmla="*/ 9525 h 1581150"/>
              <a:gd name="connsiteX0" fmla="*/ 342207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342207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9134495 w 9144000"/>
              <a:gd name="connsiteY4" fmla="*/ 1572115 h 1581150"/>
              <a:gd name="connsiteX5" fmla="*/ 0 w 9144000"/>
              <a:gd name="connsiteY5" fmla="*/ 1571625 h 1581150"/>
              <a:gd name="connsiteX6" fmla="*/ 20 w 9144000"/>
              <a:gd name="connsiteY6" fmla="*/ 1323975 h 1581150"/>
              <a:gd name="connsiteX0" fmla="*/ 20 w 9144000"/>
              <a:gd name="connsiteY0" fmla="*/ 1323975 h 1581150"/>
              <a:gd name="connsiteX1" fmla="*/ 9144000 w 9144000"/>
              <a:gd name="connsiteY1" fmla="*/ 0 h 1581150"/>
              <a:gd name="connsiteX2" fmla="*/ 9144000 w 9144000"/>
              <a:gd name="connsiteY2" fmla="*/ 1581150 h 1581150"/>
              <a:gd name="connsiteX3" fmla="*/ 9134495 w 9144000"/>
              <a:gd name="connsiteY3" fmla="*/ 1572115 h 1581150"/>
              <a:gd name="connsiteX4" fmla="*/ 0 w 9144000"/>
              <a:gd name="connsiteY4" fmla="*/ 1571625 h 1581150"/>
              <a:gd name="connsiteX5" fmla="*/ 20 w 9144000"/>
              <a:gd name="connsiteY5" fmla="*/ 1323975 h 1581150"/>
              <a:gd name="connsiteX0" fmla="*/ 20 w 9144000"/>
              <a:gd name="connsiteY0" fmla="*/ 456601 h 713776"/>
              <a:gd name="connsiteX1" fmla="*/ 8611709 w 9144000"/>
              <a:gd name="connsiteY1" fmla="*/ 0 h 713776"/>
              <a:gd name="connsiteX2" fmla="*/ 9144000 w 9144000"/>
              <a:gd name="connsiteY2" fmla="*/ 713776 h 713776"/>
              <a:gd name="connsiteX3" fmla="*/ 9134495 w 9144000"/>
              <a:gd name="connsiteY3" fmla="*/ 704741 h 713776"/>
              <a:gd name="connsiteX4" fmla="*/ 0 w 9144000"/>
              <a:gd name="connsiteY4" fmla="*/ 704251 h 713776"/>
              <a:gd name="connsiteX5" fmla="*/ 20 w 9144000"/>
              <a:gd name="connsiteY5" fmla="*/ 456601 h 713776"/>
              <a:gd name="connsiteX0" fmla="*/ 20 w 9144000"/>
              <a:gd name="connsiteY0" fmla="*/ 818007 h 1075182"/>
              <a:gd name="connsiteX1" fmla="*/ 9124990 w 9144000"/>
              <a:gd name="connsiteY1" fmla="*/ 0 h 1075182"/>
              <a:gd name="connsiteX2" fmla="*/ 9144000 w 9144000"/>
              <a:gd name="connsiteY2" fmla="*/ 1075182 h 1075182"/>
              <a:gd name="connsiteX3" fmla="*/ 9134495 w 9144000"/>
              <a:gd name="connsiteY3" fmla="*/ 1066147 h 1075182"/>
              <a:gd name="connsiteX4" fmla="*/ 0 w 9144000"/>
              <a:gd name="connsiteY4" fmla="*/ 1065657 h 1075182"/>
              <a:gd name="connsiteX5" fmla="*/ 20 w 9144000"/>
              <a:gd name="connsiteY5" fmla="*/ 818007 h 1075182"/>
              <a:gd name="connsiteX0" fmla="*/ 20 w 9144000"/>
              <a:gd name="connsiteY0" fmla="*/ 176512 h 433687"/>
              <a:gd name="connsiteX1" fmla="*/ 8782802 w 9144000"/>
              <a:gd name="connsiteY1" fmla="*/ 0 h 433687"/>
              <a:gd name="connsiteX2" fmla="*/ 9144000 w 9144000"/>
              <a:gd name="connsiteY2" fmla="*/ 433687 h 433687"/>
              <a:gd name="connsiteX3" fmla="*/ 9134495 w 9144000"/>
              <a:gd name="connsiteY3" fmla="*/ 424652 h 433687"/>
              <a:gd name="connsiteX4" fmla="*/ 0 w 9144000"/>
              <a:gd name="connsiteY4" fmla="*/ 424162 h 433687"/>
              <a:gd name="connsiteX5" fmla="*/ 20 w 9144000"/>
              <a:gd name="connsiteY5" fmla="*/ 176512 h 433687"/>
              <a:gd name="connsiteX0" fmla="*/ 20 w 9144000"/>
              <a:gd name="connsiteY0" fmla="*/ 411426 h 668601"/>
              <a:gd name="connsiteX1" fmla="*/ 9124989 w 9144000"/>
              <a:gd name="connsiteY1" fmla="*/ 0 h 668601"/>
              <a:gd name="connsiteX2" fmla="*/ 9144000 w 9144000"/>
              <a:gd name="connsiteY2" fmla="*/ 668601 h 668601"/>
              <a:gd name="connsiteX3" fmla="*/ 9134495 w 9144000"/>
              <a:gd name="connsiteY3" fmla="*/ 659566 h 668601"/>
              <a:gd name="connsiteX4" fmla="*/ 0 w 9144000"/>
              <a:gd name="connsiteY4" fmla="*/ 659076 h 668601"/>
              <a:gd name="connsiteX5" fmla="*/ 20 w 9144000"/>
              <a:gd name="connsiteY5" fmla="*/ 411426 h 668601"/>
              <a:gd name="connsiteX0" fmla="*/ 20 w 9144000"/>
              <a:gd name="connsiteY0" fmla="*/ 998711 h 1081261"/>
              <a:gd name="connsiteX1" fmla="*/ 9124989 w 9144000"/>
              <a:gd name="connsiteY1" fmla="*/ 0 h 1081261"/>
              <a:gd name="connsiteX2" fmla="*/ 9144000 w 9144000"/>
              <a:gd name="connsiteY2" fmla="*/ 668601 h 1081261"/>
              <a:gd name="connsiteX3" fmla="*/ 9134495 w 9144000"/>
              <a:gd name="connsiteY3" fmla="*/ 659566 h 1081261"/>
              <a:gd name="connsiteX4" fmla="*/ 0 w 9144000"/>
              <a:gd name="connsiteY4" fmla="*/ 659076 h 1081261"/>
              <a:gd name="connsiteX5" fmla="*/ 20 w 9144000"/>
              <a:gd name="connsiteY5" fmla="*/ 998711 h 1081261"/>
              <a:gd name="connsiteX0" fmla="*/ 2243247 w 9144000"/>
              <a:gd name="connsiteY0" fmla="*/ 619235 h 701785"/>
              <a:gd name="connsiteX1" fmla="*/ 9124989 w 9144000"/>
              <a:gd name="connsiteY1" fmla="*/ 0 h 701785"/>
              <a:gd name="connsiteX2" fmla="*/ 9144000 w 9144000"/>
              <a:gd name="connsiteY2" fmla="*/ 668601 h 701785"/>
              <a:gd name="connsiteX3" fmla="*/ 9134495 w 9144000"/>
              <a:gd name="connsiteY3" fmla="*/ 659566 h 701785"/>
              <a:gd name="connsiteX4" fmla="*/ 0 w 9144000"/>
              <a:gd name="connsiteY4" fmla="*/ 659076 h 701785"/>
              <a:gd name="connsiteX5" fmla="*/ 2243247 w 9144000"/>
              <a:gd name="connsiteY5" fmla="*/ 619235 h 701785"/>
              <a:gd name="connsiteX0" fmla="*/ 7 w 6900760"/>
              <a:gd name="connsiteY0" fmla="*/ 619235 h 1354783"/>
              <a:gd name="connsiteX1" fmla="*/ 6881749 w 6900760"/>
              <a:gd name="connsiteY1" fmla="*/ 0 h 1354783"/>
              <a:gd name="connsiteX2" fmla="*/ 6900760 w 6900760"/>
              <a:gd name="connsiteY2" fmla="*/ 668601 h 1354783"/>
              <a:gd name="connsiteX3" fmla="*/ 6891255 w 6900760"/>
              <a:gd name="connsiteY3" fmla="*/ 659566 h 1354783"/>
              <a:gd name="connsiteX4" fmla="*/ 684361 w 6900760"/>
              <a:gd name="connsiteY4" fmla="*/ 1354783 h 1354783"/>
              <a:gd name="connsiteX5" fmla="*/ 7 w 6900760"/>
              <a:gd name="connsiteY5" fmla="*/ 619235 h 1354783"/>
              <a:gd name="connsiteX0" fmla="*/ 0 w 6900753"/>
              <a:gd name="connsiteY0" fmla="*/ 619235 h 668601"/>
              <a:gd name="connsiteX1" fmla="*/ 6881742 w 6900753"/>
              <a:gd name="connsiteY1" fmla="*/ 0 h 668601"/>
              <a:gd name="connsiteX2" fmla="*/ 6900753 w 6900753"/>
              <a:gd name="connsiteY2" fmla="*/ 668601 h 668601"/>
              <a:gd name="connsiteX3" fmla="*/ 6891248 w 6900753"/>
              <a:gd name="connsiteY3" fmla="*/ 659566 h 668601"/>
              <a:gd name="connsiteX4" fmla="*/ 0 w 6900753"/>
              <a:gd name="connsiteY4" fmla="*/ 619235 h 668601"/>
              <a:gd name="connsiteX0" fmla="*/ 0 w 6263905"/>
              <a:gd name="connsiteY0" fmla="*/ 1197485 h 1197485"/>
              <a:gd name="connsiteX1" fmla="*/ 6244894 w 6263905"/>
              <a:gd name="connsiteY1" fmla="*/ 0 h 1197485"/>
              <a:gd name="connsiteX2" fmla="*/ 6263905 w 6263905"/>
              <a:gd name="connsiteY2" fmla="*/ 668601 h 1197485"/>
              <a:gd name="connsiteX3" fmla="*/ 6254400 w 6263905"/>
              <a:gd name="connsiteY3" fmla="*/ 659566 h 1197485"/>
              <a:gd name="connsiteX4" fmla="*/ 0 w 6263905"/>
              <a:gd name="connsiteY4" fmla="*/ 1197485 h 1197485"/>
              <a:gd name="connsiteX0" fmla="*/ 0 w 7318982"/>
              <a:gd name="connsiteY0" fmla="*/ 673446 h 673446"/>
              <a:gd name="connsiteX1" fmla="*/ 7299971 w 7318982"/>
              <a:gd name="connsiteY1" fmla="*/ 0 h 673446"/>
              <a:gd name="connsiteX2" fmla="*/ 7318982 w 7318982"/>
              <a:gd name="connsiteY2" fmla="*/ 668601 h 673446"/>
              <a:gd name="connsiteX3" fmla="*/ 7309477 w 7318982"/>
              <a:gd name="connsiteY3" fmla="*/ 659566 h 673446"/>
              <a:gd name="connsiteX4" fmla="*/ 0 w 7318982"/>
              <a:gd name="connsiteY4" fmla="*/ 673446 h 673446"/>
              <a:gd name="connsiteX0" fmla="*/ 0 w 7318982"/>
              <a:gd name="connsiteY0" fmla="*/ 673446 h 673446"/>
              <a:gd name="connsiteX1" fmla="*/ 7299971 w 7318982"/>
              <a:gd name="connsiteY1" fmla="*/ 0 h 673446"/>
              <a:gd name="connsiteX2" fmla="*/ 7318982 w 7318982"/>
              <a:gd name="connsiteY2" fmla="*/ 668601 h 673446"/>
              <a:gd name="connsiteX3" fmla="*/ 0 w 7318982"/>
              <a:gd name="connsiteY3" fmla="*/ 673446 h 673446"/>
              <a:gd name="connsiteX0" fmla="*/ 0 w 7318982"/>
              <a:gd name="connsiteY0" fmla="*/ 526624 h 526624"/>
              <a:gd name="connsiteX1" fmla="*/ 7166898 w 7318982"/>
              <a:gd name="connsiteY1" fmla="*/ 0 h 526624"/>
              <a:gd name="connsiteX2" fmla="*/ 7318982 w 7318982"/>
              <a:gd name="connsiteY2" fmla="*/ 521779 h 526624"/>
              <a:gd name="connsiteX3" fmla="*/ 0 w 7318982"/>
              <a:gd name="connsiteY3" fmla="*/ 526624 h 526624"/>
              <a:gd name="connsiteX0" fmla="*/ 0 w 7323733"/>
              <a:gd name="connsiteY0" fmla="*/ 673445 h 673445"/>
              <a:gd name="connsiteX1" fmla="*/ 7323733 w 7323733"/>
              <a:gd name="connsiteY1" fmla="*/ 0 h 673445"/>
              <a:gd name="connsiteX2" fmla="*/ 7318982 w 7323733"/>
              <a:gd name="connsiteY2" fmla="*/ 668600 h 673445"/>
              <a:gd name="connsiteX3" fmla="*/ 0 w 7323733"/>
              <a:gd name="connsiteY3" fmla="*/ 673445 h 673445"/>
              <a:gd name="connsiteX0" fmla="*/ 0 w 7323733"/>
              <a:gd name="connsiteY0" fmla="*/ 673445 h 673445"/>
              <a:gd name="connsiteX1" fmla="*/ 7323733 w 7323733"/>
              <a:gd name="connsiteY1" fmla="*/ 0 h 673445"/>
              <a:gd name="connsiteX2" fmla="*/ 7145512 w 7323733"/>
              <a:gd name="connsiteY2" fmla="*/ 352371 h 673445"/>
              <a:gd name="connsiteX3" fmla="*/ 0 w 7323733"/>
              <a:gd name="connsiteY3" fmla="*/ 673445 h 673445"/>
              <a:gd name="connsiteX0" fmla="*/ 0 w 7323733"/>
              <a:gd name="connsiteY0" fmla="*/ 673445 h 675378"/>
              <a:gd name="connsiteX1" fmla="*/ 7323733 w 7323733"/>
              <a:gd name="connsiteY1" fmla="*/ 0 h 675378"/>
              <a:gd name="connsiteX2" fmla="*/ 7318982 w 7323733"/>
              <a:gd name="connsiteY2" fmla="*/ 675378 h 675378"/>
              <a:gd name="connsiteX3" fmla="*/ 0 w 7323733"/>
              <a:gd name="connsiteY3" fmla="*/ 673445 h 675378"/>
              <a:gd name="connsiteX0" fmla="*/ 0 w 7323733"/>
              <a:gd name="connsiteY0" fmla="*/ 673445 h 673445"/>
              <a:gd name="connsiteX1" fmla="*/ 7323733 w 7323733"/>
              <a:gd name="connsiteY1" fmla="*/ 0 h 673445"/>
              <a:gd name="connsiteX2" fmla="*/ 7202544 w 7323733"/>
              <a:gd name="connsiteY2" fmla="*/ 490158 h 673445"/>
              <a:gd name="connsiteX3" fmla="*/ 0 w 7323733"/>
              <a:gd name="connsiteY3" fmla="*/ 673445 h 673445"/>
              <a:gd name="connsiteX0" fmla="*/ 0 w 7323733"/>
              <a:gd name="connsiteY0" fmla="*/ 673445 h 675379"/>
              <a:gd name="connsiteX1" fmla="*/ 7323733 w 7323733"/>
              <a:gd name="connsiteY1" fmla="*/ 0 h 675379"/>
              <a:gd name="connsiteX2" fmla="*/ 7321359 w 7323733"/>
              <a:gd name="connsiteY2" fmla="*/ 675379 h 675379"/>
              <a:gd name="connsiteX3" fmla="*/ 0 w 7323733"/>
              <a:gd name="connsiteY3" fmla="*/ 673445 h 675379"/>
            </a:gdLst>
            <a:ahLst/>
            <a:cxnLst>
              <a:cxn ang="0">
                <a:pos x="connsiteX0" y="connsiteY0"/>
              </a:cxn>
              <a:cxn ang="0">
                <a:pos x="connsiteX1" y="connsiteY1"/>
              </a:cxn>
              <a:cxn ang="0">
                <a:pos x="connsiteX2" y="connsiteY2"/>
              </a:cxn>
              <a:cxn ang="0">
                <a:pos x="connsiteX3" y="connsiteY3"/>
              </a:cxn>
            </a:cxnLst>
            <a:rect l="l" t="t" r="r" b="b"/>
            <a:pathLst>
              <a:path w="7323733" h="675379">
                <a:moveTo>
                  <a:pt x="0" y="673445"/>
                </a:moveTo>
                <a:lnTo>
                  <a:pt x="7323733" y="0"/>
                </a:lnTo>
                <a:cubicBezTo>
                  <a:pt x="7322149" y="222867"/>
                  <a:pt x="7322943" y="452512"/>
                  <a:pt x="7321359" y="675379"/>
                </a:cubicBezTo>
                <a:lnTo>
                  <a:pt x="0" y="673445"/>
                </a:lnTo>
                <a:close/>
              </a:path>
            </a:pathLst>
          </a:custGeom>
          <a:gradFill>
            <a:gsLst>
              <a:gs pos="28000">
                <a:schemeClr val="accent1"/>
              </a:gs>
              <a:gs pos="40000">
                <a:schemeClr val="accent1">
                  <a:lumMod val="40000"/>
                  <a:lumOff val="60000"/>
                </a:schemeClr>
              </a:gs>
              <a:gs pos="48000">
                <a:schemeClr val="accent1"/>
              </a:gs>
            </a:gsLst>
            <a:lin ang="15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dirty="0">
              <a:solidFill>
                <a:schemeClr val="lt1"/>
              </a:solidFill>
              <a:latin typeface="+mn-lt"/>
              <a:ea typeface="+mn-ea"/>
              <a:cs typeface="+mn-cs"/>
            </a:endParaRPr>
          </a:p>
        </p:txBody>
      </p:sp>
      <p:sp>
        <p:nvSpPr>
          <p:cNvPr id="9" name="Freeform 8"/>
          <p:cNvSpPr/>
          <p:nvPr/>
        </p:nvSpPr>
        <p:spPr>
          <a:xfrm>
            <a:off x="0" y="5457825"/>
            <a:ext cx="7239000" cy="1400175"/>
          </a:xfrm>
          <a:custGeom>
            <a:avLst/>
            <a:gdLst>
              <a:gd name="connsiteX0" fmla="*/ 0 w 9134475"/>
              <a:gd name="connsiteY0" fmla="*/ 142875 h 1323975"/>
              <a:gd name="connsiteX1" fmla="*/ 6305550 w 9134475"/>
              <a:gd name="connsiteY1" fmla="*/ 1209675 h 1323975"/>
              <a:gd name="connsiteX2" fmla="*/ 9134475 w 9134475"/>
              <a:gd name="connsiteY2" fmla="*/ 0 h 1323975"/>
              <a:gd name="connsiteX3" fmla="*/ 9134475 w 9134475"/>
              <a:gd name="connsiteY3" fmla="*/ 1323975 h 1323975"/>
              <a:gd name="connsiteX4" fmla="*/ 0 w 9134475"/>
              <a:gd name="connsiteY4" fmla="*/ 1323975 h 1323975"/>
              <a:gd name="connsiteX5" fmla="*/ 0 w 9134475"/>
              <a:gd name="connsiteY5" fmla="*/ 142875 h 1323975"/>
              <a:gd name="connsiteX0" fmla="*/ 0 w 9134475"/>
              <a:gd name="connsiteY0" fmla="*/ 0 h 1181100"/>
              <a:gd name="connsiteX1" fmla="*/ 6305550 w 9134475"/>
              <a:gd name="connsiteY1" fmla="*/ 1066800 h 1181100"/>
              <a:gd name="connsiteX2" fmla="*/ 9134475 w 9134475"/>
              <a:gd name="connsiteY2" fmla="*/ 1181100 h 1181100"/>
              <a:gd name="connsiteX3" fmla="*/ 0 w 9134475"/>
              <a:gd name="connsiteY3" fmla="*/ 1181100 h 1181100"/>
              <a:gd name="connsiteX4" fmla="*/ 0 w 9134475"/>
              <a:gd name="connsiteY4" fmla="*/ 0 h 1181100"/>
              <a:gd name="connsiteX0" fmla="*/ 0 w 6494783"/>
              <a:gd name="connsiteY0" fmla="*/ 0 h 1181100"/>
              <a:gd name="connsiteX1" fmla="*/ 6305550 w 6494783"/>
              <a:gd name="connsiteY1" fmla="*/ 1066800 h 1181100"/>
              <a:gd name="connsiteX2" fmla="*/ 6494783 w 6494783"/>
              <a:gd name="connsiteY2" fmla="*/ 1181100 h 1181100"/>
              <a:gd name="connsiteX3" fmla="*/ 0 w 6494783"/>
              <a:gd name="connsiteY3" fmla="*/ 1181100 h 1181100"/>
              <a:gd name="connsiteX4" fmla="*/ 0 w 6494783"/>
              <a:gd name="connsiteY4" fmla="*/ 0 h 1181100"/>
              <a:gd name="connsiteX0" fmla="*/ 0 w 6494783"/>
              <a:gd name="connsiteY0" fmla="*/ 0 h 1181100"/>
              <a:gd name="connsiteX1" fmla="*/ 6494783 w 6494783"/>
              <a:gd name="connsiteY1" fmla="*/ 1181100 h 1181100"/>
              <a:gd name="connsiteX2" fmla="*/ 0 w 6494783"/>
              <a:gd name="connsiteY2" fmla="*/ 1181100 h 1181100"/>
              <a:gd name="connsiteX3" fmla="*/ 0 w 6494783"/>
              <a:gd name="connsiteY3" fmla="*/ 0 h 1181100"/>
              <a:gd name="connsiteX0" fmla="*/ 0 w 7415827"/>
              <a:gd name="connsiteY0" fmla="*/ 0 h 1181100"/>
              <a:gd name="connsiteX1" fmla="*/ 7415827 w 7415827"/>
              <a:gd name="connsiteY1" fmla="*/ 866775 h 1181100"/>
              <a:gd name="connsiteX2" fmla="*/ 0 w 7415827"/>
              <a:gd name="connsiteY2" fmla="*/ 1181100 h 1181100"/>
              <a:gd name="connsiteX3" fmla="*/ 0 w 7415827"/>
              <a:gd name="connsiteY3" fmla="*/ 0 h 1181100"/>
              <a:gd name="connsiteX0" fmla="*/ 0 w 7415827"/>
              <a:gd name="connsiteY0" fmla="*/ 0 h 1571625"/>
              <a:gd name="connsiteX1" fmla="*/ 7415827 w 7415827"/>
              <a:gd name="connsiteY1" fmla="*/ 866775 h 1571625"/>
              <a:gd name="connsiteX2" fmla="*/ 0 w 7415827"/>
              <a:gd name="connsiteY2" fmla="*/ 1571625 h 1571625"/>
              <a:gd name="connsiteX3" fmla="*/ 0 w 7415827"/>
              <a:gd name="connsiteY3" fmla="*/ 0 h 1571625"/>
              <a:gd name="connsiteX0" fmla="*/ 0 w 7415827"/>
              <a:gd name="connsiteY0" fmla="*/ 0 h 1571625"/>
              <a:gd name="connsiteX1" fmla="*/ 7415827 w 7415827"/>
              <a:gd name="connsiteY1" fmla="*/ 866775 h 1571625"/>
              <a:gd name="connsiteX2" fmla="*/ 1823096 w 7415827"/>
              <a:gd name="connsiteY2" fmla="*/ 1571625 h 1571625"/>
              <a:gd name="connsiteX3" fmla="*/ 0 w 7415827"/>
              <a:gd name="connsiteY3" fmla="*/ 1571625 h 1571625"/>
              <a:gd name="connsiteX4" fmla="*/ 0 w 7415827"/>
              <a:gd name="connsiteY4" fmla="*/ 0 h 1571625"/>
              <a:gd name="connsiteX0" fmla="*/ 0 w 7216426"/>
              <a:gd name="connsiteY0" fmla="*/ 0 h 1571625"/>
              <a:gd name="connsiteX1" fmla="*/ 7216426 w 7216426"/>
              <a:gd name="connsiteY1" fmla="*/ 1038225 h 1571625"/>
              <a:gd name="connsiteX2" fmla="*/ 1823096 w 7216426"/>
              <a:gd name="connsiteY2" fmla="*/ 1571625 h 1571625"/>
              <a:gd name="connsiteX3" fmla="*/ 0 w 7216426"/>
              <a:gd name="connsiteY3" fmla="*/ 1571625 h 1571625"/>
              <a:gd name="connsiteX4" fmla="*/ 0 w 7216426"/>
              <a:gd name="connsiteY4" fmla="*/ 0 h 1571625"/>
              <a:gd name="connsiteX0" fmla="*/ 0 w 7216426"/>
              <a:gd name="connsiteY0" fmla="*/ 0 h 914400"/>
              <a:gd name="connsiteX1" fmla="*/ 7216426 w 7216426"/>
              <a:gd name="connsiteY1" fmla="*/ 381000 h 914400"/>
              <a:gd name="connsiteX2" fmla="*/ 1823096 w 7216426"/>
              <a:gd name="connsiteY2" fmla="*/ 914400 h 914400"/>
              <a:gd name="connsiteX3" fmla="*/ 0 w 7216426"/>
              <a:gd name="connsiteY3" fmla="*/ 914400 h 914400"/>
              <a:gd name="connsiteX4" fmla="*/ 0 w 7216426"/>
              <a:gd name="connsiteY4" fmla="*/ 0 h 914400"/>
              <a:gd name="connsiteX0" fmla="*/ 0 w 7216426"/>
              <a:gd name="connsiteY0" fmla="*/ 0 h 1400175"/>
              <a:gd name="connsiteX1" fmla="*/ 7216426 w 7216426"/>
              <a:gd name="connsiteY1" fmla="*/ 866775 h 1400175"/>
              <a:gd name="connsiteX2" fmla="*/ 1823096 w 7216426"/>
              <a:gd name="connsiteY2" fmla="*/ 1400175 h 1400175"/>
              <a:gd name="connsiteX3" fmla="*/ 0 w 7216426"/>
              <a:gd name="connsiteY3" fmla="*/ 1400175 h 1400175"/>
              <a:gd name="connsiteX4" fmla="*/ 0 w 7216426"/>
              <a:gd name="connsiteY4" fmla="*/ 0 h 14001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16426" h="1400175">
                <a:moveTo>
                  <a:pt x="0" y="0"/>
                </a:moveTo>
                <a:lnTo>
                  <a:pt x="7216426" y="866775"/>
                </a:lnTo>
                <a:lnTo>
                  <a:pt x="1823096" y="1400175"/>
                </a:lnTo>
                <a:lnTo>
                  <a:pt x="0" y="1400175"/>
                </a:lnTo>
                <a:lnTo>
                  <a:pt x="0" y="0"/>
                </a:lnTo>
                <a:close/>
              </a:path>
            </a:pathLst>
          </a:custGeom>
          <a:gradFill>
            <a:gsLst>
              <a:gs pos="0">
                <a:schemeClr val="accent3"/>
              </a:gs>
              <a:gs pos="52000">
                <a:schemeClr val="accent3">
                  <a:lumMod val="40000"/>
                  <a:lumOff val="60000"/>
                </a:schemeClr>
              </a:gs>
              <a:gs pos="66000">
                <a:schemeClr val="accent3"/>
              </a:gs>
            </a:gsLst>
            <a:lin ang="1662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dirty="0">
              <a:solidFill>
                <a:schemeClr val="lt1"/>
              </a:solidFill>
              <a:latin typeface="+mn-lt"/>
              <a:ea typeface="+mn-ea"/>
              <a:cs typeface="+mn-cs"/>
            </a:endParaRPr>
          </a:p>
        </p:txBody>
      </p:sp>
      <p:sp>
        <p:nvSpPr>
          <p:cNvPr id="3" name="Picture Placeholder 2"/>
          <p:cNvSpPr>
            <a:spLocks noGrp="1"/>
          </p:cNvSpPr>
          <p:nvPr>
            <p:ph type="pic" idx="1"/>
          </p:nvPr>
        </p:nvSpPr>
        <p:spPr>
          <a:xfrm>
            <a:off x="4572000" y="609600"/>
            <a:ext cx="3886200" cy="4190999"/>
          </a:xfrm>
          <a:ln w="79375">
            <a:solidFill>
              <a:schemeClr val="tx1"/>
            </a:solidFill>
            <a:miter lim="800000"/>
          </a:ln>
          <a:effectLst>
            <a:outerShdw blurRad="50800" dist="38100" dir="5400000" algn="ctr" rotWithShape="0">
              <a:srgbClr val="000000">
                <a:alpha val="42000"/>
              </a:srgbClr>
            </a:outerShdw>
          </a:effectLst>
        </p:spPr>
        <p:txBody>
          <a:bodyPr>
            <a:normAutofit/>
          </a:bodyPr>
          <a:lstStyle>
            <a:lvl1pPr marL="0" indent="0" algn="ctr">
              <a:buNone/>
              <a:defRPr sz="25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10" name="Freeform 9"/>
          <p:cNvSpPr/>
          <p:nvPr/>
        </p:nvSpPr>
        <p:spPr>
          <a:xfrm>
            <a:off x="-196" y="5412337"/>
            <a:ext cx="7605568" cy="927910"/>
          </a:xfrm>
          <a:custGeom>
            <a:avLst/>
            <a:gdLst>
              <a:gd name="connsiteX0" fmla="*/ 0 w 7436498"/>
              <a:gd name="connsiteY0" fmla="*/ 0 h 951723"/>
              <a:gd name="connsiteX1" fmla="*/ 0 w 7436498"/>
              <a:gd name="connsiteY1" fmla="*/ 139959 h 951723"/>
              <a:gd name="connsiteX2" fmla="*/ 7053942 w 7436498"/>
              <a:gd name="connsiteY2" fmla="*/ 951723 h 951723"/>
              <a:gd name="connsiteX3" fmla="*/ 7436498 w 7436498"/>
              <a:gd name="connsiteY3" fmla="*/ 914400 h 951723"/>
              <a:gd name="connsiteX4" fmla="*/ 0 w 7436498"/>
              <a:gd name="connsiteY4" fmla="*/ 0 h 951723"/>
              <a:gd name="connsiteX0" fmla="*/ 190500 w 7436498"/>
              <a:gd name="connsiteY0" fmla="*/ 0 h 1004110"/>
              <a:gd name="connsiteX1" fmla="*/ 0 w 7436498"/>
              <a:gd name="connsiteY1" fmla="*/ 192346 h 1004110"/>
              <a:gd name="connsiteX2" fmla="*/ 7053942 w 7436498"/>
              <a:gd name="connsiteY2" fmla="*/ 1004110 h 1004110"/>
              <a:gd name="connsiteX3" fmla="*/ 7436498 w 7436498"/>
              <a:gd name="connsiteY3" fmla="*/ 966787 h 1004110"/>
              <a:gd name="connsiteX4" fmla="*/ 190500 w 7436498"/>
              <a:gd name="connsiteY4" fmla="*/ 0 h 1004110"/>
              <a:gd name="connsiteX0" fmla="*/ 0 w 7448404"/>
              <a:gd name="connsiteY0" fmla="*/ 0 h 923148"/>
              <a:gd name="connsiteX1" fmla="*/ 11906 w 7448404"/>
              <a:gd name="connsiteY1" fmla="*/ 111384 h 923148"/>
              <a:gd name="connsiteX2" fmla="*/ 7065848 w 7448404"/>
              <a:gd name="connsiteY2" fmla="*/ 923148 h 923148"/>
              <a:gd name="connsiteX3" fmla="*/ 7448404 w 7448404"/>
              <a:gd name="connsiteY3" fmla="*/ 885825 h 923148"/>
              <a:gd name="connsiteX4" fmla="*/ 0 w 7448404"/>
              <a:gd name="connsiteY4" fmla="*/ 0 h 923148"/>
              <a:gd name="connsiteX0" fmla="*/ 0 w 7448404"/>
              <a:gd name="connsiteY0" fmla="*/ 0 h 923148"/>
              <a:gd name="connsiteX1" fmla="*/ 164306 w 7448404"/>
              <a:gd name="connsiteY1" fmla="*/ 68522 h 923148"/>
              <a:gd name="connsiteX2" fmla="*/ 7065848 w 7448404"/>
              <a:gd name="connsiteY2" fmla="*/ 923148 h 923148"/>
              <a:gd name="connsiteX3" fmla="*/ 7448404 w 7448404"/>
              <a:gd name="connsiteY3" fmla="*/ 885825 h 923148"/>
              <a:gd name="connsiteX4" fmla="*/ 0 w 7448404"/>
              <a:gd name="connsiteY4" fmla="*/ 0 h 923148"/>
              <a:gd name="connsiteX0" fmla="*/ 0 w 7448404"/>
              <a:gd name="connsiteY0" fmla="*/ 0 h 923148"/>
              <a:gd name="connsiteX1" fmla="*/ 302418 w 7448404"/>
              <a:gd name="connsiteY1" fmla="*/ 297122 h 923148"/>
              <a:gd name="connsiteX2" fmla="*/ 7065848 w 7448404"/>
              <a:gd name="connsiteY2" fmla="*/ 923148 h 923148"/>
              <a:gd name="connsiteX3" fmla="*/ 7448404 w 7448404"/>
              <a:gd name="connsiteY3" fmla="*/ 885825 h 923148"/>
              <a:gd name="connsiteX4" fmla="*/ 0 w 7448404"/>
              <a:gd name="connsiteY4" fmla="*/ 0 h 923148"/>
              <a:gd name="connsiteX0" fmla="*/ 1 w 7448405"/>
              <a:gd name="connsiteY0" fmla="*/ 0 h 923148"/>
              <a:gd name="connsiteX1" fmla="*/ 0 w 7448405"/>
              <a:gd name="connsiteY1" fmla="*/ 75665 h 923148"/>
              <a:gd name="connsiteX2" fmla="*/ 7065849 w 7448405"/>
              <a:gd name="connsiteY2" fmla="*/ 923148 h 923148"/>
              <a:gd name="connsiteX3" fmla="*/ 7448405 w 7448405"/>
              <a:gd name="connsiteY3" fmla="*/ 885825 h 923148"/>
              <a:gd name="connsiteX4" fmla="*/ 1 w 7448405"/>
              <a:gd name="connsiteY4" fmla="*/ 0 h 923148"/>
              <a:gd name="connsiteX0" fmla="*/ 1 w 7400780"/>
              <a:gd name="connsiteY0" fmla="*/ 0 h 928688"/>
              <a:gd name="connsiteX1" fmla="*/ 0 w 7400780"/>
              <a:gd name="connsiteY1" fmla="*/ 75665 h 928688"/>
              <a:gd name="connsiteX2" fmla="*/ 7065849 w 7400780"/>
              <a:gd name="connsiteY2" fmla="*/ 923148 h 928688"/>
              <a:gd name="connsiteX3" fmla="*/ 7400780 w 7400780"/>
              <a:gd name="connsiteY3" fmla="*/ 928688 h 928688"/>
              <a:gd name="connsiteX4" fmla="*/ 1 w 7400780"/>
              <a:gd name="connsiteY4" fmla="*/ 0 h 928688"/>
              <a:gd name="connsiteX0" fmla="*/ 1 w 7605568"/>
              <a:gd name="connsiteY0" fmla="*/ 0 h 923148"/>
              <a:gd name="connsiteX1" fmla="*/ 0 w 7605568"/>
              <a:gd name="connsiteY1" fmla="*/ 75665 h 923148"/>
              <a:gd name="connsiteX2" fmla="*/ 7065849 w 7605568"/>
              <a:gd name="connsiteY2" fmla="*/ 923148 h 923148"/>
              <a:gd name="connsiteX3" fmla="*/ 7605568 w 7605568"/>
              <a:gd name="connsiteY3" fmla="*/ 897732 h 923148"/>
              <a:gd name="connsiteX4" fmla="*/ 1 w 7605568"/>
              <a:gd name="connsiteY4" fmla="*/ 0 h 923148"/>
              <a:gd name="connsiteX0" fmla="*/ 1 w 7605568"/>
              <a:gd name="connsiteY0" fmla="*/ 0 h 897732"/>
              <a:gd name="connsiteX1" fmla="*/ 0 w 7605568"/>
              <a:gd name="connsiteY1" fmla="*/ 75665 h 897732"/>
              <a:gd name="connsiteX2" fmla="*/ 7065849 w 7605568"/>
              <a:gd name="connsiteY2" fmla="*/ 863617 h 897732"/>
              <a:gd name="connsiteX3" fmla="*/ 7605568 w 7605568"/>
              <a:gd name="connsiteY3" fmla="*/ 897732 h 897732"/>
              <a:gd name="connsiteX4" fmla="*/ 1 w 7605568"/>
              <a:gd name="connsiteY4" fmla="*/ 0 h 897732"/>
              <a:gd name="connsiteX0" fmla="*/ 1 w 7605568"/>
              <a:gd name="connsiteY0" fmla="*/ 0 h 927910"/>
              <a:gd name="connsiteX1" fmla="*/ 0 w 7605568"/>
              <a:gd name="connsiteY1" fmla="*/ 75665 h 927910"/>
              <a:gd name="connsiteX2" fmla="*/ 7225392 w 7605568"/>
              <a:gd name="connsiteY2" fmla="*/ 927910 h 927910"/>
              <a:gd name="connsiteX3" fmla="*/ 7605568 w 7605568"/>
              <a:gd name="connsiteY3" fmla="*/ 897732 h 927910"/>
              <a:gd name="connsiteX4" fmla="*/ 1 w 7605568"/>
              <a:gd name="connsiteY4" fmla="*/ 0 h 9279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05568" h="927910">
                <a:moveTo>
                  <a:pt x="1" y="0"/>
                </a:moveTo>
                <a:cubicBezTo>
                  <a:pt x="1" y="25222"/>
                  <a:pt x="0" y="50443"/>
                  <a:pt x="0" y="75665"/>
                </a:cubicBezTo>
                <a:lnTo>
                  <a:pt x="7225392" y="927910"/>
                </a:lnTo>
                <a:lnTo>
                  <a:pt x="7605568" y="897732"/>
                </a:lnTo>
                <a:lnTo>
                  <a:pt x="1"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Freeform 10"/>
          <p:cNvSpPr/>
          <p:nvPr/>
        </p:nvSpPr>
        <p:spPr>
          <a:xfrm>
            <a:off x="1680725" y="6116507"/>
            <a:ext cx="7465656" cy="741493"/>
          </a:xfrm>
          <a:custGeom>
            <a:avLst/>
            <a:gdLst>
              <a:gd name="connsiteX0" fmla="*/ 7408506 w 7408506"/>
              <a:gd name="connsiteY0" fmla="*/ 0 h 755780"/>
              <a:gd name="connsiteX1" fmla="*/ 0 w 7408506"/>
              <a:gd name="connsiteY1" fmla="*/ 755780 h 755780"/>
              <a:gd name="connsiteX2" fmla="*/ 662473 w 7408506"/>
              <a:gd name="connsiteY2" fmla="*/ 755780 h 755780"/>
              <a:gd name="connsiteX3" fmla="*/ 7408506 w 7408506"/>
              <a:gd name="connsiteY3" fmla="*/ 74645 h 755780"/>
              <a:gd name="connsiteX4" fmla="*/ 7408506 w 7408506"/>
              <a:gd name="connsiteY4" fmla="*/ 0 h 755780"/>
              <a:gd name="connsiteX0" fmla="*/ 6958449 w 6958449"/>
              <a:gd name="connsiteY0" fmla="*/ 0 h 755780"/>
              <a:gd name="connsiteX1" fmla="*/ 0 w 6958449"/>
              <a:gd name="connsiteY1" fmla="*/ 712918 h 755780"/>
              <a:gd name="connsiteX2" fmla="*/ 212416 w 6958449"/>
              <a:gd name="connsiteY2" fmla="*/ 755780 h 755780"/>
              <a:gd name="connsiteX3" fmla="*/ 6958449 w 6958449"/>
              <a:gd name="connsiteY3" fmla="*/ 74645 h 755780"/>
              <a:gd name="connsiteX4" fmla="*/ 6958449 w 6958449"/>
              <a:gd name="connsiteY4" fmla="*/ 0 h 755780"/>
              <a:gd name="connsiteX0" fmla="*/ 6958449 w 6958449"/>
              <a:gd name="connsiteY0" fmla="*/ 0 h 712918"/>
              <a:gd name="connsiteX1" fmla="*/ 0 w 6958449"/>
              <a:gd name="connsiteY1" fmla="*/ 712918 h 712918"/>
              <a:gd name="connsiteX2" fmla="*/ 302903 w 6958449"/>
              <a:gd name="connsiteY2" fmla="*/ 705774 h 712918"/>
              <a:gd name="connsiteX3" fmla="*/ 6958449 w 6958449"/>
              <a:gd name="connsiteY3" fmla="*/ 74645 h 712918"/>
              <a:gd name="connsiteX4" fmla="*/ 6958449 w 6958449"/>
              <a:gd name="connsiteY4" fmla="*/ 0 h 712918"/>
              <a:gd name="connsiteX0" fmla="*/ 6958449 w 6958449"/>
              <a:gd name="connsiteY0" fmla="*/ 0 h 741492"/>
              <a:gd name="connsiteX1" fmla="*/ 0 w 6958449"/>
              <a:gd name="connsiteY1" fmla="*/ 712918 h 741492"/>
              <a:gd name="connsiteX2" fmla="*/ 248134 w 6958449"/>
              <a:gd name="connsiteY2" fmla="*/ 741492 h 741492"/>
              <a:gd name="connsiteX3" fmla="*/ 6958449 w 6958449"/>
              <a:gd name="connsiteY3" fmla="*/ 74645 h 741492"/>
              <a:gd name="connsiteX4" fmla="*/ 6958449 w 6958449"/>
              <a:gd name="connsiteY4" fmla="*/ 0 h 741492"/>
              <a:gd name="connsiteX0" fmla="*/ 7465656 w 7465656"/>
              <a:gd name="connsiteY0" fmla="*/ 0 h 741493"/>
              <a:gd name="connsiteX1" fmla="*/ 0 w 7465656"/>
              <a:gd name="connsiteY1" fmla="*/ 741493 h 741493"/>
              <a:gd name="connsiteX2" fmla="*/ 755341 w 7465656"/>
              <a:gd name="connsiteY2" fmla="*/ 741492 h 741493"/>
              <a:gd name="connsiteX3" fmla="*/ 7465656 w 7465656"/>
              <a:gd name="connsiteY3" fmla="*/ 74645 h 741493"/>
              <a:gd name="connsiteX4" fmla="*/ 7465656 w 7465656"/>
              <a:gd name="connsiteY4" fmla="*/ 0 h 7414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65656" h="741493">
                <a:moveTo>
                  <a:pt x="7465656" y="0"/>
                </a:moveTo>
                <a:lnTo>
                  <a:pt x="0" y="741493"/>
                </a:lnTo>
                <a:lnTo>
                  <a:pt x="755341" y="741492"/>
                </a:lnTo>
                <a:lnTo>
                  <a:pt x="7465656" y="74645"/>
                </a:lnTo>
                <a:lnTo>
                  <a:pt x="7465656"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Date Placeholder 4"/>
          <p:cNvSpPr>
            <a:spLocks noGrp="1"/>
          </p:cNvSpPr>
          <p:nvPr>
            <p:ph type="dt" sz="half" idx="10"/>
          </p:nvPr>
        </p:nvSpPr>
        <p:spPr/>
        <p:txBody>
          <a:bodyPr/>
          <a:lstStyle/>
          <a:p>
            <a:fld id="{792784C3-41E2-4ACC-BBFC-A2743C31F204}" type="datetime1">
              <a:rPr lang="en-US" smtClean="0"/>
              <a:t>4/2/2024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A65CAB27-FE16-479A-B933-B7AEB64CDC96}" type="slidenum">
              <a:rPr lang="en-US" smtClean="0"/>
              <a:t>‹#›</a:t>
            </a:fld>
            <a:endParaRPr lang="en-US" dirty="0"/>
          </a:p>
        </p:txBody>
      </p:sp>
      <p:sp>
        <p:nvSpPr>
          <p:cNvPr id="14" name="Title 1"/>
          <p:cNvSpPr>
            <a:spLocks noGrp="1"/>
          </p:cNvSpPr>
          <p:nvPr>
            <p:ph type="title"/>
          </p:nvPr>
        </p:nvSpPr>
        <p:spPr>
          <a:xfrm>
            <a:off x="676656" y="609600"/>
            <a:ext cx="3383280" cy="914400"/>
          </a:xfrm>
        </p:spPr>
        <p:txBody>
          <a:bodyPr anchor="b">
            <a:noAutofit/>
          </a:bodyPr>
          <a:lstStyle>
            <a:lvl1pPr algn="l">
              <a:defRPr sz="2200" b="0" i="0" cap="none" baseline="0">
                <a:solidFill>
                  <a:schemeClr val="tx2"/>
                </a:solidFill>
              </a:defRPr>
            </a:lvl1pPr>
          </a:lstStyle>
          <a:p>
            <a:r>
              <a:rPr lang="en-US"/>
              <a:t>Click to edit Master title style</a:t>
            </a:r>
            <a:endParaRPr lang="en-US" dirty="0"/>
          </a:p>
        </p:txBody>
      </p:sp>
      <p:sp>
        <p:nvSpPr>
          <p:cNvPr id="15" name="Text Placeholder 14"/>
          <p:cNvSpPr>
            <a:spLocks noGrp="1"/>
          </p:cNvSpPr>
          <p:nvPr>
            <p:ph type="body" sz="quarter" idx="14"/>
          </p:nvPr>
        </p:nvSpPr>
        <p:spPr>
          <a:xfrm>
            <a:off x="676656" y="1524000"/>
            <a:ext cx="3381375" cy="3295650"/>
          </a:xfrm>
        </p:spPr>
        <p:txBody>
          <a:bodyPr>
            <a:normAutofit/>
          </a:bodyPr>
          <a:lstStyle>
            <a:lvl1pPr marL="0" indent="0">
              <a:buFontTx/>
              <a:buNone/>
              <a:defRPr sz="1600"/>
            </a:lvl1pPr>
            <a:lvl2pPr>
              <a:buFontTx/>
              <a:buNone/>
              <a:defRPr/>
            </a:lvl2pPr>
            <a:lvl3pPr>
              <a:buFontTx/>
              <a:buNone/>
              <a:defRPr/>
            </a:lvl3pPr>
            <a:lvl4pPr>
              <a:buFontTx/>
              <a:buNone/>
              <a:defRPr/>
            </a:lvl4pPr>
            <a:lvl5pPr>
              <a:buFontTx/>
              <a:buNone/>
              <a:defRPr/>
            </a:lvl5pPr>
          </a:lstStyle>
          <a:p>
            <a:pPr lvl="0"/>
            <a:r>
              <a:rPr lang="en-US"/>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7" name="Freeform 6"/>
          <p:cNvSpPr/>
          <p:nvPr/>
        </p:nvSpPr>
        <p:spPr>
          <a:xfrm>
            <a:off x="0" y="5457825"/>
            <a:ext cx="7239000" cy="1400175"/>
          </a:xfrm>
          <a:custGeom>
            <a:avLst/>
            <a:gdLst>
              <a:gd name="connsiteX0" fmla="*/ 0 w 9134475"/>
              <a:gd name="connsiteY0" fmla="*/ 142875 h 1323975"/>
              <a:gd name="connsiteX1" fmla="*/ 6305550 w 9134475"/>
              <a:gd name="connsiteY1" fmla="*/ 1209675 h 1323975"/>
              <a:gd name="connsiteX2" fmla="*/ 9134475 w 9134475"/>
              <a:gd name="connsiteY2" fmla="*/ 0 h 1323975"/>
              <a:gd name="connsiteX3" fmla="*/ 9134475 w 9134475"/>
              <a:gd name="connsiteY3" fmla="*/ 1323975 h 1323975"/>
              <a:gd name="connsiteX4" fmla="*/ 0 w 9134475"/>
              <a:gd name="connsiteY4" fmla="*/ 1323975 h 1323975"/>
              <a:gd name="connsiteX5" fmla="*/ 0 w 9134475"/>
              <a:gd name="connsiteY5" fmla="*/ 142875 h 1323975"/>
              <a:gd name="connsiteX0" fmla="*/ 0 w 9134475"/>
              <a:gd name="connsiteY0" fmla="*/ 0 h 1181100"/>
              <a:gd name="connsiteX1" fmla="*/ 6305550 w 9134475"/>
              <a:gd name="connsiteY1" fmla="*/ 1066800 h 1181100"/>
              <a:gd name="connsiteX2" fmla="*/ 9134475 w 9134475"/>
              <a:gd name="connsiteY2" fmla="*/ 1181100 h 1181100"/>
              <a:gd name="connsiteX3" fmla="*/ 0 w 9134475"/>
              <a:gd name="connsiteY3" fmla="*/ 1181100 h 1181100"/>
              <a:gd name="connsiteX4" fmla="*/ 0 w 9134475"/>
              <a:gd name="connsiteY4" fmla="*/ 0 h 1181100"/>
              <a:gd name="connsiteX0" fmla="*/ 0 w 6494783"/>
              <a:gd name="connsiteY0" fmla="*/ 0 h 1181100"/>
              <a:gd name="connsiteX1" fmla="*/ 6305550 w 6494783"/>
              <a:gd name="connsiteY1" fmla="*/ 1066800 h 1181100"/>
              <a:gd name="connsiteX2" fmla="*/ 6494783 w 6494783"/>
              <a:gd name="connsiteY2" fmla="*/ 1181100 h 1181100"/>
              <a:gd name="connsiteX3" fmla="*/ 0 w 6494783"/>
              <a:gd name="connsiteY3" fmla="*/ 1181100 h 1181100"/>
              <a:gd name="connsiteX4" fmla="*/ 0 w 6494783"/>
              <a:gd name="connsiteY4" fmla="*/ 0 h 1181100"/>
              <a:gd name="connsiteX0" fmla="*/ 0 w 6494783"/>
              <a:gd name="connsiteY0" fmla="*/ 0 h 1181100"/>
              <a:gd name="connsiteX1" fmla="*/ 6494783 w 6494783"/>
              <a:gd name="connsiteY1" fmla="*/ 1181100 h 1181100"/>
              <a:gd name="connsiteX2" fmla="*/ 0 w 6494783"/>
              <a:gd name="connsiteY2" fmla="*/ 1181100 h 1181100"/>
              <a:gd name="connsiteX3" fmla="*/ 0 w 6494783"/>
              <a:gd name="connsiteY3" fmla="*/ 0 h 1181100"/>
              <a:gd name="connsiteX0" fmla="*/ 0 w 7415827"/>
              <a:gd name="connsiteY0" fmla="*/ 0 h 1181100"/>
              <a:gd name="connsiteX1" fmla="*/ 7415827 w 7415827"/>
              <a:gd name="connsiteY1" fmla="*/ 866775 h 1181100"/>
              <a:gd name="connsiteX2" fmla="*/ 0 w 7415827"/>
              <a:gd name="connsiteY2" fmla="*/ 1181100 h 1181100"/>
              <a:gd name="connsiteX3" fmla="*/ 0 w 7415827"/>
              <a:gd name="connsiteY3" fmla="*/ 0 h 1181100"/>
              <a:gd name="connsiteX0" fmla="*/ 0 w 7415827"/>
              <a:gd name="connsiteY0" fmla="*/ 0 h 1571625"/>
              <a:gd name="connsiteX1" fmla="*/ 7415827 w 7415827"/>
              <a:gd name="connsiteY1" fmla="*/ 866775 h 1571625"/>
              <a:gd name="connsiteX2" fmla="*/ 0 w 7415827"/>
              <a:gd name="connsiteY2" fmla="*/ 1571625 h 1571625"/>
              <a:gd name="connsiteX3" fmla="*/ 0 w 7415827"/>
              <a:gd name="connsiteY3" fmla="*/ 0 h 1571625"/>
              <a:gd name="connsiteX0" fmla="*/ 0 w 7415827"/>
              <a:gd name="connsiteY0" fmla="*/ 0 h 1571625"/>
              <a:gd name="connsiteX1" fmla="*/ 7415827 w 7415827"/>
              <a:gd name="connsiteY1" fmla="*/ 866775 h 1571625"/>
              <a:gd name="connsiteX2" fmla="*/ 1823096 w 7415827"/>
              <a:gd name="connsiteY2" fmla="*/ 1571625 h 1571625"/>
              <a:gd name="connsiteX3" fmla="*/ 0 w 7415827"/>
              <a:gd name="connsiteY3" fmla="*/ 1571625 h 1571625"/>
              <a:gd name="connsiteX4" fmla="*/ 0 w 7415827"/>
              <a:gd name="connsiteY4" fmla="*/ 0 h 1571625"/>
              <a:gd name="connsiteX0" fmla="*/ 0 w 7216426"/>
              <a:gd name="connsiteY0" fmla="*/ 0 h 1571625"/>
              <a:gd name="connsiteX1" fmla="*/ 7216426 w 7216426"/>
              <a:gd name="connsiteY1" fmla="*/ 1038225 h 1571625"/>
              <a:gd name="connsiteX2" fmla="*/ 1823096 w 7216426"/>
              <a:gd name="connsiteY2" fmla="*/ 1571625 h 1571625"/>
              <a:gd name="connsiteX3" fmla="*/ 0 w 7216426"/>
              <a:gd name="connsiteY3" fmla="*/ 1571625 h 1571625"/>
              <a:gd name="connsiteX4" fmla="*/ 0 w 7216426"/>
              <a:gd name="connsiteY4" fmla="*/ 0 h 1571625"/>
              <a:gd name="connsiteX0" fmla="*/ 0 w 7216426"/>
              <a:gd name="connsiteY0" fmla="*/ 0 h 914400"/>
              <a:gd name="connsiteX1" fmla="*/ 7216426 w 7216426"/>
              <a:gd name="connsiteY1" fmla="*/ 381000 h 914400"/>
              <a:gd name="connsiteX2" fmla="*/ 1823096 w 7216426"/>
              <a:gd name="connsiteY2" fmla="*/ 914400 h 914400"/>
              <a:gd name="connsiteX3" fmla="*/ 0 w 7216426"/>
              <a:gd name="connsiteY3" fmla="*/ 914400 h 914400"/>
              <a:gd name="connsiteX4" fmla="*/ 0 w 7216426"/>
              <a:gd name="connsiteY4" fmla="*/ 0 h 914400"/>
              <a:gd name="connsiteX0" fmla="*/ 0 w 7216426"/>
              <a:gd name="connsiteY0" fmla="*/ 0 h 1400175"/>
              <a:gd name="connsiteX1" fmla="*/ 7216426 w 7216426"/>
              <a:gd name="connsiteY1" fmla="*/ 866775 h 1400175"/>
              <a:gd name="connsiteX2" fmla="*/ 1823096 w 7216426"/>
              <a:gd name="connsiteY2" fmla="*/ 1400175 h 1400175"/>
              <a:gd name="connsiteX3" fmla="*/ 0 w 7216426"/>
              <a:gd name="connsiteY3" fmla="*/ 1400175 h 1400175"/>
              <a:gd name="connsiteX4" fmla="*/ 0 w 7216426"/>
              <a:gd name="connsiteY4" fmla="*/ 0 h 14001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16426" h="1400175">
                <a:moveTo>
                  <a:pt x="0" y="0"/>
                </a:moveTo>
                <a:lnTo>
                  <a:pt x="7216426" y="866775"/>
                </a:lnTo>
                <a:lnTo>
                  <a:pt x="1823096" y="1400175"/>
                </a:lnTo>
                <a:lnTo>
                  <a:pt x="0" y="1400175"/>
                </a:lnTo>
                <a:lnTo>
                  <a:pt x="0" y="0"/>
                </a:lnTo>
                <a:close/>
              </a:path>
            </a:pathLst>
          </a:custGeom>
          <a:gradFill>
            <a:gsLst>
              <a:gs pos="0">
                <a:schemeClr val="accent1"/>
              </a:gs>
              <a:gs pos="52000">
                <a:schemeClr val="accent1">
                  <a:lumMod val="40000"/>
                  <a:lumOff val="60000"/>
                </a:schemeClr>
              </a:gs>
              <a:gs pos="66000">
                <a:schemeClr val="accent1"/>
              </a:gs>
            </a:gsLst>
            <a:lin ang="1662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Freeform 7"/>
          <p:cNvSpPr/>
          <p:nvPr/>
        </p:nvSpPr>
        <p:spPr>
          <a:xfrm>
            <a:off x="1807389" y="6148043"/>
            <a:ext cx="7338991" cy="711996"/>
          </a:xfrm>
          <a:custGeom>
            <a:avLst/>
            <a:gdLst>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666750 h 2114550"/>
              <a:gd name="connsiteX1" fmla="*/ 9144000 w 9144000"/>
              <a:gd name="connsiteY1" fmla="*/ 0 h 2114550"/>
              <a:gd name="connsiteX2" fmla="*/ 9144000 w 9144000"/>
              <a:gd name="connsiteY2" fmla="*/ 914400 h 2114550"/>
              <a:gd name="connsiteX3" fmla="*/ 6334125 w 9144000"/>
              <a:gd name="connsiteY3" fmla="*/ 2114550 h 2114550"/>
              <a:gd name="connsiteX4" fmla="*/ 0 w 9144000"/>
              <a:gd name="connsiteY4" fmla="*/ 1047750 h 2114550"/>
              <a:gd name="connsiteX5" fmla="*/ 9525 w 9144000"/>
              <a:gd name="connsiteY5" fmla="*/ 666750 h 2114550"/>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6334125 w 9144000"/>
              <a:gd name="connsiteY4" fmla="*/ 1457325 h 1581150"/>
              <a:gd name="connsiteX5" fmla="*/ 0 w 9144000"/>
              <a:gd name="connsiteY5" fmla="*/ 390525 h 1581150"/>
              <a:gd name="connsiteX6" fmla="*/ 9525 w 9144000"/>
              <a:gd name="connsiteY6"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390525 h 1581150"/>
              <a:gd name="connsiteX5" fmla="*/ 9525 w 9144000"/>
              <a:gd name="connsiteY5"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9525 w 9144000"/>
              <a:gd name="connsiteY5" fmla="*/ 9525 h 1581150"/>
              <a:gd name="connsiteX0" fmla="*/ 342207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342207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9134495 w 9144000"/>
              <a:gd name="connsiteY4" fmla="*/ 1572115 h 1581150"/>
              <a:gd name="connsiteX5" fmla="*/ 0 w 9144000"/>
              <a:gd name="connsiteY5" fmla="*/ 1571625 h 1581150"/>
              <a:gd name="connsiteX6" fmla="*/ 20 w 9144000"/>
              <a:gd name="connsiteY6" fmla="*/ 1323975 h 1581150"/>
              <a:gd name="connsiteX0" fmla="*/ 20 w 9144000"/>
              <a:gd name="connsiteY0" fmla="*/ 1323975 h 1581150"/>
              <a:gd name="connsiteX1" fmla="*/ 9144000 w 9144000"/>
              <a:gd name="connsiteY1" fmla="*/ 0 h 1581150"/>
              <a:gd name="connsiteX2" fmla="*/ 9144000 w 9144000"/>
              <a:gd name="connsiteY2" fmla="*/ 1581150 h 1581150"/>
              <a:gd name="connsiteX3" fmla="*/ 9134495 w 9144000"/>
              <a:gd name="connsiteY3" fmla="*/ 1572115 h 1581150"/>
              <a:gd name="connsiteX4" fmla="*/ 0 w 9144000"/>
              <a:gd name="connsiteY4" fmla="*/ 1571625 h 1581150"/>
              <a:gd name="connsiteX5" fmla="*/ 20 w 9144000"/>
              <a:gd name="connsiteY5" fmla="*/ 1323975 h 1581150"/>
              <a:gd name="connsiteX0" fmla="*/ 20 w 9144000"/>
              <a:gd name="connsiteY0" fmla="*/ 456601 h 713776"/>
              <a:gd name="connsiteX1" fmla="*/ 8611709 w 9144000"/>
              <a:gd name="connsiteY1" fmla="*/ 0 h 713776"/>
              <a:gd name="connsiteX2" fmla="*/ 9144000 w 9144000"/>
              <a:gd name="connsiteY2" fmla="*/ 713776 h 713776"/>
              <a:gd name="connsiteX3" fmla="*/ 9134495 w 9144000"/>
              <a:gd name="connsiteY3" fmla="*/ 704741 h 713776"/>
              <a:gd name="connsiteX4" fmla="*/ 0 w 9144000"/>
              <a:gd name="connsiteY4" fmla="*/ 704251 h 713776"/>
              <a:gd name="connsiteX5" fmla="*/ 20 w 9144000"/>
              <a:gd name="connsiteY5" fmla="*/ 456601 h 713776"/>
              <a:gd name="connsiteX0" fmla="*/ 20 w 9144000"/>
              <a:gd name="connsiteY0" fmla="*/ 818007 h 1075182"/>
              <a:gd name="connsiteX1" fmla="*/ 9124990 w 9144000"/>
              <a:gd name="connsiteY1" fmla="*/ 0 h 1075182"/>
              <a:gd name="connsiteX2" fmla="*/ 9144000 w 9144000"/>
              <a:gd name="connsiteY2" fmla="*/ 1075182 h 1075182"/>
              <a:gd name="connsiteX3" fmla="*/ 9134495 w 9144000"/>
              <a:gd name="connsiteY3" fmla="*/ 1066147 h 1075182"/>
              <a:gd name="connsiteX4" fmla="*/ 0 w 9144000"/>
              <a:gd name="connsiteY4" fmla="*/ 1065657 h 1075182"/>
              <a:gd name="connsiteX5" fmla="*/ 20 w 9144000"/>
              <a:gd name="connsiteY5" fmla="*/ 818007 h 1075182"/>
              <a:gd name="connsiteX0" fmla="*/ 20 w 9144000"/>
              <a:gd name="connsiteY0" fmla="*/ 176512 h 433687"/>
              <a:gd name="connsiteX1" fmla="*/ 8782802 w 9144000"/>
              <a:gd name="connsiteY1" fmla="*/ 0 h 433687"/>
              <a:gd name="connsiteX2" fmla="*/ 9144000 w 9144000"/>
              <a:gd name="connsiteY2" fmla="*/ 433687 h 433687"/>
              <a:gd name="connsiteX3" fmla="*/ 9134495 w 9144000"/>
              <a:gd name="connsiteY3" fmla="*/ 424652 h 433687"/>
              <a:gd name="connsiteX4" fmla="*/ 0 w 9144000"/>
              <a:gd name="connsiteY4" fmla="*/ 424162 h 433687"/>
              <a:gd name="connsiteX5" fmla="*/ 20 w 9144000"/>
              <a:gd name="connsiteY5" fmla="*/ 176512 h 433687"/>
              <a:gd name="connsiteX0" fmla="*/ 20 w 9144000"/>
              <a:gd name="connsiteY0" fmla="*/ 411426 h 668601"/>
              <a:gd name="connsiteX1" fmla="*/ 9124989 w 9144000"/>
              <a:gd name="connsiteY1" fmla="*/ 0 h 668601"/>
              <a:gd name="connsiteX2" fmla="*/ 9144000 w 9144000"/>
              <a:gd name="connsiteY2" fmla="*/ 668601 h 668601"/>
              <a:gd name="connsiteX3" fmla="*/ 9134495 w 9144000"/>
              <a:gd name="connsiteY3" fmla="*/ 659566 h 668601"/>
              <a:gd name="connsiteX4" fmla="*/ 0 w 9144000"/>
              <a:gd name="connsiteY4" fmla="*/ 659076 h 668601"/>
              <a:gd name="connsiteX5" fmla="*/ 20 w 9144000"/>
              <a:gd name="connsiteY5" fmla="*/ 411426 h 668601"/>
              <a:gd name="connsiteX0" fmla="*/ 20 w 9144000"/>
              <a:gd name="connsiteY0" fmla="*/ 998711 h 1081261"/>
              <a:gd name="connsiteX1" fmla="*/ 9124989 w 9144000"/>
              <a:gd name="connsiteY1" fmla="*/ 0 h 1081261"/>
              <a:gd name="connsiteX2" fmla="*/ 9144000 w 9144000"/>
              <a:gd name="connsiteY2" fmla="*/ 668601 h 1081261"/>
              <a:gd name="connsiteX3" fmla="*/ 9134495 w 9144000"/>
              <a:gd name="connsiteY3" fmla="*/ 659566 h 1081261"/>
              <a:gd name="connsiteX4" fmla="*/ 0 w 9144000"/>
              <a:gd name="connsiteY4" fmla="*/ 659076 h 1081261"/>
              <a:gd name="connsiteX5" fmla="*/ 20 w 9144000"/>
              <a:gd name="connsiteY5" fmla="*/ 998711 h 1081261"/>
              <a:gd name="connsiteX0" fmla="*/ 2243247 w 9144000"/>
              <a:gd name="connsiteY0" fmla="*/ 619235 h 701785"/>
              <a:gd name="connsiteX1" fmla="*/ 9124989 w 9144000"/>
              <a:gd name="connsiteY1" fmla="*/ 0 h 701785"/>
              <a:gd name="connsiteX2" fmla="*/ 9144000 w 9144000"/>
              <a:gd name="connsiteY2" fmla="*/ 668601 h 701785"/>
              <a:gd name="connsiteX3" fmla="*/ 9134495 w 9144000"/>
              <a:gd name="connsiteY3" fmla="*/ 659566 h 701785"/>
              <a:gd name="connsiteX4" fmla="*/ 0 w 9144000"/>
              <a:gd name="connsiteY4" fmla="*/ 659076 h 701785"/>
              <a:gd name="connsiteX5" fmla="*/ 2243247 w 9144000"/>
              <a:gd name="connsiteY5" fmla="*/ 619235 h 701785"/>
              <a:gd name="connsiteX0" fmla="*/ 7 w 6900760"/>
              <a:gd name="connsiteY0" fmla="*/ 619235 h 1354783"/>
              <a:gd name="connsiteX1" fmla="*/ 6881749 w 6900760"/>
              <a:gd name="connsiteY1" fmla="*/ 0 h 1354783"/>
              <a:gd name="connsiteX2" fmla="*/ 6900760 w 6900760"/>
              <a:gd name="connsiteY2" fmla="*/ 668601 h 1354783"/>
              <a:gd name="connsiteX3" fmla="*/ 6891255 w 6900760"/>
              <a:gd name="connsiteY3" fmla="*/ 659566 h 1354783"/>
              <a:gd name="connsiteX4" fmla="*/ 684361 w 6900760"/>
              <a:gd name="connsiteY4" fmla="*/ 1354783 h 1354783"/>
              <a:gd name="connsiteX5" fmla="*/ 7 w 6900760"/>
              <a:gd name="connsiteY5" fmla="*/ 619235 h 1354783"/>
              <a:gd name="connsiteX0" fmla="*/ 0 w 6900753"/>
              <a:gd name="connsiteY0" fmla="*/ 619235 h 668601"/>
              <a:gd name="connsiteX1" fmla="*/ 6881742 w 6900753"/>
              <a:gd name="connsiteY1" fmla="*/ 0 h 668601"/>
              <a:gd name="connsiteX2" fmla="*/ 6900753 w 6900753"/>
              <a:gd name="connsiteY2" fmla="*/ 668601 h 668601"/>
              <a:gd name="connsiteX3" fmla="*/ 6891248 w 6900753"/>
              <a:gd name="connsiteY3" fmla="*/ 659566 h 668601"/>
              <a:gd name="connsiteX4" fmla="*/ 0 w 6900753"/>
              <a:gd name="connsiteY4" fmla="*/ 619235 h 668601"/>
              <a:gd name="connsiteX0" fmla="*/ 0 w 6263905"/>
              <a:gd name="connsiteY0" fmla="*/ 1197485 h 1197485"/>
              <a:gd name="connsiteX1" fmla="*/ 6244894 w 6263905"/>
              <a:gd name="connsiteY1" fmla="*/ 0 h 1197485"/>
              <a:gd name="connsiteX2" fmla="*/ 6263905 w 6263905"/>
              <a:gd name="connsiteY2" fmla="*/ 668601 h 1197485"/>
              <a:gd name="connsiteX3" fmla="*/ 6254400 w 6263905"/>
              <a:gd name="connsiteY3" fmla="*/ 659566 h 1197485"/>
              <a:gd name="connsiteX4" fmla="*/ 0 w 6263905"/>
              <a:gd name="connsiteY4" fmla="*/ 1197485 h 1197485"/>
              <a:gd name="connsiteX0" fmla="*/ 0 w 7318982"/>
              <a:gd name="connsiteY0" fmla="*/ 673446 h 673446"/>
              <a:gd name="connsiteX1" fmla="*/ 7299971 w 7318982"/>
              <a:gd name="connsiteY1" fmla="*/ 0 h 673446"/>
              <a:gd name="connsiteX2" fmla="*/ 7318982 w 7318982"/>
              <a:gd name="connsiteY2" fmla="*/ 668601 h 673446"/>
              <a:gd name="connsiteX3" fmla="*/ 7309477 w 7318982"/>
              <a:gd name="connsiteY3" fmla="*/ 659566 h 673446"/>
              <a:gd name="connsiteX4" fmla="*/ 0 w 7318982"/>
              <a:gd name="connsiteY4" fmla="*/ 673446 h 673446"/>
              <a:gd name="connsiteX0" fmla="*/ 0 w 7318982"/>
              <a:gd name="connsiteY0" fmla="*/ 673446 h 673446"/>
              <a:gd name="connsiteX1" fmla="*/ 7299971 w 7318982"/>
              <a:gd name="connsiteY1" fmla="*/ 0 h 673446"/>
              <a:gd name="connsiteX2" fmla="*/ 7318982 w 7318982"/>
              <a:gd name="connsiteY2" fmla="*/ 668601 h 673446"/>
              <a:gd name="connsiteX3" fmla="*/ 0 w 7318982"/>
              <a:gd name="connsiteY3" fmla="*/ 673446 h 673446"/>
              <a:gd name="connsiteX0" fmla="*/ 0 w 7318982"/>
              <a:gd name="connsiteY0" fmla="*/ 526624 h 526624"/>
              <a:gd name="connsiteX1" fmla="*/ 7166898 w 7318982"/>
              <a:gd name="connsiteY1" fmla="*/ 0 h 526624"/>
              <a:gd name="connsiteX2" fmla="*/ 7318982 w 7318982"/>
              <a:gd name="connsiteY2" fmla="*/ 521779 h 526624"/>
              <a:gd name="connsiteX3" fmla="*/ 0 w 7318982"/>
              <a:gd name="connsiteY3" fmla="*/ 526624 h 526624"/>
              <a:gd name="connsiteX0" fmla="*/ 0 w 7323733"/>
              <a:gd name="connsiteY0" fmla="*/ 673445 h 673445"/>
              <a:gd name="connsiteX1" fmla="*/ 7323733 w 7323733"/>
              <a:gd name="connsiteY1" fmla="*/ 0 h 673445"/>
              <a:gd name="connsiteX2" fmla="*/ 7318982 w 7323733"/>
              <a:gd name="connsiteY2" fmla="*/ 668600 h 673445"/>
              <a:gd name="connsiteX3" fmla="*/ 0 w 7323733"/>
              <a:gd name="connsiteY3" fmla="*/ 673445 h 673445"/>
              <a:gd name="connsiteX0" fmla="*/ 0 w 7323733"/>
              <a:gd name="connsiteY0" fmla="*/ 673445 h 673445"/>
              <a:gd name="connsiteX1" fmla="*/ 7323733 w 7323733"/>
              <a:gd name="connsiteY1" fmla="*/ 0 h 673445"/>
              <a:gd name="connsiteX2" fmla="*/ 7145512 w 7323733"/>
              <a:gd name="connsiteY2" fmla="*/ 352371 h 673445"/>
              <a:gd name="connsiteX3" fmla="*/ 0 w 7323733"/>
              <a:gd name="connsiteY3" fmla="*/ 673445 h 673445"/>
              <a:gd name="connsiteX0" fmla="*/ 0 w 7323733"/>
              <a:gd name="connsiteY0" fmla="*/ 673445 h 675378"/>
              <a:gd name="connsiteX1" fmla="*/ 7323733 w 7323733"/>
              <a:gd name="connsiteY1" fmla="*/ 0 h 675378"/>
              <a:gd name="connsiteX2" fmla="*/ 7318982 w 7323733"/>
              <a:gd name="connsiteY2" fmla="*/ 675378 h 675378"/>
              <a:gd name="connsiteX3" fmla="*/ 0 w 7323733"/>
              <a:gd name="connsiteY3" fmla="*/ 673445 h 675378"/>
              <a:gd name="connsiteX0" fmla="*/ 0 w 7323733"/>
              <a:gd name="connsiteY0" fmla="*/ 673445 h 673445"/>
              <a:gd name="connsiteX1" fmla="*/ 7323733 w 7323733"/>
              <a:gd name="connsiteY1" fmla="*/ 0 h 673445"/>
              <a:gd name="connsiteX2" fmla="*/ 7202544 w 7323733"/>
              <a:gd name="connsiteY2" fmla="*/ 490158 h 673445"/>
              <a:gd name="connsiteX3" fmla="*/ 0 w 7323733"/>
              <a:gd name="connsiteY3" fmla="*/ 673445 h 673445"/>
              <a:gd name="connsiteX0" fmla="*/ 0 w 7323733"/>
              <a:gd name="connsiteY0" fmla="*/ 673445 h 675379"/>
              <a:gd name="connsiteX1" fmla="*/ 7323733 w 7323733"/>
              <a:gd name="connsiteY1" fmla="*/ 0 h 675379"/>
              <a:gd name="connsiteX2" fmla="*/ 7321359 w 7323733"/>
              <a:gd name="connsiteY2" fmla="*/ 675379 h 675379"/>
              <a:gd name="connsiteX3" fmla="*/ 0 w 7323733"/>
              <a:gd name="connsiteY3" fmla="*/ 673445 h 675379"/>
            </a:gdLst>
            <a:ahLst/>
            <a:cxnLst>
              <a:cxn ang="0">
                <a:pos x="connsiteX0" y="connsiteY0"/>
              </a:cxn>
              <a:cxn ang="0">
                <a:pos x="connsiteX1" y="connsiteY1"/>
              </a:cxn>
              <a:cxn ang="0">
                <a:pos x="connsiteX2" y="connsiteY2"/>
              </a:cxn>
              <a:cxn ang="0">
                <a:pos x="connsiteX3" y="connsiteY3"/>
              </a:cxn>
            </a:cxnLst>
            <a:rect l="l" t="t" r="r" b="b"/>
            <a:pathLst>
              <a:path w="7323733" h="675379">
                <a:moveTo>
                  <a:pt x="0" y="673445"/>
                </a:moveTo>
                <a:lnTo>
                  <a:pt x="7323733" y="0"/>
                </a:lnTo>
                <a:cubicBezTo>
                  <a:pt x="7322149" y="222867"/>
                  <a:pt x="7322943" y="452512"/>
                  <a:pt x="7321359" y="675379"/>
                </a:cubicBezTo>
                <a:lnTo>
                  <a:pt x="0" y="673445"/>
                </a:lnTo>
                <a:close/>
              </a:path>
            </a:pathLst>
          </a:custGeom>
          <a:gradFill>
            <a:gsLst>
              <a:gs pos="28000">
                <a:schemeClr val="accent3"/>
              </a:gs>
              <a:gs pos="40000">
                <a:schemeClr val="accent3">
                  <a:lumMod val="40000"/>
                  <a:lumOff val="60000"/>
                </a:schemeClr>
              </a:gs>
              <a:gs pos="48000">
                <a:schemeClr val="accent3"/>
              </a:gs>
            </a:gsLst>
            <a:lin ang="15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Freeform 8"/>
          <p:cNvSpPr/>
          <p:nvPr/>
        </p:nvSpPr>
        <p:spPr>
          <a:xfrm>
            <a:off x="-196" y="5412337"/>
            <a:ext cx="7605568" cy="927910"/>
          </a:xfrm>
          <a:custGeom>
            <a:avLst/>
            <a:gdLst>
              <a:gd name="connsiteX0" fmla="*/ 0 w 7436498"/>
              <a:gd name="connsiteY0" fmla="*/ 0 h 951723"/>
              <a:gd name="connsiteX1" fmla="*/ 0 w 7436498"/>
              <a:gd name="connsiteY1" fmla="*/ 139959 h 951723"/>
              <a:gd name="connsiteX2" fmla="*/ 7053942 w 7436498"/>
              <a:gd name="connsiteY2" fmla="*/ 951723 h 951723"/>
              <a:gd name="connsiteX3" fmla="*/ 7436498 w 7436498"/>
              <a:gd name="connsiteY3" fmla="*/ 914400 h 951723"/>
              <a:gd name="connsiteX4" fmla="*/ 0 w 7436498"/>
              <a:gd name="connsiteY4" fmla="*/ 0 h 951723"/>
              <a:gd name="connsiteX0" fmla="*/ 190500 w 7436498"/>
              <a:gd name="connsiteY0" fmla="*/ 0 h 1004110"/>
              <a:gd name="connsiteX1" fmla="*/ 0 w 7436498"/>
              <a:gd name="connsiteY1" fmla="*/ 192346 h 1004110"/>
              <a:gd name="connsiteX2" fmla="*/ 7053942 w 7436498"/>
              <a:gd name="connsiteY2" fmla="*/ 1004110 h 1004110"/>
              <a:gd name="connsiteX3" fmla="*/ 7436498 w 7436498"/>
              <a:gd name="connsiteY3" fmla="*/ 966787 h 1004110"/>
              <a:gd name="connsiteX4" fmla="*/ 190500 w 7436498"/>
              <a:gd name="connsiteY4" fmla="*/ 0 h 1004110"/>
              <a:gd name="connsiteX0" fmla="*/ 0 w 7448404"/>
              <a:gd name="connsiteY0" fmla="*/ 0 h 923148"/>
              <a:gd name="connsiteX1" fmla="*/ 11906 w 7448404"/>
              <a:gd name="connsiteY1" fmla="*/ 111384 h 923148"/>
              <a:gd name="connsiteX2" fmla="*/ 7065848 w 7448404"/>
              <a:gd name="connsiteY2" fmla="*/ 923148 h 923148"/>
              <a:gd name="connsiteX3" fmla="*/ 7448404 w 7448404"/>
              <a:gd name="connsiteY3" fmla="*/ 885825 h 923148"/>
              <a:gd name="connsiteX4" fmla="*/ 0 w 7448404"/>
              <a:gd name="connsiteY4" fmla="*/ 0 h 923148"/>
              <a:gd name="connsiteX0" fmla="*/ 0 w 7448404"/>
              <a:gd name="connsiteY0" fmla="*/ 0 h 923148"/>
              <a:gd name="connsiteX1" fmla="*/ 164306 w 7448404"/>
              <a:gd name="connsiteY1" fmla="*/ 68522 h 923148"/>
              <a:gd name="connsiteX2" fmla="*/ 7065848 w 7448404"/>
              <a:gd name="connsiteY2" fmla="*/ 923148 h 923148"/>
              <a:gd name="connsiteX3" fmla="*/ 7448404 w 7448404"/>
              <a:gd name="connsiteY3" fmla="*/ 885825 h 923148"/>
              <a:gd name="connsiteX4" fmla="*/ 0 w 7448404"/>
              <a:gd name="connsiteY4" fmla="*/ 0 h 923148"/>
              <a:gd name="connsiteX0" fmla="*/ 0 w 7448404"/>
              <a:gd name="connsiteY0" fmla="*/ 0 h 923148"/>
              <a:gd name="connsiteX1" fmla="*/ 302418 w 7448404"/>
              <a:gd name="connsiteY1" fmla="*/ 297122 h 923148"/>
              <a:gd name="connsiteX2" fmla="*/ 7065848 w 7448404"/>
              <a:gd name="connsiteY2" fmla="*/ 923148 h 923148"/>
              <a:gd name="connsiteX3" fmla="*/ 7448404 w 7448404"/>
              <a:gd name="connsiteY3" fmla="*/ 885825 h 923148"/>
              <a:gd name="connsiteX4" fmla="*/ 0 w 7448404"/>
              <a:gd name="connsiteY4" fmla="*/ 0 h 923148"/>
              <a:gd name="connsiteX0" fmla="*/ 1 w 7448405"/>
              <a:gd name="connsiteY0" fmla="*/ 0 h 923148"/>
              <a:gd name="connsiteX1" fmla="*/ 0 w 7448405"/>
              <a:gd name="connsiteY1" fmla="*/ 75665 h 923148"/>
              <a:gd name="connsiteX2" fmla="*/ 7065849 w 7448405"/>
              <a:gd name="connsiteY2" fmla="*/ 923148 h 923148"/>
              <a:gd name="connsiteX3" fmla="*/ 7448405 w 7448405"/>
              <a:gd name="connsiteY3" fmla="*/ 885825 h 923148"/>
              <a:gd name="connsiteX4" fmla="*/ 1 w 7448405"/>
              <a:gd name="connsiteY4" fmla="*/ 0 h 923148"/>
              <a:gd name="connsiteX0" fmla="*/ 1 w 7400780"/>
              <a:gd name="connsiteY0" fmla="*/ 0 h 928688"/>
              <a:gd name="connsiteX1" fmla="*/ 0 w 7400780"/>
              <a:gd name="connsiteY1" fmla="*/ 75665 h 928688"/>
              <a:gd name="connsiteX2" fmla="*/ 7065849 w 7400780"/>
              <a:gd name="connsiteY2" fmla="*/ 923148 h 928688"/>
              <a:gd name="connsiteX3" fmla="*/ 7400780 w 7400780"/>
              <a:gd name="connsiteY3" fmla="*/ 928688 h 928688"/>
              <a:gd name="connsiteX4" fmla="*/ 1 w 7400780"/>
              <a:gd name="connsiteY4" fmla="*/ 0 h 928688"/>
              <a:gd name="connsiteX0" fmla="*/ 1 w 7605568"/>
              <a:gd name="connsiteY0" fmla="*/ 0 h 923148"/>
              <a:gd name="connsiteX1" fmla="*/ 0 w 7605568"/>
              <a:gd name="connsiteY1" fmla="*/ 75665 h 923148"/>
              <a:gd name="connsiteX2" fmla="*/ 7065849 w 7605568"/>
              <a:gd name="connsiteY2" fmla="*/ 923148 h 923148"/>
              <a:gd name="connsiteX3" fmla="*/ 7605568 w 7605568"/>
              <a:gd name="connsiteY3" fmla="*/ 897732 h 923148"/>
              <a:gd name="connsiteX4" fmla="*/ 1 w 7605568"/>
              <a:gd name="connsiteY4" fmla="*/ 0 h 923148"/>
              <a:gd name="connsiteX0" fmla="*/ 1 w 7605568"/>
              <a:gd name="connsiteY0" fmla="*/ 0 h 897732"/>
              <a:gd name="connsiteX1" fmla="*/ 0 w 7605568"/>
              <a:gd name="connsiteY1" fmla="*/ 75665 h 897732"/>
              <a:gd name="connsiteX2" fmla="*/ 7065849 w 7605568"/>
              <a:gd name="connsiteY2" fmla="*/ 863617 h 897732"/>
              <a:gd name="connsiteX3" fmla="*/ 7605568 w 7605568"/>
              <a:gd name="connsiteY3" fmla="*/ 897732 h 897732"/>
              <a:gd name="connsiteX4" fmla="*/ 1 w 7605568"/>
              <a:gd name="connsiteY4" fmla="*/ 0 h 897732"/>
              <a:gd name="connsiteX0" fmla="*/ 1 w 7605568"/>
              <a:gd name="connsiteY0" fmla="*/ 0 h 927910"/>
              <a:gd name="connsiteX1" fmla="*/ 0 w 7605568"/>
              <a:gd name="connsiteY1" fmla="*/ 75665 h 927910"/>
              <a:gd name="connsiteX2" fmla="*/ 7225392 w 7605568"/>
              <a:gd name="connsiteY2" fmla="*/ 927910 h 927910"/>
              <a:gd name="connsiteX3" fmla="*/ 7605568 w 7605568"/>
              <a:gd name="connsiteY3" fmla="*/ 897732 h 927910"/>
              <a:gd name="connsiteX4" fmla="*/ 1 w 7605568"/>
              <a:gd name="connsiteY4" fmla="*/ 0 h 9279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05568" h="927910">
                <a:moveTo>
                  <a:pt x="1" y="0"/>
                </a:moveTo>
                <a:cubicBezTo>
                  <a:pt x="1" y="25222"/>
                  <a:pt x="0" y="50443"/>
                  <a:pt x="0" y="75665"/>
                </a:cubicBezTo>
                <a:lnTo>
                  <a:pt x="7225392" y="927910"/>
                </a:lnTo>
                <a:lnTo>
                  <a:pt x="7605568" y="897732"/>
                </a:lnTo>
                <a:lnTo>
                  <a:pt x="1"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Freeform 9"/>
          <p:cNvSpPr/>
          <p:nvPr/>
        </p:nvSpPr>
        <p:spPr>
          <a:xfrm>
            <a:off x="1680725" y="6116507"/>
            <a:ext cx="7465656" cy="741493"/>
          </a:xfrm>
          <a:custGeom>
            <a:avLst/>
            <a:gdLst>
              <a:gd name="connsiteX0" fmla="*/ 7408506 w 7408506"/>
              <a:gd name="connsiteY0" fmla="*/ 0 h 755780"/>
              <a:gd name="connsiteX1" fmla="*/ 0 w 7408506"/>
              <a:gd name="connsiteY1" fmla="*/ 755780 h 755780"/>
              <a:gd name="connsiteX2" fmla="*/ 662473 w 7408506"/>
              <a:gd name="connsiteY2" fmla="*/ 755780 h 755780"/>
              <a:gd name="connsiteX3" fmla="*/ 7408506 w 7408506"/>
              <a:gd name="connsiteY3" fmla="*/ 74645 h 755780"/>
              <a:gd name="connsiteX4" fmla="*/ 7408506 w 7408506"/>
              <a:gd name="connsiteY4" fmla="*/ 0 h 755780"/>
              <a:gd name="connsiteX0" fmla="*/ 6958449 w 6958449"/>
              <a:gd name="connsiteY0" fmla="*/ 0 h 755780"/>
              <a:gd name="connsiteX1" fmla="*/ 0 w 6958449"/>
              <a:gd name="connsiteY1" fmla="*/ 712918 h 755780"/>
              <a:gd name="connsiteX2" fmla="*/ 212416 w 6958449"/>
              <a:gd name="connsiteY2" fmla="*/ 755780 h 755780"/>
              <a:gd name="connsiteX3" fmla="*/ 6958449 w 6958449"/>
              <a:gd name="connsiteY3" fmla="*/ 74645 h 755780"/>
              <a:gd name="connsiteX4" fmla="*/ 6958449 w 6958449"/>
              <a:gd name="connsiteY4" fmla="*/ 0 h 755780"/>
              <a:gd name="connsiteX0" fmla="*/ 6958449 w 6958449"/>
              <a:gd name="connsiteY0" fmla="*/ 0 h 712918"/>
              <a:gd name="connsiteX1" fmla="*/ 0 w 6958449"/>
              <a:gd name="connsiteY1" fmla="*/ 712918 h 712918"/>
              <a:gd name="connsiteX2" fmla="*/ 302903 w 6958449"/>
              <a:gd name="connsiteY2" fmla="*/ 705774 h 712918"/>
              <a:gd name="connsiteX3" fmla="*/ 6958449 w 6958449"/>
              <a:gd name="connsiteY3" fmla="*/ 74645 h 712918"/>
              <a:gd name="connsiteX4" fmla="*/ 6958449 w 6958449"/>
              <a:gd name="connsiteY4" fmla="*/ 0 h 712918"/>
              <a:gd name="connsiteX0" fmla="*/ 6958449 w 6958449"/>
              <a:gd name="connsiteY0" fmla="*/ 0 h 741492"/>
              <a:gd name="connsiteX1" fmla="*/ 0 w 6958449"/>
              <a:gd name="connsiteY1" fmla="*/ 712918 h 741492"/>
              <a:gd name="connsiteX2" fmla="*/ 248134 w 6958449"/>
              <a:gd name="connsiteY2" fmla="*/ 741492 h 741492"/>
              <a:gd name="connsiteX3" fmla="*/ 6958449 w 6958449"/>
              <a:gd name="connsiteY3" fmla="*/ 74645 h 741492"/>
              <a:gd name="connsiteX4" fmla="*/ 6958449 w 6958449"/>
              <a:gd name="connsiteY4" fmla="*/ 0 h 741492"/>
              <a:gd name="connsiteX0" fmla="*/ 7465656 w 7465656"/>
              <a:gd name="connsiteY0" fmla="*/ 0 h 741493"/>
              <a:gd name="connsiteX1" fmla="*/ 0 w 7465656"/>
              <a:gd name="connsiteY1" fmla="*/ 741493 h 741493"/>
              <a:gd name="connsiteX2" fmla="*/ 755341 w 7465656"/>
              <a:gd name="connsiteY2" fmla="*/ 741492 h 741493"/>
              <a:gd name="connsiteX3" fmla="*/ 7465656 w 7465656"/>
              <a:gd name="connsiteY3" fmla="*/ 74645 h 741493"/>
              <a:gd name="connsiteX4" fmla="*/ 7465656 w 7465656"/>
              <a:gd name="connsiteY4" fmla="*/ 0 h 7414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65656" h="741493">
                <a:moveTo>
                  <a:pt x="7465656" y="0"/>
                </a:moveTo>
                <a:lnTo>
                  <a:pt x="0" y="741493"/>
                </a:lnTo>
                <a:lnTo>
                  <a:pt x="755341" y="741492"/>
                </a:lnTo>
                <a:lnTo>
                  <a:pt x="7465656" y="74645"/>
                </a:lnTo>
                <a:lnTo>
                  <a:pt x="7465656"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6936CBD-4EE7-4A6A-8E04-B9C4A97F1B96}" type="datetime1">
              <a:rPr lang="en-US" smtClean="0"/>
              <a:t>4/2/2024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65CAB27-FE16-479A-B933-B7AEB64CDC96}" type="slidenum">
              <a:rPr lang="en-US" smtClean="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Freeform 6"/>
          <p:cNvSpPr/>
          <p:nvPr/>
        </p:nvSpPr>
        <p:spPr>
          <a:xfrm>
            <a:off x="0" y="5457825"/>
            <a:ext cx="7239000" cy="1400175"/>
          </a:xfrm>
          <a:custGeom>
            <a:avLst/>
            <a:gdLst>
              <a:gd name="connsiteX0" fmla="*/ 0 w 9134475"/>
              <a:gd name="connsiteY0" fmla="*/ 142875 h 1323975"/>
              <a:gd name="connsiteX1" fmla="*/ 6305550 w 9134475"/>
              <a:gd name="connsiteY1" fmla="*/ 1209675 h 1323975"/>
              <a:gd name="connsiteX2" fmla="*/ 9134475 w 9134475"/>
              <a:gd name="connsiteY2" fmla="*/ 0 h 1323975"/>
              <a:gd name="connsiteX3" fmla="*/ 9134475 w 9134475"/>
              <a:gd name="connsiteY3" fmla="*/ 1323975 h 1323975"/>
              <a:gd name="connsiteX4" fmla="*/ 0 w 9134475"/>
              <a:gd name="connsiteY4" fmla="*/ 1323975 h 1323975"/>
              <a:gd name="connsiteX5" fmla="*/ 0 w 9134475"/>
              <a:gd name="connsiteY5" fmla="*/ 142875 h 1323975"/>
              <a:gd name="connsiteX0" fmla="*/ 0 w 9134475"/>
              <a:gd name="connsiteY0" fmla="*/ 0 h 1181100"/>
              <a:gd name="connsiteX1" fmla="*/ 6305550 w 9134475"/>
              <a:gd name="connsiteY1" fmla="*/ 1066800 h 1181100"/>
              <a:gd name="connsiteX2" fmla="*/ 9134475 w 9134475"/>
              <a:gd name="connsiteY2" fmla="*/ 1181100 h 1181100"/>
              <a:gd name="connsiteX3" fmla="*/ 0 w 9134475"/>
              <a:gd name="connsiteY3" fmla="*/ 1181100 h 1181100"/>
              <a:gd name="connsiteX4" fmla="*/ 0 w 9134475"/>
              <a:gd name="connsiteY4" fmla="*/ 0 h 1181100"/>
              <a:gd name="connsiteX0" fmla="*/ 0 w 6494783"/>
              <a:gd name="connsiteY0" fmla="*/ 0 h 1181100"/>
              <a:gd name="connsiteX1" fmla="*/ 6305550 w 6494783"/>
              <a:gd name="connsiteY1" fmla="*/ 1066800 h 1181100"/>
              <a:gd name="connsiteX2" fmla="*/ 6494783 w 6494783"/>
              <a:gd name="connsiteY2" fmla="*/ 1181100 h 1181100"/>
              <a:gd name="connsiteX3" fmla="*/ 0 w 6494783"/>
              <a:gd name="connsiteY3" fmla="*/ 1181100 h 1181100"/>
              <a:gd name="connsiteX4" fmla="*/ 0 w 6494783"/>
              <a:gd name="connsiteY4" fmla="*/ 0 h 1181100"/>
              <a:gd name="connsiteX0" fmla="*/ 0 w 6494783"/>
              <a:gd name="connsiteY0" fmla="*/ 0 h 1181100"/>
              <a:gd name="connsiteX1" fmla="*/ 6494783 w 6494783"/>
              <a:gd name="connsiteY1" fmla="*/ 1181100 h 1181100"/>
              <a:gd name="connsiteX2" fmla="*/ 0 w 6494783"/>
              <a:gd name="connsiteY2" fmla="*/ 1181100 h 1181100"/>
              <a:gd name="connsiteX3" fmla="*/ 0 w 6494783"/>
              <a:gd name="connsiteY3" fmla="*/ 0 h 1181100"/>
              <a:gd name="connsiteX0" fmla="*/ 0 w 7415827"/>
              <a:gd name="connsiteY0" fmla="*/ 0 h 1181100"/>
              <a:gd name="connsiteX1" fmla="*/ 7415827 w 7415827"/>
              <a:gd name="connsiteY1" fmla="*/ 866775 h 1181100"/>
              <a:gd name="connsiteX2" fmla="*/ 0 w 7415827"/>
              <a:gd name="connsiteY2" fmla="*/ 1181100 h 1181100"/>
              <a:gd name="connsiteX3" fmla="*/ 0 w 7415827"/>
              <a:gd name="connsiteY3" fmla="*/ 0 h 1181100"/>
              <a:gd name="connsiteX0" fmla="*/ 0 w 7415827"/>
              <a:gd name="connsiteY0" fmla="*/ 0 h 1571625"/>
              <a:gd name="connsiteX1" fmla="*/ 7415827 w 7415827"/>
              <a:gd name="connsiteY1" fmla="*/ 866775 h 1571625"/>
              <a:gd name="connsiteX2" fmla="*/ 0 w 7415827"/>
              <a:gd name="connsiteY2" fmla="*/ 1571625 h 1571625"/>
              <a:gd name="connsiteX3" fmla="*/ 0 w 7415827"/>
              <a:gd name="connsiteY3" fmla="*/ 0 h 1571625"/>
              <a:gd name="connsiteX0" fmla="*/ 0 w 7415827"/>
              <a:gd name="connsiteY0" fmla="*/ 0 h 1571625"/>
              <a:gd name="connsiteX1" fmla="*/ 7415827 w 7415827"/>
              <a:gd name="connsiteY1" fmla="*/ 866775 h 1571625"/>
              <a:gd name="connsiteX2" fmla="*/ 1823096 w 7415827"/>
              <a:gd name="connsiteY2" fmla="*/ 1571625 h 1571625"/>
              <a:gd name="connsiteX3" fmla="*/ 0 w 7415827"/>
              <a:gd name="connsiteY3" fmla="*/ 1571625 h 1571625"/>
              <a:gd name="connsiteX4" fmla="*/ 0 w 7415827"/>
              <a:gd name="connsiteY4" fmla="*/ 0 h 1571625"/>
              <a:gd name="connsiteX0" fmla="*/ 0 w 7216426"/>
              <a:gd name="connsiteY0" fmla="*/ 0 h 1571625"/>
              <a:gd name="connsiteX1" fmla="*/ 7216426 w 7216426"/>
              <a:gd name="connsiteY1" fmla="*/ 1038225 h 1571625"/>
              <a:gd name="connsiteX2" fmla="*/ 1823096 w 7216426"/>
              <a:gd name="connsiteY2" fmla="*/ 1571625 h 1571625"/>
              <a:gd name="connsiteX3" fmla="*/ 0 w 7216426"/>
              <a:gd name="connsiteY3" fmla="*/ 1571625 h 1571625"/>
              <a:gd name="connsiteX4" fmla="*/ 0 w 7216426"/>
              <a:gd name="connsiteY4" fmla="*/ 0 h 1571625"/>
              <a:gd name="connsiteX0" fmla="*/ 0 w 7216426"/>
              <a:gd name="connsiteY0" fmla="*/ 0 h 914400"/>
              <a:gd name="connsiteX1" fmla="*/ 7216426 w 7216426"/>
              <a:gd name="connsiteY1" fmla="*/ 381000 h 914400"/>
              <a:gd name="connsiteX2" fmla="*/ 1823096 w 7216426"/>
              <a:gd name="connsiteY2" fmla="*/ 914400 h 914400"/>
              <a:gd name="connsiteX3" fmla="*/ 0 w 7216426"/>
              <a:gd name="connsiteY3" fmla="*/ 914400 h 914400"/>
              <a:gd name="connsiteX4" fmla="*/ 0 w 7216426"/>
              <a:gd name="connsiteY4" fmla="*/ 0 h 914400"/>
              <a:gd name="connsiteX0" fmla="*/ 0 w 7216426"/>
              <a:gd name="connsiteY0" fmla="*/ 0 h 1400175"/>
              <a:gd name="connsiteX1" fmla="*/ 7216426 w 7216426"/>
              <a:gd name="connsiteY1" fmla="*/ 866775 h 1400175"/>
              <a:gd name="connsiteX2" fmla="*/ 1823096 w 7216426"/>
              <a:gd name="connsiteY2" fmla="*/ 1400175 h 1400175"/>
              <a:gd name="connsiteX3" fmla="*/ 0 w 7216426"/>
              <a:gd name="connsiteY3" fmla="*/ 1400175 h 1400175"/>
              <a:gd name="connsiteX4" fmla="*/ 0 w 7216426"/>
              <a:gd name="connsiteY4" fmla="*/ 0 h 14001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16426" h="1400175">
                <a:moveTo>
                  <a:pt x="0" y="0"/>
                </a:moveTo>
                <a:lnTo>
                  <a:pt x="7216426" y="866775"/>
                </a:lnTo>
                <a:lnTo>
                  <a:pt x="1823096" y="1400175"/>
                </a:lnTo>
                <a:lnTo>
                  <a:pt x="0" y="1400175"/>
                </a:lnTo>
                <a:lnTo>
                  <a:pt x="0" y="0"/>
                </a:lnTo>
                <a:close/>
              </a:path>
            </a:pathLst>
          </a:custGeom>
          <a:gradFill>
            <a:gsLst>
              <a:gs pos="0">
                <a:schemeClr val="accent1"/>
              </a:gs>
              <a:gs pos="52000">
                <a:schemeClr val="accent1">
                  <a:lumMod val="40000"/>
                  <a:lumOff val="60000"/>
                </a:schemeClr>
              </a:gs>
              <a:gs pos="66000">
                <a:schemeClr val="accent1"/>
              </a:gs>
            </a:gsLst>
            <a:lin ang="1662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Freeform 7"/>
          <p:cNvSpPr/>
          <p:nvPr/>
        </p:nvSpPr>
        <p:spPr>
          <a:xfrm>
            <a:off x="1807389" y="6148043"/>
            <a:ext cx="7338991" cy="711996"/>
          </a:xfrm>
          <a:custGeom>
            <a:avLst/>
            <a:gdLst>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666750 h 2114550"/>
              <a:gd name="connsiteX1" fmla="*/ 9144000 w 9144000"/>
              <a:gd name="connsiteY1" fmla="*/ 0 h 2114550"/>
              <a:gd name="connsiteX2" fmla="*/ 9144000 w 9144000"/>
              <a:gd name="connsiteY2" fmla="*/ 914400 h 2114550"/>
              <a:gd name="connsiteX3" fmla="*/ 6334125 w 9144000"/>
              <a:gd name="connsiteY3" fmla="*/ 2114550 h 2114550"/>
              <a:gd name="connsiteX4" fmla="*/ 0 w 9144000"/>
              <a:gd name="connsiteY4" fmla="*/ 1047750 h 2114550"/>
              <a:gd name="connsiteX5" fmla="*/ 9525 w 9144000"/>
              <a:gd name="connsiteY5" fmla="*/ 666750 h 2114550"/>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6334125 w 9144000"/>
              <a:gd name="connsiteY4" fmla="*/ 1457325 h 1581150"/>
              <a:gd name="connsiteX5" fmla="*/ 0 w 9144000"/>
              <a:gd name="connsiteY5" fmla="*/ 390525 h 1581150"/>
              <a:gd name="connsiteX6" fmla="*/ 9525 w 9144000"/>
              <a:gd name="connsiteY6"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390525 h 1581150"/>
              <a:gd name="connsiteX5" fmla="*/ 9525 w 9144000"/>
              <a:gd name="connsiteY5"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9525 w 9144000"/>
              <a:gd name="connsiteY5" fmla="*/ 9525 h 1581150"/>
              <a:gd name="connsiteX0" fmla="*/ 342207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342207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9134495 w 9144000"/>
              <a:gd name="connsiteY4" fmla="*/ 1572115 h 1581150"/>
              <a:gd name="connsiteX5" fmla="*/ 0 w 9144000"/>
              <a:gd name="connsiteY5" fmla="*/ 1571625 h 1581150"/>
              <a:gd name="connsiteX6" fmla="*/ 20 w 9144000"/>
              <a:gd name="connsiteY6" fmla="*/ 1323975 h 1581150"/>
              <a:gd name="connsiteX0" fmla="*/ 20 w 9144000"/>
              <a:gd name="connsiteY0" fmla="*/ 1323975 h 1581150"/>
              <a:gd name="connsiteX1" fmla="*/ 9144000 w 9144000"/>
              <a:gd name="connsiteY1" fmla="*/ 0 h 1581150"/>
              <a:gd name="connsiteX2" fmla="*/ 9144000 w 9144000"/>
              <a:gd name="connsiteY2" fmla="*/ 1581150 h 1581150"/>
              <a:gd name="connsiteX3" fmla="*/ 9134495 w 9144000"/>
              <a:gd name="connsiteY3" fmla="*/ 1572115 h 1581150"/>
              <a:gd name="connsiteX4" fmla="*/ 0 w 9144000"/>
              <a:gd name="connsiteY4" fmla="*/ 1571625 h 1581150"/>
              <a:gd name="connsiteX5" fmla="*/ 20 w 9144000"/>
              <a:gd name="connsiteY5" fmla="*/ 1323975 h 1581150"/>
              <a:gd name="connsiteX0" fmla="*/ 20 w 9144000"/>
              <a:gd name="connsiteY0" fmla="*/ 456601 h 713776"/>
              <a:gd name="connsiteX1" fmla="*/ 8611709 w 9144000"/>
              <a:gd name="connsiteY1" fmla="*/ 0 h 713776"/>
              <a:gd name="connsiteX2" fmla="*/ 9144000 w 9144000"/>
              <a:gd name="connsiteY2" fmla="*/ 713776 h 713776"/>
              <a:gd name="connsiteX3" fmla="*/ 9134495 w 9144000"/>
              <a:gd name="connsiteY3" fmla="*/ 704741 h 713776"/>
              <a:gd name="connsiteX4" fmla="*/ 0 w 9144000"/>
              <a:gd name="connsiteY4" fmla="*/ 704251 h 713776"/>
              <a:gd name="connsiteX5" fmla="*/ 20 w 9144000"/>
              <a:gd name="connsiteY5" fmla="*/ 456601 h 713776"/>
              <a:gd name="connsiteX0" fmla="*/ 20 w 9144000"/>
              <a:gd name="connsiteY0" fmla="*/ 818007 h 1075182"/>
              <a:gd name="connsiteX1" fmla="*/ 9124990 w 9144000"/>
              <a:gd name="connsiteY1" fmla="*/ 0 h 1075182"/>
              <a:gd name="connsiteX2" fmla="*/ 9144000 w 9144000"/>
              <a:gd name="connsiteY2" fmla="*/ 1075182 h 1075182"/>
              <a:gd name="connsiteX3" fmla="*/ 9134495 w 9144000"/>
              <a:gd name="connsiteY3" fmla="*/ 1066147 h 1075182"/>
              <a:gd name="connsiteX4" fmla="*/ 0 w 9144000"/>
              <a:gd name="connsiteY4" fmla="*/ 1065657 h 1075182"/>
              <a:gd name="connsiteX5" fmla="*/ 20 w 9144000"/>
              <a:gd name="connsiteY5" fmla="*/ 818007 h 1075182"/>
              <a:gd name="connsiteX0" fmla="*/ 20 w 9144000"/>
              <a:gd name="connsiteY0" fmla="*/ 176512 h 433687"/>
              <a:gd name="connsiteX1" fmla="*/ 8782802 w 9144000"/>
              <a:gd name="connsiteY1" fmla="*/ 0 h 433687"/>
              <a:gd name="connsiteX2" fmla="*/ 9144000 w 9144000"/>
              <a:gd name="connsiteY2" fmla="*/ 433687 h 433687"/>
              <a:gd name="connsiteX3" fmla="*/ 9134495 w 9144000"/>
              <a:gd name="connsiteY3" fmla="*/ 424652 h 433687"/>
              <a:gd name="connsiteX4" fmla="*/ 0 w 9144000"/>
              <a:gd name="connsiteY4" fmla="*/ 424162 h 433687"/>
              <a:gd name="connsiteX5" fmla="*/ 20 w 9144000"/>
              <a:gd name="connsiteY5" fmla="*/ 176512 h 433687"/>
              <a:gd name="connsiteX0" fmla="*/ 20 w 9144000"/>
              <a:gd name="connsiteY0" fmla="*/ 411426 h 668601"/>
              <a:gd name="connsiteX1" fmla="*/ 9124989 w 9144000"/>
              <a:gd name="connsiteY1" fmla="*/ 0 h 668601"/>
              <a:gd name="connsiteX2" fmla="*/ 9144000 w 9144000"/>
              <a:gd name="connsiteY2" fmla="*/ 668601 h 668601"/>
              <a:gd name="connsiteX3" fmla="*/ 9134495 w 9144000"/>
              <a:gd name="connsiteY3" fmla="*/ 659566 h 668601"/>
              <a:gd name="connsiteX4" fmla="*/ 0 w 9144000"/>
              <a:gd name="connsiteY4" fmla="*/ 659076 h 668601"/>
              <a:gd name="connsiteX5" fmla="*/ 20 w 9144000"/>
              <a:gd name="connsiteY5" fmla="*/ 411426 h 668601"/>
              <a:gd name="connsiteX0" fmla="*/ 20 w 9144000"/>
              <a:gd name="connsiteY0" fmla="*/ 998711 h 1081261"/>
              <a:gd name="connsiteX1" fmla="*/ 9124989 w 9144000"/>
              <a:gd name="connsiteY1" fmla="*/ 0 h 1081261"/>
              <a:gd name="connsiteX2" fmla="*/ 9144000 w 9144000"/>
              <a:gd name="connsiteY2" fmla="*/ 668601 h 1081261"/>
              <a:gd name="connsiteX3" fmla="*/ 9134495 w 9144000"/>
              <a:gd name="connsiteY3" fmla="*/ 659566 h 1081261"/>
              <a:gd name="connsiteX4" fmla="*/ 0 w 9144000"/>
              <a:gd name="connsiteY4" fmla="*/ 659076 h 1081261"/>
              <a:gd name="connsiteX5" fmla="*/ 20 w 9144000"/>
              <a:gd name="connsiteY5" fmla="*/ 998711 h 1081261"/>
              <a:gd name="connsiteX0" fmla="*/ 2243247 w 9144000"/>
              <a:gd name="connsiteY0" fmla="*/ 619235 h 701785"/>
              <a:gd name="connsiteX1" fmla="*/ 9124989 w 9144000"/>
              <a:gd name="connsiteY1" fmla="*/ 0 h 701785"/>
              <a:gd name="connsiteX2" fmla="*/ 9144000 w 9144000"/>
              <a:gd name="connsiteY2" fmla="*/ 668601 h 701785"/>
              <a:gd name="connsiteX3" fmla="*/ 9134495 w 9144000"/>
              <a:gd name="connsiteY3" fmla="*/ 659566 h 701785"/>
              <a:gd name="connsiteX4" fmla="*/ 0 w 9144000"/>
              <a:gd name="connsiteY4" fmla="*/ 659076 h 701785"/>
              <a:gd name="connsiteX5" fmla="*/ 2243247 w 9144000"/>
              <a:gd name="connsiteY5" fmla="*/ 619235 h 701785"/>
              <a:gd name="connsiteX0" fmla="*/ 7 w 6900760"/>
              <a:gd name="connsiteY0" fmla="*/ 619235 h 1354783"/>
              <a:gd name="connsiteX1" fmla="*/ 6881749 w 6900760"/>
              <a:gd name="connsiteY1" fmla="*/ 0 h 1354783"/>
              <a:gd name="connsiteX2" fmla="*/ 6900760 w 6900760"/>
              <a:gd name="connsiteY2" fmla="*/ 668601 h 1354783"/>
              <a:gd name="connsiteX3" fmla="*/ 6891255 w 6900760"/>
              <a:gd name="connsiteY3" fmla="*/ 659566 h 1354783"/>
              <a:gd name="connsiteX4" fmla="*/ 684361 w 6900760"/>
              <a:gd name="connsiteY4" fmla="*/ 1354783 h 1354783"/>
              <a:gd name="connsiteX5" fmla="*/ 7 w 6900760"/>
              <a:gd name="connsiteY5" fmla="*/ 619235 h 1354783"/>
              <a:gd name="connsiteX0" fmla="*/ 0 w 6900753"/>
              <a:gd name="connsiteY0" fmla="*/ 619235 h 668601"/>
              <a:gd name="connsiteX1" fmla="*/ 6881742 w 6900753"/>
              <a:gd name="connsiteY1" fmla="*/ 0 h 668601"/>
              <a:gd name="connsiteX2" fmla="*/ 6900753 w 6900753"/>
              <a:gd name="connsiteY2" fmla="*/ 668601 h 668601"/>
              <a:gd name="connsiteX3" fmla="*/ 6891248 w 6900753"/>
              <a:gd name="connsiteY3" fmla="*/ 659566 h 668601"/>
              <a:gd name="connsiteX4" fmla="*/ 0 w 6900753"/>
              <a:gd name="connsiteY4" fmla="*/ 619235 h 668601"/>
              <a:gd name="connsiteX0" fmla="*/ 0 w 6263905"/>
              <a:gd name="connsiteY0" fmla="*/ 1197485 h 1197485"/>
              <a:gd name="connsiteX1" fmla="*/ 6244894 w 6263905"/>
              <a:gd name="connsiteY1" fmla="*/ 0 h 1197485"/>
              <a:gd name="connsiteX2" fmla="*/ 6263905 w 6263905"/>
              <a:gd name="connsiteY2" fmla="*/ 668601 h 1197485"/>
              <a:gd name="connsiteX3" fmla="*/ 6254400 w 6263905"/>
              <a:gd name="connsiteY3" fmla="*/ 659566 h 1197485"/>
              <a:gd name="connsiteX4" fmla="*/ 0 w 6263905"/>
              <a:gd name="connsiteY4" fmla="*/ 1197485 h 1197485"/>
              <a:gd name="connsiteX0" fmla="*/ 0 w 7318982"/>
              <a:gd name="connsiteY0" fmla="*/ 673446 h 673446"/>
              <a:gd name="connsiteX1" fmla="*/ 7299971 w 7318982"/>
              <a:gd name="connsiteY1" fmla="*/ 0 h 673446"/>
              <a:gd name="connsiteX2" fmla="*/ 7318982 w 7318982"/>
              <a:gd name="connsiteY2" fmla="*/ 668601 h 673446"/>
              <a:gd name="connsiteX3" fmla="*/ 7309477 w 7318982"/>
              <a:gd name="connsiteY3" fmla="*/ 659566 h 673446"/>
              <a:gd name="connsiteX4" fmla="*/ 0 w 7318982"/>
              <a:gd name="connsiteY4" fmla="*/ 673446 h 673446"/>
              <a:gd name="connsiteX0" fmla="*/ 0 w 7318982"/>
              <a:gd name="connsiteY0" fmla="*/ 673446 h 673446"/>
              <a:gd name="connsiteX1" fmla="*/ 7299971 w 7318982"/>
              <a:gd name="connsiteY1" fmla="*/ 0 h 673446"/>
              <a:gd name="connsiteX2" fmla="*/ 7318982 w 7318982"/>
              <a:gd name="connsiteY2" fmla="*/ 668601 h 673446"/>
              <a:gd name="connsiteX3" fmla="*/ 0 w 7318982"/>
              <a:gd name="connsiteY3" fmla="*/ 673446 h 673446"/>
              <a:gd name="connsiteX0" fmla="*/ 0 w 7318982"/>
              <a:gd name="connsiteY0" fmla="*/ 526624 h 526624"/>
              <a:gd name="connsiteX1" fmla="*/ 7166898 w 7318982"/>
              <a:gd name="connsiteY1" fmla="*/ 0 h 526624"/>
              <a:gd name="connsiteX2" fmla="*/ 7318982 w 7318982"/>
              <a:gd name="connsiteY2" fmla="*/ 521779 h 526624"/>
              <a:gd name="connsiteX3" fmla="*/ 0 w 7318982"/>
              <a:gd name="connsiteY3" fmla="*/ 526624 h 526624"/>
              <a:gd name="connsiteX0" fmla="*/ 0 w 7323733"/>
              <a:gd name="connsiteY0" fmla="*/ 673445 h 673445"/>
              <a:gd name="connsiteX1" fmla="*/ 7323733 w 7323733"/>
              <a:gd name="connsiteY1" fmla="*/ 0 h 673445"/>
              <a:gd name="connsiteX2" fmla="*/ 7318982 w 7323733"/>
              <a:gd name="connsiteY2" fmla="*/ 668600 h 673445"/>
              <a:gd name="connsiteX3" fmla="*/ 0 w 7323733"/>
              <a:gd name="connsiteY3" fmla="*/ 673445 h 673445"/>
              <a:gd name="connsiteX0" fmla="*/ 0 w 7323733"/>
              <a:gd name="connsiteY0" fmla="*/ 673445 h 673445"/>
              <a:gd name="connsiteX1" fmla="*/ 7323733 w 7323733"/>
              <a:gd name="connsiteY1" fmla="*/ 0 h 673445"/>
              <a:gd name="connsiteX2" fmla="*/ 7145512 w 7323733"/>
              <a:gd name="connsiteY2" fmla="*/ 352371 h 673445"/>
              <a:gd name="connsiteX3" fmla="*/ 0 w 7323733"/>
              <a:gd name="connsiteY3" fmla="*/ 673445 h 673445"/>
              <a:gd name="connsiteX0" fmla="*/ 0 w 7323733"/>
              <a:gd name="connsiteY0" fmla="*/ 673445 h 675378"/>
              <a:gd name="connsiteX1" fmla="*/ 7323733 w 7323733"/>
              <a:gd name="connsiteY1" fmla="*/ 0 h 675378"/>
              <a:gd name="connsiteX2" fmla="*/ 7318982 w 7323733"/>
              <a:gd name="connsiteY2" fmla="*/ 675378 h 675378"/>
              <a:gd name="connsiteX3" fmla="*/ 0 w 7323733"/>
              <a:gd name="connsiteY3" fmla="*/ 673445 h 675378"/>
              <a:gd name="connsiteX0" fmla="*/ 0 w 7323733"/>
              <a:gd name="connsiteY0" fmla="*/ 673445 h 673445"/>
              <a:gd name="connsiteX1" fmla="*/ 7323733 w 7323733"/>
              <a:gd name="connsiteY1" fmla="*/ 0 h 673445"/>
              <a:gd name="connsiteX2" fmla="*/ 7202544 w 7323733"/>
              <a:gd name="connsiteY2" fmla="*/ 490158 h 673445"/>
              <a:gd name="connsiteX3" fmla="*/ 0 w 7323733"/>
              <a:gd name="connsiteY3" fmla="*/ 673445 h 673445"/>
              <a:gd name="connsiteX0" fmla="*/ 0 w 7323733"/>
              <a:gd name="connsiteY0" fmla="*/ 673445 h 675379"/>
              <a:gd name="connsiteX1" fmla="*/ 7323733 w 7323733"/>
              <a:gd name="connsiteY1" fmla="*/ 0 h 675379"/>
              <a:gd name="connsiteX2" fmla="*/ 7321359 w 7323733"/>
              <a:gd name="connsiteY2" fmla="*/ 675379 h 675379"/>
              <a:gd name="connsiteX3" fmla="*/ 0 w 7323733"/>
              <a:gd name="connsiteY3" fmla="*/ 673445 h 675379"/>
            </a:gdLst>
            <a:ahLst/>
            <a:cxnLst>
              <a:cxn ang="0">
                <a:pos x="connsiteX0" y="connsiteY0"/>
              </a:cxn>
              <a:cxn ang="0">
                <a:pos x="connsiteX1" y="connsiteY1"/>
              </a:cxn>
              <a:cxn ang="0">
                <a:pos x="connsiteX2" y="connsiteY2"/>
              </a:cxn>
              <a:cxn ang="0">
                <a:pos x="connsiteX3" y="connsiteY3"/>
              </a:cxn>
            </a:cxnLst>
            <a:rect l="l" t="t" r="r" b="b"/>
            <a:pathLst>
              <a:path w="7323733" h="675379">
                <a:moveTo>
                  <a:pt x="0" y="673445"/>
                </a:moveTo>
                <a:lnTo>
                  <a:pt x="7323733" y="0"/>
                </a:lnTo>
                <a:cubicBezTo>
                  <a:pt x="7322149" y="222867"/>
                  <a:pt x="7322943" y="452512"/>
                  <a:pt x="7321359" y="675379"/>
                </a:cubicBezTo>
                <a:lnTo>
                  <a:pt x="0" y="673445"/>
                </a:lnTo>
                <a:close/>
              </a:path>
            </a:pathLst>
          </a:custGeom>
          <a:gradFill>
            <a:gsLst>
              <a:gs pos="28000">
                <a:schemeClr val="accent3"/>
              </a:gs>
              <a:gs pos="40000">
                <a:schemeClr val="accent3">
                  <a:lumMod val="40000"/>
                  <a:lumOff val="60000"/>
                </a:schemeClr>
              </a:gs>
              <a:gs pos="48000">
                <a:schemeClr val="accent3"/>
              </a:gs>
            </a:gsLst>
            <a:lin ang="15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Freeform 8"/>
          <p:cNvSpPr/>
          <p:nvPr/>
        </p:nvSpPr>
        <p:spPr>
          <a:xfrm>
            <a:off x="-196" y="5412337"/>
            <a:ext cx="7605568" cy="927910"/>
          </a:xfrm>
          <a:custGeom>
            <a:avLst/>
            <a:gdLst>
              <a:gd name="connsiteX0" fmla="*/ 0 w 7436498"/>
              <a:gd name="connsiteY0" fmla="*/ 0 h 951723"/>
              <a:gd name="connsiteX1" fmla="*/ 0 w 7436498"/>
              <a:gd name="connsiteY1" fmla="*/ 139959 h 951723"/>
              <a:gd name="connsiteX2" fmla="*/ 7053942 w 7436498"/>
              <a:gd name="connsiteY2" fmla="*/ 951723 h 951723"/>
              <a:gd name="connsiteX3" fmla="*/ 7436498 w 7436498"/>
              <a:gd name="connsiteY3" fmla="*/ 914400 h 951723"/>
              <a:gd name="connsiteX4" fmla="*/ 0 w 7436498"/>
              <a:gd name="connsiteY4" fmla="*/ 0 h 951723"/>
              <a:gd name="connsiteX0" fmla="*/ 190500 w 7436498"/>
              <a:gd name="connsiteY0" fmla="*/ 0 h 1004110"/>
              <a:gd name="connsiteX1" fmla="*/ 0 w 7436498"/>
              <a:gd name="connsiteY1" fmla="*/ 192346 h 1004110"/>
              <a:gd name="connsiteX2" fmla="*/ 7053942 w 7436498"/>
              <a:gd name="connsiteY2" fmla="*/ 1004110 h 1004110"/>
              <a:gd name="connsiteX3" fmla="*/ 7436498 w 7436498"/>
              <a:gd name="connsiteY3" fmla="*/ 966787 h 1004110"/>
              <a:gd name="connsiteX4" fmla="*/ 190500 w 7436498"/>
              <a:gd name="connsiteY4" fmla="*/ 0 h 1004110"/>
              <a:gd name="connsiteX0" fmla="*/ 0 w 7448404"/>
              <a:gd name="connsiteY0" fmla="*/ 0 h 923148"/>
              <a:gd name="connsiteX1" fmla="*/ 11906 w 7448404"/>
              <a:gd name="connsiteY1" fmla="*/ 111384 h 923148"/>
              <a:gd name="connsiteX2" fmla="*/ 7065848 w 7448404"/>
              <a:gd name="connsiteY2" fmla="*/ 923148 h 923148"/>
              <a:gd name="connsiteX3" fmla="*/ 7448404 w 7448404"/>
              <a:gd name="connsiteY3" fmla="*/ 885825 h 923148"/>
              <a:gd name="connsiteX4" fmla="*/ 0 w 7448404"/>
              <a:gd name="connsiteY4" fmla="*/ 0 h 923148"/>
              <a:gd name="connsiteX0" fmla="*/ 0 w 7448404"/>
              <a:gd name="connsiteY0" fmla="*/ 0 h 923148"/>
              <a:gd name="connsiteX1" fmla="*/ 164306 w 7448404"/>
              <a:gd name="connsiteY1" fmla="*/ 68522 h 923148"/>
              <a:gd name="connsiteX2" fmla="*/ 7065848 w 7448404"/>
              <a:gd name="connsiteY2" fmla="*/ 923148 h 923148"/>
              <a:gd name="connsiteX3" fmla="*/ 7448404 w 7448404"/>
              <a:gd name="connsiteY3" fmla="*/ 885825 h 923148"/>
              <a:gd name="connsiteX4" fmla="*/ 0 w 7448404"/>
              <a:gd name="connsiteY4" fmla="*/ 0 h 923148"/>
              <a:gd name="connsiteX0" fmla="*/ 0 w 7448404"/>
              <a:gd name="connsiteY0" fmla="*/ 0 h 923148"/>
              <a:gd name="connsiteX1" fmla="*/ 302418 w 7448404"/>
              <a:gd name="connsiteY1" fmla="*/ 297122 h 923148"/>
              <a:gd name="connsiteX2" fmla="*/ 7065848 w 7448404"/>
              <a:gd name="connsiteY2" fmla="*/ 923148 h 923148"/>
              <a:gd name="connsiteX3" fmla="*/ 7448404 w 7448404"/>
              <a:gd name="connsiteY3" fmla="*/ 885825 h 923148"/>
              <a:gd name="connsiteX4" fmla="*/ 0 w 7448404"/>
              <a:gd name="connsiteY4" fmla="*/ 0 h 923148"/>
              <a:gd name="connsiteX0" fmla="*/ 1 w 7448405"/>
              <a:gd name="connsiteY0" fmla="*/ 0 h 923148"/>
              <a:gd name="connsiteX1" fmla="*/ 0 w 7448405"/>
              <a:gd name="connsiteY1" fmla="*/ 75665 h 923148"/>
              <a:gd name="connsiteX2" fmla="*/ 7065849 w 7448405"/>
              <a:gd name="connsiteY2" fmla="*/ 923148 h 923148"/>
              <a:gd name="connsiteX3" fmla="*/ 7448405 w 7448405"/>
              <a:gd name="connsiteY3" fmla="*/ 885825 h 923148"/>
              <a:gd name="connsiteX4" fmla="*/ 1 w 7448405"/>
              <a:gd name="connsiteY4" fmla="*/ 0 h 923148"/>
              <a:gd name="connsiteX0" fmla="*/ 1 w 7400780"/>
              <a:gd name="connsiteY0" fmla="*/ 0 h 928688"/>
              <a:gd name="connsiteX1" fmla="*/ 0 w 7400780"/>
              <a:gd name="connsiteY1" fmla="*/ 75665 h 928688"/>
              <a:gd name="connsiteX2" fmla="*/ 7065849 w 7400780"/>
              <a:gd name="connsiteY2" fmla="*/ 923148 h 928688"/>
              <a:gd name="connsiteX3" fmla="*/ 7400780 w 7400780"/>
              <a:gd name="connsiteY3" fmla="*/ 928688 h 928688"/>
              <a:gd name="connsiteX4" fmla="*/ 1 w 7400780"/>
              <a:gd name="connsiteY4" fmla="*/ 0 h 928688"/>
              <a:gd name="connsiteX0" fmla="*/ 1 w 7605568"/>
              <a:gd name="connsiteY0" fmla="*/ 0 h 923148"/>
              <a:gd name="connsiteX1" fmla="*/ 0 w 7605568"/>
              <a:gd name="connsiteY1" fmla="*/ 75665 h 923148"/>
              <a:gd name="connsiteX2" fmla="*/ 7065849 w 7605568"/>
              <a:gd name="connsiteY2" fmla="*/ 923148 h 923148"/>
              <a:gd name="connsiteX3" fmla="*/ 7605568 w 7605568"/>
              <a:gd name="connsiteY3" fmla="*/ 897732 h 923148"/>
              <a:gd name="connsiteX4" fmla="*/ 1 w 7605568"/>
              <a:gd name="connsiteY4" fmla="*/ 0 h 923148"/>
              <a:gd name="connsiteX0" fmla="*/ 1 w 7605568"/>
              <a:gd name="connsiteY0" fmla="*/ 0 h 897732"/>
              <a:gd name="connsiteX1" fmla="*/ 0 w 7605568"/>
              <a:gd name="connsiteY1" fmla="*/ 75665 h 897732"/>
              <a:gd name="connsiteX2" fmla="*/ 7065849 w 7605568"/>
              <a:gd name="connsiteY2" fmla="*/ 863617 h 897732"/>
              <a:gd name="connsiteX3" fmla="*/ 7605568 w 7605568"/>
              <a:gd name="connsiteY3" fmla="*/ 897732 h 897732"/>
              <a:gd name="connsiteX4" fmla="*/ 1 w 7605568"/>
              <a:gd name="connsiteY4" fmla="*/ 0 h 897732"/>
              <a:gd name="connsiteX0" fmla="*/ 1 w 7605568"/>
              <a:gd name="connsiteY0" fmla="*/ 0 h 927910"/>
              <a:gd name="connsiteX1" fmla="*/ 0 w 7605568"/>
              <a:gd name="connsiteY1" fmla="*/ 75665 h 927910"/>
              <a:gd name="connsiteX2" fmla="*/ 7225392 w 7605568"/>
              <a:gd name="connsiteY2" fmla="*/ 927910 h 927910"/>
              <a:gd name="connsiteX3" fmla="*/ 7605568 w 7605568"/>
              <a:gd name="connsiteY3" fmla="*/ 897732 h 927910"/>
              <a:gd name="connsiteX4" fmla="*/ 1 w 7605568"/>
              <a:gd name="connsiteY4" fmla="*/ 0 h 9279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05568" h="927910">
                <a:moveTo>
                  <a:pt x="1" y="0"/>
                </a:moveTo>
                <a:cubicBezTo>
                  <a:pt x="1" y="25222"/>
                  <a:pt x="0" y="50443"/>
                  <a:pt x="0" y="75665"/>
                </a:cubicBezTo>
                <a:lnTo>
                  <a:pt x="7225392" y="927910"/>
                </a:lnTo>
                <a:lnTo>
                  <a:pt x="7605568" y="897732"/>
                </a:lnTo>
                <a:lnTo>
                  <a:pt x="1"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Freeform 9"/>
          <p:cNvSpPr/>
          <p:nvPr/>
        </p:nvSpPr>
        <p:spPr>
          <a:xfrm>
            <a:off x="1680725" y="6116507"/>
            <a:ext cx="7465656" cy="741493"/>
          </a:xfrm>
          <a:custGeom>
            <a:avLst/>
            <a:gdLst>
              <a:gd name="connsiteX0" fmla="*/ 7408506 w 7408506"/>
              <a:gd name="connsiteY0" fmla="*/ 0 h 755780"/>
              <a:gd name="connsiteX1" fmla="*/ 0 w 7408506"/>
              <a:gd name="connsiteY1" fmla="*/ 755780 h 755780"/>
              <a:gd name="connsiteX2" fmla="*/ 662473 w 7408506"/>
              <a:gd name="connsiteY2" fmla="*/ 755780 h 755780"/>
              <a:gd name="connsiteX3" fmla="*/ 7408506 w 7408506"/>
              <a:gd name="connsiteY3" fmla="*/ 74645 h 755780"/>
              <a:gd name="connsiteX4" fmla="*/ 7408506 w 7408506"/>
              <a:gd name="connsiteY4" fmla="*/ 0 h 755780"/>
              <a:gd name="connsiteX0" fmla="*/ 6958449 w 6958449"/>
              <a:gd name="connsiteY0" fmla="*/ 0 h 755780"/>
              <a:gd name="connsiteX1" fmla="*/ 0 w 6958449"/>
              <a:gd name="connsiteY1" fmla="*/ 712918 h 755780"/>
              <a:gd name="connsiteX2" fmla="*/ 212416 w 6958449"/>
              <a:gd name="connsiteY2" fmla="*/ 755780 h 755780"/>
              <a:gd name="connsiteX3" fmla="*/ 6958449 w 6958449"/>
              <a:gd name="connsiteY3" fmla="*/ 74645 h 755780"/>
              <a:gd name="connsiteX4" fmla="*/ 6958449 w 6958449"/>
              <a:gd name="connsiteY4" fmla="*/ 0 h 755780"/>
              <a:gd name="connsiteX0" fmla="*/ 6958449 w 6958449"/>
              <a:gd name="connsiteY0" fmla="*/ 0 h 712918"/>
              <a:gd name="connsiteX1" fmla="*/ 0 w 6958449"/>
              <a:gd name="connsiteY1" fmla="*/ 712918 h 712918"/>
              <a:gd name="connsiteX2" fmla="*/ 302903 w 6958449"/>
              <a:gd name="connsiteY2" fmla="*/ 705774 h 712918"/>
              <a:gd name="connsiteX3" fmla="*/ 6958449 w 6958449"/>
              <a:gd name="connsiteY3" fmla="*/ 74645 h 712918"/>
              <a:gd name="connsiteX4" fmla="*/ 6958449 w 6958449"/>
              <a:gd name="connsiteY4" fmla="*/ 0 h 712918"/>
              <a:gd name="connsiteX0" fmla="*/ 6958449 w 6958449"/>
              <a:gd name="connsiteY0" fmla="*/ 0 h 741492"/>
              <a:gd name="connsiteX1" fmla="*/ 0 w 6958449"/>
              <a:gd name="connsiteY1" fmla="*/ 712918 h 741492"/>
              <a:gd name="connsiteX2" fmla="*/ 248134 w 6958449"/>
              <a:gd name="connsiteY2" fmla="*/ 741492 h 741492"/>
              <a:gd name="connsiteX3" fmla="*/ 6958449 w 6958449"/>
              <a:gd name="connsiteY3" fmla="*/ 74645 h 741492"/>
              <a:gd name="connsiteX4" fmla="*/ 6958449 w 6958449"/>
              <a:gd name="connsiteY4" fmla="*/ 0 h 741492"/>
              <a:gd name="connsiteX0" fmla="*/ 7465656 w 7465656"/>
              <a:gd name="connsiteY0" fmla="*/ 0 h 741493"/>
              <a:gd name="connsiteX1" fmla="*/ 0 w 7465656"/>
              <a:gd name="connsiteY1" fmla="*/ 741493 h 741493"/>
              <a:gd name="connsiteX2" fmla="*/ 755341 w 7465656"/>
              <a:gd name="connsiteY2" fmla="*/ 741492 h 741493"/>
              <a:gd name="connsiteX3" fmla="*/ 7465656 w 7465656"/>
              <a:gd name="connsiteY3" fmla="*/ 74645 h 741493"/>
              <a:gd name="connsiteX4" fmla="*/ 7465656 w 7465656"/>
              <a:gd name="connsiteY4" fmla="*/ 0 h 7414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65656" h="741493">
                <a:moveTo>
                  <a:pt x="7465656" y="0"/>
                </a:moveTo>
                <a:lnTo>
                  <a:pt x="0" y="741493"/>
                </a:lnTo>
                <a:lnTo>
                  <a:pt x="755341" y="741492"/>
                </a:lnTo>
                <a:lnTo>
                  <a:pt x="7465656" y="74645"/>
                </a:lnTo>
                <a:lnTo>
                  <a:pt x="7465656"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D9FDBD5-2079-472B-A061-F384630314B9}" type="datetime1">
              <a:rPr lang="en-US" smtClean="0"/>
              <a:t>4/2/2024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65CAB27-FE16-479A-B933-B7AEB64CDC96}" type="slidenum">
              <a:rPr lang="en-US" smtClean="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wmf"/><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blipFill dpi="0" rotWithShape="1">
            <a:blip r:embed="rId13" cstate="print">
              <a:alphaModFix amt="15000"/>
            </a:blip>
            <a:srcRect/>
            <a:tile tx="0" ty="0" sx="76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Placeholder 1"/>
          <p:cNvSpPr>
            <a:spLocks noGrp="1"/>
          </p:cNvSpPr>
          <p:nvPr>
            <p:ph type="title"/>
          </p:nvPr>
        </p:nvSpPr>
        <p:spPr>
          <a:xfrm>
            <a:off x="685800" y="274638"/>
            <a:ext cx="7772400" cy="1143000"/>
          </a:xfrm>
          <a:prstGeom prst="rect">
            <a:avLst/>
          </a:prstGeom>
        </p:spPr>
        <p:txBody>
          <a:bodyPr vert="horz" lIns="0" tIns="45720" rIns="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5800" y="1600200"/>
            <a:ext cx="7772400" cy="4525963"/>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400800" y="6416675"/>
            <a:ext cx="1981200" cy="365125"/>
          </a:xfrm>
          <a:prstGeom prst="rect">
            <a:avLst/>
          </a:prstGeom>
        </p:spPr>
        <p:txBody>
          <a:bodyPr vert="horz" lIns="0" tIns="45720" rIns="0" bIns="0" rtlCol="0" anchor="b" anchorCtr="0"/>
          <a:lstStyle>
            <a:lvl1pPr algn="r">
              <a:defRPr lang="en-US" sz="900" kern="1200" cap="all" spc="110" baseline="0" smtClean="0">
                <a:solidFill>
                  <a:srgbClr val="4D4D4D"/>
                </a:solidFill>
                <a:latin typeface="+mn-lt"/>
                <a:ea typeface="+mn-ea"/>
                <a:cs typeface="+mn-cs"/>
              </a:defRPr>
            </a:lvl1pPr>
          </a:lstStyle>
          <a:p>
            <a:fld id="{424559D8-2705-4A90-9977-277D0B9A645A}" type="datetime1">
              <a:rPr lang="en-US" smtClean="0"/>
              <a:t>4/2/2024</a:t>
            </a:fld>
            <a:endParaRPr lang="en-US" dirty="0"/>
          </a:p>
        </p:txBody>
      </p:sp>
      <p:sp>
        <p:nvSpPr>
          <p:cNvPr id="5" name="Footer Placeholder 4"/>
          <p:cNvSpPr>
            <a:spLocks noGrp="1"/>
          </p:cNvSpPr>
          <p:nvPr>
            <p:ph type="ftr" sz="quarter" idx="3"/>
          </p:nvPr>
        </p:nvSpPr>
        <p:spPr>
          <a:xfrm>
            <a:off x="228600" y="6416675"/>
            <a:ext cx="2895600" cy="365125"/>
          </a:xfrm>
          <a:prstGeom prst="rect">
            <a:avLst/>
          </a:prstGeom>
        </p:spPr>
        <p:txBody>
          <a:bodyPr vert="horz" lIns="0" tIns="45720" rIns="0" bIns="0" rtlCol="0" anchor="b" anchorCtr="0"/>
          <a:lstStyle>
            <a:lvl1pPr algn="l">
              <a:defRPr sz="900" cap="all" spc="110" baseline="0">
                <a:solidFill>
                  <a:srgbClr val="4D4D4D"/>
                </a:solidFill>
              </a:defRPr>
            </a:lvl1pPr>
          </a:lstStyle>
          <a:p>
            <a:endParaRPr lang="en-US" dirty="0"/>
          </a:p>
        </p:txBody>
      </p:sp>
      <p:sp>
        <p:nvSpPr>
          <p:cNvPr id="6" name="Slide Number Placeholder 5"/>
          <p:cNvSpPr>
            <a:spLocks noGrp="1"/>
          </p:cNvSpPr>
          <p:nvPr>
            <p:ph type="sldNum" sz="quarter" idx="4"/>
          </p:nvPr>
        </p:nvSpPr>
        <p:spPr>
          <a:xfrm>
            <a:off x="8458200" y="6416675"/>
            <a:ext cx="457200" cy="365125"/>
          </a:xfrm>
          <a:prstGeom prst="rect">
            <a:avLst/>
          </a:prstGeom>
        </p:spPr>
        <p:txBody>
          <a:bodyPr vert="horz" lIns="0" tIns="45720" rIns="0" bIns="0" rtlCol="0" anchor="b" anchorCtr="0"/>
          <a:lstStyle>
            <a:lvl1pPr algn="r">
              <a:defRPr sz="1100" b="1" baseline="0">
                <a:solidFill>
                  <a:srgbClr val="4D4D4D"/>
                </a:solidFill>
              </a:defRPr>
            </a:lvl1pPr>
          </a:lstStyle>
          <a:p>
            <a:fld id="{A65CAB27-FE16-479A-B933-B7AEB64CDC96}" type="slidenum">
              <a:rPr lang="en-US" smtClean="0"/>
              <a:t>‹#›</a:t>
            </a:fld>
            <a:endParaRPr lang="en-US"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defTabSz="914400" rtl="0" eaLnBrk="1" latinLnBrk="0" hangingPunct="1">
        <a:spcBef>
          <a:spcPct val="0"/>
        </a:spcBef>
        <a:buNone/>
        <a:defRPr sz="3600" kern="1200" cap="all" baseline="0">
          <a:solidFill>
            <a:schemeClr val="tx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274320" algn="l" defTabSz="914400" rtl="0" eaLnBrk="1" latinLnBrk="0" hangingPunct="1">
        <a:lnSpc>
          <a:spcPct val="100000"/>
        </a:lnSpc>
        <a:spcBef>
          <a:spcPts val="700"/>
        </a:spcBef>
        <a:buClr>
          <a:schemeClr val="accent1"/>
        </a:buClr>
        <a:buSzPct val="85000"/>
        <a:buFont typeface="Wingdings 3" pitchFamily="18" charset="2"/>
        <a:buChar char=""/>
        <a:defRPr sz="2000" kern="1200" baseline="0">
          <a:solidFill>
            <a:schemeClr val="tx1"/>
          </a:solidFill>
          <a:latin typeface="+mn-lt"/>
          <a:ea typeface="+mn-ea"/>
          <a:cs typeface="+mn-cs"/>
        </a:defRPr>
      </a:lvl1pPr>
      <a:lvl2pPr marL="742950" indent="-274320" algn="l" defTabSz="914400" rtl="0" eaLnBrk="1" latinLnBrk="0" hangingPunct="1">
        <a:lnSpc>
          <a:spcPct val="100000"/>
        </a:lnSpc>
        <a:spcBef>
          <a:spcPts val="700"/>
        </a:spcBef>
        <a:buClr>
          <a:schemeClr val="accent1"/>
        </a:buClr>
        <a:buSzPct val="85000"/>
        <a:buFont typeface="Wingdings 3" pitchFamily="18" charset="2"/>
        <a:buChar char=""/>
        <a:defRPr sz="1600" kern="1200" baseline="0">
          <a:solidFill>
            <a:schemeClr val="tx1"/>
          </a:solidFill>
          <a:latin typeface="+mn-lt"/>
          <a:ea typeface="+mn-ea"/>
          <a:cs typeface="+mn-cs"/>
        </a:defRPr>
      </a:lvl2pPr>
      <a:lvl3pPr marL="1143000" indent="-274320" algn="l" defTabSz="914400" rtl="0" eaLnBrk="1" latinLnBrk="0" hangingPunct="1">
        <a:lnSpc>
          <a:spcPct val="100000"/>
        </a:lnSpc>
        <a:spcBef>
          <a:spcPts val="700"/>
        </a:spcBef>
        <a:buClr>
          <a:schemeClr val="accent1"/>
        </a:buClr>
        <a:buSzPct val="85000"/>
        <a:buFont typeface="Wingdings 3" pitchFamily="18" charset="2"/>
        <a:buChar char=""/>
        <a:defRPr sz="1400" kern="1200" baseline="0">
          <a:solidFill>
            <a:schemeClr val="tx1"/>
          </a:solidFill>
          <a:latin typeface="+mn-lt"/>
          <a:ea typeface="+mn-ea"/>
          <a:cs typeface="+mn-cs"/>
        </a:defRPr>
      </a:lvl3pPr>
      <a:lvl4pPr marL="1600200" indent="-274320" algn="l" defTabSz="914400" rtl="0" eaLnBrk="1" latinLnBrk="0" hangingPunct="1">
        <a:lnSpc>
          <a:spcPct val="100000"/>
        </a:lnSpc>
        <a:spcBef>
          <a:spcPts val="700"/>
        </a:spcBef>
        <a:buClr>
          <a:schemeClr val="accent1"/>
        </a:buClr>
        <a:buSzPct val="85000"/>
        <a:buFont typeface="Wingdings 3" pitchFamily="18" charset="2"/>
        <a:buChar char=""/>
        <a:defRPr sz="1400" kern="1200" baseline="0">
          <a:solidFill>
            <a:schemeClr val="tx1"/>
          </a:solidFill>
          <a:latin typeface="+mn-lt"/>
          <a:ea typeface="+mn-ea"/>
          <a:cs typeface="+mn-cs"/>
        </a:defRPr>
      </a:lvl4pPr>
      <a:lvl5pPr marL="2057400" indent="-274320" algn="l" defTabSz="914400" rtl="0" eaLnBrk="1" latinLnBrk="0" hangingPunct="1">
        <a:lnSpc>
          <a:spcPct val="100000"/>
        </a:lnSpc>
        <a:spcBef>
          <a:spcPts val="700"/>
        </a:spcBef>
        <a:buClr>
          <a:schemeClr val="accent1"/>
        </a:buClr>
        <a:buSzPct val="85000"/>
        <a:buFont typeface="Wingdings 3" pitchFamily="18" charset="2"/>
        <a:buChar char=""/>
        <a:defRPr sz="1400" kern="1200" baseline="0">
          <a:solidFill>
            <a:schemeClr val="tx1"/>
          </a:solidFill>
          <a:latin typeface="+mn-lt"/>
          <a:ea typeface="+mn-ea"/>
          <a:cs typeface="+mn-cs"/>
        </a:defRPr>
      </a:lvl5pPr>
      <a:lvl6pPr marL="2514600" indent="-274320" algn="l" defTabSz="914400" rtl="0" eaLnBrk="1" latinLnBrk="0" hangingPunct="1">
        <a:lnSpc>
          <a:spcPct val="100000"/>
        </a:lnSpc>
        <a:spcBef>
          <a:spcPts val="700"/>
        </a:spcBef>
        <a:buClr>
          <a:schemeClr val="accent1"/>
        </a:buClr>
        <a:buSzPct val="85000"/>
        <a:buFont typeface="Wingdings 3" pitchFamily="18" charset="2"/>
        <a:buChar char=""/>
        <a:defRPr sz="1400" kern="1200">
          <a:solidFill>
            <a:schemeClr val="tx1"/>
          </a:solidFill>
          <a:latin typeface="+mn-lt"/>
          <a:ea typeface="+mn-ea"/>
          <a:cs typeface="+mn-cs"/>
        </a:defRPr>
      </a:lvl6pPr>
      <a:lvl7pPr marL="2971800" indent="-274320" algn="l" defTabSz="914400" rtl="0" eaLnBrk="1" latinLnBrk="0" hangingPunct="1">
        <a:lnSpc>
          <a:spcPct val="100000"/>
        </a:lnSpc>
        <a:spcBef>
          <a:spcPts val="700"/>
        </a:spcBef>
        <a:buClr>
          <a:schemeClr val="accent1"/>
        </a:buClr>
        <a:buSzPct val="85000"/>
        <a:buFont typeface="Wingdings 3" pitchFamily="18" charset="2"/>
        <a:buChar char=""/>
        <a:defRPr sz="1400" kern="1200">
          <a:solidFill>
            <a:schemeClr val="tx1"/>
          </a:solidFill>
          <a:latin typeface="+mn-lt"/>
          <a:ea typeface="+mn-ea"/>
          <a:cs typeface="+mn-cs"/>
        </a:defRPr>
      </a:lvl7pPr>
      <a:lvl8pPr marL="3429000" indent="-274320" algn="l" defTabSz="914400" rtl="0" eaLnBrk="1" latinLnBrk="0" hangingPunct="1">
        <a:lnSpc>
          <a:spcPct val="100000"/>
        </a:lnSpc>
        <a:spcBef>
          <a:spcPts val="700"/>
        </a:spcBef>
        <a:buClr>
          <a:schemeClr val="accent1"/>
        </a:buClr>
        <a:buSzPct val="85000"/>
        <a:buFont typeface="Wingdings 3" pitchFamily="18" charset="2"/>
        <a:buChar char=""/>
        <a:defRPr sz="1400" kern="1200">
          <a:solidFill>
            <a:schemeClr val="tx1"/>
          </a:solidFill>
          <a:latin typeface="+mn-lt"/>
          <a:ea typeface="+mn-ea"/>
          <a:cs typeface="+mn-cs"/>
        </a:defRPr>
      </a:lvl8pPr>
      <a:lvl9pPr marL="3886200" indent="-274320" algn="l" defTabSz="914400" rtl="0" eaLnBrk="1" latinLnBrk="0" hangingPunct="1">
        <a:lnSpc>
          <a:spcPct val="100000"/>
        </a:lnSpc>
        <a:spcBef>
          <a:spcPts val="700"/>
        </a:spcBef>
        <a:buClr>
          <a:schemeClr val="accent1"/>
        </a:buClr>
        <a:buSzPct val="85000"/>
        <a:buFont typeface="Wingdings 3" pitchFamily="18"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4a"/><Relationship Id="rId1" Type="http://schemas.microsoft.com/office/2007/relationships/media" Target="../media/media1.m4a"/><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8" Type="http://schemas.openxmlformats.org/officeDocument/2006/relationships/diagramColors" Target="../diagrams/colors1.xml"/><Relationship Id="rId3" Type="http://schemas.openxmlformats.org/officeDocument/2006/relationships/slideLayout" Target="../slideLayouts/slideLayout2.xml"/><Relationship Id="rId7" Type="http://schemas.openxmlformats.org/officeDocument/2006/relationships/diagramQuickStyle" Target="../diagrams/quickStyle1.xml"/><Relationship Id="rId2" Type="http://schemas.openxmlformats.org/officeDocument/2006/relationships/audio" Target="../media/media2.m4a"/><Relationship Id="rId1" Type="http://schemas.microsoft.com/office/2007/relationships/media" Target="../media/media2.m4a"/><Relationship Id="rId6" Type="http://schemas.openxmlformats.org/officeDocument/2006/relationships/diagramLayout" Target="../diagrams/layout1.xml"/><Relationship Id="rId11" Type="http://schemas.openxmlformats.org/officeDocument/2006/relationships/image" Target="../media/image3.png"/><Relationship Id="rId5" Type="http://schemas.openxmlformats.org/officeDocument/2006/relationships/diagramData" Target="../diagrams/data1.xml"/><Relationship Id="rId10" Type="http://schemas.openxmlformats.org/officeDocument/2006/relationships/image" Target="../media/image2.png"/><Relationship Id="rId4" Type="http://schemas.openxmlformats.org/officeDocument/2006/relationships/notesSlide" Target="../notesSlides/notesSlide2.xml"/><Relationship Id="rId9" Type="http://schemas.microsoft.com/office/2007/relationships/diagramDrawing" Target="../diagrams/drawing1.xml"/></Relationships>
</file>

<file path=ppt/slides/_rels/slide3.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slideLayout" Target="../slideLayouts/slideLayout2.xml"/><Relationship Id="rId7" Type="http://schemas.openxmlformats.org/officeDocument/2006/relationships/image" Target="../media/image6.png"/><Relationship Id="rId2" Type="http://schemas.openxmlformats.org/officeDocument/2006/relationships/audio" Target="../media/media3.m4a"/><Relationship Id="rId1" Type="http://schemas.microsoft.com/office/2007/relationships/media" Target="../media/media3.m4a"/><Relationship Id="rId6" Type="http://schemas.openxmlformats.org/officeDocument/2006/relationships/image" Target="../media/image5.jpeg"/><Relationship Id="rId5" Type="http://schemas.openxmlformats.org/officeDocument/2006/relationships/image" Target="../media/image4.wmf"/><Relationship Id="rId4" Type="http://schemas.openxmlformats.org/officeDocument/2006/relationships/notesSlide" Target="../notesSlides/notesSlide3.xml"/><Relationship Id="rId9"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3.png"/><Relationship Id="rId2" Type="http://schemas.openxmlformats.org/officeDocument/2006/relationships/audio" Target="../media/media4.m4a"/><Relationship Id="rId1" Type="http://schemas.microsoft.com/office/2007/relationships/media" Target="../media/media4.m4a"/><Relationship Id="rId6" Type="http://schemas.openxmlformats.org/officeDocument/2006/relationships/image" Target="../media/image2.png"/><Relationship Id="rId5" Type="http://schemas.openxmlformats.org/officeDocument/2006/relationships/image" Target="../media/image7.tmp"/><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5.m4a"/><Relationship Id="rId1" Type="http://schemas.microsoft.com/office/2007/relationships/media" Target="../media/media5.m4a"/><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6.m4a"/><Relationship Id="rId1" Type="http://schemas.microsoft.com/office/2007/relationships/media" Target="../media/media6.m4a"/><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7.m4a"/><Relationship Id="rId1" Type="http://schemas.microsoft.com/office/2007/relationships/media" Target="../media/media7.m4a"/><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slideLayout" Target="../slideLayouts/slideLayout2.xml"/><Relationship Id="rId7" Type="http://schemas.openxmlformats.org/officeDocument/2006/relationships/image" Target="../media/image2.png"/><Relationship Id="rId2" Type="http://schemas.openxmlformats.org/officeDocument/2006/relationships/audio" Target="../media/media8.m4a"/><Relationship Id="rId1" Type="http://schemas.microsoft.com/office/2007/relationships/media" Target="../media/media8.m4a"/><Relationship Id="rId6" Type="http://schemas.openxmlformats.org/officeDocument/2006/relationships/hyperlink" Target="mailto:hill286@marshall.edu" TargetMode="External"/><Relationship Id="rId5" Type="http://schemas.openxmlformats.org/officeDocument/2006/relationships/hyperlink" Target="mailto:ccsColumbusDisputes@Chase.com" TargetMode="External"/><Relationship Id="rId4"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slideLayout" Target="../slideLayouts/slideLayout2.xml"/><Relationship Id="rId7" Type="http://schemas.openxmlformats.org/officeDocument/2006/relationships/image" Target="../media/image2.png"/><Relationship Id="rId2" Type="http://schemas.openxmlformats.org/officeDocument/2006/relationships/audio" Target="../media/media9.m4a"/><Relationship Id="rId1" Type="http://schemas.microsoft.com/office/2007/relationships/media" Target="../media/media9.m4a"/><Relationship Id="rId6" Type="http://schemas.openxmlformats.org/officeDocument/2006/relationships/hyperlink" Target="mailto:hill286@marshall.edu" TargetMode="External"/><Relationship Id="rId5" Type="http://schemas.openxmlformats.org/officeDocument/2006/relationships/image" Target="../media/image8.gif"/><Relationship Id="rId4"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3.png"/><Relationship Id="rId2" Type="http://schemas.openxmlformats.org/officeDocument/2006/relationships/audio" Target="../media/media10.m4a"/><Relationship Id="rId1" Type="http://schemas.microsoft.com/office/2007/relationships/media" Target="../media/media10.m4a"/><Relationship Id="rId6" Type="http://schemas.openxmlformats.org/officeDocument/2006/relationships/image" Target="../media/image2.png"/><Relationship Id="rId5" Type="http://schemas.openxmlformats.org/officeDocument/2006/relationships/image" Target="../media/image9.gif"/><Relationship Id="rId4"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1.m4a"/><Relationship Id="rId1" Type="http://schemas.microsoft.com/office/2007/relationships/media" Target="../media/media11.m4a"/><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8" Type="http://schemas.openxmlformats.org/officeDocument/2006/relationships/diagramQuickStyle" Target="../diagrams/quickStyle2.xml"/><Relationship Id="rId3" Type="http://schemas.openxmlformats.org/officeDocument/2006/relationships/slideLayout" Target="../slideLayouts/slideLayout2.xml"/><Relationship Id="rId7" Type="http://schemas.openxmlformats.org/officeDocument/2006/relationships/diagramLayout" Target="../diagrams/layout2.xml"/><Relationship Id="rId12" Type="http://schemas.openxmlformats.org/officeDocument/2006/relationships/image" Target="../media/image3.png"/><Relationship Id="rId2" Type="http://schemas.openxmlformats.org/officeDocument/2006/relationships/audio" Target="../media/media12.m4a"/><Relationship Id="rId1" Type="http://schemas.microsoft.com/office/2007/relationships/media" Target="../media/media12.m4a"/><Relationship Id="rId6" Type="http://schemas.openxmlformats.org/officeDocument/2006/relationships/diagramData" Target="../diagrams/data2.xml"/><Relationship Id="rId11" Type="http://schemas.openxmlformats.org/officeDocument/2006/relationships/image" Target="../media/image2.png"/><Relationship Id="rId5" Type="http://schemas.openxmlformats.org/officeDocument/2006/relationships/hyperlink" Target="http://muwww-new.marshall.edu/murc/forms/" TargetMode="External"/><Relationship Id="rId10" Type="http://schemas.microsoft.com/office/2007/relationships/diagramDrawing" Target="../diagrams/drawing2.xml"/><Relationship Id="rId4" Type="http://schemas.openxmlformats.org/officeDocument/2006/relationships/notesSlide" Target="../notesSlides/notesSlide12.xml"/><Relationship Id="rId9" Type="http://schemas.openxmlformats.org/officeDocument/2006/relationships/diagramColors" Target="../diagrams/colors2.xm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3.png"/><Relationship Id="rId2" Type="http://schemas.openxmlformats.org/officeDocument/2006/relationships/audio" Target="../media/media13.m4a"/><Relationship Id="rId1" Type="http://schemas.microsoft.com/office/2007/relationships/media" Target="../media/media13.m4a"/><Relationship Id="rId6" Type="http://schemas.openxmlformats.org/officeDocument/2006/relationships/image" Target="../media/image10.png"/><Relationship Id="rId5" Type="http://schemas.openxmlformats.org/officeDocument/2006/relationships/image" Target="../media/image2.png"/><Relationship Id="rId4"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4.m4a"/><Relationship Id="rId1" Type="http://schemas.microsoft.com/office/2007/relationships/media" Target="../media/media14.m4a"/><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slideLayout" Target="../slideLayouts/slideLayout2.xml"/><Relationship Id="rId7" Type="http://schemas.openxmlformats.org/officeDocument/2006/relationships/image" Target="../media/image11.png"/><Relationship Id="rId2" Type="http://schemas.openxmlformats.org/officeDocument/2006/relationships/audio" Target="../media/media15.m4a"/><Relationship Id="rId1" Type="http://schemas.microsoft.com/office/2007/relationships/media" Target="../media/media15.m4a"/><Relationship Id="rId6" Type="http://schemas.openxmlformats.org/officeDocument/2006/relationships/image" Target="../media/image2.png"/><Relationship Id="rId5" Type="http://schemas.openxmlformats.org/officeDocument/2006/relationships/hyperlink" Target="http://muwww-new.marshall.edu/murc/forms/" TargetMode="External"/><Relationship Id="rId4"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3.png"/><Relationship Id="rId2" Type="http://schemas.openxmlformats.org/officeDocument/2006/relationships/audio" Target="../media/media16.m4a"/><Relationship Id="rId1" Type="http://schemas.microsoft.com/office/2007/relationships/media" Target="../media/media16.m4a"/><Relationship Id="rId6" Type="http://schemas.openxmlformats.org/officeDocument/2006/relationships/image" Target="../media/image12.png"/><Relationship Id="rId5" Type="http://schemas.openxmlformats.org/officeDocument/2006/relationships/image" Target="../media/image2.png"/><Relationship Id="rId4"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3.png"/><Relationship Id="rId2" Type="http://schemas.openxmlformats.org/officeDocument/2006/relationships/audio" Target="../media/media17.m4a"/><Relationship Id="rId1" Type="http://schemas.microsoft.com/office/2007/relationships/media" Target="../media/media17.m4a"/><Relationship Id="rId6" Type="http://schemas.openxmlformats.org/officeDocument/2006/relationships/image" Target="../media/image13.png"/><Relationship Id="rId5" Type="http://schemas.openxmlformats.org/officeDocument/2006/relationships/image" Target="../media/image2.png"/><Relationship Id="rId4"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slideLayout" Target="../slideLayouts/slideLayout2.xml"/><Relationship Id="rId7" Type="http://schemas.openxmlformats.org/officeDocument/2006/relationships/image" Target="../media/image13.png"/><Relationship Id="rId2" Type="http://schemas.openxmlformats.org/officeDocument/2006/relationships/audio" Target="../media/media18.m4a"/><Relationship Id="rId1" Type="http://schemas.microsoft.com/office/2007/relationships/media" Target="../media/media18.m4a"/><Relationship Id="rId6" Type="http://schemas.openxmlformats.org/officeDocument/2006/relationships/image" Target="../media/image2.png"/><Relationship Id="rId5" Type="http://schemas.openxmlformats.org/officeDocument/2006/relationships/image" Target="../media/image14.tmp"/><Relationship Id="rId4"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3.png"/><Relationship Id="rId2" Type="http://schemas.openxmlformats.org/officeDocument/2006/relationships/audio" Target="../media/media19.m4a"/><Relationship Id="rId1" Type="http://schemas.microsoft.com/office/2007/relationships/media" Target="../media/media19.m4a"/><Relationship Id="rId6" Type="http://schemas.openxmlformats.org/officeDocument/2006/relationships/image" Target="../media/image15.png"/><Relationship Id="rId5" Type="http://schemas.openxmlformats.org/officeDocument/2006/relationships/image" Target="../media/image2.png"/><Relationship Id="rId4"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slideLayout" Target="../slideLayouts/slideLayout2.xml"/><Relationship Id="rId7" Type="http://schemas.openxmlformats.org/officeDocument/2006/relationships/image" Target="../media/image17.png"/><Relationship Id="rId2" Type="http://schemas.openxmlformats.org/officeDocument/2006/relationships/audio" Target="../media/media20.m4a"/><Relationship Id="rId1" Type="http://schemas.microsoft.com/office/2007/relationships/media" Target="../media/media20.m4a"/><Relationship Id="rId6" Type="http://schemas.openxmlformats.org/officeDocument/2006/relationships/image" Target="../media/image16.tmp"/><Relationship Id="rId5" Type="http://schemas.openxmlformats.org/officeDocument/2006/relationships/image" Target="../media/image2.png"/><Relationship Id="rId4"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3.png"/><Relationship Id="rId2" Type="http://schemas.openxmlformats.org/officeDocument/2006/relationships/audio" Target="../media/media21.m4a"/><Relationship Id="rId1" Type="http://schemas.microsoft.com/office/2007/relationships/media" Target="../media/media21.m4a"/><Relationship Id="rId6" Type="http://schemas.openxmlformats.org/officeDocument/2006/relationships/image" Target="../media/image18.tmp"/><Relationship Id="rId5" Type="http://schemas.openxmlformats.org/officeDocument/2006/relationships/image" Target="../media/image2.png"/><Relationship Id="rId4"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3.png"/><Relationship Id="rId2" Type="http://schemas.openxmlformats.org/officeDocument/2006/relationships/audio" Target="../media/media22.m4a"/><Relationship Id="rId1" Type="http://schemas.microsoft.com/office/2007/relationships/media" Target="../media/media22.m4a"/><Relationship Id="rId6" Type="http://schemas.openxmlformats.org/officeDocument/2006/relationships/image" Target="../media/image19.tmp"/><Relationship Id="rId5" Type="http://schemas.openxmlformats.org/officeDocument/2006/relationships/image" Target="../media/image2.png"/><Relationship Id="rId4"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3.png"/><Relationship Id="rId2" Type="http://schemas.openxmlformats.org/officeDocument/2006/relationships/audio" Target="../media/media23.m4a"/><Relationship Id="rId1" Type="http://schemas.microsoft.com/office/2007/relationships/media" Target="../media/media23.m4a"/><Relationship Id="rId6" Type="http://schemas.openxmlformats.org/officeDocument/2006/relationships/image" Target="../media/image20.tmp"/><Relationship Id="rId5" Type="http://schemas.openxmlformats.org/officeDocument/2006/relationships/image" Target="../media/image2.png"/><Relationship Id="rId4"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3.png"/><Relationship Id="rId2" Type="http://schemas.openxmlformats.org/officeDocument/2006/relationships/audio" Target="../media/media24.m4a"/><Relationship Id="rId1" Type="http://schemas.microsoft.com/office/2007/relationships/media" Target="../media/media24.m4a"/><Relationship Id="rId6" Type="http://schemas.openxmlformats.org/officeDocument/2006/relationships/image" Target="../media/image21.tmp"/><Relationship Id="rId5" Type="http://schemas.openxmlformats.org/officeDocument/2006/relationships/image" Target="../media/image2.png"/><Relationship Id="rId4"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3.png"/><Relationship Id="rId2" Type="http://schemas.openxmlformats.org/officeDocument/2006/relationships/audio" Target="../media/media25.m4a"/><Relationship Id="rId1" Type="http://schemas.microsoft.com/office/2007/relationships/media" Target="../media/media25.m4a"/><Relationship Id="rId6" Type="http://schemas.openxmlformats.org/officeDocument/2006/relationships/image" Target="../media/image22.tmp"/><Relationship Id="rId5" Type="http://schemas.openxmlformats.org/officeDocument/2006/relationships/image" Target="../media/image2.png"/><Relationship Id="rId4"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3.png"/><Relationship Id="rId2" Type="http://schemas.openxmlformats.org/officeDocument/2006/relationships/audio" Target="../media/media26.m4a"/><Relationship Id="rId1" Type="http://schemas.microsoft.com/office/2007/relationships/media" Target="../media/media26.m4a"/><Relationship Id="rId6" Type="http://schemas.openxmlformats.org/officeDocument/2006/relationships/image" Target="../media/image22.tmp"/><Relationship Id="rId5" Type="http://schemas.openxmlformats.org/officeDocument/2006/relationships/image" Target="../media/image2.png"/><Relationship Id="rId4"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3.png"/><Relationship Id="rId2" Type="http://schemas.openxmlformats.org/officeDocument/2006/relationships/audio" Target="../media/media27.m4a"/><Relationship Id="rId1" Type="http://schemas.microsoft.com/office/2007/relationships/media" Target="../media/media27.m4a"/><Relationship Id="rId6" Type="http://schemas.openxmlformats.org/officeDocument/2006/relationships/image" Target="../media/image22.tmp"/><Relationship Id="rId5" Type="http://schemas.openxmlformats.org/officeDocument/2006/relationships/image" Target="../media/image2.png"/><Relationship Id="rId4"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3.png"/><Relationship Id="rId2" Type="http://schemas.openxmlformats.org/officeDocument/2006/relationships/audio" Target="../media/media28.m4a"/><Relationship Id="rId1" Type="http://schemas.microsoft.com/office/2007/relationships/media" Target="../media/media28.m4a"/><Relationship Id="rId6" Type="http://schemas.openxmlformats.org/officeDocument/2006/relationships/image" Target="../media/image23.tmp"/><Relationship Id="rId5" Type="http://schemas.openxmlformats.org/officeDocument/2006/relationships/image" Target="../media/image2.png"/><Relationship Id="rId4"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3.png"/><Relationship Id="rId2" Type="http://schemas.openxmlformats.org/officeDocument/2006/relationships/audio" Target="../media/media29.m4a"/><Relationship Id="rId1" Type="http://schemas.microsoft.com/office/2007/relationships/media" Target="../media/media29.m4a"/><Relationship Id="rId6" Type="http://schemas.openxmlformats.org/officeDocument/2006/relationships/image" Target="../media/image23.tmp"/><Relationship Id="rId5" Type="http://schemas.openxmlformats.org/officeDocument/2006/relationships/image" Target="../media/image2.png"/><Relationship Id="rId4"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0.m4a"/><Relationship Id="rId1" Type="http://schemas.microsoft.com/office/2007/relationships/media" Target="../media/media30.m4a"/><Relationship Id="rId6" Type="http://schemas.openxmlformats.org/officeDocument/2006/relationships/image" Target="../media/image3.png"/><Relationship Id="rId5" Type="http://schemas.openxmlformats.org/officeDocument/2006/relationships/image" Target="../media/image24.png"/><Relationship Id="rId4"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1.m4a"/><Relationship Id="rId1" Type="http://schemas.microsoft.com/office/2007/relationships/media" Target="../media/media31.m4a"/><Relationship Id="rId6" Type="http://schemas.openxmlformats.org/officeDocument/2006/relationships/image" Target="../media/image3.png"/><Relationship Id="rId5" Type="http://schemas.openxmlformats.org/officeDocument/2006/relationships/image" Target="../media/image25.png"/><Relationship Id="rId4"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2.m4a"/><Relationship Id="rId1" Type="http://schemas.microsoft.com/office/2007/relationships/media" Target="../media/media32.m4a"/><Relationship Id="rId6" Type="http://schemas.openxmlformats.org/officeDocument/2006/relationships/image" Target="../media/image3.png"/><Relationship Id="rId5" Type="http://schemas.openxmlformats.org/officeDocument/2006/relationships/image" Target="../media/image26.png"/><Relationship Id="rId4"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3.m4a"/><Relationship Id="rId1" Type="http://schemas.microsoft.com/office/2007/relationships/media" Target="../media/media33.m4a"/><Relationship Id="rId6" Type="http://schemas.openxmlformats.org/officeDocument/2006/relationships/image" Target="../media/image3.png"/><Relationship Id="rId5" Type="http://schemas.openxmlformats.org/officeDocument/2006/relationships/image" Target="../media/image27.png"/><Relationship Id="rId4"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4.m4a"/><Relationship Id="rId1" Type="http://schemas.microsoft.com/office/2007/relationships/media" Target="../media/media34.m4a"/><Relationship Id="rId6" Type="http://schemas.openxmlformats.org/officeDocument/2006/relationships/image" Target="../media/image3.png"/><Relationship Id="rId5" Type="http://schemas.openxmlformats.org/officeDocument/2006/relationships/image" Target="../media/image28.png"/><Relationship Id="rId4"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3.png"/><Relationship Id="rId2" Type="http://schemas.openxmlformats.org/officeDocument/2006/relationships/audio" Target="../media/media35.m4a"/><Relationship Id="rId1" Type="http://schemas.microsoft.com/office/2007/relationships/media" Target="../media/media35.m4a"/><Relationship Id="rId6" Type="http://schemas.openxmlformats.org/officeDocument/2006/relationships/image" Target="../media/image29.png"/><Relationship Id="rId5" Type="http://schemas.openxmlformats.org/officeDocument/2006/relationships/image" Target="../media/image2.png"/><Relationship Id="rId4"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3.png"/><Relationship Id="rId2" Type="http://schemas.openxmlformats.org/officeDocument/2006/relationships/audio" Target="../media/media36.m4a"/><Relationship Id="rId1" Type="http://schemas.microsoft.com/office/2007/relationships/media" Target="../media/media36.m4a"/><Relationship Id="rId6" Type="http://schemas.openxmlformats.org/officeDocument/2006/relationships/image" Target="../media/image2.png"/><Relationship Id="rId5" Type="http://schemas.openxmlformats.org/officeDocument/2006/relationships/image" Target="../media/image30.png"/><Relationship Id="rId4"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3.png"/><Relationship Id="rId2" Type="http://schemas.openxmlformats.org/officeDocument/2006/relationships/audio" Target="../media/media37.m4a"/><Relationship Id="rId1" Type="http://schemas.microsoft.com/office/2007/relationships/media" Target="../media/media37.m4a"/><Relationship Id="rId6" Type="http://schemas.openxmlformats.org/officeDocument/2006/relationships/image" Target="../media/image31.png"/><Relationship Id="rId5" Type="http://schemas.openxmlformats.org/officeDocument/2006/relationships/image" Target="../media/image2.png"/><Relationship Id="rId4"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slideLayout" Target="../slideLayouts/slideLayout2.xml"/><Relationship Id="rId7" Type="http://schemas.openxmlformats.org/officeDocument/2006/relationships/image" Target="../media/image33.gif"/><Relationship Id="rId2" Type="http://schemas.openxmlformats.org/officeDocument/2006/relationships/audio" Target="../media/media38.m4a"/><Relationship Id="rId1" Type="http://schemas.microsoft.com/office/2007/relationships/media" Target="../media/media38.m4a"/><Relationship Id="rId6" Type="http://schemas.openxmlformats.org/officeDocument/2006/relationships/image" Target="../media/image32.png"/><Relationship Id="rId5" Type="http://schemas.openxmlformats.org/officeDocument/2006/relationships/image" Target="../media/image2.png"/><Relationship Id="rId4"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3.png"/><Relationship Id="rId2" Type="http://schemas.openxmlformats.org/officeDocument/2006/relationships/audio" Target="../media/media39.m4a"/><Relationship Id="rId1" Type="http://schemas.microsoft.com/office/2007/relationships/media" Target="../media/media39.m4a"/><Relationship Id="rId6" Type="http://schemas.openxmlformats.org/officeDocument/2006/relationships/image" Target="../media/image34.png"/><Relationship Id="rId5" Type="http://schemas.openxmlformats.org/officeDocument/2006/relationships/image" Target="../media/image2.png"/><Relationship Id="rId4"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3.png"/><Relationship Id="rId2" Type="http://schemas.openxmlformats.org/officeDocument/2006/relationships/audio" Target="../media/media40.m4a"/><Relationship Id="rId1" Type="http://schemas.microsoft.com/office/2007/relationships/media" Target="../media/media40.m4a"/><Relationship Id="rId6" Type="http://schemas.openxmlformats.org/officeDocument/2006/relationships/image" Target="../media/image35.png"/><Relationship Id="rId5" Type="http://schemas.openxmlformats.org/officeDocument/2006/relationships/image" Target="../media/image2.png"/><Relationship Id="rId4"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3.png"/><Relationship Id="rId2" Type="http://schemas.openxmlformats.org/officeDocument/2006/relationships/audio" Target="../media/media41.m4a"/><Relationship Id="rId1" Type="http://schemas.microsoft.com/office/2007/relationships/media" Target="../media/media41.m4a"/><Relationship Id="rId6" Type="http://schemas.openxmlformats.org/officeDocument/2006/relationships/image" Target="../media/image36.png"/><Relationship Id="rId5" Type="http://schemas.openxmlformats.org/officeDocument/2006/relationships/image" Target="../media/image2.png"/><Relationship Id="rId4"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3.png"/><Relationship Id="rId2" Type="http://schemas.openxmlformats.org/officeDocument/2006/relationships/audio" Target="../media/media42.m4a"/><Relationship Id="rId1" Type="http://schemas.microsoft.com/office/2007/relationships/media" Target="../media/media42.m4a"/><Relationship Id="rId6" Type="http://schemas.openxmlformats.org/officeDocument/2006/relationships/image" Target="../media/image37.png"/><Relationship Id="rId5" Type="http://schemas.openxmlformats.org/officeDocument/2006/relationships/image" Target="../media/image2.png"/><Relationship Id="rId4"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8" Type="http://schemas.openxmlformats.org/officeDocument/2006/relationships/diagramColors" Target="../diagrams/colors3.xml"/><Relationship Id="rId3" Type="http://schemas.openxmlformats.org/officeDocument/2006/relationships/slideLayout" Target="../slideLayouts/slideLayout2.xml"/><Relationship Id="rId7" Type="http://schemas.openxmlformats.org/officeDocument/2006/relationships/diagramQuickStyle" Target="../diagrams/quickStyle3.xml"/><Relationship Id="rId2" Type="http://schemas.openxmlformats.org/officeDocument/2006/relationships/audio" Target="../media/media43.m4a"/><Relationship Id="rId1" Type="http://schemas.microsoft.com/office/2007/relationships/media" Target="../media/media43.m4a"/><Relationship Id="rId6" Type="http://schemas.openxmlformats.org/officeDocument/2006/relationships/diagramLayout" Target="../diagrams/layout3.xml"/><Relationship Id="rId11" Type="http://schemas.openxmlformats.org/officeDocument/2006/relationships/image" Target="../media/image3.png"/><Relationship Id="rId5" Type="http://schemas.openxmlformats.org/officeDocument/2006/relationships/diagramData" Target="../diagrams/data3.xml"/><Relationship Id="rId10" Type="http://schemas.openxmlformats.org/officeDocument/2006/relationships/image" Target="../media/image2.png"/><Relationship Id="rId4" Type="http://schemas.openxmlformats.org/officeDocument/2006/relationships/notesSlide" Target="../notesSlides/notesSlide43.xml"/><Relationship Id="rId9" Type="http://schemas.microsoft.com/office/2007/relationships/diagramDrawing" Target="../diagrams/drawing3.xml"/></Relationships>
</file>

<file path=ppt/slides/_rels/slide4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4.m4a"/><Relationship Id="rId1" Type="http://schemas.microsoft.com/office/2007/relationships/media" Target="../media/media44.m4a"/><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5.m4a"/><Relationship Id="rId1" Type="http://schemas.microsoft.com/office/2007/relationships/media" Target="../media/media45.m4a"/><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3.png"/><Relationship Id="rId2" Type="http://schemas.openxmlformats.org/officeDocument/2006/relationships/audio" Target="../media/media46.m4a"/><Relationship Id="rId1" Type="http://schemas.microsoft.com/office/2007/relationships/media" Target="../media/media46.m4a"/><Relationship Id="rId6" Type="http://schemas.openxmlformats.org/officeDocument/2006/relationships/image" Target="../media/image2.png"/><Relationship Id="rId5" Type="http://schemas.openxmlformats.org/officeDocument/2006/relationships/hyperlink" Target="http://muwww-new.marshall.edu/murc/policies-procedures-and-guidelines/" TargetMode="External"/><Relationship Id="rId4"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8" Type="http://schemas.openxmlformats.org/officeDocument/2006/relationships/image" Target="../media/image38.png"/><Relationship Id="rId13" Type="http://schemas.openxmlformats.org/officeDocument/2006/relationships/hyperlink" Target="mailto:rice139@marshall.edu" TargetMode="External"/><Relationship Id="rId3" Type="http://schemas.openxmlformats.org/officeDocument/2006/relationships/slideLayout" Target="../slideLayouts/slideLayout2.xml"/><Relationship Id="rId7" Type="http://schemas.openxmlformats.org/officeDocument/2006/relationships/hyperlink" Target="mailto:hill286@marshall.edu" TargetMode="External"/><Relationship Id="rId12" Type="http://schemas.openxmlformats.org/officeDocument/2006/relationships/image" Target="../media/image3.png"/><Relationship Id="rId2" Type="http://schemas.openxmlformats.org/officeDocument/2006/relationships/audio" Target="../media/media47.m4a"/><Relationship Id="rId1" Type="http://schemas.microsoft.com/office/2007/relationships/media" Target="../media/media47.m4a"/><Relationship Id="rId6" Type="http://schemas.openxmlformats.org/officeDocument/2006/relationships/hyperlink" Target="mailto:startcher41@marshall.edu" TargetMode="External"/><Relationship Id="rId11" Type="http://schemas.openxmlformats.org/officeDocument/2006/relationships/image" Target="../media/image40.jpeg"/><Relationship Id="rId5" Type="http://schemas.openxmlformats.org/officeDocument/2006/relationships/image" Target="../media/image2.png"/><Relationship Id="rId10" Type="http://schemas.openxmlformats.org/officeDocument/2006/relationships/hyperlink" Target="mailto:hunter161@marshall.edu" TargetMode="External"/><Relationship Id="rId4" Type="http://schemas.openxmlformats.org/officeDocument/2006/relationships/notesSlide" Target="../notesSlides/notesSlide47.xml"/><Relationship Id="rId9" Type="http://schemas.openxmlformats.org/officeDocument/2006/relationships/image" Target="../media/image39.jpeg"/><Relationship Id="rId14" Type="http://schemas.openxmlformats.org/officeDocument/2006/relationships/image" Target="../media/image41.png"/></Relationships>
</file>

<file path=ppt/slides/_rels/slide4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8.m4a"/><Relationship Id="rId1" Type="http://schemas.microsoft.com/office/2007/relationships/media" Target="../media/media48.m4a"/><Relationship Id="rId5" Type="http://schemas.openxmlformats.org/officeDocument/2006/relationships/image" Target="../media/image3.png"/><Relationship Id="rId4" Type="http://schemas.openxmlformats.org/officeDocument/2006/relationships/notesSlide" Target="../notesSlides/notesSlide4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2199621" y="4419600"/>
            <a:ext cx="4191000" cy="914400"/>
          </a:xfrm>
        </p:spPr>
        <p:txBody>
          <a:bodyPr/>
          <a:lstStyle/>
          <a:p>
            <a:pPr algn="ctr"/>
            <a:r>
              <a:rPr lang="en-US" dirty="0"/>
              <a:t>Presented by:</a:t>
            </a:r>
          </a:p>
          <a:p>
            <a:pPr algn="ctr"/>
            <a:r>
              <a:rPr lang="en-US" dirty="0"/>
              <a:t>MURC Compliance</a:t>
            </a:r>
          </a:p>
          <a:p>
            <a:endParaRPr lang="en-US" dirty="0"/>
          </a:p>
          <a:p>
            <a:endParaRPr lang="en-US" dirty="0"/>
          </a:p>
          <a:p>
            <a:endParaRPr lang="en-US" dirty="0"/>
          </a:p>
          <a:p>
            <a:endParaRPr lang="en-US" dirty="0"/>
          </a:p>
        </p:txBody>
      </p:sp>
      <p:pic>
        <p:nvPicPr>
          <p:cNvPr id="4" name="Picture 3" descr="Murc white.psd"/>
          <p:cNvPicPr>
            <a:picLocks noChangeAspect="1"/>
          </p:cNvPicPr>
          <p:nvPr/>
        </p:nvPicPr>
        <p:blipFill>
          <a:blip r:embed="rId5" cstate="email">
            <a:extLst>
              <a:ext uri="{28A0092B-C50C-407E-A947-70E740481C1C}">
                <a14:useLocalDpi xmlns:a14="http://schemas.microsoft.com/office/drawing/2010/main" val="0"/>
              </a:ext>
            </a:extLst>
          </a:blip>
          <a:stretch>
            <a:fillRect/>
          </a:stretch>
        </p:blipFill>
        <p:spPr>
          <a:xfrm>
            <a:off x="50800" y="5956300"/>
            <a:ext cx="1508358" cy="889000"/>
          </a:xfrm>
          <a:prstGeom prst="rect">
            <a:avLst/>
          </a:prstGeom>
        </p:spPr>
      </p:pic>
      <p:sp>
        <p:nvSpPr>
          <p:cNvPr id="6" name="Rectangle 5"/>
          <p:cNvSpPr/>
          <p:nvPr/>
        </p:nvSpPr>
        <p:spPr>
          <a:xfrm>
            <a:off x="1566842" y="1524000"/>
            <a:ext cx="5456558" cy="1938992"/>
          </a:xfrm>
          <a:prstGeom prst="rect">
            <a:avLst/>
          </a:prstGeom>
          <a:noFill/>
        </p:spPr>
        <p:txBody>
          <a:bodyPr wrap="none" lIns="91440" tIns="45720" rIns="91440" bIns="45720">
            <a:spAutoFit/>
          </a:bodyPr>
          <a:lstStyle/>
          <a:p>
            <a:pPr algn="ctr"/>
            <a:r>
              <a:rPr lang="en-US" sz="6000" b="1" dirty="0">
                <a:ln w="22225">
                  <a:solidFill>
                    <a:schemeClr val="accent2"/>
                  </a:solidFill>
                  <a:prstDash val="solid"/>
                </a:ln>
                <a:solidFill>
                  <a:schemeClr val="accent1">
                    <a:lumMod val="60000"/>
                    <a:lumOff val="40000"/>
                  </a:schemeClr>
                </a:solidFill>
                <a:effectLst>
                  <a:innerShdw blurRad="63500" dist="50800" dir="18900000">
                    <a:prstClr val="black">
                      <a:alpha val="50000"/>
                    </a:prstClr>
                  </a:innerShdw>
                </a:effectLst>
              </a:rPr>
              <a:t>Purchase Card</a:t>
            </a:r>
          </a:p>
          <a:p>
            <a:pPr algn="ctr"/>
            <a:r>
              <a:rPr lang="en-US" sz="6000" b="1" dirty="0">
                <a:ln w="22225">
                  <a:solidFill>
                    <a:schemeClr val="accent2"/>
                  </a:solidFill>
                  <a:prstDash val="solid"/>
                </a:ln>
                <a:solidFill>
                  <a:schemeClr val="accent1">
                    <a:lumMod val="60000"/>
                    <a:lumOff val="40000"/>
                  </a:schemeClr>
                </a:solidFill>
                <a:effectLst>
                  <a:innerShdw blurRad="63500" dist="50800" dir="18900000">
                    <a:prstClr val="black">
                      <a:alpha val="50000"/>
                    </a:prstClr>
                  </a:innerShdw>
                </a:effectLst>
              </a:rPr>
              <a:t> Training </a:t>
            </a:r>
          </a:p>
        </p:txBody>
      </p:sp>
      <p:pic>
        <p:nvPicPr>
          <p:cNvPr id="2" name="Audio 1">
            <a:hlinkClick r:id="" action="ppaction://media"/>
            <a:extLst>
              <a:ext uri="{FF2B5EF4-FFF2-40B4-BE49-F238E27FC236}">
                <a16:creationId xmlns:a16="http://schemas.microsoft.com/office/drawing/2014/main" id="{3CC13B70-FB4D-6AA9-C923-0802DDAAB64B}"/>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585200" y="6299200"/>
            <a:ext cx="406400" cy="406400"/>
          </a:xfrm>
          <a:prstGeom prst="rect">
            <a:avLst/>
          </a:prstGeom>
        </p:spPr>
      </p:pic>
    </p:spTree>
    <p:extLst>
      <p:ext uri="{BB962C8B-B14F-4D97-AF65-F5344CB8AC3E}">
        <p14:creationId xmlns:p14="http://schemas.microsoft.com/office/powerpoint/2010/main" val="2139473636"/>
      </p:ext>
    </p:extLst>
  </p:cSld>
  <p:clrMapOvr>
    <a:masterClrMapping/>
  </p:clrMapOvr>
  <mc:AlternateContent xmlns:mc="http://schemas.openxmlformats.org/markup-compatibility/2006" xmlns:p14="http://schemas.microsoft.com/office/powerpoint/2010/main">
    <mc:Choice Requires="p14">
      <p:transition spd="slow" p14:dur="2000" advTm="31391"/>
    </mc:Choice>
    <mc:Fallback xmlns="">
      <p:transition spd="slow" advTm="3139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APPLICATION TO ACTIVATION</a:t>
            </a:r>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3483269035"/>
              </p:ext>
            </p:extLst>
          </p:nvPr>
        </p:nvGraphicFramePr>
        <p:xfrm>
          <a:off x="685800" y="1600200"/>
          <a:ext cx="7924800" cy="4648200"/>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4" name="Slide Number Placeholder 3"/>
          <p:cNvSpPr>
            <a:spLocks noGrp="1"/>
          </p:cNvSpPr>
          <p:nvPr>
            <p:ph type="sldNum" sz="quarter" idx="12"/>
          </p:nvPr>
        </p:nvSpPr>
        <p:spPr/>
        <p:txBody>
          <a:bodyPr/>
          <a:lstStyle/>
          <a:p>
            <a:fld id="{A65CAB27-FE16-479A-B933-B7AEB64CDC96}" type="slidenum">
              <a:rPr lang="en-US" smtClean="0"/>
              <a:t>2</a:t>
            </a:fld>
            <a:endParaRPr lang="en-US" dirty="0"/>
          </a:p>
        </p:txBody>
      </p:sp>
      <p:pic>
        <p:nvPicPr>
          <p:cNvPr id="6" name="Picture 5" descr="Murc white.psd"/>
          <p:cNvPicPr>
            <a:picLocks noChangeAspect="1"/>
          </p:cNvPicPr>
          <p:nvPr/>
        </p:nvPicPr>
        <p:blipFill>
          <a:blip r:embed="rId10" cstate="email">
            <a:extLst>
              <a:ext uri="{28A0092B-C50C-407E-A947-70E740481C1C}">
                <a14:useLocalDpi xmlns:a14="http://schemas.microsoft.com/office/drawing/2010/main" val="0"/>
              </a:ext>
            </a:extLst>
          </a:blip>
          <a:stretch>
            <a:fillRect/>
          </a:stretch>
        </p:blipFill>
        <p:spPr>
          <a:xfrm>
            <a:off x="50800" y="5956300"/>
            <a:ext cx="1508358" cy="889000"/>
          </a:xfrm>
          <a:prstGeom prst="rect">
            <a:avLst/>
          </a:prstGeom>
        </p:spPr>
      </p:pic>
      <p:pic>
        <p:nvPicPr>
          <p:cNvPr id="3" name="Audio 2">
            <a:hlinkClick r:id="" action="ppaction://media"/>
            <a:extLst>
              <a:ext uri="{FF2B5EF4-FFF2-40B4-BE49-F238E27FC236}">
                <a16:creationId xmlns:a16="http://schemas.microsoft.com/office/drawing/2014/main" id="{95858124-F3A4-D472-E4EF-1DA61FC52FD4}"/>
              </a:ext>
            </a:extLst>
          </p:cNvPr>
          <p:cNvPicPr>
            <a:picLocks noChangeAspect="1"/>
          </p:cNvPicPr>
          <p:nvPr>
            <a:audioFile r:link="rId2"/>
            <p:extLst>
              <p:ext uri="{DAA4B4D4-6D71-4841-9C94-3DE7FCFB9230}">
                <p14:media xmlns:p14="http://schemas.microsoft.com/office/powerpoint/2010/main" r:embed="rId1"/>
              </p:ext>
            </p:extLst>
          </p:nvPr>
        </p:nvPicPr>
        <p:blipFill>
          <a:blip r:embed="rId11"/>
          <a:stretch>
            <a:fillRect/>
          </a:stretch>
        </p:blipFill>
        <p:spPr>
          <a:xfrm>
            <a:off x="8585200" y="6299200"/>
            <a:ext cx="406400" cy="406400"/>
          </a:xfrm>
          <a:prstGeom prst="rect">
            <a:avLst/>
          </a:prstGeom>
        </p:spPr>
      </p:pic>
    </p:spTree>
    <p:extLst>
      <p:ext uri="{BB962C8B-B14F-4D97-AF65-F5344CB8AC3E}">
        <p14:creationId xmlns:p14="http://schemas.microsoft.com/office/powerpoint/2010/main" val="3338619861"/>
      </p:ext>
    </p:extLst>
  </p:cSld>
  <p:clrMapOvr>
    <a:masterClrMapping/>
  </p:clrMapOvr>
  <mc:AlternateContent xmlns:mc="http://schemas.openxmlformats.org/markup-compatibility/2006" xmlns:p14="http://schemas.microsoft.com/office/powerpoint/2010/main">
    <mc:Choice Requires="p14">
      <p:transition spd="slow" p14:dur="2000" advTm="30202"/>
    </mc:Choice>
    <mc:Fallback xmlns="">
      <p:transition spd="slow" advTm="3020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Ordering</a:t>
            </a:r>
          </a:p>
        </p:txBody>
      </p:sp>
      <p:sp>
        <p:nvSpPr>
          <p:cNvPr id="3" name="Content Placeholder 2"/>
          <p:cNvSpPr>
            <a:spLocks noGrp="1"/>
          </p:cNvSpPr>
          <p:nvPr>
            <p:ph idx="1"/>
          </p:nvPr>
        </p:nvSpPr>
        <p:spPr/>
        <p:txBody>
          <a:bodyPr/>
          <a:lstStyle/>
          <a:p>
            <a:endParaRPr lang="en-US" dirty="0"/>
          </a:p>
          <a:p>
            <a:endParaRPr lang="en-US" dirty="0"/>
          </a:p>
          <a:p>
            <a:endParaRPr lang="en-US" dirty="0"/>
          </a:p>
          <a:p>
            <a:endParaRPr lang="en-US" dirty="0"/>
          </a:p>
          <a:p>
            <a:r>
              <a:rPr lang="en-US" dirty="0"/>
              <a:t>Secure Internet Sites Only</a:t>
            </a:r>
          </a:p>
          <a:p>
            <a:r>
              <a:rPr lang="en-US" dirty="0"/>
              <a:t>Phone </a:t>
            </a:r>
          </a:p>
          <a:p>
            <a:r>
              <a:rPr lang="en-US" dirty="0"/>
              <a:t>Only items allowable by the Grant (call Compliance if unsure)</a:t>
            </a:r>
          </a:p>
        </p:txBody>
      </p:sp>
      <p:sp>
        <p:nvSpPr>
          <p:cNvPr id="4" name="Slide Number Placeholder 3"/>
          <p:cNvSpPr>
            <a:spLocks noGrp="1"/>
          </p:cNvSpPr>
          <p:nvPr>
            <p:ph type="sldNum" sz="quarter" idx="12"/>
          </p:nvPr>
        </p:nvSpPr>
        <p:spPr/>
        <p:txBody>
          <a:bodyPr/>
          <a:lstStyle/>
          <a:p>
            <a:fld id="{A65CAB27-FE16-479A-B933-B7AEB64CDC96}" type="slidenum">
              <a:rPr lang="en-US" smtClean="0"/>
              <a:t>3</a:t>
            </a:fld>
            <a:endParaRPr lang="en-US" dirty="0"/>
          </a:p>
        </p:txBody>
      </p:sp>
      <p:pic>
        <p:nvPicPr>
          <p:cNvPr id="6" name="Picture 5" descr="MCj03224000000[1]"/>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705600" y="1367404"/>
            <a:ext cx="977900" cy="1401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6" name="Picture 2" descr="C:\Users\stephensa\AppData\Local\Microsoft\Windows\Temporary Internet Files\Content.IE5\78DIAYQ4\MP900405386[1].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886200" y="381000"/>
            <a:ext cx="2362200" cy="1687286"/>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724400" y="1981200"/>
            <a:ext cx="1376362" cy="137636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 name="Picture 7" descr="Murc white.psd"/>
          <p:cNvPicPr>
            <a:picLocks noChangeAspect="1"/>
          </p:cNvPicPr>
          <p:nvPr/>
        </p:nvPicPr>
        <p:blipFill>
          <a:blip r:embed="rId8" cstate="email">
            <a:extLst>
              <a:ext uri="{28A0092B-C50C-407E-A947-70E740481C1C}">
                <a14:useLocalDpi xmlns:a14="http://schemas.microsoft.com/office/drawing/2010/main" val="0"/>
              </a:ext>
            </a:extLst>
          </a:blip>
          <a:stretch>
            <a:fillRect/>
          </a:stretch>
        </p:blipFill>
        <p:spPr>
          <a:xfrm>
            <a:off x="50800" y="5956300"/>
            <a:ext cx="1508358" cy="889000"/>
          </a:xfrm>
          <a:prstGeom prst="rect">
            <a:avLst/>
          </a:prstGeom>
        </p:spPr>
      </p:pic>
      <p:pic>
        <p:nvPicPr>
          <p:cNvPr id="5" name="Audio 4">
            <a:hlinkClick r:id="" action="ppaction://media"/>
            <a:extLst>
              <a:ext uri="{FF2B5EF4-FFF2-40B4-BE49-F238E27FC236}">
                <a16:creationId xmlns:a16="http://schemas.microsoft.com/office/drawing/2014/main" id="{A3480BA8-341F-37E5-155E-5B211AE0C06E}"/>
              </a:ext>
            </a:extLst>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8585200" y="6299200"/>
            <a:ext cx="406400" cy="406400"/>
          </a:xfrm>
          <a:prstGeom prst="rect">
            <a:avLst/>
          </a:prstGeom>
        </p:spPr>
      </p:pic>
    </p:spTree>
    <p:extLst>
      <p:ext uri="{BB962C8B-B14F-4D97-AF65-F5344CB8AC3E}">
        <p14:creationId xmlns:p14="http://schemas.microsoft.com/office/powerpoint/2010/main" val="957997347"/>
      </p:ext>
    </p:extLst>
  </p:cSld>
  <p:clrMapOvr>
    <a:masterClrMapping/>
  </p:clrMapOvr>
  <mc:AlternateContent xmlns:mc="http://schemas.openxmlformats.org/markup-compatibility/2006" xmlns:p14="http://schemas.microsoft.com/office/powerpoint/2010/main">
    <mc:Choice Requires="p14">
      <p:transition spd="slow" p14:dur="2000" advTm="27890"/>
    </mc:Choice>
    <mc:Fallback xmlns="">
      <p:transition spd="slow" advTm="2789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03172" y="1066800"/>
            <a:ext cx="7772400" cy="4648200"/>
          </a:xfrm>
        </p:spPr>
        <p:txBody>
          <a:bodyPr>
            <a:normAutofit lnSpcReduction="10000"/>
          </a:bodyPr>
          <a:lstStyle/>
          <a:p>
            <a:endParaRPr lang="en-US" dirty="0"/>
          </a:p>
          <a:p>
            <a:r>
              <a:rPr lang="en-US" dirty="0"/>
              <a:t>Most browsers display a security icon, usually a small locked padlock. For Mozilla Firefox, Internet Explorer, and Google Chrome, the icon appears in the address bar. For Safari, the icon appears in the upper right corner of the browser. </a:t>
            </a:r>
          </a:p>
          <a:p>
            <a:endParaRPr lang="en-US" dirty="0"/>
          </a:p>
          <a:p>
            <a:endParaRPr lang="en-US" dirty="0"/>
          </a:p>
          <a:p>
            <a:endParaRPr lang="en-US" dirty="0"/>
          </a:p>
          <a:p>
            <a:endParaRPr lang="en-US" dirty="0"/>
          </a:p>
          <a:p>
            <a:endParaRPr lang="en-US" dirty="0"/>
          </a:p>
          <a:p>
            <a:endParaRPr lang="en-US" dirty="0"/>
          </a:p>
          <a:p>
            <a:r>
              <a:rPr lang="en-US" dirty="0"/>
              <a:t>You should also check the URL (website address) to see if the site is secure. It will start with https:// instead of http://</a:t>
            </a:r>
          </a:p>
        </p:txBody>
      </p:sp>
      <p:sp>
        <p:nvSpPr>
          <p:cNvPr id="4" name="Slide Number Placeholder 3"/>
          <p:cNvSpPr>
            <a:spLocks noGrp="1"/>
          </p:cNvSpPr>
          <p:nvPr>
            <p:ph type="sldNum" sz="quarter" idx="12"/>
          </p:nvPr>
        </p:nvSpPr>
        <p:spPr/>
        <p:txBody>
          <a:bodyPr/>
          <a:lstStyle/>
          <a:p>
            <a:fld id="{A65CAB27-FE16-479A-B933-B7AEB64CDC96}" type="slidenum">
              <a:rPr lang="en-US" smtClean="0"/>
              <a:t>4</a:t>
            </a:fld>
            <a:endParaRPr lang="en-US" dirty="0"/>
          </a:p>
        </p:txBody>
      </p:sp>
      <p:pic>
        <p:nvPicPr>
          <p:cNvPr id="5" name="Picture 4" descr="How to tell if your web browser is secure | Information Technology Services - Google Chrome"/>
          <p:cNvPicPr>
            <a:picLocks noChangeAspect="1"/>
          </p:cNvPicPr>
          <p:nvPr/>
        </p:nvPicPr>
        <p:blipFill rotWithShape="1">
          <a:blip r:embed="rId5">
            <a:extLst>
              <a:ext uri="{28A0092B-C50C-407E-A947-70E740481C1C}">
                <a14:useLocalDpi xmlns:a14="http://schemas.microsoft.com/office/drawing/2010/main" val="0"/>
              </a:ext>
            </a:extLst>
          </a:blip>
          <a:srcRect l="25621" t="19147" r="53523" b="66792"/>
          <a:stretch/>
        </p:blipFill>
        <p:spPr>
          <a:xfrm>
            <a:off x="4419600" y="3612348"/>
            <a:ext cx="2466739" cy="1010088"/>
          </a:xfrm>
          <a:prstGeom prst="rect">
            <a:avLst/>
          </a:prstGeom>
        </p:spPr>
      </p:pic>
      <p:pic>
        <p:nvPicPr>
          <p:cNvPr id="10" name="Picture 9" descr="How to tell if your web browser is secure | Information Technology Services - Google Chrome"/>
          <p:cNvPicPr>
            <a:picLocks noChangeAspect="1"/>
          </p:cNvPicPr>
          <p:nvPr/>
        </p:nvPicPr>
        <p:blipFill rotWithShape="1">
          <a:blip r:embed="rId5">
            <a:extLst>
              <a:ext uri="{28A0092B-C50C-407E-A947-70E740481C1C}">
                <a14:useLocalDpi xmlns:a14="http://schemas.microsoft.com/office/drawing/2010/main" val="0"/>
              </a:ext>
            </a:extLst>
          </a:blip>
          <a:srcRect l="25620" t="34855" r="50010" b="39616"/>
          <a:stretch/>
        </p:blipFill>
        <p:spPr>
          <a:xfrm>
            <a:off x="1219199" y="2590800"/>
            <a:ext cx="2882153" cy="1833985"/>
          </a:xfrm>
          <a:prstGeom prst="rect">
            <a:avLst/>
          </a:prstGeom>
        </p:spPr>
      </p:pic>
      <p:pic>
        <p:nvPicPr>
          <p:cNvPr id="12" name="Picture 11" descr="How to tell if your web browser is secure | Information Technology Services - Google Chrome"/>
          <p:cNvPicPr>
            <a:picLocks noChangeAspect="1"/>
          </p:cNvPicPr>
          <p:nvPr/>
        </p:nvPicPr>
        <p:blipFill rotWithShape="1">
          <a:blip r:embed="rId5">
            <a:extLst>
              <a:ext uri="{28A0092B-C50C-407E-A947-70E740481C1C}">
                <a14:useLocalDpi xmlns:a14="http://schemas.microsoft.com/office/drawing/2010/main" val="0"/>
              </a:ext>
            </a:extLst>
          </a:blip>
          <a:srcRect l="25620" t="60172" r="50010" b="27066"/>
          <a:stretch/>
        </p:blipFill>
        <p:spPr>
          <a:xfrm>
            <a:off x="4389372" y="2590800"/>
            <a:ext cx="2882153" cy="916792"/>
          </a:xfrm>
          <a:prstGeom prst="rect">
            <a:avLst/>
          </a:prstGeom>
        </p:spPr>
      </p:pic>
      <p:sp>
        <p:nvSpPr>
          <p:cNvPr id="13" name="Title 1"/>
          <p:cNvSpPr>
            <a:spLocks noGrp="1"/>
          </p:cNvSpPr>
          <p:nvPr>
            <p:ph type="title"/>
          </p:nvPr>
        </p:nvSpPr>
        <p:spPr>
          <a:xfrm>
            <a:off x="685800" y="274638"/>
            <a:ext cx="7772400" cy="1143000"/>
          </a:xfrm>
        </p:spPr>
        <p:txBody>
          <a:bodyPr>
            <a:normAutofit fontScale="90000"/>
          </a:bodyPr>
          <a:lstStyle/>
          <a:p>
            <a:r>
              <a:rPr lang="en-US" dirty="0"/>
              <a:t>PURCHASING FROM SECURE WEBSITES</a:t>
            </a:r>
          </a:p>
        </p:txBody>
      </p:sp>
      <p:pic>
        <p:nvPicPr>
          <p:cNvPr id="8" name="Picture 7" descr="Murc white.psd"/>
          <p:cNvPicPr>
            <a:picLocks noChangeAspect="1"/>
          </p:cNvPicPr>
          <p:nvPr/>
        </p:nvPicPr>
        <p:blipFill>
          <a:blip r:embed="rId6" cstate="email">
            <a:extLst>
              <a:ext uri="{28A0092B-C50C-407E-A947-70E740481C1C}">
                <a14:useLocalDpi xmlns:a14="http://schemas.microsoft.com/office/drawing/2010/main" val="0"/>
              </a:ext>
            </a:extLst>
          </a:blip>
          <a:stretch>
            <a:fillRect/>
          </a:stretch>
        </p:blipFill>
        <p:spPr>
          <a:xfrm>
            <a:off x="50800" y="5956300"/>
            <a:ext cx="1508358" cy="889000"/>
          </a:xfrm>
          <a:prstGeom prst="rect">
            <a:avLst/>
          </a:prstGeom>
        </p:spPr>
      </p:pic>
      <p:pic>
        <p:nvPicPr>
          <p:cNvPr id="2" name="Audio 1">
            <a:hlinkClick r:id="" action="ppaction://media"/>
            <a:extLst>
              <a:ext uri="{FF2B5EF4-FFF2-40B4-BE49-F238E27FC236}">
                <a16:creationId xmlns:a16="http://schemas.microsoft.com/office/drawing/2014/main" id="{40BFE35B-529C-D446-F8B7-CAF469B9A029}"/>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8585200" y="6299200"/>
            <a:ext cx="406400" cy="406400"/>
          </a:xfrm>
          <a:prstGeom prst="rect">
            <a:avLst/>
          </a:prstGeom>
        </p:spPr>
      </p:pic>
    </p:spTree>
    <p:extLst>
      <p:ext uri="{BB962C8B-B14F-4D97-AF65-F5344CB8AC3E}">
        <p14:creationId xmlns:p14="http://schemas.microsoft.com/office/powerpoint/2010/main" val="669118742"/>
      </p:ext>
    </p:extLst>
  </p:cSld>
  <p:clrMapOvr>
    <a:masterClrMapping/>
  </p:clrMapOvr>
  <mc:AlternateContent xmlns:mc="http://schemas.openxmlformats.org/markup-compatibility/2006" xmlns:p14="http://schemas.microsoft.com/office/powerpoint/2010/main">
    <mc:Choice Requires="p14">
      <p:transition spd="slow" p14:dur="2000" advTm="9555"/>
    </mc:Choice>
    <mc:Fallback xmlns="">
      <p:transition spd="slow" advTm="955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What is the </a:t>
            </a:r>
            <a:r>
              <a:rPr lang="en-US" dirty="0">
                <a:solidFill>
                  <a:srgbClr val="00B050"/>
                </a:solidFill>
              </a:rPr>
              <a:t>Default fund</a:t>
            </a:r>
            <a:r>
              <a:rPr lang="en-US" dirty="0"/>
              <a:t>?</a:t>
            </a:r>
          </a:p>
        </p:txBody>
      </p:sp>
      <p:sp>
        <p:nvSpPr>
          <p:cNvPr id="3" name="Content Placeholder 2"/>
          <p:cNvSpPr>
            <a:spLocks noGrp="1"/>
          </p:cNvSpPr>
          <p:nvPr>
            <p:ph idx="1"/>
          </p:nvPr>
        </p:nvSpPr>
        <p:spPr/>
        <p:txBody>
          <a:bodyPr/>
          <a:lstStyle/>
          <a:p>
            <a:endParaRPr lang="en-US" dirty="0"/>
          </a:p>
          <a:p>
            <a:r>
              <a:rPr lang="en-US" dirty="0"/>
              <a:t>It is the fund identified on your application.   Any purchases charged to the card that cannot be paid by the Grant or are not sufficiently documented must be charged to the default fund.  This is typically a cost recovery account.</a:t>
            </a:r>
          </a:p>
        </p:txBody>
      </p:sp>
      <p:sp>
        <p:nvSpPr>
          <p:cNvPr id="4" name="Slide Number Placeholder 3"/>
          <p:cNvSpPr>
            <a:spLocks noGrp="1"/>
          </p:cNvSpPr>
          <p:nvPr>
            <p:ph type="sldNum" sz="quarter" idx="12"/>
          </p:nvPr>
        </p:nvSpPr>
        <p:spPr/>
        <p:txBody>
          <a:bodyPr/>
          <a:lstStyle/>
          <a:p>
            <a:fld id="{A65CAB27-FE16-479A-B933-B7AEB64CDC96}" type="slidenum">
              <a:rPr lang="en-US" smtClean="0"/>
              <a:t>5</a:t>
            </a:fld>
            <a:endParaRPr lang="en-US" dirty="0"/>
          </a:p>
        </p:txBody>
      </p:sp>
      <p:pic>
        <p:nvPicPr>
          <p:cNvPr id="5" name="Picture 4" descr="Murc white.psd"/>
          <p:cNvPicPr>
            <a:picLocks noChangeAspect="1"/>
          </p:cNvPicPr>
          <p:nvPr/>
        </p:nvPicPr>
        <p:blipFill>
          <a:blip r:embed="rId5" cstate="email">
            <a:extLst>
              <a:ext uri="{28A0092B-C50C-407E-A947-70E740481C1C}">
                <a14:useLocalDpi xmlns:a14="http://schemas.microsoft.com/office/drawing/2010/main" val="0"/>
              </a:ext>
            </a:extLst>
          </a:blip>
          <a:stretch>
            <a:fillRect/>
          </a:stretch>
        </p:blipFill>
        <p:spPr>
          <a:xfrm>
            <a:off x="50800" y="5956300"/>
            <a:ext cx="1508358" cy="889000"/>
          </a:xfrm>
          <a:prstGeom prst="rect">
            <a:avLst/>
          </a:prstGeom>
        </p:spPr>
      </p:pic>
      <p:pic>
        <p:nvPicPr>
          <p:cNvPr id="6" name="Audio 5">
            <a:hlinkClick r:id="" action="ppaction://media"/>
            <a:extLst>
              <a:ext uri="{FF2B5EF4-FFF2-40B4-BE49-F238E27FC236}">
                <a16:creationId xmlns:a16="http://schemas.microsoft.com/office/drawing/2014/main" id="{FA0C217A-73A6-6379-8C29-F68269864F87}"/>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585200" y="6299200"/>
            <a:ext cx="406400" cy="406400"/>
          </a:xfrm>
          <a:prstGeom prst="rect">
            <a:avLst/>
          </a:prstGeom>
        </p:spPr>
      </p:pic>
    </p:spTree>
    <p:extLst>
      <p:ext uri="{BB962C8B-B14F-4D97-AF65-F5344CB8AC3E}">
        <p14:creationId xmlns:p14="http://schemas.microsoft.com/office/powerpoint/2010/main" val="3689712930"/>
      </p:ext>
    </p:extLst>
  </p:cSld>
  <p:clrMapOvr>
    <a:masterClrMapping/>
  </p:clrMapOvr>
  <mc:AlternateContent xmlns:mc="http://schemas.openxmlformats.org/markup-compatibility/2006" xmlns:p14="http://schemas.microsoft.com/office/powerpoint/2010/main">
    <mc:Choice Requires="p14">
      <p:transition spd="slow" p14:dur="2000" advTm="40331"/>
    </mc:Choice>
    <mc:Fallback xmlns="">
      <p:transition spd="slow" advTm="4033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Restricted Items</a:t>
            </a:r>
          </a:p>
        </p:txBody>
      </p:sp>
      <p:sp>
        <p:nvSpPr>
          <p:cNvPr id="3" name="Content Placeholder 2"/>
          <p:cNvSpPr>
            <a:spLocks noGrp="1"/>
          </p:cNvSpPr>
          <p:nvPr>
            <p:ph idx="1"/>
          </p:nvPr>
        </p:nvSpPr>
        <p:spPr>
          <a:xfrm>
            <a:off x="685800" y="1600201"/>
            <a:ext cx="3733800" cy="3733800"/>
          </a:xfrm>
        </p:spPr>
        <p:txBody>
          <a:bodyPr>
            <a:normAutofit/>
          </a:bodyPr>
          <a:lstStyle/>
          <a:p>
            <a:endParaRPr lang="en-US" dirty="0"/>
          </a:p>
          <a:p>
            <a:pPr>
              <a:lnSpc>
                <a:spcPct val="80000"/>
              </a:lnSpc>
            </a:pPr>
            <a:r>
              <a:rPr lang="en-US" dirty="0"/>
              <a:t>Alcoholic Beverages</a:t>
            </a:r>
          </a:p>
          <a:p>
            <a:pPr>
              <a:lnSpc>
                <a:spcPct val="80000"/>
              </a:lnSpc>
            </a:pPr>
            <a:r>
              <a:rPr lang="en-US" dirty="0"/>
              <a:t>Cash Advances</a:t>
            </a:r>
          </a:p>
          <a:p>
            <a:pPr>
              <a:lnSpc>
                <a:spcPct val="80000"/>
              </a:lnSpc>
            </a:pPr>
            <a:r>
              <a:rPr lang="en-US" dirty="0"/>
              <a:t>Legal Services</a:t>
            </a:r>
          </a:p>
          <a:p>
            <a:pPr>
              <a:lnSpc>
                <a:spcPct val="80000"/>
              </a:lnSpc>
            </a:pPr>
            <a:r>
              <a:rPr lang="en-US" dirty="0"/>
              <a:t>Firearms</a:t>
            </a:r>
          </a:p>
          <a:p>
            <a:pPr>
              <a:lnSpc>
                <a:spcPct val="80000"/>
              </a:lnSpc>
            </a:pPr>
            <a:r>
              <a:rPr lang="en-US" dirty="0"/>
              <a:t>Capital Equipment(=&gt;$5,000)</a:t>
            </a:r>
          </a:p>
          <a:p>
            <a:pPr>
              <a:lnSpc>
                <a:spcPct val="80000"/>
              </a:lnSpc>
            </a:pPr>
            <a:r>
              <a:rPr lang="en-US" dirty="0"/>
              <a:t>Radioactive Materials</a:t>
            </a:r>
          </a:p>
          <a:p>
            <a:pPr>
              <a:lnSpc>
                <a:spcPct val="80000"/>
              </a:lnSpc>
            </a:pPr>
            <a:r>
              <a:rPr lang="en-US" dirty="0"/>
              <a:t>Live Animals</a:t>
            </a:r>
          </a:p>
          <a:p>
            <a:pPr>
              <a:lnSpc>
                <a:spcPct val="80000"/>
              </a:lnSpc>
            </a:pPr>
            <a:r>
              <a:rPr lang="en-US" dirty="0"/>
              <a:t>Insurance</a:t>
            </a:r>
          </a:p>
        </p:txBody>
      </p:sp>
      <p:sp>
        <p:nvSpPr>
          <p:cNvPr id="4" name="Slide Number Placeholder 3"/>
          <p:cNvSpPr>
            <a:spLocks noGrp="1"/>
          </p:cNvSpPr>
          <p:nvPr>
            <p:ph type="sldNum" sz="quarter" idx="12"/>
          </p:nvPr>
        </p:nvSpPr>
        <p:spPr/>
        <p:txBody>
          <a:bodyPr/>
          <a:lstStyle/>
          <a:p>
            <a:fld id="{A65CAB27-FE16-479A-B933-B7AEB64CDC96}" type="slidenum">
              <a:rPr lang="en-US" smtClean="0"/>
              <a:t>6</a:t>
            </a:fld>
            <a:endParaRPr lang="en-US" dirty="0"/>
          </a:p>
        </p:txBody>
      </p:sp>
      <p:sp>
        <p:nvSpPr>
          <p:cNvPr id="5" name="Content Placeholder 2"/>
          <p:cNvSpPr txBox="1">
            <a:spLocks/>
          </p:cNvSpPr>
          <p:nvPr/>
        </p:nvSpPr>
        <p:spPr>
          <a:xfrm>
            <a:off x="4572000" y="1524000"/>
            <a:ext cx="3886200" cy="3733800"/>
          </a:xfrm>
          <a:prstGeom prst="rect">
            <a:avLst/>
          </a:prstGeom>
        </p:spPr>
        <p:txBody>
          <a:bodyPr vert="horz" lIns="0" tIns="45720" rIns="0" bIns="45720" rtlCol="0">
            <a:normAutofit/>
          </a:bodyPr>
          <a:lstStyle>
            <a:lvl1pPr marL="342900" indent="-274320" algn="l" defTabSz="914400" rtl="0" eaLnBrk="1" latinLnBrk="0" hangingPunct="1">
              <a:lnSpc>
                <a:spcPct val="100000"/>
              </a:lnSpc>
              <a:spcBef>
                <a:spcPts val="700"/>
              </a:spcBef>
              <a:buClr>
                <a:schemeClr val="accent1"/>
              </a:buClr>
              <a:buSzPct val="85000"/>
              <a:buFont typeface="Wingdings 3" pitchFamily="18" charset="2"/>
              <a:buChar char=""/>
              <a:defRPr sz="2000" kern="1200" baseline="0">
                <a:solidFill>
                  <a:schemeClr val="tx1"/>
                </a:solidFill>
                <a:latin typeface="+mn-lt"/>
                <a:ea typeface="+mn-ea"/>
                <a:cs typeface="+mn-cs"/>
              </a:defRPr>
            </a:lvl1pPr>
            <a:lvl2pPr marL="742950" indent="-274320" algn="l" defTabSz="914400" rtl="0" eaLnBrk="1" latinLnBrk="0" hangingPunct="1">
              <a:lnSpc>
                <a:spcPct val="100000"/>
              </a:lnSpc>
              <a:spcBef>
                <a:spcPts val="700"/>
              </a:spcBef>
              <a:buClr>
                <a:schemeClr val="accent1"/>
              </a:buClr>
              <a:buSzPct val="85000"/>
              <a:buFont typeface="Wingdings 3" pitchFamily="18" charset="2"/>
              <a:buChar char=""/>
              <a:defRPr sz="1600" kern="1200" baseline="0">
                <a:solidFill>
                  <a:schemeClr val="tx1"/>
                </a:solidFill>
                <a:latin typeface="+mn-lt"/>
                <a:ea typeface="+mn-ea"/>
                <a:cs typeface="+mn-cs"/>
              </a:defRPr>
            </a:lvl2pPr>
            <a:lvl3pPr marL="1143000" indent="-274320" algn="l" defTabSz="914400" rtl="0" eaLnBrk="1" latinLnBrk="0" hangingPunct="1">
              <a:lnSpc>
                <a:spcPct val="100000"/>
              </a:lnSpc>
              <a:spcBef>
                <a:spcPts val="700"/>
              </a:spcBef>
              <a:buClr>
                <a:schemeClr val="accent1"/>
              </a:buClr>
              <a:buSzPct val="85000"/>
              <a:buFont typeface="Wingdings 3" pitchFamily="18" charset="2"/>
              <a:buChar char=""/>
              <a:defRPr sz="1400" kern="1200" baseline="0">
                <a:solidFill>
                  <a:schemeClr val="tx1"/>
                </a:solidFill>
                <a:latin typeface="+mn-lt"/>
                <a:ea typeface="+mn-ea"/>
                <a:cs typeface="+mn-cs"/>
              </a:defRPr>
            </a:lvl3pPr>
            <a:lvl4pPr marL="1600200" indent="-274320" algn="l" defTabSz="914400" rtl="0" eaLnBrk="1" latinLnBrk="0" hangingPunct="1">
              <a:lnSpc>
                <a:spcPct val="100000"/>
              </a:lnSpc>
              <a:spcBef>
                <a:spcPts val="700"/>
              </a:spcBef>
              <a:buClr>
                <a:schemeClr val="accent1"/>
              </a:buClr>
              <a:buSzPct val="85000"/>
              <a:buFont typeface="Wingdings 3" pitchFamily="18" charset="2"/>
              <a:buChar char=""/>
              <a:defRPr sz="1400" kern="1200" baseline="0">
                <a:solidFill>
                  <a:schemeClr val="tx1"/>
                </a:solidFill>
                <a:latin typeface="+mn-lt"/>
                <a:ea typeface="+mn-ea"/>
                <a:cs typeface="+mn-cs"/>
              </a:defRPr>
            </a:lvl4pPr>
            <a:lvl5pPr marL="2057400" indent="-274320" algn="l" defTabSz="914400" rtl="0" eaLnBrk="1" latinLnBrk="0" hangingPunct="1">
              <a:lnSpc>
                <a:spcPct val="100000"/>
              </a:lnSpc>
              <a:spcBef>
                <a:spcPts val="700"/>
              </a:spcBef>
              <a:buClr>
                <a:schemeClr val="accent1"/>
              </a:buClr>
              <a:buSzPct val="85000"/>
              <a:buFont typeface="Wingdings 3" pitchFamily="18" charset="2"/>
              <a:buChar char=""/>
              <a:defRPr sz="1400" kern="1200" baseline="0">
                <a:solidFill>
                  <a:schemeClr val="tx1"/>
                </a:solidFill>
                <a:latin typeface="+mn-lt"/>
                <a:ea typeface="+mn-ea"/>
                <a:cs typeface="+mn-cs"/>
              </a:defRPr>
            </a:lvl5pPr>
            <a:lvl6pPr marL="2514600" indent="-274320" algn="l" defTabSz="914400" rtl="0" eaLnBrk="1" latinLnBrk="0" hangingPunct="1">
              <a:lnSpc>
                <a:spcPct val="100000"/>
              </a:lnSpc>
              <a:spcBef>
                <a:spcPts val="700"/>
              </a:spcBef>
              <a:buClr>
                <a:schemeClr val="accent1"/>
              </a:buClr>
              <a:buSzPct val="85000"/>
              <a:buFont typeface="Wingdings 3" pitchFamily="18" charset="2"/>
              <a:buChar char=""/>
              <a:defRPr sz="1400" kern="1200">
                <a:solidFill>
                  <a:schemeClr val="tx1"/>
                </a:solidFill>
                <a:latin typeface="+mn-lt"/>
                <a:ea typeface="+mn-ea"/>
                <a:cs typeface="+mn-cs"/>
              </a:defRPr>
            </a:lvl6pPr>
            <a:lvl7pPr marL="2971800" indent="-274320" algn="l" defTabSz="914400" rtl="0" eaLnBrk="1" latinLnBrk="0" hangingPunct="1">
              <a:lnSpc>
                <a:spcPct val="100000"/>
              </a:lnSpc>
              <a:spcBef>
                <a:spcPts val="700"/>
              </a:spcBef>
              <a:buClr>
                <a:schemeClr val="accent1"/>
              </a:buClr>
              <a:buSzPct val="85000"/>
              <a:buFont typeface="Wingdings 3" pitchFamily="18" charset="2"/>
              <a:buChar char=""/>
              <a:defRPr sz="1400" kern="1200">
                <a:solidFill>
                  <a:schemeClr val="tx1"/>
                </a:solidFill>
                <a:latin typeface="+mn-lt"/>
                <a:ea typeface="+mn-ea"/>
                <a:cs typeface="+mn-cs"/>
              </a:defRPr>
            </a:lvl7pPr>
            <a:lvl8pPr marL="3429000" indent="-274320" algn="l" defTabSz="914400" rtl="0" eaLnBrk="1" latinLnBrk="0" hangingPunct="1">
              <a:lnSpc>
                <a:spcPct val="100000"/>
              </a:lnSpc>
              <a:spcBef>
                <a:spcPts val="700"/>
              </a:spcBef>
              <a:buClr>
                <a:schemeClr val="accent1"/>
              </a:buClr>
              <a:buSzPct val="85000"/>
              <a:buFont typeface="Wingdings 3" pitchFamily="18" charset="2"/>
              <a:buChar char=""/>
              <a:defRPr sz="1400" kern="1200">
                <a:solidFill>
                  <a:schemeClr val="tx1"/>
                </a:solidFill>
                <a:latin typeface="+mn-lt"/>
                <a:ea typeface="+mn-ea"/>
                <a:cs typeface="+mn-cs"/>
              </a:defRPr>
            </a:lvl8pPr>
            <a:lvl9pPr marL="3886200" indent="-274320" algn="l" defTabSz="914400" rtl="0" eaLnBrk="1" latinLnBrk="0" hangingPunct="1">
              <a:lnSpc>
                <a:spcPct val="100000"/>
              </a:lnSpc>
              <a:spcBef>
                <a:spcPts val="700"/>
              </a:spcBef>
              <a:buClr>
                <a:schemeClr val="accent1"/>
              </a:buClr>
              <a:buSzPct val="85000"/>
              <a:buFont typeface="Wingdings 3" pitchFamily="18" charset="2"/>
              <a:buChar char=""/>
              <a:defRPr sz="1400" kern="1200">
                <a:solidFill>
                  <a:schemeClr val="tx1"/>
                </a:solidFill>
                <a:latin typeface="+mn-lt"/>
                <a:ea typeface="+mn-ea"/>
                <a:cs typeface="+mn-cs"/>
              </a:defRPr>
            </a:lvl9pPr>
          </a:lstStyle>
          <a:p>
            <a:endParaRPr lang="en-US" dirty="0"/>
          </a:p>
          <a:p>
            <a:pPr>
              <a:lnSpc>
                <a:spcPct val="90000"/>
              </a:lnSpc>
            </a:pPr>
            <a:r>
              <a:rPr lang="en-US" dirty="0"/>
              <a:t>Tax Reportable Services</a:t>
            </a:r>
          </a:p>
          <a:p>
            <a:pPr>
              <a:lnSpc>
                <a:spcPct val="90000"/>
              </a:lnSpc>
            </a:pPr>
            <a:r>
              <a:rPr lang="en-US" dirty="0"/>
              <a:t>Telephone/Cell Phone Services</a:t>
            </a:r>
          </a:p>
          <a:p>
            <a:pPr>
              <a:lnSpc>
                <a:spcPct val="90000"/>
              </a:lnSpc>
            </a:pPr>
            <a:r>
              <a:rPr lang="en-US" dirty="0"/>
              <a:t>Gas for personal vehicle and meals for travel</a:t>
            </a:r>
          </a:p>
          <a:p>
            <a:pPr>
              <a:lnSpc>
                <a:spcPct val="90000"/>
              </a:lnSpc>
            </a:pPr>
            <a:r>
              <a:rPr lang="en-US" dirty="0"/>
              <a:t>Building Leases</a:t>
            </a:r>
          </a:p>
          <a:p>
            <a:pPr>
              <a:lnSpc>
                <a:spcPct val="90000"/>
              </a:lnSpc>
            </a:pPr>
            <a:r>
              <a:rPr lang="en-US" dirty="0"/>
              <a:t>Utilities</a:t>
            </a:r>
          </a:p>
          <a:p>
            <a:pPr>
              <a:lnSpc>
                <a:spcPct val="90000"/>
              </a:lnSpc>
            </a:pPr>
            <a:r>
              <a:rPr lang="en-US" dirty="0"/>
              <a:t>Contracts (other than Statewide)</a:t>
            </a:r>
          </a:p>
          <a:p>
            <a:pPr>
              <a:lnSpc>
                <a:spcPct val="90000"/>
              </a:lnSpc>
            </a:pPr>
            <a:r>
              <a:rPr lang="en-US" dirty="0"/>
              <a:t>Flowers or Gifts</a:t>
            </a:r>
          </a:p>
        </p:txBody>
      </p:sp>
      <p:pic>
        <p:nvPicPr>
          <p:cNvPr id="6" name="Picture 5" descr="Murc white.psd"/>
          <p:cNvPicPr>
            <a:picLocks noChangeAspect="1"/>
          </p:cNvPicPr>
          <p:nvPr/>
        </p:nvPicPr>
        <p:blipFill>
          <a:blip r:embed="rId5" cstate="email">
            <a:extLst>
              <a:ext uri="{28A0092B-C50C-407E-A947-70E740481C1C}">
                <a14:useLocalDpi xmlns:a14="http://schemas.microsoft.com/office/drawing/2010/main" val="0"/>
              </a:ext>
            </a:extLst>
          </a:blip>
          <a:stretch>
            <a:fillRect/>
          </a:stretch>
        </p:blipFill>
        <p:spPr>
          <a:xfrm>
            <a:off x="50800" y="5956300"/>
            <a:ext cx="1508358" cy="889000"/>
          </a:xfrm>
          <a:prstGeom prst="rect">
            <a:avLst/>
          </a:prstGeom>
        </p:spPr>
      </p:pic>
      <p:pic>
        <p:nvPicPr>
          <p:cNvPr id="7" name="Audio 6">
            <a:hlinkClick r:id="" action="ppaction://media"/>
            <a:extLst>
              <a:ext uri="{FF2B5EF4-FFF2-40B4-BE49-F238E27FC236}">
                <a16:creationId xmlns:a16="http://schemas.microsoft.com/office/drawing/2014/main" id="{60CEEFED-A9F9-FF56-A6BF-0C6C687AC25D}"/>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585200" y="6299200"/>
            <a:ext cx="406400" cy="406400"/>
          </a:xfrm>
          <a:prstGeom prst="rect">
            <a:avLst/>
          </a:prstGeom>
        </p:spPr>
      </p:pic>
    </p:spTree>
    <p:extLst>
      <p:ext uri="{BB962C8B-B14F-4D97-AF65-F5344CB8AC3E}">
        <p14:creationId xmlns:p14="http://schemas.microsoft.com/office/powerpoint/2010/main" val="3111021076"/>
      </p:ext>
    </p:extLst>
  </p:cSld>
  <p:clrMapOvr>
    <a:masterClrMapping/>
  </p:clrMapOvr>
  <mc:AlternateContent xmlns:mc="http://schemas.openxmlformats.org/markup-compatibility/2006" xmlns:p14="http://schemas.microsoft.com/office/powerpoint/2010/main">
    <mc:Choice Requires="p14">
      <p:transition spd="slow" p14:dur="2000" advTm="64276"/>
    </mc:Choice>
    <mc:Fallback xmlns="">
      <p:transition spd="slow" advTm="6427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Sales/Use Tax</a:t>
            </a:r>
          </a:p>
        </p:txBody>
      </p:sp>
      <p:sp>
        <p:nvSpPr>
          <p:cNvPr id="3" name="Content Placeholder 2"/>
          <p:cNvSpPr>
            <a:spLocks noGrp="1"/>
          </p:cNvSpPr>
          <p:nvPr>
            <p:ph idx="1"/>
          </p:nvPr>
        </p:nvSpPr>
        <p:spPr>
          <a:xfrm>
            <a:off x="685800" y="1143000"/>
            <a:ext cx="7772400" cy="4572000"/>
          </a:xfrm>
        </p:spPr>
        <p:txBody>
          <a:bodyPr>
            <a:normAutofit/>
          </a:bodyPr>
          <a:lstStyle/>
          <a:p>
            <a:endParaRPr lang="en-US" dirty="0"/>
          </a:p>
          <a:p>
            <a:r>
              <a:rPr lang="en-US" sz="2200" dirty="0"/>
              <a:t>MURC is exempt from sales and use tax</a:t>
            </a:r>
          </a:p>
          <a:p>
            <a:r>
              <a:rPr lang="en-US" sz="2200" dirty="0"/>
              <a:t>Tax ID Number on Card</a:t>
            </a:r>
          </a:p>
          <a:p>
            <a:r>
              <a:rPr lang="en-US" sz="2200" dirty="0"/>
              <a:t>Keep extra copies of Tax-Exempt Certificate</a:t>
            </a:r>
          </a:p>
          <a:p>
            <a:r>
              <a:rPr lang="en-US" sz="2200" dirty="0"/>
              <a:t>Sign up for Amazon Tax Exempt Program</a:t>
            </a:r>
          </a:p>
          <a:p>
            <a:r>
              <a:rPr lang="en-US" sz="2200" dirty="0"/>
              <a:t>If sales tax gets charged and it is under $5, contact the vendor for reimbursement.</a:t>
            </a:r>
          </a:p>
          <a:p>
            <a:pPr lvl="0"/>
            <a:r>
              <a:rPr lang="en-US" sz="2200" dirty="0"/>
              <a:t>If the sales tax is over $5, please contact the vendor for a refund.  If the vendor refuses to reimburse your card, contact the MURC P-Card Coordinator.</a:t>
            </a:r>
          </a:p>
        </p:txBody>
      </p:sp>
      <p:sp>
        <p:nvSpPr>
          <p:cNvPr id="4" name="Slide Number Placeholder 3"/>
          <p:cNvSpPr>
            <a:spLocks noGrp="1"/>
          </p:cNvSpPr>
          <p:nvPr>
            <p:ph type="sldNum" sz="quarter" idx="12"/>
          </p:nvPr>
        </p:nvSpPr>
        <p:spPr/>
        <p:txBody>
          <a:bodyPr/>
          <a:lstStyle/>
          <a:p>
            <a:fld id="{A65CAB27-FE16-479A-B933-B7AEB64CDC96}" type="slidenum">
              <a:rPr lang="en-US" smtClean="0"/>
              <a:t>7</a:t>
            </a:fld>
            <a:endParaRPr lang="en-US" dirty="0"/>
          </a:p>
        </p:txBody>
      </p:sp>
      <p:pic>
        <p:nvPicPr>
          <p:cNvPr id="5" name="Picture 4" descr="Murc white.psd"/>
          <p:cNvPicPr>
            <a:picLocks noChangeAspect="1"/>
          </p:cNvPicPr>
          <p:nvPr/>
        </p:nvPicPr>
        <p:blipFill>
          <a:blip r:embed="rId5" cstate="email">
            <a:extLst>
              <a:ext uri="{28A0092B-C50C-407E-A947-70E740481C1C}">
                <a14:useLocalDpi xmlns:a14="http://schemas.microsoft.com/office/drawing/2010/main" val="0"/>
              </a:ext>
            </a:extLst>
          </a:blip>
          <a:stretch>
            <a:fillRect/>
          </a:stretch>
        </p:blipFill>
        <p:spPr>
          <a:xfrm>
            <a:off x="50800" y="5956300"/>
            <a:ext cx="1508358" cy="889000"/>
          </a:xfrm>
          <a:prstGeom prst="rect">
            <a:avLst/>
          </a:prstGeom>
        </p:spPr>
      </p:pic>
      <p:pic>
        <p:nvPicPr>
          <p:cNvPr id="6" name="Audio 5">
            <a:hlinkClick r:id="" action="ppaction://media"/>
            <a:extLst>
              <a:ext uri="{FF2B5EF4-FFF2-40B4-BE49-F238E27FC236}">
                <a16:creationId xmlns:a16="http://schemas.microsoft.com/office/drawing/2014/main" id="{A9A19828-721A-EE5E-170F-8B827B72B460}"/>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585200" y="6299200"/>
            <a:ext cx="406400" cy="406400"/>
          </a:xfrm>
          <a:prstGeom prst="rect">
            <a:avLst/>
          </a:prstGeom>
        </p:spPr>
      </p:pic>
    </p:spTree>
    <p:extLst>
      <p:ext uri="{BB962C8B-B14F-4D97-AF65-F5344CB8AC3E}">
        <p14:creationId xmlns:p14="http://schemas.microsoft.com/office/powerpoint/2010/main" val="3593247898"/>
      </p:ext>
    </p:extLst>
  </p:cSld>
  <p:clrMapOvr>
    <a:masterClrMapping/>
  </p:clrMapOvr>
  <mc:AlternateContent xmlns:mc="http://schemas.openxmlformats.org/markup-compatibility/2006" xmlns:p14="http://schemas.microsoft.com/office/powerpoint/2010/main">
    <mc:Choice Requires="p14">
      <p:transition spd="slow" p14:dur="2000" advTm="42604"/>
    </mc:Choice>
    <mc:Fallback xmlns="">
      <p:transition spd="slow" advTm="4260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Disputed Items Process</a:t>
            </a:r>
          </a:p>
        </p:txBody>
      </p:sp>
      <p:sp>
        <p:nvSpPr>
          <p:cNvPr id="3" name="Content Placeholder 2"/>
          <p:cNvSpPr>
            <a:spLocks noGrp="1"/>
          </p:cNvSpPr>
          <p:nvPr>
            <p:ph idx="1"/>
          </p:nvPr>
        </p:nvSpPr>
        <p:spPr>
          <a:xfrm>
            <a:off x="50800" y="1219200"/>
            <a:ext cx="9017000" cy="4114801"/>
          </a:xfrm>
        </p:spPr>
        <p:txBody>
          <a:bodyPr>
            <a:normAutofit/>
          </a:bodyPr>
          <a:lstStyle/>
          <a:p>
            <a:endParaRPr lang="en-US" dirty="0"/>
          </a:p>
          <a:p>
            <a:pPr>
              <a:lnSpc>
                <a:spcPct val="90000"/>
              </a:lnSpc>
            </a:pPr>
            <a:r>
              <a:rPr lang="en-US" dirty="0"/>
              <a:t>Contact Vendor first to see if it can be resolved. </a:t>
            </a:r>
          </a:p>
          <a:p>
            <a:pPr>
              <a:lnSpc>
                <a:spcPct val="90000"/>
              </a:lnSpc>
            </a:pPr>
            <a:endParaRPr lang="en-US" dirty="0"/>
          </a:p>
          <a:p>
            <a:pPr>
              <a:lnSpc>
                <a:spcPct val="90000"/>
              </a:lnSpc>
            </a:pPr>
            <a:r>
              <a:rPr lang="en-US" dirty="0"/>
              <a:t>If not, Cardholder must email JP Morgan Chase at </a:t>
            </a:r>
            <a:r>
              <a:rPr lang="en-US" dirty="0">
                <a:hlinkClick r:id="rId5"/>
              </a:rPr>
              <a:t>ccsColumbusDisputes@Chase.com</a:t>
            </a:r>
            <a:r>
              <a:rPr lang="en-US" dirty="0"/>
              <a:t> as well as copying the PCard Coordinator, Rebecca Hill, at </a:t>
            </a:r>
            <a:r>
              <a:rPr lang="en-US" dirty="0">
                <a:hlinkClick r:id="rId6"/>
              </a:rPr>
              <a:t>hill286@marshall.edu</a:t>
            </a:r>
            <a:r>
              <a:rPr lang="en-US" dirty="0"/>
              <a:t> and include an explanation of the fraudulent charge, amount, vendor and date along with the Cardholder’s last four digits of the p-card number. </a:t>
            </a:r>
          </a:p>
          <a:p>
            <a:pPr>
              <a:lnSpc>
                <a:spcPct val="90000"/>
              </a:lnSpc>
            </a:pPr>
            <a:endParaRPr lang="en-US" dirty="0"/>
          </a:p>
          <a:p>
            <a:pPr>
              <a:lnSpc>
                <a:spcPct val="90000"/>
              </a:lnSpc>
            </a:pPr>
            <a:r>
              <a:rPr lang="en-US" dirty="0"/>
              <a:t>Disputed Item Payment to Default Fund</a:t>
            </a:r>
          </a:p>
        </p:txBody>
      </p:sp>
      <p:sp>
        <p:nvSpPr>
          <p:cNvPr id="4" name="Slide Number Placeholder 3"/>
          <p:cNvSpPr>
            <a:spLocks noGrp="1"/>
          </p:cNvSpPr>
          <p:nvPr>
            <p:ph type="sldNum" sz="quarter" idx="12"/>
          </p:nvPr>
        </p:nvSpPr>
        <p:spPr/>
        <p:txBody>
          <a:bodyPr/>
          <a:lstStyle/>
          <a:p>
            <a:fld id="{A65CAB27-FE16-479A-B933-B7AEB64CDC96}" type="slidenum">
              <a:rPr lang="en-US" smtClean="0"/>
              <a:t>8</a:t>
            </a:fld>
            <a:endParaRPr lang="en-US" dirty="0"/>
          </a:p>
        </p:txBody>
      </p:sp>
      <p:pic>
        <p:nvPicPr>
          <p:cNvPr id="5" name="Picture 4" descr="Murc white.psd"/>
          <p:cNvPicPr>
            <a:picLocks noChangeAspect="1"/>
          </p:cNvPicPr>
          <p:nvPr/>
        </p:nvPicPr>
        <p:blipFill>
          <a:blip r:embed="rId7" cstate="email">
            <a:extLst>
              <a:ext uri="{28A0092B-C50C-407E-A947-70E740481C1C}">
                <a14:useLocalDpi xmlns:a14="http://schemas.microsoft.com/office/drawing/2010/main" val="0"/>
              </a:ext>
            </a:extLst>
          </a:blip>
          <a:stretch>
            <a:fillRect/>
          </a:stretch>
        </p:blipFill>
        <p:spPr>
          <a:xfrm>
            <a:off x="50800" y="5956300"/>
            <a:ext cx="1508358" cy="889000"/>
          </a:xfrm>
          <a:prstGeom prst="rect">
            <a:avLst/>
          </a:prstGeom>
        </p:spPr>
      </p:pic>
      <p:pic>
        <p:nvPicPr>
          <p:cNvPr id="6" name="Audio 5">
            <a:hlinkClick r:id="" action="ppaction://media"/>
            <a:extLst>
              <a:ext uri="{FF2B5EF4-FFF2-40B4-BE49-F238E27FC236}">
                <a16:creationId xmlns:a16="http://schemas.microsoft.com/office/drawing/2014/main" id="{8EA577F0-4EFF-7232-DEE9-6FABF57F8E84}"/>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8585200" y="6299200"/>
            <a:ext cx="406400" cy="406400"/>
          </a:xfrm>
          <a:prstGeom prst="rect">
            <a:avLst/>
          </a:prstGeom>
        </p:spPr>
      </p:pic>
    </p:spTree>
    <p:extLst>
      <p:ext uri="{BB962C8B-B14F-4D97-AF65-F5344CB8AC3E}">
        <p14:creationId xmlns:p14="http://schemas.microsoft.com/office/powerpoint/2010/main" val="780611253"/>
      </p:ext>
    </p:extLst>
  </p:cSld>
  <p:clrMapOvr>
    <a:masterClrMapping/>
  </p:clrMapOvr>
  <mc:AlternateContent xmlns:mc="http://schemas.openxmlformats.org/markup-compatibility/2006" xmlns:p14="http://schemas.microsoft.com/office/powerpoint/2010/main">
    <mc:Choice Requires="p14">
      <p:transition spd="slow" p14:dur="2000" advTm="14204"/>
    </mc:Choice>
    <mc:Fallback xmlns="">
      <p:transition spd="slow" advTm="1420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Immediate notification</a:t>
            </a:r>
          </a:p>
        </p:txBody>
      </p:sp>
      <p:sp>
        <p:nvSpPr>
          <p:cNvPr id="3" name="Content Placeholder 2"/>
          <p:cNvSpPr>
            <a:spLocks noGrp="1"/>
          </p:cNvSpPr>
          <p:nvPr>
            <p:ph idx="1"/>
          </p:nvPr>
        </p:nvSpPr>
        <p:spPr/>
        <p:txBody>
          <a:bodyPr/>
          <a:lstStyle/>
          <a:p>
            <a:pPr>
              <a:lnSpc>
                <a:spcPct val="90000"/>
              </a:lnSpc>
            </a:pPr>
            <a:r>
              <a:rPr lang="en-US" dirty="0"/>
              <a:t>Notify the financial institution </a:t>
            </a:r>
            <a:r>
              <a:rPr lang="en-US" u="sng" dirty="0"/>
              <a:t>first</a:t>
            </a:r>
            <a:r>
              <a:rPr lang="en-US" dirty="0"/>
              <a:t> via the phone number on the back of your p-card </a:t>
            </a:r>
            <a:r>
              <a:rPr lang="en-US" i="1" dirty="0"/>
              <a:t>then</a:t>
            </a:r>
            <a:r>
              <a:rPr lang="en-US" dirty="0"/>
              <a:t> notify the MURC P-Card Coordinator:</a:t>
            </a:r>
          </a:p>
          <a:p>
            <a:pPr lvl="1">
              <a:lnSpc>
                <a:spcPct val="90000"/>
              </a:lnSpc>
              <a:buBlip>
                <a:blip r:embed="rId5"/>
              </a:buBlip>
            </a:pPr>
            <a:r>
              <a:rPr lang="en-US" dirty="0"/>
              <a:t>If card is lost or stolen</a:t>
            </a:r>
          </a:p>
          <a:p>
            <a:pPr lvl="1">
              <a:lnSpc>
                <a:spcPct val="90000"/>
              </a:lnSpc>
              <a:buBlip>
                <a:blip r:embed="rId5"/>
              </a:buBlip>
            </a:pPr>
            <a:r>
              <a:rPr lang="en-US" dirty="0"/>
              <a:t>Fraudulent charges</a:t>
            </a:r>
          </a:p>
          <a:p>
            <a:pPr marL="468630" lvl="1" indent="0">
              <a:lnSpc>
                <a:spcPct val="90000"/>
              </a:lnSpc>
              <a:buNone/>
            </a:pPr>
            <a:endParaRPr lang="en-US" dirty="0"/>
          </a:p>
          <a:p>
            <a:pPr>
              <a:lnSpc>
                <a:spcPct val="90000"/>
              </a:lnSpc>
            </a:pPr>
            <a:r>
              <a:rPr lang="en-US" dirty="0"/>
              <a:t>Notify the MURC P-Card Coordinator via email at </a:t>
            </a:r>
            <a:r>
              <a:rPr lang="en-US" dirty="0">
                <a:hlinkClick r:id="rId6"/>
              </a:rPr>
              <a:t>hill286@marshall.edu</a:t>
            </a:r>
            <a:r>
              <a:rPr lang="en-US" dirty="0"/>
              <a:t>  immediately in order to:</a:t>
            </a:r>
          </a:p>
          <a:p>
            <a:pPr lvl="1">
              <a:lnSpc>
                <a:spcPct val="90000"/>
              </a:lnSpc>
              <a:buBlip>
                <a:blip r:embed="rId5"/>
              </a:buBlip>
            </a:pPr>
            <a:r>
              <a:rPr lang="en-US" dirty="0"/>
              <a:t>To cancel a card</a:t>
            </a:r>
          </a:p>
          <a:p>
            <a:pPr lvl="1">
              <a:lnSpc>
                <a:spcPct val="90000"/>
              </a:lnSpc>
              <a:buBlip>
                <a:blip r:embed="rId5"/>
              </a:buBlip>
            </a:pPr>
            <a:r>
              <a:rPr lang="en-US" dirty="0"/>
              <a:t>When cardholder transfers departments</a:t>
            </a:r>
          </a:p>
          <a:p>
            <a:pPr lvl="1">
              <a:lnSpc>
                <a:spcPct val="90000"/>
              </a:lnSpc>
              <a:buBlip>
                <a:blip r:embed="rId5"/>
              </a:buBlip>
            </a:pPr>
            <a:r>
              <a:rPr lang="en-US" dirty="0"/>
              <a:t>When cardholder employment has ended</a:t>
            </a:r>
          </a:p>
          <a:p>
            <a:endParaRPr lang="en-US" dirty="0"/>
          </a:p>
        </p:txBody>
      </p:sp>
      <p:sp>
        <p:nvSpPr>
          <p:cNvPr id="4" name="Slide Number Placeholder 3"/>
          <p:cNvSpPr>
            <a:spLocks noGrp="1"/>
          </p:cNvSpPr>
          <p:nvPr>
            <p:ph type="sldNum" sz="quarter" idx="12"/>
          </p:nvPr>
        </p:nvSpPr>
        <p:spPr/>
        <p:txBody>
          <a:bodyPr/>
          <a:lstStyle/>
          <a:p>
            <a:fld id="{A65CAB27-FE16-479A-B933-B7AEB64CDC96}" type="slidenum">
              <a:rPr lang="en-US" smtClean="0"/>
              <a:t>9</a:t>
            </a:fld>
            <a:endParaRPr lang="en-US" dirty="0"/>
          </a:p>
        </p:txBody>
      </p:sp>
      <p:pic>
        <p:nvPicPr>
          <p:cNvPr id="5" name="Picture 4" descr="Murc white.psd"/>
          <p:cNvPicPr>
            <a:picLocks noChangeAspect="1"/>
          </p:cNvPicPr>
          <p:nvPr/>
        </p:nvPicPr>
        <p:blipFill>
          <a:blip r:embed="rId7" cstate="email">
            <a:extLst>
              <a:ext uri="{28A0092B-C50C-407E-A947-70E740481C1C}">
                <a14:useLocalDpi xmlns:a14="http://schemas.microsoft.com/office/drawing/2010/main" val="0"/>
              </a:ext>
            </a:extLst>
          </a:blip>
          <a:stretch>
            <a:fillRect/>
          </a:stretch>
        </p:blipFill>
        <p:spPr>
          <a:xfrm>
            <a:off x="50800" y="5956300"/>
            <a:ext cx="1508358" cy="889000"/>
          </a:xfrm>
          <a:prstGeom prst="rect">
            <a:avLst/>
          </a:prstGeom>
        </p:spPr>
      </p:pic>
      <p:pic>
        <p:nvPicPr>
          <p:cNvPr id="6" name="Audio 5">
            <a:hlinkClick r:id="" action="ppaction://media"/>
            <a:extLst>
              <a:ext uri="{FF2B5EF4-FFF2-40B4-BE49-F238E27FC236}">
                <a16:creationId xmlns:a16="http://schemas.microsoft.com/office/drawing/2014/main" id="{4AA30103-9C53-C16A-93F2-C7AABC60883C}"/>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8585200" y="6299200"/>
            <a:ext cx="406400" cy="406400"/>
          </a:xfrm>
          <a:prstGeom prst="rect">
            <a:avLst/>
          </a:prstGeom>
        </p:spPr>
      </p:pic>
    </p:spTree>
    <p:extLst>
      <p:ext uri="{BB962C8B-B14F-4D97-AF65-F5344CB8AC3E}">
        <p14:creationId xmlns:p14="http://schemas.microsoft.com/office/powerpoint/2010/main" val="469986258"/>
      </p:ext>
    </p:extLst>
  </p:cSld>
  <p:clrMapOvr>
    <a:masterClrMapping/>
  </p:clrMapOvr>
  <mc:AlternateContent xmlns:mc="http://schemas.openxmlformats.org/markup-compatibility/2006" xmlns:p14="http://schemas.microsoft.com/office/powerpoint/2010/main">
    <mc:Choice Requires="p14">
      <p:transition spd="slow" p14:dur="2000" advTm="17024"/>
    </mc:Choice>
    <mc:Fallback xmlns="">
      <p:transition spd="slow" advTm="1702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305800" cy="868362"/>
          </a:xfrm>
        </p:spPr>
        <p:txBody>
          <a:bodyPr>
            <a:normAutofit/>
          </a:bodyPr>
          <a:lstStyle/>
          <a:p>
            <a:r>
              <a:rPr lang="en-US" dirty="0"/>
              <a:t>Significant p-card violations</a:t>
            </a:r>
          </a:p>
        </p:txBody>
      </p:sp>
      <p:sp>
        <p:nvSpPr>
          <p:cNvPr id="3" name="Content Placeholder 2"/>
          <p:cNvSpPr>
            <a:spLocks noGrp="1"/>
          </p:cNvSpPr>
          <p:nvPr>
            <p:ph idx="1"/>
          </p:nvPr>
        </p:nvSpPr>
        <p:spPr>
          <a:xfrm>
            <a:off x="533400" y="1219200"/>
            <a:ext cx="7924800" cy="4495800"/>
          </a:xfrm>
        </p:spPr>
        <p:txBody>
          <a:bodyPr>
            <a:normAutofit/>
          </a:bodyPr>
          <a:lstStyle/>
          <a:p>
            <a:r>
              <a:rPr lang="en-US" dirty="0"/>
              <a:t>Transactions over $4999</a:t>
            </a:r>
          </a:p>
          <a:p>
            <a:r>
              <a:rPr lang="en-US" dirty="0"/>
              <a:t>Stringing of payments</a:t>
            </a:r>
          </a:p>
          <a:p>
            <a:r>
              <a:rPr lang="en-US" dirty="0"/>
              <a:t>Delegation (allowing someone else to use </a:t>
            </a:r>
            <a:r>
              <a:rPr lang="en-US" i="1" dirty="0"/>
              <a:t>your</a:t>
            </a:r>
            <a:r>
              <a:rPr lang="en-US" dirty="0"/>
              <a:t> card)</a:t>
            </a:r>
          </a:p>
          <a:p>
            <a:r>
              <a:rPr lang="en-US" dirty="0"/>
              <a:t>Personal charges</a:t>
            </a:r>
          </a:p>
          <a:p>
            <a:r>
              <a:rPr lang="en-US" dirty="0"/>
              <a:t>Contract purchases</a:t>
            </a:r>
          </a:p>
          <a:p>
            <a:r>
              <a:rPr lang="en-US" dirty="0"/>
              <a:t>Disciplinary Action for Misuse and/or Fraud</a:t>
            </a:r>
          </a:p>
          <a:p>
            <a:pPr lvl="1"/>
            <a:r>
              <a:rPr lang="en-US" dirty="0"/>
              <a:t>Loss of Privilege</a:t>
            </a:r>
          </a:p>
          <a:p>
            <a:pPr lvl="1"/>
            <a:r>
              <a:rPr lang="en-US" dirty="0"/>
              <a:t>Termination</a:t>
            </a:r>
          </a:p>
          <a:p>
            <a:pPr lvl="1"/>
            <a:r>
              <a:rPr lang="en-US" dirty="0"/>
              <a:t>Prosecution by MURC or the granting agency</a:t>
            </a:r>
          </a:p>
          <a:p>
            <a:pPr lvl="1"/>
            <a:r>
              <a:rPr lang="en-US" dirty="0"/>
              <a:t>Civil action to collect any amounts deemed fraudulent</a:t>
            </a:r>
          </a:p>
          <a:p>
            <a:endParaRPr lang="en-US" dirty="0"/>
          </a:p>
          <a:p>
            <a:pPr lvl="1">
              <a:buBlip>
                <a:blip r:embed="rId5"/>
              </a:buBlip>
            </a:pPr>
            <a:r>
              <a:rPr lang="en-US" sz="1800" dirty="0"/>
              <a:t>Do not store with your personal credit cards.  Official MURC use ONLY</a:t>
            </a:r>
          </a:p>
        </p:txBody>
      </p:sp>
      <p:sp>
        <p:nvSpPr>
          <p:cNvPr id="4" name="Slide Number Placeholder 3"/>
          <p:cNvSpPr>
            <a:spLocks noGrp="1"/>
          </p:cNvSpPr>
          <p:nvPr>
            <p:ph type="sldNum" sz="quarter" idx="12"/>
          </p:nvPr>
        </p:nvSpPr>
        <p:spPr/>
        <p:txBody>
          <a:bodyPr/>
          <a:lstStyle/>
          <a:p>
            <a:fld id="{A65CAB27-FE16-479A-B933-B7AEB64CDC96}" type="slidenum">
              <a:rPr lang="en-US" smtClean="0"/>
              <a:t>10</a:t>
            </a:fld>
            <a:endParaRPr lang="en-US" dirty="0"/>
          </a:p>
        </p:txBody>
      </p:sp>
      <p:pic>
        <p:nvPicPr>
          <p:cNvPr id="5" name="Picture 4" descr="Murc white.psd"/>
          <p:cNvPicPr>
            <a:picLocks noChangeAspect="1"/>
          </p:cNvPicPr>
          <p:nvPr/>
        </p:nvPicPr>
        <p:blipFill>
          <a:blip r:embed="rId6" cstate="email">
            <a:extLst>
              <a:ext uri="{28A0092B-C50C-407E-A947-70E740481C1C}">
                <a14:useLocalDpi xmlns:a14="http://schemas.microsoft.com/office/drawing/2010/main" val="0"/>
              </a:ext>
            </a:extLst>
          </a:blip>
          <a:stretch>
            <a:fillRect/>
          </a:stretch>
        </p:blipFill>
        <p:spPr>
          <a:xfrm>
            <a:off x="50800" y="5956300"/>
            <a:ext cx="1508358" cy="889000"/>
          </a:xfrm>
          <a:prstGeom prst="rect">
            <a:avLst/>
          </a:prstGeom>
        </p:spPr>
      </p:pic>
      <p:pic>
        <p:nvPicPr>
          <p:cNvPr id="7" name="Audio 6">
            <a:hlinkClick r:id="" action="ppaction://media"/>
            <a:extLst>
              <a:ext uri="{FF2B5EF4-FFF2-40B4-BE49-F238E27FC236}">
                <a16:creationId xmlns:a16="http://schemas.microsoft.com/office/drawing/2014/main" id="{ACFAE8B4-6E97-AC18-3CEA-13E84F080A35}"/>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8585200" y="6299200"/>
            <a:ext cx="406400" cy="406400"/>
          </a:xfrm>
          <a:prstGeom prst="rect">
            <a:avLst/>
          </a:prstGeom>
        </p:spPr>
      </p:pic>
    </p:spTree>
    <p:extLst>
      <p:ext uri="{BB962C8B-B14F-4D97-AF65-F5344CB8AC3E}">
        <p14:creationId xmlns:p14="http://schemas.microsoft.com/office/powerpoint/2010/main" val="758684526"/>
      </p:ext>
    </p:extLst>
  </p:cSld>
  <p:clrMapOvr>
    <a:masterClrMapping/>
  </p:clrMapOvr>
  <mc:AlternateContent xmlns:mc="http://schemas.openxmlformats.org/markup-compatibility/2006" xmlns:p14="http://schemas.microsoft.com/office/powerpoint/2010/main">
    <mc:Choice Requires="p14">
      <p:transition spd="slow" p14:dur="2000" advTm="37350"/>
    </mc:Choice>
    <mc:Fallback xmlns="">
      <p:transition spd="slow" advTm="3735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End of Project Orders</a:t>
            </a:r>
          </a:p>
        </p:txBody>
      </p:sp>
      <p:sp>
        <p:nvSpPr>
          <p:cNvPr id="3" name="Content Placeholder 2"/>
          <p:cNvSpPr>
            <a:spLocks noGrp="1"/>
          </p:cNvSpPr>
          <p:nvPr>
            <p:ph idx="1"/>
          </p:nvPr>
        </p:nvSpPr>
        <p:spPr/>
        <p:txBody>
          <a:bodyPr/>
          <a:lstStyle/>
          <a:p>
            <a:endParaRPr lang="en-US" dirty="0"/>
          </a:p>
          <a:p>
            <a:r>
              <a:rPr lang="en-US" dirty="0"/>
              <a:t>You are at risk of items being charged to your Default Fund account if used 30 days before end of Project</a:t>
            </a:r>
          </a:p>
          <a:p>
            <a:r>
              <a:rPr lang="en-US" dirty="0"/>
              <a:t>Items purchased at end of calendar month will not be reflected until next billing cycle and may be omitted from final invoice to agency</a:t>
            </a:r>
          </a:p>
          <a:p>
            <a:r>
              <a:rPr lang="en-US" dirty="0"/>
              <a:t>It is your responsibility to: </a:t>
            </a:r>
          </a:p>
          <a:p>
            <a:pPr marL="68580" indent="0">
              <a:buNone/>
            </a:pPr>
            <a:r>
              <a:rPr lang="en-US" dirty="0"/>
              <a:t>	</a:t>
            </a:r>
            <a:r>
              <a:rPr lang="en-US" b="1" dirty="0">
                <a:solidFill>
                  <a:srgbClr val="FF3300"/>
                </a:solidFill>
              </a:rPr>
              <a:t>Notify your Compliance Contact immediately</a:t>
            </a:r>
          </a:p>
          <a:p>
            <a:pPr marL="68580" indent="0">
              <a:buNone/>
            </a:pPr>
            <a:r>
              <a:rPr lang="en-US" dirty="0"/>
              <a:t>	</a:t>
            </a:r>
            <a:r>
              <a:rPr lang="en-US" b="1" dirty="0">
                <a:solidFill>
                  <a:srgbClr val="FF3300"/>
                </a:solidFill>
              </a:rPr>
              <a:t>Only order consumable items that will be used prior to 	the end date of grant</a:t>
            </a:r>
          </a:p>
          <a:p>
            <a:pPr marL="68580" indent="0">
              <a:buNone/>
            </a:pPr>
            <a:r>
              <a:rPr lang="en-US" dirty="0"/>
              <a:t>	</a:t>
            </a:r>
          </a:p>
        </p:txBody>
      </p:sp>
      <p:sp>
        <p:nvSpPr>
          <p:cNvPr id="4" name="Slide Number Placeholder 3"/>
          <p:cNvSpPr>
            <a:spLocks noGrp="1"/>
          </p:cNvSpPr>
          <p:nvPr>
            <p:ph type="sldNum" sz="quarter" idx="12"/>
          </p:nvPr>
        </p:nvSpPr>
        <p:spPr/>
        <p:txBody>
          <a:bodyPr/>
          <a:lstStyle/>
          <a:p>
            <a:fld id="{A65CAB27-FE16-479A-B933-B7AEB64CDC96}" type="slidenum">
              <a:rPr lang="en-US" smtClean="0"/>
              <a:t>11</a:t>
            </a:fld>
            <a:endParaRPr lang="en-US" dirty="0"/>
          </a:p>
        </p:txBody>
      </p:sp>
      <p:pic>
        <p:nvPicPr>
          <p:cNvPr id="5" name="Picture 4" descr="Murc white.psd"/>
          <p:cNvPicPr>
            <a:picLocks noChangeAspect="1"/>
          </p:cNvPicPr>
          <p:nvPr/>
        </p:nvPicPr>
        <p:blipFill>
          <a:blip r:embed="rId5" cstate="email">
            <a:extLst>
              <a:ext uri="{28A0092B-C50C-407E-A947-70E740481C1C}">
                <a14:useLocalDpi xmlns:a14="http://schemas.microsoft.com/office/drawing/2010/main" val="0"/>
              </a:ext>
            </a:extLst>
          </a:blip>
          <a:stretch>
            <a:fillRect/>
          </a:stretch>
        </p:blipFill>
        <p:spPr>
          <a:xfrm>
            <a:off x="50800" y="5956300"/>
            <a:ext cx="1508358" cy="889000"/>
          </a:xfrm>
          <a:prstGeom prst="rect">
            <a:avLst/>
          </a:prstGeom>
        </p:spPr>
      </p:pic>
      <p:pic>
        <p:nvPicPr>
          <p:cNvPr id="6" name="Audio 5">
            <a:hlinkClick r:id="" action="ppaction://media"/>
            <a:extLst>
              <a:ext uri="{FF2B5EF4-FFF2-40B4-BE49-F238E27FC236}">
                <a16:creationId xmlns:a16="http://schemas.microsoft.com/office/drawing/2014/main" id="{F816E170-2536-0BA2-430E-8FFE457487ED}"/>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585200" y="6299200"/>
            <a:ext cx="406400" cy="406400"/>
          </a:xfrm>
          <a:prstGeom prst="rect">
            <a:avLst/>
          </a:prstGeom>
        </p:spPr>
      </p:pic>
    </p:spTree>
    <p:extLst>
      <p:ext uri="{BB962C8B-B14F-4D97-AF65-F5344CB8AC3E}">
        <p14:creationId xmlns:p14="http://schemas.microsoft.com/office/powerpoint/2010/main" val="2294846007"/>
      </p:ext>
    </p:extLst>
  </p:cSld>
  <p:clrMapOvr>
    <a:masterClrMapping/>
  </p:clrMapOvr>
  <mc:AlternateContent xmlns:mc="http://schemas.openxmlformats.org/markup-compatibility/2006" xmlns:p14="http://schemas.microsoft.com/office/powerpoint/2010/main">
    <mc:Choice Requires="p14">
      <p:transition spd="slow" p14:dur="2000" advTm="34932"/>
    </mc:Choice>
    <mc:Fallback xmlns="">
      <p:transition spd="slow" advTm="3493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dirty="0"/>
              <a:t>Account Maintenance</a:t>
            </a:r>
          </a:p>
        </p:txBody>
      </p:sp>
      <p:sp>
        <p:nvSpPr>
          <p:cNvPr id="3" name="Content Placeholder 2"/>
          <p:cNvSpPr>
            <a:spLocks noGrp="1"/>
          </p:cNvSpPr>
          <p:nvPr>
            <p:ph idx="1"/>
          </p:nvPr>
        </p:nvSpPr>
        <p:spPr>
          <a:xfrm>
            <a:off x="685800" y="1600200"/>
            <a:ext cx="7772400" cy="4876799"/>
          </a:xfrm>
        </p:spPr>
        <p:txBody>
          <a:bodyPr>
            <a:normAutofit fontScale="92500" lnSpcReduction="20000"/>
          </a:bodyPr>
          <a:lstStyle/>
          <a:p>
            <a:endParaRPr lang="en-US" dirty="0"/>
          </a:p>
          <a:p>
            <a:endParaRPr lang="en-US" dirty="0"/>
          </a:p>
          <a:p>
            <a:endParaRPr lang="en-US" dirty="0"/>
          </a:p>
          <a:p>
            <a:endParaRPr lang="en-US" dirty="0"/>
          </a:p>
          <a:p>
            <a:endParaRPr lang="en-US" dirty="0"/>
          </a:p>
          <a:p>
            <a:endParaRPr lang="en-US" dirty="0"/>
          </a:p>
          <a:p>
            <a:endParaRPr lang="en-US" dirty="0"/>
          </a:p>
          <a:p>
            <a:endParaRPr lang="en-US" dirty="0"/>
          </a:p>
          <a:p>
            <a:pPr marL="68580" indent="0">
              <a:buNone/>
            </a:pPr>
            <a:endParaRPr lang="en-US" dirty="0"/>
          </a:p>
          <a:p>
            <a:endParaRPr lang="en-US" dirty="0"/>
          </a:p>
          <a:p>
            <a:pPr marL="68580" indent="0">
              <a:lnSpc>
                <a:spcPct val="90000"/>
              </a:lnSpc>
              <a:buNone/>
            </a:pPr>
            <a:r>
              <a:rPr lang="en-US" i="1" dirty="0"/>
              <a:t>Changes must be submitted to the MURC Purchase Card Coordinator using the </a:t>
            </a:r>
            <a:r>
              <a:rPr lang="en-US" b="1" i="1" dirty="0"/>
              <a:t>Cardholder Maintenance Form </a:t>
            </a:r>
            <a:r>
              <a:rPr lang="en-US" i="1" dirty="0"/>
              <a:t>found under the forms section</a:t>
            </a:r>
          </a:p>
          <a:p>
            <a:pPr marL="68580" indent="0">
              <a:lnSpc>
                <a:spcPct val="90000"/>
              </a:lnSpc>
              <a:buNone/>
            </a:pPr>
            <a:r>
              <a:rPr lang="en-US" i="1" dirty="0"/>
              <a:t>  </a:t>
            </a:r>
            <a:r>
              <a:rPr lang="en-US" i="1" dirty="0">
                <a:hlinkClick r:id="rId5"/>
              </a:rPr>
              <a:t>http://muwww-new.marshall.edu/murc/forms/</a:t>
            </a:r>
            <a:endParaRPr lang="en-US" i="1" dirty="0"/>
          </a:p>
          <a:p>
            <a:pPr>
              <a:lnSpc>
                <a:spcPct val="90000"/>
              </a:lnSpc>
            </a:pPr>
            <a:endParaRPr lang="en-US" dirty="0"/>
          </a:p>
          <a:p>
            <a:pPr marL="68580" indent="0">
              <a:lnSpc>
                <a:spcPct val="90000"/>
              </a:lnSpc>
              <a:buNone/>
            </a:pPr>
            <a:r>
              <a:rPr lang="en-US" dirty="0"/>
              <a:t> </a:t>
            </a:r>
          </a:p>
        </p:txBody>
      </p:sp>
      <p:sp>
        <p:nvSpPr>
          <p:cNvPr id="4" name="Slide Number Placeholder 3"/>
          <p:cNvSpPr>
            <a:spLocks noGrp="1"/>
          </p:cNvSpPr>
          <p:nvPr>
            <p:ph type="sldNum" sz="quarter" idx="12"/>
          </p:nvPr>
        </p:nvSpPr>
        <p:spPr/>
        <p:txBody>
          <a:bodyPr/>
          <a:lstStyle/>
          <a:p>
            <a:fld id="{A65CAB27-FE16-479A-B933-B7AEB64CDC96}" type="slidenum">
              <a:rPr lang="en-US" smtClean="0"/>
              <a:t>12</a:t>
            </a:fld>
            <a:endParaRPr lang="en-US" dirty="0"/>
          </a:p>
        </p:txBody>
      </p:sp>
      <p:graphicFrame>
        <p:nvGraphicFramePr>
          <p:cNvPr id="5" name="Diagram 4"/>
          <p:cNvGraphicFramePr/>
          <p:nvPr>
            <p:extLst>
              <p:ext uri="{D42A27DB-BD31-4B8C-83A1-F6EECF244321}">
                <p14:modId xmlns:p14="http://schemas.microsoft.com/office/powerpoint/2010/main" val="899712476"/>
              </p:ext>
            </p:extLst>
          </p:nvPr>
        </p:nvGraphicFramePr>
        <p:xfrm>
          <a:off x="1524000" y="1397000"/>
          <a:ext cx="6096000" cy="4064000"/>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pic>
        <p:nvPicPr>
          <p:cNvPr id="6" name="Picture 5" descr="Murc white.psd"/>
          <p:cNvPicPr>
            <a:picLocks noChangeAspect="1"/>
          </p:cNvPicPr>
          <p:nvPr/>
        </p:nvPicPr>
        <p:blipFill>
          <a:blip r:embed="rId11" cstate="email">
            <a:extLst>
              <a:ext uri="{28A0092B-C50C-407E-A947-70E740481C1C}">
                <a14:useLocalDpi xmlns:a14="http://schemas.microsoft.com/office/drawing/2010/main" val="0"/>
              </a:ext>
            </a:extLst>
          </a:blip>
          <a:stretch>
            <a:fillRect/>
          </a:stretch>
        </p:blipFill>
        <p:spPr>
          <a:xfrm>
            <a:off x="50800" y="5956300"/>
            <a:ext cx="1508358" cy="889000"/>
          </a:xfrm>
          <a:prstGeom prst="rect">
            <a:avLst/>
          </a:prstGeom>
        </p:spPr>
      </p:pic>
      <p:pic>
        <p:nvPicPr>
          <p:cNvPr id="7" name="Audio 6">
            <a:hlinkClick r:id="" action="ppaction://media"/>
            <a:extLst>
              <a:ext uri="{FF2B5EF4-FFF2-40B4-BE49-F238E27FC236}">
                <a16:creationId xmlns:a16="http://schemas.microsoft.com/office/drawing/2014/main" id="{758A2900-BFDA-06A6-3A0F-BFA847E6E14D}"/>
              </a:ext>
            </a:extLst>
          </p:cNvPr>
          <p:cNvPicPr>
            <a:picLocks noChangeAspect="1"/>
          </p:cNvPicPr>
          <p:nvPr>
            <a:audioFile r:link="rId2"/>
            <p:extLst>
              <p:ext uri="{DAA4B4D4-6D71-4841-9C94-3DE7FCFB9230}">
                <p14:media xmlns:p14="http://schemas.microsoft.com/office/powerpoint/2010/main" r:embed="rId1"/>
              </p:ext>
            </p:extLst>
          </p:nvPr>
        </p:nvPicPr>
        <p:blipFill>
          <a:blip r:embed="rId12"/>
          <a:stretch>
            <a:fillRect/>
          </a:stretch>
        </p:blipFill>
        <p:spPr>
          <a:xfrm>
            <a:off x="8585200" y="6299200"/>
            <a:ext cx="406400" cy="406400"/>
          </a:xfrm>
          <a:prstGeom prst="rect">
            <a:avLst/>
          </a:prstGeom>
        </p:spPr>
      </p:pic>
    </p:spTree>
    <p:extLst>
      <p:ext uri="{BB962C8B-B14F-4D97-AF65-F5344CB8AC3E}">
        <p14:creationId xmlns:p14="http://schemas.microsoft.com/office/powerpoint/2010/main" val="591700327"/>
      </p:ext>
    </p:extLst>
  </p:cSld>
  <p:clrMapOvr>
    <a:masterClrMapping/>
  </p:clrMapOvr>
  <mc:AlternateContent xmlns:mc="http://schemas.openxmlformats.org/markup-compatibility/2006" xmlns:p14="http://schemas.microsoft.com/office/powerpoint/2010/main">
    <mc:Choice Requires="p14">
      <p:transition spd="slow" p14:dur="2000" advTm="10946"/>
    </mc:Choice>
    <mc:Fallback xmlns="">
      <p:transition spd="slow" advTm="1094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A65CAB27-FE16-479A-B933-B7AEB64CDC96}" type="slidenum">
              <a:rPr lang="en-US" smtClean="0"/>
              <a:t>13</a:t>
            </a:fld>
            <a:endParaRPr lang="en-US" dirty="0"/>
          </a:p>
        </p:txBody>
      </p:sp>
      <p:pic>
        <p:nvPicPr>
          <p:cNvPr id="5" name="Picture 4" descr="Murc white.psd"/>
          <p:cNvPicPr>
            <a:picLocks noChangeAspect="1"/>
          </p:cNvPicPr>
          <p:nvPr/>
        </p:nvPicPr>
        <p:blipFill>
          <a:blip r:embed="rId5" cstate="email">
            <a:extLst>
              <a:ext uri="{28A0092B-C50C-407E-A947-70E740481C1C}">
                <a14:useLocalDpi xmlns:a14="http://schemas.microsoft.com/office/drawing/2010/main" val="0"/>
              </a:ext>
            </a:extLst>
          </a:blip>
          <a:stretch>
            <a:fillRect/>
          </a:stretch>
        </p:blipFill>
        <p:spPr>
          <a:xfrm>
            <a:off x="50800" y="5956300"/>
            <a:ext cx="1508358" cy="889000"/>
          </a:xfrm>
          <a:prstGeom prst="rect">
            <a:avLst/>
          </a:prstGeom>
        </p:spPr>
      </p:pic>
      <p:pic>
        <p:nvPicPr>
          <p:cNvPr id="6" name="Picture 5"/>
          <p:cNvPicPr>
            <a:picLocks noChangeAspect="1"/>
          </p:cNvPicPr>
          <p:nvPr/>
        </p:nvPicPr>
        <p:blipFill>
          <a:blip r:embed="rId6"/>
          <a:stretch>
            <a:fillRect/>
          </a:stretch>
        </p:blipFill>
        <p:spPr>
          <a:xfrm>
            <a:off x="2362200" y="1"/>
            <a:ext cx="4267200" cy="5733692"/>
          </a:xfrm>
          <a:prstGeom prst="rect">
            <a:avLst/>
          </a:prstGeom>
        </p:spPr>
      </p:pic>
      <p:pic>
        <p:nvPicPr>
          <p:cNvPr id="2" name="Audio 1">
            <a:hlinkClick r:id="" action="ppaction://media"/>
            <a:extLst>
              <a:ext uri="{FF2B5EF4-FFF2-40B4-BE49-F238E27FC236}">
                <a16:creationId xmlns:a16="http://schemas.microsoft.com/office/drawing/2014/main" id="{F9821794-96E8-FB62-ADE0-CC9D57C68DF2}"/>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8585200" y="6299200"/>
            <a:ext cx="406400" cy="406400"/>
          </a:xfrm>
          <a:prstGeom prst="rect">
            <a:avLst/>
          </a:prstGeom>
        </p:spPr>
      </p:pic>
    </p:spTree>
    <p:extLst>
      <p:ext uri="{BB962C8B-B14F-4D97-AF65-F5344CB8AC3E}">
        <p14:creationId xmlns:p14="http://schemas.microsoft.com/office/powerpoint/2010/main" val="43401726"/>
      </p:ext>
    </p:extLst>
  </p:cSld>
  <p:clrMapOvr>
    <a:masterClrMapping/>
  </p:clrMapOvr>
  <mc:AlternateContent xmlns:mc="http://schemas.openxmlformats.org/markup-compatibility/2006" xmlns:p14="http://schemas.microsoft.com/office/powerpoint/2010/main">
    <mc:Choice Requires="p14">
      <p:transition spd="slow" p14:dur="2000" advTm="12177"/>
    </mc:Choice>
    <mc:Fallback xmlns="">
      <p:transition spd="slow" advTm="1217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Reconciliation process:</a:t>
            </a:r>
          </a:p>
        </p:txBody>
      </p:sp>
      <p:sp>
        <p:nvSpPr>
          <p:cNvPr id="3" name="Content Placeholder 2"/>
          <p:cNvSpPr>
            <a:spLocks noGrp="1"/>
          </p:cNvSpPr>
          <p:nvPr>
            <p:ph idx="1"/>
          </p:nvPr>
        </p:nvSpPr>
        <p:spPr/>
        <p:txBody>
          <a:bodyPr/>
          <a:lstStyle/>
          <a:p>
            <a:r>
              <a:rPr lang="en-US" dirty="0"/>
              <a:t>Print fillable Reconciliation Form off MURC website</a:t>
            </a:r>
          </a:p>
          <a:p>
            <a:r>
              <a:rPr lang="en-US" dirty="0">
                <a:effectLst>
                  <a:outerShdw blurRad="38100" dist="38100" dir="2700000" algn="tl">
                    <a:srgbClr val="000000">
                      <a:alpha val="43137"/>
                    </a:srgbClr>
                  </a:outerShdw>
                </a:effectLst>
              </a:rPr>
              <a:t>Log into Smart Data Generation 2 (SDG2)</a:t>
            </a:r>
          </a:p>
          <a:p>
            <a:r>
              <a:rPr lang="en-US" dirty="0"/>
              <a:t>Code your transactions</a:t>
            </a:r>
          </a:p>
          <a:p>
            <a:r>
              <a:rPr lang="en-US" dirty="0"/>
              <a:t>Schedule and Run Accounting Code Detail Report (ACDR)</a:t>
            </a:r>
          </a:p>
          <a:p>
            <a:r>
              <a:rPr lang="en-US" dirty="0"/>
              <a:t>Obtain Signatures from appropriate PIs on the ACDR</a:t>
            </a:r>
          </a:p>
          <a:p>
            <a:r>
              <a:rPr lang="en-US" dirty="0"/>
              <a:t>Scan your receipts. Make sure they are legible. </a:t>
            </a:r>
          </a:p>
          <a:p>
            <a:pPr marL="68580" indent="0" algn="ctr">
              <a:buNone/>
            </a:pPr>
            <a:endParaRPr lang="en-US" dirty="0">
              <a:effectLst>
                <a:outerShdw blurRad="38100" dist="38100" dir="2700000" algn="tl">
                  <a:srgbClr val="000000">
                    <a:alpha val="43137"/>
                  </a:srgbClr>
                </a:outerShdw>
              </a:effectLst>
            </a:endParaRPr>
          </a:p>
          <a:p>
            <a:pPr algn="ctr"/>
            <a:r>
              <a:rPr lang="en-US" dirty="0">
                <a:effectLst>
                  <a:outerShdw blurRad="38100" dist="38100" dir="2700000" algn="tl">
                    <a:srgbClr val="000000">
                      <a:alpha val="43137"/>
                    </a:srgbClr>
                  </a:outerShdw>
                </a:effectLst>
              </a:rPr>
              <a:t>Assemble your package in this order and email the scanned copy to: </a:t>
            </a:r>
            <a:r>
              <a:rPr lang="en-US" b="1" dirty="0">
                <a:solidFill>
                  <a:srgbClr val="00B050"/>
                </a:solidFill>
                <a:effectLst>
                  <a:outerShdw blurRad="38100" dist="38100" dir="2700000" algn="tl">
                    <a:srgbClr val="000000">
                      <a:alpha val="43137"/>
                    </a:srgbClr>
                  </a:outerShdw>
                </a:effectLst>
              </a:rPr>
              <a:t>MURC_COMPLIANCE@MARSHALL.EDU</a:t>
            </a:r>
          </a:p>
          <a:p>
            <a:endParaRPr lang="en-US" dirty="0"/>
          </a:p>
          <a:p>
            <a:endParaRPr lang="en-US" dirty="0"/>
          </a:p>
          <a:p>
            <a:endParaRPr lang="en-US" dirty="0"/>
          </a:p>
        </p:txBody>
      </p:sp>
      <p:sp>
        <p:nvSpPr>
          <p:cNvPr id="4" name="Slide Number Placeholder 3"/>
          <p:cNvSpPr>
            <a:spLocks noGrp="1"/>
          </p:cNvSpPr>
          <p:nvPr>
            <p:ph type="sldNum" sz="quarter" idx="12"/>
          </p:nvPr>
        </p:nvSpPr>
        <p:spPr/>
        <p:txBody>
          <a:bodyPr/>
          <a:lstStyle/>
          <a:p>
            <a:fld id="{A65CAB27-FE16-479A-B933-B7AEB64CDC96}" type="slidenum">
              <a:rPr lang="en-US" smtClean="0"/>
              <a:t>14</a:t>
            </a:fld>
            <a:endParaRPr lang="en-US" dirty="0"/>
          </a:p>
        </p:txBody>
      </p:sp>
      <p:pic>
        <p:nvPicPr>
          <p:cNvPr id="5" name="Picture 4" descr="Murc white.psd"/>
          <p:cNvPicPr>
            <a:picLocks noChangeAspect="1"/>
          </p:cNvPicPr>
          <p:nvPr/>
        </p:nvPicPr>
        <p:blipFill>
          <a:blip r:embed="rId5" cstate="email">
            <a:extLst>
              <a:ext uri="{28A0092B-C50C-407E-A947-70E740481C1C}">
                <a14:useLocalDpi xmlns:a14="http://schemas.microsoft.com/office/drawing/2010/main" val="0"/>
              </a:ext>
            </a:extLst>
          </a:blip>
          <a:stretch>
            <a:fillRect/>
          </a:stretch>
        </p:blipFill>
        <p:spPr>
          <a:xfrm>
            <a:off x="50800" y="5956300"/>
            <a:ext cx="1508358" cy="889000"/>
          </a:xfrm>
          <a:prstGeom prst="rect">
            <a:avLst/>
          </a:prstGeom>
        </p:spPr>
      </p:pic>
      <p:pic>
        <p:nvPicPr>
          <p:cNvPr id="7" name="Audio 6">
            <a:hlinkClick r:id="" action="ppaction://media"/>
            <a:extLst>
              <a:ext uri="{FF2B5EF4-FFF2-40B4-BE49-F238E27FC236}">
                <a16:creationId xmlns:a16="http://schemas.microsoft.com/office/drawing/2014/main" id="{59D0ED32-159C-40B3-3D43-15C17E893F00}"/>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585200" y="6299200"/>
            <a:ext cx="406400" cy="406400"/>
          </a:xfrm>
          <a:prstGeom prst="rect">
            <a:avLst/>
          </a:prstGeom>
        </p:spPr>
      </p:pic>
    </p:spTree>
    <p:extLst>
      <p:ext uri="{BB962C8B-B14F-4D97-AF65-F5344CB8AC3E}">
        <p14:creationId xmlns:p14="http://schemas.microsoft.com/office/powerpoint/2010/main" val="1480281912"/>
      </p:ext>
    </p:extLst>
  </p:cSld>
  <p:clrMapOvr>
    <a:masterClrMapping/>
  </p:clrMapOvr>
  <mc:AlternateContent xmlns:mc="http://schemas.openxmlformats.org/markup-compatibility/2006" xmlns:p14="http://schemas.microsoft.com/office/powerpoint/2010/main">
    <mc:Choice Requires="p14">
      <p:transition spd="slow" p14:dur="2000" advTm="46040"/>
    </mc:Choice>
    <mc:Fallback xmlns="">
      <p:transition spd="slow" advTm="4604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Print reconciliation form</a:t>
            </a:r>
          </a:p>
        </p:txBody>
      </p:sp>
      <p:sp>
        <p:nvSpPr>
          <p:cNvPr id="4" name="Slide Number Placeholder 3"/>
          <p:cNvSpPr>
            <a:spLocks noGrp="1"/>
          </p:cNvSpPr>
          <p:nvPr>
            <p:ph type="sldNum" sz="quarter" idx="12"/>
          </p:nvPr>
        </p:nvSpPr>
        <p:spPr/>
        <p:txBody>
          <a:bodyPr/>
          <a:lstStyle/>
          <a:p>
            <a:fld id="{A65CAB27-FE16-479A-B933-B7AEB64CDC96}" type="slidenum">
              <a:rPr lang="en-US" smtClean="0"/>
              <a:t>15</a:t>
            </a:fld>
            <a:endParaRPr lang="en-US" dirty="0"/>
          </a:p>
        </p:txBody>
      </p:sp>
      <p:sp>
        <p:nvSpPr>
          <p:cNvPr id="8" name="TextBox 7"/>
          <p:cNvSpPr txBox="1"/>
          <p:nvPr/>
        </p:nvSpPr>
        <p:spPr>
          <a:xfrm>
            <a:off x="1219200" y="1600200"/>
            <a:ext cx="6096000" cy="461665"/>
          </a:xfrm>
          <a:prstGeom prst="rect">
            <a:avLst/>
          </a:prstGeom>
          <a:noFill/>
        </p:spPr>
        <p:txBody>
          <a:bodyPr wrap="square" rtlCol="0">
            <a:spAutoFit/>
          </a:bodyPr>
          <a:lstStyle/>
          <a:p>
            <a:r>
              <a:rPr lang="en-US" sz="2400" dirty="0">
                <a:hlinkClick r:id="rId5"/>
              </a:rPr>
              <a:t>http://muwww-new.marshall.edu/murc/forms/</a:t>
            </a:r>
            <a:endParaRPr lang="en-US" sz="2400" dirty="0"/>
          </a:p>
        </p:txBody>
      </p:sp>
      <p:pic>
        <p:nvPicPr>
          <p:cNvPr id="7" name="Picture 6" descr="Murc white.psd"/>
          <p:cNvPicPr>
            <a:picLocks noChangeAspect="1"/>
          </p:cNvPicPr>
          <p:nvPr/>
        </p:nvPicPr>
        <p:blipFill>
          <a:blip r:embed="rId6" cstate="email">
            <a:extLst>
              <a:ext uri="{28A0092B-C50C-407E-A947-70E740481C1C}">
                <a14:useLocalDpi xmlns:a14="http://schemas.microsoft.com/office/drawing/2010/main" val="0"/>
              </a:ext>
            </a:extLst>
          </a:blip>
          <a:stretch>
            <a:fillRect/>
          </a:stretch>
        </p:blipFill>
        <p:spPr>
          <a:xfrm>
            <a:off x="50800" y="5956300"/>
            <a:ext cx="1508358" cy="889000"/>
          </a:xfrm>
          <a:prstGeom prst="rect">
            <a:avLst/>
          </a:prstGeom>
        </p:spPr>
      </p:pic>
      <p:pic>
        <p:nvPicPr>
          <p:cNvPr id="10" name="Picture 9">
            <a:extLst>
              <a:ext uri="{FF2B5EF4-FFF2-40B4-BE49-F238E27FC236}">
                <a16:creationId xmlns:a16="http://schemas.microsoft.com/office/drawing/2014/main" id="{112377CE-DDBE-2A26-D8ED-8D138F0B4AFC}"/>
              </a:ext>
            </a:extLst>
          </p:cNvPr>
          <p:cNvPicPr>
            <a:picLocks noChangeAspect="1"/>
          </p:cNvPicPr>
          <p:nvPr/>
        </p:nvPicPr>
        <p:blipFill>
          <a:blip r:embed="rId7"/>
          <a:stretch>
            <a:fillRect/>
          </a:stretch>
        </p:blipFill>
        <p:spPr>
          <a:xfrm>
            <a:off x="2376487" y="2790621"/>
            <a:ext cx="3781425" cy="1362075"/>
          </a:xfrm>
          <a:prstGeom prst="rect">
            <a:avLst/>
          </a:prstGeom>
        </p:spPr>
      </p:pic>
      <p:sp>
        <p:nvSpPr>
          <p:cNvPr id="13" name="Rectangle 12"/>
          <p:cNvSpPr/>
          <p:nvPr/>
        </p:nvSpPr>
        <p:spPr>
          <a:xfrm>
            <a:off x="2438400" y="3581401"/>
            <a:ext cx="1981200" cy="152400"/>
          </a:xfrm>
          <a:prstGeom prst="rect">
            <a:avLst/>
          </a:prstGeom>
          <a:solidFill>
            <a:srgbClr val="FFFF00">
              <a:alpha val="2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Audio 4">
            <a:hlinkClick r:id="" action="ppaction://media"/>
            <a:extLst>
              <a:ext uri="{FF2B5EF4-FFF2-40B4-BE49-F238E27FC236}">
                <a16:creationId xmlns:a16="http://schemas.microsoft.com/office/drawing/2014/main" id="{C991B18C-1349-3FBB-C2F3-D47A9FF4AB9C}"/>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8585200" y="6299200"/>
            <a:ext cx="406400" cy="406400"/>
          </a:xfrm>
          <a:prstGeom prst="rect">
            <a:avLst/>
          </a:prstGeom>
        </p:spPr>
      </p:pic>
    </p:spTree>
    <p:extLst>
      <p:ext uri="{BB962C8B-B14F-4D97-AF65-F5344CB8AC3E}">
        <p14:creationId xmlns:p14="http://schemas.microsoft.com/office/powerpoint/2010/main" val="1899502289"/>
      </p:ext>
    </p:extLst>
  </p:cSld>
  <p:clrMapOvr>
    <a:masterClrMapping/>
  </p:clrMapOvr>
  <mc:AlternateContent xmlns:mc="http://schemas.openxmlformats.org/markup-compatibility/2006" xmlns:p14="http://schemas.microsoft.com/office/powerpoint/2010/main">
    <mc:Choice Requires="p14">
      <p:transition spd="slow" p14:dur="2000" advTm="23601"/>
    </mc:Choice>
    <mc:Fallback xmlns="">
      <p:transition spd="slow" advTm="2360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A65CAB27-FE16-479A-B933-B7AEB64CDC96}" type="slidenum">
              <a:rPr lang="en-US" smtClean="0"/>
              <a:t>16</a:t>
            </a:fld>
            <a:endParaRPr lang="en-US" dirty="0"/>
          </a:p>
        </p:txBody>
      </p:sp>
      <p:pic>
        <p:nvPicPr>
          <p:cNvPr id="6" name="Picture 5" descr="Murc white.psd"/>
          <p:cNvPicPr>
            <a:picLocks noChangeAspect="1"/>
          </p:cNvPicPr>
          <p:nvPr/>
        </p:nvPicPr>
        <p:blipFill>
          <a:blip r:embed="rId5" cstate="email">
            <a:extLst>
              <a:ext uri="{28A0092B-C50C-407E-A947-70E740481C1C}">
                <a14:useLocalDpi xmlns:a14="http://schemas.microsoft.com/office/drawing/2010/main" val="0"/>
              </a:ext>
            </a:extLst>
          </a:blip>
          <a:stretch>
            <a:fillRect/>
          </a:stretch>
        </p:blipFill>
        <p:spPr>
          <a:xfrm>
            <a:off x="50800" y="5956300"/>
            <a:ext cx="1508358" cy="889000"/>
          </a:xfrm>
          <a:prstGeom prst="rect">
            <a:avLst/>
          </a:prstGeom>
        </p:spPr>
      </p:pic>
      <p:pic>
        <p:nvPicPr>
          <p:cNvPr id="3" name="Picture 2"/>
          <p:cNvPicPr>
            <a:picLocks noChangeAspect="1"/>
          </p:cNvPicPr>
          <p:nvPr/>
        </p:nvPicPr>
        <p:blipFill>
          <a:blip r:embed="rId6"/>
          <a:stretch>
            <a:fillRect/>
          </a:stretch>
        </p:blipFill>
        <p:spPr>
          <a:xfrm>
            <a:off x="2362200" y="152400"/>
            <a:ext cx="4191000" cy="5576689"/>
          </a:xfrm>
          <a:prstGeom prst="rect">
            <a:avLst/>
          </a:prstGeom>
        </p:spPr>
      </p:pic>
      <p:pic>
        <p:nvPicPr>
          <p:cNvPr id="2" name="Audio 1">
            <a:hlinkClick r:id="" action="ppaction://media"/>
            <a:extLst>
              <a:ext uri="{FF2B5EF4-FFF2-40B4-BE49-F238E27FC236}">
                <a16:creationId xmlns:a16="http://schemas.microsoft.com/office/drawing/2014/main" id="{2491CFBD-6A61-C786-8FDD-3539496DAE96}"/>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8585200" y="6299200"/>
            <a:ext cx="406400" cy="406400"/>
          </a:xfrm>
          <a:prstGeom prst="rect">
            <a:avLst/>
          </a:prstGeom>
        </p:spPr>
      </p:pic>
    </p:spTree>
    <p:extLst>
      <p:ext uri="{BB962C8B-B14F-4D97-AF65-F5344CB8AC3E}">
        <p14:creationId xmlns:p14="http://schemas.microsoft.com/office/powerpoint/2010/main" val="4257871390"/>
      </p:ext>
    </p:extLst>
  </p:cSld>
  <p:clrMapOvr>
    <a:masterClrMapping/>
  </p:clrMapOvr>
  <mc:AlternateContent xmlns:mc="http://schemas.openxmlformats.org/markup-compatibility/2006" xmlns:p14="http://schemas.microsoft.com/office/powerpoint/2010/main">
    <mc:Choice Requires="p14">
      <p:transition spd="slow" p14:dur="2000" advTm="5861"/>
    </mc:Choice>
    <mc:Fallback xmlns="">
      <p:transition spd="slow" advTm="586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TO LOGIN:</a:t>
            </a:r>
          </a:p>
        </p:txBody>
      </p:sp>
      <p:pic>
        <p:nvPicPr>
          <p:cNvPr id="4" name="Picture 3" descr="Murc white.psd"/>
          <p:cNvPicPr>
            <a:picLocks noChangeAspect="1"/>
          </p:cNvPicPr>
          <p:nvPr/>
        </p:nvPicPr>
        <p:blipFill>
          <a:blip r:embed="rId5" cstate="email">
            <a:extLst>
              <a:ext uri="{28A0092B-C50C-407E-A947-70E740481C1C}">
                <a14:useLocalDpi xmlns:a14="http://schemas.microsoft.com/office/drawing/2010/main" val="0"/>
              </a:ext>
            </a:extLst>
          </a:blip>
          <a:stretch>
            <a:fillRect/>
          </a:stretch>
        </p:blipFill>
        <p:spPr>
          <a:xfrm>
            <a:off x="50800" y="5956300"/>
            <a:ext cx="1508358" cy="889000"/>
          </a:xfrm>
          <a:prstGeom prst="rect">
            <a:avLst/>
          </a:prstGeom>
        </p:spPr>
      </p:pic>
      <p:sp>
        <p:nvSpPr>
          <p:cNvPr id="5" name="Slide Number Placeholder 4"/>
          <p:cNvSpPr>
            <a:spLocks noGrp="1"/>
          </p:cNvSpPr>
          <p:nvPr>
            <p:ph type="sldNum" sz="quarter" idx="12"/>
          </p:nvPr>
        </p:nvSpPr>
        <p:spPr/>
        <p:txBody>
          <a:bodyPr/>
          <a:lstStyle/>
          <a:p>
            <a:fld id="{A65CAB27-FE16-479A-B933-B7AEB64CDC96}" type="slidenum">
              <a:rPr lang="en-US" smtClean="0"/>
              <a:t>17</a:t>
            </a:fld>
            <a:endParaRPr lang="en-US" dirty="0"/>
          </a:p>
        </p:txBody>
      </p:sp>
      <p:sp>
        <p:nvSpPr>
          <p:cNvPr id="8" name="TextBox 7"/>
          <p:cNvSpPr txBox="1"/>
          <p:nvPr/>
        </p:nvSpPr>
        <p:spPr>
          <a:xfrm>
            <a:off x="4114800" y="2024391"/>
            <a:ext cx="4876157" cy="523220"/>
          </a:xfrm>
          <a:prstGeom prst="rect">
            <a:avLst/>
          </a:prstGeom>
          <a:noFill/>
        </p:spPr>
        <p:txBody>
          <a:bodyPr wrap="square" rtlCol="0">
            <a:spAutoFit/>
          </a:bodyPr>
          <a:lstStyle/>
          <a:p>
            <a:pPr algn="ctr"/>
            <a:r>
              <a:rPr lang="en-US" sz="2800" dirty="0">
                <a:solidFill>
                  <a:srgbClr val="00B050"/>
                </a:solidFill>
              </a:rPr>
              <a:t>https://smartdata.jpmorgan.com </a:t>
            </a:r>
            <a:endParaRPr lang="en-US" sz="2600" dirty="0">
              <a:solidFill>
                <a:srgbClr val="00B050"/>
              </a:solidFill>
            </a:endParaRPr>
          </a:p>
        </p:txBody>
      </p:sp>
      <p:sp>
        <p:nvSpPr>
          <p:cNvPr id="11" name="Content Placeholder 2"/>
          <p:cNvSpPr txBox="1">
            <a:spLocks/>
          </p:cNvSpPr>
          <p:nvPr/>
        </p:nvSpPr>
        <p:spPr>
          <a:xfrm>
            <a:off x="4191000" y="2971800"/>
            <a:ext cx="4953000" cy="1447800"/>
          </a:xfrm>
          <a:prstGeom prst="rect">
            <a:avLst/>
          </a:prstGeom>
        </p:spPr>
        <p:txBody>
          <a:bodyPr vert="horz" lIns="0" tIns="45720" rIns="0" bIns="45720" rtlCol="0">
            <a:normAutofit lnSpcReduction="10000"/>
          </a:bodyPr>
          <a:lstStyle>
            <a:lvl1pPr marL="342900" indent="-274320" algn="l" defTabSz="914400" rtl="0" eaLnBrk="1" latinLnBrk="0" hangingPunct="1">
              <a:lnSpc>
                <a:spcPct val="100000"/>
              </a:lnSpc>
              <a:spcBef>
                <a:spcPts val="700"/>
              </a:spcBef>
              <a:buClr>
                <a:schemeClr val="accent1"/>
              </a:buClr>
              <a:buSzPct val="85000"/>
              <a:buFont typeface="Wingdings 3" pitchFamily="18" charset="2"/>
              <a:buChar char=""/>
              <a:defRPr sz="2000" kern="1200" baseline="0">
                <a:solidFill>
                  <a:schemeClr val="tx1"/>
                </a:solidFill>
                <a:latin typeface="+mn-lt"/>
                <a:ea typeface="+mn-ea"/>
                <a:cs typeface="+mn-cs"/>
              </a:defRPr>
            </a:lvl1pPr>
            <a:lvl2pPr marL="742950" indent="-274320" algn="l" defTabSz="914400" rtl="0" eaLnBrk="1" latinLnBrk="0" hangingPunct="1">
              <a:lnSpc>
                <a:spcPct val="100000"/>
              </a:lnSpc>
              <a:spcBef>
                <a:spcPts val="700"/>
              </a:spcBef>
              <a:buClr>
                <a:schemeClr val="accent1"/>
              </a:buClr>
              <a:buSzPct val="85000"/>
              <a:buFont typeface="Wingdings 3" pitchFamily="18" charset="2"/>
              <a:buChar char=""/>
              <a:defRPr sz="1600" kern="1200" baseline="0">
                <a:solidFill>
                  <a:schemeClr val="tx1"/>
                </a:solidFill>
                <a:latin typeface="+mn-lt"/>
                <a:ea typeface="+mn-ea"/>
                <a:cs typeface="+mn-cs"/>
              </a:defRPr>
            </a:lvl2pPr>
            <a:lvl3pPr marL="1143000" indent="-274320" algn="l" defTabSz="914400" rtl="0" eaLnBrk="1" latinLnBrk="0" hangingPunct="1">
              <a:lnSpc>
                <a:spcPct val="100000"/>
              </a:lnSpc>
              <a:spcBef>
                <a:spcPts val="700"/>
              </a:spcBef>
              <a:buClr>
                <a:schemeClr val="accent1"/>
              </a:buClr>
              <a:buSzPct val="85000"/>
              <a:buFont typeface="Wingdings 3" pitchFamily="18" charset="2"/>
              <a:buChar char=""/>
              <a:defRPr sz="1400" kern="1200" baseline="0">
                <a:solidFill>
                  <a:schemeClr val="tx1"/>
                </a:solidFill>
                <a:latin typeface="+mn-lt"/>
                <a:ea typeface="+mn-ea"/>
                <a:cs typeface="+mn-cs"/>
              </a:defRPr>
            </a:lvl3pPr>
            <a:lvl4pPr marL="1600200" indent="-274320" algn="l" defTabSz="914400" rtl="0" eaLnBrk="1" latinLnBrk="0" hangingPunct="1">
              <a:lnSpc>
                <a:spcPct val="100000"/>
              </a:lnSpc>
              <a:spcBef>
                <a:spcPts val="700"/>
              </a:spcBef>
              <a:buClr>
                <a:schemeClr val="accent1"/>
              </a:buClr>
              <a:buSzPct val="85000"/>
              <a:buFont typeface="Wingdings 3" pitchFamily="18" charset="2"/>
              <a:buChar char=""/>
              <a:defRPr sz="1400" kern="1200" baseline="0">
                <a:solidFill>
                  <a:schemeClr val="tx1"/>
                </a:solidFill>
                <a:latin typeface="+mn-lt"/>
                <a:ea typeface="+mn-ea"/>
                <a:cs typeface="+mn-cs"/>
              </a:defRPr>
            </a:lvl4pPr>
            <a:lvl5pPr marL="2057400" indent="-274320" algn="l" defTabSz="914400" rtl="0" eaLnBrk="1" latinLnBrk="0" hangingPunct="1">
              <a:lnSpc>
                <a:spcPct val="100000"/>
              </a:lnSpc>
              <a:spcBef>
                <a:spcPts val="700"/>
              </a:spcBef>
              <a:buClr>
                <a:schemeClr val="accent1"/>
              </a:buClr>
              <a:buSzPct val="85000"/>
              <a:buFont typeface="Wingdings 3" pitchFamily="18" charset="2"/>
              <a:buChar char=""/>
              <a:defRPr sz="1400" kern="1200" baseline="0">
                <a:solidFill>
                  <a:schemeClr val="tx1"/>
                </a:solidFill>
                <a:latin typeface="+mn-lt"/>
                <a:ea typeface="+mn-ea"/>
                <a:cs typeface="+mn-cs"/>
              </a:defRPr>
            </a:lvl5pPr>
            <a:lvl6pPr marL="2514600" indent="-274320" algn="l" defTabSz="914400" rtl="0" eaLnBrk="1" latinLnBrk="0" hangingPunct="1">
              <a:lnSpc>
                <a:spcPct val="100000"/>
              </a:lnSpc>
              <a:spcBef>
                <a:spcPts val="700"/>
              </a:spcBef>
              <a:buClr>
                <a:schemeClr val="accent1"/>
              </a:buClr>
              <a:buSzPct val="85000"/>
              <a:buFont typeface="Wingdings 3" pitchFamily="18" charset="2"/>
              <a:buChar char=""/>
              <a:defRPr sz="1400" kern="1200">
                <a:solidFill>
                  <a:schemeClr val="tx1"/>
                </a:solidFill>
                <a:latin typeface="+mn-lt"/>
                <a:ea typeface="+mn-ea"/>
                <a:cs typeface="+mn-cs"/>
              </a:defRPr>
            </a:lvl6pPr>
            <a:lvl7pPr marL="2971800" indent="-274320" algn="l" defTabSz="914400" rtl="0" eaLnBrk="1" latinLnBrk="0" hangingPunct="1">
              <a:lnSpc>
                <a:spcPct val="100000"/>
              </a:lnSpc>
              <a:spcBef>
                <a:spcPts val="700"/>
              </a:spcBef>
              <a:buClr>
                <a:schemeClr val="accent1"/>
              </a:buClr>
              <a:buSzPct val="85000"/>
              <a:buFont typeface="Wingdings 3" pitchFamily="18" charset="2"/>
              <a:buChar char=""/>
              <a:defRPr sz="1400" kern="1200">
                <a:solidFill>
                  <a:schemeClr val="tx1"/>
                </a:solidFill>
                <a:latin typeface="+mn-lt"/>
                <a:ea typeface="+mn-ea"/>
                <a:cs typeface="+mn-cs"/>
              </a:defRPr>
            </a:lvl7pPr>
            <a:lvl8pPr marL="3429000" indent="-274320" algn="l" defTabSz="914400" rtl="0" eaLnBrk="1" latinLnBrk="0" hangingPunct="1">
              <a:lnSpc>
                <a:spcPct val="100000"/>
              </a:lnSpc>
              <a:spcBef>
                <a:spcPts val="700"/>
              </a:spcBef>
              <a:buClr>
                <a:schemeClr val="accent1"/>
              </a:buClr>
              <a:buSzPct val="85000"/>
              <a:buFont typeface="Wingdings 3" pitchFamily="18" charset="2"/>
              <a:buChar char=""/>
              <a:defRPr sz="1400" kern="1200">
                <a:solidFill>
                  <a:schemeClr val="tx1"/>
                </a:solidFill>
                <a:latin typeface="+mn-lt"/>
                <a:ea typeface="+mn-ea"/>
                <a:cs typeface="+mn-cs"/>
              </a:defRPr>
            </a:lvl8pPr>
            <a:lvl9pPr marL="3886200" indent="-274320" algn="l" defTabSz="914400" rtl="0" eaLnBrk="1" latinLnBrk="0" hangingPunct="1">
              <a:lnSpc>
                <a:spcPct val="100000"/>
              </a:lnSpc>
              <a:spcBef>
                <a:spcPts val="700"/>
              </a:spcBef>
              <a:buClr>
                <a:schemeClr val="accent1"/>
              </a:buClr>
              <a:buSzPct val="85000"/>
              <a:buFont typeface="Wingdings 3" pitchFamily="18" charset="2"/>
              <a:buChar char=""/>
              <a:defRPr sz="1400" kern="1200">
                <a:solidFill>
                  <a:schemeClr val="tx1"/>
                </a:solidFill>
                <a:latin typeface="+mn-lt"/>
                <a:ea typeface="+mn-ea"/>
                <a:cs typeface="+mn-cs"/>
              </a:defRPr>
            </a:lvl9pPr>
          </a:lstStyle>
          <a:p>
            <a:r>
              <a:rPr lang="en-US" dirty="0"/>
              <a:t>Only use Internet Explorer as your browser to open Smart Data</a:t>
            </a:r>
          </a:p>
          <a:p>
            <a:endParaRPr lang="en-US" dirty="0"/>
          </a:p>
          <a:p>
            <a:r>
              <a:rPr lang="en-US" dirty="0"/>
              <a:t>Do not use Chrome or Safari browsers</a:t>
            </a:r>
          </a:p>
          <a:p>
            <a:endParaRPr lang="en-US" dirty="0"/>
          </a:p>
          <a:p>
            <a:endParaRPr lang="en-US" dirty="0"/>
          </a:p>
        </p:txBody>
      </p:sp>
      <p:pic>
        <p:nvPicPr>
          <p:cNvPr id="3" name="Picture 2"/>
          <p:cNvPicPr>
            <a:picLocks noChangeAspect="1"/>
          </p:cNvPicPr>
          <p:nvPr/>
        </p:nvPicPr>
        <p:blipFill>
          <a:blip r:embed="rId6"/>
          <a:stretch>
            <a:fillRect/>
          </a:stretch>
        </p:blipFill>
        <p:spPr>
          <a:xfrm>
            <a:off x="304800" y="1828800"/>
            <a:ext cx="3810000" cy="2901505"/>
          </a:xfrm>
          <a:prstGeom prst="rect">
            <a:avLst/>
          </a:prstGeom>
        </p:spPr>
      </p:pic>
      <p:pic>
        <p:nvPicPr>
          <p:cNvPr id="6" name="Audio 5">
            <a:hlinkClick r:id="" action="ppaction://media"/>
            <a:extLst>
              <a:ext uri="{FF2B5EF4-FFF2-40B4-BE49-F238E27FC236}">
                <a16:creationId xmlns:a16="http://schemas.microsoft.com/office/drawing/2014/main" id="{0310CCC6-DCC7-19EF-5EBA-7C2AFD380944}"/>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8585200" y="6299200"/>
            <a:ext cx="406400" cy="406400"/>
          </a:xfrm>
          <a:prstGeom prst="rect">
            <a:avLst/>
          </a:prstGeom>
        </p:spPr>
      </p:pic>
    </p:spTree>
    <p:extLst>
      <p:ext uri="{BB962C8B-B14F-4D97-AF65-F5344CB8AC3E}">
        <p14:creationId xmlns:p14="http://schemas.microsoft.com/office/powerpoint/2010/main" val="1684894548"/>
      </p:ext>
    </p:extLst>
  </p:cSld>
  <p:clrMapOvr>
    <a:masterClrMapping/>
  </p:clrMapOvr>
  <mc:AlternateContent xmlns:mc="http://schemas.openxmlformats.org/markup-compatibility/2006" xmlns:p14="http://schemas.microsoft.com/office/powerpoint/2010/main">
    <mc:Choice Requires="p14">
      <p:transition spd="slow" p14:dur="2000" advTm="22719"/>
    </mc:Choice>
    <mc:Fallback xmlns="">
      <p:transition spd="slow" advTm="2271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NEW CARDHOLDER SELF REGISTRATION:</a:t>
            </a:r>
          </a:p>
        </p:txBody>
      </p:sp>
      <p:sp>
        <p:nvSpPr>
          <p:cNvPr id="4" name="Slide Number Placeholder 3"/>
          <p:cNvSpPr>
            <a:spLocks noGrp="1"/>
          </p:cNvSpPr>
          <p:nvPr>
            <p:ph type="sldNum" sz="quarter" idx="12"/>
          </p:nvPr>
        </p:nvSpPr>
        <p:spPr/>
        <p:txBody>
          <a:bodyPr/>
          <a:lstStyle/>
          <a:p>
            <a:fld id="{A65CAB27-FE16-479A-B933-B7AEB64CDC96}" type="slidenum">
              <a:rPr lang="en-US" smtClean="0"/>
              <a:t>18</a:t>
            </a:fld>
            <a:endParaRPr lang="en-US" dirty="0"/>
          </a:p>
        </p:txBody>
      </p:sp>
      <p:pic>
        <p:nvPicPr>
          <p:cNvPr id="6" name="Picture 5" descr="smartdata gen2 - Cardholder QRC (2013-12-09) (2).pdf - Adobe Acrobat Pro"/>
          <p:cNvPicPr>
            <a:picLocks noChangeAspect="1"/>
          </p:cNvPicPr>
          <p:nvPr/>
        </p:nvPicPr>
        <p:blipFill rotWithShape="1">
          <a:blip r:embed="rId5">
            <a:extLst>
              <a:ext uri="{28A0092B-C50C-407E-A947-70E740481C1C}">
                <a14:useLocalDpi xmlns:a14="http://schemas.microsoft.com/office/drawing/2010/main" val="0"/>
              </a:ext>
            </a:extLst>
          </a:blip>
          <a:srcRect l="51984" t="24319" r="5868" b="35136"/>
          <a:stretch/>
        </p:blipFill>
        <p:spPr>
          <a:xfrm>
            <a:off x="3934268" y="1524000"/>
            <a:ext cx="4673184" cy="2730605"/>
          </a:xfrm>
          <a:prstGeom prst="rect">
            <a:avLst/>
          </a:prstGeom>
        </p:spPr>
      </p:pic>
      <p:pic>
        <p:nvPicPr>
          <p:cNvPr id="7" name="Picture 6" descr="Murc white.psd"/>
          <p:cNvPicPr>
            <a:picLocks noChangeAspect="1"/>
          </p:cNvPicPr>
          <p:nvPr/>
        </p:nvPicPr>
        <p:blipFill>
          <a:blip r:embed="rId6" cstate="email">
            <a:extLst>
              <a:ext uri="{28A0092B-C50C-407E-A947-70E740481C1C}">
                <a14:useLocalDpi xmlns:a14="http://schemas.microsoft.com/office/drawing/2010/main" val="0"/>
              </a:ext>
            </a:extLst>
          </a:blip>
          <a:stretch>
            <a:fillRect/>
          </a:stretch>
        </p:blipFill>
        <p:spPr>
          <a:xfrm>
            <a:off x="50800" y="5956300"/>
            <a:ext cx="1508358" cy="889000"/>
          </a:xfrm>
          <a:prstGeom prst="rect">
            <a:avLst/>
          </a:prstGeom>
        </p:spPr>
      </p:pic>
      <p:cxnSp>
        <p:nvCxnSpPr>
          <p:cNvPr id="8" name="Straight Arrow Connector 7"/>
          <p:cNvCxnSpPr/>
          <p:nvPr/>
        </p:nvCxnSpPr>
        <p:spPr>
          <a:xfrm flipH="1" flipV="1">
            <a:off x="6270860" y="2667000"/>
            <a:ext cx="1272940" cy="189572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9" name="Content Placeholder 2"/>
          <p:cNvSpPr txBox="1">
            <a:spLocks/>
          </p:cNvSpPr>
          <p:nvPr/>
        </p:nvSpPr>
        <p:spPr>
          <a:xfrm>
            <a:off x="4038600" y="4594529"/>
            <a:ext cx="4648200" cy="609600"/>
          </a:xfrm>
          <a:prstGeom prst="rect">
            <a:avLst/>
          </a:prstGeom>
          <a:solidFill>
            <a:srgbClr val="00B050"/>
          </a:solidFill>
        </p:spPr>
        <p:txBody>
          <a:bodyPr vert="horz" lIns="0" tIns="45720" rIns="0" bIns="45720" rtlCol="0">
            <a:normAutofit fontScale="92500"/>
          </a:bodyPr>
          <a:lstStyle>
            <a:lvl1pPr marL="342900" indent="-274320" algn="l" defTabSz="914400" rtl="0" eaLnBrk="1" latinLnBrk="0" hangingPunct="1">
              <a:lnSpc>
                <a:spcPct val="100000"/>
              </a:lnSpc>
              <a:spcBef>
                <a:spcPts val="700"/>
              </a:spcBef>
              <a:buClr>
                <a:schemeClr val="accent1"/>
              </a:buClr>
              <a:buSzPct val="85000"/>
              <a:buFont typeface="Wingdings 3" pitchFamily="18" charset="2"/>
              <a:buChar char=""/>
              <a:defRPr sz="2000" kern="1200" baseline="0">
                <a:solidFill>
                  <a:schemeClr val="tx1"/>
                </a:solidFill>
                <a:latin typeface="+mn-lt"/>
                <a:ea typeface="+mn-ea"/>
                <a:cs typeface="+mn-cs"/>
              </a:defRPr>
            </a:lvl1pPr>
            <a:lvl2pPr marL="742950" indent="-274320" algn="l" defTabSz="914400" rtl="0" eaLnBrk="1" latinLnBrk="0" hangingPunct="1">
              <a:lnSpc>
                <a:spcPct val="100000"/>
              </a:lnSpc>
              <a:spcBef>
                <a:spcPts val="700"/>
              </a:spcBef>
              <a:buClr>
                <a:schemeClr val="accent1"/>
              </a:buClr>
              <a:buSzPct val="85000"/>
              <a:buFont typeface="Wingdings 3" pitchFamily="18" charset="2"/>
              <a:buChar char=""/>
              <a:defRPr sz="1600" kern="1200" baseline="0">
                <a:solidFill>
                  <a:schemeClr val="tx1"/>
                </a:solidFill>
                <a:latin typeface="+mn-lt"/>
                <a:ea typeface="+mn-ea"/>
                <a:cs typeface="+mn-cs"/>
              </a:defRPr>
            </a:lvl2pPr>
            <a:lvl3pPr marL="1143000" indent="-274320" algn="l" defTabSz="914400" rtl="0" eaLnBrk="1" latinLnBrk="0" hangingPunct="1">
              <a:lnSpc>
                <a:spcPct val="100000"/>
              </a:lnSpc>
              <a:spcBef>
                <a:spcPts val="700"/>
              </a:spcBef>
              <a:buClr>
                <a:schemeClr val="accent1"/>
              </a:buClr>
              <a:buSzPct val="85000"/>
              <a:buFont typeface="Wingdings 3" pitchFamily="18" charset="2"/>
              <a:buChar char=""/>
              <a:defRPr sz="1400" kern="1200" baseline="0">
                <a:solidFill>
                  <a:schemeClr val="tx1"/>
                </a:solidFill>
                <a:latin typeface="+mn-lt"/>
                <a:ea typeface="+mn-ea"/>
                <a:cs typeface="+mn-cs"/>
              </a:defRPr>
            </a:lvl3pPr>
            <a:lvl4pPr marL="1600200" indent="-274320" algn="l" defTabSz="914400" rtl="0" eaLnBrk="1" latinLnBrk="0" hangingPunct="1">
              <a:lnSpc>
                <a:spcPct val="100000"/>
              </a:lnSpc>
              <a:spcBef>
                <a:spcPts val="700"/>
              </a:spcBef>
              <a:buClr>
                <a:schemeClr val="accent1"/>
              </a:buClr>
              <a:buSzPct val="85000"/>
              <a:buFont typeface="Wingdings 3" pitchFamily="18" charset="2"/>
              <a:buChar char=""/>
              <a:defRPr sz="1400" kern="1200" baseline="0">
                <a:solidFill>
                  <a:schemeClr val="tx1"/>
                </a:solidFill>
                <a:latin typeface="+mn-lt"/>
                <a:ea typeface="+mn-ea"/>
                <a:cs typeface="+mn-cs"/>
              </a:defRPr>
            </a:lvl4pPr>
            <a:lvl5pPr marL="2057400" indent="-274320" algn="l" defTabSz="914400" rtl="0" eaLnBrk="1" latinLnBrk="0" hangingPunct="1">
              <a:lnSpc>
                <a:spcPct val="100000"/>
              </a:lnSpc>
              <a:spcBef>
                <a:spcPts val="700"/>
              </a:spcBef>
              <a:buClr>
                <a:schemeClr val="accent1"/>
              </a:buClr>
              <a:buSzPct val="85000"/>
              <a:buFont typeface="Wingdings 3" pitchFamily="18" charset="2"/>
              <a:buChar char=""/>
              <a:defRPr sz="1400" kern="1200" baseline="0">
                <a:solidFill>
                  <a:schemeClr val="tx1"/>
                </a:solidFill>
                <a:latin typeface="+mn-lt"/>
                <a:ea typeface="+mn-ea"/>
                <a:cs typeface="+mn-cs"/>
              </a:defRPr>
            </a:lvl5pPr>
            <a:lvl6pPr marL="2514600" indent="-274320" algn="l" defTabSz="914400" rtl="0" eaLnBrk="1" latinLnBrk="0" hangingPunct="1">
              <a:lnSpc>
                <a:spcPct val="100000"/>
              </a:lnSpc>
              <a:spcBef>
                <a:spcPts val="700"/>
              </a:spcBef>
              <a:buClr>
                <a:schemeClr val="accent1"/>
              </a:buClr>
              <a:buSzPct val="85000"/>
              <a:buFont typeface="Wingdings 3" pitchFamily="18" charset="2"/>
              <a:buChar char=""/>
              <a:defRPr sz="1400" kern="1200">
                <a:solidFill>
                  <a:schemeClr val="tx1"/>
                </a:solidFill>
                <a:latin typeface="+mn-lt"/>
                <a:ea typeface="+mn-ea"/>
                <a:cs typeface="+mn-cs"/>
              </a:defRPr>
            </a:lvl6pPr>
            <a:lvl7pPr marL="2971800" indent="-274320" algn="l" defTabSz="914400" rtl="0" eaLnBrk="1" latinLnBrk="0" hangingPunct="1">
              <a:lnSpc>
                <a:spcPct val="100000"/>
              </a:lnSpc>
              <a:spcBef>
                <a:spcPts val="700"/>
              </a:spcBef>
              <a:buClr>
                <a:schemeClr val="accent1"/>
              </a:buClr>
              <a:buSzPct val="85000"/>
              <a:buFont typeface="Wingdings 3" pitchFamily="18" charset="2"/>
              <a:buChar char=""/>
              <a:defRPr sz="1400" kern="1200">
                <a:solidFill>
                  <a:schemeClr val="tx1"/>
                </a:solidFill>
                <a:latin typeface="+mn-lt"/>
                <a:ea typeface="+mn-ea"/>
                <a:cs typeface="+mn-cs"/>
              </a:defRPr>
            </a:lvl7pPr>
            <a:lvl8pPr marL="3429000" indent="-274320" algn="l" defTabSz="914400" rtl="0" eaLnBrk="1" latinLnBrk="0" hangingPunct="1">
              <a:lnSpc>
                <a:spcPct val="100000"/>
              </a:lnSpc>
              <a:spcBef>
                <a:spcPts val="700"/>
              </a:spcBef>
              <a:buClr>
                <a:schemeClr val="accent1"/>
              </a:buClr>
              <a:buSzPct val="85000"/>
              <a:buFont typeface="Wingdings 3" pitchFamily="18" charset="2"/>
              <a:buChar char=""/>
              <a:defRPr sz="1400" kern="1200">
                <a:solidFill>
                  <a:schemeClr val="tx1"/>
                </a:solidFill>
                <a:latin typeface="+mn-lt"/>
                <a:ea typeface="+mn-ea"/>
                <a:cs typeface="+mn-cs"/>
              </a:defRPr>
            </a:lvl8pPr>
            <a:lvl9pPr marL="3886200" indent="-274320" algn="l" defTabSz="914400" rtl="0" eaLnBrk="1" latinLnBrk="0" hangingPunct="1">
              <a:lnSpc>
                <a:spcPct val="100000"/>
              </a:lnSpc>
              <a:spcBef>
                <a:spcPts val="700"/>
              </a:spcBef>
              <a:buClr>
                <a:schemeClr val="accent1"/>
              </a:buClr>
              <a:buSzPct val="85000"/>
              <a:buFont typeface="Wingdings 3" pitchFamily="18" charset="2"/>
              <a:buChar char=""/>
              <a:defRPr sz="1400" kern="1200">
                <a:solidFill>
                  <a:schemeClr val="tx1"/>
                </a:solidFill>
                <a:latin typeface="+mn-lt"/>
                <a:ea typeface="+mn-ea"/>
                <a:cs typeface="+mn-cs"/>
              </a:defRPr>
            </a:lvl9pPr>
          </a:lstStyle>
          <a:p>
            <a:pPr marL="68580" indent="0">
              <a:buNone/>
            </a:pPr>
            <a:r>
              <a:rPr lang="en-US" dirty="0"/>
              <a:t>MURC Company Registration Code: 1987830</a:t>
            </a:r>
          </a:p>
          <a:p>
            <a:endParaRPr lang="en-US" dirty="0"/>
          </a:p>
          <a:p>
            <a:endParaRPr lang="en-US" dirty="0"/>
          </a:p>
        </p:txBody>
      </p:sp>
      <p:pic>
        <p:nvPicPr>
          <p:cNvPr id="10" name="Picture 9"/>
          <p:cNvPicPr>
            <a:picLocks noChangeAspect="1"/>
          </p:cNvPicPr>
          <p:nvPr/>
        </p:nvPicPr>
        <p:blipFill>
          <a:blip r:embed="rId7"/>
          <a:stretch>
            <a:fillRect/>
          </a:stretch>
        </p:blipFill>
        <p:spPr>
          <a:xfrm>
            <a:off x="228600" y="1676400"/>
            <a:ext cx="3657600" cy="2785445"/>
          </a:xfrm>
          <a:prstGeom prst="rect">
            <a:avLst/>
          </a:prstGeom>
        </p:spPr>
      </p:pic>
      <p:pic>
        <p:nvPicPr>
          <p:cNvPr id="3" name="Audio 2">
            <a:hlinkClick r:id="" action="ppaction://media"/>
            <a:extLst>
              <a:ext uri="{FF2B5EF4-FFF2-40B4-BE49-F238E27FC236}">
                <a16:creationId xmlns:a16="http://schemas.microsoft.com/office/drawing/2014/main" id="{0393D831-B370-121B-4687-992FE07A26D6}"/>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8585200" y="6299200"/>
            <a:ext cx="406400" cy="406400"/>
          </a:xfrm>
          <a:prstGeom prst="rect">
            <a:avLst/>
          </a:prstGeom>
        </p:spPr>
      </p:pic>
    </p:spTree>
    <p:extLst>
      <p:ext uri="{BB962C8B-B14F-4D97-AF65-F5344CB8AC3E}">
        <p14:creationId xmlns:p14="http://schemas.microsoft.com/office/powerpoint/2010/main" val="4214567341"/>
      </p:ext>
    </p:extLst>
  </p:cSld>
  <p:clrMapOvr>
    <a:masterClrMapping/>
  </p:clrMapOvr>
  <mc:AlternateContent xmlns:mc="http://schemas.openxmlformats.org/markup-compatibility/2006" xmlns:p14="http://schemas.microsoft.com/office/powerpoint/2010/main">
    <mc:Choice Requires="p14">
      <p:transition spd="slow" p14:dur="2000" advTm="15010"/>
    </mc:Choice>
    <mc:Fallback xmlns="">
      <p:transition spd="slow" advTm="1501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274638"/>
            <a:ext cx="7772400" cy="792162"/>
          </a:xfrm>
        </p:spPr>
        <p:txBody>
          <a:bodyPr>
            <a:normAutofit fontScale="90000"/>
          </a:bodyPr>
          <a:lstStyle/>
          <a:p>
            <a:r>
              <a:rPr lang="en-US" dirty="0"/>
              <a:t>NEW CARDHOLDER SELF REGISTRATION:</a:t>
            </a:r>
          </a:p>
        </p:txBody>
      </p:sp>
      <p:sp>
        <p:nvSpPr>
          <p:cNvPr id="4" name="Slide Number Placeholder 3"/>
          <p:cNvSpPr>
            <a:spLocks noGrp="1"/>
          </p:cNvSpPr>
          <p:nvPr>
            <p:ph type="sldNum" sz="quarter" idx="12"/>
          </p:nvPr>
        </p:nvSpPr>
        <p:spPr/>
        <p:txBody>
          <a:bodyPr/>
          <a:lstStyle/>
          <a:p>
            <a:fld id="{A65CAB27-FE16-479A-B933-B7AEB64CDC96}" type="slidenum">
              <a:rPr lang="en-US" smtClean="0"/>
              <a:t>19</a:t>
            </a:fld>
            <a:endParaRPr lang="en-US" dirty="0"/>
          </a:p>
        </p:txBody>
      </p:sp>
      <p:pic>
        <p:nvPicPr>
          <p:cNvPr id="7" name="Picture 6" descr="Murc white.psd"/>
          <p:cNvPicPr>
            <a:picLocks noChangeAspect="1"/>
          </p:cNvPicPr>
          <p:nvPr/>
        </p:nvPicPr>
        <p:blipFill>
          <a:blip r:embed="rId5" cstate="email">
            <a:extLst>
              <a:ext uri="{28A0092B-C50C-407E-A947-70E740481C1C}">
                <a14:useLocalDpi xmlns:a14="http://schemas.microsoft.com/office/drawing/2010/main" val="0"/>
              </a:ext>
            </a:extLst>
          </a:blip>
          <a:stretch>
            <a:fillRect/>
          </a:stretch>
        </p:blipFill>
        <p:spPr>
          <a:xfrm>
            <a:off x="50800" y="5956300"/>
            <a:ext cx="1508358" cy="889000"/>
          </a:xfrm>
          <a:prstGeom prst="rect">
            <a:avLst/>
          </a:prstGeom>
        </p:spPr>
      </p:pic>
      <p:pic>
        <p:nvPicPr>
          <p:cNvPr id="8" name="Content Placeholder 7" descr="smartdata gen2 - Cardholder QRC (2013-12-09) (2).pdf - Adobe Acrobat Pro"/>
          <p:cNvPicPr>
            <a:picLocks noGrp="1" noChangeAspect="1"/>
          </p:cNvPicPr>
          <p:nvPr>
            <p:ph idx="1"/>
          </p:nvPr>
        </p:nvPicPr>
        <p:blipFill rotWithShape="1">
          <a:blip r:embed="rId6" cstate="print">
            <a:extLst>
              <a:ext uri="{28A0092B-C50C-407E-A947-70E740481C1C}">
                <a14:useLocalDpi xmlns:a14="http://schemas.microsoft.com/office/drawing/2010/main" val="0"/>
              </a:ext>
            </a:extLst>
          </a:blip>
          <a:srcRect l="52704" t="11865" r="10715" b="45500"/>
          <a:stretch/>
        </p:blipFill>
        <p:spPr>
          <a:xfrm>
            <a:off x="278547" y="1600200"/>
            <a:ext cx="4267199" cy="2804915"/>
          </a:xfrm>
        </p:spPr>
      </p:pic>
      <p:pic>
        <p:nvPicPr>
          <p:cNvPr id="6" name="Content Placeholder 7" descr="smartdata gen2 - Cardholder QRC (2013-12-09) (2).pdf - Adobe Acrobat Pro"/>
          <p:cNvPicPr>
            <a:picLocks noChangeAspect="1"/>
          </p:cNvPicPr>
          <p:nvPr/>
        </p:nvPicPr>
        <p:blipFill rotWithShape="1">
          <a:blip r:embed="rId6" cstate="print">
            <a:extLst>
              <a:ext uri="{28A0092B-C50C-407E-A947-70E740481C1C}">
                <a14:useLocalDpi xmlns:a14="http://schemas.microsoft.com/office/drawing/2010/main" val="0"/>
              </a:ext>
            </a:extLst>
          </a:blip>
          <a:srcRect l="52704" t="55658" r="4107" b="3593"/>
          <a:stretch/>
        </p:blipFill>
        <p:spPr>
          <a:xfrm>
            <a:off x="4419600" y="1828800"/>
            <a:ext cx="4648200" cy="2473424"/>
          </a:xfrm>
          <a:prstGeom prst="rect">
            <a:avLst/>
          </a:prstGeom>
        </p:spPr>
      </p:pic>
      <p:pic>
        <p:nvPicPr>
          <p:cNvPr id="3" name="Audio 2">
            <a:hlinkClick r:id="" action="ppaction://media"/>
            <a:extLst>
              <a:ext uri="{FF2B5EF4-FFF2-40B4-BE49-F238E27FC236}">
                <a16:creationId xmlns:a16="http://schemas.microsoft.com/office/drawing/2014/main" id="{CBC36038-24A6-F03B-A70E-4B29619A37D8}"/>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8585200" y="6299200"/>
            <a:ext cx="406400" cy="406400"/>
          </a:xfrm>
          <a:prstGeom prst="rect">
            <a:avLst/>
          </a:prstGeom>
        </p:spPr>
      </p:pic>
    </p:spTree>
    <p:extLst>
      <p:ext uri="{BB962C8B-B14F-4D97-AF65-F5344CB8AC3E}">
        <p14:creationId xmlns:p14="http://schemas.microsoft.com/office/powerpoint/2010/main" val="3074413847"/>
      </p:ext>
    </p:extLst>
  </p:cSld>
  <p:clrMapOvr>
    <a:masterClrMapping/>
  </p:clrMapOvr>
  <mc:AlternateContent xmlns:mc="http://schemas.openxmlformats.org/markup-compatibility/2006" xmlns:p14="http://schemas.microsoft.com/office/powerpoint/2010/main">
    <mc:Choice Requires="p14">
      <p:transition spd="slow" p14:dur="2000" advTm="12827"/>
    </mc:Choice>
    <mc:Fallback xmlns="">
      <p:transition spd="slow" advTm="1282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NEW CARDHOLDER SELF REGISTRATION:</a:t>
            </a:r>
          </a:p>
        </p:txBody>
      </p:sp>
      <p:pic>
        <p:nvPicPr>
          <p:cNvPr id="4" name="Picture 3" descr="Murc white.psd"/>
          <p:cNvPicPr>
            <a:picLocks noChangeAspect="1"/>
          </p:cNvPicPr>
          <p:nvPr/>
        </p:nvPicPr>
        <p:blipFill>
          <a:blip r:embed="rId5" cstate="email">
            <a:extLst>
              <a:ext uri="{28A0092B-C50C-407E-A947-70E740481C1C}">
                <a14:useLocalDpi xmlns:a14="http://schemas.microsoft.com/office/drawing/2010/main" val="0"/>
              </a:ext>
            </a:extLst>
          </a:blip>
          <a:stretch>
            <a:fillRect/>
          </a:stretch>
        </p:blipFill>
        <p:spPr>
          <a:xfrm>
            <a:off x="50800" y="5956300"/>
            <a:ext cx="1508358" cy="889000"/>
          </a:xfrm>
          <a:prstGeom prst="rect">
            <a:avLst/>
          </a:prstGeom>
        </p:spPr>
      </p:pic>
      <p:sp>
        <p:nvSpPr>
          <p:cNvPr id="5" name="Slide Number Placeholder 4"/>
          <p:cNvSpPr>
            <a:spLocks noGrp="1"/>
          </p:cNvSpPr>
          <p:nvPr>
            <p:ph type="sldNum" sz="quarter" idx="12"/>
          </p:nvPr>
        </p:nvSpPr>
        <p:spPr/>
        <p:txBody>
          <a:bodyPr/>
          <a:lstStyle/>
          <a:p>
            <a:fld id="{A65CAB27-FE16-479A-B933-B7AEB64CDC96}" type="slidenum">
              <a:rPr lang="en-US" smtClean="0"/>
              <a:t>20</a:t>
            </a:fld>
            <a:endParaRPr lang="en-US" dirty="0"/>
          </a:p>
        </p:txBody>
      </p:sp>
      <p:sp>
        <p:nvSpPr>
          <p:cNvPr id="11" name="Content Placeholder 2"/>
          <p:cNvSpPr txBox="1">
            <a:spLocks/>
          </p:cNvSpPr>
          <p:nvPr/>
        </p:nvSpPr>
        <p:spPr>
          <a:xfrm>
            <a:off x="3462793" y="2438400"/>
            <a:ext cx="5410200" cy="2819400"/>
          </a:xfrm>
          <a:prstGeom prst="rect">
            <a:avLst/>
          </a:prstGeom>
        </p:spPr>
        <p:txBody>
          <a:bodyPr vert="horz" lIns="0" tIns="45720" rIns="0" bIns="45720" rtlCol="0">
            <a:normAutofit/>
          </a:bodyPr>
          <a:lstStyle>
            <a:lvl1pPr marL="342900" indent="-274320" algn="l" defTabSz="914400" rtl="0" eaLnBrk="1" latinLnBrk="0" hangingPunct="1">
              <a:lnSpc>
                <a:spcPct val="100000"/>
              </a:lnSpc>
              <a:spcBef>
                <a:spcPts val="700"/>
              </a:spcBef>
              <a:buClr>
                <a:schemeClr val="accent1"/>
              </a:buClr>
              <a:buSzPct val="85000"/>
              <a:buFont typeface="Wingdings 3" pitchFamily="18" charset="2"/>
              <a:buChar char=""/>
              <a:defRPr sz="2000" kern="1200" baseline="0">
                <a:solidFill>
                  <a:schemeClr val="tx1"/>
                </a:solidFill>
                <a:latin typeface="+mn-lt"/>
                <a:ea typeface="+mn-ea"/>
                <a:cs typeface="+mn-cs"/>
              </a:defRPr>
            </a:lvl1pPr>
            <a:lvl2pPr marL="742950" indent="-274320" algn="l" defTabSz="914400" rtl="0" eaLnBrk="1" latinLnBrk="0" hangingPunct="1">
              <a:lnSpc>
                <a:spcPct val="100000"/>
              </a:lnSpc>
              <a:spcBef>
                <a:spcPts val="700"/>
              </a:spcBef>
              <a:buClr>
                <a:schemeClr val="accent1"/>
              </a:buClr>
              <a:buSzPct val="85000"/>
              <a:buFont typeface="Wingdings 3" pitchFamily="18" charset="2"/>
              <a:buChar char=""/>
              <a:defRPr sz="1600" kern="1200" baseline="0">
                <a:solidFill>
                  <a:schemeClr val="tx1"/>
                </a:solidFill>
                <a:latin typeface="+mn-lt"/>
                <a:ea typeface="+mn-ea"/>
                <a:cs typeface="+mn-cs"/>
              </a:defRPr>
            </a:lvl2pPr>
            <a:lvl3pPr marL="1143000" indent="-274320" algn="l" defTabSz="914400" rtl="0" eaLnBrk="1" latinLnBrk="0" hangingPunct="1">
              <a:lnSpc>
                <a:spcPct val="100000"/>
              </a:lnSpc>
              <a:spcBef>
                <a:spcPts val="700"/>
              </a:spcBef>
              <a:buClr>
                <a:schemeClr val="accent1"/>
              </a:buClr>
              <a:buSzPct val="85000"/>
              <a:buFont typeface="Wingdings 3" pitchFamily="18" charset="2"/>
              <a:buChar char=""/>
              <a:defRPr sz="1400" kern="1200" baseline="0">
                <a:solidFill>
                  <a:schemeClr val="tx1"/>
                </a:solidFill>
                <a:latin typeface="+mn-lt"/>
                <a:ea typeface="+mn-ea"/>
                <a:cs typeface="+mn-cs"/>
              </a:defRPr>
            </a:lvl3pPr>
            <a:lvl4pPr marL="1600200" indent="-274320" algn="l" defTabSz="914400" rtl="0" eaLnBrk="1" latinLnBrk="0" hangingPunct="1">
              <a:lnSpc>
                <a:spcPct val="100000"/>
              </a:lnSpc>
              <a:spcBef>
                <a:spcPts val="700"/>
              </a:spcBef>
              <a:buClr>
                <a:schemeClr val="accent1"/>
              </a:buClr>
              <a:buSzPct val="85000"/>
              <a:buFont typeface="Wingdings 3" pitchFamily="18" charset="2"/>
              <a:buChar char=""/>
              <a:defRPr sz="1400" kern="1200" baseline="0">
                <a:solidFill>
                  <a:schemeClr val="tx1"/>
                </a:solidFill>
                <a:latin typeface="+mn-lt"/>
                <a:ea typeface="+mn-ea"/>
                <a:cs typeface="+mn-cs"/>
              </a:defRPr>
            </a:lvl4pPr>
            <a:lvl5pPr marL="2057400" indent="-274320" algn="l" defTabSz="914400" rtl="0" eaLnBrk="1" latinLnBrk="0" hangingPunct="1">
              <a:lnSpc>
                <a:spcPct val="100000"/>
              </a:lnSpc>
              <a:spcBef>
                <a:spcPts val="700"/>
              </a:spcBef>
              <a:buClr>
                <a:schemeClr val="accent1"/>
              </a:buClr>
              <a:buSzPct val="85000"/>
              <a:buFont typeface="Wingdings 3" pitchFamily="18" charset="2"/>
              <a:buChar char=""/>
              <a:defRPr sz="1400" kern="1200" baseline="0">
                <a:solidFill>
                  <a:schemeClr val="tx1"/>
                </a:solidFill>
                <a:latin typeface="+mn-lt"/>
                <a:ea typeface="+mn-ea"/>
                <a:cs typeface="+mn-cs"/>
              </a:defRPr>
            </a:lvl5pPr>
            <a:lvl6pPr marL="2514600" indent="-274320" algn="l" defTabSz="914400" rtl="0" eaLnBrk="1" latinLnBrk="0" hangingPunct="1">
              <a:lnSpc>
                <a:spcPct val="100000"/>
              </a:lnSpc>
              <a:spcBef>
                <a:spcPts val="700"/>
              </a:spcBef>
              <a:buClr>
                <a:schemeClr val="accent1"/>
              </a:buClr>
              <a:buSzPct val="85000"/>
              <a:buFont typeface="Wingdings 3" pitchFamily="18" charset="2"/>
              <a:buChar char=""/>
              <a:defRPr sz="1400" kern="1200">
                <a:solidFill>
                  <a:schemeClr val="tx1"/>
                </a:solidFill>
                <a:latin typeface="+mn-lt"/>
                <a:ea typeface="+mn-ea"/>
                <a:cs typeface="+mn-cs"/>
              </a:defRPr>
            </a:lvl6pPr>
            <a:lvl7pPr marL="2971800" indent="-274320" algn="l" defTabSz="914400" rtl="0" eaLnBrk="1" latinLnBrk="0" hangingPunct="1">
              <a:lnSpc>
                <a:spcPct val="100000"/>
              </a:lnSpc>
              <a:spcBef>
                <a:spcPts val="700"/>
              </a:spcBef>
              <a:buClr>
                <a:schemeClr val="accent1"/>
              </a:buClr>
              <a:buSzPct val="85000"/>
              <a:buFont typeface="Wingdings 3" pitchFamily="18" charset="2"/>
              <a:buChar char=""/>
              <a:defRPr sz="1400" kern="1200">
                <a:solidFill>
                  <a:schemeClr val="tx1"/>
                </a:solidFill>
                <a:latin typeface="+mn-lt"/>
                <a:ea typeface="+mn-ea"/>
                <a:cs typeface="+mn-cs"/>
              </a:defRPr>
            </a:lvl7pPr>
            <a:lvl8pPr marL="3429000" indent="-274320" algn="l" defTabSz="914400" rtl="0" eaLnBrk="1" latinLnBrk="0" hangingPunct="1">
              <a:lnSpc>
                <a:spcPct val="100000"/>
              </a:lnSpc>
              <a:spcBef>
                <a:spcPts val="700"/>
              </a:spcBef>
              <a:buClr>
                <a:schemeClr val="accent1"/>
              </a:buClr>
              <a:buSzPct val="85000"/>
              <a:buFont typeface="Wingdings 3" pitchFamily="18" charset="2"/>
              <a:buChar char=""/>
              <a:defRPr sz="1400" kern="1200">
                <a:solidFill>
                  <a:schemeClr val="tx1"/>
                </a:solidFill>
                <a:latin typeface="+mn-lt"/>
                <a:ea typeface="+mn-ea"/>
                <a:cs typeface="+mn-cs"/>
              </a:defRPr>
            </a:lvl8pPr>
            <a:lvl9pPr marL="3886200" indent="-274320" algn="l" defTabSz="914400" rtl="0" eaLnBrk="1" latinLnBrk="0" hangingPunct="1">
              <a:lnSpc>
                <a:spcPct val="100000"/>
              </a:lnSpc>
              <a:spcBef>
                <a:spcPts val="700"/>
              </a:spcBef>
              <a:buClr>
                <a:schemeClr val="accent1"/>
              </a:buClr>
              <a:buSzPct val="85000"/>
              <a:buFont typeface="Wingdings 3" pitchFamily="18" charset="2"/>
              <a:buChar char=""/>
              <a:defRPr sz="1400" kern="1200">
                <a:solidFill>
                  <a:schemeClr val="tx1"/>
                </a:solidFill>
                <a:latin typeface="+mn-lt"/>
                <a:ea typeface="+mn-ea"/>
                <a:cs typeface="+mn-cs"/>
              </a:defRPr>
            </a:lvl9pPr>
          </a:lstStyle>
          <a:p>
            <a:r>
              <a:rPr lang="en-US" dirty="0"/>
              <a:t>You will return to this Login Screen. This is how your login screen will look each month.</a:t>
            </a:r>
          </a:p>
          <a:p>
            <a:endParaRPr lang="en-US" dirty="0"/>
          </a:p>
          <a:p>
            <a:r>
              <a:rPr lang="en-US" dirty="0"/>
              <a:t>Your user ID and password are case-sensitive.</a:t>
            </a:r>
          </a:p>
          <a:p>
            <a:endParaRPr lang="en-US" dirty="0"/>
          </a:p>
          <a:p>
            <a:r>
              <a:rPr lang="en-US" dirty="0"/>
              <a:t>Use “Forgot Password” feature if needed.</a:t>
            </a:r>
          </a:p>
          <a:p>
            <a:endParaRPr lang="en-US" dirty="0"/>
          </a:p>
          <a:p>
            <a:endParaRPr lang="en-US" dirty="0"/>
          </a:p>
        </p:txBody>
      </p:sp>
      <p:pic>
        <p:nvPicPr>
          <p:cNvPr id="15" name="Content Placeholder 4" descr="smartdata gen2 - Cardholder QRC (2013-12-09) (2).pdf - Adobe Acrobat Pro"/>
          <p:cNvPicPr>
            <a:picLocks noChangeAspect="1"/>
          </p:cNvPicPr>
          <p:nvPr/>
        </p:nvPicPr>
        <p:blipFill rotWithShape="1">
          <a:blip r:embed="rId6" cstate="print">
            <a:extLst>
              <a:ext uri="{28A0092B-C50C-407E-A947-70E740481C1C}">
                <a14:useLocalDpi xmlns:a14="http://schemas.microsoft.com/office/drawing/2010/main" val="0"/>
              </a:ext>
            </a:extLst>
          </a:blip>
          <a:srcRect l="51107" t="30612" r="6379" b="60656"/>
          <a:stretch/>
        </p:blipFill>
        <p:spPr>
          <a:xfrm>
            <a:off x="914400" y="1295400"/>
            <a:ext cx="7162800" cy="837115"/>
          </a:xfrm>
          <a:prstGeom prst="rect">
            <a:avLst/>
          </a:prstGeom>
        </p:spPr>
      </p:pic>
      <p:pic>
        <p:nvPicPr>
          <p:cNvPr id="6" name="Picture 5"/>
          <p:cNvPicPr>
            <a:picLocks noChangeAspect="1"/>
          </p:cNvPicPr>
          <p:nvPr/>
        </p:nvPicPr>
        <p:blipFill>
          <a:blip r:embed="rId7"/>
          <a:stretch>
            <a:fillRect/>
          </a:stretch>
        </p:blipFill>
        <p:spPr>
          <a:xfrm>
            <a:off x="170698" y="2492772"/>
            <a:ext cx="3160971" cy="2388394"/>
          </a:xfrm>
          <a:prstGeom prst="rect">
            <a:avLst/>
          </a:prstGeom>
        </p:spPr>
      </p:pic>
      <p:cxnSp>
        <p:nvCxnSpPr>
          <p:cNvPr id="16" name="Straight Arrow Connector 15"/>
          <p:cNvCxnSpPr/>
          <p:nvPr/>
        </p:nvCxnSpPr>
        <p:spPr>
          <a:xfrm flipH="1" flipV="1">
            <a:off x="2286000" y="4343400"/>
            <a:ext cx="1524000" cy="3810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pic>
        <p:nvPicPr>
          <p:cNvPr id="3" name="Audio 2">
            <a:hlinkClick r:id="" action="ppaction://media"/>
            <a:extLst>
              <a:ext uri="{FF2B5EF4-FFF2-40B4-BE49-F238E27FC236}">
                <a16:creationId xmlns:a16="http://schemas.microsoft.com/office/drawing/2014/main" id="{26B51BC8-7B99-1CC6-4D79-43DC44DC7370}"/>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8585200" y="6299200"/>
            <a:ext cx="406400" cy="406400"/>
          </a:xfrm>
          <a:prstGeom prst="rect">
            <a:avLst/>
          </a:prstGeom>
        </p:spPr>
      </p:pic>
    </p:spTree>
    <p:extLst>
      <p:ext uri="{BB962C8B-B14F-4D97-AF65-F5344CB8AC3E}">
        <p14:creationId xmlns:p14="http://schemas.microsoft.com/office/powerpoint/2010/main" val="2582730023"/>
      </p:ext>
    </p:extLst>
  </p:cSld>
  <p:clrMapOvr>
    <a:masterClrMapping/>
  </p:clrMapOvr>
  <mc:AlternateContent xmlns:mc="http://schemas.openxmlformats.org/markup-compatibility/2006" xmlns:p14="http://schemas.microsoft.com/office/powerpoint/2010/main">
    <mc:Choice Requires="p14">
      <p:transition spd="slow" p14:dur="2000" advTm="14708"/>
    </mc:Choice>
    <mc:Fallback xmlns="">
      <p:transition spd="slow" advTm="1470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Murc white.psd"/>
          <p:cNvPicPr>
            <a:picLocks noChangeAspect="1"/>
          </p:cNvPicPr>
          <p:nvPr/>
        </p:nvPicPr>
        <p:blipFill>
          <a:blip r:embed="rId5" cstate="email">
            <a:extLst>
              <a:ext uri="{28A0092B-C50C-407E-A947-70E740481C1C}">
                <a14:useLocalDpi xmlns:a14="http://schemas.microsoft.com/office/drawing/2010/main" val="0"/>
              </a:ext>
            </a:extLst>
          </a:blip>
          <a:stretch>
            <a:fillRect/>
          </a:stretch>
        </p:blipFill>
        <p:spPr>
          <a:xfrm>
            <a:off x="50800" y="5956300"/>
            <a:ext cx="1508358" cy="889000"/>
          </a:xfrm>
          <a:prstGeom prst="rect">
            <a:avLst/>
          </a:prstGeom>
        </p:spPr>
      </p:pic>
      <p:sp>
        <p:nvSpPr>
          <p:cNvPr id="5" name="Slide Number Placeholder 4"/>
          <p:cNvSpPr>
            <a:spLocks noGrp="1"/>
          </p:cNvSpPr>
          <p:nvPr>
            <p:ph type="sldNum" sz="quarter" idx="12"/>
          </p:nvPr>
        </p:nvSpPr>
        <p:spPr/>
        <p:txBody>
          <a:bodyPr/>
          <a:lstStyle/>
          <a:p>
            <a:fld id="{A65CAB27-FE16-479A-B933-B7AEB64CDC96}" type="slidenum">
              <a:rPr lang="en-US" smtClean="0"/>
              <a:t>21</a:t>
            </a:fld>
            <a:endParaRPr lang="en-US" dirty="0"/>
          </a:p>
        </p:txBody>
      </p:sp>
      <p:sp>
        <p:nvSpPr>
          <p:cNvPr id="11" name="Content Placeholder 2"/>
          <p:cNvSpPr txBox="1">
            <a:spLocks/>
          </p:cNvSpPr>
          <p:nvPr/>
        </p:nvSpPr>
        <p:spPr>
          <a:xfrm>
            <a:off x="50800" y="2808136"/>
            <a:ext cx="4064000" cy="609600"/>
          </a:xfrm>
          <a:prstGeom prst="rect">
            <a:avLst/>
          </a:prstGeom>
        </p:spPr>
        <p:txBody>
          <a:bodyPr vert="horz" lIns="0" tIns="45720" rIns="0" bIns="45720" rtlCol="0">
            <a:normAutofit/>
          </a:bodyPr>
          <a:lstStyle>
            <a:lvl1pPr marL="342900" indent="-274320" algn="l" defTabSz="914400" rtl="0" eaLnBrk="1" latinLnBrk="0" hangingPunct="1">
              <a:lnSpc>
                <a:spcPct val="100000"/>
              </a:lnSpc>
              <a:spcBef>
                <a:spcPts val="700"/>
              </a:spcBef>
              <a:buClr>
                <a:schemeClr val="accent1"/>
              </a:buClr>
              <a:buSzPct val="85000"/>
              <a:buFont typeface="Wingdings 3" pitchFamily="18" charset="2"/>
              <a:buChar char=""/>
              <a:defRPr sz="2000" kern="1200" baseline="0">
                <a:solidFill>
                  <a:schemeClr val="tx1"/>
                </a:solidFill>
                <a:latin typeface="+mn-lt"/>
                <a:ea typeface="+mn-ea"/>
                <a:cs typeface="+mn-cs"/>
              </a:defRPr>
            </a:lvl1pPr>
            <a:lvl2pPr marL="742950" indent="-274320" algn="l" defTabSz="914400" rtl="0" eaLnBrk="1" latinLnBrk="0" hangingPunct="1">
              <a:lnSpc>
                <a:spcPct val="100000"/>
              </a:lnSpc>
              <a:spcBef>
                <a:spcPts val="700"/>
              </a:spcBef>
              <a:buClr>
                <a:schemeClr val="accent1"/>
              </a:buClr>
              <a:buSzPct val="85000"/>
              <a:buFont typeface="Wingdings 3" pitchFamily="18" charset="2"/>
              <a:buChar char=""/>
              <a:defRPr sz="1600" kern="1200" baseline="0">
                <a:solidFill>
                  <a:schemeClr val="tx1"/>
                </a:solidFill>
                <a:latin typeface="+mn-lt"/>
                <a:ea typeface="+mn-ea"/>
                <a:cs typeface="+mn-cs"/>
              </a:defRPr>
            </a:lvl2pPr>
            <a:lvl3pPr marL="1143000" indent="-274320" algn="l" defTabSz="914400" rtl="0" eaLnBrk="1" latinLnBrk="0" hangingPunct="1">
              <a:lnSpc>
                <a:spcPct val="100000"/>
              </a:lnSpc>
              <a:spcBef>
                <a:spcPts val="700"/>
              </a:spcBef>
              <a:buClr>
                <a:schemeClr val="accent1"/>
              </a:buClr>
              <a:buSzPct val="85000"/>
              <a:buFont typeface="Wingdings 3" pitchFamily="18" charset="2"/>
              <a:buChar char=""/>
              <a:defRPr sz="1400" kern="1200" baseline="0">
                <a:solidFill>
                  <a:schemeClr val="tx1"/>
                </a:solidFill>
                <a:latin typeface="+mn-lt"/>
                <a:ea typeface="+mn-ea"/>
                <a:cs typeface="+mn-cs"/>
              </a:defRPr>
            </a:lvl3pPr>
            <a:lvl4pPr marL="1600200" indent="-274320" algn="l" defTabSz="914400" rtl="0" eaLnBrk="1" latinLnBrk="0" hangingPunct="1">
              <a:lnSpc>
                <a:spcPct val="100000"/>
              </a:lnSpc>
              <a:spcBef>
                <a:spcPts val="700"/>
              </a:spcBef>
              <a:buClr>
                <a:schemeClr val="accent1"/>
              </a:buClr>
              <a:buSzPct val="85000"/>
              <a:buFont typeface="Wingdings 3" pitchFamily="18" charset="2"/>
              <a:buChar char=""/>
              <a:defRPr sz="1400" kern="1200" baseline="0">
                <a:solidFill>
                  <a:schemeClr val="tx1"/>
                </a:solidFill>
                <a:latin typeface="+mn-lt"/>
                <a:ea typeface="+mn-ea"/>
                <a:cs typeface="+mn-cs"/>
              </a:defRPr>
            </a:lvl4pPr>
            <a:lvl5pPr marL="2057400" indent="-274320" algn="l" defTabSz="914400" rtl="0" eaLnBrk="1" latinLnBrk="0" hangingPunct="1">
              <a:lnSpc>
                <a:spcPct val="100000"/>
              </a:lnSpc>
              <a:spcBef>
                <a:spcPts val="700"/>
              </a:spcBef>
              <a:buClr>
                <a:schemeClr val="accent1"/>
              </a:buClr>
              <a:buSzPct val="85000"/>
              <a:buFont typeface="Wingdings 3" pitchFamily="18" charset="2"/>
              <a:buChar char=""/>
              <a:defRPr sz="1400" kern="1200" baseline="0">
                <a:solidFill>
                  <a:schemeClr val="tx1"/>
                </a:solidFill>
                <a:latin typeface="+mn-lt"/>
                <a:ea typeface="+mn-ea"/>
                <a:cs typeface="+mn-cs"/>
              </a:defRPr>
            </a:lvl5pPr>
            <a:lvl6pPr marL="2514600" indent="-274320" algn="l" defTabSz="914400" rtl="0" eaLnBrk="1" latinLnBrk="0" hangingPunct="1">
              <a:lnSpc>
                <a:spcPct val="100000"/>
              </a:lnSpc>
              <a:spcBef>
                <a:spcPts val="700"/>
              </a:spcBef>
              <a:buClr>
                <a:schemeClr val="accent1"/>
              </a:buClr>
              <a:buSzPct val="85000"/>
              <a:buFont typeface="Wingdings 3" pitchFamily="18" charset="2"/>
              <a:buChar char=""/>
              <a:defRPr sz="1400" kern="1200">
                <a:solidFill>
                  <a:schemeClr val="tx1"/>
                </a:solidFill>
                <a:latin typeface="+mn-lt"/>
                <a:ea typeface="+mn-ea"/>
                <a:cs typeface="+mn-cs"/>
              </a:defRPr>
            </a:lvl6pPr>
            <a:lvl7pPr marL="2971800" indent="-274320" algn="l" defTabSz="914400" rtl="0" eaLnBrk="1" latinLnBrk="0" hangingPunct="1">
              <a:lnSpc>
                <a:spcPct val="100000"/>
              </a:lnSpc>
              <a:spcBef>
                <a:spcPts val="700"/>
              </a:spcBef>
              <a:buClr>
                <a:schemeClr val="accent1"/>
              </a:buClr>
              <a:buSzPct val="85000"/>
              <a:buFont typeface="Wingdings 3" pitchFamily="18" charset="2"/>
              <a:buChar char=""/>
              <a:defRPr sz="1400" kern="1200">
                <a:solidFill>
                  <a:schemeClr val="tx1"/>
                </a:solidFill>
                <a:latin typeface="+mn-lt"/>
                <a:ea typeface="+mn-ea"/>
                <a:cs typeface="+mn-cs"/>
              </a:defRPr>
            </a:lvl7pPr>
            <a:lvl8pPr marL="3429000" indent="-274320" algn="l" defTabSz="914400" rtl="0" eaLnBrk="1" latinLnBrk="0" hangingPunct="1">
              <a:lnSpc>
                <a:spcPct val="100000"/>
              </a:lnSpc>
              <a:spcBef>
                <a:spcPts val="700"/>
              </a:spcBef>
              <a:buClr>
                <a:schemeClr val="accent1"/>
              </a:buClr>
              <a:buSzPct val="85000"/>
              <a:buFont typeface="Wingdings 3" pitchFamily="18" charset="2"/>
              <a:buChar char=""/>
              <a:defRPr sz="1400" kern="1200">
                <a:solidFill>
                  <a:schemeClr val="tx1"/>
                </a:solidFill>
                <a:latin typeface="+mn-lt"/>
                <a:ea typeface="+mn-ea"/>
                <a:cs typeface="+mn-cs"/>
              </a:defRPr>
            </a:lvl8pPr>
            <a:lvl9pPr marL="3886200" indent="-274320" algn="l" defTabSz="914400" rtl="0" eaLnBrk="1" latinLnBrk="0" hangingPunct="1">
              <a:lnSpc>
                <a:spcPct val="100000"/>
              </a:lnSpc>
              <a:spcBef>
                <a:spcPts val="700"/>
              </a:spcBef>
              <a:buClr>
                <a:schemeClr val="accent1"/>
              </a:buClr>
              <a:buSzPct val="85000"/>
              <a:buFont typeface="Wingdings 3" pitchFamily="18" charset="2"/>
              <a:buChar char=""/>
              <a:defRPr sz="1400" kern="1200">
                <a:solidFill>
                  <a:schemeClr val="tx1"/>
                </a:solidFill>
                <a:latin typeface="+mn-lt"/>
                <a:ea typeface="+mn-ea"/>
                <a:cs typeface="+mn-cs"/>
              </a:defRPr>
            </a:lvl9pPr>
          </a:lstStyle>
          <a:p>
            <a:r>
              <a:rPr lang="en-US" dirty="0"/>
              <a:t>Create challenge questions</a:t>
            </a:r>
          </a:p>
          <a:p>
            <a:endParaRPr lang="en-US" dirty="0"/>
          </a:p>
          <a:p>
            <a:endParaRPr lang="en-US" dirty="0"/>
          </a:p>
        </p:txBody>
      </p:sp>
      <p:pic>
        <p:nvPicPr>
          <p:cNvPr id="3" name="Picture 2" descr="Challenge Questions - Google Chrome"/>
          <p:cNvPicPr>
            <a:picLocks noChangeAspect="1"/>
          </p:cNvPicPr>
          <p:nvPr/>
        </p:nvPicPr>
        <p:blipFill rotWithShape="1">
          <a:blip r:embed="rId6">
            <a:extLst>
              <a:ext uri="{28A0092B-C50C-407E-A947-70E740481C1C}">
                <a14:useLocalDpi xmlns:a14="http://schemas.microsoft.com/office/drawing/2010/main" val="0"/>
              </a:ext>
            </a:extLst>
          </a:blip>
          <a:srcRect l="635" t="8634" r="70728" b="50873"/>
          <a:stretch/>
        </p:blipFill>
        <p:spPr>
          <a:xfrm>
            <a:off x="3860577" y="1524000"/>
            <a:ext cx="5028192" cy="4318773"/>
          </a:xfrm>
          <a:prstGeom prst="rect">
            <a:avLst/>
          </a:prstGeom>
        </p:spPr>
      </p:pic>
      <p:sp>
        <p:nvSpPr>
          <p:cNvPr id="6" name="Title 5"/>
          <p:cNvSpPr>
            <a:spLocks noGrp="1"/>
          </p:cNvSpPr>
          <p:nvPr>
            <p:ph type="title"/>
          </p:nvPr>
        </p:nvSpPr>
        <p:spPr/>
        <p:txBody>
          <a:bodyPr>
            <a:normAutofit fontScale="90000"/>
          </a:bodyPr>
          <a:lstStyle/>
          <a:p>
            <a:r>
              <a:rPr lang="en-US" dirty="0"/>
              <a:t>NEW CARDHOLDER SELF REGISTRATION:</a:t>
            </a:r>
          </a:p>
        </p:txBody>
      </p:sp>
      <p:sp>
        <p:nvSpPr>
          <p:cNvPr id="8" name="TextBox 7"/>
          <p:cNvSpPr txBox="1"/>
          <p:nvPr/>
        </p:nvSpPr>
        <p:spPr>
          <a:xfrm>
            <a:off x="704850" y="3683386"/>
            <a:ext cx="2755900" cy="1477328"/>
          </a:xfrm>
          <a:prstGeom prst="rect">
            <a:avLst/>
          </a:prstGeom>
          <a:solidFill>
            <a:srgbClr val="00B050"/>
          </a:solidFill>
        </p:spPr>
        <p:style>
          <a:lnRef idx="3">
            <a:schemeClr val="lt1"/>
          </a:lnRef>
          <a:fillRef idx="1">
            <a:schemeClr val="accent1"/>
          </a:fillRef>
          <a:effectRef idx="1">
            <a:schemeClr val="accent1"/>
          </a:effectRef>
          <a:fontRef idx="minor">
            <a:schemeClr val="lt1"/>
          </a:fontRef>
        </p:style>
        <p:txBody>
          <a:bodyPr wrap="square" rtlCol="0">
            <a:spAutoFit/>
          </a:bodyPr>
          <a:lstStyle/>
          <a:p>
            <a:r>
              <a:rPr lang="en-US" dirty="0"/>
              <a:t>Please write down your username, password and  security questions.  </a:t>
            </a:r>
          </a:p>
          <a:p>
            <a:endParaRPr lang="en-US" dirty="0"/>
          </a:p>
          <a:p>
            <a:pPr algn="ctr"/>
            <a:r>
              <a:rPr lang="en-US" dirty="0"/>
              <a:t>Keep in a safe place.</a:t>
            </a:r>
          </a:p>
        </p:txBody>
      </p:sp>
      <p:pic>
        <p:nvPicPr>
          <p:cNvPr id="2" name="Audio 1">
            <a:hlinkClick r:id="" action="ppaction://media"/>
            <a:extLst>
              <a:ext uri="{FF2B5EF4-FFF2-40B4-BE49-F238E27FC236}">
                <a16:creationId xmlns:a16="http://schemas.microsoft.com/office/drawing/2014/main" id="{EA8EADFF-319A-3FB2-9C58-317A5292DD84}"/>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8585200" y="6299200"/>
            <a:ext cx="406400" cy="406400"/>
          </a:xfrm>
          <a:prstGeom prst="rect">
            <a:avLst/>
          </a:prstGeom>
        </p:spPr>
      </p:pic>
    </p:spTree>
    <p:extLst>
      <p:ext uri="{BB962C8B-B14F-4D97-AF65-F5344CB8AC3E}">
        <p14:creationId xmlns:p14="http://schemas.microsoft.com/office/powerpoint/2010/main" val="2201939006"/>
      </p:ext>
    </p:extLst>
  </p:cSld>
  <p:clrMapOvr>
    <a:masterClrMapping/>
  </p:clrMapOvr>
  <mc:AlternateContent xmlns:mc="http://schemas.openxmlformats.org/markup-compatibility/2006" xmlns:p14="http://schemas.microsoft.com/office/powerpoint/2010/main">
    <mc:Choice Requires="p14">
      <p:transition spd="slow" p14:dur="2000" advTm="13918"/>
    </mc:Choice>
    <mc:Fallback xmlns="">
      <p:transition spd="slow" advTm="1391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274638"/>
            <a:ext cx="7772400" cy="865588"/>
          </a:xfrm>
        </p:spPr>
        <p:txBody>
          <a:bodyPr>
            <a:normAutofit/>
          </a:bodyPr>
          <a:lstStyle/>
          <a:p>
            <a:r>
              <a:rPr lang="en-US" dirty="0"/>
              <a:t>TO CODE  transactions:</a:t>
            </a:r>
          </a:p>
        </p:txBody>
      </p:sp>
      <p:pic>
        <p:nvPicPr>
          <p:cNvPr id="4" name="Picture 3" descr="Murc white.psd"/>
          <p:cNvPicPr>
            <a:picLocks noChangeAspect="1"/>
          </p:cNvPicPr>
          <p:nvPr/>
        </p:nvPicPr>
        <p:blipFill>
          <a:blip r:embed="rId5" cstate="email">
            <a:extLst>
              <a:ext uri="{28A0092B-C50C-407E-A947-70E740481C1C}">
                <a14:useLocalDpi xmlns:a14="http://schemas.microsoft.com/office/drawing/2010/main" val="0"/>
              </a:ext>
            </a:extLst>
          </a:blip>
          <a:stretch>
            <a:fillRect/>
          </a:stretch>
        </p:blipFill>
        <p:spPr>
          <a:xfrm>
            <a:off x="50800" y="5956300"/>
            <a:ext cx="1508358" cy="889000"/>
          </a:xfrm>
          <a:prstGeom prst="rect">
            <a:avLst/>
          </a:prstGeom>
        </p:spPr>
      </p:pic>
      <p:sp>
        <p:nvSpPr>
          <p:cNvPr id="5" name="Slide Number Placeholder 4"/>
          <p:cNvSpPr>
            <a:spLocks noGrp="1"/>
          </p:cNvSpPr>
          <p:nvPr>
            <p:ph type="sldNum" sz="quarter" idx="12"/>
          </p:nvPr>
        </p:nvSpPr>
        <p:spPr/>
        <p:txBody>
          <a:bodyPr/>
          <a:lstStyle/>
          <a:p>
            <a:fld id="{A65CAB27-FE16-479A-B933-B7AEB64CDC96}" type="slidenum">
              <a:rPr lang="en-US" smtClean="0"/>
              <a:t>22</a:t>
            </a:fld>
            <a:endParaRPr lang="en-US" dirty="0"/>
          </a:p>
        </p:txBody>
      </p:sp>
      <p:sp>
        <p:nvSpPr>
          <p:cNvPr id="8" name="Content Placeholder 2"/>
          <p:cNvSpPr>
            <a:spLocks noGrp="1"/>
          </p:cNvSpPr>
          <p:nvPr>
            <p:ph idx="1"/>
          </p:nvPr>
        </p:nvSpPr>
        <p:spPr>
          <a:xfrm>
            <a:off x="304800" y="4953000"/>
            <a:ext cx="6858000" cy="509018"/>
          </a:xfrm>
        </p:spPr>
        <p:txBody>
          <a:bodyPr/>
          <a:lstStyle/>
          <a:p>
            <a:r>
              <a:rPr lang="en-US" dirty="0"/>
              <a:t>Select “Account Activity.”</a:t>
            </a:r>
          </a:p>
          <a:p>
            <a:endParaRPr lang="en-US" dirty="0"/>
          </a:p>
          <a:p>
            <a:pPr marL="68580" indent="0">
              <a:buNone/>
            </a:pPr>
            <a:endParaRPr lang="en-US" dirty="0"/>
          </a:p>
          <a:p>
            <a:endParaRPr lang="en-US" dirty="0"/>
          </a:p>
        </p:txBody>
      </p:sp>
      <p:pic>
        <p:nvPicPr>
          <p:cNvPr id="9" name="Picture 8" descr="Smart Data - Internet Explorer"/>
          <p:cNvPicPr>
            <a:picLocks noChangeAspect="1"/>
          </p:cNvPicPr>
          <p:nvPr/>
        </p:nvPicPr>
        <p:blipFill rotWithShape="1">
          <a:blip r:embed="rId6">
            <a:extLst>
              <a:ext uri="{28A0092B-C50C-407E-A947-70E740481C1C}">
                <a14:useLocalDpi xmlns:a14="http://schemas.microsoft.com/office/drawing/2010/main" val="0"/>
              </a:ext>
            </a:extLst>
          </a:blip>
          <a:srcRect l="2000" t="10453" r="2609" b="20403"/>
          <a:stretch/>
        </p:blipFill>
        <p:spPr>
          <a:xfrm>
            <a:off x="75979" y="990600"/>
            <a:ext cx="8999488" cy="3962400"/>
          </a:xfrm>
          <a:prstGeom prst="rect">
            <a:avLst/>
          </a:prstGeom>
        </p:spPr>
      </p:pic>
      <p:sp>
        <p:nvSpPr>
          <p:cNvPr id="12" name="Oval 11"/>
          <p:cNvSpPr/>
          <p:nvPr/>
        </p:nvSpPr>
        <p:spPr>
          <a:xfrm>
            <a:off x="804979" y="1321242"/>
            <a:ext cx="685800" cy="3048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Audio 2">
            <a:hlinkClick r:id="" action="ppaction://media"/>
            <a:extLst>
              <a:ext uri="{FF2B5EF4-FFF2-40B4-BE49-F238E27FC236}">
                <a16:creationId xmlns:a16="http://schemas.microsoft.com/office/drawing/2014/main" id="{4E8B356E-2429-A990-B857-7A1773979453}"/>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8585200" y="6299200"/>
            <a:ext cx="406400" cy="406400"/>
          </a:xfrm>
          <a:prstGeom prst="rect">
            <a:avLst/>
          </a:prstGeom>
        </p:spPr>
      </p:pic>
    </p:spTree>
    <p:extLst>
      <p:ext uri="{BB962C8B-B14F-4D97-AF65-F5344CB8AC3E}">
        <p14:creationId xmlns:p14="http://schemas.microsoft.com/office/powerpoint/2010/main" val="4231689737"/>
      </p:ext>
    </p:extLst>
  </p:cSld>
  <p:clrMapOvr>
    <a:masterClrMapping/>
  </p:clrMapOvr>
  <mc:AlternateContent xmlns:mc="http://schemas.openxmlformats.org/markup-compatibility/2006" xmlns:p14="http://schemas.microsoft.com/office/powerpoint/2010/main">
    <mc:Choice Requires="p14">
      <p:transition spd="slow" p14:dur="2000" advTm="9669"/>
    </mc:Choice>
    <mc:Fallback xmlns="">
      <p:transition spd="slow" advTm="966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274638"/>
            <a:ext cx="7391400" cy="715962"/>
          </a:xfrm>
        </p:spPr>
        <p:txBody>
          <a:bodyPr>
            <a:normAutofit/>
          </a:bodyPr>
          <a:lstStyle/>
          <a:p>
            <a:r>
              <a:rPr lang="en-US" dirty="0"/>
              <a:t>TO CODE  transactions:</a:t>
            </a:r>
          </a:p>
        </p:txBody>
      </p:sp>
      <p:pic>
        <p:nvPicPr>
          <p:cNvPr id="4" name="Picture 3" descr="Murc white.psd"/>
          <p:cNvPicPr>
            <a:picLocks noChangeAspect="1"/>
          </p:cNvPicPr>
          <p:nvPr/>
        </p:nvPicPr>
        <p:blipFill>
          <a:blip r:embed="rId5" cstate="email">
            <a:extLst>
              <a:ext uri="{28A0092B-C50C-407E-A947-70E740481C1C}">
                <a14:useLocalDpi xmlns:a14="http://schemas.microsoft.com/office/drawing/2010/main" val="0"/>
              </a:ext>
            </a:extLst>
          </a:blip>
          <a:stretch>
            <a:fillRect/>
          </a:stretch>
        </p:blipFill>
        <p:spPr>
          <a:xfrm>
            <a:off x="50800" y="5956300"/>
            <a:ext cx="1508358" cy="889000"/>
          </a:xfrm>
          <a:prstGeom prst="rect">
            <a:avLst/>
          </a:prstGeom>
        </p:spPr>
      </p:pic>
      <p:sp>
        <p:nvSpPr>
          <p:cNvPr id="5" name="Slide Number Placeholder 4"/>
          <p:cNvSpPr>
            <a:spLocks noGrp="1"/>
          </p:cNvSpPr>
          <p:nvPr>
            <p:ph type="sldNum" sz="quarter" idx="12"/>
          </p:nvPr>
        </p:nvSpPr>
        <p:spPr/>
        <p:txBody>
          <a:bodyPr/>
          <a:lstStyle/>
          <a:p>
            <a:fld id="{A65CAB27-FE16-479A-B933-B7AEB64CDC96}" type="slidenum">
              <a:rPr lang="en-US" smtClean="0"/>
              <a:t>23</a:t>
            </a:fld>
            <a:endParaRPr lang="en-US" dirty="0"/>
          </a:p>
        </p:txBody>
      </p:sp>
      <p:sp>
        <p:nvSpPr>
          <p:cNvPr id="11" name="Content Placeholder 2"/>
          <p:cNvSpPr>
            <a:spLocks noGrp="1"/>
          </p:cNvSpPr>
          <p:nvPr>
            <p:ph idx="1"/>
          </p:nvPr>
        </p:nvSpPr>
        <p:spPr>
          <a:xfrm>
            <a:off x="5181600" y="2057400"/>
            <a:ext cx="3657600" cy="509018"/>
          </a:xfrm>
        </p:spPr>
        <p:txBody>
          <a:bodyPr/>
          <a:lstStyle/>
          <a:p>
            <a:r>
              <a:rPr lang="en-US" dirty="0"/>
              <a:t>Select “Transaction Summary.”</a:t>
            </a:r>
          </a:p>
          <a:p>
            <a:endParaRPr lang="en-US" dirty="0"/>
          </a:p>
          <a:p>
            <a:pPr marL="68580" indent="0">
              <a:buNone/>
            </a:pPr>
            <a:endParaRPr lang="en-US" dirty="0"/>
          </a:p>
          <a:p>
            <a:endParaRPr lang="en-US" dirty="0"/>
          </a:p>
        </p:txBody>
      </p:sp>
      <p:pic>
        <p:nvPicPr>
          <p:cNvPr id="7" name="Picture 6" descr="Smart Data - Internet Explorer"/>
          <p:cNvPicPr>
            <a:picLocks noChangeAspect="1"/>
          </p:cNvPicPr>
          <p:nvPr/>
        </p:nvPicPr>
        <p:blipFill rotWithShape="1">
          <a:blip r:embed="rId6">
            <a:extLst>
              <a:ext uri="{28A0092B-C50C-407E-A947-70E740481C1C}">
                <a14:useLocalDpi xmlns:a14="http://schemas.microsoft.com/office/drawing/2010/main" val="0"/>
              </a:ext>
            </a:extLst>
          </a:blip>
          <a:srcRect l="2088" t="16466" r="64782" b="39013"/>
          <a:stretch/>
        </p:blipFill>
        <p:spPr>
          <a:xfrm>
            <a:off x="200107" y="1143000"/>
            <a:ext cx="4387502" cy="3581400"/>
          </a:xfrm>
          <a:prstGeom prst="rect">
            <a:avLst/>
          </a:prstGeom>
        </p:spPr>
      </p:pic>
      <p:sp>
        <p:nvSpPr>
          <p:cNvPr id="8" name="Oval 7"/>
          <p:cNvSpPr/>
          <p:nvPr/>
        </p:nvSpPr>
        <p:spPr>
          <a:xfrm>
            <a:off x="1219200" y="1447800"/>
            <a:ext cx="838200" cy="3810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Audio 2">
            <a:hlinkClick r:id="" action="ppaction://media"/>
            <a:extLst>
              <a:ext uri="{FF2B5EF4-FFF2-40B4-BE49-F238E27FC236}">
                <a16:creationId xmlns:a16="http://schemas.microsoft.com/office/drawing/2014/main" id="{574568BD-35F2-5885-CC65-EE18704ECC61}"/>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8585200" y="6299200"/>
            <a:ext cx="406400" cy="406400"/>
          </a:xfrm>
          <a:prstGeom prst="rect">
            <a:avLst/>
          </a:prstGeom>
        </p:spPr>
      </p:pic>
    </p:spTree>
    <p:extLst>
      <p:ext uri="{BB962C8B-B14F-4D97-AF65-F5344CB8AC3E}">
        <p14:creationId xmlns:p14="http://schemas.microsoft.com/office/powerpoint/2010/main" val="663181504"/>
      </p:ext>
    </p:extLst>
  </p:cSld>
  <p:clrMapOvr>
    <a:masterClrMapping/>
  </p:clrMapOvr>
  <mc:AlternateContent xmlns:mc="http://schemas.openxmlformats.org/markup-compatibility/2006" xmlns:p14="http://schemas.microsoft.com/office/powerpoint/2010/main">
    <mc:Choice Requires="p14">
      <p:transition spd="slow" p14:dur="2000" advTm="6883"/>
    </mc:Choice>
    <mc:Fallback xmlns="">
      <p:transition spd="slow" advTm="688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274638"/>
            <a:ext cx="7391400" cy="715962"/>
          </a:xfrm>
        </p:spPr>
        <p:txBody>
          <a:bodyPr>
            <a:normAutofit/>
          </a:bodyPr>
          <a:lstStyle/>
          <a:p>
            <a:r>
              <a:rPr lang="en-US" dirty="0"/>
              <a:t>TO CODE  transactions:</a:t>
            </a:r>
          </a:p>
        </p:txBody>
      </p:sp>
      <p:pic>
        <p:nvPicPr>
          <p:cNvPr id="4" name="Picture 3" descr="Murc white.psd"/>
          <p:cNvPicPr>
            <a:picLocks noChangeAspect="1"/>
          </p:cNvPicPr>
          <p:nvPr/>
        </p:nvPicPr>
        <p:blipFill>
          <a:blip r:embed="rId5" cstate="email">
            <a:extLst>
              <a:ext uri="{28A0092B-C50C-407E-A947-70E740481C1C}">
                <a14:useLocalDpi xmlns:a14="http://schemas.microsoft.com/office/drawing/2010/main" val="0"/>
              </a:ext>
            </a:extLst>
          </a:blip>
          <a:stretch>
            <a:fillRect/>
          </a:stretch>
        </p:blipFill>
        <p:spPr>
          <a:xfrm>
            <a:off x="50800" y="5956300"/>
            <a:ext cx="1508358" cy="889000"/>
          </a:xfrm>
          <a:prstGeom prst="rect">
            <a:avLst/>
          </a:prstGeom>
        </p:spPr>
      </p:pic>
      <p:sp>
        <p:nvSpPr>
          <p:cNvPr id="5" name="Slide Number Placeholder 4"/>
          <p:cNvSpPr>
            <a:spLocks noGrp="1"/>
          </p:cNvSpPr>
          <p:nvPr>
            <p:ph type="sldNum" sz="quarter" idx="12"/>
          </p:nvPr>
        </p:nvSpPr>
        <p:spPr/>
        <p:txBody>
          <a:bodyPr/>
          <a:lstStyle/>
          <a:p>
            <a:fld id="{A65CAB27-FE16-479A-B933-B7AEB64CDC96}" type="slidenum">
              <a:rPr lang="en-US" smtClean="0"/>
              <a:t>24</a:t>
            </a:fld>
            <a:endParaRPr lang="en-US" dirty="0"/>
          </a:p>
        </p:txBody>
      </p:sp>
      <p:sp>
        <p:nvSpPr>
          <p:cNvPr id="9" name="Content Placeholder 2"/>
          <p:cNvSpPr>
            <a:spLocks noGrp="1"/>
          </p:cNvSpPr>
          <p:nvPr>
            <p:ph idx="1"/>
          </p:nvPr>
        </p:nvSpPr>
        <p:spPr>
          <a:xfrm>
            <a:off x="152400" y="1828800"/>
            <a:ext cx="4038600" cy="3276600"/>
          </a:xfrm>
        </p:spPr>
        <p:txBody>
          <a:bodyPr/>
          <a:lstStyle/>
          <a:p>
            <a:r>
              <a:rPr lang="en-US" dirty="0"/>
              <a:t>Select “Reporting Cycle.”</a:t>
            </a:r>
          </a:p>
          <a:p>
            <a:endParaRPr lang="en-US" dirty="0"/>
          </a:p>
          <a:p>
            <a:r>
              <a:rPr lang="en-US" dirty="0"/>
              <a:t>Next, use the drop down to    select the month.</a:t>
            </a:r>
          </a:p>
          <a:p>
            <a:endParaRPr lang="en-US" dirty="0"/>
          </a:p>
          <a:p>
            <a:r>
              <a:rPr lang="en-US" dirty="0"/>
              <a:t>Then select “Search”</a:t>
            </a:r>
          </a:p>
          <a:p>
            <a:endParaRPr lang="en-US" dirty="0"/>
          </a:p>
        </p:txBody>
      </p:sp>
      <p:pic>
        <p:nvPicPr>
          <p:cNvPr id="6" name="Picture 5" descr="Smart Data - Internet Explorer"/>
          <p:cNvPicPr>
            <a:picLocks noChangeAspect="1"/>
          </p:cNvPicPr>
          <p:nvPr/>
        </p:nvPicPr>
        <p:blipFill rotWithShape="1">
          <a:blip r:embed="rId6">
            <a:extLst>
              <a:ext uri="{28A0092B-C50C-407E-A947-70E740481C1C}">
                <a14:useLocalDpi xmlns:a14="http://schemas.microsoft.com/office/drawing/2010/main" val="0"/>
              </a:ext>
            </a:extLst>
          </a:blip>
          <a:srcRect l="3304" t="35363" r="69913" b="36150"/>
          <a:stretch/>
        </p:blipFill>
        <p:spPr>
          <a:xfrm>
            <a:off x="4114800" y="1676400"/>
            <a:ext cx="4127817" cy="2667000"/>
          </a:xfrm>
          <a:prstGeom prst="rect">
            <a:avLst/>
          </a:prstGeom>
        </p:spPr>
      </p:pic>
      <p:pic>
        <p:nvPicPr>
          <p:cNvPr id="3" name="Audio 2">
            <a:hlinkClick r:id="" action="ppaction://media"/>
            <a:extLst>
              <a:ext uri="{FF2B5EF4-FFF2-40B4-BE49-F238E27FC236}">
                <a16:creationId xmlns:a16="http://schemas.microsoft.com/office/drawing/2014/main" id="{5208966E-1A0D-C373-C786-D2B9FE82DB53}"/>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8585200" y="6299200"/>
            <a:ext cx="406400" cy="406400"/>
          </a:xfrm>
          <a:prstGeom prst="rect">
            <a:avLst/>
          </a:prstGeom>
        </p:spPr>
      </p:pic>
    </p:spTree>
    <p:extLst>
      <p:ext uri="{BB962C8B-B14F-4D97-AF65-F5344CB8AC3E}">
        <p14:creationId xmlns:p14="http://schemas.microsoft.com/office/powerpoint/2010/main" val="3534491760"/>
      </p:ext>
    </p:extLst>
  </p:cSld>
  <p:clrMapOvr>
    <a:masterClrMapping/>
  </p:clrMapOvr>
  <mc:AlternateContent xmlns:mc="http://schemas.openxmlformats.org/markup-compatibility/2006" xmlns:p14="http://schemas.microsoft.com/office/powerpoint/2010/main">
    <mc:Choice Requires="p14">
      <p:transition spd="slow" p14:dur="2000" advTm="17123"/>
    </mc:Choice>
    <mc:Fallback xmlns="">
      <p:transition spd="slow" advTm="1712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Murc white.psd"/>
          <p:cNvPicPr>
            <a:picLocks noChangeAspect="1"/>
          </p:cNvPicPr>
          <p:nvPr/>
        </p:nvPicPr>
        <p:blipFill>
          <a:blip r:embed="rId5" cstate="email">
            <a:extLst>
              <a:ext uri="{28A0092B-C50C-407E-A947-70E740481C1C}">
                <a14:useLocalDpi xmlns:a14="http://schemas.microsoft.com/office/drawing/2010/main" val="0"/>
              </a:ext>
            </a:extLst>
          </a:blip>
          <a:stretch>
            <a:fillRect/>
          </a:stretch>
        </p:blipFill>
        <p:spPr>
          <a:xfrm>
            <a:off x="50800" y="5956300"/>
            <a:ext cx="1508358" cy="889000"/>
          </a:xfrm>
          <a:prstGeom prst="rect">
            <a:avLst/>
          </a:prstGeom>
        </p:spPr>
      </p:pic>
      <p:sp>
        <p:nvSpPr>
          <p:cNvPr id="5" name="Slide Number Placeholder 4"/>
          <p:cNvSpPr>
            <a:spLocks noGrp="1"/>
          </p:cNvSpPr>
          <p:nvPr>
            <p:ph type="sldNum" sz="quarter" idx="12"/>
          </p:nvPr>
        </p:nvSpPr>
        <p:spPr/>
        <p:txBody>
          <a:bodyPr/>
          <a:lstStyle/>
          <a:p>
            <a:fld id="{A65CAB27-FE16-479A-B933-B7AEB64CDC96}" type="slidenum">
              <a:rPr lang="en-US" smtClean="0"/>
              <a:t>25</a:t>
            </a:fld>
            <a:endParaRPr lang="en-US" dirty="0"/>
          </a:p>
        </p:txBody>
      </p:sp>
      <p:sp>
        <p:nvSpPr>
          <p:cNvPr id="7" name="Rectangle 6"/>
          <p:cNvSpPr/>
          <p:nvPr/>
        </p:nvSpPr>
        <p:spPr>
          <a:xfrm>
            <a:off x="4876800" y="2185869"/>
            <a:ext cx="1295400" cy="48113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itle 1"/>
          <p:cNvSpPr>
            <a:spLocks noGrp="1"/>
          </p:cNvSpPr>
          <p:nvPr>
            <p:ph type="title"/>
          </p:nvPr>
        </p:nvSpPr>
        <p:spPr>
          <a:xfrm>
            <a:off x="228600" y="228600"/>
            <a:ext cx="7772400" cy="685800"/>
          </a:xfrm>
        </p:spPr>
        <p:txBody>
          <a:bodyPr>
            <a:normAutofit/>
          </a:bodyPr>
          <a:lstStyle/>
          <a:p>
            <a:r>
              <a:rPr lang="en-US" dirty="0"/>
              <a:t>TO CODE  transactions:</a:t>
            </a:r>
          </a:p>
        </p:txBody>
      </p:sp>
      <p:pic>
        <p:nvPicPr>
          <p:cNvPr id="10" name="Picture 9" descr="Smart Data - Internet Explorer"/>
          <p:cNvPicPr>
            <a:picLocks noChangeAspect="1"/>
          </p:cNvPicPr>
          <p:nvPr/>
        </p:nvPicPr>
        <p:blipFill rotWithShape="1">
          <a:blip r:embed="rId6">
            <a:extLst>
              <a:ext uri="{28A0092B-C50C-407E-A947-70E740481C1C}">
                <a14:useLocalDpi xmlns:a14="http://schemas.microsoft.com/office/drawing/2010/main" val="0"/>
              </a:ext>
            </a:extLst>
          </a:blip>
          <a:srcRect l="3739" t="30209" r="12116" b="48582"/>
          <a:stretch/>
        </p:blipFill>
        <p:spPr>
          <a:xfrm>
            <a:off x="76413" y="2185869"/>
            <a:ext cx="8958611" cy="1371600"/>
          </a:xfrm>
          <a:prstGeom prst="rect">
            <a:avLst/>
          </a:prstGeom>
        </p:spPr>
      </p:pic>
      <p:pic>
        <p:nvPicPr>
          <p:cNvPr id="2" name="Audio 1">
            <a:hlinkClick r:id="" action="ppaction://media"/>
            <a:extLst>
              <a:ext uri="{FF2B5EF4-FFF2-40B4-BE49-F238E27FC236}">
                <a16:creationId xmlns:a16="http://schemas.microsoft.com/office/drawing/2014/main" id="{3119DD12-5C74-FB60-E2D5-D52DBB697C28}"/>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8585200" y="6299200"/>
            <a:ext cx="406400" cy="406400"/>
          </a:xfrm>
          <a:prstGeom prst="rect">
            <a:avLst/>
          </a:prstGeom>
        </p:spPr>
      </p:pic>
    </p:spTree>
    <p:extLst>
      <p:ext uri="{BB962C8B-B14F-4D97-AF65-F5344CB8AC3E}">
        <p14:creationId xmlns:p14="http://schemas.microsoft.com/office/powerpoint/2010/main" val="905556322"/>
      </p:ext>
    </p:extLst>
  </p:cSld>
  <p:clrMapOvr>
    <a:masterClrMapping/>
  </p:clrMapOvr>
  <mc:AlternateContent xmlns:mc="http://schemas.openxmlformats.org/markup-compatibility/2006" xmlns:p14="http://schemas.microsoft.com/office/powerpoint/2010/main">
    <mc:Choice Requires="p14">
      <p:transition spd="slow" p14:dur="2000" advTm="5652"/>
    </mc:Choice>
    <mc:Fallback xmlns="">
      <p:transition spd="slow" advTm="565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Murc white.psd"/>
          <p:cNvPicPr>
            <a:picLocks noChangeAspect="1"/>
          </p:cNvPicPr>
          <p:nvPr/>
        </p:nvPicPr>
        <p:blipFill>
          <a:blip r:embed="rId5" cstate="email">
            <a:extLst>
              <a:ext uri="{28A0092B-C50C-407E-A947-70E740481C1C}">
                <a14:useLocalDpi xmlns:a14="http://schemas.microsoft.com/office/drawing/2010/main" val="0"/>
              </a:ext>
            </a:extLst>
          </a:blip>
          <a:stretch>
            <a:fillRect/>
          </a:stretch>
        </p:blipFill>
        <p:spPr>
          <a:xfrm>
            <a:off x="50800" y="5956300"/>
            <a:ext cx="1508358" cy="889000"/>
          </a:xfrm>
          <a:prstGeom prst="rect">
            <a:avLst/>
          </a:prstGeom>
        </p:spPr>
      </p:pic>
      <p:sp>
        <p:nvSpPr>
          <p:cNvPr id="5" name="Slide Number Placeholder 4"/>
          <p:cNvSpPr>
            <a:spLocks noGrp="1"/>
          </p:cNvSpPr>
          <p:nvPr>
            <p:ph type="sldNum" sz="quarter" idx="12"/>
          </p:nvPr>
        </p:nvSpPr>
        <p:spPr/>
        <p:txBody>
          <a:bodyPr/>
          <a:lstStyle/>
          <a:p>
            <a:fld id="{A65CAB27-FE16-479A-B933-B7AEB64CDC96}" type="slidenum">
              <a:rPr lang="en-US" smtClean="0"/>
              <a:t>26</a:t>
            </a:fld>
            <a:endParaRPr lang="en-US" dirty="0"/>
          </a:p>
        </p:txBody>
      </p:sp>
      <p:sp>
        <p:nvSpPr>
          <p:cNvPr id="7" name="Rectangle 6"/>
          <p:cNvSpPr/>
          <p:nvPr/>
        </p:nvSpPr>
        <p:spPr>
          <a:xfrm>
            <a:off x="4876800" y="2185869"/>
            <a:ext cx="1295400" cy="48113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itle 1"/>
          <p:cNvSpPr>
            <a:spLocks noGrp="1"/>
          </p:cNvSpPr>
          <p:nvPr>
            <p:ph type="title"/>
          </p:nvPr>
        </p:nvSpPr>
        <p:spPr>
          <a:xfrm>
            <a:off x="228600" y="228600"/>
            <a:ext cx="7772400" cy="685800"/>
          </a:xfrm>
        </p:spPr>
        <p:txBody>
          <a:bodyPr>
            <a:normAutofit/>
          </a:bodyPr>
          <a:lstStyle/>
          <a:p>
            <a:r>
              <a:rPr lang="en-US" dirty="0"/>
              <a:t>TO CODE  transactions:</a:t>
            </a:r>
          </a:p>
        </p:txBody>
      </p:sp>
      <p:sp>
        <p:nvSpPr>
          <p:cNvPr id="11" name="Content Placeholder 1"/>
          <p:cNvSpPr>
            <a:spLocks noGrp="1"/>
          </p:cNvSpPr>
          <p:nvPr>
            <p:ph idx="1"/>
          </p:nvPr>
        </p:nvSpPr>
        <p:spPr>
          <a:xfrm>
            <a:off x="368393" y="1307366"/>
            <a:ext cx="8303150" cy="533400"/>
          </a:xfrm>
        </p:spPr>
        <p:txBody>
          <a:bodyPr/>
          <a:lstStyle/>
          <a:p>
            <a:r>
              <a:rPr lang="en-US" dirty="0"/>
              <a:t>Click the Accounting Detail icon      for the transaction you need to change. </a:t>
            </a:r>
          </a:p>
        </p:txBody>
      </p:sp>
      <p:pic>
        <p:nvPicPr>
          <p:cNvPr id="3" name="Picture 2" descr="Smart Data - Internet Explorer"/>
          <p:cNvPicPr>
            <a:picLocks noChangeAspect="1"/>
          </p:cNvPicPr>
          <p:nvPr/>
        </p:nvPicPr>
        <p:blipFill rotWithShape="1">
          <a:blip r:embed="rId6">
            <a:extLst>
              <a:ext uri="{28A0092B-C50C-407E-A947-70E740481C1C}">
                <a14:useLocalDpi xmlns:a14="http://schemas.microsoft.com/office/drawing/2010/main" val="0"/>
              </a:ext>
            </a:extLst>
          </a:blip>
          <a:srcRect l="3739" t="30209" r="12116" b="18563"/>
          <a:stretch/>
        </p:blipFill>
        <p:spPr>
          <a:xfrm>
            <a:off x="117038" y="1868556"/>
            <a:ext cx="8958611" cy="3313044"/>
          </a:xfrm>
          <a:prstGeom prst="rect">
            <a:avLst/>
          </a:prstGeom>
        </p:spPr>
      </p:pic>
      <p:pic>
        <p:nvPicPr>
          <p:cNvPr id="6" name="Picture 5" descr="Smart Data - Internet Explorer"/>
          <p:cNvPicPr>
            <a:picLocks noChangeAspect="1"/>
          </p:cNvPicPr>
          <p:nvPr/>
        </p:nvPicPr>
        <p:blipFill rotWithShape="1">
          <a:blip r:embed="rId6">
            <a:extLst>
              <a:ext uri="{28A0092B-C50C-407E-A947-70E740481C1C}">
                <a14:useLocalDpi xmlns:a14="http://schemas.microsoft.com/office/drawing/2010/main" val="0"/>
              </a:ext>
            </a:extLst>
          </a:blip>
          <a:srcRect l="5739" t="44096" r="92729" b="53614"/>
          <a:stretch/>
        </p:blipFill>
        <p:spPr>
          <a:xfrm>
            <a:off x="4046020" y="1371600"/>
            <a:ext cx="335646" cy="304800"/>
          </a:xfrm>
          <a:prstGeom prst="rect">
            <a:avLst/>
          </a:prstGeom>
        </p:spPr>
      </p:pic>
      <p:pic>
        <p:nvPicPr>
          <p:cNvPr id="2" name="Audio 1">
            <a:hlinkClick r:id="" action="ppaction://media"/>
            <a:extLst>
              <a:ext uri="{FF2B5EF4-FFF2-40B4-BE49-F238E27FC236}">
                <a16:creationId xmlns:a16="http://schemas.microsoft.com/office/drawing/2014/main" id="{6488803F-B178-73B9-3657-697FF3AF7CEE}"/>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8585200" y="6299200"/>
            <a:ext cx="406400" cy="406400"/>
          </a:xfrm>
          <a:prstGeom prst="rect">
            <a:avLst/>
          </a:prstGeom>
        </p:spPr>
      </p:pic>
    </p:spTree>
    <p:extLst>
      <p:ext uri="{BB962C8B-B14F-4D97-AF65-F5344CB8AC3E}">
        <p14:creationId xmlns:p14="http://schemas.microsoft.com/office/powerpoint/2010/main" val="1501252506"/>
      </p:ext>
    </p:extLst>
  </p:cSld>
  <p:clrMapOvr>
    <a:masterClrMapping/>
  </p:clrMapOvr>
  <mc:AlternateContent xmlns:mc="http://schemas.openxmlformats.org/markup-compatibility/2006" xmlns:p14="http://schemas.microsoft.com/office/powerpoint/2010/main">
    <mc:Choice Requires="p14">
      <p:transition spd="slow" p14:dur="2000" advTm="5582"/>
    </mc:Choice>
    <mc:Fallback xmlns="">
      <p:transition spd="slow" advTm="558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19100" y="152400"/>
            <a:ext cx="7772400" cy="919373"/>
          </a:xfrm>
        </p:spPr>
        <p:txBody>
          <a:bodyPr>
            <a:normAutofit/>
          </a:bodyPr>
          <a:lstStyle/>
          <a:p>
            <a:r>
              <a:rPr lang="en-US" dirty="0"/>
              <a:t>TO CODE  transactions:</a:t>
            </a:r>
          </a:p>
        </p:txBody>
      </p:sp>
      <p:pic>
        <p:nvPicPr>
          <p:cNvPr id="4" name="Picture 3" descr="Murc white.psd"/>
          <p:cNvPicPr>
            <a:picLocks noChangeAspect="1"/>
          </p:cNvPicPr>
          <p:nvPr/>
        </p:nvPicPr>
        <p:blipFill>
          <a:blip r:embed="rId5" cstate="email">
            <a:extLst>
              <a:ext uri="{28A0092B-C50C-407E-A947-70E740481C1C}">
                <a14:useLocalDpi xmlns:a14="http://schemas.microsoft.com/office/drawing/2010/main" val="0"/>
              </a:ext>
            </a:extLst>
          </a:blip>
          <a:stretch>
            <a:fillRect/>
          </a:stretch>
        </p:blipFill>
        <p:spPr>
          <a:xfrm>
            <a:off x="50800" y="5956300"/>
            <a:ext cx="1508358" cy="889000"/>
          </a:xfrm>
          <a:prstGeom prst="rect">
            <a:avLst/>
          </a:prstGeom>
        </p:spPr>
      </p:pic>
      <p:sp>
        <p:nvSpPr>
          <p:cNvPr id="5" name="Slide Number Placeholder 4"/>
          <p:cNvSpPr>
            <a:spLocks noGrp="1"/>
          </p:cNvSpPr>
          <p:nvPr>
            <p:ph type="sldNum" sz="quarter" idx="12"/>
          </p:nvPr>
        </p:nvSpPr>
        <p:spPr/>
        <p:txBody>
          <a:bodyPr/>
          <a:lstStyle/>
          <a:p>
            <a:fld id="{A65CAB27-FE16-479A-B933-B7AEB64CDC96}" type="slidenum">
              <a:rPr lang="en-US" smtClean="0"/>
              <a:t>27</a:t>
            </a:fld>
            <a:endParaRPr lang="en-US" dirty="0"/>
          </a:p>
        </p:txBody>
      </p:sp>
      <p:sp>
        <p:nvSpPr>
          <p:cNvPr id="7" name="Rectangle 6"/>
          <p:cNvSpPr/>
          <p:nvPr/>
        </p:nvSpPr>
        <p:spPr>
          <a:xfrm>
            <a:off x="3733800" y="1930505"/>
            <a:ext cx="1143000" cy="53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Content Placeholder 1"/>
          <p:cNvSpPr>
            <a:spLocks noGrp="1"/>
          </p:cNvSpPr>
          <p:nvPr>
            <p:ph idx="1"/>
          </p:nvPr>
        </p:nvSpPr>
        <p:spPr>
          <a:xfrm>
            <a:off x="304800" y="1562100"/>
            <a:ext cx="8303150" cy="1143000"/>
          </a:xfrm>
        </p:spPr>
        <p:txBody>
          <a:bodyPr>
            <a:normAutofit/>
          </a:bodyPr>
          <a:lstStyle/>
          <a:p>
            <a:r>
              <a:rPr lang="en-US" dirty="0"/>
              <a:t>If the drop down box does not appear, select “Transaction in Edit Mode” button in order to make the fields fillable. </a:t>
            </a:r>
          </a:p>
        </p:txBody>
      </p:sp>
      <p:pic>
        <p:nvPicPr>
          <p:cNvPr id="9" name="Picture 8" descr="Smart Data - Internet Explorer"/>
          <p:cNvPicPr>
            <a:picLocks noChangeAspect="1"/>
          </p:cNvPicPr>
          <p:nvPr/>
        </p:nvPicPr>
        <p:blipFill rotWithShape="1">
          <a:blip r:embed="rId6">
            <a:extLst>
              <a:ext uri="{28A0092B-C50C-407E-A947-70E740481C1C}">
                <a14:useLocalDpi xmlns:a14="http://schemas.microsoft.com/office/drawing/2010/main" val="0"/>
              </a:ext>
            </a:extLst>
          </a:blip>
          <a:srcRect l="3739" t="30209" r="12116" b="18563"/>
          <a:stretch/>
        </p:blipFill>
        <p:spPr>
          <a:xfrm>
            <a:off x="55438" y="2362200"/>
            <a:ext cx="8958611" cy="3313044"/>
          </a:xfrm>
          <a:prstGeom prst="rect">
            <a:avLst/>
          </a:prstGeom>
        </p:spPr>
      </p:pic>
      <p:pic>
        <p:nvPicPr>
          <p:cNvPr id="12" name="Picture 11" descr="Smart Data - Internet Explorer"/>
          <p:cNvPicPr>
            <a:picLocks noChangeAspect="1"/>
          </p:cNvPicPr>
          <p:nvPr/>
        </p:nvPicPr>
        <p:blipFill rotWithShape="1">
          <a:blip r:embed="rId6">
            <a:extLst>
              <a:ext uri="{28A0092B-C50C-407E-A947-70E740481C1C}">
                <a14:useLocalDpi xmlns:a14="http://schemas.microsoft.com/office/drawing/2010/main" val="0"/>
              </a:ext>
            </a:extLst>
          </a:blip>
          <a:srcRect l="6729" t="47337" r="92220" b="49751"/>
          <a:stretch/>
        </p:blipFill>
        <p:spPr>
          <a:xfrm>
            <a:off x="8224962" y="1614115"/>
            <a:ext cx="346544" cy="583090"/>
          </a:xfrm>
          <a:prstGeom prst="rect">
            <a:avLst/>
          </a:prstGeom>
        </p:spPr>
      </p:pic>
      <p:pic>
        <p:nvPicPr>
          <p:cNvPr id="3" name="Audio 2">
            <a:hlinkClick r:id="" action="ppaction://media"/>
            <a:extLst>
              <a:ext uri="{FF2B5EF4-FFF2-40B4-BE49-F238E27FC236}">
                <a16:creationId xmlns:a16="http://schemas.microsoft.com/office/drawing/2014/main" id="{73DBBC41-F15E-E666-6149-C64B0B8C946A}"/>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8585200" y="6299200"/>
            <a:ext cx="406400" cy="406400"/>
          </a:xfrm>
          <a:prstGeom prst="rect">
            <a:avLst/>
          </a:prstGeom>
        </p:spPr>
      </p:pic>
    </p:spTree>
    <p:extLst>
      <p:ext uri="{BB962C8B-B14F-4D97-AF65-F5344CB8AC3E}">
        <p14:creationId xmlns:p14="http://schemas.microsoft.com/office/powerpoint/2010/main" val="2802110408"/>
      </p:ext>
    </p:extLst>
  </p:cSld>
  <p:clrMapOvr>
    <a:masterClrMapping/>
  </p:clrMapOvr>
  <mc:AlternateContent xmlns:mc="http://schemas.openxmlformats.org/markup-compatibility/2006" xmlns:p14="http://schemas.microsoft.com/office/powerpoint/2010/main">
    <mc:Choice Requires="p14">
      <p:transition spd="slow" p14:dur="2000" advTm="5513"/>
    </mc:Choice>
    <mc:Fallback xmlns="">
      <p:transition spd="slow" advTm="551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19100" y="152400"/>
            <a:ext cx="7772400" cy="919373"/>
          </a:xfrm>
        </p:spPr>
        <p:txBody>
          <a:bodyPr>
            <a:normAutofit/>
          </a:bodyPr>
          <a:lstStyle/>
          <a:p>
            <a:r>
              <a:rPr lang="en-US" dirty="0"/>
              <a:t>TO CODE  transactions:</a:t>
            </a:r>
          </a:p>
        </p:txBody>
      </p:sp>
      <p:pic>
        <p:nvPicPr>
          <p:cNvPr id="4" name="Picture 3" descr="Murc white.psd"/>
          <p:cNvPicPr>
            <a:picLocks noChangeAspect="1"/>
          </p:cNvPicPr>
          <p:nvPr/>
        </p:nvPicPr>
        <p:blipFill>
          <a:blip r:embed="rId5" cstate="email">
            <a:extLst>
              <a:ext uri="{28A0092B-C50C-407E-A947-70E740481C1C}">
                <a14:useLocalDpi xmlns:a14="http://schemas.microsoft.com/office/drawing/2010/main" val="0"/>
              </a:ext>
            </a:extLst>
          </a:blip>
          <a:stretch>
            <a:fillRect/>
          </a:stretch>
        </p:blipFill>
        <p:spPr>
          <a:xfrm>
            <a:off x="50800" y="5956300"/>
            <a:ext cx="1508358" cy="889000"/>
          </a:xfrm>
          <a:prstGeom prst="rect">
            <a:avLst/>
          </a:prstGeom>
        </p:spPr>
      </p:pic>
      <p:sp>
        <p:nvSpPr>
          <p:cNvPr id="5" name="Slide Number Placeholder 4"/>
          <p:cNvSpPr>
            <a:spLocks noGrp="1"/>
          </p:cNvSpPr>
          <p:nvPr>
            <p:ph type="sldNum" sz="quarter" idx="12"/>
          </p:nvPr>
        </p:nvSpPr>
        <p:spPr/>
        <p:txBody>
          <a:bodyPr/>
          <a:lstStyle/>
          <a:p>
            <a:fld id="{A65CAB27-FE16-479A-B933-B7AEB64CDC96}" type="slidenum">
              <a:rPr lang="en-US" smtClean="0"/>
              <a:t>28</a:t>
            </a:fld>
            <a:endParaRPr lang="en-US" dirty="0"/>
          </a:p>
        </p:txBody>
      </p:sp>
      <p:sp>
        <p:nvSpPr>
          <p:cNvPr id="7" name="Rectangle 6"/>
          <p:cNvSpPr/>
          <p:nvPr/>
        </p:nvSpPr>
        <p:spPr>
          <a:xfrm>
            <a:off x="3733800" y="1930505"/>
            <a:ext cx="1143000" cy="53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Content Placeholder 1"/>
          <p:cNvSpPr>
            <a:spLocks noGrp="1"/>
          </p:cNvSpPr>
          <p:nvPr>
            <p:ph idx="1"/>
          </p:nvPr>
        </p:nvSpPr>
        <p:spPr>
          <a:xfrm>
            <a:off x="378524" y="3733800"/>
            <a:ext cx="8303150" cy="1905000"/>
          </a:xfrm>
        </p:spPr>
        <p:txBody>
          <a:bodyPr>
            <a:normAutofit/>
          </a:bodyPr>
          <a:lstStyle/>
          <a:p>
            <a:r>
              <a:rPr lang="en-US" dirty="0"/>
              <a:t>Use the drop down lists to select Fund, Org, and Account. </a:t>
            </a:r>
          </a:p>
          <a:p>
            <a:r>
              <a:rPr lang="en-US" dirty="0"/>
              <a:t>Add an Expense Description.</a:t>
            </a:r>
          </a:p>
          <a:p>
            <a:r>
              <a:rPr lang="en-US" dirty="0"/>
              <a:t>Add the Encumbrance number if the transaction pertains to travel.</a:t>
            </a:r>
          </a:p>
          <a:p>
            <a:pPr lvl="1"/>
            <a:r>
              <a:rPr lang="en-US" dirty="0"/>
              <a:t>Please note that all travel encumbrances should be completed and approved by your Compliance Administrator </a:t>
            </a:r>
            <a:r>
              <a:rPr lang="en-US" u="sng" dirty="0"/>
              <a:t>before</a:t>
            </a:r>
            <a:r>
              <a:rPr lang="en-US" dirty="0"/>
              <a:t> charges are made to the P-card</a:t>
            </a:r>
          </a:p>
        </p:txBody>
      </p:sp>
      <p:pic>
        <p:nvPicPr>
          <p:cNvPr id="8" name="Picture 7" descr="Smart Data - Internet Explorer"/>
          <p:cNvPicPr>
            <a:picLocks noChangeAspect="1"/>
          </p:cNvPicPr>
          <p:nvPr/>
        </p:nvPicPr>
        <p:blipFill rotWithShape="1">
          <a:blip r:embed="rId6">
            <a:extLst>
              <a:ext uri="{28A0092B-C50C-407E-A947-70E740481C1C}">
                <a14:useLocalDpi xmlns:a14="http://schemas.microsoft.com/office/drawing/2010/main" val="0"/>
              </a:ext>
            </a:extLst>
          </a:blip>
          <a:srcRect l="3478" t="47101" r="11739" b="19544"/>
          <a:stretch/>
        </p:blipFill>
        <p:spPr>
          <a:xfrm>
            <a:off x="318052" y="1143000"/>
            <a:ext cx="8609292" cy="2057400"/>
          </a:xfrm>
          <a:prstGeom prst="rect">
            <a:avLst/>
          </a:prstGeom>
        </p:spPr>
      </p:pic>
      <p:sp>
        <p:nvSpPr>
          <p:cNvPr id="9" name="Rectangle 8"/>
          <p:cNvSpPr/>
          <p:nvPr/>
        </p:nvSpPr>
        <p:spPr>
          <a:xfrm>
            <a:off x="318052" y="1447800"/>
            <a:ext cx="6158948" cy="11430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Audio 2">
            <a:hlinkClick r:id="" action="ppaction://media"/>
            <a:extLst>
              <a:ext uri="{FF2B5EF4-FFF2-40B4-BE49-F238E27FC236}">
                <a16:creationId xmlns:a16="http://schemas.microsoft.com/office/drawing/2014/main" id="{8C56CB34-DE82-F9CC-4C14-73E063E06121}"/>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8585200" y="6299200"/>
            <a:ext cx="406400" cy="406400"/>
          </a:xfrm>
          <a:prstGeom prst="rect">
            <a:avLst/>
          </a:prstGeom>
        </p:spPr>
      </p:pic>
    </p:spTree>
    <p:extLst>
      <p:ext uri="{BB962C8B-B14F-4D97-AF65-F5344CB8AC3E}">
        <p14:creationId xmlns:p14="http://schemas.microsoft.com/office/powerpoint/2010/main" val="1646238779"/>
      </p:ext>
    </p:extLst>
  </p:cSld>
  <p:clrMapOvr>
    <a:masterClrMapping/>
  </p:clrMapOvr>
  <mc:AlternateContent xmlns:mc="http://schemas.openxmlformats.org/markup-compatibility/2006" xmlns:p14="http://schemas.microsoft.com/office/powerpoint/2010/main">
    <mc:Choice Requires="p14">
      <p:transition spd="slow" p14:dur="2000" advTm="17819"/>
    </mc:Choice>
    <mc:Fallback xmlns="">
      <p:transition spd="slow" advTm="1781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19100" y="152400"/>
            <a:ext cx="7772400" cy="919373"/>
          </a:xfrm>
        </p:spPr>
        <p:txBody>
          <a:bodyPr>
            <a:normAutofit/>
          </a:bodyPr>
          <a:lstStyle/>
          <a:p>
            <a:r>
              <a:rPr lang="en-US" dirty="0"/>
              <a:t>TO CODE  transactions:</a:t>
            </a:r>
          </a:p>
        </p:txBody>
      </p:sp>
      <p:pic>
        <p:nvPicPr>
          <p:cNvPr id="4" name="Picture 3" descr="Murc white.psd"/>
          <p:cNvPicPr>
            <a:picLocks noChangeAspect="1"/>
          </p:cNvPicPr>
          <p:nvPr/>
        </p:nvPicPr>
        <p:blipFill>
          <a:blip r:embed="rId5" cstate="email">
            <a:extLst>
              <a:ext uri="{28A0092B-C50C-407E-A947-70E740481C1C}">
                <a14:useLocalDpi xmlns:a14="http://schemas.microsoft.com/office/drawing/2010/main" val="0"/>
              </a:ext>
            </a:extLst>
          </a:blip>
          <a:stretch>
            <a:fillRect/>
          </a:stretch>
        </p:blipFill>
        <p:spPr>
          <a:xfrm>
            <a:off x="50800" y="5956300"/>
            <a:ext cx="1508358" cy="889000"/>
          </a:xfrm>
          <a:prstGeom prst="rect">
            <a:avLst/>
          </a:prstGeom>
        </p:spPr>
      </p:pic>
      <p:sp>
        <p:nvSpPr>
          <p:cNvPr id="5" name="Slide Number Placeholder 4"/>
          <p:cNvSpPr>
            <a:spLocks noGrp="1"/>
          </p:cNvSpPr>
          <p:nvPr>
            <p:ph type="sldNum" sz="quarter" idx="12"/>
          </p:nvPr>
        </p:nvSpPr>
        <p:spPr/>
        <p:txBody>
          <a:bodyPr/>
          <a:lstStyle/>
          <a:p>
            <a:fld id="{A65CAB27-FE16-479A-B933-B7AEB64CDC96}" type="slidenum">
              <a:rPr lang="en-US" smtClean="0"/>
              <a:t>29</a:t>
            </a:fld>
            <a:endParaRPr lang="en-US" dirty="0"/>
          </a:p>
        </p:txBody>
      </p:sp>
      <p:sp>
        <p:nvSpPr>
          <p:cNvPr id="7" name="Rectangle 6"/>
          <p:cNvSpPr/>
          <p:nvPr/>
        </p:nvSpPr>
        <p:spPr>
          <a:xfrm>
            <a:off x="3733800" y="1930505"/>
            <a:ext cx="1143000" cy="53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Content Placeholder 1"/>
          <p:cNvSpPr>
            <a:spLocks noGrp="1"/>
          </p:cNvSpPr>
          <p:nvPr>
            <p:ph idx="1"/>
          </p:nvPr>
        </p:nvSpPr>
        <p:spPr>
          <a:xfrm>
            <a:off x="228600" y="990600"/>
            <a:ext cx="8303150" cy="1143000"/>
          </a:xfrm>
        </p:spPr>
        <p:txBody>
          <a:bodyPr>
            <a:normAutofit/>
          </a:bodyPr>
          <a:lstStyle/>
          <a:p>
            <a:pPr lvl="0"/>
            <a:r>
              <a:rPr lang="en-US" dirty="0"/>
              <a:t>You can use the “Copy to All on Page” button to apply accounting codes to all transactions on the page.</a:t>
            </a:r>
          </a:p>
        </p:txBody>
      </p:sp>
      <p:pic>
        <p:nvPicPr>
          <p:cNvPr id="10" name="Picture 9" descr="Smart Data - Internet Explorer"/>
          <p:cNvPicPr>
            <a:picLocks noChangeAspect="1"/>
          </p:cNvPicPr>
          <p:nvPr/>
        </p:nvPicPr>
        <p:blipFill rotWithShape="1">
          <a:blip r:embed="rId6">
            <a:extLst>
              <a:ext uri="{28A0092B-C50C-407E-A947-70E740481C1C}">
                <a14:useLocalDpi xmlns:a14="http://schemas.microsoft.com/office/drawing/2010/main" val="0"/>
              </a:ext>
            </a:extLst>
          </a:blip>
          <a:srcRect l="3478" t="46545" r="32826" b="2641"/>
          <a:stretch/>
        </p:blipFill>
        <p:spPr>
          <a:xfrm>
            <a:off x="609600" y="1816872"/>
            <a:ext cx="7186654" cy="3482672"/>
          </a:xfrm>
          <a:prstGeom prst="rect">
            <a:avLst/>
          </a:prstGeom>
        </p:spPr>
      </p:pic>
      <p:sp>
        <p:nvSpPr>
          <p:cNvPr id="12" name="Content Placeholder 1"/>
          <p:cNvSpPr txBox="1">
            <a:spLocks/>
          </p:cNvSpPr>
          <p:nvPr/>
        </p:nvSpPr>
        <p:spPr>
          <a:xfrm>
            <a:off x="2722990" y="5355866"/>
            <a:ext cx="1597550" cy="381000"/>
          </a:xfrm>
          <a:prstGeom prst="rect">
            <a:avLst/>
          </a:prstGeom>
        </p:spPr>
        <p:txBody>
          <a:bodyPr vert="horz" lIns="0" tIns="45720" rIns="0" bIns="45720" rtlCol="0">
            <a:normAutofit lnSpcReduction="10000"/>
          </a:bodyPr>
          <a:lstStyle>
            <a:lvl1pPr marL="342900" indent="-274320" algn="l" defTabSz="914400" rtl="0" eaLnBrk="1" latinLnBrk="0" hangingPunct="1">
              <a:lnSpc>
                <a:spcPct val="100000"/>
              </a:lnSpc>
              <a:spcBef>
                <a:spcPts val="700"/>
              </a:spcBef>
              <a:buClr>
                <a:schemeClr val="accent1"/>
              </a:buClr>
              <a:buSzPct val="85000"/>
              <a:buFont typeface="Wingdings 3" pitchFamily="18" charset="2"/>
              <a:buChar char=""/>
              <a:defRPr sz="2000" kern="1200" baseline="0">
                <a:solidFill>
                  <a:schemeClr val="tx1"/>
                </a:solidFill>
                <a:latin typeface="+mn-lt"/>
                <a:ea typeface="+mn-ea"/>
                <a:cs typeface="+mn-cs"/>
              </a:defRPr>
            </a:lvl1pPr>
            <a:lvl2pPr marL="742950" indent="-274320" algn="l" defTabSz="914400" rtl="0" eaLnBrk="1" latinLnBrk="0" hangingPunct="1">
              <a:lnSpc>
                <a:spcPct val="100000"/>
              </a:lnSpc>
              <a:spcBef>
                <a:spcPts val="700"/>
              </a:spcBef>
              <a:buClr>
                <a:schemeClr val="accent1"/>
              </a:buClr>
              <a:buSzPct val="85000"/>
              <a:buFont typeface="Wingdings 3" pitchFamily="18" charset="2"/>
              <a:buChar char=""/>
              <a:defRPr sz="1600" kern="1200" baseline="0">
                <a:solidFill>
                  <a:schemeClr val="tx1"/>
                </a:solidFill>
                <a:latin typeface="+mn-lt"/>
                <a:ea typeface="+mn-ea"/>
                <a:cs typeface="+mn-cs"/>
              </a:defRPr>
            </a:lvl2pPr>
            <a:lvl3pPr marL="1143000" indent="-274320" algn="l" defTabSz="914400" rtl="0" eaLnBrk="1" latinLnBrk="0" hangingPunct="1">
              <a:lnSpc>
                <a:spcPct val="100000"/>
              </a:lnSpc>
              <a:spcBef>
                <a:spcPts val="700"/>
              </a:spcBef>
              <a:buClr>
                <a:schemeClr val="accent1"/>
              </a:buClr>
              <a:buSzPct val="85000"/>
              <a:buFont typeface="Wingdings 3" pitchFamily="18" charset="2"/>
              <a:buChar char=""/>
              <a:defRPr sz="1400" kern="1200" baseline="0">
                <a:solidFill>
                  <a:schemeClr val="tx1"/>
                </a:solidFill>
                <a:latin typeface="+mn-lt"/>
                <a:ea typeface="+mn-ea"/>
                <a:cs typeface="+mn-cs"/>
              </a:defRPr>
            </a:lvl3pPr>
            <a:lvl4pPr marL="1600200" indent="-274320" algn="l" defTabSz="914400" rtl="0" eaLnBrk="1" latinLnBrk="0" hangingPunct="1">
              <a:lnSpc>
                <a:spcPct val="100000"/>
              </a:lnSpc>
              <a:spcBef>
                <a:spcPts val="700"/>
              </a:spcBef>
              <a:buClr>
                <a:schemeClr val="accent1"/>
              </a:buClr>
              <a:buSzPct val="85000"/>
              <a:buFont typeface="Wingdings 3" pitchFamily="18" charset="2"/>
              <a:buChar char=""/>
              <a:defRPr sz="1400" kern="1200" baseline="0">
                <a:solidFill>
                  <a:schemeClr val="tx1"/>
                </a:solidFill>
                <a:latin typeface="+mn-lt"/>
                <a:ea typeface="+mn-ea"/>
                <a:cs typeface="+mn-cs"/>
              </a:defRPr>
            </a:lvl4pPr>
            <a:lvl5pPr marL="2057400" indent="-274320" algn="l" defTabSz="914400" rtl="0" eaLnBrk="1" latinLnBrk="0" hangingPunct="1">
              <a:lnSpc>
                <a:spcPct val="100000"/>
              </a:lnSpc>
              <a:spcBef>
                <a:spcPts val="700"/>
              </a:spcBef>
              <a:buClr>
                <a:schemeClr val="accent1"/>
              </a:buClr>
              <a:buSzPct val="85000"/>
              <a:buFont typeface="Wingdings 3" pitchFamily="18" charset="2"/>
              <a:buChar char=""/>
              <a:defRPr sz="1400" kern="1200" baseline="0">
                <a:solidFill>
                  <a:schemeClr val="tx1"/>
                </a:solidFill>
                <a:latin typeface="+mn-lt"/>
                <a:ea typeface="+mn-ea"/>
                <a:cs typeface="+mn-cs"/>
              </a:defRPr>
            </a:lvl5pPr>
            <a:lvl6pPr marL="2514600" indent="-274320" algn="l" defTabSz="914400" rtl="0" eaLnBrk="1" latinLnBrk="0" hangingPunct="1">
              <a:lnSpc>
                <a:spcPct val="100000"/>
              </a:lnSpc>
              <a:spcBef>
                <a:spcPts val="700"/>
              </a:spcBef>
              <a:buClr>
                <a:schemeClr val="accent1"/>
              </a:buClr>
              <a:buSzPct val="85000"/>
              <a:buFont typeface="Wingdings 3" pitchFamily="18" charset="2"/>
              <a:buChar char=""/>
              <a:defRPr sz="1400" kern="1200">
                <a:solidFill>
                  <a:schemeClr val="tx1"/>
                </a:solidFill>
                <a:latin typeface="+mn-lt"/>
                <a:ea typeface="+mn-ea"/>
                <a:cs typeface="+mn-cs"/>
              </a:defRPr>
            </a:lvl6pPr>
            <a:lvl7pPr marL="2971800" indent="-274320" algn="l" defTabSz="914400" rtl="0" eaLnBrk="1" latinLnBrk="0" hangingPunct="1">
              <a:lnSpc>
                <a:spcPct val="100000"/>
              </a:lnSpc>
              <a:spcBef>
                <a:spcPts val="700"/>
              </a:spcBef>
              <a:buClr>
                <a:schemeClr val="accent1"/>
              </a:buClr>
              <a:buSzPct val="85000"/>
              <a:buFont typeface="Wingdings 3" pitchFamily="18" charset="2"/>
              <a:buChar char=""/>
              <a:defRPr sz="1400" kern="1200">
                <a:solidFill>
                  <a:schemeClr val="tx1"/>
                </a:solidFill>
                <a:latin typeface="+mn-lt"/>
                <a:ea typeface="+mn-ea"/>
                <a:cs typeface="+mn-cs"/>
              </a:defRPr>
            </a:lvl7pPr>
            <a:lvl8pPr marL="3429000" indent="-274320" algn="l" defTabSz="914400" rtl="0" eaLnBrk="1" latinLnBrk="0" hangingPunct="1">
              <a:lnSpc>
                <a:spcPct val="100000"/>
              </a:lnSpc>
              <a:spcBef>
                <a:spcPts val="700"/>
              </a:spcBef>
              <a:buClr>
                <a:schemeClr val="accent1"/>
              </a:buClr>
              <a:buSzPct val="85000"/>
              <a:buFont typeface="Wingdings 3" pitchFamily="18" charset="2"/>
              <a:buChar char=""/>
              <a:defRPr sz="1400" kern="1200">
                <a:solidFill>
                  <a:schemeClr val="tx1"/>
                </a:solidFill>
                <a:latin typeface="+mn-lt"/>
                <a:ea typeface="+mn-ea"/>
                <a:cs typeface="+mn-cs"/>
              </a:defRPr>
            </a:lvl8pPr>
            <a:lvl9pPr marL="3886200" indent="-274320" algn="l" defTabSz="914400" rtl="0" eaLnBrk="1" latinLnBrk="0" hangingPunct="1">
              <a:lnSpc>
                <a:spcPct val="100000"/>
              </a:lnSpc>
              <a:spcBef>
                <a:spcPts val="700"/>
              </a:spcBef>
              <a:buClr>
                <a:schemeClr val="accent1"/>
              </a:buClr>
              <a:buSzPct val="85000"/>
              <a:buFont typeface="Wingdings 3" pitchFamily="18" charset="2"/>
              <a:buChar char=""/>
              <a:defRPr sz="1400" kern="1200">
                <a:solidFill>
                  <a:schemeClr val="tx1"/>
                </a:solidFill>
                <a:latin typeface="+mn-lt"/>
                <a:ea typeface="+mn-ea"/>
                <a:cs typeface="+mn-cs"/>
              </a:defRPr>
            </a:lvl9pPr>
          </a:lstStyle>
          <a:p>
            <a:r>
              <a:rPr lang="en-US" dirty="0"/>
              <a:t>Click Save.</a:t>
            </a:r>
          </a:p>
        </p:txBody>
      </p:sp>
      <p:cxnSp>
        <p:nvCxnSpPr>
          <p:cNvPr id="6" name="Straight Arrow Connector 5"/>
          <p:cNvCxnSpPr>
            <a:stCxn id="12" idx="1"/>
          </p:cNvCxnSpPr>
          <p:nvPr/>
        </p:nvCxnSpPr>
        <p:spPr>
          <a:xfrm flipH="1" flipV="1">
            <a:off x="1219200" y="5105400"/>
            <a:ext cx="1503790" cy="44096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8" name="Oval 7"/>
          <p:cNvSpPr/>
          <p:nvPr/>
        </p:nvSpPr>
        <p:spPr>
          <a:xfrm>
            <a:off x="457200" y="3810000"/>
            <a:ext cx="1513895" cy="3810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Audio 2">
            <a:hlinkClick r:id="" action="ppaction://media"/>
            <a:extLst>
              <a:ext uri="{FF2B5EF4-FFF2-40B4-BE49-F238E27FC236}">
                <a16:creationId xmlns:a16="http://schemas.microsoft.com/office/drawing/2014/main" id="{190DF24A-D31C-8B5B-0ECC-84A20FEE492A}"/>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8585200" y="6299200"/>
            <a:ext cx="406400" cy="406400"/>
          </a:xfrm>
          <a:prstGeom prst="rect">
            <a:avLst/>
          </a:prstGeom>
        </p:spPr>
      </p:pic>
    </p:spTree>
    <p:extLst>
      <p:ext uri="{BB962C8B-B14F-4D97-AF65-F5344CB8AC3E}">
        <p14:creationId xmlns:p14="http://schemas.microsoft.com/office/powerpoint/2010/main" val="446246115"/>
      </p:ext>
    </p:extLst>
  </p:cSld>
  <p:clrMapOvr>
    <a:masterClrMapping/>
  </p:clrMapOvr>
  <mc:AlternateContent xmlns:mc="http://schemas.openxmlformats.org/markup-compatibility/2006" xmlns:p14="http://schemas.microsoft.com/office/powerpoint/2010/main">
    <mc:Choice Requires="p14">
      <p:transition spd="slow" p14:dur="2000" advTm="19839"/>
    </mc:Choice>
    <mc:Fallback xmlns="">
      <p:transition spd="slow" advTm="1983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Split transaction:</a:t>
            </a:r>
          </a:p>
        </p:txBody>
      </p:sp>
      <p:sp>
        <p:nvSpPr>
          <p:cNvPr id="3" name="Content Placeholder 2"/>
          <p:cNvSpPr>
            <a:spLocks noGrp="1"/>
          </p:cNvSpPr>
          <p:nvPr>
            <p:ph idx="1"/>
          </p:nvPr>
        </p:nvSpPr>
        <p:spPr/>
        <p:txBody>
          <a:bodyPr/>
          <a:lstStyle/>
          <a:p>
            <a:r>
              <a:rPr lang="en-US" dirty="0"/>
              <a:t>Select Split Transaction Icon:</a:t>
            </a:r>
          </a:p>
          <a:p>
            <a:pPr marL="68580" indent="0">
              <a:buNone/>
            </a:pPr>
            <a:endParaRPr lang="en-US" dirty="0"/>
          </a:p>
        </p:txBody>
      </p:sp>
      <p:sp>
        <p:nvSpPr>
          <p:cNvPr id="4" name="Slide Number Placeholder 3"/>
          <p:cNvSpPr>
            <a:spLocks noGrp="1"/>
          </p:cNvSpPr>
          <p:nvPr>
            <p:ph type="sldNum" sz="quarter" idx="12"/>
          </p:nvPr>
        </p:nvSpPr>
        <p:spPr/>
        <p:txBody>
          <a:bodyPr/>
          <a:lstStyle/>
          <a:p>
            <a:fld id="{A65CAB27-FE16-479A-B933-B7AEB64CDC96}" type="slidenum">
              <a:rPr lang="en-US" smtClean="0"/>
              <a:t>30</a:t>
            </a:fld>
            <a:endParaRPr lang="en-US" dirty="0"/>
          </a:p>
        </p:txBody>
      </p:sp>
      <p:pic>
        <p:nvPicPr>
          <p:cNvPr id="6" name="Picture 5"/>
          <p:cNvPicPr>
            <a:picLocks noChangeAspect="1"/>
          </p:cNvPicPr>
          <p:nvPr/>
        </p:nvPicPr>
        <p:blipFill>
          <a:blip r:embed="rId5"/>
          <a:stretch>
            <a:fillRect/>
          </a:stretch>
        </p:blipFill>
        <p:spPr>
          <a:xfrm>
            <a:off x="316443" y="2246260"/>
            <a:ext cx="8511113" cy="3081338"/>
          </a:xfrm>
          <a:prstGeom prst="rect">
            <a:avLst/>
          </a:prstGeom>
        </p:spPr>
      </p:pic>
      <p:pic>
        <p:nvPicPr>
          <p:cNvPr id="5" name="Audio 4">
            <a:hlinkClick r:id="" action="ppaction://media"/>
            <a:extLst>
              <a:ext uri="{FF2B5EF4-FFF2-40B4-BE49-F238E27FC236}">
                <a16:creationId xmlns:a16="http://schemas.microsoft.com/office/drawing/2014/main" id="{865719CD-70A3-C01A-D559-937D7FC0A9EA}"/>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585200" y="6299200"/>
            <a:ext cx="406400" cy="406400"/>
          </a:xfrm>
          <a:prstGeom prst="rect">
            <a:avLst/>
          </a:prstGeom>
        </p:spPr>
      </p:pic>
    </p:spTree>
    <p:extLst>
      <p:ext uri="{BB962C8B-B14F-4D97-AF65-F5344CB8AC3E}">
        <p14:creationId xmlns:p14="http://schemas.microsoft.com/office/powerpoint/2010/main" val="4169464490"/>
      </p:ext>
    </p:extLst>
  </p:cSld>
  <p:clrMapOvr>
    <a:masterClrMapping/>
  </p:clrMapOvr>
  <mc:AlternateContent xmlns:mc="http://schemas.openxmlformats.org/markup-compatibility/2006" xmlns:p14="http://schemas.microsoft.com/office/powerpoint/2010/main">
    <mc:Choice Requires="p14">
      <p:transition spd="slow" p14:dur="2000" advTm="6186"/>
    </mc:Choice>
    <mc:Fallback xmlns="">
      <p:transition spd="slow" advTm="618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Split transaction:</a:t>
            </a:r>
          </a:p>
        </p:txBody>
      </p:sp>
      <p:sp>
        <p:nvSpPr>
          <p:cNvPr id="3" name="Content Placeholder 2"/>
          <p:cNvSpPr>
            <a:spLocks noGrp="1"/>
          </p:cNvSpPr>
          <p:nvPr>
            <p:ph idx="1"/>
          </p:nvPr>
        </p:nvSpPr>
        <p:spPr/>
        <p:txBody>
          <a:bodyPr/>
          <a:lstStyle/>
          <a:p>
            <a:r>
              <a:rPr lang="en-US" dirty="0"/>
              <a:t>Select Add Splits</a:t>
            </a:r>
          </a:p>
          <a:p>
            <a:pPr marL="68580" indent="0">
              <a:buNone/>
            </a:pPr>
            <a:endParaRPr lang="en-US" dirty="0"/>
          </a:p>
        </p:txBody>
      </p:sp>
      <p:sp>
        <p:nvSpPr>
          <p:cNvPr id="4" name="Slide Number Placeholder 3"/>
          <p:cNvSpPr>
            <a:spLocks noGrp="1"/>
          </p:cNvSpPr>
          <p:nvPr>
            <p:ph type="sldNum" sz="quarter" idx="12"/>
          </p:nvPr>
        </p:nvSpPr>
        <p:spPr/>
        <p:txBody>
          <a:bodyPr/>
          <a:lstStyle/>
          <a:p>
            <a:fld id="{A65CAB27-FE16-479A-B933-B7AEB64CDC96}" type="slidenum">
              <a:rPr lang="en-US" smtClean="0"/>
              <a:t>31</a:t>
            </a:fld>
            <a:endParaRPr lang="en-US" dirty="0"/>
          </a:p>
        </p:txBody>
      </p:sp>
      <p:pic>
        <p:nvPicPr>
          <p:cNvPr id="6" name="Picture 5"/>
          <p:cNvPicPr>
            <a:picLocks noChangeAspect="1"/>
          </p:cNvPicPr>
          <p:nvPr/>
        </p:nvPicPr>
        <p:blipFill>
          <a:blip r:embed="rId5"/>
          <a:stretch>
            <a:fillRect/>
          </a:stretch>
        </p:blipFill>
        <p:spPr>
          <a:xfrm>
            <a:off x="447387" y="2209800"/>
            <a:ext cx="8478903" cy="2667000"/>
          </a:xfrm>
          <a:prstGeom prst="rect">
            <a:avLst/>
          </a:prstGeom>
        </p:spPr>
      </p:pic>
      <p:pic>
        <p:nvPicPr>
          <p:cNvPr id="5" name="Audio 4">
            <a:hlinkClick r:id="" action="ppaction://media"/>
            <a:extLst>
              <a:ext uri="{FF2B5EF4-FFF2-40B4-BE49-F238E27FC236}">
                <a16:creationId xmlns:a16="http://schemas.microsoft.com/office/drawing/2014/main" id="{F4792BD3-B29E-8F56-20EA-7DB387A4DFC4}"/>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585200" y="6299200"/>
            <a:ext cx="406400" cy="406400"/>
          </a:xfrm>
          <a:prstGeom prst="rect">
            <a:avLst/>
          </a:prstGeom>
        </p:spPr>
      </p:pic>
    </p:spTree>
    <p:extLst>
      <p:ext uri="{BB962C8B-B14F-4D97-AF65-F5344CB8AC3E}">
        <p14:creationId xmlns:p14="http://schemas.microsoft.com/office/powerpoint/2010/main" val="3743132456"/>
      </p:ext>
    </p:extLst>
  </p:cSld>
  <p:clrMapOvr>
    <a:masterClrMapping/>
  </p:clrMapOvr>
  <mc:AlternateContent xmlns:mc="http://schemas.openxmlformats.org/markup-compatibility/2006" xmlns:p14="http://schemas.microsoft.com/office/powerpoint/2010/main">
    <mc:Choice Requires="p14">
      <p:transition spd="slow" p14:dur="2000" advTm="11248"/>
    </mc:Choice>
    <mc:Fallback xmlns="">
      <p:transition spd="slow" advTm="1124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Split transaction:</a:t>
            </a:r>
          </a:p>
        </p:txBody>
      </p:sp>
      <p:sp>
        <p:nvSpPr>
          <p:cNvPr id="3" name="Content Placeholder 2"/>
          <p:cNvSpPr>
            <a:spLocks noGrp="1"/>
          </p:cNvSpPr>
          <p:nvPr>
            <p:ph idx="1"/>
          </p:nvPr>
        </p:nvSpPr>
        <p:spPr/>
        <p:txBody>
          <a:bodyPr/>
          <a:lstStyle/>
          <a:p>
            <a:r>
              <a:rPr lang="en-US" dirty="0"/>
              <a:t>Select Check boxes beside split transaction</a:t>
            </a:r>
          </a:p>
          <a:p>
            <a:r>
              <a:rPr lang="en-US" dirty="0"/>
              <a:t>Enter amounts for each split</a:t>
            </a:r>
          </a:p>
          <a:p>
            <a:r>
              <a:rPr lang="en-US" dirty="0"/>
              <a:t>Click save</a:t>
            </a:r>
          </a:p>
          <a:p>
            <a:pPr marL="68580" indent="0">
              <a:buNone/>
            </a:pPr>
            <a:endParaRPr lang="en-US" dirty="0"/>
          </a:p>
        </p:txBody>
      </p:sp>
      <p:sp>
        <p:nvSpPr>
          <p:cNvPr id="4" name="Slide Number Placeholder 3"/>
          <p:cNvSpPr>
            <a:spLocks noGrp="1"/>
          </p:cNvSpPr>
          <p:nvPr>
            <p:ph type="sldNum" sz="quarter" idx="12"/>
          </p:nvPr>
        </p:nvSpPr>
        <p:spPr/>
        <p:txBody>
          <a:bodyPr/>
          <a:lstStyle/>
          <a:p>
            <a:fld id="{A65CAB27-FE16-479A-B933-B7AEB64CDC96}" type="slidenum">
              <a:rPr lang="en-US" smtClean="0"/>
              <a:t>32</a:t>
            </a:fld>
            <a:endParaRPr lang="en-US" dirty="0"/>
          </a:p>
        </p:txBody>
      </p:sp>
      <p:pic>
        <p:nvPicPr>
          <p:cNvPr id="6" name="Picture 5"/>
          <p:cNvPicPr>
            <a:picLocks noChangeAspect="1"/>
          </p:cNvPicPr>
          <p:nvPr/>
        </p:nvPicPr>
        <p:blipFill>
          <a:blip r:embed="rId5"/>
          <a:stretch>
            <a:fillRect/>
          </a:stretch>
        </p:blipFill>
        <p:spPr>
          <a:xfrm>
            <a:off x="381000" y="2679146"/>
            <a:ext cx="7769290" cy="2837418"/>
          </a:xfrm>
          <a:prstGeom prst="rect">
            <a:avLst/>
          </a:prstGeom>
        </p:spPr>
      </p:pic>
      <p:pic>
        <p:nvPicPr>
          <p:cNvPr id="5" name="Audio 4">
            <a:hlinkClick r:id="" action="ppaction://media"/>
            <a:extLst>
              <a:ext uri="{FF2B5EF4-FFF2-40B4-BE49-F238E27FC236}">
                <a16:creationId xmlns:a16="http://schemas.microsoft.com/office/drawing/2014/main" id="{38C1F16D-16FE-C52A-272B-3647B21F910F}"/>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585200" y="6299200"/>
            <a:ext cx="406400" cy="406400"/>
          </a:xfrm>
          <a:prstGeom prst="rect">
            <a:avLst/>
          </a:prstGeom>
        </p:spPr>
      </p:pic>
    </p:spTree>
    <p:extLst>
      <p:ext uri="{BB962C8B-B14F-4D97-AF65-F5344CB8AC3E}">
        <p14:creationId xmlns:p14="http://schemas.microsoft.com/office/powerpoint/2010/main" val="3568177981"/>
      </p:ext>
    </p:extLst>
  </p:cSld>
  <p:clrMapOvr>
    <a:masterClrMapping/>
  </p:clrMapOvr>
  <mc:AlternateContent xmlns:mc="http://schemas.openxmlformats.org/markup-compatibility/2006" xmlns:p14="http://schemas.microsoft.com/office/powerpoint/2010/main">
    <mc:Choice Requires="p14">
      <p:transition spd="slow" p14:dur="2000" advTm="12780"/>
    </mc:Choice>
    <mc:Fallback xmlns="">
      <p:transition spd="slow" advTm="1278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Split transaction:</a:t>
            </a:r>
          </a:p>
        </p:txBody>
      </p:sp>
      <p:sp>
        <p:nvSpPr>
          <p:cNvPr id="3" name="Content Placeholder 2"/>
          <p:cNvSpPr>
            <a:spLocks noGrp="1"/>
          </p:cNvSpPr>
          <p:nvPr>
            <p:ph idx="1"/>
          </p:nvPr>
        </p:nvSpPr>
        <p:spPr/>
        <p:txBody>
          <a:bodyPr/>
          <a:lstStyle/>
          <a:p>
            <a:r>
              <a:rPr lang="en-US" dirty="0"/>
              <a:t>Code each transaction via accounting code detail icon</a:t>
            </a:r>
          </a:p>
          <a:p>
            <a:pPr marL="68580" indent="0">
              <a:buNone/>
            </a:pPr>
            <a:endParaRPr lang="en-US" dirty="0"/>
          </a:p>
        </p:txBody>
      </p:sp>
      <p:sp>
        <p:nvSpPr>
          <p:cNvPr id="4" name="Slide Number Placeholder 3"/>
          <p:cNvSpPr>
            <a:spLocks noGrp="1"/>
          </p:cNvSpPr>
          <p:nvPr>
            <p:ph type="sldNum" sz="quarter" idx="12"/>
          </p:nvPr>
        </p:nvSpPr>
        <p:spPr/>
        <p:txBody>
          <a:bodyPr/>
          <a:lstStyle/>
          <a:p>
            <a:fld id="{A65CAB27-FE16-479A-B933-B7AEB64CDC96}" type="slidenum">
              <a:rPr lang="en-US" smtClean="0"/>
              <a:t>33</a:t>
            </a:fld>
            <a:endParaRPr lang="en-US" dirty="0"/>
          </a:p>
        </p:txBody>
      </p:sp>
      <p:pic>
        <p:nvPicPr>
          <p:cNvPr id="5" name="Picture 4"/>
          <p:cNvPicPr>
            <a:picLocks noChangeAspect="1"/>
          </p:cNvPicPr>
          <p:nvPr/>
        </p:nvPicPr>
        <p:blipFill>
          <a:blip r:embed="rId5"/>
          <a:stretch>
            <a:fillRect/>
          </a:stretch>
        </p:blipFill>
        <p:spPr>
          <a:xfrm>
            <a:off x="228600" y="2209800"/>
            <a:ext cx="8686800" cy="2916794"/>
          </a:xfrm>
          <a:prstGeom prst="rect">
            <a:avLst/>
          </a:prstGeom>
        </p:spPr>
      </p:pic>
      <p:pic>
        <p:nvPicPr>
          <p:cNvPr id="6" name="Audio 5">
            <a:hlinkClick r:id="" action="ppaction://media"/>
            <a:extLst>
              <a:ext uri="{FF2B5EF4-FFF2-40B4-BE49-F238E27FC236}">
                <a16:creationId xmlns:a16="http://schemas.microsoft.com/office/drawing/2014/main" id="{E9B2198F-E73A-B2D7-7CF2-E9929B48C34F}"/>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585200" y="6299200"/>
            <a:ext cx="406400" cy="406400"/>
          </a:xfrm>
          <a:prstGeom prst="rect">
            <a:avLst/>
          </a:prstGeom>
        </p:spPr>
      </p:pic>
    </p:spTree>
    <p:extLst>
      <p:ext uri="{BB962C8B-B14F-4D97-AF65-F5344CB8AC3E}">
        <p14:creationId xmlns:p14="http://schemas.microsoft.com/office/powerpoint/2010/main" val="3644213277"/>
      </p:ext>
    </p:extLst>
  </p:cSld>
  <p:clrMapOvr>
    <a:masterClrMapping/>
  </p:clrMapOvr>
  <mc:AlternateContent xmlns:mc="http://schemas.openxmlformats.org/markup-compatibility/2006" xmlns:p14="http://schemas.microsoft.com/office/powerpoint/2010/main">
    <mc:Choice Requires="p14">
      <p:transition spd="slow" p14:dur="2000" advTm="7626"/>
    </mc:Choice>
    <mc:Fallback xmlns="">
      <p:transition spd="slow" advTm="762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SPLIT TRANSACTION:</a:t>
            </a:r>
          </a:p>
        </p:txBody>
      </p:sp>
      <p:sp>
        <p:nvSpPr>
          <p:cNvPr id="3" name="Content Placeholder 2"/>
          <p:cNvSpPr>
            <a:spLocks noGrp="1"/>
          </p:cNvSpPr>
          <p:nvPr>
            <p:ph idx="1"/>
          </p:nvPr>
        </p:nvSpPr>
        <p:spPr>
          <a:xfrm>
            <a:off x="685800" y="1219200"/>
            <a:ext cx="7772400" cy="914399"/>
          </a:xfrm>
        </p:spPr>
        <p:txBody>
          <a:bodyPr>
            <a:normAutofit/>
          </a:bodyPr>
          <a:lstStyle/>
          <a:p>
            <a:r>
              <a:rPr lang="en-US" dirty="0"/>
              <a:t>Enter account information</a:t>
            </a:r>
          </a:p>
          <a:p>
            <a:r>
              <a:rPr lang="en-US" dirty="0"/>
              <a:t>Save transactions</a:t>
            </a:r>
          </a:p>
        </p:txBody>
      </p:sp>
      <p:sp>
        <p:nvSpPr>
          <p:cNvPr id="4" name="Slide Number Placeholder 3"/>
          <p:cNvSpPr>
            <a:spLocks noGrp="1"/>
          </p:cNvSpPr>
          <p:nvPr>
            <p:ph type="sldNum" sz="quarter" idx="12"/>
          </p:nvPr>
        </p:nvSpPr>
        <p:spPr/>
        <p:txBody>
          <a:bodyPr/>
          <a:lstStyle/>
          <a:p>
            <a:fld id="{A65CAB27-FE16-479A-B933-B7AEB64CDC96}" type="slidenum">
              <a:rPr lang="en-US" smtClean="0"/>
              <a:t>34</a:t>
            </a:fld>
            <a:endParaRPr lang="en-US" dirty="0"/>
          </a:p>
        </p:txBody>
      </p:sp>
      <p:pic>
        <p:nvPicPr>
          <p:cNvPr id="5" name="Picture 4"/>
          <p:cNvPicPr>
            <a:picLocks noChangeAspect="1"/>
          </p:cNvPicPr>
          <p:nvPr/>
        </p:nvPicPr>
        <p:blipFill>
          <a:blip r:embed="rId5"/>
          <a:stretch>
            <a:fillRect/>
          </a:stretch>
        </p:blipFill>
        <p:spPr>
          <a:xfrm>
            <a:off x="861062" y="2133599"/>
            <a:ext cx="7421875" cy="4114801"/>
          </a:xfrm>
          <a:prstGeom prst="rect">
            <a:avLst/>
          </a:prstGeom>
        </p:spPr>
      </p:pic>
      <p:sp>
        <p:nvSpPr>
          <p:cNvPr id="6" name="Rectangle 5"/>
          <p:cNvSpPr/>
          <p:nvPr/>
        </p:nvSpPr>
        <p:spPr>
          <a:xfrm>
            <a:off x="1371600" y="3200400"/>
            <a:ext cx="990600" cy="152400"/>
          </a:xfrm>
          <a:prstGeom prst="rect">
            <a:avLst/>
          </a:prstGeom>
          <a:noFill/>
          <a:ln w="28575">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2590800" y="3205522"/>
            <a:ext cx="990600" cy="149839"/>
          </a:xfrm>
          <a:prstGeom prst="rect">
            <a:avLst/>
          </a:prstGeom>
          <a:noFill/>
          <a:ln w="28575">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3886200" y="3201680"/>
            <a:ext cx="990600" cy="152400"/>
          </a:xfrm>
          <a:prstGeom prst="rect">
            <a:avLst/>
          </a:prstGeom>
          <a:noFill/>
          <a:ln w="28575">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1408098" y="4648200"/>
            <a:ext cx="1335101" cy="152400"/>
          </a:xfrm>
          <a:prstGeom prst="rect">
            <a:avLst/>
          </a:prstGeom>
          <a:noFill/>
          <a:ln w="28575">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2794934" y="4648200"/>
            <a:ext cx="1167465" cy="152400"/>
          </a:xfrm>
          <a:prstGeom prst="rect">
            <a:avLst/>
          </a:prstGeom>
          <a:noFill/>
          <a:ln w="28575">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4014134" y="4648200"/>
            <a:ext cx="1243666" cy="152400"/>
          </a:xfrm>
          <a:prstGeom prst="rect">
            <a:avLst/>
          </a:prstGeom>
          <a:noFill/>
          <a:ln w="28575">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7848600" y="6019800"/>
            <a:ext cx="152400" cy="152400"/>
          </a:xfrm>
          <a:prstGeom prst="rect">
            <a:avLst/>
          </a:prstGeom>
          <a:no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Audio 12">
            <a:hlinkClick r:id="" action="ppaction://media"/>
            <a:extLst>
              <a:ext uri="{FF2B5EF4-FFF2-40B4-BE49-F238E27FC236}">
                <a16:creationId xmlns:a16="http://schemas.microsoft.com/office/drawing/2014/main" id="{49203ABB-FEF0-FE0D-E741-E5E01ED33D25}"/>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585200" y="6299200"/>
            <a:ext cx="406400" cy="406400"/>
          </a:xfrm>
          <a:prstGeom prst="rect">
            <a:avLst/>
          </a:prstGeom>
        </p:spPr>
      </p:pic>
    </p:spTree>
    <p:extLst>
      <p:ext uri="{BB962C8B-B14F-4D97-AF65-F5344CB8AC3E}">
        <p14:creationId xmlns:p14="http://schemas.microsoft.com/office/powerpoint/2010/main" val="3324007478"/>
      </p:ext>
    </p:extLst>
  </p:cSld>
  <p:clrMapOvr>
    <a:masterClrMapping/>
  </p:clrMapOvr>
  <mc:AlternateContent xmlns:mc="http://schemas.openxmlformats.org/markup-compatibility/2006" xmlns:p14="http://schemas.microsoft.com/office/powerpoint/2010/main">
    <mc:Choice Requires="p14">
      <p:transition spd="slow" p14:dur="2000" advTm="11202"/>
    </mc:Choice>
    <mc:Fallback xmlns="">
      <p:transition spd="slow" advTm="1120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3"/>
                </p:tgtEl>
              </p:cMediaNode>
            </p:audio>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Murc white.psd"/>
          <p:cNvPicPr>
            <a:picLocks noChangeAspect="1"/>
          </p:cNvPicPr>
          <p:nvPr/>
        </p:nvPicPr>
        <p:blipFill>
          <a:blip r:embed="rId5" cstate="email">
            <a:extLst>
              <a:ext uri="{28A0092B-C50C-407E-A947-70E740481C1C}">
                <a14:useLocalDpi xmlns:a14="http://schemas.microsoft.com/office/drawing/2010/main" val="0"/>
              </a:ext>
            </a:extLst>
          </a:blip>
          <a:stretch>
            <a:fillRect/>
          </a:stretch>
        </p:blipFill>
        <p:spPr>
          <a:xfrm>
            <a:off x="50800" y="5956300"/>
            <a:ext cx="1508358" cy="889000"/>
          </a:xfrm>
          <a:prstGeom prst="rect">
            <a:avLst/>
          </a:prstGeom>
        </p:spPr>
      </p:pic>
      <p:sp>
        <p:nvSpPr>
          <p:cNvPr id="5" name="Slide Number Placeholder 4"/>
          <p:cNvSpPr>
            <a:spLocks noGrp="1"/>
          </p:cNvSpPr>
          <p:nvPr>
            <p:ph type="sldNum" sz="quarter" idx="12"/>
          </p:nvPr>
        </p:nvSpPr>
        <p:spPr/>
        <p:txBody>
          <a:bodyPr/>
          <a:lstStyle/>
          <a:p>
            <a:fld id="{A65CAB27-FE16-479A-B933-B7AEB64CDC96}" type="slidenum">
              <a:rPr lang="en-US" smtClean="0"/>
              <a:t>35</a:t>
            </a:fld>
            <a:endParaRPr lang="en-US" dirty="0"/>
          </a:p>
        </p:txBody>
      </p:sp>
      <p:sp>
        <p:nvSpPr>
          <p:cNvPr id="10" name="TextBox 9"/>
          <p:cNvSpPr txBox="1"/>
          <p:nvPr/>
        </p:nvSpPr>
        <p:spPr>
          <a:xfrm>
            <a:off x="381000" y="176330"/>
            <a:ext cx="6781800" cy="646331"/>
          </a:xfrm>
          <a:prstGeom prst="rect">
            <a:avLst/>
          </a:prstGeom>
          <a:noFill/>
        </p:spPr>
        <p:txBody>
          <a:bodyPr wrap="square" rtlCol="0">
            <a:spAutoFit/>
          </a:bodyPr>
          <a:lstStyle/>
          <a:p>
            <a:r>
              <a:rPr lang="en-US" sz="3600" dirty="0"/>
              <a:t>SCHEDULING THE REPORT:</a:t>
            </a:r>
          </a:p>
        </p:txBody>
      </p:sp>
      <p:sp>
        <p:nvSpPr>
          <p:cNvPr id="7" name="Content Placeholder 1"/>
          <p:cNvSpPr>
            <a:spLocks noGrp="1"/>
          </p:cNvSpPr>
          <p:nvPr>
            <p:ph idx="1"/>
          </p:nvPr>
        </p:nvSpPr>
        <p:spPr>
          <a:xfrm>
            <a:off x="4262920" y="4283075"/>
            <a:ext cx="4648199" cy="1524000"/>
          </a:xfrm>
        </p:spPr>
        <p:txBody>
          <a:bodyPr>
            <a:normAutofit/>
          </a:bodyPr>
          <a:lstStyle/>
          <a:p>
            <a:pPr lvl="0"/>
            <a:r>
              <a:rPr lang="en-US" dirty="0"/>
              <a:t>Hover over the “Reports” Tab</a:t>
            </a:r>
          </a:p>
          <a:p>
            <a:pPr lvl="0"/>
            <a:endParaRPr lang="en-US" dirty="0"/>
          </a:p>
          <a:p>
            <a:pPr lvl="0"/>
            <a:r>
              <a:rPr lang="en-US" dirty="0"/>
              <a:t>Select “Run”</a:t>
            </a:r>
          </a:p>
        </p:txBody>
      </p:sp>
      <p:pic>
        <p:nvPicPr>
          <p:cNvPr id="6" name="Picture 5"/>
          <p:cNvPicPr>
            <a:picLocks noChangeAspect="1"/>
          </p:cNvPicPr>
          <p:nvPr/>
        </p:nvPicPr>
        <p:blipFill>
          <a:blip r:embed="rId6"/>
          <a:stretch>
            <a:fillRect/>
          </a:stretch>
        </p:blipFill>
        <p:spPr>
          <a:xfrm>
            <a:off x="381000" y="990600"/>
            <a:ext cx="5600700" cy="3143250"/>
          </a:xfrm>
          <a:prstGeom prst="rect">
            <a:avLst/>
          </a:prstGeom>
        </p:spPr>
      </p:pic>
      <p:pic>
        <p:nvPicPr>
          <p:cNvPr id="2" name="Audio 1">
            <a:hlinkClick r:id="" action="ppaction://media"/>
            <a:extLst>
              <a:ext uri="{FF2B5EF4-FFF2-40B4-BE49-F238E27FC236}">
                <a16:creationId xmlns:a16="http://schemas.microsoft.com/office/drawing/2014/main" id="{07463611-2118-58F9-96EC-5E107637074B}"/>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8585200" y="6299200"/>
            <a:ext cx="406400" cy="406400"/>
          </a:xfrm>
          <a:prstGeom prst="rect">
            <a:avLst/>
          </a:prstGeom>
        </p:spPr>
      </p:pic>
    </p:spTree>
    <p:extLst>
      <p:ext uri="{BB962C8B-B14F-4D97-AF65-F5344CB8AC3E}">
        <p14:creationId xmlns:p14="http://schemas.microsoft.com/office/powerpoint/2010/main" val="181862278"/>
      </p:ext>
    </p:extLst>
  </p:cSld>
  <p:clrMapOvr>
    <a:masterClrMapping/>
  </p:clrMapOvr>
  <mc:AlternateContent xmlns:mc="http://schemas.openxmlformats.org/markup-compatibility/2006" xmlns:p14="http://schemas.microsoft.com/office/powerpoint/2010/main">
    <mc:Choice Requires="p14">
      <p:transition spd="slow" p14:dur="2000" advTm="18794"/>
    </mc:Choice>
    <mc:Fallback xmlns="">
      <p:transition spd="slow" advTm="1879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5"/>
          <a:stretch>
            <a:fillRect/>
          </a:stretch>
        </p:blipFill>
        <p:spPr>
          <a:xfrm>
            <a:off x="900264" y="1981200"/>
            <a:ext cx="7041322" cy="3576638"/>
          </a:xfrm>
          <a:prstGeom prst="rect">
            <a:avLst/>
          </a:prstGeom>
        </p:spPr>
      </p:pic>
      <p:pic>
        <p:nvPicPr>
          <p:cNvPr id="4" name="Picture 3" descr="Murc white.psd"/>
          <p:cNvPicPr>
            <a:picLocks noChangeAspect="1"/>
          </p:cNvPicPr>
          <p:nvPr/>
        </p:nvPicPr>
        <p:blipFill>
          <a:blip r:embed="rId6" cstate="email">
            <a:extLst>
              <a:ext uri="{28A0092B-C50C-407E-A947-70E740481C1C}">
                <a14:useLocalDpi xmlns:a14="http://schemas.microsoft.com/office/drawing/2010/main" val="0"/>
              </a:ext>
            </a:extLst>
          </a:blip>
          <a:stretch>
            <a:fillRect/>
          </a:stretch>
        </p:blipFill>
        <p:spPr>
          <a:xfrm>
            <a:off x="50800" y="5956300"/>
            <a:ext cx="1508358" cy="889000"/>
          </a:xfrm>
          <a:prstGeom prst="rect">
            <a:avLst/>
          </a:prstGeom>
        </p:spPr>
      </p:pic>
      <p:sp>
        <p:nvSpPr>
          <p:cNvPr id="5" name="Slide Number Placeholder 4"/>
          <p:cNvSpPr>
            <a:spLocks noGrp="1"/>
          </p:cNvSpPr>
          <p:nvPr>
            <p:ph type="sldNum" sz="quarter" idx="12"/>
          </p:nvPr>
        </p:nvSpPr>
        <p:spPr/>
        <p:txBody>
          <a:bodyPr/>
          <a:lstStyle/>
          <a:p>
            <a:fld id="{A65CAB27-FE16-479A-B933-B7AEB64CDC96}" type="slidenum">
              <a:rPr lang="en-US" smtClean="0"/>
              <a:t>36</a:t>
            </a:fld>
            <a:endParaRPr lang="en-US" dirty="0"/>
          </a:p>
        </p:txBody>
      </p:sp>
      <p:sp>
        <p:nvSpPr>
          <p:cNvPr id="10" name="TextBox 9"/>
          <p:cNvSpPr txBox="1"/>
          <p:nvPr/>
        </p:nvSpPr>
        <p:spPr>
          <a:xfrm>
            <a:off x="381000" y="176330"/>
            <a:ext cx="6781800" cy="646331"/>
          </a:xfrm>
          <a:prstGeom prst="rect">
            <a:avLst/>
          </a:prstGeom>
          <a:noFill/>
        </p:spPr>
        <p:txBody>
          <a:bodyPr wrap="square" rtlCol="0">
            <a:spAutoFit/>
          </a:bodyPr>
          <a:lstStyle/>
          <a:p>
            <a:r>
              <a:rPr lang="en-US" sz="3600" dirty="0"/>
              <a:t>SCHEDULING THE REPORT:</a:t>
            </a:r>
          </a:p>
        </p:txBody>
      </p:sp>
      <p:sp>
        <p:nvSpPr>
          <p:cNvPr id="7" name="Content Placeholder 1"/>
          <p:cNvSpPr>
            <a:spLocks noGrp="1"/>
          </p:cNvSpPr>
          <p:nvPr>
            <p:ph idx="1"/>
          </p:nvPr>
        </p:nvSpPr>
        <p:spPr>
          <a:xfrm>
            <a:off x="307450" y="1112113"/>
            <a:ext cx="8226950" cy="770614"/>
          </a:xfrm>
        </p:spPr>
        <p:txBody>
          <a:bodyPr>
            <a:normAutofit fontScale="77500" lnSpcReduction="20000"/>
          </a:bodyPr>
          <a:lstStyle/>
          <a:p>
            <a:pPr lvl="0"/>
            <a:r>
              <a:rPr lang="en-US" dirty="0"/>
              <a:t>Step 1 will list the Cardholder’s Name. </a:t>
            </a:r>
          </a:p>
          <a:p>
            <a:pPr lvl="0"/>
            <a:r>
              <a:rPr lang="en-US" dirty="0"/>
              <a:t>For Step 2, you will select the “Accounting and Reconciliation Reports” and then select “Accounting Code Detail”. </a:t>
            </a:r>
          </a:p>
        </p:txBody>
      </p:sp>
      <p:sp>
        <p:nvSpPr>
          <p:cNvPr id="6" name="Oval 5"/>
          <p:cNvSpPr/>
          <p:nvPr/>
        </p:nvSpPr>
        <p:spPr>
          <a:xfrm>
            <a:off x="917388" y="3962400"/>
            <a:ext cx="2362200" cy="417777"/>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1905000" y="2735088"/>
            <a:ext cx="838200" cy="13754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Audio 2">
            <a:hlinkClick r:id="" action="ppaction://media"/>
            <a:extLst>
              <a:ext uri="{FF2B5EF4-FFF2-40B4-BE49-F238E27FC236}">
                <a16:creationId xmlns:a16="http://schemas.microsoft.com/office/drawing/2014/main" id="{99175083-1CF5-A74D-9528-D57E4B76644E}"/>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8585200" y="6299200"/>
            <a:ext cx="406400" cy="406400"/>
          </a:xfrm>
          <a:prstGeom prst="rect">
            <a:avLst/>
          </a:prstGeom>
        </p:spPr>
      </p:pic>
    </p:spTree>
    <p:extLst>
      <p:ext uri="{BB962C8B-B14F-4D97-AF65-F5344CB8AC3E}">
        <p14:creationId xmlns:p14="http://schemas.microsoft.com/office/powerpoint/2010/main" val="2356798104"/>
      </p:ext>
    </p:extLst>
  </p:cSld>
  <p:clrMapOvr>
    <a:masterClrMapping/>
  </p:clrMapOvr>
  <mc:AlternateContent xmlns:mc="http://schemas.openxmlformats.org/markup-compatibility/2006" xmlns:p14="http://schemas.microsoft.com/office/powerpoint/2010/main">
    <mc:Choice Requires="p14">
      <p:transition spd="slow" p14:dur="2000" advTm="30195"/>
    </mc:Choice>
    <mc:Fallback xmlns="">
      <p:transition spd="slow" advTm="3019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A65CAB27-FE16-479A-B933-B7AEB64CDC96}" type="slidenum">
              <a:rPr lang="en-US" smtClean="0"/>
              <a:t>37</a:t>
            </a:fld>
            <a:endParaRPr lang="en-US" dirty="0"/>
          </a:p>
        </p:txBody>
      </p:sp>
      <p:sp>
        <p:nvSpPr>
          <p:cNvPr id="6" name="TextBox 5"/>
          <p:cNvSpPr txBox="1"/>
          <p:nvPr/>
        </p:nvSpPr>
        <p:spPr>
          <a:xfrm>
            <a:off x="533400" y="304800"/>
            <a:ext cx="6781800" cy="646331"/>
          </a:xfrm>
          <a:prstGeom prst="rect">
            <a:avLst/>
          </a:prstGeom>
          <a:noFill/>
        </p:spPr>
        <p:txBody>
          <a:bodyPr wrap="square" rtlCol="0">
            <a:spAutoFit/>
          </a:bodyPr>
          <a:lstStyle/>
          <a:p>
            <a:r>
              <a:rPr lang="en-US" sz="3600" dirty="0"/>
              <a:t>SCHEDULING THE REPORT:</a:t>
            </a:r>
          </a:p>
        </p:txBody>
      </p:sp>
      <p:pic>
        <p:nvPicPr>
          <p:cNvPr id="7" name="Picture 6" descr="Murc white.psd"/>
          <p:cNvPicPr>
            <a:picLocks noChangeAspect="1"/>
          </p:cNvPicPr>
          <p:nvPr/>
        </p:nvPicPr>
        <p:blipFill>
          <a:blip r:embed="rId5" cstate="email">
            <a:extLst>
              <a:ext uri="{28A0092B-C50C-407E-A947-70E740481C1C}">
                <a14:useLocalDpi xmlns:a14="http://schemas.microsoft.com/office/drawing/2010/main" val="0"/>
              </a:ext>
            </a:extLst>
          </a:blip>
          <a:stretch>
            <a:fillRect/>
          </a:stretch>
        </p:blipFill>
        <p:spPr>
          <a:xfrm>
            <a:off x="50800" y="5956300"/>
            <a:ext cx="1508358" cy="889000"/>
          </a:xfrm>
          <a:prstGeom prst="rect">
            <a:avLst/>
          </a:prstGeom>
        </p:spPr>
      </p:pic>
      <p:sp>
        <p:nvSpPr>
          <p:cNvPr id="9" name="Content Placeholder 1"/>
          <p:cNvSpPr txBox="1">
            <a:spLocks/>
          </p:cNvSpPr>
          <p:nvPr/>
        </p:nvSpPr>
        <p:spPr>
          <a:xfrm>
            <a:off x="152400" y="1078131"/>
            <a:ext cx="8303150" cy="495300"/>
          </a:xfrm>
          <a:prstGeom prst="rect">
            <a:avLst/>
          </a:prstGeom>
        </p:spPr>
        <p:txBody>
          <a:bodyPr vert="horz" lIns="0" tIns="45720" rIns="0" bIns="45720" rtlCol="0">
            <a:normAutofit fontScale="85000" lnSpcReduction="10000"/>
          </a:bodyPr>
          <a:lstStyle>
            <a:lvl1pPr marL="342900" indent="-274320" algn="l" defTabSz="914400" rtl="0" eaLnBrk="1" latinLnBrk="0" hangingPunct="1">
              <a:lnSpc>
                <a:spcPct val="100000"/>
              </a:lnSpc>
              <a:spcBef>
                <a:spcPts val="700"/>
              </a:spcBef>
              <a:buClr>
                <a:schemeClr val="accent1"/>
              </a:buClr>
              <a:buSzPct val="85000"/>
              <a:buFont typeface="Wingdings 3" pitchFamily="18" charset="2"/>
              <a:buChar char=""/>
              <a:defRPr sz="2000" kern="1200" baseline="0">
                <a:solidFill>
                  <a:schemeClr val="tx1"/>
                </a:solidFill>
                <a:latin typeface="+mn-lt"/>
                <a:ea typeface="+mn-ea"/>
                <a:cs typeface="+mn-cs"/>
              </a:defRPr>
            </a:lvl1pPr>
            <a:lvl2pPr marL="742950" indent="-274320" algn="l" defTabSz="914400" rtl="0" eaLnBrk="1" latinLnBrk="0" hangingPunct="1">
              <a:lnSpc>
                <a:spcPct val="100000"/>
              </a:lnSpc>
              <a:spcBef>
                <a:spcPts val="700"/>
              </a:spcBef>
              <a:buClr>
                <a:schemeClr val="accent1"/>
              </a:buClr>
              <a:buSzPct val="85000"/>
              <a:buFont typeface="Wingdings 3" pitchFamily="18" charset="2"/>
              <a:buChar char=""/>
              <a:defRPr sz="1600" kern="1200" baseline="0">
                <a:solidFill>
                  <a:schemeClr val="tx1"/>
                </a:solidFill>
                <a:latin typeface="+mn-lt"/>
                <a:ea typeface="+mn-ea"/>
                <a:cs typeface="+mn-cs"/>
              </a:defRPr>
            </a:lvl2pPr>
            <a:lvl3pPr marL="1143000" indent="-274320" algn="l" defTabSz="914400" rtl="0" eaLnBrk="1" latinLnBrk="0" hangingPunct="1">
              <a:lnSpc>
                <a:spcPct val="100000"/>
              </a:lnSpc>
              <a:spcBef>
                <a:spcPts val="700"/>
              </a:spcBef>
              <a:buClr>
                <a:schemeClr val="accent1"/>
              </a:buClr>
              <a:buSzPct val="85000"/>
              <a:buFont typeface="Wingdings 3" pitchFamily="18" charset="2"/>
              <a:buChar char=""/>
              <a:defRPr sz="1400" kern="1200" baseline="0">
                <a:solidFill>
                  <a:schemeClr val="tx1"/>
                </a:solidFill>
                <a:latin typeface="+mn-lt"/>
                <a:ea typeface="+mn-ea"/>
                <a:cs typeface="+mn-cs"/>
              </a:defRPr>
            </a:lvl3pPr>
            <a:lvl4pPr marL="1600200" indent="-274320" algn="l" defTabSz="914400" rtl="0" eaLnBrk="1" latinLnBrk="0" hangingPunct="1">
              <a:lnSpc>
                <a:spcPct val="100000"/>
              </a:lnSpc>
              <a:spcBef>
                <a:spcPts val="700"/>
              </a:spcBef>
              <a:buClr>
                <a:schemeClr val="accent1"/>
              </a:buClr>
              <a:buSzPct val="85000"/>
              <a:buFont typeface="Wingdings 3" pitchFamily="18" charset="2"/>
              <a:buChar char=""/>
              <a:defRPr sz="1400" kern="1200" baseline="0">
                <a:solidFill>
                  <a:schemeClr val="tx1"/>
                </a:solidFill>
                <a:latin typeface="+mn-lt"/>
                <a:ea typeface="+mn-ea"/>
                <a:cs typeface="+mn-cs"/>
              </a:defRPr>
            </a:lvl4pPr>
            <a:lvl5pPr marL="2057400" indent="-274320" algn="l" defTabSz="914400" rtl="0" eaLnBrk="1" latinLnBrk="0" hangingPunct="1">
              <a:lnSpc>
                <a:spcPct val="100000"/>
              </a:lnSpc>
              <a:spcBef>
                <a:spcPts val="700"/>
              </a:spcBef>
              <a:buClr>
                <a:schemeClr val="accent1"/>
              </a:buClr>
              <a:buSzPct val="85000"/>
              <a:buFont typeface="Wingdings 3" pitchFamily="18" charset="2"/>
              <a:buChar char=""/>
              <a:defRPr sz="1400" kern="1200" baseline="0">
                <a:solidFill>
                  <a:schemeClr val="tx1"/>
                </a:solidFill>
                <a:latin typeface="+mn-lt"/>
                <a:ea typeface="+mn-ea"/>
                <a:cs typeface="+mn-cs"/>
              </a:defRPr>
            </a:lvl5pPr>
            <a:lvl6pPr marL="2514600" indent="-274320" algn="l" defTabSz="914400" rtl="0" eaLnBrk="1" latinLnBrk="0" hangingPunct="1">
              <a:lnSpc>
                <a:spcPct val="100000"/>
              </a:lnSpc>
              <a:spcBef>
                <a:spcPts val="700"/>
              </a:spcBef>
              <a:buClr>
                <a:schemeClr val="accent1"/>
              </a:buClr>
              <a:buSzPct val="85000"/>
              <a:buFont typeface="Wingdings 3" pitchFamily="18" charset="2"/>
              <a:buChar char=""/>
              <a:defRPr sz="1400" kern="1200">
                <a:solidFill>
                  <a:schemeClr val="tx1"/>
                </a:solidFill>
                <a:latin typeface="+mn-lt"/>
                <a:ea typeface="+mn-ea"/>
                <a:cs typeface="+mn-cs"/>
              </a:defRPr>
            </a:lvl6pPr>
            <a:lvl7pPr marL="2971800" indent="-274320" algn="l" defTabSz="914400" rtl="0" eaLnBrk="1" latinLnBrk="0" hangingPunct="1">
              <a:lnSpc>
                <a:spcPct val="100000"/>
              </a:lnSpc>
              <a:spcBef>
                <a:spcPts val="700"/>
              </a:spcBef>
              <a:buClr>
                <a:schemeClr val="accent1"/>
              </a:buClr>
              <a:buSzPct val="85000"/>
              <a:buFont typeface="Wingdings 3" pitchFamily="18" charset="2"/>
              <a:buChar char=""/>
              <a:defRPr sz="1400" kern="1200">
                <a:solidFill>
                  <a:schemeClr val="tx1"/>
                </a:solidFill>
                <a:latin typeface="+mn-lt"/>
                <a:ea typeface="+mn-ea"/>
                <a:cs typeface="+mn-cs"/>
              </a:defRPr>
            </a:lvl7pPr>
            <a:lvl8pPr marL="3429000" indent="-274320" algn="l" defTabSz="914400" rtl="0" eaLnBrk="1" latinLnBrk="0" hangingPunct="1">
              <a:lnSpc>
                <a:spcPct val="100000"/>
              </a:lnSpc>
              <a:spcBef>
                <a:spcPts val="700"/>
              </a:spcBef>
              <a:buClr>
                <a:schemeClr val="accent1"/>
              </a:buClr>
              <a:buSzPct val="85000"/>
              <a:buFont typeface="Wingdings 3" pitchFamily="18" charset="2"/>
              <a:buChar char=""/>
              <a:defRPr sz="1400" kern="1200">
                <a:solidFill>
                  <a:schemeClr val="tx1"/>
                </a:solidFill>
                <a:latin typeface="+mn-lt"/>
                <a:ea typeface="+mn-ea"/>
                <a:cs typeface="+mn-cs"/>
              </a:defRPr>
            </a:lvl8pPr>
            <a:lvl9pPr marL="3886200" indent="-274320" algn="l" defTabSz="914400" rtl="0" eaLnBrk="1" latinLnBrk="0" hangingPunct="1">
              <a:lnSpc>
                <a:spcPct val="100000"/>
              </a:lnSpc>
              <a:spcBef>
                <a:spcPts val="700"/>
              </a:spcBef>
              <a:buClr>
                <a:schemeClr val="accent1"/>
              </a:buClr>
              <a:buSzPct val="85000"/>
              <a:buFont typeface="Wingdings 3" pitchFamily="18" charset="2"/>
              <a:buChar char=""/>
              <a:defRPr sz="1400" kern="1200">
                <a:solidFill>
                  <a:schemeClr val="tx1"/>
                </a:solidFill>
                <a:latin typeface="+mn-lt"/>
                <a:ea typeface="+mn-ea"/>
                <a:cs typeface="+mn-cs"/>
              </a:defRPr>
            </a:lvl9pPr>
          </a:lstStyle>
          <a:p>
            <a:r>
              <a:rPr lang="en-US" dirty="0"/>
              <a:t> For Step 3, </a:t>
            </a:r>
            <a:r>
              <a:rPr lang="en-US" b="1" u="sng" dirty="0"/>
              <a:t>MARSHALL UNIVERSITY RESEARCH </a:t>
            </a:r>
            <a:r>
              <a:rPr lang="en-US" dirty="0"/>
              <a:t>should already be selected. </a:t>
            </a:r>
          </a:p>
        </p:txBody>
      </p:sp>
      <p:sp>
        <p:nvSpPr>
          <p:cNvPr id="12" name="Content Placeholder 1"/>
          <p:cNvSpPr txBox="1">
            <a:spLocks/>
          </p:cNvSpPr>
          <p:nvPr/>
        </p:nvSpPr>
        <p:spPr>
          <a:xfrm>
            <a:off x="158363" y="4876800"/>
            <a:ext cx="8303150" cy="457200"/>
          </a:xfrm>
          <a:prstGeom prst="rect">
            <a:avLst/>
          </a:prstGeom>
        </p:spPr>
        <p:txBody>
          <a:bodyPr vert="horz" lIns="0" tIns="45720" rIns="0" bIns="45720" rtlCol="0">
            <a:normAutofit/>
          </a:bodyPr>
          <a:lstStyle>
            <a:lvl1pPr marL="342900" indent="-274320" algn="l" defTabSz="914400" rtl="0" eaLnBrk="1" latinLnBrk="0" hangingPunct="1">
              <a:lnSpc>
                <a:spcPct val="100000"/>
              </a:lnSpc>
              <a:spcBef>
                <a:spcPts val="700"/>
              </a:spcBef>
              <a:buClr>
                <a:schemeClr val="accent1"/>
              </a:buClr>
              <a:buSzPct val="85000"/>
              <a:buFont typeface="Wingdings 3" pitchFamily="18" charset="2"/>
              <a:buChar char=""/>
              <a:defRPr sz="2000" kern="1200" baseline="0">
                <a:solidFill>
                  <a:schemeClr val="tx1"/>
                </a:solidFill>
                <a:latin typeface="+mn-lt"/>
                <a:ea typeface="+mn-ea"/>
                <a:cs typeface="+mn-cs"/>
              </a:defRPr>
            </a:lvl1pPr>
            <a:lvl2pPr marL="742950" indent="-274320" algn="l" defTabSz="914400" rtl="0" eaLnBrk="1" latinLnBrk="0" hangingPunct="1">
              <a:lnSpc>
                <a:spcPct val="100000"/>
              </a:lnSpc>
              <a:spcBef>
                <a:spcPts val="700"/>
              </a:spcBef>
              <a:buClr>
                <a:schemeClr val="accent1"/>
              </a:buClr>
              <a:buSzPct val="85000"/>
              <a:buFont typeface="Wingdings 3" pitchFamily="18" charset="2"/>
              <a:buChar char=""/>
              <a:defRPr sz="1600" kern="1200" baseline="0">
                <a:solidFill>
                  <a:schemeClr val="tx1"/>
                </a:solidFill>
                <a:latin typeface="+mn-lt"/>
                <a:ea typeface="+mn-ea"/>
                <a:cs typeface="+mn-cs"/>
              </a:defRPr>
            </a:lvl2pPr>
            <a:lvl3pPr marL="1143000" indent="-274320" algn="l" defTabSz="914400" rtl="0" eaLnBrk="1" latinLnBrk="0" hangingPunct="1">
              <a:lnSpc>
                <a:spcPct val="100000"/>
              </a:lnSpc>
              <a:spcBef>
                <a:spcPts val="700"/>
              </a:spcBef>
              <a:buClr>
                <a:schemeClr val="accent1"/>
              </a:buClr>
              <a:buSzPct val="85000"/>
              <a:buFont typeface="Wingdings 3" pitchFamily="18" charset="2"/>
              <a:buChar char=""/>
              <a:defRPr sz="1400" kern="1200" baseline="0">
                <a:solidFill>
                  <a:schemeClr val="tx1"/>
                </a:solidFill>
                <a:latin typeface="+mn-lt"/>
                <a:ea typeface="+mn-ea"/>
                <a:cs typeface="+mn-cs"/>
              </a:defRPr>
            </a:lvl3pPr>
            <a:lvl4pPr marL="1600200" indent="-274320" algn="l" defTabSz="914400" rtl="0" eaLnBrk="1" latinLnBrk="0" hangingPunct="1">
              <a:lnSpc>
                <a:spcPct val="100000"/>
              </a:lnSpc>
              <a:spcBef>
                <a:spcPts val="700"/>
              </a:spcBef>
              <a:buClr>
                <a:schemeClr val="accent1"/>
              </a:buClr>
              <a:buSzPct val="85000"/>
              <a:buFont typeface="Wingdings 3" pitchFamily="18" charset="2"/>
              <a:buChar char=""/>
              <a:defRPr sz="1400" kern="1200" baseline="0">
                <a:solidFill>
                  <a:schemeClr val="tx1"/>
                </a:solidFill>
                <a:latin typeface="+mn-lt"/>
                <a:ea typeface="+mn-ea"/>
                <a:cs typeface="+mn-cs"/>
              </a:defRPr>
            </a:lvl4pPr>
            <a:lvl5pPr marL="2057400" indent="-274320" algn="l" defTabSz="914400" rtl="0" eaLnBrk="1" latinLnBrk="0" hangingPunct="1">
              <a:lnSpc>
                <a:spcPct val="100000"/>
              </a:lnSpc>
              <a:spcBef>
                <a:spcPts val="700"/>
              </a:spcBef>
              <a:buClr>
                <a:schemeClr val="accent1"/>
              </a:buClr>
              <a:buSzPct val="85000"/>
              <a:buFont typeface="Wingdings 3" pitchFamily="18" charset="2"/>
              <a:buChar char=""/>
              <a:defRPr sz="1400" kern="1200" baseline="0">
                <a:solidFill>
                  <a:schemeClr val="tx1"/>
                </a:solidFill>
                <a:latin typeface="+mn-lt"/>
                <a:ea typeface="+mn-ea"/>
                <a:cs typeface="+mn-cs"/>
              </a:defRPr>
            </a:lvl5pPr>
            <a:lvl6pPr marL="2514600" indent="-274320" algn="l" defTabSz="914400" rtl="0" eaLnBrk="1" latinLnBrk="0" hangingPunct="1">
              <a:lnSpc>
                <a:spcPct val="100000"/>
              </a:lnSpc>
              <a:spcBef>
                <a:spcPts val="700"/>
              </a:spcBef>
              <a:buClr>
                <a:schemeClr val="accent1"/>
              </a:buClr>
              <a:buSzPct val="85000"/>
              <a:buFont typeface="Wingdings 3" pitchFamily="18" charset="2"/>
              <a:buChar char=""/>
              <a:defRPr sz="1400" kern="1200">
                <a:solidFill>
                  <a:schemeClr val="tx1"/>
                </a:solidFill>
                <a:latin typeface="+mn-lt"/>
                <a:ea typeface="+mn-ea"/>
                <a:cs typeface="+mn-cs"/>
              </a:defRPr>
            </a:lvl6pPr>
            <a:lvl7pPr marL="2971800" indent="-274320" algn="l" defTabSz="914400" rtl="0" eaLnBrk="1" latinLnBrk="0" hangingPunct="1">
              <a:lnSpc>
                <a:spcPct val="100000"/>
              </a:lnSpc>
              <a:spcBef>
                <a:spcPts val="700"/>
              </a:spcBef>
              <a:buClr>
                <a:schemeClr val="accent1"/>
              </a:buClr>
              <a:buSzPct val="85000"/>
              <a:buFont typeface="Wingdings 3" pitchFamily="18" charset="2"/>
              <a:buChar char=""/>
              <a:defRPr sz="1400" kern="1200">
                <a:solidFill>
                  <a:schemeClr val="tx1"/>
                </a:solidFill>
                <a:latin typeface="+mn-lt"/>
                <a:ea typeface="+mn-ea"/>
                <a:cs typeface="+mn-cs"/>
              </a:defRPr>
            </a:lvl7pPr>
            <a:lvl8pPr marL="3429000" indent="-274320" algn="l" defTabSz="914400" rtl="0" eaLnBrk="1" latinLnBrk="0" hangingPunct="1">
              <a:lnSpc>
                <a:spcPct val="100000"/>
              </a:lnSpc>
              <a:spcBef>
                <a:spcPts val="700"/>
              </a:spcBef>
              <a:buClr>
                <a:schemeClr val="accent1"/>
              </a:buClr>
              <a:buSzPct val="85000"/>
              <a:buFont typeface="Wingdings 3" pitchFamily="18" charset="2"/>
              <a:buChar char=""/>
              <a:defRPr sz="1400" kern="1200">
                <a:solidFill>
                  <a:schemeClr val="tx1"/>
                </a:solidFill>
                <a:latin typeface="+mn-lt"/>
                <a:ea typeface="+mn-ea"/>
                <a:cs typeface="+mn-cs"/>
              </a:defRPr>
            </a:lvl8pPr>
            <a:lvl9pPr marL="3886200" indent="-274320" algn="l" defTabSz="914400" rtl="0" eaLnBrk="1" latinLnBrk="0" hangingPunct="1">
              <a:lnSpc>
                <a:spcPct val="100000"/>
              </a:lnSpc>
              <a:spcBef>
                <a:spcPts val="700"/>
              </a:spcBef>
              <a:buClr>
                <a:schemeClr val="accent1"/>
              </a:buClr>
              <a:buSzPct val="85000"/>
              <a:buFont typeface="Wingdings 3" pitchFamily="18" charset="2"/>
              <a:buChar char=""/>
              <a:defRPr sz="1400" kern="1200">
                <a:solidFill>
                  <a:schemeClr val="tx1"/>
                </a:solidFill>
                <a:latin typeface="+mn-lt"/>
                <a:ea typeface="+mn-ea"/>
                <a:cs typeface="+mn-cs"/>
              </a:defRPr>
            </a:lvl9pPr>
          </a:lstStyle>
          <a:p>
            <a:r>
              <a:rPr lang="en-US" dirty="0"/>
              <a:t>Skip Step 4. </a:t>
            </a:r>
          </a:p>
        </p:txBody>
      </p:sp>
      <p:pic>
        <p:nvPicPr>
          <p:cNvPr id="5" name="Picture 4"/>
          <p:cNvPicPr>
            <a:picLocks noChangeAspect="1"/>
          </p:cNvPicPr>
          <p:nvPr/>
        </p:nvPicPr>
        <p:blipFill>
          <a:blip r:embed="rId6"/>
          <a:stretch>
            <a:fillRect/>
          </a:stretch>
        </p:blipFill>
        <p:spPr>
          <a:xfrm>
            <a:off x="895468" y="1573431"/>
            <a:ext cx="6817014" cy="3364878"/>
          </a:xfrm>
          <a:prstGeom prst="rect">
            <a:avLst/>
          </a:prstGeom>
        </p:spPr>
      </p:pic>
      <p:sp>
        <p:nvSpPr>
          <p:cNvPr id="10" name="Rectangle 9"/>
          <p:cNvSpPr/>
          <p:nvPr/>
        </p:nvSpPr>
        <p:spPr>
          <a:xfrm>
            <a:off x="1981200" y="2286000"/>
            <a:ext cx="838200" cy="13754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3352800" y="4171950"/>
            <a:ext cx="1219200" cy="171450"/>
          </a:xfrm>
          <a:prstGeom prst="rect">
            <a:avLst/>
          </a:prstGeom>
          <a:solidFill>
            <a:schemeClr val="accent3">
              <a:lumMod val="65000"/>
              <a:lumOff val="35000"/>
            </a:schemeClr>
          </a:solidFill>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p>
        </p:txBody>
      </p:sp>
      <p:pic>
        <p:nvPicPr>
          <p:cNvPr id="2" name="Audio 1">
            <a:hlinkClick r:id="" action="ppaction://media"/>
            <a:extLst>
              <a:ext uri="{FF2B5EF4-FFF2-40B4-BE49-F238E27FC236}">
                <a16:creationId xmlns:a16="http://schemas.microsoft.com/office/drawing/2014/main" id="{880DB163-F1C7-8881-5153-6BB05A54EB42}"/>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8585200" y="6299200"/>
            <a:ext cx="406400" cy="406400"/>
          </a:xfrm>
          <a:prstGeom prst="rect">
            <a:avLst/>
          </a:prstGeom>
        </p:spPr>
      </p:pic>
    </p:spTree>
    <p:extLst>
      <p:ext uri="{BB962C8B-B14F-4D97-AF65-F5344CB8AC3E}">
        <p14:creationId xmlns:p14="http://schemas.microsoft.com/office/powerpoint/2010/main" val="4147126571"/>
      </p:ext>
    </p:extLst>
  </p:cSld>
  <p:clrMapOvr>
    <a:masterClrMapping/>
  </p:clrMapOvr>
  <mc:AlternateContent xmlns:mc="http://schemas.openxmlformats.org/markup-compatibility/2006" xmlns:p14="http://schemas.microsoft.com/office/powerpoint/2010/main">
    <mc:Choice Requires="p14">
      <p:transition spd="slow" p14:dur="2000" advTm="6302"/>
    </mc:Choice>
    <mc:Fallback xmlns="">
      <p:transition spd="slow" advTm="630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A65CAB27-FE16-479A-B933-B7AEB64CDC96}" type="slidenum">
              <a:rPr lang="en-US" smtClean="0"/>
              <a:t>38</a:t>
            </a:fld>
            <a:endParaRPr lang="en-US" dirty="0"/>
          </a:p>
        </p:txBody>
      </p:sp>
      <p:sp>
        <p:nvSpPr>
          <p:cNvPr id="6" name="TextBox 5"/>
          <p:cNvSpPr txBox="1"/>
          <p:nvPr/>
        </p:nvSpPr>
        <p:spPr>
          <a:xfrm>
            <a:off x="533400" y="304800"/>
            <a:ext cx="6781800" cy="646331"/>
          </a:xfrm>
          <a:prstGeom prst="rect">
            <a:avLst/>
          </a:prstGeom>
          <a:noFill/>
        </p:spPr>
        <p:txBody>
          <a:bodyPr wrap="square" rtlCol="0">
            <a:spAutoFit/>
          </a:bodyPr>
          <a:lstStyle/>
          <a:p>
            <a:r>
              <a:rPr lang="en-US" sz="3600" dirty="0"/>
              <a:t>SCHEDULING THE REPORT:</a:t>
            </a:r>
          </a:p>
        </p:txBody>
      </p:sp>
      <p:pic>
        <p:nvPicPr>
          <p:cNvPr id="7" name="Picture 6" descr="Murc white.psd"/>
          <p:cNvPicPr>
            <a:picLocks noChangeAspect="1"/>
          </p:cNvPicPr>
          <p:nvPr/>
        </p:nvPicPr>
        <p:blipFill>
          <a:blip r:embed="rId5" cstate="email">
            <a:extLst>
              <a:ext uri="{28A0092B-C50C-407E-A947-70E740481C1C}">
                <a14:useLocalDpi xmlns:a14="http://schemas.microsoft.com/office/drawing/2010/main" val="0"/>
              </a:ext>
            </a:extLst>
          </a:blip>
          <a:stretch>
            <a:fillRect/>
          </a:stretch>
        </p:blipFill>
        <p:spPr>
          <a:xfrm>
            <a:off x="50800" y="5956300"/>
            <a:ext cx="1508358" cy="889000"/>
          </a:xfrm>
          <a:prstGeom prst="rect">
            <a:avLst/>
          </a:prstGeom>
        </p:spPr>
      </p:pic>
      <p:sp>
        <p:nvSpPr>
          <p:cNvPr id="9" name="Content Placeholder 1"/>
          <p:cNvSpPr txBox="1">
            <a:spLocks/>
          </p:cNvSpPr>
          <p:nvPr/>
        </p:nvSpPr>
        <p:spPr>
          <a:xfrm>
            <a:off x="152400" y="1066801"/>
            <a:ext cx="8763000" cy="1600200"/>
          </a:xfrm>
          <a:prstGeom prst="rect">
            <a:avLst/>
          </a:prstGeom>
        </p:spPr>
        <p:txBody>
          <a:bodyPr vert="horz" lIns="0" tIns="45720" rIns="0" bIns="45720" rtlCol="0">
            <a:normAutofit/>
          </a:bodyPr>
          <a:lstStyle>
            <a:lvl1pPr marL="342900" indent="-274320" algn="l" defTabSz="914400" rtl="0" eaLnBrk="1" latinLnBrk="0" hangingPunct="1">
              <a:lnSpc>
                <a:spcPct val="100000"/>
              </a:lnSpc>
              <a:spcBef>
                <a:spcPts val="700"/>
              </a:spcBef>
              <a:buClr>
                <a:schemeClr val="accent1"/>
              </a:buClr>
              <a:buSzPct val="85000"/>
              <a:buFont typeface="Wingdings 3" pitchFamily="18" charset="2"/>
              <a:buChar char=""/>
              <a:defRPr sz="2000" kern="1200" baseline="0">
                <a:solidFill>
                  <a:schemeClr val="tx1"/>
                </a:solidFill>
                <a:latin typeface="+mn-lt"/>
                <a:ea typeface="+mn-ea"/>
                <a:cs typeface="+mn-cs"/>
              </a:defRPr>
            </a:lvl1pPr>
            <a:lvl2pPr marL="742950" indent="-274320" algn="l" defTabSz="914400" rtl="0" eaLnBrk="1" latinLnBrk="0" hangingPunct="1">
              <a:lnSpc>
                <a:spcPct val="100000"/>
              </a:lnSpc>
              <a:spcBef>
                <a:spcPts val="700"/>
              </a:spcBef>
              <a:buClr>
                <a:schemeClr val="accent1"/>
              </a:buClr>
              <a:buSzPct val="85000"/>
              <a:buFont typeface="Wingdings 3" pitchFamily="18" charset="2"/>
              <a:buChar char=""/>
              <a:defRPr sz="1600" kern="1200" baseline="0">
                <a:solidFill>
                  <a:schemeClr val="tx1"/>
                </a:solidFill>
                <a:latin typeface="+mn-lt"/>
                <a:ea typeface="+mn-ea"/>
                <a:cs typeface="+mn-cs"/>
              </a:defRPr>
            </a:lvl2pPr>
            <a:lvl3pPr marL="1143000" indent="-274320" algn="l" defTabSz="914400" rtl="0" eaLnBrk="1" latinLnBrk="0" hangingPunct="1">
              <a:lnSpc>
                <a:spcPct val="100000"/>
              </a:lnSpc>
              <a:spcBef>
                <a:spcPts val="700"/>
              </a:spcBef>
              <a:buClr>
                <a:schemeClr val="accent1"/>
              </a:buClr>
              <a:buSzPct val="85000"/>
              <a:buFont typeface="Wingdings 3" pitchFamily="18" charset="2"/>
              <a:buChar char=""/>
              <a:defRPr sz="1400" kern="1200" baseline="0">
                <a:solidFill>
                  <a:schemeClr val="tx1"/>
                </a:solidFill>
                <a:latin typeface="+mn-lt"/>
                <a:ea typeface="+mn-ea"/>
                <a:cs typeface="+mn-cs"/>
              </a:defRPr>
            </a:lvl3pPr>
            <a:lvl4pPr marL="1600200" indent="-274320" algn="l" defTabSz="914400" rtl="0" eaLnBrk="1" latinLnBrk="0" hangingPunct="1">
              <a:lnSpc>
                <a:spcPct val="100000"/>
              </a:lnSpc>
              <a:spcBef>
                <a:spcPts val="700"/>
              </a:spcBef>
              <a:buClr>
                <a:schemeClr val="accent1"/>
              </a:buClr>
              <a:buSzPct val="85000"/>
              <a:buFont typeface="Wingdings 3" pitchFamily="18" charset="2"/>
              <a:buChar char=""/>
              <a:defRPr sz="1400" kern="1200" baseline="0">
                <a:solidFill>
                  <a:schemeClr val="tx1"/>
                </a:solidFill>
                <a:latin typeface="+mn-lt"/>
                <a:ea typeface="+mn-ea"/>
                <a:cs typeface="+mn-cs"/>
              </a:defRPr>
            </a:lvl4pPr>
            <a:lvl5pPr marL="2057400" indent="-274320" algn="l" defTabSz="914400" rtl="0" eaLnBrk="1" latinLnBrk="0" hangingPunct="1">
              <a:lnSpc>
                <a:spcPct val="100000"/>
              </a:lnSpc>
              <a:spcBef>
                <a:spcPts val="700"/>
              </a:spcBef>
              <a:buClr>
                <a:schemeClr val="accent1"/>
              </a:buClr>
              <a:buSzPct val="85000"/>
              <a:buFont typeface="Wingdings 3" pitchFamily="18" charset="2"/>
              <a:buChar char=""/>
              <a:defRPr sz="1400" kern="1200" baseline="0">
                <a:solidFill>
                  <a:schemeClr val="tx1"/>
                </a:solidFill>
                <a:latin typeface="+mn-lt"/>
                <a:ea typeface="+mn-ea"/>
                <a:cs typeface="+mn-cs"/>
              </a:defRPr>
            </a:lvl5pPr>
            <a:lvl6pPr marL="2514600" indent="-274320" algn="l" defTabSz="914400" rtl="0" eaLnBrk="1" latinLnBrk="0" hangingPunct="1">
              <a:lnSpc>
                <a:spcPct val="100000"/>
              </a:lnSpc>
              <a:spcBef>
                <a:spcPts val="700"/>
              </a:spcBef>
              <a:buClr>
                <a:schemeClr val="accent1"/>
              </a:buClr>
              <a:buSzPct val="85000"/>
              <a:buFont typeface="Wingdings 3" pitchFamily="18" charset="2"/>
              <a:buChar char=""/>
              <a:defRPr sz="1400" kern="1200">
                <a:solidFill>
                  <a:schemeClr val="tx1"/>
                </a:solidFill>
                <a:latin typeface="+mn-lt"/>
                <a:ea typeface="+mn-ea"/>
                <a:cs typeface="+mn-cs"/>
              </a:defRPr>
            </a:lvl6pPr>
            <a:lvl7pPr marL="2971800" indent="-274320" algn="l" defTabSz="914400" rtl="0" eaLnBrk="1" latinLnBrk="0" hangingPunct="1">
              <a:lnSpc>
                <a:spcPct val="100000"/>
              </a:lnSpc>
              <a:spcBef>
                <a:spcPts val="700"/>
              </a:spcBef>
              <a:buClr>
                <a:schemeClr val="accent1"/>
              </a:buClr>
              <a:buSzPct val="85000"/>
              <a:buFont typeface="Wingdings 3" pitchFamily="18" charset="2"/>
              <a:buChar char=""/>
              <a:defRPr sz="1400" kern="1200">
                <a:solidFill>
                  <a:schemeClr val="tx1"/>
                </a:solidFill>
                <a:latin typeface="+mn-lt"/>
                <a:ea typeface="+mn-ea"/>
                <a:cs typeface="+mn-cs"/>
              </a:defRPr>
            </a:lvl7pPr>
            <a:lvl8pPr marL="3429000" indent="-274320" algn="l" defTabSz="914400" rtl="0" eaLnBrk="1" latinLnBrk="0" hangingPunct="1">
              <a:lnSpc>
                <a:spcPct val="100000"/>
              </a:lnSpc>
              <a:spcBef>
                <a:spcPts val="700"/>
              </a:spcBef>
              <a:buClr>
                <a:schemeClr val="accent1"/>
              </a:buClr>
              <a:buSzPct val="85000"/>
              <a:buFont typeface="Wingdings 3" pitchFamily="18" charset="2"/>
              <a:buChar char=""/>
              <a:defRPr sz="1400" kern="1200">
                <a:solidFill>
                  <a:schemeClr val="tx1"/>
                </a:solidFill>
                <a:latin typeface="+mn-lt"/>
                <a:ea typeface="+mn-ea"/>
                <a:cs typeface="+mn-cs"/>
              </a:defRPr>
            </a:lvl8pPr>
            <a:lvl9pPr marL="3886200" indent="-274320" algn="l" defTabSz="914400" rtl="0" eaLnBrk="1" latinLnBrk="0" hangingPunct="1">
              <a:lnSpc>
                <a:spcPct val="100000"/>
              </a:lnSpc>
              <a:spcBef>
                <a:spcPts val="700"/>
              </a:spcBef>
              <a:buClr>
                <a:schemeClr val="accent1"/>
              </a:buClr>
              <a:buSzPct val="85000"/>
              <a:buFont typeface="Wingdings 3" pitchFamily="18" charset="2"/>
              <a:buChar char=""/>
              <a:defRPr sz="1400" kern="1200">
                <a:solidFill>
                  <a:schemeClr val="tx1"/>
                </a:solidFill>
                <a:latin typeface="+mn-lt"/>
                <a:ea typeface="+mn-ea"/>
                <a:cs typeface="+mn-cs"/>
              </a:defRPr>
            </a:lvl9pPr>
          </a:lstStyle>
          <a:p>
            <a:r>
              <a:rPr lang="en-US" dirty="0"/>
              <a:t>For Step 5, you will leave all fields as they are, unless you are splitting transactions. If you have split transactions, make sure to put a check mark next to “Include Splits”</a:t>
            </a:r>
          </a:p>
          <a:p>
            <a:endParaRPr lang="en-US" dirty="0"/>
          </a:p>
        </p:txBody>
      </p:sp>
      <p:pic>
        <p:nvPicPr>
          <p:cNvPr id="2" name="Picture 1"/>
          <p:cNvPicPr>
            <a:picLocks noChangeAspect="1"/>
          </p:cNvPicPr>
          <p:nvPr/>
        </p:nvPicPr>
        <p:blipFill>
          <a:blip r:embed="rId6"/>
          <a:stretch>
            <a:fillRect/>
          </a:stretch>
        </p:blipFill>
        <p:spPr>
          <a:xfrm>
            <a:off x="908250" y="2057400"/>
            <a:ext cx="7251300" cy="3513579"/>
          </a:xfrm>
          <a:prstGeom prst="rect">
            <a:avLst/>
          </a:prstGeom>
        </p:spPr>
      </p:pic>
      <p:pic>
        <p:nvPicPr>
          <p:cNvPr id="2050" name="Picture 2" descr="C:\Users\stephensa\AppData\Local\Microsoft\Windows\Temporary Internet Files\Content.IE5\30RNMRH7\MM900185588[1].gif"/>
          <p:cNvPicPr>
            <a:picLocks noChangeAspect="1" noChangeArrowheads="1" noCrop="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5791200" y="4242321"/>
            <a:ext cx="228600" cy="138659"/>
          </a:xfrm>
          <a:prstGeom prst="rect">
            <a:avLst/>
          </a:prstGeom>
          <a:noFill/>
          <a:extLst>
            <a:ext uri="{909E8E84-426E-40DD-AFC4-6F175D3DCCD1}">
              <a14:hiddenFill xmlns:a14="http://schemas.microsoft.com/office/drawing/2010/main">
                <a:solidFill>
                  <a:srgbClr val="FFFFFF"/>
                </a:solidFill>
              </a14:hiddenFill>
            </a:ext>
          </a:extLst>
        </p:spPr>
      </p:pic>
      <p:sp>
        <p:nvSpPr>
          <p:cNvPr id="10" name="Rectangle 9"/>
          <p:cNvSpPr/>
          <p:nvPr/>
        </p:nvSpPr>
        <p:spPr>
          <a:xfrm>
            <a:off x="3429000" y="5334000"/>
            <a:ext cx="1828800" cy="152400"/>
          </a:xfrm>
          <a:prstGeom prst="rect">
            <a:avLst/>
          </a:prstGeom>
          <a:solidFill>
            <a:schemeClr val="accent3">
              <a:lumMod val="65000"/>
              <a:lumOff val="35000"/>
            </a:schemeClr>
          </a:solidFill>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p>
        </p:txBody>
      </p:sp>
      <p:pic>
        <p:nvPicPr>
          <p:cNvPr id="3" name="Audio 2">
            <a:hlinkClick r:id="" action="ppaction://media"/>
            <a:extLst>
              <a:ext uri="{FF2B5EF4-FFF2-40B4-BE49-F238E27FC236}">
                <a16:creationId xmlns:a16="http://schemas.microsoft.com/office/drawing/2014/main" id="{573EE7DF-106A-01D5-A30E-A4DF601DEAB9}"/>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8585200" y="6299200"/>
            <a:ext cx="406400" cy="406400"/>
          </a:xfrm>
          <a:prstGeom prst="rect">
            <a:avLst/>
          </a:prstGeom>
        </p:spPr>
      </p:pic>
    </p:spTree>
    <p:extLst>
      <p:ext uri="{BB962C8B-B14F-4D97-AF65-F5344CB8AC3E}">
        <p14:creationId xmlns:p14="http://schemas.microsoft.com/office/powerpoint/2010/main" val="181702846"/>
      </p:ext>
    </p:extLst>
  </p:cSld>
  <p:clrMapOvr>
    <a:masterClrMapping/>
  </p:clrMapOvr>
  <mc:AlternateContent xmlns:mc="http://schemas.openxmlformats.org/markup-compatibility/2006" xmlns:p14="http://schemas.microsoft.com/office/powerpoint/2010/main">
    <mc:Choice Requires="p14">
      <p:transition spd="slow" p14:dur="2000" advTm="10110"/>
    </mc:Choice>
    <mc:Fallback xmlns="">
      <p:transition spd="slow" advTm="1011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A65CAB27-FE16-479A-B933-B7AEB64CDC96}" type="slidenum">
              <a:rPr lang="en-US" smtClean="0"/>
              <a:t>39</a:t>
            </a:fld>
            <a:endParaRPr lang="en-US" dirty="0"/>
          </a:p>
        </p:txBody>
      </p:sp>
      <p:sp>
        <p:nvSpPr>
          <p:cNvPr id="6" name="TextBox 5"/>
          <p:cNvSpPr txBox="1"/>
          <p:nvPr/>
        </p:nvSpPr>
        <p:spPr>
          <a:xfrm>
            <a:off x="533400" y="304800"/>
            <a:ext cx="6781800" cy="646331"/>
          </a:xfrm>
          <a:prstGeom prst="rect">
            <a:avLst/>
          </a:prstGeom>
          <a:noFill/>
        </p:spPr>
        <p:txBody>
          <a:bodyPr wrap="square" rtlCol="0">
            <a:spAutoFit/>
          </a:bodyPr>
          <a:lstStyle/>
          <a:p>
            <a:r>
              <a:rPr lang="en-US" sz="3600" dirty="0"/>
              <a:t>SCHEDULING THE REPORT:</a:t>
            </a:r>
          </a:p>
        </p:txBody>
      </p:sp>
      <p:pic>
        <p:nvPicPr>
          <p:cNvPr id="7" name="Picture 6" descr="Murc white.psd"/>
          <p:cNvPicPr>
            <a:picLocks noChangeAspect="1"/>
          </p:cNvPicPr>
          <p:nvPr/>
        </p:nvPicPr>
        <p:blipFill>
          <a:blip r:embed="rId5" cstate="email">
            <a:extLst>
              <a:ext uri="{28A0092B-C50C-407E-A947-70E740481C1C}">
                <a14:useLocalDpi xmlns:a14="http://schemas.microsoft.com/office/drawing/2010/main" val="0"/>
              </a:ext>
            </a:extLst>
          </a:blip>
          <a:stretch>
            <a:fillRect/>
          </a:stretch>
        </p:blipFill>
        <p:spPr>
          <a:xfrm>
            <a:off x="50800" y="5956300"/>
            <a:ext cx="1508358" cy="889000"/>
          </a:xfrm>
          <a:prstGeom prst="rect">
            <a:avLst/>
          </a:prstGeom>
        </p:spPr>
      </p:pic>
      <p:sp>
        <p:nvSpPr>
          <p:cNvPr id="3" name="Content Placeholder 2"/>
          <p:cNvSpPr>
            <a:spLocks noGrp="1"/>
          </p:cNvSpPr>
          <p:nvPr>
            <p:ph idx="1"/>
          </p:nvPr>
        </p:nvSpPr>
        <p:spPr>
          <a:xfrm>
            <a:off x="138702" y="1219200"/>
            <a:ext cx="2666999" cy="4224478"/>
          </a:xfrm>
        </p:spPr>
        <p:txBody>
          <a:bodyPr>
            <a:normAutofit lnSpcReduction="10000"/>
          </a:bodyPr>
          <a:lstStyle/>
          <a:p>
            <a:r>
              <a:rPr lang="en-US" dirty="0"/>
              <a:t>This report can only be scheduled to run after the billing cycle has ended. </a:t>
            </a:r>
          </a:p>
          <a:p>
            <a:endParaRPr lang="en-US" dirty="0"/>
          </a:p>
          <a:p>
            <a:r>
              <a:rPr lang="en-US" dirty="0"/>
              <a:t>Select Step 6, select </a:t>
            </a:r>
            <a:r>
              <a:rPr lang="en-US" b="1" dirty="0"/>
              <a:t>“Reporting Cycle”, </a:t>
            </a:r>
            <a:r>
              <a:rPr lang="en-US" dirty="0"/>
              <a:t>and use the drop down feature to select the billing cycle month.</a:t>
            </a:r>
          </a:p>
          <a:p>
            <a:endParaRPr lang="en-US" dirty="0"/>
          </a:p>
          <a:p>
            <a:r>
              <a:rPr lang="en-US" dirty="0"/>
              <a:t>Then select Step 7.</a:t>
            </a:r>
          </a:p>
        </p:txBody>
      </p:sp>
      <p:pic>
        <p:nvPicPr>
          <p:cNvPr id="2" name="Picture 1"/>
          <p:cNvPicPr>
            <a:picLocks noChangeAspect="1"/>
          </p:cNvPicPr>
          <p:nvPr/>
        </p:nvPicPr>
        <p:blipFill rotWithShape="1">
          <a:blip r:embed="rId6"/>
          <a:srcRect r="38041"/>
          <a:stretch/>
        </p:blipFill>
        <p:spPr>
          <a:xfrm>
            <a:off x="2837380" y="960549"/>
            <a:ext cx="6205538" cy="4322407"/>
          </a:xfrm>
          <a:prstGeom prst="rect">
            <a:avLst/>
          </a:prstGeom>
        </p:spPr>
      </p:pic>
      <p:sp>
        <p:nvSpPr>
          <p:cNvPr id="8" name="Oval 7"/>
          <p:cNvSpPr/>
          <p:nvPr/>
        </p:nvSpPr>
        <p:spPr>
          <a:xfrm>
            <a:off x="4114800" y="2438400"/>
            <a:ext cx="3089525" cy="7620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p:cNvSpPr/>
          <p:nvPr/>
        </p:nvSpPr>
        <p:spPr>
          <a:xfrm>
            <a:off x="2904162" y="3962400"/>
            <a:ext cx="1210638" cy="449287"/>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6289925" y="4540406"/>
            <a:ext cx="1828800" cy="152400"/>
          </a:xfrm>
          <a:prstGeom prst="rect">
            <a:avLst/>
          </a:prstGeom>
          <a:solidFill>
            <a:schemeClr val="accent3">
              <a:lumMod val="65000"/>
              <a:lumOff val="35000"/>
            </a:schemeClr>
          </a:solidFill>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p>
        </p:txBody>
      </p:sp>
      <p:pic>
        <p:nvPicPr>
          <p:cNvPr id="5" name="Audio 4">
            <a:hlinkClick r:id="" action="ppaction://media"/>
            <a:extLst>
              <a:ext uri="{FF2B5EF4-FFF2-40B4-BE49-F238E27FC236}">
                <a16:creationId xmlns:a16="http://schemas.microsoft.com/office/drawing/2014/main" id="{A3D11B1D-0C9E-9301-FE29-84AE486E2871}"/>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8585200" y="6299200"/>
            <a:ext cx="406400" cy="406400"/>
          </a:xfrm>
          <a:prstGeom prst="rect">
            <a:avLst/>
          </a:prstGeom>
        </p:spPr>
      </p:pic>
    </p:spTree>
    <p:extLst>
      <p:ext uri="{BB962C8B-B14F-4D97-AF65-F5344CB8AC3E}">
        <p14:creationId xmlns:p14="http://schemas.microsoft.com/office/powerpoint/2010/main" val="3039338014"/>
      </p:ext>
    </p:extLst>
  </p:cSld>
  <p:clrMapOvr>
    <a:masterClrMapping/>
  </p:clrMapOvr>
  <mc:AlternateContent xmlns:mc="http://schemas.openxmlformats.org/markup-compatibility/2006" xmlns:p14="http://schemas.microsoft.com/office/powerpoint/2010/main">
    <mc:Choice Requires="p14">
      <p:transition spd="slow" p14:dur="2000" advTm="14893"/>
    </mc:Choice>
    <mc:Fallback xmlns="">
      <p:transition spd="slow" advTm="1489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A65CAB27-FE16-479A-B933-B7AEB64CDC96}" type="slidenum">
              <a:rPr lang="en-US" smtClean="0"/>
              <a:t>40</a:t>
            </a:fld>
            <a:endParaRPr lang="en-US" dirty="0"/>
          </a:p>
        </p:txBody>
      </p:sp>
      <p:sp>
        <p:nvSpPr>
          <p:cNvPr id="6" name="TextBox 5"/>
          <p:cNvSpPr txBox="1"/>
          <p:nvPr/>
        </p:nvSpPr>
        <p:spPr>
          <a:xfrm>
            <a:off x="533400" y="304800"/>
            <a:ext cx="6781800" cy="646331"/>
          </a:xfrm>
          <a:prstGeom prst="rect">
            <a:avLst/>
          </a:prstGeom>
          <a:noFill/>
        </p:spPr>
        <p:txBody>
          <a:bodyPr wrap="square" rtlCol="0">
            <a:spAutoFit/>
          </a:bodyPr>
          <a:lstStyle/>
          <a:p>
            <a:r>
              <a:rPr lang="en-US" sz="3600" dirty="0"/>
              <a:t>SCHEDULING THE REPORT:</a:t>
            </a:r>
          </a:p>
        </p:txBody>
      </p:sp>
      <p:pic>
        <p:nvPicPr>
          <p:cNvPr id="7" name="Picture 6" descr="Murc white.psd"/>
          <p:cNvPicPr>
            <a:picLocks noChangeAspect="1"/>
          </p:cNvPicPr>
          <p:nvPr/>
        </p:nvPicPr>
        <p:blipFill>
          <a:blip r:embed="rId5" cstate="email">
            <a:extLst>
              <a:ext uri="{28A0092B-C50C-407E-A947-70E740481C1C}">
                <a14:useLocalDpi xmlns:a14="http://schemas.microsoft.com/office/drawing/2010/main" val="0"/>
              </a:ext>
            </a:extLst>
          </a:blip>
          <a:stretch>
            <a:fillRect/>
          </a:stretch>
        </p:blipFill>
        <p:spPr>
          <a:xfrm>
            <a:off x="50800" y="5956300"/>
            <a:ext cx="1508358" cy="889000"/>
          </a:xfrm>
          <a:prstGeom prst="rect">
            <a:avLst/>
          </a:prstGeom>
        </p:spPr>
      </p:pic>
      <p:sp>
        <p:nvSpPr>
          <p:cNvPr id="3" name="Content Placeholder 2"/>
          <p:cNvSpPr>
            <a:spLocks noGrp="1"/>
          </p:cNvSpPr>
          <p:nvPr>
            <p:ph idx="1"/>
          </p:nvPr>
        </p:nvSpPr>
        <p:spPr>
          <a:xfrm>
            <a:off x="326005" y="1143000"/>
            <a:ext cx="3255395" cy="4114800"/>
          </a:xfrm>
        </p:spPr>
        <p:txBody>
          <a:bodyPr>
            <a:normAutofit/>
          </a:bodyPr>
          <a:lstStyle/>
          <a:p>
            <a:r>
              <a:rPr lang="en-US" dirty="0"/>
              <a:t>While on Step 7, please make sure that your email address is listed correctly in the Email Notifications box. </a:t>
            </a:r>
          </a:p>
          <a:p>
            <a:endParaRPr lang="en-US" dirty="0"/>
          </a:p>
          <a:p>
            <a:r>
              <a:rPr lang="en-US" dirty="0"/>
              <a:t>Select “Submit Request”</a:t>
            </a:r>
          </a:p>
          <a:p>
            <a:endParaRPr lang="en-US" dirty="0"/>
          </a:p>
        </p:txBody>
      </p:sp>
      <p:pic>
        <p:nvPicPr>
          <p:cNvPr id="5" name="Picture 4"/>
          <p:cNvPicPr>
            <a:picLocks noChangeAspect="1"/>
          </p:cNvPicPr>
          <p:nvPr/>
        </p:nvPicPr>
        <p:blipFill>
          <a:blip r:embed="rId6"/>
          <a:stretch>
            <a:fillRect/>
          </a:stretch>
        </p:blipFill>
        <p:spPr>
          <a:xfrm>
            <a:off x="4667250" y="1206500"/>
            <a:ext cx="3562350" cy="4749800"/>
          </a:xfrm>
          <a:prstGeom prst="rect">
            <a:avLst/>
          </a:prstGeom>
        </p:spPr>
      </p:pic>
      <p:sp>
        <p:nvSpPr>
          <p:cNvPr id="8" name="TextBox 7"/>
          <p:cNvSpPr txBox="1"/>
          <p:nvPr/>
        </p:nvSpPr>
        <p:spPr>
          <a:xfrm>
            <a:off x="5029200" y="3311972"/>
            <a:ext cx="2438400" cy="369332"/>
          </a:xfrm>
          <a:prstGeom prst="rect">
            <a:avLst/>
          </a:prstGeom>
          <a:solidFill>
            <a:schemeClr val="bg1"/>
          </a:solidFill>
        </p:spPr>
        <p:txBody>
          <a:bodyPr wrap="square" rtlCol="0">
            <a:spAutoFit/>
          </a:bodyPr>
          <a:lstStyle/>
          <a:p>
            <a:r>
              <a:rPr lang="en-US" dirty="0"/>
              <a:t>Email@marshall.edu</a:t>
            </a:r>
          </a:p>
        </p:txBody>
      </p:sp>
      <p:cxnSp>
        <p:nvCxnSpPr>
          <p:cNvPr id="11" name="Straight Arrow Connector 10"/>
          <p:cNvCxnSpPr/>
          <p:nvPr/>
        </p:nvCxnSpPr>
        <p:spPr>
          <a:xfrm>
            <a:off x="3657600" y="2133600"/>
            <a:ext cx="1447800" cy="136448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a:off x="2895600" y="3681304"/>
            <a:ext cx="1771650" cy="195749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pic>
        <p:nvPicPr>
          <p:cNvPr id="2" name="Audio 1">
            <a:hlinkClick r:id="" action="ppaction://media"/>
            <a:extLst>
              <a:ext uri="{FF2B5EF4-FFF2-40B4-BE49-F238E27FC236}">
                <a16:creationId xmlns:a16="http://schemas.microsoft.com/office/drawing/2014/main" id="{F0DC0CAC-D5AC-3407-9BC6-D0E603E96887}"/>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8585200" y="6299200"/>
            <a:ext cx="406400" cy="406400"/>
          </a:xfrm>
          <a:prstGeom prst="rect">
            <a:avLst/>
          </a:prstGeom>
        </p:spPr>
      </p:pic>
    </p:spTree>
    <p:extLst>
      <p:ext uri="{BB962C8B-B14F-4D97-AF65-F5344CB8AC3E}">
        <p14:creationId xmlns:p14="http://schemas.microsoft.com/office/powerpoint/2010/main" val="2822107616"/>
      </p:ext>
    </p:extLst>
  </p:cSld>
  <p:clrMapOvr>
    <a:masterClrMapping/>
  </p:clrMapOvr>
  <mc:AlternateContent xmlns:mc="http://schemas.openxmlformats.org/markup-compatibility/2006" xmlns:p14="http://schemas.microsoft.com/office/powerpoint/2010/main">
    <mc:Choice Requires="p14">
      <p:transition spd="slow" p14:dur="2000" advTm="19236"/>
    </mc:Choice>
    <mc:Fallback xmlns="">
      <p:transition spd="slow" advTm="1923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Murc white.psd"/>
          <p:cNvPicPr>
            <a:picLocks noChangeAspect="1"/>
          </p:cNvPicPr>
          <p:nvPr/>
        </p:nvPicPr>
        <p:blipFill>
          <a:blip r:embed="rId5" cstate="email">
            <a:extLst>
              <a:ext uri="{28A0092B-C50C-407E-A947-70E740481C1C}">
                <a14:useLocalDpi xmlns:a14="http://schemas.microsoft.com/office/drawing/2010/main" val="0"/>
              </a:ext>
            </a:extLst>
          </a:blip>
          <a:stretch>
            <a:fillRect/>
          </a:stretch>
        </p:blipFill>
        <p:spPr>
          <a:xfrm>
            <a:off x="50800" y="5956300"/>
            <a:ext cx="1508358" cy="889000"/>
          </a:xfrm>
          <a:prstGeom prst="rect">
            <a:avLst/>
          </a:prstGeom>
        </p:spPr>
      </p:pic>
      <p:sp>
        <p:nvSpPr>
          <p:cNvPr id="5" name="Slide Number Placeholder 4"/>
          <p:cNvSpPr>
            <a:spLocks noGrp="1"/>
          </p:cNvSpPr>
          <p:nvPr>
            <p:ph type="sldNum" sz="quarter" idx="12"/>
          </p:nvPr>
        </p:nvSpPr>
        <p:spPr/>
        <p:txBody>
          <a:bodyPr/>
          <a:lstStyle/>
          <a:p>
            <a:fld id="{A65CAB27-FE16-479A-B933-B7AEB64CDC96}" type="slidenum">
              <a:rPr lang="en-US" smtClean="0"/>
              <a:t>41</a:t>
            </a:fld>
            <a:endParaRPr lang="en-US" dirty="0"/>
          </a:p>
        </p:txBody>
      </p:sp>
      <p:sp>
        <p:nvSpPr>
          <p:cNvPr id="11" name="TextBox 10"/>
          <p:cNvSpPr txBox="1"/>
          <p:nvPr/>
        </p:nvSpPr>
        <p:spPr>
          <a:xfrm>
            <a:off x="228600" y="152400"/>
            <a:ext cx="8534400" cy="646331"/>
          </a:xfrm>
          <a:prstGeom prst="rect">
            <a:avLst/>
          </a:prstGeom>
          <a:noFill/>
        </p:spPr>
        <p:txBody>
          <a:bodyPr wrap="square" rtlCol="0">
            <a:spAutoFit/>
          </a:bodyPr>
          <a:lstStyle/>
          <a:p>
            <a:r>
              <a:rPr lang="en-US" sz="3600" dirty="0"/>
              <a:t>VIEW THE COMPLETED REPORT:</a:t>
            </a:r>
          </a:p>
        </p:txBody>
      </p:sp>
      <p:sp>
        <p:nvSpPr>
          <p:cNvPr id="7" name="Content Placeholder 1"/>
          <p:cNvSpPr>
            <a:spLocks noGrp="1"/>
          </p:cNvSpPr>
          <p:nvPr>
            <p:ph idx="1"/>
          </p:nvPr>
        </p:nvSpPr>
        <p:spPr>
          <a:xfrm>
            <a:off x="210710" y="1143000"/>
            <a:ext cx="8856428" cy="1600200"/>
          </a:xfrm>
        </p:spPr>
        <p:txBody>
          <a:bodyPr>
            <a:normAutofit/>
          </a:bodyPr>
          <a:lstStyle/>
          <a:p>
            <a:r>
              <a:rPr lang="en-US" dirty="0"/>
              <a:t>After selecting “Submit Request” the Reports Dashboard Screen will automatically populate. The report will take a few minutes to run. </a:t>
            </a:r>
          </a:p>
          <a:p>
            <a:r>
              <a:rPr lang="en-US" dirty="0"/>
              <a:t>You will receive an email notification when the report is complete, and you will then refresh the page that you are currently on and the report will populate. </a:t>
            </a:r>
          </a:p>
          <a:p>
            <a:endParaRPr lang="en-US" dirty="0"/>
          </a:p>
          <a:p>
            <a:endParaRPr lang="en-US" dirty="0"/>
          </a:p>
        </p:txBody>
      </p:sp>
      <p:pic>
        <p:nvPicPr>
          <p:cNvPr id="2" name="Picture 1"/>
          <p:cNvPicPr>
            <a:picLocks noChangeAspect="1"/>
          </p:cNvPicPr>
          <p:nvPr/>
        </p:nvPicPr>
        <p:blipFill>
          <a:blip r:embed="rId6"/>
          <a:stretch>
            <a:fillRect/>
          </a:stretch>
        </p:blipFill>
        <p:spPr>
          <a:xfrm>
            <a:off x="228600" y="2743200"/>
            <a:ext cx="8852702" cy="1981200"/>
          </a:xfrm>
          <a:prstGeom prst="rect">
            <a:avLst/>
          </a:prstGeom>
        </p:spPr>
      </p:pic>
      <p:pic>
        <p:nvPicPr>
          <p:cNvPr id="3" name="Audio 2">
            <a:hlinkClick r:id="" action="ppaction://media"/>
            <a:extLst>
              <a:ext uri="{FF2B5EF4-FFF2-40B4-BE49-F238E27FC236}">
                <a16:creationId xmlns:a16="http://schemas.microsoft.com/office/drawing/2014/main" id="{991D461A-C73D-9250-4383-153D176E006A}"/>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8585200" y="6299200"/>
            <a:ext cx="406400" cy="406400"/>
          </a:xfrm>
          <a:prstGeom prst="rect">
            <a:avLst/>
          </a:prstGeom>
        </p:spPr>
      </p:pic>
    </p:spTree>
    <p:extLst>
      <p:ext uri="{BB962C8B-B14F-4D97-AF65-F5344CB8AC3E}">
        <p14:creationId xmlns:p14="http://schemas.microsoft.com/office/powerpoint/2010/main" val="231833451"/>
      </p:ext>
    </p:extLst>
  </p:cSld>
  <p:clrMapOvr>
    <a:masterClrMapping/>
  </p:clrMapOvr>
  <mc:AlternateContent xmlns:mc="http://schemas.openxmlformats.org/markup-compatibility/2006" xmlns:p14="http://schemas.microsoft.com/office/powerpoint/2010/main">
    <mc:Choice Requires="p14">
      <p:transition spd="slow" p14:dur="2000" advTm="8972"/>
    </mc:Choice>
    <mc:Fallback xmlns="">
      <p:transition spd="slow" advTm="897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Murc white.psd"/>
          <p:cNvPicPr>
            <a:picLocks noChangeAspect="1"/>
          </p:cNvPicPr>
          <p:nvPr/>
        </p:nvPicPr>
        <p:blipFill>
          <a:blip r:embed="rId5" cstate="email">
            <a:extLst>
              <a:ext uri="{28A0092B-C50C-407E-A947-70E740481C1C}">
                <a14:useLocalDpi xmlns:a14="http://schemas.microsoft.com/office/drawing/2010/main" val="0"/>
              </a:ext>
            </a:extLst>
          </a:blip>
          <a:stretch>
            <a:fillRect/>
          </a:stretch>
        </p:blipFill>
        <p:spPr>
          <a:xfrm>
            <a:off x="50800" y="5956300"/>
            <a:ext cx="1508358" cy="889000"/>
          </a:xfrm>
          <a:prstGeom prst="rect">
            <a:avLst/>
          </a:prstGeom>
        </p:spPr>
      </p:pic>
      <p:sp>
        <p:nvSpPr>
          <p:cNvPr id="5" name="Slide Number Placeholder 4"/>
          <p:cNvSpPr>
            <a:spLocks noGrp="1"/>
          </p:cNvSpPr>
          <p:nvPr>
            <p:ph type="sldNum" sz="quarter" idx="12"/>
          </p:nvPr>
        </p:nvSpPr>
        <p:spPr/>
        <p:txBody>
          <a:bodyPr/>
          <a:lstStyle/>
          <a:p>
            <a:fld id="{A65CAB27-FE16-479A-B933-B7AEB64CDC96}" type="slidenum">
              <a:rPr lang="en-US" smtClean="0"/>
              <a:t>42</a:t>
            </a:fld>
            <a:endParaRPr lang="en-US" dirty="0"/>
          </a:p>
        </p:txBody>
      </p:sp>
      <p:sp>
        <p:nvSpPr>
          <p:cNvPr id="11" name="TextBox 10"/>
          <p:cNvSpPr txBox="1"/>
          <p:nvPr/>
        </p:nvSpPr>
        <p:spPr>
          <a:xfrm>
            <a:off x="228600" y="152400"/>
            <a:ext cx="8534400" cy="646331"/>
          </a:xfrm>
          <a:prstGeom prst="rect">
            <a:avLst/>
          </a:prstGeom>
          <a:noFill/>
        </p:spPr>
        <p:txBody>
          <a:bodyPr wrap="square" rtlCol="0">
            <a:spAutoFit/>
          </a:bodyPr>
          <a:lstStyle/>
          <a:p>
            <a:r>
              <a:rPr lang="en-US" sz="3600" dirty="0"/>
              <a:t>VIEW THE COMPLETED REPORT:</a:t>
            </a:r>
          </a:p>
        </p:txBody>
      </p:sp>
      <p:sp>
        <p:nvSpPr>
          <p:cNvPr id="7" name="Content Placeholder 1"/>
          <p:cNvSpPr>
            <a:spLocks noGrp="1"/>
          </p:cNvSpPr>
          <p:nvPr>
            <p:ph idx="1"/>
          </p:nvPr>
        </p:nvSpPr>
        <p:spPr>
          <a:xfrm>
            <a:off x="210710" y="1143000"/>
            <a:ext cx="8856428" cy="1447800"/>
          </a:xfrm>
        </p:spPr>
        <p:txBody>
          <a:bodyPr>
            <a:normAutofit/>
          </a:bodyPr>
          <a:lstStyle/>
          <a:p>
            <a:r>
              <a:rPr lang="en-US" dirty="0"/>
              <a:t>Select the report that you just ran. </a:t>
            </a:r>
          </a:p>
          <a:p>
            <a:endParaRPr lang="en-US" dirty="0"/>
          </a:p>
          <a:p>
            <a:r>
              <a:rPr lang="en-US" dirty="0"/>
              <a:t>Print a copy for the reconciliation.</a:t>
            </a:r>
          </a:p>
          <a:p>
            <a:endParaRPr lang="en-US" dirty="0"/>
          </a:p>
        </p:txBody>
      </p:sp>
      <p:pic>
        <p:nvPicPr>
          <p:cNvPr id="2" name="Picture 1"/>
          <p:cNvPicPr>
            <a:picLocks noChangeAspect="1"/>
          </p:cNvPicPr>
          <p:nvPr/>
        </p:nvPicPr>
        <p:blipFill>
          <a:blip r:embed="rId6"/>
          <a:stretch>
            <a:fillRect/>
          </a:stretch>
        </p:blipFill>
        <p:spPr>
          <a:xfrm>
            <a:off x="148590" y="2590800"/>
            <a:ext cx="8694419" cy="2133600"/>
          </a:xfrm>
          <a:prstGeom prst="rect">
            <a:avLst/>
          </a:prstGeom>
        </p:spPr>
      </p:pic>
      <p:sp>
        <p:nvSpPr>
          <p:cNvPr id="3" name="Rectangle 2"/>
          <p:cNvSpPr/>
          <p:nvPr/>
        </p:nvSpPr>
        <p:spPr>
          <a:xfrm>
            <a:off x="533400" y="3733800"/>
            <a:ext cx="1295400" cy="152400"/>
          </a:xfrm>
          <a:prstGeom prst="rect">
            <a:avLst/>
          </a:prstGeom>
          <a:no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a:off x="8382000" y="3733800"/>
            <a:ext cx="152400" cy="152400"/>
          </a:xfrm>
          <a:prstGeom prst="rect">
            <a:avLst/>
          </a:prstGeom>
          <a:no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Audio 7">
            <a:hlinkClick r:id="" action="ppaction://media"/>
            <a:extLst>
              <a:ext uri="{FF2B5EF4-FFF2-40B4-BE49-F238E27FC236}">
                <a16:creationId xmlns:a16="http://schemas.microsoft.com/office/drawing/2014/main" id="{27321F7D-0959-2C53-034A-30D1F53F85E1}"/>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8585200" y="6299200"/>
            <a:ext cx="406400" cy="406400"/>
          </a:xfrm>
          <a:prstGeom prst="rect">
            <a:avLst/>
          </a:prstGeom>
        </p:spPr>
      </p:pic>
    </p:spTree>
    <p:extLst>
      <p:ext uri="{BB962C8B-B14F-4D97-AF65-F5344CB8AC3E}">
        <p14:creationId xmlns:p14="http://schemas.microsoft.com/office/powerpoint/2010/main" val="4262821330"/>
      </p:ext>
    </p:extLst>
  </p:cSld>
  <p:clrMapOvr>
    <a:masterClrMapping/>
  </p:clrMapOvr>
  <mc:AlternateContent xmlns:mc="http://schemas.openxmlformats.org/markup-compatibility/2006" xmlns:p14="http://schemas.microsoft.com/office/powerpoint/2010/main">
    <mc:Choice Requires="p14">
      <p:transition spd="slow" p14:dur="2000" advTm="22997"/>
    </mc:Choice>
    <mc:Fallback xmlns="">
      <p:transition spd="slow" advTm="2299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Assembling your reconciliation:</a:t>
            </a:r>
          </a:p>
        </p:txBody>
      </p:sp>
      <p:sp>
        <p:nvSpPr>
          <p:cNvPr id="4" name="Slide Number Placeholder 3"/>
          <p:cNvSpPr>
            <a:spLocks noGrp="1"/>
          </p:cNvSpPr>
          <p:nvPr>
            <p:ph type="sldNum" sz="quarter" idx="12"/>
          </p:nvPr>
        </p:nvSpPr>
        <p:spPr/>
        <p:txBody>
          <a:bodyPr/>
          <a:lstStyle/>
          <a:p>
            <a:fld id="{A65CAB27-FE16-479A-B933-B7AEB64CDC96}" type="slidenum">
              <a:rPr lang="en-US" smtClean="0"/>
              <a:t>43</a:t>
            </a:fld>
            <a:endParaRPr lang="en-US" dirty="0"/>
          </a:p>
        </p:txBody>
      </p:sp>
      <p:graphicFrame>
        <p:nvGraphicFramePr>
          <p:cNvPr id="14" name="Diagram 13"/>
          <p:cNvGraphicFramePr/>
          <p:nvPr>
            <p:extLst>
              <p:ext uri="{D42A27DB-BD31-4B8C-83A1-F6EECF244321}">
                <p14:modId xmlns:p14="http://schemas.microsoft.com/office/powerpoint/2010/main" val="1221573460"/>
              </p:ext>
            </p:extLst>
          </p:nvPr>
        </p:nvGraphicFramePr>
        <p:xfrm>
          <a:off x="1066800" y="1447800"/>
          <a:ext cx="6096000" cy="4064000"/>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pic>
        <p:nvPicPr>
          <p:cNvPr id="5" name="Picture 4" descr="Murc white.psd"/>
          <p:cNvPicPr>
            <a:picLocks noChangeAspect="1"/>
          </p:cNvPicPr>
          <p:nvPr/>
        </p:nvPicPr>
        <p:blipFill>
          <a:blip r:embed="rId10" cstate="email">
            <a:extLst>
              <a:ext uri="{28A0092B-C50C-407E-A947-70E740481C1C}">
                <a14:useLocalDpi xmlns:a14="http://schemas.microsoft.com/office/drawing/2010/main" val="0"/>
              </a:ext>
            </a:extLst>
          </a:blip>
          <a:stretch>
            <a:fillRect/>
          </a:stretch>
        </p:blipFill>
        <p:spPr>
          <a:xfrm>
            <a:off x="50800" y="5956300"/>
            <a:ext cx="1508358" cy="889000"/>
          </a:xfrm>
          <a:prstGeom prst="rect">
            <a:avLst/>
          </a:prstGeom>
        </p:spPr>
      </p:pic>
      <p:pic>
        <p:nvPicPr>
          <p:cNvPr id="3" name="Audio 2">
            <a:hlinkClick r:id="" action="ppaction://media"/>
            <a:extLst>
              <a:ext uri="{FF2B5EF4-FFF2-40B4-BE49-F238E27FC236}">
                <a16:creationId xmlns:a16="http://schemas.microsoft.com/office/drawing/2014/main" id="{335B9C95-D4AA-DF34-7137-FF12B5180506}"/>
              </a:ext>
            </a:extLst>
          </p:cNvPr>
          <p:cNvPicPr>
            <a:picLocks noChangeAspect="1"/>
          </p:cNvPicPr>
          <p:nvPr>
            <a:audioFile r:link="rId2"/>
            <p:extLst>
              <p:ext uri="{DAA4B4D4-6D71-4841-9C94-3DE7FCFB9230}">
                <p14:media xmlns:p14="http://schemas.microsoft.com/office/powerpoint/2010/main" r:embed="rId1"/>
              </p:ext>
            </p:extLst>
          </p:nvPr>
        </p:nvPicPr>
        <p:blipFill>
          <a:blip r:embed="rId11"/>
          <a:stretch>
            <a:fillRect/>
          </a:stretch>
        </p:blipFill>
        <p:spPr>
          <a:xfrm>
            <a:off x="8585200" y="6299200"/>
            <a:ext cx="406400" cy="406400"/>
          </a:xfrm>
          <a:prstGeom prst="rect">
            <a:avLst/>
          </a:prstGeom>
        </p:spPr>
      </p:pic>
    </p:spTree>
    <p:extLst>
      <p:ext uri="{BB962C8B-B14F-4D97-AF65-F5344CB8AC3E}">
        <p14:creationId xmlns:p14="http://schemas.microsoft.com/office/powerpoint/2010/main" val="1883334417"/>
      </p:ext>
    </p:extLst>
  </p:cSld>
  <p:clrMapOvr>
    <a:masterClrMapping/>
  </p:clrMapOvr>
  <mc:AlternateContent xmlns:mc="http://schemas.openxmlformats.org/markup-compatibility/2006" xmlns:p14="http://schemas.microsoft.com/office/powerpoint/2010/main">
    <mc:Choice Requires="p14">
      <p:transition spd="slow" advTm="24901">
        <p14:flash/>
      </p:transition>
    </mc:Choice>
    <mc:Fallback xmlns="">
      <p:transition spd="slow" advTm="24901">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Monthly reconciliation:</a:t>
            </a:r>
          </a:p>
        </p:txBody>
      </p:sp>
      <p:sp>
        <p:nvSpPr>
          <p:cNvPr id="3" name="Content Placeholder 2"/>
          <p:cNvSpPr>
            <a:spLocks noGrp="1"/>
          </p:cNvSpPr>
          <p:nvPr>
            <p:ph idx="1"/>
          </p:nvPr>
        </p:nvSpPr>
        <p:spPr>
          <a:xfrm>
            <a:off x="152400" y="1524000"/>
            <a:ext cx="8534400" cy="3124200"/>
          </a:xfrm>
        </p:spPr>
        <p:txBody>
          <a:bodyPr>
            <a:normAutofit fontScale="92500" lnSpcReduction="20000"/>
          </a:bodyPr>
          <a:lstStyle/>
          <a:p>
            <a:r>
              <a:rPr lang="en-US" dirty="0"/>
              <a:t>The cardholder must scan and email the required completed reconciliation in pdf format to </a:t>
            </a:r>
            <a:r>
              <a:rPr lang="en-US" dirty="0">
                <a:solidFill>
                  <a:srgbClr val="FF0000"/>
                </a:solidFill>
              </a:rPr>
              <a:t>MURC_COMPLIANCE@marshall.edu</a:t>
            </a:r>
            <a:r>
              <a:rPr lang="en-US" dirty="0"/>
              <a:t> for review by the </a:t>
            </a:r>
            <a:r>
              <a:rPr lang="en-US" sz="2400" u="sng" dirty="0">
                <a:solidFill>
                  <a:schemeClr val="accent1"/>
                </a:solidFill>
              </a:rPr>
              <a:t>1st business day of the month </a:t>
            </a:r>
            <a:r>
              <a:rPr lang="en-US" dirty="0"/>
              <a:t>following the statement closing date. </a:t>
            </a:r>
          </a:p>
          <a:p>
            <a:endParaRPr lang="en-US" dirty="0"/>
          </a:p>
          <a:p>
            <a:r>
              <a:rPr lang="en-US" dirty="0"/>
              <a:t>This deadline is given to ensure our ability to in turn provide you timely financial reports.</a:t>
            </a:r>
          </a:p>
          <a:p>
            <a:pPr lvl="1"/>
            <a:endParaRPr lang="en-US" dirty="0"/>
          </a:p>
          <a:p>
            <a:r>
              <a:rPr lang="en-US" dirty="0"/>
              <a:t>Always include other necessary backup (Participant Lists, meeting/training form, copies of etc.)</a:t>
            </a:r>
          </a:p>
          <a:p>
            <a:r>
              <a:rPr lang="en-US" dirty="0"/>
              <a:t>Format MUST be PDF! </a:t>
            </a:r>
          </a:p>
          <a:p>
            <a:endParaRPr lang="en-US" dirty="0"/>
          </a:p>
        </p:txBody>
      </p:sp>
      <p:sp>
        <p:nvSpPr>
          <p:cNvPr id="4" name="Slide Number Placeholder 3"/>
          <p:cNvSpPr>
            <a:spLocks noGrp="1"/>
          </p:cNvSpPr>
          <p:nvPr>
            <p:ph type="sldNum" sz="quarter" idx="12"/>
          </p:nvPr>
        </p:nvSpPr>
        <p:spPr/>
        <p:txBody>
          <a:bodyPr/>
          <a:lstStyle/>
          <a:p>
            <a:fld id="{A65CAB27-FE16-479A-B933-B7AEB64CDC96}" type="slidenum">
              <a:rPr lang="en-US" smtClean="0"/>
              <a:t>44</a:t>
            </a:fld>
            <a:endParaRPr lang="en-US" dirty="0"/>
          </a:p>
        </p:txBody>
      </p:sp>
      <p:pic>
        <p:nvPicPr>
          <p:cNvPr id="5" name="Picture 4" descr="Murc white.psd"/>
          <p:cNvPicPr>
            <a:picLocks noChangeAspect="1"/>
          </p:cNvPicPr>
          <p:nvPr/>
        </p:nvPicPr>
        <p:blipFill>
          <a:blip r:embed="rId5" cstate="email">
            <a:extLst>
              <a:ext uri="{28A0092B-C50C-407E-A947-70E740481C1C}">
                <a14:useLocalDpi xmlns:a14="http://schemas.microsoft.com/office/drawing/2010/main" val="0"/>
              </a:ext>
            </a:extLst>
          </a:blip>
          <a:stretch>
            <a:fillRect/>
          </a:stretch>
        </p:blipFill>
        <p:spPr>
          <a:xfrm>
            <a:off x="50800" y="5956300"/>
            <a:ext cx="1508358" cy="889000"/>
          </a:xfrm>
          <a:prstGeom prst="rect">
            <a:avLst/>
          </a:prstGeom>
        </p:spPr>
      </p:pic>
      <p:pic>
        <p:nvPicPr>
          <p:cNvPr id="6" name="Audio 5">
            <a:hlinkClick r:id="" action="ppaction://media"/>
            <a:extLst>
              <a:ext uri="{FF2B5EF4-FFF2-40B4-BE49-F238E27FC236}">
                <a16:creationId xmlns:a16="http://schemas.microsoft.com/office/drawing/2014/main" id="{D184CBED-4096-5D6C-3E83-7C44FE09C6C0}"/>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585200" y="6299200"/>
            <a:ext cx="406400" cy="406400"/>
          </a:xfrm>
          <a:prstGeom prst="rect">
            <a:avLst/>
          </a:prstGeom>
        </p:spPr>
      </p:pic>
    </p:spTree>
    <p:extLst>
      <p:ext uri="{BB962C8B-B14F-4D97-AF65-F5344CB8AC3E}">
        <p14:creationId xmlns:p14="http://schemas.microsoft.com/office/powerpoint/2010/main" val="3075984632"/>
      </p:ext>
    </p:extLst>
  </p:cSld>
  <p:clrMapOvr>
    <a:masterClrMapping/>
  </p:clrMapOvr>
  <mc:AlternateContent xmlns:mc="http://schemas.openxmlformats.org/markup-compatibility/2006" xmlns:p14="http://schemas.microsoft.com/office/powerpoint/2010/main">
    <mc:Choice Requires="p14">
      <p:transition spd="slow" p14:dur="2000" advTm="46101"/>
    </mc:Choice>
    <mc:Fallback xmlns="">
      <p:transition spd="slow" advTm="4610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P-CARD POINTERS</a:t>
            </a:r>
          </a:p>
        </p:txBody>
      </p:sp>
      <p:sp>
        <p:nvSpPr>
          <p:cNvPr id="3" name="Content Placeholder 2"/>
          <p:cNvSpPr>
            <a:spLocks noGrp="1"/>
          </p:cNvSpPr>
          <p:nvPr>
            <p:ph idx="1"/>
          </p:nvPr>
        </p:nvSpPr>
        <p:spPr>
          <a:xfrm>
            <a:off x="685800" y="1219200"/>
            <a:ext cx="7772400" cy="4495800"/>
          </a:xfrm>
        </p:spPr>
        <p:txBody>
          <a:bodyPr>
            <a:normAutofit fontScale="92500" lnSpcReduction="20000"/>
          </a:bodyPr>
          <a:lstStyle/>
          <a:p>
            <a:r>
              <a:rPr lang="en-US" dirty="0"/>
              <a:t>Always turn in on time. Make it a PDF. </a:t>
            </a:r>
          </a:p>
          <a:p>
            <a:endParaRPr lang="en-US" dirty="0"/>
          </a:p>
          <a:p>
            <a:r>
              <a:rPr lang="en-US" dirty="0"/>
              <a:t>To keep from having a lot of transactions at the end of the period, review transactions every week.</a:t>
            </a:r>
          </a:p>
          <a:p>
            <a:endParaRPr lang="en-US" dirty="0"/>
          </a:p>
          <a:p>
            <a:r>
              <a:rPr lang="en-US" dirty="0"/>
              <a:t>Retain reconciliation reports with copies of receipts for 3 years. We do undergo random audit of records at MURC.</a:t>
            </a:r>
          </a:p>
          <a:p>
            <a:endParaRPr lang="en-US" dirty="0"/>
          </a:p>
          <a:p>
            <a:r>
              <a:rPr lang="en-US" dirty="0"/>
              <a:t>Make sure you have all your receipts, and the scan is legible.</a:t>
            </a:r>
          </a:p>
          <a:p>
            <a:endParaRPr lang="en-US" dirty="0"/>
          </a:p>
          <a:p>
            <a:r>
              <a:rPr lang="en-US" dirty="0"/>
              <a:t>Catch sales tax charges up front.</a:t>
            </a:r>
          </a:p>
          <a:p>
            <a:endParaRPr lang="en-US" dirty="0"/>
          </a:p>
          <a:p>
            <a:r>
              <a:rPr lang="en-US" dirty="0"/>
              <a:t>To assure that all transactions have been accounted for by Chase, we suggest not running The Accounting Cost Detail Report until the afternoon of the 27</a:t>
            </a:r>
            <a:r>
              <a:rPr lang="en-US" baseline="30000" dirty="0"/>
              <a:t>th</a:t>
            </a:r>
            <a:r>
              <a:rPr lang="en-US" dirty="0"/>
              <a:t>.</a:t>
            </a:r>
            <a:endParaRPr lang="en-US" baseline="30000" dirty="0"/>
          </a:p>
          <a:p>
            <a:endParaRPr lang="en-US" dirty="0"/>
          </a:p>
        </p:txBody>
      </p:sp>
      <p:sp>
        <p:nvSpPr>
          <p:cNvPr id="4" name="Slide Number Placeholder 3"/>
          <p:cNvSpPr>
            <a:spLocks noGrp="1"/>
          </p:cNvSpPr>
          <p:nvPr>
            <p:ph type="sldNum" sz="quarter" idx="12"/>
          </p:nvPr>
        </p:nvSpPr>
        <p:spPr/>
        <p:txBody>
          <a:bodyPr/>
          <a:lstStyle/>
          <a:p>
            <a:fld id="{A65CAB27-FE16-479A-B933-B7AEB64CDC96}" type="slidenum">
              <a:rPr lang="en-US" smtClean="0"/>
              <a:t>45</a:t>
            </a:fld>
            <a:endParaRPr lang="en-US" dirty="0"/>
          </a:p>
        </p:txBody>
      </p:sp>
      <p:pic>
        <p:nvPicPr>
          <p:cNvPr id="5" name="Picture 4" descr="Murc white.psd"/>
          <p:cNvPicPr>
            <a:picLocks noChangeAspect="1"/>
          </p:cNvPicPr>
          <p:nvPr/>
        </p:nvPicPr>
        <p:blipFill>
          <a:blip r:embed="rId5" cstate="email">
            <a:extLst>
              <a:ext uri="{28A0092B-C50C-407E-A947-70E740481C1C}">
                <a14:useLocalDpi xmlns:a14="http://schemas.microsoft.com/office/drawing/2010/main" val="0"/>
              </a:ext>
            </a:extLst>
          </a:blip>
          <a:stretch>
            <a:fillRect/>
          </a:stretch>
        </p:blipFill>
        <p:spPr>
          <a:xfrm>
            <a:off x="50800" y="5956300"/>
            <a:ext cx="1508358" cy="889000"/>
          </a:xfrm>
          <a:prstGeom prst="rect">
            <a:avLst/>
          </a:prstGeom>
        </p:spPr>
      </p:pic>
      <p:pic>
        <p:nvPicPr>
          <p:cNvPr id="6" name="Audio 5">
            <a:hlinkClick r:id="" action="ppaction://media"/>
            <a:extLst>
              <a:ext uri="{FF2B5EF4-FFF2-40B4-BE49-F238E27FC236}">
                <a16:creationId xmlns:a16="http://schemas.microsoft.com/office/drawing/2014/main" id="{BFD7A622-6053-6137-9A27-AD621F0A147C}"/>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585200" y="6299200"/>
            <a:ext cx="406400" cy="406400"/>
          </a:xfrm>
          <a:prstGeom prst="rect">
            <a:avLst/>
          </a:prstGeom>
        </p:spPr>
      </p:pic>
    </p:spTree>
    <p:extLst>
      <p:ext uri="{BB962C8B-B14F-4D97-AF65-F5344CB8AC3E}">
        <p14:creationId xmlns:p14="http://schemas.microsoft.com/office/powerpoint/2010/main" val="1498186017"/>
      </p:ext>
    </p:extLst>
  </p:cSld>
  <p:clrMapOvr>
    <a:masterClrMapping/>
  </p:clrMapOvr>
  <mc:AlternateContent xmlns:mc="http://schemas.openxmlformats.org/markup-compatibility/2006" xmlns:p14="http://schemas.microsoft.com/office/powerpoint/2010/main">
    <mc:Choice Requires="p14">
      <p:transition spd="slow" p14:dur="2000" advTm="13152"/>
    </mc:Choice>
    <mc:Fallback xmlns="">
      <p:transition spd="slow" advTm="1315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Resources</a:t>
            </a:r>
          </a:p>
        </p:txBody>
      </p:sp>
      <p:sp>
        <p:nvSpPr>
          <p:cNvPr id="3" name="Content Placeholder 2"/>
          <p:cNvSpPr>
            <a:spLocks noGrp="1"/>
          </p:cNvSpPr>
          <p:nvPr>
            <p:ph idx="1"/>
          </p:nvPr>
        </p:nvSpPr>
        <p:spPr>
          <a:xfrm>
            <a:off x="685800" y="1066800"/>
            <a:ext cx="7772400" cy="4267201"/>
          </a:xfrm>
        </p:spPr>
        <p:txBody>
          <a:bodyPr/>
          <a:lstStyle/>
          <a:p>
            <a:pPr marL="68580" indent="0">
              <a:buNone/>
            </a:pPr>
            <a:endParaRPr lang="en-US" dirty="0"/>
          </a:p>
          <a:p>
            <a:r>
              <a:rPr lang="en-US" dirty="0"/>
              <a:t>Policy and Procedure Manual</a:t>
            </a:r>
          </a:p>
          <a:p>
            <a:r>
              <a:rPr lang="en-US" dirty="0"/>
              <a:t>Application &amp; Cardholder Agreement</a:t>
            </a:r>
          </a:p>
          <a:p>
            <a:r>
              <a:rPr lang="en-US" dirty="0"/>
              <a:t>Maintenance Request Form</a:t>
            </a:r>
          </a:p>
          <a:p>
            <a:r>
              <a:rPr lang="en-US" dirty="0"/>
              <a:t>Reconciliation Form</a:t>
            </a:r>
          </a:p>
          <a:p>
            <a:r>
              <a:rPr lang="en-US" dirty="0"/>
              <a:t>Checklist</a:t>
            </a:r>
          </a:p>
          <a:p>
            <a:endParaRPr lang="en-US" dirty="0"/>
          </a:p>
          <a:p>
            <a:endParaRPr lang="en-US" dirty="0"/>
          </a:p>
          <a:p>
            <a:pPr marL="68580" indent="0">
              <a:buNone/>
            </a:pPr>
            <a:r>
              <a:rPr lang="en-US" dirty="0">
                <a:hlinkClick r:id="rId5"/>
              </a:rPr>
              <a:t>http://muwww-new.marshall.edu/murc/policies-procedures-and-guidelines/</a:t>
            </a:r>
            <a:endParaRPr lang="en-US" dirty="0"/>
          </a:p>
        </p:txBody>
      </p:sp>
      <p:sp>
        <p:nvSpPr>
          <p:cNvPr id="4" name="Slide Number Placeholder 3"/>
          <p:cNvSpPr>
            <a:spLocks noGrp="1"/>
          </p:cNvSpPr>
          <p:nvPr>
            <p:ph type="sldNum" sz="quarter" idx="12"/>
          </p:nvPr>
        </p:nvSpPr>
        <p:spPr/>
        <p:txBody>
          <a:bodyPr/>
          <a:lstStyle/>
          <a:p>
            <a:fld id="{A65CAB27-FE16-479A-B933-B7AEB64CDC96}" type="slidenum">
              <a:rPr lang="en-US" smtClean="0"/>
              <a:t>46</a:t>
            </a:fld>
            <a:endParaRPr lang="en-US" dirty="0"/>
          </a:p>
        </p:txBody>
      </p:sp>
      <p:pic>
        <p:nvPicPr>
          <p:cNvPr id="5" name="Picture 4" descr="Murc white.psd"/>
          <p:cNvPicPr>
            <a:picLocks noChangeAspect="1"/>
          </p:cNvPicPr>
          <p:nvPr/>
        </p:nvPicPr>
        <p:blipFill>
          <a:blip r:embed="rId6" cstate="email">
            <a:extLst>
              <a:ext uri="{28A0092B-C50C-407E-A947-70E740481C1C}">
                <a14:useLocalDpi xmlns:a14="http://schemas.microsoft.com/office/drawing/2010/main" val="0"/>
              </a:ext>
            </a:extLst>
          </a:blip>
          <a:stretch>
            <a:fillRect/>
          </a:stretch>
        </p:blipFill>
        <p:spPr>
          <a:xfrm>
            <a:off x="50800" y="5956300"/>
            <a:ext cx="1508358" cy="889000"/>
          </a:xfrm>
          <a:prstGeom prst="rect">
            <a:avLst/>
          </a:prstGeom>
        </p:spPr>
      </p:pic>
      <p:pic>
        <p:nvPicPr>
          <p:cNvPr id="6" name="Audio 5">
            <a:hlinkClick r:id="" action="ppaction://media"/>
            <a:extLst>
              <a:ext uri="{FF2B5EF4-FFF2-40B4-BE49-F238E27FC236}">
                <a16:creationId xmlns:a16="http://schemas.microsoft.com/office/drawing/2014/main" id="{3284D5A0-27AE-3BCD-2289-DCE1EB258E98}"/>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8585200" y="6299200"/>
            <a:ext cx="406400" cy="406400"/>
          </a:xfrm>
          <a:prstGeom prst="rect">
            <a:avLst/>
          </a:prstGeom>
        </p:spPr>
      </p:pic>
    </p:spTree>
    <p:extLst>
      <p:ext uri="{BB962C8B-B14F-4D97-AF65-F5344CB8AC3E}">
        <p14:creationId xmlns:p14="http://schemas.microsoft.com/office/powerpoint/2010/main" val="494658526"/>
      </p:ext>
    </p:extLst>
  </p:cSld>
  <p:clrMapOvr>
    <a:masterClrMapping/>
  </p:clrMapOvr>
  <mc:AlternateContent xmlns:mc="http://schemas.openxmlformats.org/markup-compatibility/2006" xmlns:p14="http://schemas.microsoft.com/office/powerpoint/2010/main">
    <mc:Choice Requires="p14">
      <p:transition spd="slow" p14:dur="2000" advTm="11527"/>
    </mc:Choice>
    <mc:Fallback xmlns="">
      <p:transition spd="slow" advTm="1152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04800"/>
            <a:ext cx="7772400" cy="990600"/>
          </a:xfrm>
        </p:spPr>
        <p:txBody>
          <a:bodyPr>
            <a:normAutofit fontScale="55000" lnSpcReduction="20000"/>
          </a:bodyPr>
          <a:lstStyle/>
          <a:p>
            <a:pPr marL="68580" indent="0" algn="ctr">
              <a:buNone/>
            </a:pPr>
            <a:r>
              <a:rPr lang="en-US" sz="5900" dirty="0"/>
              <a:t>Please contact your MURC Compliance Administrator for assistance. </a:t>
            </a:r>
          </a:p>
          <a:p>
            <a:endParaRPr lang="en-US" dirty="0"/>
          </a:p>
        </p:txBody>
      </p:sp>
      <p:sp>
        <p:nvSpPr>
          <p:cNvPr id="4" name="Slide Number Placeholder 3"/>
          <p:cNvSpPr>
            <a:spLocks noGrp="1"/>
          </p:cNvSpPr>
          <p:nvPr>
            <p:ph type="sldNum" sz="quarter" idx="12"/>
          </p:nvPr>
        </p:nvSpPr>
        <p:spPr/>
        <p:txBody>
          <a:bodyPr/>
          <a:lstStyle/>
          <a:p>
            <a:fld id="{A65CAB27-FE16-479A-B933-B7AEB64CDC96}" type="slidenum">
              <a:rPr lang="en-US" smtClean="0"/>
              <a:t>47</a:t>
            </a:fld>
            <a:endParaRPr lang="en-US" dirty="0"/>
          </a:p>
        </p:txBody>
      </p:sp>
      <p:pic>
        <p:nvPicPr>
          <p:cNvPr id="10" name="Picture 9" descr="Murc white.psd"/>
          <p:cNvPicPr>
            <a:picLocks noChangeAspect="1"/>
          </p:cNvPicPr>
          <p:nvPr/>
        </p:nvPicPr>
        <p:blipFill>
          <a:blip r:embed="rId5" cstate="email">
            <a:extLst>
              <a:ext uri="{28A0092B-C50C-407E-A947-70E740481C1C}">
                <a14:useLocalDpi xmlns:a14="http://schemas.microsoft.com/office/drawing/2010/main" val="0"/>
              </a:ext>
            </a:extLst>
          </a:blip>
          <a:stretch>
            <a:fillRect/>
          </a:stretch>
        </p:blipFill>
        <p:spPr>
          <a:xfrm>
            <a:off x="50800" y="5956300"/>
            <a:ext cx="1508358" cy="889000"/>
          </a:xfrm>
          <a:prstGeom prst="rect">
            <a:avLst/>
          </a:prstGeom>
        </p:spPr>
      </p:pic>
      <p:sp>
        <p:nvSpPr>
          <p:cNvPr id="6" name="TextBox 5"/>
          <p:cNvSpPr txBox="1"/>
          <p:nvPr/>
        </p:nvSpPr>
        <p:spPr>
          <a:xfrm>
            <a:off x="287659" y="1600200"/>
            <a:ext cx="1922142" cy="3508653"/>
          </a:xfrm>
          <a:prstGeom prst="rect">
            <a:avLst/>
          </a:prstGeom>
          <a:noFill/>
        </p:spPr>
        <p:txBody>
          <a:bodyPr wrap="square" rtlCol="0">
            <a:spAutoFit/>
          </a:bodyPr>
          <a:lstStyle/>
          <a:p>
            <a:pPr algn="ctr"/>
            <a:r>
              <a:rPr lang="en-US" b="1" dirty="0"/>
              <a:t>Kayla Perry</a:t>
            </a:r>
          </a:p>
          <a:p>
            <a:pPr algn="ctr"/>
            <a:endParaRPr lang="en-US" dirty="0"/>
          </a:p>
          <a:p>
            <a:pPr algn="ctr"/>
            <a:r>
              <a:rPr lang="en-US" sz="1200" i="1" dirty="0"/>
              <a:t>		</a:t>
            </a:r>
          </a:p>
          <a:p>
            <a:pPr algn="ctr"/>
            <a:r>
              <a:rPr lang="en-US" sz="1200" i="1" dirty="0"/>
              <a:t>	        </a:t>
            </a:r>
          </a:p>
          <a:p>
            <a:pPr algn="ctr"/>
            <a:endParaRPr lang="en-US" sz="1200" i="1" dirty="0"/>
          </a:p>
          <a:p>
            <a:pPr algn="ctr"/>
            <a:endParaRPr lang="en-US" sz="1200" i="1" dirty="0"/>
          </a:p>
          <a:p>
            <a:pPr algn="ctr"/>
            <a:endParaRPr lang="en-US" sz="1200" i="1" dirty="0"/>
          </a:p>
          <a:p>
            <a:pPr algn="ctr"/>
            <a:endParaRPr lang="en-US" sz="1200" i="1" dirty="0"/>
          </a:p>
          <a:p>
            <a:pPr algn="ctr"/>
            <a:endParaRPr lang="en-US" sz="1200" i="1" dirty="0"/>
          </a:p>
          <a:p>
            <a:pPr algn="ctr"/>
            <a:r>
              <a:rPr lang="en-US" sz="1200" i="1" dirty="0"/>
              <a:t>Grants Compliance Administrator</a:t>
            </a:r>
          </a:p>
          <a:p>
            <a:pPr algn="ctr"/>
            <a:r>
              <a:rPr lang="en-US" sz="1200" dirty="0"/>
              <a:t>Applied Engineering Building, 4</a:t>
            </a:r>
            <a:r>
              <a:rPr lang="en-US" sz="1200" baseline="30000" dirty="0"/>
              <a:t>th</a:t>
            </a:r>
            <a:r>
              <a:rPr lang="en-US" sz="1200" dirty="0"/>
              <a:t> floor </a:t>
            </a:r>
          </a:p>
          <a:p>
            <a:pPr algn="ctr"/>
            <a:r>
              <a:rPr lang="en-US" sz="1200" dirty="0"/>
              <a:t>Phone: 304-696-4838</a:t>
            </a:r>
          </a:p>
          <a:p>
            <a:pPr algn="ctr"/>
            <a:r>
              <a:rPr lang="en-US" sz="1200" dirty="0">
                <a:hlinkClick r:id="rId6"/>
              </a:rPr>
              <a:t>kayla.perry@marshall.edu</a:t>
            </a:r>
            <a:r>
              <a:rPr lang="en-US" sz="1200" dirty="0"/>
              <a:t> </a:t>
            </a:r>
          </a:p>
          <a:p>
            <a:endParaRPr lang="en-US" dirty="0"/>
          </a:p>
        </p:txBody>
      </p:sp>
      <p:sp>
        <p:nvSpPr>
          <p:cNvPr id="12" name="TextBox 11"/>
          <p:cNvSpPr txBox="1"/>
          <p:nvPr/>
        </p:nvSpPr>
        <p:spPr>
          <a:xfrm>
            <a:off x="2439693" y="1601492"/>
            <a:ext cx="1922143" cy="3416320"/>
          </a:xfrm>
          <a:prstGeom prst="rect">
            <a:avLst/>
          </a:prstGeom>
          <a:noFill/>
        </p:spPr>
        <p:txBody>
          <a:bodyPr wrap="square" rtlCol="0">
            <a:spAutoFit/>
          </a:bodyPr>
          <a:lstStyle/>
          <a:p>
            <a:pPr algn="ctr"/>
            <a:r>
              <a:rPr lang="en-US" b="1" dirty="0"/>
              <a:t>Rebecca Hill</a:t>
            </a:r>
          </a:p>
          <a:p>
            <a:pPr algn="ctr"/>
            <a:endParaRPr lang="en-US" dirty="0"/>
          </a:p>
          <a:p>
            <a:pPr algn="ctr"/>
            <a:r>
              <a:rPr lang="en-US" sz="1200" i="1" dirty="0"/>
              <a:t>		</a:t>
            </a:r>
          </a:p>
          <a:p>
            <a:pPr algn="ctr"/>
            <a:r>
              <a:rPr lang="en-US" sz="1200" i="1" dirty="0"/>
              <a:t>	        </a:t>
            </a:r>
          </a:p>
          <a:p>
            <a:pPr algn="ctr"/>
            <a:endParaRPr lang="en-US" sz="1200" i="1" dirty="0"/>
          </a:p>
          <a:p>
            <a:pPr algn="ctr"/>
            <a:endParaRPr lang="en-US" sz="1200" i="1" dirty="0"/>
          </a:p>
          <a:p>
            <a:pPr algn="ctr"/>
            <a:endParaRPr lang="en-US" sz="1200" i="1" dirty="0"/>
          </a:p>
          <a:p>
            <a:pPr algn="ctr"/>
            <a:endParaRPr lang="en-US" sz="1200" i="1" dirty="0"/>
          </a:p>
          <a:p>
            <a:pPr algn="ctr"/>
            <a:endParaRPr lang="en-US" sz="1200" i="1" dirty="0"/>
          </a:p>
          <a:p>
            <a:pPr algn="ctr"/>
            <a:r>
              <a:rPr lang="en-US" sz="1200" i="1" dirty="0"/>
              <a:t>Senior Grants Compliance Administrator</a:t>
            </a:r>
          </a:p>
          <a:p>
            <a:pPr algn="ctr"/>
            <a:r>
              <a:rPr lang="en-US" sz="1200" i="1" dirty="0"/>
              <a:t>P-Card Coordinator</a:t>
            </a:r>
          </a:p>
          <a:p>
            <a:pPr algn="ctr"/>
            <a:r>
              <a:rPr lang="en-US" sz="1200" dirty="0"/>
              <a:t>Applied Engineering Building, 4</a:t>
            </a:r>
            <a:r>
              <a:rPr lang="en-US" sz="1200" baseline="30000" dirty="0"/>
              <a:t>th</a:t>
            </a:r>
            <a:r>
              <a:rPr lang="en-US" sz="1200" dirty="0"/>
              <a:t> floor</a:t>
            </a:r>
          </a:p>
          <a:p>
            <a:pPr algn="ctr"/>
            <a:r>
              <a:rPr lang="en-US" sz="1200" dirty="0"/>
              <a:t>Phone: 304-696-3792</a:t>
            </a:r>
          </a:p>
          <a:p>
            <a:pPr algn="ctr"/>
            <a:r>
              <a:rPr lang="en-US" sz="1200" dirty="0">
                <a:hlinkClick r:id="rId7"/>
              </a:rPr>
              <a:t>hill286@marshall.edu</a:t>
            </a:r>
            <a:r>
              <a:rPr lang="en-US" sz="1200" dirty="0"/>
              <a:t> </a:t>
            </a:r>
            <a:endParaRPr lang="en-US" dirty="0"/>
          </a:p>
        </p:txBody>
      </p:sp>
      <p:pic>
        <p:nvPicPr>
          <p:cNvPr id="13" name="Picture 12"/>
          <p:cNvPicPr>
            <a:picLocks noChangeAspect="1"/>
          </p:cNvPicPr>
          <p:nvPr/>
        </p:nvPicPr>
        <p:blipFill>
          <a:blip r:embed="rId8"/>
          <a:stretch>
            <a:fillRect/>
          </a:stretch>
        </p:blipFill>
        <p:spPr>
          <a:xfrm>
            <a:off x="2919751" y="2120891"/>
            <a:ext cx="962025" cy="1304925"/>
          </a:xfrm>
          <a:prstGeom prst="rect">
            <a:avLst/>
          </a:prstGeom>
        </p:spPr>
      </p:pic>
      <p:pic>
        <p:nvPicPr>
          <p:cNvPr id="5" name="Picture 4"/>
          <p:cNvPicPr>
            <a:picLocks noChangeAspect="1"/>
          </p:cNvPicPr>
          <p:nvPr/>
        </p:nvPicPr>
        <p:blipFill rotWithShape="1">
          <a:blip r:embed="rId9" cstate="print">
            <a:extLst>
              <a:ext uri="{28A0092B-C50C-407E-A947-70E740481C1C}">
                <a14:useLocalDpi xmlns:a14="http://schemas.microsoft.com/office/drawing/2010/main" val="0"/>
              </a:ext>
            </a:extLst>
          </a:blip>
          <a:srcRect l="12560" r="8307"/>
          <a:stretch/>
        </p:blipFill>
        <p:spPr>
          <a:xfrm>
            <a:off x="762000" y="2142847"/>
            <a:ext cx="914400" cy="1285502"/>
          </a:xfrm>
          <a:prstGeom prst="rect">
            <a:avLst/>
          </a:prstGeom>
        </p:spPr>
      </p:pic>
      <p:sp>
        <p:nvSpPr>
          <p:cNvPr id="11" name="TextBox 10">
            <a:extLst>
              <a:ext uri="{FF2B5EF4-FFF2-40B4-BE49-F238E27FC236}">
                <a16:creationId xmlns:a16="http://schemas.microsoft.com/office/drawing/2014/main" id="{C1B63513-3D98-6699-78D4-D636E094770A}"/>
              </a:ext>
            </a:extLst>
          </p:cNvPr>
          <p:cNvSpPr txBox="1"/>
          <p:nvPr/>
        </p:nvSpPr>
        <p:spPr>
          <a:xfrm>
            <a:off x="6764657" y="1671489"/>
            <a:ext cx="1922143" cy="3508653"/>
          </a:xfrm>
          <a:prstGeom prst="rect">
            <a:avLst/>
          </a:prstGeom>
          <a:noFill/>
        </p:spPr>
        <p:txBody>
          <a:bodyPr wrap="square" rtlCol="0">
            <a:spAutoFit/>
          </a:bodyPr>
          <a:lstStyle/>
          <a:p>
            <a:pPr algn="ctr"/>
            <a:r>
              <a:rPr lang="en-US" b="1" dirty="0"/>
              <a:t>Sydney Hunter</a:t>
            </a:r>
          </a:p>
          <a:p>
            <a:pPr algn="ctr"/>
            <a:endParaRPr lang="en-US" dirty="0"/>
          </a:p>
          <a:p>
            <a:pPr algn="ctr"/>
            <a:r>
              <a:rPr lang="en-US" sz="1200" i="1" dirty="0"/>
              <a:t>		</a:t>
            </a:r>
          </a:p>
          <a:p>
            <a:pPr algn="ctr"/>
            <a:r>
              <a:rPr lang="en-US" sz="1200" i="1" dirty="0"/>
              <a:t>	        </a:t>
            </a:r>
          </a:p>
          <a:p>
            <a:pPr algn="ctr"/>
            <a:endParaRPr lang="en-US" sz="1200" i="1" dirty="0"/>
          </a:p>
          <a:p>
            <a:pPr algn="ctr"/>
            <a:endParaRPr lang="en-US" sz="1200" i="1" dirty="0"/>
          </a:p>
          <a:p>
            <a:pPr algn="ctr"/>
            <a:endParaRPr lang="en-US" sz="1200" i="1" dirty="0"/>
          </a:p>
          <a:p>
            <a:pPr algn="ctr"/>
            <a:endParaRPr lang="en-US" sz="1200" i="1" dirty="0"/>
          </a:p>
          <a:p>
            <a:pPr algn="ctr"/>
            <a:endParaRPr lang="en-US" sz="1200" i="1" dirty="0"/>
          </a:p>
          <a:p>
            <a:pPr algn="ctr"/>
            <a:r>
              <a:rPr lang="en-US" sz="1200" i="1" dirty="0"/>
              <a:t>Grants Compliance Administrator</a:t>
            </a:r>
          </a:p>
          <a:p>
            <a:pPr algn="ctr"/>
            <a:r>
              <a:rPr lang="en-US" sz="1200" dirty="0"/>
              <a:t>Applied Engineering Building, 4</a:t>
            </a:r>
            <a:r>
              <a:rPr lang="en-US" sz="1200" baseline="30000" dirty="0"/>
              <a:t>th</a:t>
            </a:r>
            <a:r>
              <a:rPr lang="en-US" sz="1200" dirty="0"/>
              <a:t> floor</a:t>
            </a:r>
          </a:p>
          <a:p>
            <a:pPr algn="ctr"/>
            <a:r>
              <a:rPr lang="en-US" sz="1200" dirty="0"/>
              <a:t>Phone: 304-696-6275</a:t>
            </a:r>
          </a:p>
          <a:p>
            <a:pPr algn="ctr"/>
            <a:r>
              <a:rPr lang="en-US" sz="1200" dirty="0">
                <a:hlinkClick r:id="rId10"/>
              </a:rPr>
              <a:t>hunter161@marshall.edu</a:t>
            </a:r>
            <a:endParaRPr lang="en-US" sz="1200" dirty="0"/>
          </a:p>
          <a:p>
            <a:pPr algn="ctr"/>
            <a:endParaRPr lang="en-US" dirty="0"/>
          </a:p>
        </p:txBody>
      </p:sp>
      <p:pic>
        <p:nvPicPr>
          <p:cNvPr id="8" name="Picture 7" descr="A picture containing outdoor, building, person, ground&#10;&#10;Description automatically generated">
            <a:extLst>
              <a:ext uri="{FF2B5EF4-FFF2-40B4-BE49-F238E27FC236}">
                <a16:creationId xmlns:a16="http://schemas.microsoft.com/office/drawing/2014/main" id="{E08BF338-96BE-4A44-5B27-D1DFB1A11744}"/>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7162800" y="2055477"/>
            <a:ext cx="914019" cy="1370339"/>
          </a:xfrm>
          <a:prstGeom prst="rect">
            <a:avLst/>
          </a:prstGeom>
        </p:spPr>
      </p:pic>
      <p:pic>
        <p:nvPicPr>
          <p:cNvPr id="2" name="Audio 1">
            <a:hlinkClick r:id="" action="ppaction://media"/>
            <a:extLst>
              <a:ext uri="{FF2B5EF4-FFF2-40B4-BE49-F238E27FC236}">
                <a16:creationId xmlns:a16="http://schemas.microsoft.com/office/drawing/2014/main" id="{8D75C217-8BC0-9C41-C1EA-9AE70262B122}"/>
              </a:ext>
            </a:extLst>
          </p:cNvPr>
          <p:cNvPicPr>
            <a:picLocks noChangeAspect="1"/>
          </p:cNvPicPr>
          <p:nvPr>
            <a:audioFile r:link="rId2"/>
            <p:extLst>
              <p:ext uri="{DAA4B4D4-6D71-4841-9C94-3DE7FCFB9230}">
                <p14:media xmlns:p14="http://schemas.microsoft.com/office/powerpoint/2010/main" r:embed="rId1"/>
              </p:ext>
            </p:extLst>
          </p:nvPr>
        </p:nvPicPr>
        <p:blipFill>
          <a:blip r:embed="rId12"/>
          <a:stretch>
            <a:fillRect/>
          </a:stretch>
        </p:blipFill>
        <p:spPr>
          <a:xfrm>
            <a:off x="8585200" y="6299200"/>
            <a:ext cx="406400" cy="406400"/>
          </a:xfrm>
          <a:prstGeom prst="rect">
            <a:avLst/>
          </a:prstGeom>
        </p:spPr>
      </p:pic>
      <p:sp>
        <p:nvSpPr>
          <p:cNvPr id="7" name="TextBox 6">
            <a:extLst>
              <a:ext uri="{FF2B5EF4-FFF2-40B4-BE49-F238E27FC236}">
                <a16:creationId xmlns:a16="http://schemas.microsoft.com/office/drawing/2014/main" id="{660573E8-8795-8B03-1668-0B858C58CBE0}"/>
              </a:ext>
            </a:extLst>
          </p:cNvPr>
          <p:cNvSpPr txBox="1"/>
          <p:nvPr/>
        </p:nvSpPr>
        <p:spPr>
          <a:xfrm>
            <a:off x="4668711" y="1605116"/>
            <a:ext cx="1960689" cy="3508653"/>
          </a:xfrm>
          <a:prstGeom prst="rect">
            <a:avLst/>
          </a:prstGeom>
          <a:noFill/>
        </p:spPr>
        <p:txBody>
          <a:bodyPr wrap="square" rtlCol="0">
            <a:spAutoFit/>
          </a:bodyPr>
          <a:lstStyle/>
          <a:p>
            <a:pPr algn="ctr"/>
            <a:r>
              <a:rPr lang="en-US" b="1" dirty="0"/>
              <a:t>Mary Glenn Rice</a:t>
            </a:r>
          </a:p>
          <a:p>
            <a:pPr algn="ctr"/>
            <a:endParaRPr lang="en-US" dirty="0"/>
          </a:p>
          <a:p>
            <a:pPr algn="ctr"/>
            <a:r>
              <a:rPr lang="en-US" sz="1200" i="1" dirty="0"/>
              <a:t>		</a:t>
            </a:r>
          </a:p>
          <a:p>
            <a:pPr algn="ctr"/>
            <a:r>
              <a:rPr lang="en-US" sz="1200" i="1" dirty="0"/>
              <a:t>	        </a:t>
            </a:r>
          </a:p>
          <a:p>
            <a:pPr algn="ctr"/>
            <a:endParaRPr lang="en-US" sz="1200" i="1" dirty="0"/>
          </a:p>
          <a:p>
            <a:pPr algn="ctr"/>
            <a:endParaRPr lang="en-US" sz="1200" i="1" dirty="0"/>
          </a:p>
          <a:p>
            <a:pPr algn="ctr"/>
            <a:endParaRPr lang="en-US" sz="1200" i="1" dirty="0"/>
          </a:p>
          <a:p>
            <a:pPr algn="ctr"/>
            <a:endParaRPr lang="en-US" sz="1200" i="1" dirty="0"/>
          </a:p>
          <a:p>
            <a:pPr algn="ctr"/>
            <a:endParaRPr lang="en-US" sz="1200" i="1" dirty="0"/>
          </a:p>
          <a:p>
            <a:pPr algn="ctr"/>
            <a:r>
              <a:rPr lang="en-US" sz="1200" i="1" dirty="0"/>
              <a:t>Grants Compliance Administrator</a:t>
            </a:r>
          </a:p>
          <a:p>
            <a:pPr algn="ctr"/>
            <a:r>
              <a:rPr lang="en-US" sz="1200" dirty="0"/>
              <a:t>Applied Engineering</a:t>
            </a:r>
          </a:p>
          <a:p>
            <a:pPr algn="ctr"/>
            <a:r>
              <a:rPr lang="en-US" sz="1200" dirty="0"/>
              <a:t> Building, 4</a:t>
            </a:r>
            <a:r>
              <a:rPr lang="en-US" sz="1200" baseline="30000" dirty="0"/>
              <a:t>th</a:t>
            </a:r>
            <a:r>
              <a:rPr lang="en-US" sz="1200" dirty="0"/>
              <a:t> floor</a:t>
            </a:r>
          </a:p>
          <a:p>
            <a:pPr algn="ctr"/>
            <a:r>
              <a:rPr lang="en-US" sz="1200" dirty="0"/>
              <a:t>Phone: 304-696-3325 </a:t>
            </a:r>
            <a:r>
              <a:rPr lang="en-US" sz="1200" dirty="0">
                <a:hlinkClick r:id="rId13"/>
              </a:rPr>
              <a:t>rice139@marshall.edu</a:t>
            </a:r>
            <a:endParaRPr lang="en-US" sz="1200" dirty="0"/>
          </a:p>
          <a:p>
            <a:pPr algn="ctr"/>
            <a:endParaRPr lang="en-US" dirty="0"/>
          </a:p>
        </p:txBody>
      </p:sp>
      <p:pic>
        <p:nvPicPr>
          <p:cNvPr id="14" name="Picture 13">
            <a:extLst>
              <a:ext uri="{FF2B5EF4-FFF2-40B4-BE49-F238E27FC236}">
                <a16:creationId xmlns:a16="http://schemas.microsoft.com/office/drawing/2014/main" id="{87CFDF35-F385-CACD-D287-4818CE933C4E}"/>
              </a:ext>
            </a:extLst>
          </p:cNvPr>
          <p:cNvPicPr>
            <a:picLocks noChangeAspect="1"/>
          </p:cNvPicPr>
          <p:nvPr/>
        </p:nvPicPr>
        <p:blipFill>
          <a:blip r:embed="rId14"/>
          <a:stretch>
            <a:fillRect/>
          </a:stretch>
        </p:blipFill>
        <p:spPr>
          <a:xfrm>
            <a:off x="5147480" y="2142847"/>
            <a:ext cx="964604" cy="1304925"/>
          </a:xfrm>
          <a:prstGeom prst="rect">
            <a:avLst/>
          </a:prstGeom>
        </p:spPr>
      </p:pic>
    </p:spTree>
    <p:extLst>
      <p:ext uri="{BB962C8B-B14F-4D97-AF65-F5344CB8AC3E}">
        <p14:creationId xmlns:p14="http://schemas.microsoft.com/office/powerpoint/2010/main" val="1724007163"/>
      </p:ext>
    </p:extLst>
  </p:cSld>
  <p:clrMapOvr>
    <a:masterClrMapping/>
  </p:clrMapOvr>
  <mc:AlternateContent xmlns:mc="http://schemas.openxmlformats.org/markup-compatibility/2006" xmlns:p14="http://schemas.microsoft.com/office/powerpoint/2010/main">
    <mc:Choice Requires="p14">
      <p:transition spd="slow" p14:dur="2000" advTm="21256"/>
    </mc:Choice>
    <mc:Fallback xmlns="">
      <p:transition spd="slow" advTm="2125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CB99B-5305-3497-6404-07B3061828C8}"/>
              </a:ext>
            </a:extLst>
          </p:cNvPr>
          <p:cNvSpPr>
            <a:spLocks noGrp="1"/>
          </p:cNvSpPr>
          <p:nvPr>
            <p:ph type="title"/>
          </p:nvPr>
        </p:nvSpPr>
        <p:spPr/>
        <p:txBody>
          <a:bodyPr/>
          <a:lstStyle/>
          <a:p>
            <a:r>
              <a:rPr lang="en-US" dirty="0"/>
              <a:t>Mandatory training quiz</a:t>
            </a:r>
          </a:p>
        </p:txBody>
      </p:sp>
      <p:sp>
        <p:nvSpPr>
          <p:cNvPr id="3" name="Content Placeholder 2">
            <a:extLst>
              <a:ext uri="{FF2B5EF4-FFF2-40B4-BE49-F238E27FC236}">
                <a16:creationId xmlns:a16="http://schemas.microsoft.com/office/drawing/2014/main" id="{C4614E2F-1132-5520-C0D4-EB2749CACC09}"/>
              </a:ext>
            </a:extLst>
          </p:cNvPr>
          <p:cNvSpPr>
            <a:spLocks noGrp="1"/>
          </p:cNvSpPr>
          <p:nvPr>
            <p:ph idx="1"/>
          </p:nvPr>
        </p:nvSpPr>
        <p:spPr/>
        <p:txBody>
          <a:bodyPr/>
          <a:lstStyle/>
          <a:p>
            <a:r>
              <a:rPr lang="en-US" dirty="0"/>
              <a:t>Click this </a:t>
            </a:r>
            <a:r>
              <a:rPr lang="en-US" dirty="0" err="1"/>
              <a:t>qualtrics</a:t>
            </a:r>
            <a:r>
              <a:rPr lang="en-US" dirty="0"/>
              <a:t> link to take the Pcard Training Quiz. </a:t>
            </a:r>
          </a:p>
          <a:p>
            <a:r>
              <a:rPr lang="en-US" dirty="0"/>
              <a:t>You must answer the questions 100% correctly to pass the training. The quiz will automatically send your completed training information to the compliance office, who will then send you further information to get your </a:t>
            </a:r>
            <a:r>
              <a:rPr lang="en-US" dirty="0" err="1"/>
              <a:t>pcard</a:t>
            </a:r>
            <a:r>
              <a:rPr lang="en-US" dirty="0"/>
              <a:t>. </a:t>
            </a:r>
          </a:p>
        </p:txBody>
      </p:sp>
      <p:sp>
        <p:nvSpPr>
          <p:cNvPr id="4" name="Slide Number Placeholder 3">
            <a:extLst>
              <a:ext uri="{FF2B5EF4-FFF2-40B4-BE49-F238E27FC236}">
                <a16:creationId xmlns:a16="http://schemas.microsoft.com/office/drawing/2014/main" id="{2880CEA1-FAC1-EDD6-FF06-B03A3513088C}"/>
              </a:ext>
            </a:extLst>
          </p:cNvPr>
          <p:cNvSpPr>
            <a:spLocks noGrp="1"/>
          </p:cNvSpPr>
          <p:nvPr>
            <p:ph type="sldNum" sz="quarter" idx="12"/>
          </p:nvPr>
        </p:nvSpPr>
        <p:spPr/>
        <p:txBody>
          <a:bodyPr/>
          <a:lstStyle/>
          <a:p>
            <a:fld id="{A65CAB27-FE16-479A-B933-B7AEB64CDC96}" type="slidenum">
              <a:rPr lang="en-US" smtClean="0"/>
              <a:t>48</a:t>
            </a:fld>
            <a:endParaRPr lang="en-US" dirty="0"/>
          </a:p>
        </p:txBody>
      </p:sp>
      <p:pic>
        <p:nvPicPr>
          <p:cNvPr id="5" name="Audio 4">
            <a:hlinkClick r:id="" action="ppaction://media"/>
            <a:extLst>
              <a:ext uri="{FF2B5EF4-FFF2-40B4-BE49-F238E27FC236}">
                <a16:creationId xmlns:a16="http://schemas.microsoft.com/office/drawing/2014/main" id="{05312F71-DA82-82AE-818B-7DA81A78FE93}"/>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585200" y="6299200"/>
            <a:ext cx="406400" cy="406400"/>
          </a:xfrm>
          <a:prstGeom prst="rect">
            <a:avLst/>
          </a:prstGeom>
        </p:spPr>
      </p:pic>
    </p:spTree>
    <p:extLst>
      <p:ext uri="{BB962C8B-B14F-4D97-AF65-F5344CB8AC3E}">
        <p14:creationId xmlns:p14="http://schemas.microsoft.com/office/powerpoint/2010/main" val="781895758"/>
      </p:ext>
    </p:extLst>
  </p:cSld>
  <p:clrMapOvr>
    <a:masterClrMapping/>
  </p:clrMapOvr>
  <mc:AlternateContent xmlns:mc="http://schemas.openxmlformats.org/markup-compatibility/2006" xmlns:p14="http://schemas.microsoft.com/office/powerpoint/2010/main">
    <mc:Choice Requires="p14">
      <p:transition spd="slow" p14:dur="2000" advTm="17591"/>
    </mc:Choice>
    <mc:Fallback xmlns="">
      <p:transition spd="slow" advTm="1759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theme/theme1.xml><?xml version="1.0" encoding="utf-8"?>
<a:theme xmlns:a="http://schemas.openxmlformats.org/drawingml/2006/main" name="Theme1">
  <a:themeElements>
    <a:clrScheme name="Custom 3">
      <a:dk1>
        <a:srgbClr val="000000"/>
      </a:dk1>
      <a:lt1>
        <a:srgbClr val="FFFFFF"/>
      </a:lt1>
      <a:dk2>
        <a:srgbClr val="282828"/>
      </a:dk2>
      <a:lt2>
        <a:srgbClr val="D4D4D4"/>
      </a:lt2>
      <a:accent1>
        <a:srgbClr val="0C793B"/>
      </a:accent1>
      <a:accent2>
        <a:srgbClr val="000000"/>
      </a:accent2>
      <a:accent3>
        <a:srgbClr val="000000"/>
      </a:accent3>
      <a:accent4>
        <a:srgbClr val="7D8F8C"/>
      </a:accent4>
      <a:accent5>
        <a:srgbClr val="D06B20"/>
      </a:accent5>
      <a:accent6>
        <a:srgbClr val="958B8B"/>
      </a:accent6>
      <a:hlink>
        <a:srgbClr val="FF9900"/>
      </a:hlink>
      <a:folHlink>
        <a:srgbClr val="969696"/>
      </a:folHlink>
    </a:clrScheme>
    <a:fontScheme name="Urban Pop">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Urban Pop">
      <a:fillStyleLst>
        <a:solidFill>
          <a:schemeClr val="phClr"/>
        </a:solidFill>
        <a:gradFill rotWithShape="1">
          <a:gsLst>
            <a:gs pos="0">
              <a:schemeClr val="phClr">
                <a:tint val="45000"/>
                <a:satMod val="200000"/>
              </a:schemeClr>
            </a:gs>
            <a:gs pos="30000">
              <a:schemeClr val="phClr">
                <a:tint val="61000"/>
                <a:satMod val="200000"/>
              </a:schemeClr>
            </a:gs>
            <a:gs pos="45000">
              <a:schemeClr val="phClr">
                <a:tint val="66000"/>
                <a:satMod val="200000"/>
              </a:schemeClr>
            </a:gs>
            <a:gs pos="55000">
              <a:schemeClr val="phClr">
                <a:tint val="66000"/>
                <a:satMod val="200000"/>
              </a:schemeClr>
            </a:gs>
            <a:gs pos="73000">
              <a:schemeClr val="phClr">
                <a:tint val="61000"/>
                <a:satMod val="200000"/>
              </a:schemeClr>
            </a:gs>
            <a:gs pos="100000">
              <a:schemeClr val="phClr">
                <a:tint val="45000"/>
                <a:satMod val="200000"/>
              </a:schemeClr>
            </a:gs>
          </a:gsLst>
          <a:lin ang="950000" scaled="1"/>
        </a:gradFill>
        <a:gradFill rotWithShape="1">
          <a:gsLst>
            <a:gs pos="0">
              <a:schemeClr val="phClr">
                <a:shade val="63000"/>
              </a:schemeClr>
            </a:gs>
            <a:gs pos="30000">
              <a:schemeClr val="phClr">
                <a:shade val="90000"/>
                <a:satMod val="110000"/>
              </a:schemeClr>
            </a:gs>
            <a:gs pos="45000">
              <a:schemeClr val="phClr">
                <a:shade val="100000"/>
                <a:satMod val="118000"/>
              </a:schemeClr>
            </a:gs>
            <a:gs pos="55000">
              <a:schemeClr val="phClr">
                <a:shade val="100000"/>
                <a:satMod val="118000"/>
              </a:schemeClr>
            </a:gs>
            <a:gs pos="73000">
              <a:schemeClr val="phClr">
                <a:shade val="90000"/>
                <a:satMod val="110000"/>
              </a:schemeClr>
            </a:gs>
            <a:gs pos="100000">
              <a:schemeClr val="phClr">
                <a:shade val="63000"/>
              </a:schemeClr>
            </a:gs>
          </a:gsLst>
          <a:lin ang="950000" scaled="1"/>
        </a:gradFill>
      </a:fillStyleLst>
      <a:lnStyleLst>
        <a:ln w="9525" cap="flat" cmpd="sng" algn="ctr">
          <a:solidFill>
            <a:schemeClr val="phClr"/>
          </a:solidFill>
          <a:prstDash val="solid"/>
        </a:ln>
        <a:ln w="12700" cap="flat" cmpd="sng" algn="ctr">
          <a:solidFill>
            <a:schemeClr val="phClr"/>
          </a:solidFill>
          <a:prstDash val="solid"/>
        </a:ln>
        <a:ln w="15875" cap="flat" cmpd="sng" algn="ctr">
          <a:solidFill>
            <a:schemeClr val="phClr"/>
          </a:solidFill>
          <a:prstDash val="solid"/>
        </a:ln>
      </a:lnStyleLst>
      <a:effectStyleLst>
        <a:effectStyle>
          <a:effectLst>
            <a:outerShdw blurRad="38100" dist="25400" dir="5400000" rotWithShape="0">
              <a:srgbClr val="000000">
                <a:alpha val="40000"/>
              </a:srgbClr>
            </a:outerShdw>
          </a:effectLst>
        </a:effectStyle>
        <a:effectStyle>
          <a:effectLst>
            <a:outerShdw blurRad="50800" dist="41909" dir="5400000" rotWithShape="0">
              <a:srgbClr val="000000">
                <a:alpha val="40000"/>
              </a:srgbClr>
            </a:outerShdw>
          </a:effectLst>
        </a:effectStyle>
        <a:effectStyle>
          <a:effectLst>
            <a:outerShdw blurRad="50800" dist="38100" dir="5400000" rotWithShape="0">
              <a:srgbClr val="000000">
                <a:alpha val="58000"/>
              </a:srgbClr>
            </a:outerShdw>
          </a:effectLst>
          <a:scene3d>
            <a:camera prst="orthographicFront">
              <a:rot lat="0" lon="0" rev="0"/>
            </a:camera>
            <a:lightRig rig="flat" dir="t"/>
          </a:scene3d>
          <a:sp3d contourW="15875">
            <a:bevelT w="95250" h="127000"/>
            <a:contourClr>
              <a:schemeClr val="phClr">
                <a:shade val="30000"/>
              </a:schemeClr>
            </a:contourClr>
          </a:sp3d>
        </a:effectStyle>
      </a:effectStyleLst>
      <a:bgFillStyleLst>
        <a:solidFill>
          <a:schemeClr val="phClr"/>
        </a:solidFill>
        <a:gradFill rotWithShape="1">
          <a:gsLst>
            <a:gs pos="0">
              <a:schemeClr val="phClr">
                <a:tint val="95000"/>
                <a:shade val="100000"/>
                <a:alpha val="100000"/>
                <a:satMod val="100000"/>
                <a:lumMod val="100000"/>
              </a:schemeClr>
            </a:gs>
            <a:gs pos="9000">
              <a:schemeClr val="phClr">
                <a:tint val="90000"/>
                <a:shade val="100000"/>
                <a:alpha val="100000"/>
                <a:satMod val="100000"/>
                <a:lumMod val="100000"/>
              </a:schemeClr>
            </a:gs>
            <a:gs pos="34000">
              <a:schemeClr val="phClr">
                <a:tint val="83000"/>
                <a:shade val="100000"/>
                <a:alpha val="100000"/>
                <a:satMod val="100000"/>
                <a:lumMod val="100000"/>
              </a:schemeClr>
            </a:gs>
            <a:gs pos="62000">
              <a:schemeClr val="phClr">
                <a:tint val="85000"/>
                <a:shade val="100000"/>
                <a:alpha val="100000"/>
                <a:satMod val="100000"/>
                <a:lumMod val="100000"/>
              </a:schemeClr>
            </a:gs>
            <a:gs pos="90000">
              <a:schemeClr val="phClr">
                <a:tint val="92000"/>
                <a:shade val="100000"/>
                <a:alpha val="100000"/>
                <a:satMod val="100000"/>
                <a:lumMod val="90000"/>
              </a:schemeClr>
            </a:gs>
            <a:gs pos="100000">
              <a:schemeClr val="phClr">
                <a:tint val="85000"/>
                <a:shade val="100000"/>
                <a:alpha val="100000"/>
                <a:satMod val="100000"/>
                <a:lumMod val="100000"/>
              </a:schemeClr>
            </a:gs>
          </a:gsLst>
          <a:lin ang="5400000" scaled="1"/>
        </a:gradFill>
        <a:gradFill rotWithShape="1">
          <a:gsLst>
            <a:gs pos="0">
              <a:schemeClr val="phClr">
                <a:tint val="78000"/>
              </a:schemeClr>
            </a:gs>
            <a:gs pos="100000">
              <a:schemeClr val="phClr">
                <a:tint val="95000"/>
                <a:shade val="98000"/>
                <a:lumMod val="80000"/>
              </a:schemeClr>
            </a:gs>
          </a:gsLst>
          <a:path path="circle">
            <a:fillToRect l="50000" t="100000" r="10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Theme1</Template>
  <TotalTime>6154</TotalTime>
  <Words>4448</Words>
  <Application>Microsoft Office PowerPoint</Application>
  <PresentationFormat>On-screen Show (4:3)</PresentationFormat>
  <Paragraphs>450</Paragraphs>
  <Slides>48</Slides>
  <Notes>48</Notes>
  <HiddenSlides>0</HiddenSlides>
  <MMClips>48</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48</vt:i4>
      </vt:variant>
    </vt:vector>
  </HeadingPairs>
  <TitlesOfParts>
    <vt:vector size="52" baseType="lpstr">
      <vt:lpstr>Calibri</vt:lpstr>
      <vt:lpstr>Gill Sans MT</vt:lpstr>
      <vt:lpstr>Wingdings 3</vt:lpstr>
      <vt:lpstr>Theme1</vt:lpstr>
      <vt:lpstr>PowerPoint Presentation</vt:lpstr>
      <vt:lpstr>APPLICATION TO ACTIVATION</vt:lpstr>
      <vt:lpstr>Ordering</vt:lpstr>
      <vt:lpstr>PURCHASING FROM SECURE WEBSITES</vt:lpstr>
      <vt:lpstr>What is the Default fund?</vt:lpstr>
      <vt:lpstr>Restricted Items</vt:lpstr>
      <vt:lpstr>Sales/Use Tax</vt:lpstr>
      <vt:lpstr>Disputed Items Process</vt:lpstr>
      <vt:lpstr>Immediate notification</vt:lpstr>
      <vt:lpstr>Significant p-card violations</vt:lpstr>
      <vt:lpstr>End of Project Orders</vt:lpstr>
      <vt:lpstr>Account Maintenance</vt:lpstr>
      <vt:lpstr>PowerPoint Presentation</vt:lpstr>
      <vt:lpstr>Reconciliation process:</vt:lpstr>
      <vt:lpstr>Print reconciliation form</vt:lpstr>
      <vt:lpstr>PowerPoint Presentation</vt:lpstr>
      <vt:lpstr>TO LOGIN:</vt:lpstr>
      <vt:lpstr>NEW CARDHOLDER SELF REGISTRATION:</vt:lpstr>
      <vt:lpstr>NEW CARDHOLDER SELF REGISTRATION:</vt:lpstr>
      <vt:lpstr>NEW CARDHOLDER SELF REGISTRATION:</vt:lpstr>
      <vt:lpstr>NEW CARDHOLDER SELF REGISTRATION:</vt:lpstr>
      <vt:lpstr>TO CODE  transactions:</vt:lpstr>
      <vt:lpstr>TO CODE  transactions:</vt:lpstr>
      <vt:lpstr>TO CODE  transactions:</vt:lpstr>
      <vt:lpstr>TO CODE  transactions:</vt:lpstr>
      <vt:lpstr>TO CODE  transactions:</vt:lpstr>
      <vt:lpstr>TO CODE  transactions:</vt:lpstr>
      <vt:lpstr>TO CODE  transactions:</vt:lpstr>
      <vt:lpstr>TO CODE  transactions:</vt:lpstr>
      <vt:lpstr>Split transaction:</vt:lpstr>
      <vt:lpstr>Split transaction:</vt:lpstr>
      <vt:lpstr>Split transaction:</vt:lpstr>
      <vt:lpstr>Split transaction:</vt:lpstr>
      <vt:lpstr>SPLIT TRANSACTION: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Assembling your reconciliation:</vt:lpstr>
      <vt:lpstr>Monthly reconciliation:</vt:lpstr>
      <vt:lpstr>P-CARD POINTERS</vt:lpstr>
      <vt:lpstr>Resources</vt:lpstr>
      <vt:lpstr>PowerPoint Presentation</vt:lpstr>
      <vt:lpstr>Mandatory training quiz</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Strategies for Managing your Grant Budget</dc:title>
  <dc:creator>starcher41</dc:creator>
  <cp:lastModifiedBy>Hill, Rebecca</cp:lastModifiedBy>
  <cp:revision>235</cp:revision>
  <cp:lastPrinted>2014-02-06T14:52:27Z</cp:lastPrinted>
  <dcterms:created xsi:type="dcterms:W3CDTF">2012-12-18T17:43:16Z</dcterms:created>
  <dcterms:modified xsi:type="dcterms:W3CDTF">2024-04-02T13:38:55Z</dcterms:modified>
</cp:coreProperties>
</file>